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866" r:id="rId5"/>
  </p:sldMasterIdLst>
  <p:notesMasterIdLst>
    <p:notesMasterId r:id="rId205"/>
  </p:notesMasterIdLst>
  <p:sldIdLst>
    <p:sldId id="257" r:id="rId6"/>
    <p:sldId id="403" r:id="rId7"/>
    <p:sldId id="414" r:id="rId8"/>
    <p:sldId id="664" r:id="rId9"/>
    <p:sldId id="750" r:id="rId10"/>
    <p:sldId id="751" r:id="rId11"/>
    <p:sldId id="733" r:id="rId12"/>
    <p:sldId id="734" r:id="rId13"/>
    <p:sldId id="735" r:id="rId14"/>
    <p:sldId id="736" r:id="rId15"/>
    <p:sldId id="737" r:id="rId16"/>
    <p:sldId id="676" r:id="rId17"/>
    <p:sldId id="677" r:id="rId18"/>
    <p:sldId id="680" r:id="rId19"/>
    <p:sldId id="681" r:id="rId20"/>
    <p:sldId id="682" r:id="rId21"/>
    <p:sldId id="603" r:id="rId22"/>
    <p:sldId id="683" r:id="rId23"/>
    <p:sldId id="684" r:id="rId24"/>
    <p:sldId id="685" r:id="rId25"/>
    <p:sldId id="686" r:id="rId26"/>
    <p:sldId id="678" r:id="rId27"/>
    <p:sldId id="679" r:id="rId28"/>
    <p:sldId id="688" r:id="rId29"/>
    <p:sldId id="687" r:id="rId30"/>
    <p:sldId id="718" r:id="rId31"/>
    <p:sldId id="689" r:id="rId32"/>
    <p:sldId id="690" r:id="rId33"/>
    <p:sldId id="691" r:id="rId34"/>
    <p:sldId id="692" r:id="rId35"/>
    <p:sldId id="693" r:id="rId36"/>
    <p:sldId id="530" r:id="rId37"/>
    <p:sldId id="545" r:id="rId38"/>
    <p:sldId id="548" r:id="rId39"/>
    <p:sldId id="555" r:id="rId40"/>
    <p:sldId id="557" r:id="rId41"/>
    <p:sldId id="556" r:id="rId42"/>
    <p:sldId id="486" r:id="rId43"/>
    <p:sldId id="485" r:id="rId44"/>
    <p:sldId id="484" r:id="rId45"/>
    <p:sldId id="487" r:id="rId46"/>
    <p:sldId id="612" r:id="rId47"/>
    <p:sldId id="613" r:id="rId48"/>
    <p:sldId id="614" r:id="rId49"/>
    <p:sldId id="488" r:id="rId50"/>
    <p:sldId id="391" r:id="rId51"/>
    <p:sldId id="453" r:id="rId52"/>
    <p:sldId id="456" r:id="rId53"/>
    <p:sldId id="615" r:id="rId54"/>
    <p:sldId id="616" r:id="rId55"/>
    <p:sldId id="502" r:id="rId56"/>
    <p:sldId id="501" r:id="rId57"/>
    <p:sldId id="671" r:id="rId58"/>
    <p:sldId id="672" r:id="rId59"/>
    <p:sldId id="673" r:id="rId60"/>
    <p:sldId id="674" r:id="rId61"/>
    <p:sldId id="401" r:id="rId62"/>
    <p:sldId id="457" r:id="rId63"/>
    <p:sldId id="617" r:id="rId64"/>
    <p:sldId id="273" r:id="rId65"/>
    <p:sldId id="435" r:id="rId66"/>
    <p:sldId id="618" r:id="rId67"/>
    <p:sldId id="619" r:id="rId68"/>
    <p:sldId id="620" r:id="rId69"/>
    <p:sldId id="258" r:id="rId70"/>
    <p:sldId id="507" r:id="rId71"/>
    <p:sldId id="621" r:id="rId72"/>
    <p:sldId id="622" r:id="rId73"/>
    <p:sldId id="623" r:id="rId74"/>
    <p:sldId id="624" r:id="rId75"/>
    <p:sldId id="625" r:id="rId76"/>
    <p:sldId id="512" r:id="rId77"/>
    <p:sldId id="626" r:id="rId78"/>
    <p:sldId id="515" r:id="rId79"/>
    <p:sldId id="627" r:id="rId80"/>
    <p:sldId id="499" r:id="rId81"/>
    <p:sldId id="500" r:id="rId82"/>
    <p:sldId id="628" r:id="rId83"/>
    <p:sldId id="629" r:id="rId84"/>
    <p:sldId id="630" r:id="rId85"/>
    <p:sldId id="631" r:id="rId86"/>
    <p:sldId id="632" r:id="rId87"/>
    <p:sldId id="633" r:id="rId88"/>
    <p:sldId id="634" r:id="rId89"/>
    <p:sldId id="809" r:id="rId90"/>
    <p:sldId id="699" r:id="rId91"/>
    <p:sldId id="810" r:id="rId92"/>
    <p:sldId id="749" r:id="rId93"/>
    <p:sldId id="752" r:id="rId94"/>
    <p:sldId id="762" r:id="rId95"/>
    <p:sldId id="478" r:id="rId96"/>
    <p:sldId id="477" r:id="rId97"/>
    <p:sldId id="764" r:id="rId98"/>
    <p:sldId id="753" r:id="rId99"/>
    <p:sldId id="755" r:id="rId100"/>
    <p:sldId id="756" r:id="rId101"/>
    <p:sldId id="757" r:id="rId102"/>
    <p:sldId id="758" r:id="rId103"/>
    <p:sldId id="759" r:id="rId104"/>
    <p:sldId id="760" r:id="rId105"/>
    <p:sldId id="765" r:id="rId106"/>
    <p:sldId id="766" r:id="rId107"/>
    <p:sldId id="767" r:id="rId108"/>
    <p:sldId id="747" r:id="rId109"/>
    <p:sldId id="714" r:id="rId110"/>
    <p:sldId id="713" r:id="rId111"/>
    <p:sldId id="710" r:id="rId112"/>
    <p:sldId id="721" r:id="rId113"/>
    <p:sldId id="725" r:id="rId114"/>
    <p:sldId id="726" r:id="rId115"/>
    <p:sldId id="768" r:id="rId116"/>
    <p:sldId id="774" r:id="rId117"/>
    <p:sldId id="700" r:id="rId118"/>
    <p:sldId id="709" r:id="rId119"/>
    <p:sldId id="703" r:id="rId120"/>
    <p:sldId id="705" r:id="rId121"/>
    <p:sldId id="706" r:id="rId122"/>
    <p:sldId id="707" r:id="rId123"/>
    <p:sldId id="708" r:id="rId124"/>
    <p:sldId id="716" r:id="rId125"/>
    <p:sldId id="717" r:id="rId126"/>
    <p:sldId id="851" r:id="rId127"/>
    <p:sldId id="704" r:id="rId128"/>
    <p:sldId id="701" r:id="rId129"/>
    <p:sldId id="728" r:id="rId130"/>
    <p:sldId id="731" r:id="rId131"/>
    <p:sldId id="732" r:id="rId132"/>
    <p:sldId id="587" r:id="rId133"/>
    <p:sldId id="591" r:id="rId134"/>
    <p:sldId id="729" r:id="rId135"/>
    <p:sldId id="781" r:id="rId136"/>
    <p:sldId id="785" r:id="rId137"/>
    <p:sldId id="771" r:id="rId138"/>
    <p:sldId id="808" r:id="rId139"/>
    <p:sldId id="811" r:id="rId140"/>
    <p:sldId id="817" r:id="rId141"/>
    <p:sldId id="816" r:id="rId142"/>
    <p:sldId id="815" r:id="rId143"/>
    <p:sldId id="814" r:id="rId144"/>
    <p:sldId id="813" r:id="rId145"/>
    <p:sldId id="821" r:id="rId146"/>
    <p:sldId id="820" r:id="rId147"/>
    <p:sldId id="819" r:id="rId148"/>
    <p:sldId id="827" r:id="rId149"/>
    <p:sldId id="826" r:id="rId150"/>
    <p:sldId id="825" r:id="rId151"/>
    <p:sldId id="824" r:id="rId152"/>
    <p:sldId id="823" r:id="rId153"/>
    <p:sldId id="822" r:id="rId154"/>
    <p:sldId id="812" r:id="rId155"/>
    <p:sldId id="818" r:id="rId156"/>
    <p:sldId id="835" r:id="rId157"/>
    <p:sldId id="836" r:id="rId158"/>
    <p:sldId id="834" r:id="rId159"/>
    <p:sldId id="833" r:id="rId160"/>
    <p:sldId id="832" r:id="rId161"/>
    <p:sldId id="831" r:id="rId162"/>
    <p:sldId id="830" r:id="rId163"/>
    <p:sldId id="842" r:id="rId164"/>
    <p:sldId id="841" r:id="rId165"/>
    <p:sldId id="840" r:id="rId166"/>
    <p:sldId id="839" r:id="rId167"/>
    <p:sldId id="848" r:id="rId168"/>
    <p:sldId id="847" r:id="rId169"/>
    <p:sldId id="846" r:id="rId170"/>
    <p:sldId id="850" r:id="rId171"/>
    <p:sldId id="852" r:id="rId172"/>
    <p:sldId id="856" r:id="rId173"/>
    <p:sldId id="855" r:id="rId174"/>
    <p:sldId id="854" r:id="rId175"/>
    <p:sldId id="853" r:id="rId176"/>
    <p:sldId id="858" r:id="rId177"/>
    <p:sldId id="857" r:id="rId178"/>
    <p:sldId id="702" r:id="rId179"/>
    <p:sldId id="844" r:id="rId180"/>
    <p:sldId id="828" r:id="rId181"/>
    <p:sldId id="776" r:id="rId182"/>
    <p:sldId id="772" r:id="rId183"/>
    <p:sldId id="777" r:id="rId184"/>
    <p:sldId id="779" r:id="rId185"/>
    <p:sldId id="782" r:id="rId186"/>
    <p:sldId id="783" r:id="rId187"/>
    <p:sldId id="784" r:id="rId188"/>
    <p:sldId id="786" r:id="rId189"/>
    <p:sldId id="792" r:id="rId190"/>
    <p:sldId id="789" r:id="rId191"/>
    <p:sldId id="790" r:id="rId192"/>
    <p:sldId id="791" r:id="rId193"/>
    <p:sldId id="793" r:id="rId194"/>
    <p:sldId id="794" r:id="rId195"/>
    <p:sldId id="795" r:id="rId196"/>
    <p:sldId id="796" r:id="rId197"/>
    <p:sldId id="797" r:id="rId198"/>
    <p:sldId id="798" r:id="rId199"/>
    <p:sldId id="837" r:id="rId200"/>
    <p:sldId id="788" r:id="rId201"/>
    <p:sldId id="843" r:id="rId202"/>
    <p:sldId id="849" r:id="rId203"/>
    <p:sldId id="807" r:id="rId2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973"/>
    <a:srgbClr val="00FF99"/>
    <a:srgbClr val="49BC2A"/>
    <a:srgbClr val="FFCC99"/>
    <a:srgbClr val="000000"/>
    <a:srgbClr val="00EC89"/>
    <a:srgbClr val="FF7FFF"/>
    <a:srgbClr val="FF66FF"/>
    <a:srgbClr val="406FC3"/>
    <a:srgbClr val="098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7DEF3-9EDF-4416-A45B-1F7EAFB316D1}" v="590" vWet="592" dt="2023-01-22T19:46:33.275"/>
    <p1510:client id="{1EBBB40B-B891-40CC-847F-A390098BB033}" v="1551" dt="2023-01-22T19:17:04.508"/>
    <p1510:client id="{4FE2269F-B690-4F04-ACDE-8AC2D0DAD66B}" v="24644" dt="2023-01-23T17:47:39.384"/>
    <p1510:client id="{50488E6A-84BB-43F2-8145-375E98171AB9}" v="3731" dt="2023-01-23T00:03:38.206"/>
    <p1510:client id="{64C28F22-E123-4FD5-9D40-D05F1A1D274D}" v="990" dt="2023-01-22T22:11:59.006"/>
    <p1510:client id="{9C123FB6-948F-431C-A95B-1CF85591EC95}" v="1557" dt="2023-01-22T19:53:42.620"/>
    <p1510:client id="{CE7355B8-B7A0-451D-B02C-D762EAA63ED7}" v="10687" vWet="10689" dt="2023-01-23T13:04:39.243"/>
    <p1510:client id="{E125AB49-2F03-44E7-B827-5B2CBAC27219}" v="3595" dt="2023-01-22T18:02:55.832"/>
    <p1510:client id="{ED53436C-22A6-5544-9163-8AC62C8524A0}" vWet="2" dt="2023-01-22T21:26:59.439"/>
    <p1510:client id="{FBA29E2C-2082-4D9A-8566-0A40524C8F69}" v="11436" dt="2023-01-23T17:38:03.79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205" Type="http://schemas.openxmlformats.org/officeDocument/2006/relationships/notesMaster" Target="notesMasters/notesMaster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2.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slide" Target="slides/slide187.xml"/><Relationship Id="rId206" Type="http://schemas.openxmlformats.org/officeDocument/2006/relationships/presProps" Target="presProps.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93" Type="http://schemas.openxmlformats.org/officeDocument/2006/relationships/slide" Target="slides/slide188.xml"/><Relationship Id="rId207" Type="http://schemas.openxmlformats.org/officeDocument/2006/relationships/viewProps" Target="viewProps.xml"/><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20" Type="http://schemas.openxmlformats.org/officeDocument/2006/relationships/slide" Target="slides/slide115.xml"/><Relationship Id="rId141" Type="http://schemas.openxmlformats.org/officeDocument/2006/relationships/slide" Target="slides/slide136.xml"/><Relationship Id="rId7" Type="http://schemas.openxmlformats.org/officeDocument/2006/relationships/slide" Target="slides/slide2.xml"/><Relationship Id="rId162" Type="http://schemas.openxmlformats.org/officeDocument/2006/relationships/slide" Target="slides/slide157.xml"/><Relationship Id="rId183" Type="http://schemas.openxmlformats.org/officeDocument/2006/relationships/slide" Target="slides/slide178.xml"/><Relationship Id="rId24" Type="http://schemas.openxmlformats.org/officeDocument/2006/relationships/slide" Target="slides/slide19.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31" Type="http://schemas.openxmlformats.org/officeDocument/2006/relationships/slide" Target="slides/slide126.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199" Type="http://schemas.openxmlformats.org/officeDocument/2006/relationships/slide" Target="slides/slide194.xml"/><Relationship Id="rId203" Type="http://schemas.openxmlformats.org/officeDocument/2006/relationships/slide" Target="slides/slide198.xml"/><Relationship Id="rId208"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slide" Target="slides/slide190.xml"/><Relationship Id="rId209" Type="http://schemas.openxmlformats.org/officeDocument/2006/relationships/tableStyles" Target="tableStyles.xml"/><Relationship Id="rId190" Type="http://schemas.openxmlformats.org/officeDocument/2006/relationships/slide" Target="slides/slide185.xml"/><Relationship Id="rId204" Type="http://schemas.openxmlformats.org/officeDocument/2006/relationships/slide" Target="slides/slide199.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1.xml"/><Relationship Id="rId9" Type="http://schemas.openxmlformats.org/officeDocument/2006/relationships/slide" Target="slides/slide4.xml"/><Relationship Id="rId180" Type="http://schemas.openxmlformats.org/officeDocument/2006/relationships/slide" Target="slides/slide175.xml"/><Relationship Id="rId210" Type="http://schemas.microsoft.com/office/2016/11/relationships/changesInfo" Target="changesInfos/changesInfo1.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11" Type="http://schemas.microsoft.com/office/2015/10/relationships/revisionInfo" Target="revisionInfo.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97" Type="http://schemas.openxmlformats.org/officeDocument/2006/relationships/slide" Target="slides/slide192.xml"/><Relationship Id="rId201" Type="http://schemas.openxmlformats.org/officeDocument/2006/relationships/slide" Target="slides/slide196.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slide" Target="slides/slide182.xml"/><Relationship Id="rId1" Type="http://schemas.openxmlformats.org/officeDocument/2006/relationships/customXml" Target="../customXml/item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slide" Target="slides/slide193.xml"/><Relationship Id="rId202" Type="http://schemas.openxmlformats.org/officeDocument/2006/relationships/slide" Target="slides/slide197.xml"/><Relationship Id="rId18" Type="http://schemas.openxmlformats.org/officeDocument/2006/relationships/slide" Target="slides/slide13.xml"/><Relationship Id="rId39" Type="http://schemas.openxmlformats.org/officeDocument/2006/relationships/slide" Target="slides/slide34.xml"/><Relationship Id="rId50" Type="http://schemas.openxmlformats.org/officeDocument/2006/relationships/slide" Target="slides/slide45.xml"/><Relationship Id="rId104" Type="http://schemas.openxmlformats.org/officeDocument/2006/relationships/slide" Target="slides/slide99.xml"/><Relationship Id="rId125" Type="http://schemas.openxmlformats.org/officeDocument/2006/relationships/slide" Target="slides/slide120.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40" Type="http://schemas.openxmlformats.org/officeDocument/2006/relationships/slide" Target="slides/slide35.xml"/><Relationship Id="rId115" Type="http://schemas.openxmlformats.org/officeDocument/2006/relationships/slide" Target="slides/slide110.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ETANO" userId="6bcc7446-c451-42ee-9900-145cf876e556" providerId="ADAL" clId="{082BCC9B-F91E-4386-B3C0-C9BB214F4FDB}"/>
    <pc:docChg chg="undo custSel addSld delSld modSld sldOrd">
      <pc:chgData name="GAETANO" userId="6bcc7446-c451-42ee-9900-145cf876e556" providerId="ADAL" clId="{082BCC9B-F91E-4386-B3C0-C9BB214F4FDB}" dt="2022-12-13T21:16:31.798" v="7709" actId="680"/>
      <pc:docMkLst>
        <pc:docMk/>
      </pc:docMkLst>
      <pc:sldChg chg="addSp delSp modSp del mod">
        <pc:chgData name="GAETANO" userId="6bcc7446-c451-42ee-9900-145cf876e556" providerId="ADAL" clId="{082BCC9B-F91E-4386-B3C0-C9BB214F4FDB}" dt="2022-12-13T18:05:45.918" v="5157" actId="2696"/>
        <pc:sldMkLst>
          <pc:docMk/>
          <pc:sldMk cId="3024022230" sldId="359"/>
        </pc:sldMkLst>
        <pc:spChg chg="mod">
          <ac:chgData name="GAETANO" userId="6bcc7446-c451-42ee-9900-145cf876e556" providerId="ADAL" clId="{082BCC9B-F91E-4386-B3C0-C9BB214F4FDB}" dt="2022-12-13T17:36:33.394" v="3030" actId="20577"/>
          <ac:spMkLst>
            <pc:docMk/>
            <pc:sldMk cId="3024022230" sldId="359"/>
            <ac:spMk id="2" creationId="{664D64BB-7BCC-1E8C-E83C-24C8A1425A0D}"/>
          </ac:spMkLst>
        </pc:spChg>
        <pc:spChg chg="mod">
          <ac:chgData name="GAETANO" userId="6bcc7446-c451-42ee-9900-145cf876e556" providerId="ADAL" clId="{082BCC9B-F91E-4386-B3C0-C9BB214F4FDB}" dt="2022-12-13T18:03:33.378" v="5156" actId="20577"/>
          <ac:spMkLst>
            <pc:docMk/>
            <pc:sldMk cId="3024022230" sldId="359"/>
            <ac:spMk id="3" creationId="{BE64B1D5-7238-E4DD-F726-10ACCCDB113B}"/>
          </ac:spMkLst>
        </pc:spChg>
        <pc:picChg chg="add del">
          <ac:chgData name="GAETANO" userId="6bcc7446-c451-42ee-9900-145cf876e556" providerId="ADAL" clId="{082BCC9B-F91E-4386-B3C0-C9BB214F4FDB}" dt="2022-12-13T16:59:51.517" v="1174" actId="478"/>
          <ac:picMkLst>
            <pc:docMk/>
            <pc:sldMk cId="3024022230" sldId="359"/>
            <ac:picMk id="5" creationId="{EC543F6B-A617-AB0F-4CEE-DFCD86EDBB2B}"/>
          </ac:picMkLst>
        </pc:picChg>
      </pc:sldChg>
      <pc:sldChg chg="modSp add mod">
        <pc:chgData name="GAETANO" userId="6bcc7446-c451-42ee-9900-145cf876e556" providerId="ADAL" clId="{082BCC9B-F91E-4386-B3C0-C9BB214F4FDB}" dt="2022-12-13T18:38:06.620" v="5670" actId="20577"/>
        <pc:sldMkLst>
          <pc:docMk/>
          <pc:sldMk cId="3870052746" sldId="359"/>
        </pc:sldMkLst>
        <pc:spChg chg="mod">
          <ac:chgData name="GAETANO" userId="6bcc7446-c451-42ee-9900-145cf876e556" providerId="ADAL" clId="{082BCC9B-F91E-4386-B3C0-C9BB214F4FDB}" dt="2022-12-13T18:38:06.620" v="5670" actId="20577"/>
          <ac:spMkLst>
            <pc:docMk/>
            <pc:sldMk cId="3870052746" sldId="359"/>
            <ac:spMk id="2" creationId="{664D64BB-7BCC-1E8C-E83C-24C8A1425A0D}"/>
          </ac:spMkLst>
        </pc:spChg>
      </pc:sldChg>
      <pc:sldChg chg="add del">
        <pc:chgData name="GAETANO" userId="6bcc7446-c451-42ee-9900-145cf876e556" providerId="ADAL" clId="{082BCC9B-F91E-4386-B3C0-C9BB214F4FDB}" dt="2022-12-13T21:16:27.640" v="7706" actId="47"/>
        <pc:sldMkLst>
          <pc:docMk/>
          <pc:sldMk cId="1260832862" sldId="374"/>
        </pc:sldMkLst>
      </pc:sldChg>
      <pc:sldChg chg="modSp del mod">
        <pc:chgData name="GAETANO" userId="6bcc7446-c451-42ee-9900-145cf876e556" providerId="ADAL" clId="{082BCC9B-F91E-4386-B3C0-C9BB214F4FDB}" dt="2022-12-13T17:58:36.159" v="5138" actId="47"/>
        <pc:sldMkLst>
          <pc:docMk/>
          <pc:sldMk cId="3848335945" sldId="386"/>
        </pc:sldMkLst>
        <pc:spChg chg="mod">
          <ac:chgData name="GAETANO" userId="6bcc7446-c451-42ee-9900-145cf876e556" providerId="ADAL" clId="{082BCC9B-F91E-4386-B3C0-C9BB214F4FDB}" dt="2022-12-13T17:39:41.533" v="3031" actId="1076"/>
          <ac:spMkLst>
            <pc:docMk/>
            <pc:sldMk cId="3848335945" sldId="386"/>
            <ac:spMk id="2" creationId="{2CAF76B0-304E-99BE-AE40-5EA53D6A86DE}"/>
          </ac:spMkLst>
        </pc:spChg>
      </pc:sldChg>
      <pc:sldChg chg="modSp add del mod">
        <pc:chgData name="GAETANO" userId="6bcc7446-c451-42ee-9900-145cf876e556" providerId="ADAL" clId="{082BCC9B-F91E-4386-B3C0-C9BB214F4FDB}" dt="2022-12-13T18:05:45.918" v="5157" actId="2696"/>
        <pc:sldMkLst>
          <pc:docMk/>
          <pc:sldMk cId="2599902149" sldId="452"/>
        </pc:sldMkLst>
        <pc:spChg chg="mod">
          <ac:chgData name="GAETANO" userId="6bcc7446-c451-42ee-9900-145cf876e556" providerId="ADAL" clId="{082BCC9B-F91E-4386-B3C0-C9BB214F4FDB}" dt="2022-12-13T17:19:14.046" v="2814" actId="5793"/>
          <ac:spMkLst>
            <pc:docMk/>
            <pc:sldMk cId="2599902149" sldId="452"/>
            <ac:spMk id="2" creationId="{664D64BB-7BCC-1E8C-E83C-24C8A1425A0D}"/>
          </ac:spMkLst>
        </pc:spChg>
        <pc:spChg chg="mod">
          <ac:chgData name="GAETANO" userId="6bcc7446-c451-42ee-9900-145cf876e556" providerId="ADAL" clId="{082BCC9B-F91E-4386-B3C0-C9BB214F4FDB}" dt="2022-12-13T18:03:27.394" v="5148" actId="20577"/>
          <ac:spMkLst>
            <pc:docMk/>
            <pc:sldMk cId="2599902149" sldId="452"/>
            <ac:spMk id="3" creationId="{BE64B1D5-7238-E4DD-F726-10ACCCDB113B}"/>
          </ac:spMkLst>
        </pc:spChg>
      </pc:sldChg>
      <pc:sldChg chg="modSp add mod">
        <pc:chgData name="GAETANO" userId="6bcc7446-c451-42ee-9900-145cf876e556" providerId="ADAL" clId="{082BCC9B-F91E-4386-B3C0-C9BB214F4FDB}" dt="2022-12-13T18:30:46.306" v="5250" actId="20577"/>
        <pc:sldMkLst>
          <pc:docMk/>
          <pc:sldMk cId="3471305003" sldId="452"/>
        </pc:sldMkLst>
        <pc:spChg chg="mod">
          <ac:chgData name="GAETANO" userId="6bcc7446-c451-42ee-9900-145cf876e556" providerId="ADAL" clId="{082BCC9B-F91E-4386-B3C0-C9BB214F4FDB}" dt="2022-12-13T18:30:46.306" v="5250" actId="20577"/>
          <ac:spMkLst>
            <pc:docMk/>
            <pc:sldMk cId="3471305003" sldId="452"/>
            <ac:spMk id="2" creationId="{664D64BB-7BCC-1E8C-E83C-24C8A1425A0D}"/>
          </ac:spMkLst>
        </pc:spChg>
      </pc:sldChg>
      <pc:sldChg chg="addSp delSp modSp add mod">
        <pc:chgData name="GAETANO" userId="6bcc7446-c451-42ee-9900-145cf876e556" providerId="ADAL" clId="{082BCC9B-F91E-4386-B3C0-C9BB214F4FDB}" dt="2022-12-13T17:58:24.642" v="5137" actId="14100"/>
        <pc:sldMkLst>
          <pc:docMk/>
          <pc:sldMk cId="4139321641" sldId="453"/>
        </pc:sldMkLst>
        <pc:spChg chg="del">
          <ac:chgData name="GAETANO" userId="6bcc7446-c451-42ee-9900-145cf876e556" providerId="ADAL" clId="{082BCC9B-F91E-4386-B3C0-C9BB214F4FDB}" dt="2022-12-13T17:40:32.196" v="3110" actId="478"/>
          <ac:spMkLst>
            <pc:docMk/>
            <pc:sldMk cId="4139321641" sldId="453"/>
            <ac:spMk id="4" creationId="{2F7746F9-641B-0456-42FE-84B4331597FA}"/>
          </ac:spMkLst>
        </pc:spChg>
        <pc:spChg chg="add mod">
          <ac:chgData name="GAETANO" userId="6bcc7446-c451-42ee-9900-145cf876e556" providerId="ADAL" clId="{082BCC9B-F91E-4386-B3C0-C9BB214F4FDB}" dt="2022-12-13T17:58:24.642" v="5137" actId="14100"/>
          <ac:spMkLst>
            <pc:docMk/>
            <pc:sldMk cId="4139321641" sldId="453"/>
            <ac:spMk id="6" creationId="{8F357C5C-7172-A91B-A586-430992AA8BFE}"/>
          </ac:spMkLst>
        </pc:spChg>
        <pc:spChg chg="mod">
          <ac:chgData name="GAETANO" userId="6bcc7446-c451-42ee-9900-145cf876e556" providerId="ADAL" clId="{082BCC9B-F91E-4386-B3C0-C9BB214F4FDB}" dt="2022-12-13T17:58:12.931" v="5134" actId="20577"/>
          <ac:spMkLst>
            <pc:docMk/>
            <pc:sldMk cId="4139321641" sldId="453"/>
            <ac:spMk id="13" creationId="{8003700E-057D-4AEA-1EDD-5F1C27C7D77B}"/>
          </ac:spMkLst>
        </pc:spChg>
        <pc:picChg chg="add mod">
          <ac:chgData name="GAETANO" userId="6bcc7446-c451-42ee-9900-145cf876e556" providerId="ADAL" clId="{082BCC9B-F91E-4386-B3C0-C9BB214F4FDB}" dt="2022-12-13T17:58:17.998" v="5135" actId="1076"/>
          <ac:picMkLst>
            <pc:docMk/>
            <pc:sldMk cId="4139321641" sldId="453"/>
            <ac:picMk id="5" creationId="{F6E75B4A-194B-41D8-748E-7FD077EC1625}"/>
          </ac:picMkLst>
        </pc:picChg>
        <pc:picChg chg="del">
          <ac:chgData name="GAETANO" userId="6bcc7446-c451-42ee-9900-145cf876e556" providerId="ADAL" clId="{082BCC9B-F91E-4386-B3C0-C9BB214F4FDB}" dt="2022-12-13T17:40:29.515" v="3109" actId="478"/>
          <ac:picMkLst>
            <pc:docMk/>
            <pc:sldMk cId="4139321641" sldId="453"/>
            <ac:picMk id="7" creationId="{B8A1321F-98CF-5F8A-9E7D-30470288414B}"/>
          </ac:picMkLst>
        </pc:picChg>
      </pc:sldChg>
      <pc:sldChg chg="delSp modSp add mod">
        <pc:chgData name="GAETANO" userId="6bcc7446-c451-42ee-9900-145cf876e556" providerId="ADAL" clId="{082BCC9B-F91E-4386-B3C0-C9BB214F4FDB}" dt="2022-12-13T20:35:53.880" v="6106" actId="20577"/>
        <pc:sldMkLst>
          <pc:docMk/>
          <pc:sldMk cId="3827658722" sldId="458"/>
        </pc:sldMkLst>
        <pc:spChg chg="mod">
          <ac:chgData name="GAETANO" userId="6bcc7446-c451-42ee-9900-145cf876e556" providerId="ADAL" clId="{082BCC9B-F91E-4386-B3C0-C9BB214F4FDB}" dt="2022-12-13T20:34:12.393" v="5672" actId="20577"/>
          <ac:spMkLst>
            <pc:docMk/>
            <pc:sldMk cId="3827658722" sldId="458"/>
            <ac:spMk id="3" creationId="{E4687BFA-9A70-EF1F-54BE-D59C578217BA}"/>
          </ac:spMkLst>
        </pc:spChg>
        <pc:spChg chg="mod">
          <ac:chgData name="GAETANO" userId="6bcc7446-c451-42ee-9900-145cf876e556" providerId="ADAL" clId="{082BCC9B-F91E-4386-B3C0-C9BB214F4FDB}" dt="2022-12-13T20:35:53.880" v="6106" actId="20577"/>
          <ac:spMkLst>
            <pc:docMk/>
            <pc:sldMk cId="3827658722" sldId="458"/>
            <ac:spMk id="8" creationId="{8FC32EF7-664D-E82C-5C5A-C788E79F14B1}"/>
          </ac:spMkLst>
        </pc:spChg>
        <pc:picChg chg="del">
          <ac:chgData name="GAETANO" userId="6bcc7446-c451-42ee-9900-145cf876e556" providerId="ADAL" clId="{082BCC9B-F91E-4386-B3C0-C9BB214F4FDB}" dt="2022-12-13T20:34:14.965" v="5673" actId="478"/>
          <ac:picMkLst>
            <pc:docMk/>
            <pc:sldMk cId="3827658722" sldId="458"/>
            <ac:picMk id="5" creationId="{284A63AB-672D-1B5E-9DDD-93BC05B9747B}"/>
          </ac:picMkLst>
        </pc:picChg>
      </pc:sldChg>
      <pc:sldChg chg="modSp add mod">
        <pc:chgData name="GAETANO" userId="6bcc7446-c451-42ee-9900-145cf876e556" providerId="ADAL" clId="{082BCC9B-F91E-4386-B3C0-C9BB214F4FDB}" dt="2022-12-13T21:05:07.828" v="7701" actId="20577"/>
        <pc:sldMkLst>
          <pc:docMk/>
          <pc:sldMk cId="3642348024" sldId="459"/>
        </pc:sldMkLst>
        <pc:spChg chg="mod">
          <ac:chgData name="GAETANO" userId="6bcc7446-c451-42ee-9900-145cf876e556" providerId="ADAL" clId="{082BCC9B-F91E-4386-B3C0-C9BB214F4FDB}" dt="2022-12-13T21:05:07.828" v="7701" actId="20577"/>
          <ac:spMkLst>
            <pc:docMk/>
            <pc:sldMk cId="3642348024" sldId="459"/>
            <ac:spMk id="8" creationId="{8FC32EF7-664D-E82C-5C5A-C788E79F14B1}"/>
          </ac:spMkLst>
        </pc:spChg>
      </pc:sldChg>
      <pc:sldChg chg="modSp add mod">
        <pc:chgData name="GAETANO" userId="6bcc7446-c451-42ee-9900-145cf876e556" providerId="ADAL" clId="{082BCC9B-F91E-4386-B3C0-C9BB214F4FDB}" dt="2022-12-13T20:36:18.128" v="6132" actId="20577"/>
        <pc:sldMkLst>
          <pc:docMk/>
          <pc:sldMk cId="1990520825" sldId="460"/>
        </pc:sldMkLst>
        <pc:spChg chg="mod">
          <ac:chgData name="GAETANO" userId="6bcc7446-c451-42ee-9900-145cf876e556" providerId="ADAL" clId="{082BCC9B-F91E-4386-B3C0-C9BB214F4FDB}" dt="2022-12-13T20:36:18.128" v="6132" actId="20577"/>
          <ac:spMkLst>
            <pc:docMk/>
            <pc:sldMk cId="1990520825" sldId="460"/>
            <ac:spMk id="8" creationId="{8FC32EF7-664D-E82C-5C5A-C788E79F14B1}"/>
          </ac:spMkLst>
        </pc:spChg>
      </pc:sldChg>
      <pc:sldChg chg="delSp add mod">
        <pc:chgData name="GAETANO" userId="6bcc7446-c451-42ee-9900-145cf876e556" providerId="ADAL" clId="{082BCC9B-F91E-4386-B3C0-C9BB214F4FDB}" dt="2022-12-13T20:44:19.821" v="6782" actId="478"/>
        <pc:sldMkLst>
          <pc:docMk/>
          <pc:sldMk cId="123319566" sldId="461"/>
        </pc:sldMkLst>
        <pc:spChg chg="del">
          <ac:chgData name="GAETANO" userId="6bcc7446-c451-42ee-9900-145cf876e556" providerId="ADAL" clId="{082BCC9B-F91E-4386-B3C0-C9BB214F4FDB}" dt="2022-12-13T20:44:19.821" v="6782" actId="478"/>
          <ac:spMkLst>
            <pc:docMk/>
            <pc:sldMk cId="123319566" sldId="461"/>
            <ac:spMk id="8" creationId="{8FC32EF7-664D-E82C-5C5A-C788E79F14B1}"/>
          </ac:spMkLst>
        </pc:spChg>
      </pc:sldChg>
      <pc:sldChg chg="modSp add mod ord">
        <pc:chgData name="GAETANO" userId="6bcc7446-c451-42ee-9900-145cf876e556" providerId="ADAL" clId="{082BCC9B-F91E-4386-B3C0-C9BB214F4FDB}" dt="2022-12-13T21:04:33.294" v="7677" actId="20577"/>
        <pc:sldMkLst>
          <pc:docMk/>
          <pc:sldMk cId="1716146078" sldId="462"/>
        </pc:sldMkLst>
        <pc:spChg chg="mod">
          <ac:chgData name="GAETANO" userId="6bcc7446-c451-42ee-9900-145cf876e556" providerId="ADAL" clId="{082BCC9B-F91E-4386-B3C0-C9BB214F4FDB}" dt="2022-12-13T21:04:33.294" v="7677" actId="20577"/>
          <ac:spMkLst>
            <pc:docMk/>
            <pc:sldMk cId="1716146078" sldId="462"/>
            <ac:spMk id="8" creationId="{8FC32EF7-664D-E82C-5C5A-C788E79F14B1}"/>
          </ac:spMkLst>
        </pc:spChg>
      </pc:sldChg>
      <pc:sldChg chg="new del">
        <pc:chgData name="GAETANO" userId="6bcc7446-c451-42ee-9900-145cf876e556" providerId="ADAL" clId="{082BCC9B-F91E-4386-B3C0-C9BB214F4FDB}" dt="2022-12-13T21:16:31.798" v="7709" actId="680"/>
        <pc:sldMkLst>
          <pc:docMk/>
          <pc:sldMk cId="3801448348" sldId="465"/>
        </pc:sldMkLst>
      </pc:sldChg>
      <pc:sldChg chg="new add del">
        <pc:chgData name="GAETANO" userId="6bcc7446-c451-42ee-9900-145cf876e556" providerId="ADAL" clId="{082BCC9B-F91E-4386-B3C0-C9BB214F4FDB}" dt="2022-12-13T21:16:31.234" v="7708" actId="680"/>
        <pc:sldMkLst>
          <pc:docMk/>
          <pc:sldMk cId="527298447" sldId="466"/>
        </pc:sldMkLst>
      </pc:sldChg>
    </pc:docChg>
  </pc:docChgLst>
  <pc:docChgLst>
    <pc:chgData name="MARTINA SORCE" userId="S::martina.sorce@you.unipa.it::d0b51e46-867e-45e7-a58d-baf55d6140d8" providerId="AD" clId="Web-{25254FF3-93B1-4308-BF9B-48598EE78C69}"/>
    <pc:docChg chg="modSld">
      <pc:chgData name="MARTINA SORCE" userId="S::martina.sorce@you.unipa.it::d0b51e46-867e-45e7-a58d-baf55d6140d8" providerId="AD" clId="Web-{25254FF3-93B1-4308-BF9B-48598EE78C69}" dt="2022-12-20T10:41:51.306" v="2" actId="1076"/>
      <pc:docMkLst>
        <pc:docMk/>
      </pc:docMkLst>
      <pc:sldChg chg="modSp">
        <pc:chgData name="MARTINA SORCE" userId="S::martina.sorce@you.unipa.it::d0b51e46-867e-45e7-a58d-baf55d6140d8" providerId="AD" clId="Web-{25254FF3-93B1-4308-BF9B-48598EE78C69}" dt="2022-12-20T10:41:51.306" v="2" actId="1076"/>
        <pc:sldMkLst>
          <pc:docMk/>
          <pc:sldMk cId="1454909912" sldId="548"/>
        </pc:sldMkLst>
        <pc:grpChg chg="mod">
          <ac:chgData name="MARTINA SORCE" userId="S::martina.sorce@you.unipa.it::d0b51e46-867e-45e7-a58d-baf55d6140d8" providerId="AD" clId="Web-{25254FF3-93B1-4308-BF9B-48598EE78C69}" dt="2022-12-20T10:41:51.306" v="2" actId="1076"/>
          <ac:grpSpMkLst>
            <pc:docMk/>
            <pc:sldMk cId="1454909912" sldId="548"/>
            <ac:grpSpMk id="19" creationId="{3B9B2578-28BC-F3C5-53AE-B194B1C2A8D9}"/>
          </ac:grpSpMkLst>
        </pc:grpChg>
      </pc:sldChg>
    </pc:docChg>
  </pc:docChgLst>
  <pc:docChgLst>
    <pc:chgData name="MARTINA SORCE" userId="S::martina.sorce@you.unipa.it::d0b51e46-867e-45e7-a58d-baf55d6140d8" providerId="AD" clId="Web-{287701A0-B879-43FB-BFEE-25472363D043}"/>
    <pc:docChg chg="modSld">
      <pc:chgData name="MARTINA SORCE" userId="S::martina.sorce@you.unipa.it::d0b51e46-867e-45e7-a58d-baf55d6140d8" providerId="AD" clId="Web-{287701A0-B879-43FB-BFEE-25472363D043}" dt="2022-12-03T16:09:50.870" v="5" actId="1076"/>
      <pc:docMkLst>
        <pc:docMk/>
      </pc:docMkLst>
      <pc:sldChg chg="addSp modSp">
        <pc:chgData name="MARTINA SORCE" userId="S::martina.sorce@you.unipa.it::d0b51e46-867e-45e7-a58d-baf55d6140d8" providerId="AD" clId="Web-{287701A0-B879-43FB-BFEE-25472363D043}" dt="2022-12-03T16:09:50.870" v="5" actId="1076"/>
        <pc:sldMkLst>
          <pc:docMk/>
          <pc:sldMk cId="1507656049" sldId="387"/>
        </pc:sldMkLst>
        <pc:picChg chg="add mod">
          <ac:chgData name="MARTINA SORCE" userId="S::martina.sorce@you.unipa.it::d0b51e46-867e-45e7-a58d-baf55d6140d8" providerId="AD" clId="Web-{287701A0-B879-43FB-BFEE-25472363D043}" dt="2022-12-03T16:09:50.870" v="5" actId="1076"/>
          <ac:picMkLst>
            <pc:docMk/>
            <pc:sldMk cId="1507656049" sldId="387"/>
            <ac:picMk id="2" creationId="{88DF98E7-82A4-B779-C121-A73A9933893E}"/>
          </ac:picMkLst>
        </pc:picChg>
      </pc:sldChg>
    </pc:docChg>
  </pc:docChgLst>
  <pc:docChgLst>
    <pc:chgData name="MARTINA SORCE" userId="S::martina.sorce@you.unipa.it::d0b51e46-867e-45e7-a58d-baf55d6140d8" providerId="AD" clId="Web-{E098B17E-C793-41B1-A988-242D43B84E77}"/>
    <pc:docChg chg="delSld modSld">
      <pc:chgData name="MARTINA SORCE" userId="S::martina.sorce@you.unipa.it::d0b51e46-867e-45e7-a58d-baf55d6140d8" providerId="AD" clId="Web-{E098B17E-C793-41B1-A988-242D43B84E77}" dt="2022-12-07T14:15:47.299" v="6"/>
      <pc:docMkLst>
        <pc:docMk/>
      </pc:docMkLst>
      <pc:sldChg chg="modSp">
        <pc:chgData name="MARTINA SORCE" userId="S::martina.sorce@you.unipa.it::d0b51e46-867e-45e7-a58d-baf55d6140d8" providerId="AD" clId="Web-{E098B17E-C793-41B1-A988-242D43B84E77}" dt="2022-12-07T14:10:25.681" v="5"/>
        <pc:sldMkLst>
          <pc:docMk/>
          <pc:sldMk cId="2230513300" sldId="407"/>
        </pc:sldMkLst>
        <pc:graphicFrameChg chg="mod modGraphic">
          <ac:chgData name="MARTINA SORCE" userId="S::martina.sorce@you.unipa.it::d0b51e46-867e-45e7-a58d-baf55d6140d8" providerId="AD" clId="Web-{E098B17E-C793-41B1-A988-242D43B84E77}" dt="2022-12-07T14:10:25.681" v="5"/>
          <ac:graphicFrameMkLst>
            <pc:docMk/>
            <pc:sldMk cId="2230513300" sldId="407"/>
            <ac:graphicFrameMk id="2" creationId="{F076FE8F-770C-2B26-F104-EAE7E7ADD475}"/>
          </ac:graphicFrameMkLst>
        </pc:graphicFrameChg>
      </pc:sldChg>
      <pc:sldChg chg="del">
        <pc:chgData name="MARTINA SORCE" userId="S::martina.sorce@you.unipa.it::d0b51e46-867e-45e7-a58d-baf55d6140d8" providerId="AD" clId="Web-{E098B17E-C793-41B1-A988-242D43B84E77}" dt="2022-12-07T14:15:47.299" v="6"/>
        <pc:sldMkLst>
          <pc:docMk/>
          <pc:sldMk cId="1362344520" sldId="440"/>
        </pc:sldMkLst>
      </pc:sldChg>
    </pc:docChg>
  </pc:docChgLst>
  <pc:docChgLst>
    <pc:chgData name="MARTINA SORCE" userId="S::martina.sorce@you.unipa.it::d0b51e46-867e-45e7-a58d-baf55d6140d8" providerId="AD" clId="Web-{DB98D348-BF46-4E5E-A65B-B698B5A3650B}"/>
    <pc:docChg chg="addSld modSld">
      <pc:chgData name="MARTINA SORCE" userId="S::martina.sorce@you.unipa.it::d0b51e46-867e-45e7-a58d-baf55d6140d8" providerId="AD" clId="Web-{DB98D348-BF46-4E5E-A65B-B698B5A3650B}" dt="2022-12-03T14:37:49.984" v="286" actId="14100"/>
      <pc:docMkLst>
        <pc:docMk/>
      </pc:docMkLst>
      <pc:sldChg chg="addSp delSp modSp">
        <pc:chgData name="MARTINA SORCE" userId="S::martina.sorce@you.unipa.it::d0b51e46-867e-45e7-a58d-baf55d6140d8" providerId="AD" clId="Web-{DB98D348-BF46-4E5E-A65B-B698B5A3650B}" dt="2022-12-03T14:33:21.812" v="274" actId="20577"/>
        <pc:sldMkLst>
          <pc:docMk/>
          <pc:sldMk cId="1497178446" sldId="388"/>
        </pc:sldMkLst>
        <pc:spChg chg="add mod">
          <ac:chgData name="MARTINA SORCE" userId="S::martina.sorce@you.unipa.it::d0b51e46-867e-45e7-a58d-baf55d6140d8" providerId="AD" clId="Web-{DB98D348-BF46-4E5E-A65B-B698B5A3650B}" dt="2022-12-03T14:33:21.812" v="274" actId="20577"/>
          <ac:spMkLst>
            <pc:docMk/>
            <pc:sldMk cId="1497178446" sldId="388"/>
            <ac:spMk id="4" creationId="{FB113010-478B-F274-A785-29FF2F9098EB}"/>
          </ac:spMkLst>
        </pc:spChg>
        <pc:spChg chg="mod">
          <ac:chgData name="MARTINA SORCE" userId="S::martina.sorce@you.unipa.it::d0b51e46-867e-45e7-a58d-baf55d6140d8" providerId="AD" clId="Web-{DB98D348-BF46-4E5E-A65B-B698B5A3650B}" dt="2022-12-03T14:32:23.433" v="271" actId="14100"/>
          <ac:spMkLst>
            <pc:docMk/>
            <pc:sldMk cId="1497178446" sldId="388"/>
            <ac:spMk id="13" creationId="{8003700E-057D-4AEA-1EDD-5F1C27C7D77B}"/>
          </ac:spMkLst>
        </pc:spChg>
        <pc:picChg chg="mod">
          <ac:chgData name="MARTINA SORCE" userId="S::martina.sorce@you.unipa.it::d0b51e46-867e-45e7-a58d-baf55d6140d8" providerId="AD" clId="Web-{DB98D348-BF46-4E5E-A65B-B698B5A3650B}" dt="2022-12-03T14:32:06.432" v="270" actId="1076"/>
          <ac:picMkLst>
            <pc:docMk/>
            <pc:sldMk cId="1497178446" sldId="388"/>
            <ac:picMk id="3" creationId="{E2AA5418-4B58-4EF7-8AB0-9C9A322B004E}"/>
          </ac:picMkLst>
        </pc:picChg>
        <pc:picChg chg="mod">
          <ac:chgData name="MARTINA SORCE" userId="S::martina.sorce@you.unipa.it::d0b51e46-867e-45e7-a58d-baf55d6140d8" providerId="AD" clId="Web-{DB98D348-BF46-4E5E-A65B-B698B5A3650B}" dt="2022-12-03T14:31:36.571" v="265" actId="1076"/>
          <ac:picMkLst>
            <pc:docMk/>
            <pc:sldMk cId="1497178446" sldId="388"/>
            <ac:picMk id="6" creationId="{E0FF66D8-4D23-6F4C-2558-C7022BC5E159}"/>
          </ac:picMkLst>
        </pc:picChg>
        <pc:picChg chg="del mod">
          <ac:chgData name="MARTINA SORCE" userId="S::martina.sorce@you.unipa.it::d0b51e46-867e-45e7-a58d-baf55d6140d8" providerId="AD" clId="Web-{DB98D348-BF46-4E5E-A65B-B698B5A3650B}" dt="2022-12-03T14:25:18.220" v="126"/>
          <ac:picMkLst>
            <pc:docMk/>
            <pc:sldMk cId="1497178446" sldId="388"/>
            <ac:picMk id="7" creationId="{B8A1321F-98CF-5F8A-9E7D-30470288414B}"/>
          </ac:picMkLst>
        </pc:picChg>
      </pc:sldChg>
      <pc:sldChg chg="delSp modSp add replId">
        <pc:chgData name="MARTINA SORCE" userId="S::martina.sorce@you.unipa.it::d0b51e46-867e-45e7-a58d-baf55d6140d8" providerId="AD" clId="Web-{DB98D348-BF46-4E5E-A65B-B698B5A3650B}" dt="2022-12-03T14:37:49.984" v="286" actId="14100"/>
        <pc:sldMkLst>
          <pc:docMk/>
          <pc:sldMk cId="157616653" sldId="391"/>
        </pc:sldMkLst>
        <pc:spChg chg="mod">
          <ac:chgData name="MARTINA SORCE" userId="S::martina.sorce@you.unipa.it::d0b51e46-867e-45e7-a58d-baf55d6140d8" providerId="AD" clId="Web-{DB98D348-BF46-4E5E-A65B-B698B5A3650B}" dt="2022-12-03T14:37:49.984" v="286" actId="14100"/>
          <ac:spMkLst>
            <pc:docMk/>
            <pc:sldMk cId="157616653" sldId="391"/>
            <ac:spMk id="4" creationId="{2F7746F9-641B-0456-42FE-84B4331597FA}"/>
          </ac:spMkLst>
        </pc:spChg>
        <pc:spChg chg="del mod">
          <ac:chgData name="MARTINA SORCE" userId="S::martina.sorce@you.unipa.it::d0b51e46-867e-45e7-a58d-baf55d6140d8" providerId="AD" clId="Web-{DB98D348-BF46-4E5E-A65B-B698B5A3650B}" dt="2022-12-03T14:26:07.551" v="138"/>
          <ac:spMkLst>
            <pc:docMk/>
            <pc:sldMk cId="157616653" sldId="391"/>
            <ac:spMk id="4" creationId="{FB113010-478B-F274-A785-29FF2F9098EB}"/>
          </ac:spMkLst>
        </pc:spChg>
        <pc:spChg chg="mod">
          <ac:chgData name="MARTINA SORCE" userId="S::martina.sorce@you.unipa.it::d0b51e46-867e-45e7-a58d-baf55d6140d8" providerId="AD" clId="Web-{DB98D348-BF46-4E5E-A65B-B698B5A3650B}" dt="2022-12-03T14:35:16.428" v="279" actId="20577"/>
          <ac:spMkLst>
            <pc:docMk/>
            <pc:sldMk cId="157616653" sldId="391"/>
            <ac:spMk id="13" creationId="{8003700E-057D-4AEA-1EDD-5F1C27C7D77B}"/>
          </ac:spMkLst>
        </pc:spChg>
        <pc:picChg chg="del">
          <ac:chgData name="MARTINA SORCE" userId="S::martina.sorce@you.unipa.it::d0b51e46-867e-45e7-a58d-baf55d6140d8" providerId="AD" clId="Web-{DB98D348-BF46-4E5E-A65B-B698B5A3650B}" dt="2022-12-03T14:25:07.329" v="122"/>
          <ac:picMkLst>
            <pc:docMk/>
            <pc:sldMk cId="157616653" sldId="391"/>
            <ac:picMk id="3" creationId="{E2AA5418-4B58-4EF7-8AB0-9C9A322B004E}"/>
          </ac:picMkLst>
        </pc:picChg>
        <pc:picChg chg="del">
          <ac:chgData name="MARTINA SORCE" userId="S::martina.sorce@you.unipa.it::d0b51e46-867e-45e7-a58d-baf55d6140d8" providerId="AD" clId="Web-{DB98D348-BF46-4E5E-A65B-B698B5A3650B}" dt="2022-12-03T14:25:02.891" v="121"/>
          <ac:picMkLst>
            <pc:docMk/>
            <pc:sldMk cId="157616653" sldId="391"/>
            <ac:picMk id="6" creationId="{E0FF66D8-4D23-6F4C-2558-C7022BC5E159}"/>
          </ac:picMkLst>
        </pc:picChg>
        <pc:picChg chg="mod">
          <ac:chgData name="MARTINA SORCE" userId="S::martina.sorce@you.unipa.it::d0b51e46-867e-45e7-a58d-baf55d6140d8" providerId="AD" clId="Web-{DB98D348-BF46-4E5E-A65B-B698B5A3650B}" dt="2022-12-03T14:36:51.277" v="284" actId="1076"/>
          <ac:picMkLst>
            <pc:docMk/>
            <pc:sldMk cId="157616653" sldId="391"/>
            <ac:picMk id="7" creationId="{B8A1321F-98CF-5F8A-9E7D-30470288414B}"/>
          </ac:picMkLst>
        </pc:picChg>
      </pc:sldChg>
    </pc:docChg>
  </pc:docChgLst>
  <pc:docChgLst>
    <pc:chgData name="GAETANO RANDAZZO" userId="S::gaetano.randazzo03@you.unipa.it::6bcc7446-c451-42ee-9900-145cf876e556" providerId="AD" clId="Web-{3373A5CB-2744-4B77-B320-6DA72E6821E7}"/>
    <pc:docChg chg="addSld delSld modSld">
      <pc:chgData name="GAETANO RANDAZZO" userId="S::gaetano.randazzo03@you.unipa.it::6bcc7446-c451-42ee-9900-145cf876e556" providerId="AD" clId="Web-{3373A5CB-2744-4B77-B320-6DA72E6821E7}" dt="2022-12-28T18:24:09.637" v="111"/>
      <pc:docMkLst>
        <pc:docMk/>
      </pc:docMkLst>
      <pc:sldChg chg="add del">
        <pc:chgData name="GAETANO RANDAZZO" userId="S::gaetano.randazzo03@you.unipa.it::6bcc7446-c451-42ee-9900-145cf876e556" providerId="AD" clId="Web-{3373A5CB-2744-4B77-B320-6DA72E6821E7}" dt="2022-12-28T17:51:07.491" v="1"/>
        <pc:sldMkLst>
          <pc:docMk/>
          <pc:sldMk cId="1962266565" sldId="652"/>
        </pc:sldMkLst>
      </pc:sldChg>
      <pc:sldChg chg="modSp add replId">
        <pc:chgData name="GAETANO RANDAZZO" userId="S::gaetano.randazzo03@you.unipa.it::6bcc7446-c451-42ee-9900-145cf876e556" providerId="AD" clId="Web-{3373A5CB-2744-4B77-B320-6DA72E6821E7}" dt="2022-12-28T17:56:27.346" v="83" actId="1076"/>
        <pc:sldMkLst>
          <pc:docMk/>
          <pc:sldMk cId="1189298113" sldId="655"/>
        </pc:sldMkLst>
        <pc:graphicFrameChg chg="mod modGraphic">
          <ac:chgData name="GAETANO RANDAZZO" userId="S::gaetano.randazzo03@you.unipa.it::6bcc7446-c451-42ee-9900-145cf876e556" providerId="AD" clId="Web-{3373A5CB-2744-4B77-B320-6DA72E6821E7}" dt="2022-12-28T17:56:27.346" v="83" actId="1076"/>
          <ac:graphicFrameMkLst>
            <pc:docMk/>
            <pc:sldMk cId="1189298113" sldId="655"/>
            <ac:graphicFrameMk id="22" creationId="{129B0735-2742-7EB4-B337-142B43099D67}"/>
          </ac:graphicFrameMkLst>
        </pc:graphicFrameChg>
        <pc:graphicFrameChg chg="mod">
          <ac:chgData name="GAETANO RANDAZZO" userId="S::gaetano.randazzo03@you.unipa.it::6bcc7446-c451-42ee-9900-145cf876e556" providerId="AD" clId="Web-{3373A5CB-2744-4B77-B320-6DA72E6821E7}" dt="2022-12-28T17:53:02.370" v="4" actId="1076"/>
          <ac:graphicFrameMkLst>
            <pc:docMk/>
            <pc:sldMk cId="1189298113" sldId="655"/>
            <ac:graphicFrameMk id="23" creationId="{18670F9E-A36A-3F34-787D-C7B492D77D59}"/>
          </ac:graphicFrameMkLst>
        </pc:graphicFrameChg>
        <pc:graphicFrameChg chg="mod">
          <ac:chgData name="GAETANO RANDAZZO" userId="S::gaetano.randazzo03@you.unipa.it::6bcc7446-c451-42ee-9900-145cf876e556" providerId="AD" clId="Web-{3373A5CB-2744-4B77-B320-6DA72E6821E7}" dt="2022-12-28T17:56:12.205" v="80" actId="1076"/>
          <ac:graphicFrameMkLst>
            <pc:docMk/>
            <pc:sldMk cId="1189298113" sldId="655"/>
            <ac:graphicFrameMk id="24" creationId="{D61CC733-C314-C465-5027-CB48FAF9EEE8}"/>
          </ac:graphicFrameMkLst>
        </pc:graphicFrameChg>
        <pc:graphicFrameChg chg="mod">
          <ac:chgData name="GAETANO RANDAZZO" userId="S::gaetano.randazzo03@you.unipa.it::6bcc7446-c451-42ee-9900-145cf876e556" providerId="AD" clId="Web-{3373A5CB-2744-4B77-B320-6DA72E6821E7}" dt="2022-12-28T17:54:52.390" v="37" actId="1076"/>
          <ac:graphicFrameMkLst>
            <pc:docMk/>
            <pc:sldMk cId="1189298113" sldId="655"/>
            <ac:graphicFrameMk id="27" creationId="{E6654ADD-15C5-6036-2B35-765F27086AD8}"/>
          </ac:graphicFrameMkLst>
        </pc:graphicFrameChg>
        <pc:picChg chg="mod">
          <ac:chgData name="GAETANO RANDAZZO" userId="S::gaetano.randazzo03@you.unipa.it::6bcc7446-c451-42ee-9900-145cf876e556" providerId="AD" clId="Web-{3373A5CB-2744-4B77-B320-6DA72E6821E7}" dt="2022-12-28T17:54:15.201" v="26" actId="1076"/>
          <ac:picMkLst>
            <pc:docMk/>
            <pc:sldMk cId="1189298113" sldId="655"/>
            <ac:picMk id="5" creationId="{0D9B1B4B-84BA-F932-3383-ED4E019CC187}"/>
          </ac:picMkLst>
        </pc:picChg>
      </pc:sldChg>
      <pc:sldChg chg="addSp delSp modSp add replId">
        <pc:chgData name="GAETANO RANDAZZO" userId="S::gaetano.randazzo03@you.unipa.it::6bcc7446-c451-42ee-9900-145cf876e556" providerId="AD" clId="Web-{3373A5CB-2744-4B77-B320-6DA72E6821E7}" dt="2022-12-28T18:24:09.637" v="111"/>
        <pc:sldMkLst>
          <pc:docMk/>
          <pc:sldMk cId="2808009839" sldId="656"/>
        </pc:sldMkLst>
        <pc:spChg chg="mod">
          <ac:chgData name="GAETANO RANDAZZO" userId="S::gaetano.randazzo03@you.unipa.it::6bcc7446-c451-42ee-9900-145cf876e556" providerId="AD" clId="Web-{3373A5CB-2744-4B77-B320-6DA72E6821E7}" dt="2022-12-28T18:21:34.086" v="86" actId="1076"/>
          <ac:spMkLst>
            <pc:docMk/>
            <pc:sldMk cId="2808009839" sldId="656"/>
            <ac:spMk id="4" creationId="{9E71259F-D9DC-54E3-4807-C38910C2E35C}"/>
          </ac:spMkLst>
        </pc:spChg>
        <pc:graphicFrameChg chg="mod">
          <ac:chgData name="GAETANO RANDAZZO" userId="S::gaetano.randazzo03@you.unipa.it::6bcc7446-c451-42ee-9900-145cf876e556" providerId="AD" clId="Web-{3373A5CB-2744-4B77-B320-6DA72E6821E7}" dt="2022-12-28T18:21:41.086" v="88" actId="1076"/>
          <ac:graphicFrameMkLst>
            <pc:docMk/>
            <pc:sldMk cId="2808009839" sldId="656"/>
            <ac:graphicFrameMk id="28" creationId="{2CFA231A-DB22-70FF-DDBC-5B27E819D5CC}"/>
          </ac:graphicFrameMkLst>
        </pc:graphicFrameChg>
        <pc:graphicFrameChg chg="mod">
          <ac:chgData name="GAETANO RANDAZZO" userId="S::gaetano.randazzo03@you.unipa.it::6bcc7446-c451-42ee-9900-145cf876e556" providerId="AD" clId="Web-{3373A5CB-2744-4B77-B320-6DA72E6821E7}" dt="2022-12-28T18:21:36.148" v="87" actId="1076"/>
          <ac:graphicFrameMkLst>
            <pc:docMk/>
            <pc:sldMk cId="2808009839" sldId="656"/>
            <ac:graphicFrameMk id="29" creationId="{74A9306C-0A80-4C3A-0528-C1605CF00DDA}"/>
          </ac:graphicFrameMkLst>
        </pc:graphicFrameChg>
        <pc:inkChg chg="add del">
          <ac:chgData name="GAETANO RANDAZZO" userId="S::gaetano.randazzo03@you.unipa.it::6bcc7446-c451-42ee-9900-145cf876e556" providerId="AD" clId="Web-{3373A5CB-2744-4B77-B320-6DA72E6821E7}" dt="2022-12-28T18:22:33.400" v="94"/>
          <ac:inkMkLst>
            <pc:docMk/>
            <pc:sldMk cId="2808009839" sldId="656"/>
            <ac:inkMk id="7" creationId="{D2A43F4B-E808-B2AE-77B6-A3118508C60A}"/>
          </ac:inkMkLst>
        </pc:inkChg>
        <pc:inkChg chg="add del">
          <ac:chgData name="GAETANO RANDAZZO" userId="S::gaetano.randazzo03@you.unipa.it::6bcc7446-c451-42ee-9900-145cf876e556" providerId="AD" clId="Web-{3373A5CB-2744-4B77-B320-6DA72E6821E7}" dt="2022-12-28T18:22:22.025" v="93"/>
          <ac:inkMkLst>
            <pc:docMk/>
            <pc:sldMk cId="2808009839" sldId="656"/>
            <ac:inkMk id="14" creationId="{68E4A430-3571-ABE4-92D1-638857B278F8}"/>
          </ac:inkMkLst>
        </pc:inkChg>
        <pc:inkChg chg="add del">
          <ac:chgData name="GAETANO RANDAZZO" userId="S::gaetano.randazzo03@you.unipa.it::6bcc7446-c451-42ee-9900-145cf876e556" providerId="AD" clId="Web-{3373A5CB-2744-4B77-B320-6DA72E6821E7}" dt="2022-12-28T18:22:01.133" v="92"/>
          <ac:inkMkLst>
            <pc:docMk/>
            <pc:sldMk cId="2808009839" sldId="656"/>
            <ac:inkMk id="15" creationId="{09A7D48D-7183-1711-8011-0B54ED812078}"/>
          </ac:inkMkLst>
        </pc:inkChg>
        <pc:inkChg chg="add">
          <ac:chgData name="GAETANO RANDAZZO" userId="S::gaetano.randazzo03@you.unipa.it::6bcc7446-c451-42ee-9900-145cf876e556" providerId="AD" clId="Web-{3373A5CB-2744-4B77-B320-6DA72E6821E7}" dt="2022-12-28T18:22:48.416" v="95"/>
          <ac:inkMkLst>
            <pc:docMk/>
            <pc:sldMk cId="2808009839" sldId="656"/>
            <ac:inkMk id="16" creationId="{C632DD33-3E74-4064-7747-21ED0497634A}"/>
          </ac:inkMkLst>
        </pc:inkChg>
        <pc:inkChg chg="add del">
          <ac:chgData name="GAETANO RANDAZZO" userId="S::gaetano.randazzo03@you.unipa.it::6bcc7446-c451-42ee-9900-145cf876e556" providerId="AD" clId="Web-{3373A5CB-2744-4B77-B320-6DA72E6821E7}" dt="2022-12-28T18:22:51.135" v="97"/>
          <ac:inkMkLst>
            <pc:docMk/>
            <pc:sldMk cId="2808009839" sldId="656"/>
            <ac:inkMk id="17" creationId="{FB42860D-3074-231E-DCB8-17D6AC7E22DD}"/>
          </ac:inkMkLst>
        </pc:inkChg>
        <pc:inkChg chg="add">
          <ac:chgData name="GAETANO RANDAZZO" userId="S::gaetano.randazzo03@you.unipa.it::6bcc7446-c451-42ee-9900-145cf876e556" providerId="AD" clId="Web-{3373A5CB-2744-4B77-B320-6DA72E6821E7}" dt="2022-12-28T18:23:06.151" v="98"/>
          <ac:inkMkLst>
            <pc:docMk/>
            <pc:sldMk cId="2808009839" sldId="656"/>
            <ac:inkMk id="18" creationId="{398F2A7D-544C-1773-1AF8-3C9D8DC8FEAC}"/>
          </ac:inkMkLst>
        </pc:inkChg>
        <pc:inkChg chg="add">
          <ac:chgData name="GAETANO RANDAZZO" userId="S::gaetano.randazzo03@you.unipa.it::6bcc7446-c451-42ee-9900-145cf876e556" providerId="AD" clId="Web-{3373A5CB-2744-4B77-B320-6DA72E6821E7}" dt="2022-12-28T18:23:25.495" v="99"/>
          <ac:inkMkLst>
            <pc:docMk/>
            <pc:sldMk cId="2808009839" sldId="656"/>
            <ac:inkMk id="19" creationId="{61395B33-FCAE-EAD7-A084-C21F2C9BD867}"/>
          </ac:inkMkLst>
        </pc:inkChg>
        <pc:inkChg chg="add">
          <ac:chgData name="GAETANO RANDAZZO" userId="S::gaetano.randazzo03@you.unipa.it::6bcc7446-c451-42ee-9900-145cf876e556" providerId="AD" clId="Web-{3373A5CB-2744-4B77-B320-6DA72E6821E7}" dt="2022-12-28T18:23:26.402" v="100"/>
          <ac:inkMkLst>
            <pc:docMk/>
            <pc:sldMk cId="2808009839" sldId="656"/>
            <ac:inkMk id="20" creationId="{E00ACC5C-996A-98D2-CB42-C0FF777CEBE3}"/>
          </ac:inkMkLst>
        </pc:inkChg>
        <pc:inkChg chg="add">
          <ac:chgData name="GAETANO RANDAZZO" userId="S::gaetano.randazzo03@you.unipa.it::6bcc7446-c451-42ee-9900-145cf876e556" providerId="AD" clId="Web-{3373A5CB-2744-4B77-B320-6DA72E6821E7}" dt="2022-12-28T18:23:31.589" v="101"/>
          <ac:inkMkLst>
            <pc:docMk/>
            <pc:sldMk cId="2808009839" sldId="656"/>
            <ac:inkMk id="21" creationId="{E8F6B9E7-98F1-6098-40AA-7C7779AF4825}"/>
          </ac:inkMkLst>
        </pc:inkChg>
        <pc:inkChg chg="add">
          <ac:chgData name="GAETANO RANDAZZO" userId="S::gaetano.randazzo03@you.unipa.it::6bcc7446-c451-42ee-9900-145cf876e556" providerId="AD" clId="Web-{3373A5CB-2744-4B77-B320-6DA72E6821E7}" dt="2022-12-28T18:23:32.761" v="102"/>
          <ac:inkMkLst>
            <pc:docMk/>
            <pc:sldMk cId="2808009839" sldId="656"/>
            <ac:inkMk id="30" creationId="{69B8BEB1-CBDC-22CC-B7EA-867A017B892A}"/>
          </ac:inkMkLst>
        </pc:inkChg>
        <pc:inkChg chg="add">
          <ac:chgData name="GAETANO RANDAZZO" userId="S::gaetano.randazzo03@you.unipa.it::6bcc7446-c451-42ee-9900-145cf876e556" providerId="AD" clId="Web-{3373A5CB-2744-4B77-B320-6DA72E6821E7}" dt="2022-12-28T18:23:48.027" v="103"/>
          <ac:inkMkLst>
            <pc:docMk/>
            <pc:sldMk cId="2808009839" sldId="656"/>
            <ac:inkMk id="31" creationId="{513D3B70-1879-1BF6-B5FF-07DEA631CDC7}"/>
          </ac:inkMkLst>
        </pc:inkChg>
        <pc:inkChg chg="add del">
          <ac:chgData name="GAETANO RANDAZZO" userId="S::gaetano.randazzo03@you.unipa.it::6bcc7446-c451-42ee-9900-145cf876e556" providerId="AD" clId="Web-{3373A5CB-2744-4B77-B320-6DA72E6821E7}" dt="2022-12-28T18:24:09.637" v="111"/>
          <ac:inkMkLst>
            <pc:docMk/>
            <pc:sldMk cId="2808009839" sldId="656"/>
            <ac:inkMk id="32" creationId="{DBC16E48-CCDF-E1EA-BECF-EF77B4A78E9D}"/>
          </ac:inkMkLst>
        </pc:inkChg>
        <pc:inkChg chg="add del">
          <ac:chgData name="GAETANO RANDAZZO" userId="S::gaetano.randazzo03@you.unipa.it::6bcc7446-c451-42ee-9900-145cf876e556" providerId="AD" clId="Web-{3373A5CB-2744-4B77-B320-6DA72E6821E7}" dt="2022-12-28T18:24:07.637" v="110"/>
          <ac:inkMkLst>
            <pc:docMk/>
            <pc:sldMk cId="2808009839" sldId="656"/>
            <ac:inkMk id="33" creationId="{2C31D859-E268-7C37-A0A7-6ED3491748F1}"/>
          </ac:inkMkLst>
        </pc:inkChg>
        <pc:inkChg chg="add del">
          <ac:chgData name="GAETANO RANDAZZO" userId="S::gaetano.randazzo03@you.unipa.it::6bcc7446-c451-42ee-9900-145cf876e556" providerId="AD" clId="Web-{3373A5CB-2744-4B77-B320-6DA72E6821E7}" dt="2022-12-28T18:24:05.669" v="109"/>
          <ac:inkMkLst>
            <pc:docMk/>
            <pc:sldMk cId="2808009839" sldId="656"/>
            <ac:inkMk id="34" creationId="{7D97B7E5-BE02-ACD7-3A66-0ADABB277FB1}"/>
          </ac:inkMkLst>
        </pc:inkChg>
        <pc:inkChg chg="add del">
          <ac:chgData name="GAETANO RANDAZZO" userId="S::gaetano.randazzo03@you.unipa.it::6bcc7446-c451-42ee-9900-145cf876e556" providerId="AD" clId="Web-{3373A5CB-2744-4B77-B320-6DA72E6821E7}" dt="2022-12-28T18:24:01.606" v="108"/>
          <ac:inkMkLst>
            <pc:docMk/>
            <pc:sldMk cId="2808009839" sldId="656"/>
            <ac:inkMk id="35" creationId="{569D3593-FB9B-3C81-04EB-373316E6F93E}"/>
          </ac:inkMkLst>
        </pc:inkChg>
      </pc:sldChg>
    </pc:docChg>
  </pc:docChgLst>
  <pc:docChgLst>
    <pc:chgData name="GAETANO RANDAZZO" userId="S::gaetano.randazzo03@you.unipa.it::6bcc7446-c451-42ee-9900-145cf876e556" providerId="AD" clId="Web-{5FB0AAA0-502E-4DD6-B106-96C5525FA51F}"/>
    <pc:docChg chg="modSld">
      <pc:chgData name="GAETANO RANDAZZO" userId="S::gaetano.randazzo03@you.unipa.it::6bcc7446-c451-42ee-9900-145cf876e556" providerId="AD" clId="Web-{5FB0AAA0-502E-4DD6-B106-96C5525FA51F}" dt="2022-12-06T11:29:56.199" v="38" actId="20577"/>
      <pc:docMkLst>
        <pc:docMk/>
      </pc:docMkLst>
      <pc:sldChg chg="modSp">
        <pc:chgData name="GAETANO RANDAZZO" userId="S::gaetano.randazzo03@you.unipa.it::6bcc7446-c451-42ee-9900-145cf876e556" providerId="AD" clId="Web-{5FB0AAA0-502E-4DD6-B106-96C5525FA51F}" dt="2022-12-06T11:29:56.199" v="38" actId="20577"/>
        <pc:sldMkLst>
          <pc:docMk/>
          <pc:sldMk cId="1774102722" sldId="426"/>
        </pc:sldMkLst>
        <pc:spChg chg="mod">
          <ac:chgData name="GAETANO RANDAZZO" userId="S::gaetano.randazzo03@you.unipa.it::6bcc7446-c451-42ee-9900-145cf876e556" providerId="AD" clId="Web-{5FB0AAA0-502E-4DD6-B106-96C5525FA51F}" dt="2022-12-06T11:29:56.199" v="38" actId="20577"/>
          <ac:spMkLst>
            <pc:docMk/>
            <pc:sldMk cId="1774102722" sldId="426"/>
            <ac:spMk id="8" creationId="{0A43CD4F-7CC9-9107-E16D-7C2DD1564B91}"/>
          </ac:spMkLst>
        </pc:spChg>
      </pc:sldChg>
    </pc:docChg>
  </pc:docChgLst>
  <pc:docChgLst>
    <pc:chgData name="GAETANO RANDAZZO" userId="S::gaetano.randazzo03@you.unipa.it::6bcc7446-c451-42ee-9900-145cf876e556" providerId="AD" clId="Web-{4D64C339-C59A-4F4E-A021-1A631B96BCE2}"/>
    <pc:docChg chg="modSld">
      <pc:chgData name="GAETANO RANDAZZO" userId="S::gaetano.randazzo03@you.unipa.it::6bcc7446-c451-42ee-9900-145cf876e556" providerId="AD" clId="Web-{4D64C339-C59A-4F4E-A021-1A631B96BCE2}" dt="2022-12-05T16:58:37.033" v="25" actId="20577"/>
      <pc:docMkLst>
        <pc:docMk/>
      </pc:docMkLst>
      <pc:sldChg chg="modSp">
        <pc:chgData name="GAETANO RANDAZZO" userId="S::gaetano.randazzo03@you.unipa.it::6bcc7446-c451-42ee-9900-145cf876e556" providerId="AD" clId="Web-{4D64C339-C59A-4F4E-A021-1A631B96BCE2}" dt="2022-12-05T16:58:37.033" v="25" actId="20577"/>
        <pc:sldMkLst>
          <pc:docMk/>
          <pc:sldMk cId="648855647" sldId="402"/>
        </pc:sldMkLst>
        <pc:spChg chg="mod">
          <ac:chgData name="GAETANO RANDAZZO" userId="S::gaetano.randazzo03@you.unipa.it::6bcc7446-c451-42ee-9900-145cf876e556" providerId="AD" clId="Web-{4D64C339-C59A-4F4E-A021-1A631B96BCE2}" dt="2022-12-05T16:58:37.033" v="25" actId="20577"/>
          <ac:spMkLst>
            <pc:docMk/>
            <pc:sldMk cId="648855647" sldId="402"/>
            <ac:spMk id="5" creationId="{B9D53FA9-B95E-D687-E3DC-0915BFDE6A06}"/>
          </ac:spMkLst>
        </pc:spChg>
      </pc:sldChg>
    </pc:docChg>
  </pc:docChgLst>
  <pc:docChgLst>
    <pc:chgData name="GAETANO RANDAZZO" userId="S::gaetano.randazzo03@you.unipa.it::6bcc7446-c451-42ee-9900-145cf876e556" providerId="AD" clId="Web-{16692B8C-2B1B-4405-B10A-22D45254F4B6}"/>
    <pc:docChg chg="delSld modSld">
      <pc:chgData name="GAETANO RANDAZZO" userId="S::gaetano.randazzo03@you.unipa.it::6bcc7446-c451-42ee-9900-145cf876e556" providerId="AD" clId="Web-{16692B8C-2B1B-4405-B10A-22D45254F4B6}" dt="2022-12-14T16:03:42.138" v="18" actId="20577"/>
      <pc:docMkLst>
        <pc:docMk/>
      </pc:docMkLst>
      <pc:sldChg chg="del">
        <pc:chgData name="GAETANO RANDAZZO" userId="S::gaetano.randazzo03@you.unipa.it::6bcc7446-c451-42ee-9900-145cf876e556" providerId="AD" clId="Web-{16692B8C-2B1B-4405-B10A-22D45254F4B6}" dt="2022-12-14T16:02:05.010" v="0"/>
        <pc:sldMkLst>
          <pc:docMk/>
          <pc:sldMk cId="4101760997" sldId="410"/>
        </pc:sldMkLst>
      </pc:sldChg>
      <pc:sldChg chg="del">
        <pc:chgData name="GAETANO RANDAZZO" userId="S::gaetano.randazzo03@you.unipa.it::6bcc7446-c451-42ee-9900-145cf876e556" providerId="AD" clId="Web-{16692B8C-2B1B-4405-B10A-22D45254F4B6}" dt="2022-12-14T16:02:08.806" v="1"/>
        <pc:sldMkLst>
          <pc:docMk/>
          <pc:sldMk cId="2181219224" sldId="411"/>
        </pc:sldMkLst>
      </pc:sldChg>
      <pc:sldChg chg="del">
        <pc:chgData name="GAETANO RANDAZZO" userId="S::gaetano.randazzo03@you.unipa.it::6bcc7446-c451-42ee-9900-145cf876e556" providerId="AD" clId="Web-{16692B8C-2B1B-4405-B10A-22D45254F4B6}" dt="2022-12-14T16:02:09.901" v="2"/>
        <pc:sldMkLst>
          <pc:docMk/>
          <pc:sldMk cId="2129844680" sldId="412"/>
        </pc:sldMkLst>
      </pc:sldChg>
      <pc:sldChg chg="del">
        <pc:chgData name="GAETANO RANDAZZO" userId="S::gaetano.randazzo03@you.unipa.it::6bcc7446-c451-42ee-9900-145cf876e556" providerId="AD" clId="Web-{16692B8C-2B1B-4405-B10A-22D45254F4B6}" dt="2022-12-14T16:02:11.103" v="3"/>
        <pc:sldMkLst>
          <pc:docMk/>
          <pc:sldMk cId="1528360342" sldId="413"/>
        </pc:sldMkLst>
      </pc:sldChg>
      <pc:sldChg chg="modSp">
        <pc:chgData name="GAETANO RANDAZZO" userId="S::gaetano.randazzo03@you.unipa.it::6bcc7446-c451-42ee-9900-145cf876e556" providerId="AD" clId="Web-{16692B8C-2B1B-4405-B10A-22D45254F4B6}" dt="2022-12-14T16:03:42.138" v="18" actId="20577"/>
        <pc:sldMkLst>
          <pc:docMk/>
          <pc:sldMk cId="2758675532" sldId="424"/>
        </pc:sldMkLst>
        <pc:spChg chg="mod">
          <ac:chgData name="GAETANO RANDAZZO" userId="S::gaetano.randazzo03@you.unipa.it::6bcc7446-c451-42ee-9900-145cf876e556" providerId="AD" clId="Web-{16692B8C-2B1B-4405-B10A-22D45254F4B6}" dt="2022-12-14T16:03:42.138" v="18" actId="20577"/>
          <ac:spMkLst>
            <pc:docMk/>
            <pc:sldMk cId="2758675532" sldId="424"/>
            <ac:spMk id="6" creationId="{F92E1267-18F0-E327-4BAE-A8A2B9895A5A}"/>
          </ac:spMkLst>
        </pc:spChg>
      </pc:sldChg>
    </pc:docChg>
  </pc:docChgLst>
  <pc:docChgLst>
    <pc:chgData name="MARTINA SORCE" userId="S::martina.sorce@you.unipa.it::d0b51e46-867e-45e7-a58d-baf55d6140d8" providerId="AD" clId="Web-{BF60D350-2877-472D-902C-2EE39582C1FB}"/>
    <pc:docChg chg="addSld modSld modMainMaster">
      <pc:chgData name="MARTINA SORCE" userId="S::martina.sorce@you.unipa.it::d0b51e46-867e-45e7-a58d-baf55d6140d8" providerId="AD" clId="Web-{BF60D350-2877-472D-902C-2EE39582C1FB}" dt="2022-12-01T16:46:20.562" v="256" actId="20577"/>
      <pc:docMkLst>
        <pc:docMk/>
      </pc:docMkLst>
      <pc:sldChg chg="mod setBg">
        <pc:chgData name="MARTINA SORCE" userId="S::martina.sorce@you.unipa.it::d0b51e46-867e-45e7-a58d-baf55d6140d8" providerId="AD" clId="Web-{BF60D350-2877-472D-902C-2EE39582C1FB}" dt="2022-12-01T16:33:18.180" v="207"/>
        <pc:sldMkLst>
          <pc:docMk/>
          <pc:sldMk cId="129218223" sldId="257"/>
        </pc:sldMkLst>
      </pc:sldChg>
      <pc:sldChg chg="mod">
        <pc:chgData name="MARTINA SORCE" userId="S::martina.sorce@you.unipa.it::d0b51e46-867e-45e7-a58d-baf55d6140d8" providerId="AD" clId="Web-{BF60D350-2877-472D-902C-2EE39582C1FB}" dt="2022-12-01T16:33:18.180" v="207"/>
        <pc:sldMkLst>
          <pc:docMk/>
          <pc:sldMk cId="3885885163" sldId="258"/>
        </pc:sldMkLst>
      </pc:sldChg>
      <pc:sldChg chg="mod">
        <pc:chgData name="MARTINA SORCE" userId="S::martina.sorce@you.unipa.it::d0b51e46-867e-45e7-a58d-baf55d6140d8" providerId="AD" clId="Web-{BF60D350-2877-472D-902C-2EE39582C1FB}" dt="2022-12-01T16:33:18.180" v="207"/>
        <pc:sldMkLst>
          <pc:docMk/>
          <pc:sldMk cId="3908767285" sldId="261"/>
        </pc:sldMkLst>
      </pc:sldChg>
      <pc:sldChg chg="mod">
        <pc:chgData name="MARTINA SORCE" userId="S::martina.sorce@you.unipa.it::d0b51e46-867e-45e7-a58d-baf55d6140d8" providerId="AD" clId="Web-{BF60D350-2877-472D-902C-2EE39582C1FB}" dt="2022-12-01T16:33:18.180" v="207"/>
        <pc:sldMkLst>
          <pc:docMk/>
          <pc:sldMk cId="2987733796" sldId="262"/>
        </pc:sldMkLst>
      </pc:sldChg>
      <pc:sldChg chg="mod">
        <pc:chgData name="MARTINA SORCE" userId="S::martina.sorce@you.unipa.it::d0b51e46-867e-45e7-a58d-baf55d6140d8" providerId="AD" clId="Web-{BF60D350-2877-472D-902C-2EE39582C1FB}" dt="2022-12-01T16:33:18.180" v="207"/>
        <pc:sldMkLst>
          <pc:docMk/>
          <pc:sldMk cId="1606277007" sldId="264"/>
        </pc:sldMkLst>
      </pc:sldChg>
      <pc:sldChg chg="mod">
        <pc:chgData name="MARTINA SORCE" userId="S::martina.sorce@you.unipa.it::d0b51e46-867e-45e7-a58d-baf55d6140d8" providerId="AD" clId="Web-{BF60D350-2877-472D-902C-2EE39582C1FB}" dt="2022-12-01T16:33:18.180" v="207"/>
        <pc:sldMkLst>
          <pc:docMk/>
          <pc:sldMk cId="93867194" sldId="265"/>
        </pc:sldMkLst>
      </pc:sldChg>
      <pc:sldChg chg="mod">
        <pc:chgData name="MARTINA SORCE" userId="S::martina.sorce@you.unipa.it::d0b51e46-867e-45e7-a58d-baf55d6140d8" providerId="AD" clId="Web-{BF60D350-2877-472D-902C-2EE39582C1FB}" dt="2022-12-01T16:33:18.180" v="207"/>
        <pc:sldMkLst>
          <pc:docMk/>
          <pc:sldMk cId="3848000634" sldId="267"/>
        </pc:sldMkLst>
      </pc:sldChg>
      <pc:sldChg chg="mod">
        <pc:chgData name="MARTINA SORCE" userId="S::martina.sorce@you.unipa.it::d0b51e46-867e-45e7-a58d-baf55d6140d8" providerId="AD" clId="Web-{BF60D350-2877-472D-902C-2EE39582C1FB}" dt="2022-12-01T16:33:18.180" v="207"/>
        <pc:sldMkLst>
          <pc:docMk/>
          <pc:sldMk cId="3595387731" sldId="272"/>
        </pc:sldMkLst>
      </pc:sldChg>
      <pc:sldChg chg="mod">
        <pc:chgData name="MARTINA SORCE" userId="S::martina.sorce@you.unipa.it::d0b51e46-867e-45e7-a58d-baf55d6140d8" providerId="AD" clId="Web-{BF60D350-2877-472D-902C-2EE39582C1FB}" dt="2022-12-01T16:33:18.180" v="207"/>
        <pc:sldMkLst>
          <pc:docMk/>
          <pc:sldMk cId="592785411" sldId="273"/>
        </pc:sldMkLst>
      </pc:sldChg>
      <pc:sldChg chg="mod">
        <pc:chgData name="MARTINA SORCE" userId="S::martina.sorce@you.unipa.it::d0b51e46-867e-45e7-a58d-baf55d6140d8" providerId="AD" clId="Web-{BF60D350-2877-472D-902C-2EE39582C1FB}" dt="2022-12-01T16:33:18.180" v="207"/>
        <pc:sldMkLst>
          <pc:docMk/>
          <pc:sldMk cId="2386214077" sldId="275"/>
        </pc:sldMkLst>
      </pc:sldChg>
      <pc:sldChg chg="mod">
        <pc:chgData name="MARTINA SORCE" userId="S::martina.sorce@you.unipa.it::d0b51e46-867e-45e7-a58d-baf55d6140d8" providerId="AD" clId="Web-{BF60D350-2877-472D-902C-2EE39582C1FB}" dt="2022-12-01T16:33:18.180" v="207"/>
        <pc:sldMkLst>
          <pc:docMk/>
          <pc:sldMk cId="84519204" sldId="276"/>
        </pc:sldMkLst>
      </pc:sldChg>
      <pc:sldChg chg="mod">
        <pc:chgData name="MARTINA SORCE" userId="S::martina.sorce@you.unipa.it::d0b51e46-867e-45e7-a58d-baf55d6140d8" providerId="AD" clId="Web-{BF60D350-2877-472D-902C-2EE39582C1FB}" dt="2022-12-01T16:33:18.180" v="207"/>
        <pc:sldMkLst>
          <pc:docMk/>
          <pc:sldMk cId="2841695526" sldId="278"/>
        </pc:sldMkLst>
      </pc:sldChg>
      <pc:sldChg chg="mod">
        <pc:chgData name="MARTINA SORCE" userId="S::martina.sorce@you.unipa.it::d0b51e46-867e-45e7-a58d-baf55d6140d8" providerId="AD" clId="Web-{BF60D350-2877-472D-902C-2EE39582C1FB}" dt="2022-12-01T16:33:18.180" v="207"/>
        <pc:sldMkLst>
          <pc:docMk/>
          <pc:sldMk cId="1587205908" sldId="279"/>
        </pc:sldMkLst>
      </pc:sldChg>
      <pc:sldChg chg="mod">
        <pc:chgData name="MARTINA SORCE" userId="S::martina.sorce@you.unipa.it::d0b51e46-867e-45e7-a58d-baf55d6140d8" providerId="AD" clId="Web-{BF60D350-2877-472D-902C-2EE39582C1FB}" dt="2022-12-01T16:33:18.180" v="207"/>
        <pc:sldMkLst>
          <pc:docMk/>
          <pc:sldMk cId="3865131210" sldId="280"/>
        </pc:sldMkLst>
      </pc:sldChg>
      <pc:sldChg chg="mod">
        <pc:chgData name="MARTINA SORCE" userId="S::martina.sorce@you.unipa.it::d0b51e46-867e-45e7-a58d-baf55d6140d8" providerId="AD" clId="Web-{BF60D350-2877-472D-902C-2EE39582C1FB}" dt="2022-12-01T16:33:18.180" v="207"/>
        <pc:sldMkLst>
          <pc:docMk/>
          <pc:sldMk cId="1780784591" sldId="281"/>
        </pc:sldMkLst>
      </pc:sldChg>
      <pc:sldChg chg="mod">
        <pc:chgData name="MARTINA SORCE" userId="S::martina.sorce@you.unipa.it::d0b51e46-867e-45e7-a58d-baf55d6140d8" providerId="AD" clId="Web-{BF60D350-2877-472D-902C-2EE39582C1FB}" dt="2022-12-01T16:33:18.180" v="207"/>
        <pc:sldMkLst>
          <pc:docMk/>
          <pc:sldMk cId="115129249" sldId="284"/>
        </pc:sldMkLst>
      </pc:sldChg>
      <pc:sldChg chg="mod">
        <pc:chgData name="MARTINA SORCE" userId="S::martina.sorce@you.unipa.it::d0b51e46-867e-45e7-a58d-baf55d6140d8" providerId="AD" clId="Web-{BF60D350-2877-472D-902C-2EE39582C1FB}" dt="2022-12-01T16:33:18.180" v="207"/>
        <pc:sldMkLst>
          <pc:docMk/>
          <pc:sldMk cId="3841298906" sldId="285"/>
        </pc:sldMkLst>
      </pc:sldChg>
      <pc:sldChg chg="mod">
        <pc:chgData name="MARTINA SORCE" userId="S::martina.sorce@you.unipa.it::d0b51e46-867e-45e7-a58d-baf55d6140d8" providerId="AD" clId="Web-{BF60D350-2877-472D-902C-2EE39582C1FB}" dt="2022-12-01T16:33:18.180" v="207"/>
        <pc:sldMkLst>
          <pc:docMk/>
          <pc:sldMk cId="3223020397" sldId="351"/>
        </pc:sldMkLst>
      </pc:sldChg>
      <pc:sldChg chg="mod">
        <pc:chgData name="MARTINA SORCE" userId="S::martina.sorce@you.unipa.it::d0b51e46-867e-45e7-a58d-baf55d6140d8" providerId="AD" clId="Web-{BF60D350-2877-472D-902C-2EE39582C1FB}" dt="2022-12-01T16:33:18.180" v="207"/>
        <pc:sldMkLst>
          <pc:docMk/>
          <pc:sldMk cId="899021128" sldId="352"/>
        </pc:sldMkLst>
      </pc:sldChg>
      <pc:sldChg chg="mod">
        <pc:chgData name="MARTINA SORCE" userId="S::martina.sorce@you.unipa.it::d0b51e46-867e-45e7-a58d-baf55d6140d8" providerId="AD" clId="Web-{BF60D350-2877-472D-902C-2EE39582C1FB}" dt="2022-12-01T16:33:18.180" v="207"/>
        <pc:sldMkLst>
          <pc:docMk/>
          <pc:sldMk cId="590002618" sldId="353"/>
        </pc:sldMkLst>
      </pc:sldChg>
      <pc:sldChg chg="mod">
        <pc:chgData name="MARTINA SORCE" userId="S::martina.sorce@you.unipa.it::d0b51e46-867e-45e7-a58d-baf55d6140d8" providerId="AD" clId="Web-{BF60D350-2877-472D-902C-2EE39582C1FB}" dt="2022-12-01T16:33:18.180" v="207"/>
        <pc:sldMkLst>
          <pc:docMk/>
          <pc:sldMk cId="1355024006" sldId="354"/>
        </pc:sldMkLst>
      </pc:sldChg>
      <pc:sldChg chg="mod">
        <pc:chgData name="MARTINA SORCE" userId="S::martina.sorce@you.unipa.it::d0b51e46-867e-45e7-a58d-baf55d6140d8" providerId="AD" clId="Web-{BF60D350-2877-472D-902C-2EE39582C1FB}" dt="2022-12-01T16:33:18.180" v="207"/>
        <pc:sldMkLst>
          <pc:docMk/>
          <pc:sldMk cId="984760747" sldId="355"/>
        </pc:sldMkLst>
      </pc:sldChg>
      <pc:sldChg chg="mod">
        <pc:chgData name="MARTINA SORCE" userId="S::martina.sorce@you.unipa.it::d0b51e46-867e-45e7-a58d-baf55d6140d8" providerId="AD" clId="Web-{BF60D350-2877-472D-902C-2EE39582C1FB}" dt="2022-12-01T16:33:18.180" v="207"/>
        <pc:sldMkLst>
          <pc:docMk/>
          <pc:sldMk cId="1788722803" sldId="356"/>
        </pc:sldMkLst>
      </pc:sldChg>
      <pc:sldChg chg="mod">
        <pc:chgData name="MARTINA SORCE" userId="S::martina.sorce@you.unipa.it::d0b51e46-867e-45e7-a58d-baf55d6140d8" providerId="AD" clId="Web-{BF60D350-2877-472D-902C-2EE39582C1FB}" dt="2022-12-01T16:33:18.180" v="207"/>
        <pc:sldMkLst>
          <pc:docMk/>
          <pc:sldMk cId="3024022230" sldId="359"/>
        </pc:sldMkLst>
      </pc:sldChg>
      <pc:sldChg chg="mod">
        <pc:chgData name="MARTINA SORCE" userId="S::martina.sorce@you.unipa.it::d0b51e46-867e-45e7-a58d-baf55d6140d8" providerId="AD" clId="Web-{BF60D350-2877-472D-902C-2EE39582C1FB}" dt="2022-12-01T16:33:18.180" v="207"/>
        <pc:sldMkLst>
          <pc:docMk/>
          <pc:sldMk cId="2743690652" sldId="360"/>
        </pc:sldMkLst>
      </pc:sldChg>
      <pc:sldChg chg="mod">
        <pc:chgData name="MARTINA SORCE" userId="S::martina.sorce@you.unipa.it::d0b51e46-867e-45e7-a58d-baf55d6140d8" providerId="AD" clId="Web-{BF60D350-2877-472D-902C-2EE39582C1FB}" dt="2022-12-01T16:33:18.180" v="207"/>
        <pc:sldMkLst>
          <pc:docMk/>
          <pc:sldMk cId="1087905179" sldId="364"/>
        </pc:sldMkLst>
      </pc:sldChg>
      <pc:sldChg chg="mod">
        <pc:chgData name="MARTINA SORCE" userId="S::martina.sorce@you.unipa.it::d0b51e46-867e-45e7-a58d-baf55d6140d8" providerId="AD" clId="Web-{BF60D350-2877-472D-902C-2EE39582C1FB}" dt="2022-12-01T16:33:18.180" v="207"/>
        <pc:sldMkLst>
          <pc:docMk/>
          <pc:sldMk cId="473837762" sldId="365"/>
        </pc:sldMkLst>
      </pc:sldChg>
      <pc:sldChg chg="mod">
        <pc:chgData name="MARTINA SORCE" userId="S::martina.sorce@you.unipa.it::d0b51e46-867e-45e7-a58d-baf55d6140d8" providerId="AD" clId="Web-{BF60D350-2877-472D-902C-2EE39582C1FB}" dt="2022-12-01T16:33:18.180" v="207"/>
        <pc:sldMkLst>
          <pc:docMk/>
          <pc:sldMk cId="144469683" sldId="367"/>
        </pc:sldMkLst>
      </pc:sldChg>
      <pc:sldChg chg="mod">
        <pc:chgData name="MARTINA SORCE" userId="S::martina.sorce@you.unipa.it::d0b51e46-867e-45e7-a58d-baf55d6140d8" providerId="AD" clId="Web-{BF60D350-2877-472D-902C-2EE39582C1FB}" dt="2022-12-01T16:33:18.180" v="207"/>
        <pc:sldMkLst>
          <pc:docMk/>
          <pc:sldMk cId="2116936897" sldId="370"/>
        </pc:sldMkLst>
      </pc:sldChg>
      <pc:sldChg chg="mod">
        <pc:chgData name="MARTINA SORCE" userId="S::martina.sorce@you.unipa.it::d0b51e46-867e-45e7-a58d-baf55d6140d8" providerId="AD" clId="Web-{BF60D350-2877-472D-902C-2EE39582C1FB}" dt="2022-12-01T16:33:18.180" v="207"/>
        <pc:sldMkLst>
          <pc:docMk/>
          <pc:sldMk cId="1963542414" sldId="371"/>
        </pc:sldMkLst>
      </pc:sldChg>
      <pc:sldChg chg="mod">
        <pc:chgData name="MARTINA SORCE" userId="S::martina.sorce@you.unipa.it::d0b51e46-867e-45e7-a58d-baf55d6140d8" providerId="AD" clId="Web-{BF60D350-2877-472D-902C-2EE39582C1FB}" dt="2022-12-01T16:33:18.180" v="207"/>
        <pc:sldMkLst>
          <pc:docMk/>
          <pc:sldMk cId="4244719618" sldId="373"/>
        </pc:sldMkLst>
      </pc:sldChg>
      <pc:sldChg chg="mod">
        <pc:chgData name="MARTINA SORCE" userId="S::martina.sorce@you.unipa.it::d0b51e46-867e-45e7-a58d-baf55d6140d8" providerId="AD" clId="Web-{BF60D350-2877-472D-902C-2EE39582C1FB}" dt="2022-12-01T16:33:18.180" v="207"/>
        <pc:sldMkLst>
          <pc:docMk/>
          <pc:sldMk cId="1260832862" sldId="374"/>
        </pc:sldMkLst>
      </pc:sldChg>
      <pc:sldChg chg="modSp mod">
        <pc:chgData name="MARTINA SORCE" userId="S::martina.sorce@you.unipa.it::d0b51e46-867e-45e7-a58d-baf55d6140d8" providerId="AD" clId="Web-{BF60D350-2877-472D-902C-2EE39582C1FB}" dt="2022-12-01T16:33:18.180" v="207"/>
        <pc:sldMkLst>
          <pc:docMk/>
          <pc:sldMk cId="4024587647" sldId="375"/>
        </pc:sldMkLst>
        <pc:spChg chg="mod">
          <ac:chgData name="MARTINA SORCE" userId="S::martina.sorce@you.unipa.it::d0b51e46-867e-45e7-a58d-baf55d6140d8" providerId="AD" clId="Web-{BF60D350-2877-472D-902C-2EE39582C1FB}" dt="2022-12-01T16:32:03.490" v="205" actId="20577"/>
          <ac:spMkLst>
            <pc:docMk/>
            <pc:sldMk cId="4024587647" sldId="375"/>
            <ac:spMk id="5" creationId="{8435FB6C-F9C1-F6D4-7B27-07D66D0E63A4}"/>
          </ac:spMkLst>
        </pc:spChg>
      </pc:sldChg>
      <pc:sldChg chg="addSp modSp add replId">
        <pc:chgData name="MARTINA SORCE" userId="S::martina.sorce@you.unipa.it::d0b51e46-867e-45e7-a58d-baf55d6140d8" providerId="AD" clId="Web-{BF60D350-2877-472D-902C-2EE39582C1FB}" dt="2022-12-01T16:46:20.562" v="256" actId="20577"/>
        <pc:sldMkLst>
          <pc:docMk/>
          <pc:sldMk cId="1393982144" sldId="376"/>
        </pc:sldMkLst>
        <pc:spChg chg="add mod">
          <ac:chgData name="MARTINA SORCE" userId="S::martina.sorce@you.unipa.it::d0b51e46-867e-45e7-a58d-baf55d6140d8" providerId="AD" clId="Web-{BF60D350-2877-472D-902C-2EE39582C1FB}" dt="2022-12-01T16:46:03.780" v="250" actId="20577"/>
          <ac:spMkLst>
            <pc:docMk/>
            <pc:sldMk cId="1393982144" sldId="376"/>
            <ac:spMk id="2" creationId="{1693369D-6136-7674-FDC6-ABB2CE9652CC}"/>
          </ac:spMkLst>
        </pc:spChg>
        <pc:spChg chg="mod">
          <ac:chgData name="MARTINA SORCE" userId="S::martina.sorce@you.unipa.it::d0b51e46-867e-45e7-a58d-baf55d6140d8" providerId="AD" clId="Web-{BF60D350-2877-472D-902C-2EE39582C1FB}" dt="2022-12-01T16:46:20.562" v="256" actId="20577"/>
          <ac:spMkLst>
            <pc:docMk/>
            <pc:sldMk cId="1393982144" sldId="376"/>
            <ac:spMk id="4" creationId="{84D4BF6D-B8BE-8442-D181-53BF5E785763}"/>
          </ac:spMkLst>
        </pc:spChg>
        <pc:spChg chg="mod">
          <ac:chgData name="MARTINA SORCE" userId="S::martina.sorce@you.unipa.it::d0b51e46-867e-45e7-a58d-baf55d6140d8" providerId="AD" clId="Web-{BF60D350-2877-472D-902C-2EE39582C1FB}" dt="2022-12-01T16:45:17.810" v="246" actId="20577"/>
          <ac:spMkLst>
            <pc:docMk/>
            <pc:sldMk cId="1393982144" sldId="376"/>
            <ac:spMk id="5" creationId="{8435FB6C-F9C1-F6D4-7B27-07D66D0E63A4}"/>
          </ac:spMkLst>
        </pc:spChg>
      </pc:sldChg>
      <pc:sldMasterChg chg="mod setBg modSldLayout">
        <pc:chgData name="MARTINA SORCE" userId="S::martina.sorce@you.unipa.it::d0b51e46-867e-45e7-a58d-baf55d6140d8" providerId="AD" clId="Web-{BF60D350-2877-472D-902C-2EE39582C1FB}" dt="2022-12-01T16:33:18.180" v="207"/>
        <pc:sldMasterMkLst>
          <pc:docMk/>
          <pc:sldMasterMk cId="3524036933" sldId="2147483720"/>
        </pc:sldMasterMkLst>
        <pc:sldLayoutChg chg="mod">
          <pc:chgData name="MARTINA SORCE" userId="S::martina.sorce@you.unipa.it::d0b51e46-867e-45e7-a58d-baf55d6140d8" providerId="AD" clId="Web-{BF60D350-2877-472D-902C-2EE39582C1FB}" dt="2022-12-01T16:33:18.180" v="207"/>
          <pc:sldLayoutMkLst>
            <pc:docMk/>
            <pc:sldMasterMk cId="3524036933" sldId="2147483720"/>
            <pc:sldLayoutMk cId="322158506" sldId="2147483721"/>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1914969671" sldId="2147483722"/>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1179069065" sldId="2147483723"/>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548033172" sldId="2147483724"/>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478690810" sldId="2147483725"/>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3121523530" sldId="2147483726"/>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1481394402" sldId="2147483727"/>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2771011347" sldId="2147483728"/>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449426042" sldId="2147483729"/>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977627574" sldId="2147483730"/>
          </pc:sldLayoutMkLst>
        </pc:sldLayoutChg>
        <pc:sldLayoutChg chg="mod">
          <pc:chgData name="MARTINA SORCE" userId="S::martina.sorce@you.unipa.it::d0b51e46-867e-45e7-a58d-baf55d6140d8" providerId="AD" clId="Web-{BF60D350-2877-472D-902C-2EE39582C1FB}" dt="2022-12-01T16:33:18.180" v="207"/>
          <pc:sldLayoutMkLst>
            <pc:docMk/>
            <pc:sldMasterMk cId="3524036933" sldId="2147483720"/>
            <pc:sldLayoutMk cId="1208068058" sldId="2147483731"/>
          </pc:sldLayoutMkLst>
        </pc:sldLayoutChg>
      </pc:sldMasterChg>
    </pc:docChg>
  </pc:docChgLst>
  <pc:docChgLst>
    <pc:chgData name="GAETANO RANDAZZO" userId="S::gaetano.randazzo03@you.unipa.it::6bcc7446-c451-42ee-9900-145cf876e556" providerId="AD" clId="Web-{81549231-B58A-46BB-8834-3A6CC82D6104}"/>
    <pc:docChg chg="addSld modSld">
      <pc:chgData name="GAETANO RANDAZZO" userId="S::gaetano.randazzo03@you.unipa.it::6bcc7446-c451-42ee-9900-145cf876e556" providerId="AD" clId="Web-{81549231-B58A-46BB-8834-3A6CC82D6104}" dt="2022-12-07T14:06:58.010" v="478" actId="1076"/>
      <pc:docMkLst>
        <pc:docMk/>
      </pc:docMkLst>
      <pc:sldChg chg="modSp">
        <pc:chgData name="GAETANO RANDAZZO" userId="S::gaetano.randazzo03@you.unipa.it::6bcc7446-c451-42ee-9900-145cf876e556" providerId="AD" clId="Web-{81549231-B58A-46BB-8834-3A6CC82D6104}" dt="2022-12-07T13:45:59.846" v="219" actId="20577"/>
        <pc:sldMkLst>
          <pc:docMk/>
          <pc:sldMk cId="592785411" sldId="273"/>
        </pc:sldMkLst>
        <pc:spChg chg="mod">
          <ac:chgData name="GAETANO RANDAZZO" userId="S::gaetano.randazzo03@you.unipa.it::6bcc7446-c451-42ee-9900-145cf876e556" providerId="AD" clId="Web-{81549231-B58A-46BB-8834-3A6CC82D6104}" dt="2022-12-07T13:45:59.846" v="219" actId="20577"/>
          <ac:spMkLst>
            <pc:docMk/>
            <pc:sldMk cId="592785411" sldId="273"/>
            <ac:spMk id="2" creationId="{C9A8C936-AEEB-0D23-E7A5-D171E32DA2E4}"/>
          </ac:spMkLst>
        </pc:spChg>
      </pc:sldChg>
      <pc:sldChg chg="modSp">
        <pc:chgData name="GAETANO RANDAZZO" userId="S::gaetano.randazzo03@you.unipa.it::6bcc7446-c451-42ee-9900-145cf876e556" providerId="AD" clId="Web-{81549231-B58A-46BB-8834-3A6CC82D6104}" dt="2022-12-07T13:51:40.028" v="460" actId="20577"/>
        <pc:sldMkLst>
          <pc:docMk/>
          <pc:sldMk cId="320023239" sldId="435"/>
        </pc:sldMkLst>
        <pc:spChg chg="mod">
          <ac:chgData name="GAETANO RANDAZZO" userId="S::gaetano.randazzo03@you.unipa.it::6bcc7446-c451-42ee-9900-145cf876e556" providerId="AD" clId="Web-{81549231-B58A-46BB-8834-3A6CC82D6104}" dt="2022-12-07T13:51:40.028" v="460" actId="20577"/>
          <ac:spMkLst>
            <pc:docMk/>
            <pc:sldMk cId="320023239" sldId="435"/>
            <ac:spMk id="2" creationId="{C9A8C936-AEEB-0D23-E7A5-D171E32DA2E4}"/>
          </ac:spMkLst>
        </pc:spChg>
      </pc:sldChg>
      <pc:sldChg chg="addSp delSp modSp">
        <pc:chgData name="GAETANO RANDAZZO" userId="S::gaetano.randazzo03@you.unipa.it::6bcc7446-c451-42ee-9900-145cf876e556" providerId="AD" clId="Web-{81549231-B58A-46BB-8834-3A6CC82D6104}" dt="2022-12-07T14:06:58.010" v="478" actId="1076"/>
        <pc:sldMkLst>
          <pc:docMk/>
          <pc:sldMk cId="1246603533" sldId="438"/>
        </pc:sldMkLst>
        <pc:spChg chg="mod">
          <ac:chgData name="GAETANO RANDAZZO" userId="S::gaetano.randazzo03@you.unipa.it::6bcc7446-c451-42ee-9900-145cf876e556" providerId="AD" clId="Web-{81549231-B58A-46BB-8834-3A6CC82D6104}" dt="2022-12-07T14:01:50.001" v="462" actId="20577"/>
          <ac:spMkLst>
            <pc:docMk/>
            <pc:sldMk cId="1246603533" sldId="438"/>
            <ac:spMk id="2" creationId="{C9A8C936-AEEB-0D23-E7A5-D171E32DA2E4}"/>
          </ac:spMkLst>
        </pc:spChg>
        <pc:spChg chg="del">
          <ac:chgData name="GAETANO RANDAZZO" userId="S::gaetano.randazzo03@you.unipa.it::6bcc7446-c451-42ee-9900-145cf876e556" providerId="AD" clId="Web-{81549231-B58A-46BB-8834-3A6CC82D6104}" dt="2022-12-07T14:01:56.673" v="466"/>
          <ac:spMkLst>
            <pc:docMk/>
            <pc:sldMk cId="1246603533" sldId="438"/>
            <ac:spMk id="26" creationId="{CF5C2713-5027-FB69-ED2B-97E31BD06089}"/>
          </ac:spMkLst>
        </pc:spChg>
        <pc:picChg chg="del">
          <ac:chgData name="GAETANO RANDAZZO" userId="S::gaetano.randazzo03@you.unipa.it::6bcc7446-c451-42ee-9900-145cf876e556" providerId="AD" clId="Web-{81549231-B58A-46BB-8834-3A6CC82D6104}" dt="2022-12-07T14:01:56.079" v="465"/>
          <ac:picMkLst>
            <pc:docMk/>
            <pc:sldMk cId="1246603533" sldId="438"/>
            <ac:picMk id="3" creationId="{1AA00EA6-D74E-1884-A8F8-DC740B571BE6}"/>
          </ac:picMkLst>
        </pc:picChg>
        <pc:picChg chg="del">
          <ac:chgData name="GAETANO RANDAZZO" userId="S::gaetano.randazzo03@you.unipa.it::6bcc7446-c451-42ee-9900-145cf876e556" providerId="AD" clId="Web-{81549231-B58A-46BB-8834-3A6CC82D6104}" dt="2022-12-07T14:01:53.594" v="464"/>
          <ac:picMkLst>
            <pc:docMk/>
            <pc:sldMk cId="1246603533" sldId="438"/>
            <ac:picMk id="5" creationId="{54CCB552-5B14-969E-40FA-867902AABFF8}"/>
          </ac:picMkLst>
        </pc:picChg>
        <pc:picChg chg="add del mod">
          <ac:chgData name="GAETANO RANDAZZO" userId="S::gaetano.randazzo03@you.unipa.it::6bcc7446-c451-42ee-9900-145cf876e556" providerId="AD" clId="Web-{81549231-B58A-46BB-8834-3A6CC82D6104}" dt="2022-12-07T14:06:26.884" v="471"/>
          <ac:picMkLst>
            <pc:docMk/>
            <pc:sldMk cId="1246603533" sldId="438"/>
            <ac:picMk id="6" creationId="{20B9491E-1FF0-4D6F-3805-103D4FAEE226}"/>
          </ac:picMkLst>
        </pc:picChg>
        <pc:picChg chg="add mod">
          <ac:chgData name="GAETANO RANDAZZO" userId="S::gaetano.randazzo03@you.unipa.it::6bcc7446-c451-42ee-9900-145cf876e556" providerId="AD" clId="Web-{81549231-B58A-46BB-8834-3A6CC82D6104}" dt="2022-12-07T14:06:58.010" v="478" actId="1076"/>
          <ac:picMkLst>
            <pc:docMk/>
            <pc:sldMk cId="1246603533" sldId="438"/>
            <ac:picMk id="9" creationId="{05F9C727-F484-2DB3-7878-D96B4651BFB8}"/>
          </ac:picMkLst>
        </pc:picChg>
        <pc:picChg chg="del">
          <ac:chgData name="GAETANO RANDAZZO" userId="S::gaetano.randazzo03@you.unipa.it::6bcc7446-c451-42ee-9900-145cf876e556" providerId="AD" clId="Web-{81549231-B58A-46BB-8834-3A6CC82D6104}" dt="2022-12-07T14:01:53.032" v="463"/>
          <ac:picMkLst>
            <pc:docMk/>
            <pc:sldMk cId="1246603533" sldId="438"/>
            <ac:picMk id="28" creationId="{FBE282D4-2EC5-82B0-2001-3D4462597AA3}"/>
          </ac:picMkLst>
        </pc:picChg>
        <pc:cxnChg chg="mod">
          <ac:chgData name="GAETANO RANDAZZO" userId="S::gaetano.randazzo03@you.unipa.it::6bcc7446-c451-42ee-9900-145cf876e556" providerId="AD" clId="Web-{81549231-B58A-46BB-8834-3A6CC82D6104}" dt="2022-12-07T14:06:48.916" v="476" actId="1076"/>
          <ac:cxnSpMkLst>
            <pc:docMk/>
            <pc:sldMk cId="1246603533" sldId="438"/>
            <ac:cxnSpMk id="15" creationId="{11B67413-E025-5B6B-B7E5-773910966E88}"/>
          </ac:cxnSpMkLst>
        </pc:cxnChg>
        <pc:cxnChg chg="del">
          <ac:chgData name="GAETANO RANDAZZO" userId="S::gaetano.randazzo03@you.unipa.it::6bcc7446-c451-42ee-9900-145cf876e556" providerId="AD" clId="Web-{81549231-B58A-46BB-8834-3A6CC82D6104}" dt="2022-12-07T14:01:57.735" v="467"/>
          <ac:cxnSpMkLst>
            <pc:docMk/>
            <pc:sldMk cId="1246603533" sldId="438"/>
            <ac:cxnSpMk id="21" creationId="{70661FEE-0E57-3C40-0A28-3024B207D3A2}"/>
          </ac:cxnSpMkLst>
        </pc:cxnChg>
      </pc:sldChg>
      <pc:sldChg chg="add replId">
        <pc:chgData name="GAETANO RANDAZZO" userId="S::gaetano.randazzo03@you.unipa.it::6bcc7446-c451-42ee-9900-145cf876e556" providerId="AD" clId="Web-{81549231-B58A-46BB-8834-3A6CC82D6104}" dt="2022-12-07T14:01:44.328" v="461"/>
        <pc:sldMkLst>
          <pc:docMk/>
          <pc:sldMk cId="2518200473" sldId="442"/>
        </pc:sldMkLst>
      </pc:sldChg>
    </pc:docChg>
  </pc:docChgLst>
  <pc:docChgLst>
    <pc:chgData name="ANTONINO INDELICATO" userId="S::antonino.indelicato02@you.unipa.it::78fdb576-f322-4c01-901e-05cf1ed96118" providerId="AD" clId="Web-{7F48E3FA-23C4-4A35-83AA-4BD9421D41B7}"/>
    <pc:docChg chg="modSld">
      <pc:chgData name="ANTONINO INDELICATO" userId="S::antonino.indelicato02@you.unipa.it::78fdb576-f322-4c01-901e-05cf1ed96118" providerId="AD" clId="Web-{7F48E3FA-23C4-4A35-83AA-4BD9421D41B7}" dt="2022-12-03T16:54:43.957" v="0" actId="1076"/>
      <pc:docMkLst>
        <pc:docMk/>
      </pc:docMkLst>
      <pc:sldChg chg="modSp">
        <pc:chgData name="ANTONINO INDELICATO" userId="S::antonino.indelicato02@you.unipa.it::78fdb576-f322-4c01-901e-05cf1ed96118" providerId="AD" clId="Web-{7F48E3FA-23C4-4A35-83AA-4BD9421D41B7}" dt="2022-12-03T16:54:43.957" v="0" actId="1076"/>
        <pc:sldMkLst>
          <pc:docMk/>
          <pc:sldMk cId="4293702712" sldId="397"/>
        </pc:sldMkLst>
        <pc:spChg chg="mod">
          <ac:chgData name="ANTONINO INDELICATO" userId="S::antonino.indelicato02@you.unipa.it::78fdb576-f322-4c01-901e-05cf1ed96118" providerId="AD" clId="Web-{7F48E3FA-23C4-4A35-83AA-4BD9421D41B7}" dt="2022-12-03T16:54:43.957" v="0" actId="1076"/>
          <ac:spMkLst>
            <pc:docMk/>
            <pc:sldMk cId="4293702712" sldId="397"/>
            <ac:spMk id="9" creationId="{C2A0C71D-6524-669E-FD0C-FA2900FA9522}"/>
          </ac:spMkLst>
        </pc:spChg>
      </pc:sldChg>
    </pc:docChg>
  </pc:docChgLst>
  <pc:docChgLst>
    <pc:chgData name="MARTINA SORCE" userId="S::martina.sorce@you.unipa.it::d0b51e46-867e-45e7-a58d-baf55d6140d8" providerId="AD" clId="Web-{CCDD87A9-7B98-409D-8618-8AD1BAD21745}"/>
    <pc:docChg chg="modSld">
      <pc:chgData name="MARTINA SORCE" userId="S::martina.sorce@you.unipa.it::d0b51e46-867e-45e7-a58d-baf55d6140d8" providerId="AD" clId="Web-{CCDD87A9-7B98-409D-8618-8AD1BAD21745}" dt="2022-12-18T20:30:45.886" v="51" actId="20577"/>
      <pc:docMkLst>
        <pc:docMk/>
      </pc:docMkLst>
      <pc:sldChg chg="modSp">
        <pc:chgData name="MARTINA SORCE" userId="S::martina.sorce@you.unipa.it::d0b51e46-867e-45e7-a58d-baf55d6140d8" providerId="AD" clId="Web-{CCDD87A9-7B98-409D-8618-8AD1BAD21745}" dt="2022-12-18T20:30:45.886" v="51" actId="20577"/>
        <pc:sldMkLst>
          <pc:docMk/>
          <pc:sldMk cId="1667171987" sldId="532"/>
        </pc:sldMkLst>
        <pc:spChg chg="mod">
          <ac:chgData name="MARTINA SORCE" userId="S::martina.sorce@you.unipa.it::d0b51e46-867e-45e7-a58d-baf55d6140d8" providerId="AD" clId="Web-{CCDD87A9-7B98-409D-8618-8AD1BAD21745}" dt="2022-12-18T20:30:45.886" v="51" actId="20577"/>
          <ac:spMkLst>
            <pc:docMk/>
            <pc:sldMk cId="1667171987" sldId="532"/>
            <ac:spMk id="8" creationId="{A4E6582B-F65E-0599-2A6E-90BEDB83D641}"/>
          </ac:spMkLst>
        </pc:spChg>
      </pc:sldChg>
    </pc:docChg>
  </pc:docChgLst>
  <pc:docChgLst>
    <pc:chgData name="ANTONINO INDELICATO" userId="78fdb576-f322-4c01-901e-05cf1ed96118" providerId="ADAL" clId="{73512665-AEFB-4410-AAAD-07C04E8F96C5}"/>
    <pc:docChg chg="undo redo custSel addSld modSld sldOrd">
      <pc:chgData name="ANTONINO INDELICATO" userId="78fdb576-f322-4c01-901e-05cf1ed96118" providerId="ADAL" clId="{73512665-AEFB-4410-AAAD-07C04E8F96C5}" dt="2022-12-13T21:55:44.412" v="1442" actId="20577"/>
      <pc:docMkLst>
        <pc:docMk/>
      </pc:docMkLst>
      <pc:sldChg chg="addSp delSp modSp mod">
        <pc:chgData name="ANTONINO INDELICATO" userId="78fdb576-f322-4c01-901e-05cf1ed96118" providerId="ADAL" clId="{73512665-AEFB-4410-AAAD-07C04E8F96C5}" dt="2022-12-02T18:12:48.161" v="160"/>
        <pc:sldMkLst>
          <pc:docMk/>
          <pc:sldMk cId="3885885163" sldId="258"/>
        </pc:sldMkLst>
        <pc:spChg chg="del mod">
          <ac:chgData name="ANTONINO INDELICATO" userId="78fdb576-f322-4c01-901e-05cf1ed96118" providerId="ADAL" clId="{73512665-AEFB-4410-AAAD-07C04E8F96C5}" dt="2022-12-02T18:12:44.449" v="157" actId="478"/>
          <ac:spMkLst>
            <pc:docMk/>
            <pc:sldMk cId="3885885163" sldId="258"/>
            <ac:spMk id="2" creationId="{68795A1B-1A56-A2D4-D718-9EE7383A8AF8}"/>
          </ac:spMkLst>
        </pc:spChg>
        <pc:spChg chg="add del mod">
          <ac:chgData name="ANTONINO INDELICATO" userId="78fdb576-f322-4c01-901e-05cf1ed96118" providerId="ADAL" clId="{73512665-AEFB-4410-AAAD-07C04E8F96C5}" dt="2022-12-02T18:12:37.721" v="154"/>
          <ac:spMkLst>
            <pc:docMk/>
            <pc:sldMk cId="3885885163" sldId="258"/>
            <ac:spMk id="4" creationId="{D0A1DE0B-F703-C2D6-2C6A-3EFAD8C68333}"/>
          </ac:spMkLst>
        </pc:spChg>
        <pc:spChg chg="add mod">
          <ac:chgData name="ANTONINO INDELICATO" userId="78fdb576-f322-4c01-901e-05cf1ed96118" providerId="ADAL" clId="{73512665-AEFB-4410-AAAD-07C04E8F96C5}" dt="2022-12-02T18:12:48.161" v="160"/>
          <ac:spMkLst>
            <pc:docMk/>
            <pc:sldMk cId="3885885163" sldId="258"/>
            <ac:spMk id="6" creationId="{2310BF6B-E6AA-B2A1-3590-4CFD2CB7308C}"/>
          </ac:spMkLst>
        </pc:spChg>
      </pc:sldChg>
      <pc:sldChg chg="addSp delSp modSp mod">
        <pc:chgData name="ANTONINO INDELICATO" userId="78fdb576-f322-4c01-901e-05cf1ed96118" providerId="ADAL" clId="{73512665-AEFB-4410-AAAD-07C04E8F96C5}" dt="2022-12-02T18:17:09.967" v="222" actId="478"/>
        <pc:sldMkLst>
          <pc:docMk/>
          <pc:sldMk cId="3908767285" sldId="261"/>
        </pc:sldMkLst>
        <pc:spChg chg="del mod">
          <ac:chgData name="ANTONINO INDELICATO" userId="78fdb576-f322-4c01-901e-05cf1ed96118" providerId="ADAL" clId="{73512665-AEFB-4410-AAAD-07C04E8F96C5}" dt="2022-12-02T18:17:09.967" v="222" actId="478"/>
          <ac:spMkLst>
            <pc:docMk/>
            <pc:sldMk cId="3908767285" sldId="261"/>
            <ac:spMk id="2" creationId="{3D581A4C-3D3E-DB6D-B735-F3D573508FE2}"/>
          </ac:spMkLst>
        </pc:spChg>
        <pc:spChg chg="add mod">
          <ac:chgData name="ANTONINO INDELICATO" userId="78fdb576-f322-4c01-901e-05cf1ed96118" providerId="ADAL" clId="{73512665-AEFB-4410-AAAD-07C04E8F96C5}" dt="2022-12-02T18:17:08.094" v="221"/>
          <ac:spMkLst>
            <pc:docMk/>
            <pc:sldMk cId="3908767285" sldId="261"/>
            <ac:spMk id="4" creationId="{E4106419-323F-AE4C-00B7-EAE336E64A35}"/>
          </ac:spMkLst>
        </pc:spChg>
      </pc:sldChg>
      <pc:sldChg chg="addSp delSp modSp mod">
        <pc:chgData name="ANTONINO INDELICATO" userId="78fdb576-f322-4c01-901e-05cf1ed96118" providerId="ADAL" clId="{73512665-AEFB-4410-AAAD-07C04E8F96C5}" dt="2022-12-02T18:16:47.516" v="215" actId="113"/>
        <pc:sldMkLst>
          <pc:docMk/>
          <pc:sldMk cId="2987733796" sldId="262"/>
        </pc:sldMkLst>
        <pc:spChg chg="del mod">
          <ac:chgData name="ANTONINO INDELICATO" userId="78fdb576-f322-4c01-901e-05cf1ed96118" providerId="ADAL" clId="{73512665-AEFB-4410-AAAD-07C04E8F96C5}" dt="2022-12-02T18:16:09.598" v="212"/>
          <ac:spMkLst>
            <pc:docMk/>
            <pc:sldMk cId="2987733796" sldId="262"/>
            <ac:spMk id="2" creationId="{14E136CA-36E4-9F92-6CC2-8E12EDEF0E37}"/>
          </ac:spMkLst>
        </pc:spChg>
        <pc:spChg chg="add del">
          <ac:chgData name="ANTONINO INDELICATO" userId="78fdb576-f322-4c01-901e-05cf1ed96118" providerId="ADAL" clId="{73512665-AEFB-4410-AAAD-07C04E8F96C5}" dt="2022-12-02T18:15:32.494" v="199" actId="22"/>
          <ac:spMkLst>
            <pc:docMk/>
            <pc:sldMk cId="2987733796" sldId="262"/>
            <ac:spMk id="5" creationId="{60D6CF38-9A68-BEED-216C-761A4E35A34D}"/>
          </ac:spMkLst>
        </pc:spChg>
        <pc:spChg chg="add del">
          <ac:chgData name="ANTONINO INDELICATO" userId="78fdb576-f322-4c01-901e-05cf1ed96118" providerId="ADAL" clId="{73512665-AEFB-4410-AAAD-07C04E8F96C5}" dt="2022-12-02T18:15:39.101" v="202" actId="478"/>
          <ac:spMkLst>
            <pc:docMk/>
            <pc:sldMk cId="2987733796" sldId="262"/>
            <ac:spMk id="9" creationId="{AD46315E-A49D-2C45-1F63-6D3420A5A762}"/>
          </ac:spMkLst>
        </pc:spChg>
        <pc:spChg chg="add mod">
          <ac:chgData name="ANTONINO INDELICATO" userId="78fdb576-f322-4c01-901e-05cf1ed96118" providerId="ADAL" clId="{73512665-AEFB-4410-AAAD-07C04E8F96C5}" dt="2022-12-02T18:16:47.516" v="215" actId="113"/>
          <ac:spMkLst>
            <pc:docMk/>
            <pc:sldMk cId="2987733796" sldId="262"/>
            <ac:spMk id="11" creationId="{7EF70CDE-9382-2804-E86F-64EE27963E1D}"/>
          </ac:spMkLst>
        </pc:spChg>
      </pc:sldChg>
      <pc:sldChg chg="addSp delSp modSp mod">
        <pc:chgData name="ANTONINO INDELICATO" userId="78fdb576-f322-4c01-901e-05cf1ed96118" providerId="ADAL" clId="{73512665-AEFB-4410-AAAD-07C04E8F96C5}" dt="2022-12-02T18:14:50.556" v="188"/>
        <pc:sldMkLst>
          <pc:docMk/>
          <pc:sldMk cId="1606277007" sldId="264"/>
        </pc:sldMkLst>
        <pc:spChg chg="del mod">
          <ac:chgData name="ANTONINO INDELICATO" userId="78fdb576-f322-4c01-901e-05cf1ed96118" providerId="ADAL" clId="{73512665-AEFB-4410-AAAD-07C04E8F96C5}" dt="2022-12-02T18:14:46.591" v="185" actId="478"/>
          <ac:spMkLst>
            <pc:docMk/>
            <pc:sldMk cId="1606277007" sldId="264"/>
            <ac:spMk id="4" creationId="{F65EECFF-E17E-DA04-273C-6826EF2B4F6E}"/>
          </ac:spMkLst>
        </pc:spChg>
        <pc:spChg chg="add mod">
          <ac:chgData name="ANTONINO INDELICATO" userId="78fdb576-f322-4c01-901e-05cf1ed96118" providerId="ADAL" clId="{73512665-AEFB-4410-AAAD-07C04E8F96C5}" dt="2022-12-02T18:14:50.556" v="188"/>
          <ac:spMkLst>
            <pc:docMk/>
            <pc:sldMk cId="1606277007" sldId="264"/>
            <ac:spMk id="5" creationId="{E686A4E5-5599-2087-7301-BF9FD5349251}"/>
          </ac:spMkLst>
        </pc:spChg>
      </pc:sldChg>
      <pc:sldChg chg="addSp delSp modSp mod">
        <pc:chgData name="ANTONINO INDELICATO" userId="78fdb576-f322-4c01-901e-05cf1ed96118" providerId="ADAL" clId="{73512665-AEFB-4410-AAAD-07C04E8F96C5}" dt="2022-12-02T18:11:51.915" v="144" actId="1076"/>
        <pc:sldMkLst>
          <pc:docMk/>
          <pc:sldMk cId="93867194" sldId="265"/>
        </pc:sldMkLst>
        <pc:spChg chg="del mod">
          <ac:chgData name="ANTONINO INDELICATO" userId="78fdb576-f322-4c01-901e-05cf1ed96118" providerId="ADAL" clId="{73512665-AEFB-4410-AAAD-07C04E8F96C5}" dt="2022-12-02T18:11:39.203" v="141" actId="478"/>
          <ac:spMkLst>
            <pc:docMk/>
            <pc:sldMk cId="93867194" sldId="265"/>
            <ac:spMk id="6" creationId="{02B2BC17-ED81-78BA-399A-4A099022E407}"/>
          </ac:spMkLst>
        </pc:spChg>
        <pc:spChg chg="add del mod">
          <ac:chgData name="ANTONINO INDELICATO" userId="78fdb576-f322-4c01-901e-05cf1ed96118" providerId="ADAL" clId="{73512665-AEFB-4410-AAAD-07C04E8F96C5}" dt="2022-12-02T18:11:18.952" v="122" actId="478"/>
          <ac:spMkLst>
            <pc:docMk/>
            <pc:sldMk cId="93867194" sldId="265"/>
            <ac:spMk id="7" creationId="{110428D5-6445-7B73-B306-34CE75E4B446}"/>
          </ac:spMkLst>
        </pc:spChg>
        <pc:spChg chg="add mod">
          <ac:chgData name="ANTONINO INDELICATO" userId="78fdb576-f322-4c01-901e-05cf1ed96118" providerId="ADAL" clId="{73512665-AEFB-4410-AAAD-07C04E8F96C5}" dt="2022-12-02T18:11:51.915" v="144" actId="1076"/>
          <ac:spMkLst>
            <pc:docMk/>
            <pc:sldMk cId="93867194" sldId="265"/>
            <ac:spMk id="8" creationId="{16A68AA7-6FAE-F5DC-23EC-52E7F7DFA3FF}"/>
          </ac:spMkLst>
        </pc:spChg>
      </pc:sldChg>
      <pc:sldChg chg="addSp delSp modSp mod">
        <pc:chgData name="ANTONINO INDELICATO" userId="78fdb576-f322-4c01-901e-05cf1ed96118" providerId="ADAL" clId="{73512665-AEFB-4410-AAAD-07C04E8F96C5}" dt="2022-12-02T18:15:04.836" v="190"/>
        <pc:sldMkLst>
          <pc:docMk/>
          <pc:sldMk cId="3848000634" sldId="267"/>
        </pc:sldMkLst>
        <pc:spChg chg="del">
          <ac:chgData name="ANTONINO INDELICATO" userId="78fdb576-f322-4c01-901e-05cf1ed96118" providerId="ADAL" clId="{73512665-AEFB-4410-AAAD-07C04E8F96C5}" dt="2022-12-02T18:15:03.825" v="189" actId="478"/>
          <ac:spMkLst>
            <pc:docMk/>
            <pc:sldMk cId="3848000634" sldId="267"/>
            <ac:spMk id="2" creationId="{1FC595AF-7BCB-68C9-301C-033723227C07}"/>
          </ac:spMkLst>
        </pc:spChg>
        <pc:spChg chg="add mod">
          <ac:chgData name="ANTONINO INDELICATO" userId="78fdb576-f322-4c01-901e-05cf1ed96118" providerId="ADAL" clId="{73512665-AEFB-4410-AAAD-07C04E8F96C5}" dt="2022-12-02T18:15:04.836" v="190"/>
          <ac:spMkLst>
            <pc:docMk/>
            <pc:sldMk cId="3848000634" sldId="267"/>
            <ac:spMk id="4" creationId="{053212F4-5D93-E0C9-3BF6-7496C1E73B7D}"/>
          </ac:spMkLst>
        </pc:spChg>
      </pc:sldChg>
      <pc:sldChg chg="addSp delSp modSp mod">
        <pc:chgData name="ANTONINO INDELICATO" userId="78fdb576-f322-4c01-901e-05cf1ed96118" providerId="ADAL" clId="{73512665-AEFB-4410-AAAD-07C04E8F96C5}" dt="2022-12-02T18:15:25.227" v="197" actId="478"/>
        <pc:sldMkLst>
          <pc:docMk/>
          <pc:sldMk cId="3595387731" sldId="272"/>
        </pc:sldMkLst>
        <pc:spChg chg="add mod">
          <ac:chgData name="ANTONINO INDELICATO" userId="78fdb576-f322-4c01-901e-05cf1ed96118" providerId="ADAL" clId="{73512665-AEFB-4410-AAAD-07C04E8F96C5}" dt="2022-12-02T18:15:23.210" v="196"/>
          <ac:spMkLst>
            <pc:docMk/>
            <pc:sldMk cId="3595387731" sldId="272"/>
            <ac:spMk id="2" creationId="{F47E2FC5-9622-CD79-F4C4-68A0F9D8DF73}"/>
          </ac:spMkLst>
        </pc:spChg>
        <pc:spChg chg="del mod">
          <ac:chgData name="ANTONINO INDELICATO" userId="78fdb576-f322-4c01-901e-05cf1ed96118" providerId="ADAL" clId="{73512665-AEFB-4410-AAAD-07C04E8F96C5}" dt="2022-12-02T18:15:25.227" v="197" actId="478"/>
          <ac:spMkLst>
            <pc:docMk/>
            <pc:sldMk cId="3595387731" sldId="272"/>
            <ac:spMk id="6" creationId="{095FFC3A-D3B9-BC9F-B695-EF66B350DFB5}"/>
          </ac:spMkLst>
        </pc:spChg>
      </pc:sldChg>
      <pc:sldChg chg="addSp delSp modSp mod">
        <pc:chgData name="ANTONINO INDELICATO" userId="78fdb576-f322-4c01-901e-05cf1ed96118" providerId="ADAL" clId="{73512665-AEFB-4410-AAAD-07C04E8F96C5}" dt="2022-12-02T18:12:03.300" v="146" actId="1076"/>
        <pc:sldMkLst>
          <pc:docMk/>
          <pc:sldMk cId="592785411" sldId="273"/>
        </pc:sldMkLst>
        <pc:spChg chg="del mod">
          <ac:chgData name="ANTONINO INDELICATO" userId="78fdb576-f322-4c01-901e-05cf1ed96118" providerId="ADAL" clId="{73512665-AEFB-4410-AAAD-07C04E8F96C5}" dt="2022-12-02T18:10:12.361" v="100" actId="478"/>
          <ac:spMkLst>
            <pc:docMk/>
            <pc:sldMk cId="592785411" sldId="273"/>
            <ac:spMk id="2" creationId="{46188AA2-4327-7017-F12F-FECC1212B84A}"/>
          </ac:spMkLst>
        </pc:spChg>
        <pc:spChg chg="del mod">
          <ac:chgData name="ANTONINO INDELICATO" userId="78fdb576-f322-4c01-901e-05cf1ed96118" providerId="ADAL" clId="{73512665-AEFB-4410-AAAD-07C04E8F96C5}" dt="2022-12-02T18:10:41.909" v="113" actId="478"/>
          <ac:spMkLst>
            <pc:docMk/>
            <pc:sldMk cId="592785411" sldId="273"/>
            <ac:spMk id="3" creationId="{999B917F-8863-FCCF-71E2-7584F504E282}"/>
          </ac:spMkLst>
        </pc:spChg>
        <pc:spChg chg="add mod">
          <ac:chgData name="ANTONINO INDELICATO" userId="78fdb576-f322-4c01-901e-05cf1ed96118" providerId="ADAL" clId="{73512665-AEFB-4410-AAAD-07C04E8F96C5}" dt="2022-12-02T18:12:03.300" v="146" actId="1076"/>
          <ac:spMkLst>
            <pc:docMk/>
            <pc:sldMk cId="592785411" sldId="273"/>
            <ac:spMk id="4" creationId="{CD1F1F11-E58B-BF0E-C36A-8CB8B09D5BD8}"/>
          </ac:spMkLst>
        </pc:spChg>
        <pc:spChg chg="add mod">
          <ac:chgData name="ANTONINO INDELICATO" userId="78fdb576-f322-4c01-901e-05cf1ed96118" providerId="ADAL" clId="{73512665-AEFB-4410-AAAD-07C04E8F96C5}" dt="2022-12-02T18:10:48.005" v="117" actId="1076"/>
          <ac:spMkLst>
            <pc:docMk/>
            <pc:sldMk cId="592785411" sldId="273"/>
            <ac:spMk id="5" creationId="{C77E4D80-1A15-73AD-6401-227666A428E1}"/>
          </ac:spMkLst>
        </pc:spChg>
      </pc:sldChg>
      <pc:sldChg chg="addSp delSp modSp mod">
        <pc:chgData name="ANTONINO INDELICATO" userId="78fdb576-f322-4c01-901e-05cf1ed96118" providerId="ADAL" clId="{73512665-AEFB-4410-AAAD-07C04E8F96C5}" dt="2022-12-02T18:17:34.036" v="228"/>
        <pc:sldMkLst>
          <pc:docMk/>
          <pc:sldMk cId="2386214077" sldId="275"/>
        </pc:sldMkLst>
        <pc:spChg chg="add mod">
          <ac:chgData name="ANTONINO INDELICATO" userId="78fdb576-f322-4c01-901e-05cf1ed96118" providerId="ADAL" clId="{73512665-AEFB-4410-AAAD-07C04E8F96C5}" dt="2022-12-02T18:17:34.036" v="228"/>
          <ac:spMkLst>
            <pc:docMk/>
            <pc:sldMk cId="2386214077" sldId="275"/>
            <ac:spMk id="2" creationId="{85130800-B98E-EB7C-B135-EEAC1E54B13C}"/>
          </ac:spMkLst>
        </pc:spChg>
        <pc:spChg chg="del">
          <ac:chgData name="ANTONINO INDELICATO" userId="78fdb576-f322-4c01-901e-05cf1ed96118" providerId="ADAL" clId="{73512665-AEFB-4410-AAAD-07C04E8F96C5}" dt="2022-12-02T18:17:33.169" v="227" actId="478"/>
          <ac:spMkLst>
            <pc:docMk/>
            <pc:sldMk cId="2386214077" sldId="275"/>
            <ac:spMk id="3" creationId="{A5EE9B48-870A-2FD5-431D-9F8C40DDB4A0}"/>
          </ac:spMkLst>
        </pc:spChg>
      </pc:sldChg>
      <pc:sldChg chg="addSp delSp modSp mod">
        <pc:chgData name="ANTONINO INDELICATO" userId="78fdb576-f322-4c01-901e-05cf1ed96118" providerId="ADAL" clId="{73512665-AEFB-4410-AAAD-07C04E8F96C5}" dt="2022-12-02T18:18:03.220" v="235" actId="478"/>
        <pc:sldMkLst>
          <pc:docMk/>
          <pc:sldMk cId="84519204" sldId="276"/>
        </pc:sldMkLst>
        <pc:spChg chg="del mod">
          <ac:chgData name="ANTONINO INDELICATO" userId="78fdb576-f322-4c01-901e-05cf1ed96118" providerId="ADAL" clId="{73512665-AEFB-4410-AAAD-07C04E8F96C5}" dt="2022-12-02T18:18:03.220" v="235" actId="478"/>
          <ac:spMkLst>
            <pc:docMk/>
            <pc:sldMk cId="84519204" sldId="276"/>
            <ac:spMk id="2" creationId="{384AD8BA-FF46-7525-1CA6-0D44886370A3}"/>
          </ac:spMkLst>
        </pc:spChg>
        <pc:spChg chg="add mod">
          <ac:chgData name="ANTONINO INDELICATO" userId="78fdb576-f322-4c01-901e-05cf1ed96118" providerId="ADAL" clId="{73512665-AEFB-4410-AAAD-07C04E8F96C5}" dt="2022-12-02T18:18:01.515" v="234"/>
          <ac:spMkLst>
            <pc:docMk/>
            <pc:sldMk cId="84519204" sldId="276"/>
            <ac:spMk id="3" creationId="{E4687BFA-9A70-EF1F-54BE-D59C578217BA}"/>
          </ac:spMkLst>
        </pc:spChg>
      </pc:sldChg>
      <pc:sldChg chg="addSp delSp modSp mod">
        <pc:chgData name="ANTONINO INDELICATO" userId="78fdb576-f322-4c01-901e-05cf1ed96118" providerId="ADAL" clId="{73512665-AEFB-4410-AAAD-07C04E8F96C5}" dt="2022-12-02T18:17:29.102" v="226"/>
        <pc:sldMkLst>
          <pc:docMk/>
          <pc:sldMk cId="2841695526" sldId="278"/>
        </pc:sldMkLst>
        <pc:spChg chg="del">
          <ac:chgData name="ANTONINO INDELICATO" userId="78fdb576-f322-4c01-901e-05cf1ed96118" providerId="ADAL" clId="{73512665-AEFB-4410-AAAD-07C04E8F96C5}" dt="2022-12-02T18:17:28.152" v="225" actId="478"/>
          <ac:spMkLst>
            <pc:docMk/>
            <pc:sldMk cId="2841695526" sldId="278"/>
            <ac:spMk id="2" creationId="{1DA2A607-A367-284F-E29A-E0F73C583BA3}"/>
          </ac:spMkLst>
        </pc:spChg>
        <pc:spChg chg="add mod">
          <ac:chgData name="ANTONINO INDELICATO" userId="78fdb576-f322-4c01-901e-05cf1ed96118" providerId="ADAL" clId="{73512665-AEFB-4410-AAAD-07C04E8F96C5}" dt="2022-12-02T18:17:29.102" v="226"/>
          <ac:spMkLst>
            <pc:docMk/>
            <pc:sldMk cId="2841695526" sldId="278"/>
            <ac:spMk id="3" creationId="{5CC5CEAF-06B7-D222-89F2-1F119EEF0B33}"/>
          </ac:spMkLst>
        </pc:spChg>
      </pc:sldChg>
      <pc:sldChg chg="addSp delSp modSp mod">
        <pc:chgData name="ANTONINO INDELICATO" userId="78fdb576-f322-4c01-901e-05cf1ed96118" providerId="ADAL" clId="{73512665-AEFB-4410-AAAD-07C04E8F96C5}" dt="2022-12-02T18:13:44.311" v="170"/>
        <pc:sldMkLst>
          <pc:docMk/>
          <pc:sldMk cId="1587205908" sldId="279"/>
        </pc:sldMkLst>
        <pc:spChg chg="del mod">
          <ac:chgData name="ANTONINO INDELICATO" userId="78fdb576-f322-4c01-901e-05cf1ed96118" providerId="ADAL" clId="{73512665-AEFB-4410-AAAD-07C04E8F96C5}" dt="2022-12-02T18:13:39.248" v="167" actId="478"/>
          <ac:spMkLst>
            <pc:docMk/>
            <pc:sldMk cId="1587205908" sldId="279"/>
            <ac:spMk id="2" creationId="{BF7657E0-84A8-1AF1-4FCD-15B0C8E9ABBF}"/>
          </ac:spMkLst>
        </pc:spChg>
        <pc:spChg chg="add del">
          <ac:chgData name="ANTONINO INDELICATO" userId="78fdb576-f322-4c01-901e-05cf1ed96118" providerId="ADAL" clId="{73512665-AEFB-4410-AAAD-07C04E8F96C5}" dt="2022-12-02T18:13:25.824" v="162" actId="22"/>
          <ac:spMkLst>
            <pc:docMk/>
            <pc:sldMk cId="1587205908" sldId="279"/>
            <ac:spMk id="5" creationId="{50A76136-886A-2A69-859F-C614B8C1E7C4}"/>
          </ac:spMkLst>
        </pc:spChg>
        <pc:spChg chg="add del">
          <ac:chgData name="ANTONINO INDELICATO" userId="78fdb576-f322-4c01-901e-05cf1ed96118" providerId="ADAL" clId="{73512665-AEFB-4410-AAAD-07C04E8F96C5}" dt="2022-12-02T18:13:29.711" v="164" actId="478"/>
          <ac:spMkLst>
            <pc:docMk/>
            <pc:sldMk cId="1587205908" sldId="279"/>
            <ac:spMk id="9" creationId="{D6DB95B8-405C-EC99-419D-D839ACA1C121}"/>
          </ac:spMkLst>
        </pc:spChg>
        <pc:spChg chg="add mod">
          <ac:chgData name="ANTONINO INDELICATO" userId="78fdb576-f322-4c01-901e-05cf1ed96118" providerId="ADAL" clId="{73512665-AEFB-4410-AAAD-07C04E8F96C5}" dt="2022-12-02T18:13:44.311" v="170"/>
          <ac:spMkLst>
            <pc:docMk/>
            <pc:sldMk cId="1587205908" sldId="279"/>
            <ac:spMk id="10" creationId="{70EBBD10-A7C9-8064-B053-B116E46E331E}"/>
          </ac:spMkLst>
        </pc:spChg>
      </pc:sldChg>
      <pc:sldChg chg="addSp delSp modSp mod">
        <pc:chgData name="ANTONINO INDELICATO" userId="78fdb576-f322-4c01-901e-05cf1ed96118" providerId="ADAL" clId="{73512665-AEFB-4410-AAAD-07C04E8F96C5}" dt="2022-12-02T18:14:29.976" v="181"/>
        <pc:sldMkLst>
          <pc:docMk/>
          <pc:sldMk cId="3865131210" sldId="280"/>
        </pc:sldMkLst>
        <pc:spChg chg="add del">
          <ac:chgData name="ANTONINO INDELICATO" userId="78fdb576-f322-4c01-901e-05cf1ed96118" providerId="ADAL" clId="{73512665-AEFB-4410-AAAD-07C04E8F96C5}" dt="2022-12-02T18:13:57.810" v="172" actId="478"/>
          <ac:spMkLst>
            <pc:docMk/>
            <pc:sldMk cId="3865131210" sldId="280"/>
            <ac:spMk id="4" creationId="{658B1425-49D5-A5B3-652E-0A8912DABC09}"/>
          </ac:spMkLst>
        </pc:spChg>
        <pc:spChg chg="del mod">
          <ac:chgData name="ANTONINO INDELICATO" userId="78fdb576-f322-4c01-901e-05cf1ed96118" providerId="ADAL" clId="{73512665-AEFB-4410-AAAD-07C04E8F96C5}" dt="2022-12-02T18:14:28.565" v="180" actId="478"/>
          <ac:spMkLst>
            <pc:docMk/>
            <pc:sldMk cId="3865131210" sldId="280"/>
            <ac:spMk id="5" creationId="{7A4930ED-67A3-96DC-4645-00FD332CDA98}"/>
          </ac:spMkLst>
        </pc:spChg>
        <pc:spChg chg="add del">
          <ac:chgData name="ANTONINO INDELICATO" userId="78fdb576-f322-4c01-901e-05cf1ed96118" providerId="ADAL" clId="{73512665-AEFB-4410-AAAD-07C04E8F96C5}" dt="2022-12-02T18:14:03.283" v="174" actId="478"/>
          <ac:spMkLst>
            <pc:docMk/>
            <pc:sldMk cId="3865131210" sldId="280"/>
            <ac:spMk id="7" creationId="{1F9D87B4-8063-EF1A-C41E-A5B5C8AE1E74}"/>
          </ac:spMkLst>
        </pc:spChg>
        <pc:spChg chg="add mod">
          <ac:chgData name="ANTONINO INDELICATO" userId="78fdb576-f322-4c01-901e-05cf1ed96118" providerId="ADAL" clId="{73512665-AEFB-4410-AAAD-07C04E8F96C5}" dt="2022-12-02T18:14:14.940" v="179" actId="1076"/>
          <ac:spMkLst>
            <pc:docMk/>
            <pc:sldMk cId="3865131210" sldId="280"/>
            <ac:spMk id="11" creationId="{18BFE30C-B574-141A-F5BA-FCE0019F6EEF}"/>
          </ac:spMkLst>
        </pc:spChg>
        <pc:spChg chg="add mod">
          <ac:chgData name="ANTONINO INDELICATO" userId="78fdb576-f322-4c01-901e-05cf1ed96118" providerId="ADAL" clId="{73512665-AEFB-4410-AAAD-07C04E8F96C5}" dt="2022-12-02T18:14:29.976" v="181"/>
          <ac:spMkLst>
            <pc:docMk/>
            <pc:sldMk cId="3865131210" sldId="280"/>
            <ac:spMk id="12" creationId="{82FCA89D-4675-F610-A390-2465FB6E6891}"/>
          </ac:spMkLst>
        </pc:spChg>
      </pc:sldChg>
      <pc:sldChg chg="addSp delSp modSp mod">
        <pc:chgData name="ANTONINO INDELICATO" userId="78fdb576-f322-4c01-901e-05cf1ed96118" providerId="ADAL" clId="{73512665-AEFB-4410-AAAD-07C04E8F96C5}" dt="2022-12-02T18:12:27.760" v="152" actId="478"/>
        <pc:sldMkLst>
          <pc:docMk/>
          <pc:sldMk cId="115129249" sldId="284"/>
        </pc:sldMkLst>
        <pc:spChg chg="add del">
          <ac:chgData name="ANTONINO INDELICATO" userId="78fdb576-f322-4c01-901e-05cf1ed96118" providerId="ADAL" clId="{73512665-AEFB-4410-AAAD-07C04E8F96C5}" dt="2022-12-02T18:12:27.760" v="152" actId="478"/>
          <ac:spMkLst>
            <pc:docMk/>
            <pc:sldMk cId="115129249" sldId="284"/>
            <ac:spMk id="2" creationId="{2A45DDF5-EB04-21A7-2975-D8FF98C07974}"/>
          </ac:spMkLst>
        </pc:spChg>
        <pc:spChg chg="add del mod">
          <ac:chgData name="ANTONINO INDELICATO" userId="78fdb576-f322-4c01-901e-05cf1ed96118" providerId="ADAL" clId="{73512665-AEFB-4410-AAAD-07C04E8F96C5}" dt="2022-12-02T18:12:22.263" v="149"/>
          <ac:spMkLst>
            <pc:docMk/>
            <pc:sldMk cId="115129249" sldId="284"/>
            <ac:spMk id="3" creationId="{5F1CCA5B-DAF7-C539-980B-00A489320C09}"/>
          </ac:spMkLst>
        </pc:spChg>
        <pc:spChg chg="add mod">
          <ac:chgData name="ANTONINO INDELICATO" userId="78fdb576-f322-4c01-901e-05cf1ed96118" providerId="ADAL" clId="{73512665-AEFB-4410-AAAD-07C04E8F96C5}" dt="2022-12-02T18:12:24.986" v="151"/>
          <ac:spMkLst>
            <pc:docMk/>
            <pc:sldMk cId="115129249" sldId="284"/>
            <ac:spMk id="6" creationId="{B8A1BECA-A4C4-8F10-AD52-E7854414C6EE}"/>
          </ac:spMkLst>
        </pc:spChg>
      </pc:sldChg>
      <pc:sldChg chg="addSp delSp modSp mod">
        <pc:chgData name="ANTONINO INDELICATO" userId="78fdb576-f322-4c01-901e-05cf1ed96118" providerId="ADAL" clId="{73512665-AEFB-4410-AAAD-07C04E8F96C5}" dt="2022-12-02T18:17:23.747" v="224"/>
        <pc:sldMkLst>
          <pc:docMk/>
          <pc:sldMk cId="3841298906" sldId="285"/>
        </pc:sldMkLst>
        <pc:spChg chg="del">
          <ac:chgData name="ANTONINO INDELICATO" userId="78fdb576-f322-4c01-901e-05cf1ed96118" providerId="ADAL" clId="{73512665-AEFB-4410-AAAD-07C04E8F96C5}" dt="2022-12-02T18:17:22.824" v="223" actId="478"/>
          <ac:spMkLst>
            <pc:docMk/>
            <pc:sldMk cId="3841298906" sldId="285"/>
            <ac:spMk id="2" creationId="{96CF8B16-748D-947D-AFCB-BA71AEB3CC46}"/>
          </ac:spMkLst>
        </pc:spChg>
        <pc:spChg chg="add mod">
          <ac:chgData name="ANTONINO INDELICATO" userId="78fdb576-f322-4c01-901e-05cf1ed96118" providerId="ADAL" clId="{73512665-AEFB-4410-AAAD-07C04E8F96C5}" dt="2022-12-02T18:17:23.747" v="224"/>
          <ac:spMkLst>
            <pc:docMk/>
            <pc:sldMk cId="3841298906" sldId="285"/>
            <ac:spMk id="3" creationId="{CA435AE3-3EC6-1732-FDFB-43EFFF48FB78}"/>
          </ac:spMkLst>
        </pc:spChg>
      </pc:sldChg>
      <pc:sldChg chg="addSp delSp modSp mod">
        <pc:chgData name="ANTONINO INDELICATO" userId="78fdb576-f322-4c01-901e-05cf1ed96118" providerId="ADAL" clId="{73512665-AEFB-4410-AAAD-07C04E8F96C5}" dt="2022-12-02T18:09:01.233" v="75" actId="1076"/>
        <pc:sldMkLst>
          <pc:docMk/>
          <pc:sldMk cId="3223020397" sldId="351"/>
        </pc:sldMkLst>
        <pc:spChg chg="add mod">
          <ac:chgData name="ANTONINO INDELICATO" userId="78fdb576-f322-4c01-901e-05cf1ed96118" providerId="ADAL" clId="{73512665-AEFB-4410-AAAD-07C04E8F96C5}" dt="2022-12-02T18:09:01.233" v="75" actId="1076"/>
          <ac:spMkLst>
            <pc:docMk/>
            <pc:sldMk cId="3223020397" sldId="351"/>
            <ac:spMk id="2" creationId="{1F89CD2E-D773-348D-1A8F-3FBABDD72558}"/>
          </ac:spMkLst>
        </pc:spChg>
        <pc:spChg chg="del">
          <ac:chgData name="ANTONINO INDELICATO" userId="78fdb576-f322-4c01-901e-05cf1ed96118" providerId="ADAL" clId="{73512665-AEFB-4410-AAAD-07C04E8F96C5}" dt="2022-12-02T18:08:56.889" v="74" actId="478"/>
          <ac:spMkLst>
            <pc:docMk/>
            <pc:sldMk cId="3223020397" sldId="351"/>
            <ac:spMk id="6" creationId="{9E9BB40A-C9C4-B41F-C771-6E266FAC2415}"/>
          </ac:spMkLst>
        </pc:spChg>
      </pc:sldChg>
      <pc:sldChg chg="addSp delSp modSp mod">
        <pc:chgData name="ANTONINO INDELICATO" userId="78fdb576-f322-4c01-901e-05cf1ed96118" providerId="ADAL" clId="{73512665-AEFB-4410-AAAD-07C04E8F96C5}" dt="2022-12-02T18:09:29.207" v="77"/>
        <pc:sldMkLst>
          <pc:docMk/>
          <pc:sldMk cId="899021128" sldId="352"/>
        </pc:sldMkLst>
        <pc:spChg chg="del">
          <ac:chgData name="ANTONINO INDELICATO" userId="78fdb576-f322-4c01-901e-05cf1ed96118" providerId="ADAL" clId="{73512665-AEFB-4410-AAAD-07C04E8F96C5}" dt="2022-12-02T18:09:28.116" v="76" actId="478"/>
          <ac:spMkLst>
            <pc:docMk/>
            <pc:sldMk cId="899021128" sldId="352"/>
            <ac:spMk id="2" creationId="{40121E1B-C203-2454-4836-25E65F7E1063}"/>
          </ac:spMkLst>
        </pc:spChg>
        <pc:spChg chg="add mod">
          <ac:chgData name="ANTONINO INDELICATO" userId="78fdb576-f322-4c01-901e-05cf1ed96118" providerId="ADAL" clId="{73512665-AEFB-4410-AAAD-07C04E8F96C5}" dt="2022-12-02T18:09:29.207" v="77"/>
          <ac:spMkLst>
            <pc:docMk/>
            <pc:sldMk cId="899021128" sldId="352"/>
            <ac:spMk id="3" creationId="{710A2AEE-869F-127C-E9B9-5135124745D5}"/>
          </ac:spMkLst>
        </pc:spChg>
      </pc:sldChg>
      <pc:sldChg chg="addSp delSp modSp mod">
        <pc:chgData name="ANTONINO INDELICATO" userId="78fdb576-f322-4c01-901e-05cf1ed96118" providerId="ADAL" clId="{73512665-AEFB-4410-AAAD-07C04E8F96C5}" dt="2022-12-02T18:09:39.541" v="87" actId="20577"/>
        <pc:sldMkLst>
          <pc:docMk/>
          <pc:sldMk cId="590002618" sldId="353"/>
        </pc:sldMkLst>
        <pc:spChg chg="del">
          <ac:chgData name="ANTONINO INDELICATO" userId="78fdb576-f322-4c01-901e-05cf1ed96118" providerId="ADAL" clId="{73512665-AEFB-4410-AAAD-07C04E8F96C5}" dt="2022-12-02T18:09:34.781" v="78" actId="478"/>
          <ac:spMkLst>
            <pc:docMk/>
            <pc:sldMk cId="590002618" sldId="353"/>
            <ac:spMk id="5" creationId="{8D3631BD-E011-C08D-1CC2-4CC93EB54A2F}"/>
          </ac:spMkLst>
        </pc:spChg>
        <pc:spChg chg="add mod">
          <ac:chgData name="ANTONINO INDELICATO" userId="78fdb576-f322-4c01-901e-05cf1ed96118" providerId="ADAL" clId="{73512665-AEFB-4410-AAAD-07C04E8F96C5}" dt="2022-12-02T18:09:39.541" v="87" actId="20577"/>
          <ac:spMkLst>
            <pc:docMk/>
            <pc:sldMk cId="590002618" sldId="353"/>
            <ac:spMk id="6" creationId="{F294958E-F857-CB76-367D-D7B6EB8A7DEF}"/>
          </ac:spMkLst>
        </pc:spChg>
      </pc:sldChg>
      <pc:sldChg chg="addSp delSp modSp mod">
        <pc:chgData name="ANTONINO INDELICATO" userId="78fdb576-f322-4c01-901e-05cf1ed96118" providerId="ADAL" clId="{73512665-AEFB-4410-AAAD-07C04E8F96C5}" dt="2022-12-02T18:07:35.629" v="14"/>
        <pc:sldMkLst>
          <pc:docMk/>
          <pc:sldMk cId="984760747" sldId="355"/>
        </pc:sldMkLst>
        <pc:spChg chg="add mod">
          <ac:chgData name="ANTONINO INDELICATO" userId="78fdb576-f322-4c01-901e-05cf1ed96118" providerId="ADAL" clId="{73512665-AEFB-4410-AAAD-07C04E8F96C5}" dt="2022-12-02T18:07:35.629" v="14"/>
          <ac:spMkLst>
            <pc:docMk/>
            <pc:sldMk cId="984760747" sldId="355"/>
            <ac:spMk id="2" creationId="{02DA8B0E-620B-1590-573D-8576C97743BA}"/>
          </ac:spMkLst>
        </pc:spChg>
        <pc:spChg chg="del mod">
          <ac:chgData name="ANTONINO INDELICATO" userId="78fdb576-f322-4c01-901e-05cf1ed96118" providerId="ADAL" clId="{73512665-AEFB-4410-AAAD-07C04E8F96C5}" dt="2022-12-02T18:07:35.183" v="13" actId="478"/>
          <ac:spMkLst>
            <pc:docMk/>
            <pc:sldMk cId="984760747" sldId="355"/>
            <ac:spMk id="8" creationId="{C5A96DD3-C27D-D1BC-514B-D8418B66DC53}"/>
          </ac:spMkLst>
        </pc:spChg>
      </pc:sldChg>
      <pc:sldChg chg="addSp delSp modSp mod">
        <pc:chgData name="ANTONINO INDELICATO" userId="78fdb576-f322-4c01-901e-05cf1ed96118" providerId="ADAL" clId="{73512665-AEFB-4410-AAAD-07C04E8F96C5}" dt="2022-12-02T18:07:41.531" v="16"/>
        <pc:sldMkLst>
          <pc:docMk/>
          <pc:sldMk cId="1788722803" sldId="356"/>
        </pc:sldMkLst>
        <pc:spChg chg="del mod">
          <ac:chgData name="ANTONINO INDELICATO" userId="78fdb576-f322-4c01-901e-05cf1ed96118" providerId="ADAL" clId="{73512665-AEFB-4410-AAAD-07C04E8F96C5}" dt="2022-12-02T18:07:41.160" v="15" actId="478"/>
          <ac:spMkLst>
            <pc:docMk/>
            <pc:sldMk cId="1788722803" sldId="356"/>
            <ac:spMk id="2" creationId="{726B97F6-E3D5-0446-49ED-C96EC9D3478C}"/>
          </ac:spMkLst>
        </pc:spChg>
        <pc:spChg chg="add mod">
          <ac:chgData name="ANTONINO INDELICATO" userId="78fdb576-f322-4c01-901e-05cf1ed96118" providerId="ADAL" clId="{73512665-AEFB-4410-AAAD-07C04E8F96C5}" dt="2022-12-02T18:07:41.531" v="16"/>
          <ac:spMkLst>
            <pc:docMk/>
            <pc:sldMk cId="1788722803" sldId="356"/>
            <ac:spMk id="3" creationId="{4069FC2B-CE48-7326-B3A6-C924E3A7AD33}"/>
          </ac:spMkLst>
        </pc:spChg>
      </pc:sldChg>
      <pc:sldChg chg="addSp delSp modSp mod">
        <pc:chgData name="ANTONINO INDELICATO" userId="78fdb576-f322-4c01-901e-05cf1ed96118" providerId="ADAL" clId="{73512665-AEFB-4410-AAAD-07C04E8F96C5}" dt="2022-12-02T18:08:31.070" v="52" actId="478"/>
        <pc:sldMkLst>
          <pc:docMk/>
          <pc:sldMk cId="3024022230" sldId="359"/>
        </pc:sldMkLst>
        <pc:spChg chg="add mod">
          <ac:chgData name="ANTONINO INDELICATO" userId="78fdb576-f322-4c01-901e-05cf1ed96118" providerId="ADAL" clId="{73512665-AEFB-4410-AAAD-07C04E8F96C5}" dt="2022-12-02T18:08:25.910" v="51" actId="20577"/>
          <ac:spMkLst>
            <pc:docMk/>
            <pc:sldMk cId="3024022230" sldId="359"/>
            <ac:spMk id="3" creationId="{BE64B1D5-7238-E4DD-F726-10ACCCDB113B}"/>
          </ac:spMkLst>
        </pc:spChg>
        <pc:spChg chg="del mod">
          <ac:chgData name="ANTONINO INDELICATO" userId="78fdb576-f322-4c01-901e-05cf1ed96118" providerId="ADAL" clId="{73512665-AEFB-4410-AAAD-07C04E8F96C5}" dt="2022-12-02T18:08:31.070" v="52" actId="478"/>
          <ac:spMkLst>
            <pc:docMk/>
            <pc:sldMk cId="3024022230" sldId="359"/>
            <ac:spMk id="4" creationId="{4FB13504-F459-B12D-552C-6456777C916B}"/>
          </ac:spMkLst>
        </pc:spChg>
      </pc:sldChg>
      <pc:sldChg chg="addSp delSp modSp mod">
        <pc:chgData name="ANTONINO INDELICATO" userId="78fdb576-f322-4c01-901e-05cf1ed96118" providerId="ADAL" clId="{73512665-AEFB-4410-AAAD-07C04E8F96C5}" dt="2022-12-02T18:09:56.312" v="96" actId="20577"/>
        <pc:sldMkLst>
          <pc:docMk/>
          <pc:sldMk cId="2743690652" sldId="360"/>
        </pc:sldMkLst>
        <pc:spChg chg="add mod">
          <ac:chgData name="ANTONINO INDELICATO" userId="78fdb576-f322-4c01-901e-05cf1ed96118" providerId="ADAL" clId="{73512665-AEFB-4410-AAAD-07C04E8F96C5}" dt="2022-12-02T18:09:56.312" v="96" actId="20577"/>
          <ac:spMkLst>
            <pc:docMk/>
            <pc:sldMk cId="2743690652" sldId="360"/>
            <ac:spMk id="2" creationId="{632D0242-E9AB-4866-E6FE-6AF62FCD9364}"/>
          </ac:spMkLst>
        </pc:spChg>
        <pc:spChg chg="del">
          <ac:chgData name="ANTONINO INDELICATO" userId="78fdb576-f322-4c01-901e-05cf1ed96118" providerId="ADAL" clId="{73512665-AEFB-4410-AAAD-07C04E8F96C5}" dt="2022-12-02T18:09:51.639" v="88" actId="478"/>
          <ac:spMkLst>
            <pc:docMk/>
            <pc:sldMk cId="2743690652" sldId="360"/>
            <ac:spMk id="11" creationId="{CC3DC984-CA1A-C46B-DEE1-59BE5918C28D}"/>
          </ac:spMkLst>
        </pc:spChg>
      </pc:sldChg>
      <pc:sldChg chg="addSp delSp modSp mod">
        <pc:chgData name="ANTONINO INDELICATO" userId="78fdb576-f322-4c01-901e-05cf1ed96118" providerId="ADAL" clId="{73512665-AEFB-4410-AAAD-07C04E8F96C5}" dt="2022-12-02T18:19:47.178" v="268" actId="255"/>
        <pc:sldMkLst>
          <pc:docMk/>
          <pc:sldMk cId="1087905179" sldId="364"/>
        </pc:sldMkLst>
        <pc:spChg chg="del mod">
          <ac:chgData name="ANTONINO INDELICATO" userId="78fdb576-f322-4c01-901e-05cf1ed96118" providerId="ADAL" clId="{73512665-AEFB-4410-AAAD-07C04E8F96C5}" dt="2022-12-02T18:18:13.053" v="240" actId="478"/>
          <ac:spMkLst>
            <pc:docMk/>
            <pc:sldMk cId="1087905179" sldId="364"/>
            <ac:spMk id="4" creationId="{25A98880-FE62-45CC-E412-96B345BBB308}"/>
          </ac:spMkLst>
        </pc:spChg>
        <pc:spChg chg="add del">
          <ac:chgData name="ANTONINO INDELICATO" userId="78fdb576-f322-4c01-901e-05cf1ed96118" providerId="ADAL" clId="{73512665-AEFB-4410-AAAD-07C04E8F96C5}" dt="2022-12-02T18:18:09.815" v="238" actId="22"/>
          <ac:spMkLst>
            <pc:docMk/>
            <pc:sldMk cId="1087905179" sldId="364"/>
            <ac:spMk id="5" creationId="{00DD4E71-543C-EA71-2DC7-E72FEB44217A}"/>
          </ac:spMkLst>
        </pc:spChg>
        <pc:spChg chg="add mod">
          <ac:chgData name="ANTONINO INDELICATO" userId="78fdb576-f322-4c01-901e-05cf1ed96118" providerId="ADAL" clId="{73512665-AEFB-4410-AAAD-07C04E8F96C5}" dt="2022-12-02T18:19:47.178" v="268" actId="255"/>
          <ac:spMkLst>
            <pc:docMk/>
            <pc:sldMk cId="1087905179" sldId="364"/>
            <ac:spMk id="14" creationId="{6D627365-A214-A842-FA1A-61DC26BA09F6}"/>
          </ac:spMkLst>
        </pc:spChg>
      </pc:sldChg>
      <pc:sldChg chg="addSp delSp modSp mod">
        <pc:chgData name="ANTONINO INDELICATO" userId="78fdb576-f322-4c01-901e-05cf1ed96118" providerId="ADAL" clId="{73512665-AEFB-4410-AAAD-07C04E8F96C5}" dt="2022-12-02T18:20:08.917" v="270" actId="255"/>
        <pc:sldMkLst>
          <pc:docMk/>
          <pc:sldMk cId="2116936897" sldId="370"/>
        </pc:sldMkLst>
        <pc:spChg chg="add mod">
          <ac:chgData name="ANTONINO INDELICATO" userId="78fdb576-f322-4c01-901e-05cf1ed96118" providerId="ADAL" clId="{73512665-AEFB-4410-AAAD-07C04E8F96C5}" dt="2022-12-02T18:20:08.917" v="270" actId="255"/>
          <ac:spMkLst>
            <pc:docMk/>
            <pc:sldMk cId="2116936897" sldId="370"/>
            <ac:spMk id="3" creationId="{7091F74D-8D42-5EE4-B22C-5B457F173201}"/>
          </ac:spMkLst>
        </pc:spChg>
        <pc:spChg chg="del mod">
          <ac:chgData name="ANTONINO INDELICATO" userId="78fdb576-f322-4c01-901e-05cf1ed96118" providerId="ADAL" clId="{73512665-AEFB-4410-AAAD-07C04E8F96C5}" dt="2022-12-02T18:18:57.659" v="260" actId="478"/>
          <ac:spMkLst>
            <pc:docMk/>
            <pc:sldMk cId="2116936897" sldId="370"/>
            <ac:spMk id="10" creationId="{DC06CFC4-72FD-02F2-9B48-DDA797E737C5}"/>
          </ac:spMkLst>
        </pc:spChg>
      </pc:sldChg>
      <pc:sldChg chg="addSp delSp modSp mod">
        <pc:chgData name="ANTONINO INDELICATO" userId="78fdb576-f322-4c01-901e-05cf1ed96118" providerId="ADAL" clId="{73512665-AEFB-4410-AAAD-07C04E8F96C5}" dt="2022-12-02T18:22:01.871" v="281" actId="478"/>
        <pc:sldMkLst>
          <pc:docMk/>
          <pc:sldMk cId="1963542414" sldId="371"/>
        </pc:sldMkLst>
        <pc:spChg chg="add mod">
          <ac:chgData name="ANTONINO INDELICATO" userId="78fdb576-f322-4c01-901e-05cf1ed96118" providerId="ADAL" clId="{73512665-AEFB-4410-AAAD-07C04E8F96C5}" dt="2022-12-02T18:21:58.151" v="280" actId="20577"/>
          <ac:spMkLst>
            <pc:docMk/>
            <pc:sldMk cId="1963542414" sldId="371"/>
            <ac:spMk id="2" creationId="{C9ADAF5D-A704-C6A6-2321-4033615A037C}"/>
          </ac:spMkLst>
        </pc:spChg>
        <pc:spChg chg="del mod">
          <ac:chgData name="ANTONINO INDELICATO" userId="78fdb576-f322-4c01-901e-05cf1ed96118" providerId="ADAL" clId="{73512665-AEFB-4410-AAAD-07C04E8F96C5}" dt="2022-12-02T18:22:01.871" v="281" actId="478"/>
          <ac:spMkLst>
            <pc:docMk/>
            <pc:sldMk cId="1963542414" sldId="371"/>
            <ac:spMk id="7" creationId="{78214F78-F1E7-C5C7-1740-B9BC1C8A624F}"/>
          </ac:spMkLst>
        </pc:spChg>
      </pc:sldChg>
      <pc:sldChg chg="addSp delSp modSp mod">
        <pc:chgData name="ANTONINO INDELICATO" userId="78fdb576-f322-4c01-901e-05cf1ed96118" providerId="ADAL" clId="{73512665-AEFB-4410-AAAD-07C04E8F96C5}" dt="2022-12-02T18:22:16.289" v="292" actId="478"/>
        <pc:sldMkLst>
          <pc:docMk/>
          <pc:sldMk cId="4244719618" sldId="373"/>
        </pc:sldMkLst>
        <pc:spChg chg="add mod">
          <ac:chgData name="ANTONINO INDELICATO" userId="78fdb576-f322-4c01-901e-05cf1ed96118" providerId="ADAL" clId="{73512665-AEFB-4410-AAAD-07C04E8F96C5}" dt="2022-12-02T18:22:12.744" v="291" actId="20577"/>
          <ac:spMkLst>
            <pc:docMk/>
            <pc:sldMk cId="4244719618" sldId="373"/>
            <ac:spMk id="2" creationId="{29CEF05A-D3A1-466A-518E-47D352ABBF9C}"/>
          </ac:spMkLst>
        </pc:spChg>
        <pc:spChg chg="del mod">
          <ac:chgData name="ANTONINO INDELICATO" userId="78fdb576-f322-4c01-901e-05cf1ed96118" providerId="ADAL" clId="{73512665-AEFB-4410-AAAD-07C04E8F96C5}" dt="2022-12-02T18:22:16.289" v="292" actId="478"/>
          <ac:spMkLst>
            <pc:docMk/>
            <pc:sldMk cId="4244719618" sldId="373"/>
            <ac:spMk id="4" creationId="{F70A8F85-44EE-6194-A093-59344431F012}"/>
          </ac:spMkLst>
        </pc:spChg>
      </pc:sldChg>
      <pc:sldChg chg="addSp delSp modSp mod">
        <pc:chgData name="ANTONINO INDELICATO" userId="78fdb576-f322-4c01-901e-05cf1ed96118" providerId="ADAL" clId="{73512665-AEFB-4410-AAAD-07C04E8F96C5}" dt="2022-12-02T18:23:26.296" v="301" actId="1076"/>
        <pc:sldMkLst>
          <pc:docMk/>
          <pc:sldMk cId="1260832862" sldId="374"/>
        </pc:sldMkLst>
        <pc:spChg chg="add mod">
          <ac:chgData name="ANTONINO INDELICATO" userId="78fdb576-f322-4c01-901e-05cf1ed96118" providerId="ADAL" clId="{73512665-AEFB-4410-AAAD-07C04E8F96C5}" dt="2022-12-02T18:23:22.592" v="300"/>
          <ac:spMkLst>
            <pc:docMk/>
            <pc:sldMk cId="1260832862" sldId="374"/>
            <ac:spMk id="2" creationId="{28589E50-920E-3B14-7813-CF78B0D03BD2}"/>
          </ac:spMkLst>
        </pc:spChg>
        <pc:spChg chg="del mod">
          <ac:chgData name="ANTONINO INDELICATO" userId="78fdb576-f322-4c01-901e-05cf1ed96118" providerId="ADAL" clId="{73512665-AEFB-4410-AAAD-07C04E8F96C5}" dt="2022-12-02T18:23:19.175" v="297" actId="478"/>
          <ac:spMkLst>
            <pc:docMk/>
            <pc:sldMk cId="1260832862" sldId="374"/>
            <ac:spMk id="4" creationId="{84D4BF6D-B8BE-8442-D181-53BF5E785763}"/>
          </ac:spMkLst>
        </pc:spChg>
        <pc:spChg chg="mod">
          <ac:chgData name="ANTONINO INDELICATO" userId="78fdb576-f322-4c01-901e-05cf1ed96118" providerId="ADAL" clId="{73512665-AEFB-4410-AAAD-07C04E8F96C5}" dt="2022-12-02T18:23:26.296" v="301" actId="1076"/>
          <ac:spMkLst>
            <pc:docMk/>
            <pc:sldMk cId="1260832862" sldId="374"/>
            <ac:spMk id="5" creationId="{8435FB6C-F9C1-F6D4-7B27-07D66D0E63A4}"/>
          </ac:spMkLst>
        </pc:spChg>
      </pc:sldChg>
      <pc:sldChg chg="addSp delSp modSp mod">
        <pc:chgData name="ANTONINO INDELICATO" userId="78fdb576-f322-4c01-901e-05cf1ed96118" providerId="ADAL" clId="{73512665-AEFB-4410-AAAD-07C04E8F96C5}" dt="2022-12-02T18:23:37.588" v="303"/>
        <pc:sldMkLst>
          <pc:docMk/>
          <pc:sldMk cId="4024587647" sldId="375"/>
        </pc:sldMkLst>
        <pc:spChg chg="add mod">
          <ac:chgData name="ANTONINO INDELICATO" userId="78fdb576-f322-4c01-901e-05cf1ed96118" providerId="ADAL" clId="{73512665-AEFB-4410-AAAD-07C04E8F96C5}" dt="2022-12-02T18:23:37.588" v="303"/>
          <ac:spMkLst>
            <pc:docMk/>
            <pc:sldMk cId="4024587647" sldId="375"/>
            <ac:spMk id="2" creationId="{F7DC5E0B-672E-ECD9-3541-47867713F7EC}"/>
          </ac:spMkLst>
        </pc:spChg>
        <pc:spChg chg="del">
          <ac:chgData name="ANTONINO INDELICATO" userId="78fdb576-f322-4c01-901e-05cf1ed96118" providerId="ADAL" clId="{73512665-AEFB-4410-AAAD-07C04E8F96C5}" dt="2022-12-02T18:23:36.657" v="302" actId="478"/>
          <ac:spMkLst>
            <pc:docMk/>
            <pc:sldMk cId="4024587647" sldId="375"/>
            <ac:spMk id="4" creationId="{84D4BF6D-B8BE-8442-D181-53BF5E785763}"/>
          </ac:spMkLst>
        </pc:spChg>
      </pc:sldChg>
      <pc:sldChg chg="modSp mod">
        <pc:chgData name="ANTONINO INDELICATO" userId="78fdb576-f322-4c01-901e-05cf1ed96118" providerId="ADAL" clId="{73512665-AEFB-4410-AAAD-07C04E8F96C5}" dt="2022-12-02T18:45:46.213" v="323" actId="12385"/>
        <pc:sldMkLst>
          <pc:docMk/>
          <pc:sldMk cId="2348327067" sldId="377"/>
        </pc:sldMkLst>
        <pc:graphicFrameChg chg="modGraphic">
          <ac:chgData name="ANTONINO INDELICATO" userId="78fdb576-f322-4c01-901e-05cf1ed96118" providerId="ADAL" clId="{73512665-AEFB-4410-AAAD-07C04E8F96C5}" dt="2022-12-02T18:45:46.213" v="323" actId="12385"/>
          <ac:graphicFrameMkLst>
            <pc:docMk/>
            <pc:sldMk cId="2348327067" sldId="377"/>
            <ac:graphicFrameMk id="3" creationId="{92D18EE0-3A45-FF51-8AD1-4FF32C898320}"/>
          </ac:graphicFrameMkLst>
        </pc:graphicFrameChg>
      </pc:sldChg>
      <pc:sldChg chg="delSp modSp new mod">
        <pc:chgData name="ANTONINO INDELICATO" userId="78fdb576-f322-4c01-901e-05cf1ed96118" providerId="ADAL" clId="{73512665-AEFB-4410-AAAD-07C04E8F96C5}" dt="2022-12-02T18:51:16.217" v="351" actId="478"/>
        <pc:sldMkLst>
          <pc:docMk/>
          <pc:sldMk cId="3058555340" sldId="383"/>
        </pc:sldMkLst>
        <pc:spChg chg="mod">
          <ac:chgData name="ANTONINO INDELICATO" userId="78fdb576-f322-4c01-901e-05cf1ed96118" providerId="ADAL" clId="{73512665-AEFB-4410-AAAD-07C04E8F96C5}" dt="2022-12-02T18:51:10.424" v="350" actId="20577"/>
          <ac:spMkLst>
            <pc:docMk/>
            <pc:sldMk cId="3058555340" sldId="383"/>
            <ac:spMk id="2" creationId="{2CAF76B0-304E-99BE-AE40-5EA53D6A86DE}"/>
          </ac:spMkLst>
        </pc:spChg>
        <pc:spChg chg="del">
          <ac:chgData name="ANTONINO INDELICATO" userId="78fdb576-f322-4c01-901e-05cf1ed96118" providerId="ADAL" clId="{73512665-AEFB-4410-AAAD-07C04E8F96C5}" dt="2022-12-02T18:51:16.217" v="351" actId="478"/>
          <ac:spMkLst>
            <pc:docMk/>
            <pc:sldMk cId="3058555340" sldId="383"/>
            <ac:spMk id="3" creationId="{88EF5F8D-8DF2-6581-6B0D-EC41059046ED}"/>
          </ac:spMkLst>
        </pc:spChg>
      </pc:sldChg>
      <pc:sldChg chg="addSp delSp modSp add mod">
        <pc:chgData name="ANTONINO INDELICATO" userId="78fdb576-f322-4c01-901e-05cf1ed96118" providerId="ADAL" clId="{73512665-AEFB-4410-AAAD-07C04E8F96C5}" dt="2022-12-13T21:51:40.315" v="1385" actId="21"/>
        <pc:sldMkLst>
          <pc:docMk/>
          <pc:sldMk cId="543826182" sldId="463"/>
        </pc:sldMkLst>
        <pc:spChg chg="add del mod">
          <ac:chgData name="ANTONINO INDELICATO" userId="78fdb576-f322-4c01-901e-05cf1ed96118" providerId="ADAL" clId="{73512665-AEFB-4410-AAAD-07C04E8F96C5}" dt="2022-12-13T21:50:38.579" v="1293" actId="21"/>
          <ac:spMkLst>
            <pc:docMk/>
            <pc:sldMk cId="543826182" sldId="463"/>
            <ac:spMk id="2" creationId="{C0B7174F-03C4-6F68-CBB5-70ACD598A0AD}"/>
          </ac:spMkLst>
        </pc:spChg>
        <pc:spChg chg="mod">
          <ac:chgData name="ANTONINO INDELICATO" userId="78fdb576-f322-4c01-901e-05cf1ed96118" providerId="ADAL" clId="{73512665-AEFB-4410-AAAD-07C04E8F96C5}" dt="2022-12-13T21:00:15.772" v="626" actId="20577"/>
          <ac:spMkLst>
            <pc:docMk/>
            <pc:sldMk cId="543826182" sldId="463"/>
            <ac:spMk id="5" creationId="{C280D4A5-A3A5-F132-CB97-9BA23A3B1313}"/>
          </ac:spMkLst>
        </pc:spChg>
        <pc:graphicFrameChg chg="modGraphic">
          <ac:chgData name="ANTONINO INDELICATO" userId="78fdb576-f322-4c01-901e-05cf1ed96118" providerId="ADAL" clId="{73512665-AEFB-4410-AAAD-07C04E8F96C5}" dt="2022-12-13T20:57:24.320" v="608" actId="20577"/>
          <ac:graphicFrameMkLst>
            <pc:docMk/>
            <pc:sldMk cId="543826182" sldId="463"/>
            <ac:graphicFrameMk id="4" creationId="{1AC09B17-5446-8582-4983-03A2972D5B7B}"/>
          </ac:graphicFrameMkLst>
        </pc:graphicFrameChg>
        <pc:picChg chg="add del mod">
          <ac:chgData name="ANTONINO INDELICATO" userId="78fdb576-f322-4c01-901e-05cf1ed96118" providerId="ADAL" clId="{73512665-AEFB-4410-AAAD-07C04E8F96C5}" dt="2022-12-13T21:51:40.315" v="1385" actId="21"/>
          <ac:picMkLst>
            <pc:docMk/>
            <pc:sldMk cId="543826182" sldId="463"/>
            <ac:picMk id="6" creationId="{616EF3F7-3995-7527-1C87-6BDBE913C934}"/>
          </ac:picMkLst>
        </pc:picChg>
      </pc:sldChg>
      <pc:sldChg chg="modSp add mod ord">
        <pc:chgData name="ANTONINO INDELICATO" userId="78fdb576-f322-4c01-901e-05cf1ed96118" providerId="ADAL" clId="{73512665-AEFB-4410-AAAD-07C04E8F96C5}" dt="2022-12-13T21:00:09.251" v="624" actId="20577"/>
        <pc:sldMkLst>
          <pc:docMk/>
          <pc:sldMk cId="3388834449" sldId="464"/>
        </pc:sldMkLst>
        <pc:spChg chg="mod">
          <ac:chgData name="ANTONINO INDELICATO" userId="78fdb576-f322-4c01-901e-05cf1ed96118" providerId="ADAL" clId="{73512665-AEFB-4410-AAAD-07C04E8F96C5}" dt="2022-12-13T21:00:09.251" v="624" actId="20577"/>
          <ac:spMkLst>
            <pc:docMk/>
            <pc:sldMk cId="3388834449" sldId="464"/>
            <ac:spMk id="5" creationId="{956BF90B-F18A-D4C6-F047-6F23581BB193}"/>
          </ac:spMkLst>
        </pc:spChg>
        <pc:graphicFrameChg chg="modGraphic">
          <ac:chgData name="ANTONINO INDELICATO" userId="78fdb576-f322-4c01-901e-05cf1ed96118" providerId="ADAL" clId="{73512665-AEFB-4410-AAAD-07C04E8F96C5}" dt="2022-12-13T20:57:06.822" v="604" actId="20577"/>
          <ac:graphicFrameMkLst>
            <pc:docMk/>
            <pc:sldMk cId="3388834449" sldId="464"/>
            <ac:graphicFrameMk id="4" creationId="{4C4D00D7-7377-748A-1B55-F05316F42585}"/>
          </ac:graphicFrameMkLst>
        </pc:graphicFrameChg>
      </pc:sldChg>
      <pc:sldChg chg="addSp delSp modSp add mod">
        <pc:chgData name="ANTONINO INDELICATO" userId="78fdb576-f322-4c01-901e-05cf1ed96118" providerId="ADAL" clId="{73512665-AEFB-4410-AAAD-07C04E8F96C5}" dt="2022-12-13T21:55:44.412" v="1442" actId="20577"/>
        <pc:sldMkLst>
          <pc:docMk/>
          <pc:sldMk cId="4130830318" sldId="465"/>
        </pc:sldMkLst>
        <pc:spChg chg="mod">
          <ac:chgData name="ANTONINO INDELICATO" userId="78fdb576-f322-4c01-901e-05cf1ed96118" providerId="ADAL" clId="{73512665-AEFB-4410-AAAD-07C04E8F96C5}" dt="2022-12-13T21:55:10.376" v="1392" actId="1076"/>
          <ac:spMkLst>
            <pc:docMk/>
            <pc:sldMk cId="4130830318" sldId="465"/>
            <ac:spMk id="2" creationId="{C0B7174F-03C4-6F68-CBB5-70ACD598A0AD}"/>
          </ac:spMkLst>
        </pc:spChg>
        <pc:spChg chg="add del mod">
          <ac:chgData name="ANTONINO INDELICATO" userId="78fdb576-f322-4c01-901e-05cf1ed96118" providerId="ADAL" clId="{73512665-AEFB-4410-AAAD-07C04E8F96C5}" dt="2022-12-13T21:42:02.284" v="892" actId="21"/>
          <ac:spMkLst>
            <pc:docMk/>
            <pc:sldMk cId="4130830318" sldId="465"/>
            <ac:spMk id="8" creationId="{5E22F117-C011-E935-3868-2AC5C3AFEF94}"/>
          </ac:spMkLst>
        </pc:spChg>
        <pc:spChg chg="add mod">
          <ac:chgData name="ANTONINO INDELICATO" userId="78fdb576-f322-4c01-901e-05cf1ed96118" providerId="ADAL" clId="{73512665-AEFB-4410-AAAD-07C04E8F96C5}" dt="2022-12-13T21:55:10.376" v="1392" actId="1076"/>
          <ac:spMkLst>
            <pc:docMk/>
            <pc:sldMk cId="4130830318" sldId="465"/>
            <ac:spMk id="11" creationId="{8AED8208-E556-2052-277B-197DD34349F1}"/>
          </ac:spMkLst>
        </pc:spChg>
        <pc:spChg chg="add mod">
          <ac:chgData name="ANTONINO INDELICATO" userId="78fdb576-f322-4c01-901e-05cf1ed96118" providerId="ADAL" clId="{73512665-AEFB-4410-AAAD-07C04E8F96C5}" dt="2022-12-13T21:55:44.412" v="1442" actId="20577"/>
          <ac:spMkLst>
            <pc:docMk/>
            <pc:sldMk cId="4130830318" sldId="465"/>
            <ac:spMk id="13" creationId="{8AE29BB0-7358-0B91-B18A-347BE47BA7CD}"/>
          </ac:spMkLst>
        </pc:spChg>
        <pc:graphicFrameChg chg="del">
          <ac:chgData name="ANTONINO INDELICATO" userId="78fdb576-f322-4c01-901e-05cf1ed96118" providerId="ADAL" clId="{73512665-AEFB-4410-AAAD-07C04E8F96C5}" dt="2022-12-13T21:39:30.257" v="689" actId="478"/>
          <ac:graphicFrameMkLst>
            <pc:docMk/>
            <pc:sldMk cId="4130830318" sldId="465"/>
            <ac:graphicFrameMk id="4" creationId="{1AC09B17-5446-8582-4983-03A2972D5B7B}"/>
          </ac:graphicFrameMkLst>
        </pc:graphicFrameChg>
        <pc:picChg chg="del mod">
          <ac:chgData name="ANTONINO INDELICATO" userId="78fdb576-f322-4c01-901e-05cf1ed96118" providerId="ADAL" clId="{73512665-AEFB-4410-AAAD-07C04E8F96C5}" dt="2022-12-13T21:39:38.087" v="692" actId="478"/>
          <ac:picMkLst>
            <pc:docMk/>
            <pc:sldMk cId="4130830318" sldId="465"/>
            <ac:picMk id="6" creationId="{616EF3F7-3995-7527-1C87-6BDBE913C934}"/>
          </ac:picMkLst>
        </pc:picChg>
        <pc:picChg chg="add mod">
          <ac:chgData name="ANTONINO INDELICATO" userId="78fdb576-f322-4c01-901e-05cf1ed96118" providerId="ADAL" clId="{73512665-AEFB-4410-AAAD-07C04E8F96C5}" dt="2022-12-13T21:55:10.376" v="1392" actId="1076"/>
          <ac:picMkLst>
            <pc:docMk/>
            <pc:sldMk cId="4130830318" sldId="465"/>
            <ac:picMk id="7" creationId="{7C2224A7-52DF-64E5-4113-B839F306BA98}"/>
          </ac:picMkLst>
        </pc:picChg>
        <pc:picChg chg="add del mod">
          <ac:chgData name="ANTONINO INDELICATO" userId="78fdb576-f322-4c01-901e-05cf1ed96118" providerId="ADAL" clId="{73512665-AEFB-4410-AAAD-07C04E8F96C5}" dt="2022-12-13T21:41:48.541" v="887" actId="478"/>
          <ac:picMkLst>
            <pc:docMk/>
            <pc:sldMk cId="4130830318" sldId="465"/>
            <ac:picMk id="10" creationId="{AB22C7B6-44F8-62C2-9CA8-429C77309AA4}"/>
          </ac:picMkLst>
        </pc:picChg>
        <pc:picChg chg="add mod">
          <ac:chgData name="ANTONINO INDELICATO" userId="78fdb576-f322-4c01-901e-05cf1ed96118" providerId="ADAL" clId="{73512665-AEFB-4410-AAAD-07C04E8F96C5}" dt="2022-12-13T21:55:10.376" v="1392" actId="1076"/>
          <ac:picMkLst>
            <pc:docMk/>
            <pc:sldMk cId="4130830318" sldId="465"/>
            <ac:picMk id="12" creationId="{B82C6BD6-8A72-8269-98B9-A29FED898460}"/>
          </ac:picMkLst>
        </pc:picChg>
      </pc:sldChg>
      <pc:sldChg chg="addSp delSp modSp add mod">
        <pc:chgData name="ANTONINO INDELICATO" userId="78fdb576-f322-4c01-901e-05cf1ed96118" providerId="ADAL" clId="{73512665-AEFB-4410-AAAD-07C04E8F96C5}" dt="2022-12-13T21:47:01.825" v="1209" actId="20577"/>
        <pc:sldMkLst>
          <pc:docMk/>
          <pc:sldMk cId="2344480884" sldId="466"/>
        </pc:sldMkLst>
        <pc:spChg chg="del">
          <ac:chgData name="ANTONINO INDELICATO" userId="78fdb576-f322-4c01-901e-05cf1ed96118" providerId="ADAL" clId="{73512665-AEFB-4410-AAAD-07C04E8F96C5}" dt="2022-12-13T21:41:56.270" v="890" actId="478"/>
          <ac:spMkLst>
            <pc:docMk/>
            <pc:sldMk cId="2344480884" sldId="466"/>
            <ac:spMk id="2" creationId="{C0B7174F-03C4-6F68-CBB5-70ACD598A0AD}"/>
          </ac:spMkLst>
        </pc:spChg>
        <pc:spChg chg="add mod">
          <ac:chgData name="ANTONINO INDELICATO" userId="78fdb576-f322-4c01-901e-05cf1ed96118" providerId="ADAL" clId="{73512665-AEFB-4410-AAAD-07C04E8F96C5}" dt="2022-12-13T21:42:06.728" v="894" actId="1076"/>
          <ac:spMkLst>
            <pc:docMk/>
            <pc:sldMk cId="2344480884" sldId="466"/>
            <ac:spMk id="3" creationId="{CCBCDA18-F65B-225D-D1C3-19E5529D9F82}"/>
          </ac:spMkLst>
        </pc:spChg>
        <pc:spChg chg="del">
          <ac:chgData name="ANTONINO INDELICATO" userId="78fdb576-f322-4c01-901e-05cf1ed96118" providerId="ADAL" clId="{73512665-AEFB-4410-AAAD-07C04E8F96C5}" dt="2022-12-13T21:41:54.054" v="888" actId="478"/>
          <ac:spMkLst>
            <pc:docMk/>
            <pc:sldMk cId="2344480884" sldId="466"/>
            <ac:spMk id="8" creationId="{5E22F117-C011-E935-3868-2AC5C3AFEF94}"/>
          </ac:spMkLst>
        </pc:spChg>
        <pc:spChg chg="add mod">
          <ac:chgData name="ANTONINO INDELICATO" userId="78fdb576-f322-4c01-901e-05cf1ed96118" providerId="ADAL" clId="{73512665-AEFB-4410-AAAD-07C04E8F96C5}" dt="2022-12-13T21:47:01.825" v="1209" actId="20577"/>
          <ac:spMkLst>
            <pc:docMk/>
            <pc:sldMk cId="2344480884" sldId="466"/>
            <ac:spMk id="12" creationId="{1948F8BC-028A-676E-1A0A-369B5A5A3A2A}"/>
          </ac:spMkLst>
        </pc:spChg>
        <pc:picChg chg="add mod">
          <ac:chgData name="ANTONINO INDELICATO" userId="78fdb576-f322-4c01-901e-05cf1ed96118" providerId="ADAL" clId="{73512665-AEFB-4410-AAAD-07C04E8F96C5}" dt="2022-12-13T21:42:44.604" v="898" actId="1076"/>
          <ac:picMkLst>
            <pc:docMk/>
            <pc:sldMk cId="2344480884" sldId="466"/>
            <ac:picMk id="6" creationId="{6DB015FF-ADAD-7484-C777-70B49D8C4095}"/>
          </ac:picMkLst>
        </pc:picChg>
        <pc:picChg chg="del">
          <ac:chgData name="ANTONINO INDELICATO" userId="78fdb576-f322-4c01-901e-05cf1ed96118" providerId="ADAL" clId="{73512665-AEFB-4410-AAAD-07C04E8F96C5}" dt="2022-12-13T21:41:54.798" v="889" actId="478"/>
          <ac:picMkLst>
            <pc:docMk/>
            <pc:sldMk cId="2344480884" sldId="466"/>
            <ac:picMk id="7" creationId="{7C2224A7-52DF-64E5-4113-B839F306BA98}"/>
          </ac:picMkLst>
        </pc:picChg>
        <pc:picChg chg="del mod">
          <ac:chgData name="ANTONINO INDELICATO" userId="78fdb576-f322-4c01-901e-05cf1ed96118" providerId="ADAL" clId="{73512665-AEFB-4410-AAAD-07C04E8F96C5}" dt="2022-12-13T21:42:33.843" v="895" actId="478"/>
          <ac:picMkLst>
            <pc:docMk/>
            <pc:sldMk cId="2344480884" sldId="466"/>
            <ac:picMk id="10" creationId="{AB22C7B6-44F8-62C2-9CA8-429C77309AA4}"/>
          </ac:picMkLst>
        </pc:picChg>
        <pc:picChg chg="add mod">
          <ac:chgData name="ANTONINO INDELICATO" userId="78fdb576-f322-4c01-901e-05cf1ed96118" providerId="ADAL" clId="{73512665-AEFB-4410-AAAD-07C04E8F96C5}" dt="2022-12-13T21:44:06.333" v="904" actId="14100"/>
          <ac:picMkLst>
            <pc:docMk/>
            <pc:sldMk cId="2344480884" sldId="466"/>
            <ac:picMk id="11" creationId="{70A245E1-94A1-C236-A11C-B34789AB5A03}"/>
          </ac:picMkLst>
        </pc:picChg>
      </pc:sldChg>
      <pc:sldChg chg="addSp delSp modSp add mod">
        <pc:chgData name="ANTONINO INDELICATO" userId="78fdb576-f322-4c01-901e-05cf1ed96118" providerId="ADAL" clId="{73512665-AEFB-4410-AAAD-07C04E8F96C5}" dt="2022-12-13T21:49:55.431" v="1286" actId="1076"/>
        <pc:sldMkLst>
          <pc:docMk/>
          <pc:sldMk cId="4031944610" sldId="467"/>
        </pc:sldMkLst>
        <pc:spChg chg="del">
          <ac:chgData name="ANTONINO INDELICATO" userId="78fdb576-f322-4c01-901e-05cf1ed96118" providerId="ADAL" clId="{73512665-AEFB-4410-AAAD-07C04E8F96C5}" dt="2022-12-13T21:47:44.038" v="1214" actId="478"/>
          <ac:spMkLst>
            <pc:docMk/>
            <pc:sldMk cId="4031944610" sldId="467"/>
            <ac:spMk id="3" creationId="{CCBCDA18-F65B-225D-D1C3-19E5529D9F82}"/>
          </ac:spMkLst>
        </pc:spChg>
        <pc:spChg chg="add mod">
          <ac:chgData name="ANTONINO INDELICATO" userId="78fdb576-f322-4c01-901e-05cf1ed96118" providerId="ADAL" clId="{73512665-AEFB-4410-AAAD-07C04E8F96C5}" dt="2022-12-13T21:49:15.301" v="1283" actId="553"/>
          <ac:spMkLst>
            <pc:docMk/>
            <pc:sldMk cId="4031944610" sldId="467"/>
            <ac:spMk id="9" creationId="{746DC300-E835-5BAC-57B9-0A24C03D4977}"/>
          </ac:spMkLst>
        </pc:spChg>
        <pc:spChg chg="add mod">
          <ac:chgData name="ANTONINO INDELICATO" userId="78fdb576-f322-4c01-901e-05cf1ed96118" providerId="ADAL" clId="{73512665-AEFB-4410-AAAD-07C04E8F96C5}" dt="2022-12-13T21:49:15.301" v="1283" actId="553"/>
          <ac:spMkLst>
            <pc:docMk/>
            <pc:sldMk cId="4031944610" sldId="467"/>
            <ac:spMk id="10" creationId="{BCFCDD9E-724C-3C48-B57C-25B87617E67B}"/>
          </ac:spMkLst>
        </pc:spChg>
        <pc:spChg chg="del">
          <ac:chgData name="ANTONINO INDELICATO" userId="78fdb576-f322-4c01-901e-05cf1ed96118" providerId="ADAL" clId="{73512665-AEFB-4410-AAAD-07C04E8F96C5}" dt="2022-12-13T21:47:42.286" v="1213" actId="478"/>
          <ac:spMkLst>
            <pc:docMk/>
            <pc:sldMk cId="4031944610" sldId="467"/>
            <ac:spMk id="12" creationId="{1948F8BC-028A-676E-1A0A-369B5A5A3A2A}"/>
          </ac:spMkLst>
        </pc:spChg>
        <pc:picChg chg="add mod">
          <ac:chgData name="ANTONINO INDELICATO" userId="78fdb576-f322-4c01-901e-05cf1ed96118" providerId="ADAL" clId="{73512665-AEFB-4410-AAAD-07C04E8F96C5}" dt="2022-12-13T21:47:52.519" v="1218" actId="1076"/>
          <ac:picMkLst>
            <pc:docMk/>
            <pc:sldMk cId="4031944610" sldId="467"/>
            <ac:picMk id="4" creationId="{0D73C14D-CDD8-7BBA-46C8-17F0AF84E715}"/>
          </ac:picMkLst>
        </pc:picChg>
        <pc:picChg chg="del">
          <ac:chgData name="ANTONINO INDELICATO" userId="78fdb576-f322-4c01-901e-05cf1ed96118" providerId="ADAL" clId="{73512665-AEFB-4410-AAAD-07C04E8F96C5}" dt="2022-12-13T21:47:40.589" v="1212" actId="478"/>
          <ac:picMkLst>
            <pc:docMk/>
            <pc:sldMk cId="4031944610" sldId="467"/>
            <ac:picMk id="6" creationId="{6DB015FF-ADAD-7484-C777-70B49D8C4095}"/>
          </ac:picMkLst>
        </pc:picChg>
        <pc:picChg chg="add mod">
          <ac:chgData name="ANTONINO INDELICATO" userId="78fdb576-f322-4c01-901e-05cf1ed96118" providerId="ADAL" clId="{73512665-AEFB-4410-AAAD-07C04E8F96C5}" dt="2022-12-13T21:48:16.193" v="1223" actId="1076"/>
          <ac:picMkLst>
            <pc:docMk/>
            <pc:sldMk cId="4031944610" sldId="467"/>
            <ac:picMk id="8" creationId="{82FA23FF-FC08-8DFF-1826-AEF092FBEC1F}"/>
          </ac:picMkLst>
        </pc:picChg>
        <pc:picChg chg="del">
          <ac:chgData name="ANTONINO INDELICATO" userId="78fdb576-f322-4c01-901e-05cf1ed96118" providerId="ADAL" clId="{73512665-AEFB-4410-AAAD-07C04E8F96C5}" dt="2022-12-13T21:47:40.149" v="1211" actId="478"/>
          <ac:picMkLst>
            <pc:docMk/>
            <pc:sldMk cId="4031944610" sldId="467"/>
            <ac:picMk id="11" creationId="{70A245E1-94A1-C236-A11C-B34789AB5A03}"/>
          </ac:picMkLst>
        </pc:picChg>
        <pc:cxnChg chg="add">
          <ac:chgData name="ANTONINO INDELICATO" userId="78fdb576-f322-4c01-901e-05cf1ed96118" providerId="ADAL" clId="{73512665-AEFB-4410-AAAD-07C04E8F96C5}" dt="2022-12-13T21:49:39.108" v="1284" actId="11529"/>
          <ac:cxnSpMkLst>
            <pc:docMk/>
            <pc:sldMk cId="4031944610" sldId="467"/>
            <ac:cxnSpMk id="14" creationId="{6868526D-F04E-AD67-320F-158304A355D7}"/>
          </ac:cxnSpMkLst>
        </pc:cxnChg>
        <pc:cxnChg chg="add mod">
          <ac:chgData name="ANTONINO INDELICATO" userId="78fdb576-f322-4c01-901e-05cf1ed96118" providerId="ADAL" clId="{73512665-AEFB-4410-AAAD-07C04E8F96C5}" dt="2022-12-13T21:49:55.431" v="1286" actId="1076"/>
          <ac:cxnSpMkLst>
            <pc:docMk/>
            <pc:sldMk cId="4031944610" sldId="467"/>
            <ac:cxnSpMk id="15" creationId="{87D89C89-D0EE-4DB2-9354-9EE3CFFECA53}"/>
          </ac:cxnSpMkLst>
        </pc:cxnChg>
      </pc:sldChg>
    </pc:docChg>
  </pc:docChgLst>
  <pc:docChgLst>
    <pc:chgData name="MARTINA SORCE" userId="S::martina.sorce@you.unipa.it::d0b51e46-867e-45e7-a58d-baf55d6140d8" providerId="AD" clId="Web-{6C22E3CE-F42D-41E9-8C3F-651E56B9E3B2}"/>
    <pc:docChg chg="addSld delSld modSld sldOrd">
      <pc:chgData name="MARTINA SORCE" userId="S::martina.sorce@you.unipa.it::d0b51e46-867e-45e7-a58d-baf55d6140d8" providerId="AD" clId="Web-{6C22E3CE-F42D-41E9-8C3F-651E56B9E3B2}" dt="2022-12-05T17:21:04.244" v="3717" actId="1076"/>
      <pc:docMkLst>
        <pc:docMk/>
      </pc:docMkLst>
      <pc:sldChg chg="del">
        <pc:chgData name="MARTINA SORCE" userId="S::martina.sorce@you.unipa.it::d0b51e46-867e-45e7-a58d-baf55d6140d8" providerId="AD" clId="Web-{6C22E3CE-F42D-41E9-8C3F-651E56B9E3B2}" dt="2022-12-05T15:15:17.070" v="110"/>
        <pc:sldMkLst>
          <pc:docMk/>
          <pc:sldMk cId="3348726648" sldId="379"/>
        </pc:sldMkLst>
      </pc:sldChg>
      <pc:sldChg chg="addSp delSp modSp ord">
        <pc:chgData name="MARTINA SORCE" userId="S::martina.sorce@you.unipa.it::d0b51e46-867e-45e7-a58d-baf55d6140d8" providerId="AD" clId="Web-{6C22E3CE-F42D-41E9-8C3F-651E56B9E3B2}" dt="2022-12-05T16:04:12.431" v="2129"/>
        <pc:sldMkLst>
          <pc:docMk/>
          <pc:sldMk cId="3363487974" sldId="380"/>
        </pc:sldMkLst>
        <pc:spChg chg="del mod">
          <ac:chgData name="MARTINA SORCE" userId="S::martina.sorce@you.unipa.it::d0b51e46-867e-45e7-a58d-baf55d6140d8" providerId="AD" clId="Web-{6C22E3CE-F42D-41E9-8C3F-651E56B9E3B2}" dt="2022-12-05T15:50:07.852" v="1943"/>
          <ac:spMkLst>
            <pc:docMk/>
            <pc:sldMk cId="3363487974" sldId="380"/>
            <ac:spMk id="4" creationId="{FB723163-183C-98F5-BF29-40BEA2446ADD}"/>
          </ac:spMkLst>
        </pc:spChg>
        <pc:spChg chg="del">
          <ac:chgData name="MARTINA SORCE" userId="S::martina.sorce@you.unipa.it::d0b51e46-867e-45e7-a58d-baf55d6140d8" providerId="AD" clId="Web-{6C22E3CE-F42D-41E9-8C3F-651E56B9E3B2}" dt="2022-12-05T15:48:44.740" v="1938"/>
          <ac:spMkLst>
            <pc:docMk/>
            <pc:sldMk cId="3363487974" sldId="380"/>
            <ac:spMk id="5" creationId="{48E9DC79-E00D-04E9-A6AA-F4E9F61F151C}"/>
          </ac:spMkLst>
        </pc:spChg>
        <pc:spChg chg="add mod">
          <ac:chgData name="MARTINA SORCE" userId="S::martina.sorce@you.unipa.it::d0b51e46-867e-45e7-a58d-baf55d6140d8" providerId="AD" clId="Web-{6C22E3CE-F42D-41E9-8C3F-651E56B9E3B2}" dt="2022-12-05T15:50:17.149" v="1958" actId="20577"/>
          <ac:spMkLst>
            <pc:docMk/>
            <pc:sldMk cId="3363487974" sldId="380"/>
            <ac:spMk id="6" creationId="{FB02147D-7061-4A23-43FB-CD284E88EF72}"/>
          </ac:spMkLst>
        </pc:spChg>
        <pc:graphicFrameChg chg="mod modGraphic">
          <ac:chgData name="MARTINA SORCE" userId="S::martina.sorce@you.unipa.it::d0b51e46-867e-45e7-a58d-baf55d6140d8" providerId="AD" clId="Web-{6C22E3CE-F42D-41E9-8C3F-651E56B9E3B2}" dt="2022-12-05T16:04:12.431" v="2129"/>
          <ac:graphicFrameMkLst>
            <pc:docMk/>
            <pc:sldMk cId="3363487974" sldId="380"/>
            <ac:graphicFrameMk id="2" creationId="{B8540A88-D95F-15AB-9917-E8BBB3647D1A}"/>
          </ac:graphicFrameMkLst>
        </pc:graphicFrameChg>
      </pc:sldChg>
      <pc:sldChg chg="addSp modSp ord">
        <pc:chgData name="MARTINA SORCE" userId="S::martina.sorce@you.unipa.it::d0b51e46-867e-45e7-a58d-baf55d6140d8" providerId="AD" clId="Web-{6C22E3CE-F42D-41E9-8C3F-651E56B9E3B2}" dt="2022-12-05T16:56:23.157" v="3715" actId="14100"/>
        <pc:sldMkLst>
          <pc:docMk/>
          <pc:sldMk cId="648855647" sldId="402"/>
        </pc:sldMkLst>
        <pc:spChg chg="add mod">
          <ac:chgData name="MARTINA SORCE" userId="S::martina.sorce@you.unipa.it::d0b51e46-867e-45e7-a58d-baf55d6140d8" providerId="AD" clId="Web-{6C22E3CE-F42D-41E9-8C3F-651E56B9E3B2}" dt="2022-12-05T16:56:09.938" v="3713" actId="1076"/>
          <ac:spMkLst>
            <pc:docMk/>
            <pc:sldMk cId="648855647" sldId="402"/>
            <ac:spMk id="2" creationId="{A579395B-0DCB-692C-08EB-7CC434532BA7}"/>
          </ac:spMkLst>
        </pc:spChg>
        <pc:spChg chg="add mod">
          <ac:chgData name="MARTINA SORCE" userId="S::martina.sorce@you.unipa.it::d0b51e46-867e-45e7-a58d-baf55d6140d8" providerId="AD" clId="Web-{6C22E3CE-F42D-41E9-8C3F-651E56B9E3B2}" dt="2022-12-05T16:48:40.328" v="3534" actId="1076"/>
          <ac:spMkLst>
            <pc:docMk/>
            <pc:sldMk cId="648855647" sldId="402"/>
            <ac:spMk id="3" creationId="{7AC561C6-C7EE-6D3B-CE63-D42C2F14E1AE}"/>
          </ac:spMkLst>
        </pc:spChg>
        <pc:spChg chg="add mod">
          <ac:chgData name="MARTINA SORCE" userId="S::martina.sorce@you.unipa.it::d0b51e46-867e-45e7-a58d-baf55d6140d8" providerId="AD" clId="Web-{6C22E3CE-F42D-41E9-8C3F-651E56B9E3B2}" dt="2022-12-05T16:56:12.235" v="3714" actId="1076"/>
          <ac:spMkLst>
            <pc:docMk/>
            <pc:sldMk cId="648855647" sldId="402"/>
            <ac:spMk id="5" creationId="{B9D53FA9-B95E-D687-E3DC-0915BFDE6A06}"/>
          </ac:spMkLst>
        </pc:spChg>
        <pc:spChg chg="mod">
          <ac:chgData name="MARTINA SORCE" userId="S::martina.sorce@you.unipa.it::d0b51e46-867e-45e7-a58d-baf55d6140d8" providerId="AD" clId="Web-{6C22E3CE-F42D-41E9-8C3F-651E56B9E3B2}" dt="2022-12-05T16:51:31.943" v="3700" actId="14100"/>
          <ac:spMkLst>
            <pc:docMk/>
            <pc:sldMk cId="648855647" sldId="402"/>
            <ac:spMk id="25" creationId="{EA14D4FE-D0ED-060B-1F2D-7E255067594D}"/>
          </ac:spMkLst>
        </pc:spChg>
        <pc:graphicFrameChg chg="mod">
          <ac:chgData name="MARTINA SORCE" userId="S::martina.sorce@you.unipa.it::d0b51e46-867e-45e7-a58d-baf55d6140d8" providerId="AD" clId="Web-{6C22E3CE-F42D-41E9-8C3F-651E56B9E3B2}" dt="2022-12-05T16:56:05.329" v="3712" actId="1076"/>
          <ac:graphicFrameMkLst>
            <pc:docMk/>
            <pc:sldMk cId="648855647" sldId="402"/>
            <ac:graphicFrameMk id="24" creationId="{3208BB10-F14E-FB02-4C55-2952C660AD49}"/>
          </ac:graphicFrameMkLst>
        </pc:graphicFrameChg>
        <pc:picChg chg="mod">
          <ac:chgData name="MARTINA SORCE" userId="S::martina.sorce@you.unipa.it::d0b51e46-867e-45e7-a58d-baf55d6140d8" providerId="AD" clId="Web-{6C22E3CE-F42D-41E9-8C3F-651E56B9E3B2}" dt="2022-12-05T16:56:23.157" v="3715" actId="14100"/>
          <ac:picMkLst>
            <pc:docMk/>
            <pc:sldMk cId="648855647" sldId="402"/>
            <ac:picMk id="7" creationId="{848BDF9D-8E94-D510-14D2-6228A86268A4}"/>
          </ac:picMkLst>
        </pc:picChg>
        <pc:picChg chg="mod">
          <ac:chgData name="MARTINA SORCE" userId="S::martina.sorce@you.unipa.it::d0b51e46-867e-45e7-a58d-baf55d6140d8" providerId="AD" clId="Web-{6C22E3CE-F42D-41E9-8C3F-651E56B9E3B2}" dt="2022-12-05T16:48:01.889" v="3506" actId="1076"/>
          <ac:picMkLst>
            <pc:docMk/>
            <pc:sldMk cId="648855647" sldId="402"/>
            <ac:picMk id="23" creationId="{8229C574-F802-CE24-1A47-46B99562B712}"/>
          </ac:picMkLst>
        </pc:picChg>
      </pc:sldChg>
      <pc:sldChg chg="ord">
        <pc:chgData name="MARTINA SORCE" userId="S::martina.sorce@you.unipa.it::d0b51e46-867e-45e7-a58d-baf55d6140d8" providerId="AD" clId="Web-{6C22E3CE-F42D-41E9-8C3F-651E56B9E3B2}" dt="2022-12-05T16:40:40.872" v="3504"/>
        <pc:sldMkLst>
          <pc:docMk/>
          <pc:sldMk cId="3281886327" sldId="406"/>
        </pc:sldMkLst>
      </pc:sldChg>
      <pc:sldChg chg="addSp delSp modSp">
        <pc:chgData name="MARTINA SORCE" userId="S::martina.sorce@you.unipa.it::d0b51e46-867e-45e7-a58d-baf55d6140d8" providerId="AD" clId="Web-{6C22E3CE-F42D-41E9-8C3F-651E56B9E3B2}" dt="2022-12-05T15:49:34.991" v="1941"/>
        <pc:sldMkLst>
          <pc:docMk/>
          <pc:sldMk cId="44622757" sldId="408"/>
        </pc:sldMkLst>
        <pc:spChg chg="del mod">
          <ac:chgData name="MARTINA SORCE" userId="S::martina.sorce@you.unipa.it::d0b51e46-867e-45e7-a58d-baf55d6140d8" providerId="AD" clId="Web-{6C22E3CE-F42D-41E9-8C3F-651E56B9E3B2}" dt="2022-12-05T15:49:25.444" v="1940"/>
          <ac:spMkLst>
            <pc:docMk/>
            <pc:sldMk cId="44622757" sldId="408"/>
            <ac:spMk id="4" creationId="{FB723163-183C-98F5-BF29-40BEA2446ADD}"/>
          </ac:spMkLst>
        </pc:spChg>
        <pc:spChg chg="del mod">
          <ac:chgData name="MARTINA SORCE" userId="S::martina.sorce@you.unipa.it::d0b51e46-867e-45e7-a58d-baf55d6140d8" providerId="AD" clId="Web-{6C22E3CE-F42D-41E9-8C3F-651E56B9E3B2}" dt="2022-12-05T15:48:27.348" v="1930"/>
          <ac:spMkLst>
            <pc:docMk/>
            <pc:sldMk cId="44622757" sldId="408"/>
            <ac:spMk id="5" creationId="{48E9DC79-E00D-04E9-A6AA-F4E9F61F151C}"/>
          </ac:spMkLst>
        </pc:spChg>
        <pc:spChg chg="add">
          <ac:chgData name="MARTINA SORCE" userId="S::martina.sorce@you.unipa.it::d0b51e46-867e-45e7-a58d-baf55d6140d8" providerId="AD" clId="Web-{6C22E3CE-F42D-41E9-8C3F-651E56B9E3B2}" dt="2022-12-05T15:49:34.991" v="1941"/>
          <ac:spMkLst>
            <pc:docMk/>
            <pc:sldMk cId="44622757" sldId="408"/>
            <ac:spMk id="6" creationId="{F92E1267-18F0-E327-4BAE-A8A2B9895A5A}"/>
          </ac:spMkLst>
        </pc:spChg>
        <pc:graphicFrameChg chg="mod modGraphic">
          <ac:chgData name="MARTINA SORCE" userId="S::martina.sorce@you.unipa.it::d0b51e46-867e-45e7-a58d-baf55d6140d8" providerId="AD" clId="Web-{6C22E3CE-F42D-41E9-8C3F-651E56B9E3B2}" dt="2022-12-05T15:38:40.014" v="903"/>
          <ac:graphicFrameMkLst>
            <pc:docMk/>
            <pc:sldMk cId="44622757" sldId="408"/>
            <ac:graphicFrameMk id="2" creationId="{B8540A88-D95F-15AB-9917-E8BBB3647D1A}"/>
          </ac:graphicFrameMkLst>
        </pc:graphicFrameChg>
      </pc:sldChg>
      <pc:sldChg chg="ord">
        <pc:chgData name="MARTINA SORCE" userId="S::martina.sorce@you.unipa.it::d0b51e46-867e-45e7-a58d-baf55d6140d8" providerId="AD" clId="Web-{6C22E3CE-F42D-41E9-8C3F-651E56B9E3B2}" dt="2022-12-05T15:16:50.152" v="113"/>
        <pc:sldMkLst>
          <pc:docMk/>
          <pc:sldMk cId="2738696722" sldId="418"/>
        </pc:sldMkLst>
      </pc:sldChg>
      <pc:sldChg chg="ord">
        <pc:chgData name="MARTINA SORCE" userId="S::martina.sorce@you.unipa.it::d0b51e46-867e-45e7-a58d-baf55d6140d8" providerId="AD" clId="Web-{6C22E3CE-F42D-41E9-8C3F-651E56B9E3B2}" dt="2022-12-05T16:40:46.482" v="3505"/>
        <pc:sldMkLst>
          <pc:docMk/>
          <pc:sldMk cId="462974273" sldId="420"/>
        </pc:sldMkLst>
      </pc:sldChg>
      <pc:sldChg chg="modSp add ord replId">
        <pc:chgData name="MARTINA SORCE" userId="S::martina.sorce@you.unipa.it::d0b51e46-867e-45e7-a58d-baf55d6140d8" providerId="AD" clId="Web-{6C22E3CE-F42D-41E9-8C3F-651E56B9E3B2}" dt="2022-12-05T16:14:33.173" v="2551"/>
        <pc:sldMkLst>
          <pc:docMk/>
          <pc:sldMk cId="1116347846" sldId="421"/>
        </pc:sldMkLst>
        <pc:graphicFrameChg chg="mod modGraphic">
          <ac:chgData name="MARTINA SORCE" userId="S::martina.sorce@you.unipa.it::d0b51e46-867e-45e7-a58d-baf55d6140d8" providerId="AD" clId="Web-{6C22E3CE-F42D-41E9-8C3F-651E56B9E3B2}" dt="2022-12-05T16:14:33.173" v="2551"/>
          <ac:graphicFrameMkLst>
            <pc:docMk/>
            <pc:sldMk cId="1116347846" sldId="421"/>
            <ac:graphicFrameMk id="2" creationId="{B8540A88-D95F-15AB-9917-E8BBB3647D1A}"/>
          </ac:graphicFrameMkLst>
        </pc:graphicFrameChg>
      </pc:sldChg>
      <pc:sldChg chg="modSp add ord replId">
        <pc:chgData name="MARTINA SORCE" userId="S::martina.sorce@you.unipa.it::d0b51e46-867e-45e7-a58d-baf55d6140d8" providerId="AD" clId="Web-{6C22E3CE-F42D-41E9-8C3F-651E56B9E3B2}" dt="2022-12-05T16:12:59.169" v="2329"/>
        <pc:sldMkLst>
          <pc:docMk/>
          <pc:sldMk cId="1583015681" sldId="422"/>
        </pc:sldMkLst>
        <pc:spChg chg="mod">
          <ac:chgData name="MARTINA SORCE" userId="S::martina.sorce@you.unipa.it::d0b51e46-867e-45e7-a58d-baf55d6140d8" providerId="AD" clId="Web-{6C22E3CE-F42D-41E9-8C3F-651E56B9E3B2}" dt="2022-12-05T16:11:58.620" v="2153" actId="20577"/>
          <ac:spMkLst>
            <pc:docMk/>
            <pc:sldMk cId="1583015681" sldId="422"/>
            <ac:spMk id="6" creationId="{F92E1267-18F0-E327-4BAE-A8A2B9895A5A}"/>
          </ac:spMkLst>
        </pc:spChg>
        <pc:graphicFrameChg chg="mod modGraphic">
          <ac:chgData name="MARTINA SORCE" userId="S::martina.sorce@you.unipa.it::d0b51e46-867e-45e7-a58d-baf55d6140d8" providerId="AD" clId="Web-{6C22E3CE-F42D-41E9-8C3F-651E56B9E3B2}" dt="2022-12-05T16:12:59.169" v="2329"/>
          <ac:graphicFrameMkLst>
            <pc:docMk/>
            <pc:sldMk cId="1583015681" sldId="422"/>
            <ac:graphicFrameMk id="2" creationId="{B8540A88-D95F-15AB-9917-E8BBB3647D1A}"/>
          </ac:graphicFrameMkLst>
        </pc:graphicFrameChg>
      </pc:sldChg>
      <pc:sldChg chg="modSp add ord replId">
        <pc:chgData name="MARTINA SORCE" userId="S::martina.sorce@you.unipa.it::d0b51e46-867e-45e7-a58d-baf55d6140d8" providerId="AD" clId="Web-{6C22E3CE-F42D-41E9-8C3F-651E56B9E3B2}" dt="2022-12-05T16:37:47.553" v="3501"/>
        <pc:sldMkLst>
          <pc:docMk/>
          <pc:sldMk cId="2705337842" sldId="423"/>
        </pc:sldMkLst>
        <pc:spChg chg="mod">
          <ac:chgData name="MARTINA SORCE" userId="S::martina.sorce@you.unipa.it::d0b51e46-867e-45e7-a58d-baf55d6140d8" providerId="AD" clId="Web-{6C22E3CE-F42D-41E9-8C3F-651E56B9E3B2}" dt="2022-12-05T16:15:40.144" v="2567" actId="20577"/>
          <ac:spMkLst>
            <pc:docMk/>
            <pc:sldMk cId="2705337842" sldId="423"/>
            <ac:spMk id="6" creationId="{F92E1267-18F0-E327-4BAE-A8A2B9895A5A}"/>
          </ac:spMkLst>
        </pc:spChg>
        <pc:graphicFrameChg chg="mod modGraphic">
          <ac:chgData name="MARTINA SORCE" userId="S::martina.sorce@you.unipa.it::d0b51e46-867e-45e7-a58d-baf55d6140d8" providerId="AD" clId="Web-{6C22E3CE-F42D-41E9-8C3F-651E56B9E3B2}" dt="2022-12-05T16:37:47.553" v="3501"/>
          <ac:graphicFrameMkLst>
            <pc:docMk/>
            <pc:sldMk cId="2705337842" sldId="423"/>
            <ac:graphicFrameMk id="2" creationId="{B8540A88-D95F-15AB-9917-E8BBB3647D1A}"/>
          </ac:graphicFrameMkLst>
        </pc:graphicFrameChg>
      </pc:sldChg>
      <pc:sldChg chg="modSp">
        <pc:chgData name="MARTINA SORCE" userId="S::martina.sorce@you.unipa.it::d0b51e46-867e-45e7-a58d-baf55d6140d8" providerId="AD" clId="Web-{6C22E3CE-F42D-41E9-8C3F-651E56B9E3B2}" dt="2022-12-05T17:21:04.244" v="3717" actId="1076"/>
        <pc:sldMkLst>
          <pc:docMk/>
          <pc:sldMk cId="2758675532" sldId="424"/>
        </pc:sldMkLst>
        <pc:graphicFrameChg chg="mod">
          <ac:chgData name="MARTINA SORCE" userId="S::martina.sorce@you.unipa.it::d0b51e46-867e-45e7-a58d-baf55d6140d8" providerId="AD" clId="Web-{6C22E3CE-F42D-41E9-8C3F-651E56B9E3B2}" dt="2022-12-05T17:21:04.244" v="3717" actId="1076"/>
          <ac:graphicFrameMkLst>
            <pc:docMk/>
            <pc:sldMk cId="2758675532" sldId="424"/>
            <ac:graphicFrameMk id="2" creationId="{B8540A88-D95F-15AB-9917-E8BBB3647D1A}"/>
          </ac:graphicFrameMkLst>
        </pc:graphicFrameChg>
      </pc:sldChg>
      <pc:sldChg chg="del">
        <pc:chgData name="MARTINA SORCE" userId="S::martina.sorce@you.unipa.it::d0b51e46-867e-45e7-a58d-baf55d6140d8" providerId="AD" clId="Web-{6C22E3CE-F42D-41E9-8C3F-651E56B9E3B2}" dt="2022-12-05T16:57:50.645" v="3716"/>
        <pc:sldMkLst>
          <pc:docMk/>
          <pc:sldMk cId="3979848239" sldId="424"/>
        </pc:sldMkLst>
      </pc:sldChg>
      <pc:sldChg chg="delSp add del ord replId">
        <pc:chgData name="MARTINA SORCE" userId="S::martina.sorce@you.unipa.it::d0b51e46-867e-45e7-a58d-baf55d6140d8" providerId="AD" clId="Web-{6C22E3CE-F42D-41E9-8C3F-651E56B9E3B2}" dt="2022-12-05T16:39:50.855" v="3503"/>
        <pc:sldMkLst>
          <pc:docMk/>
          <pc:sldMk cId="4156374651" sldId="424"/>
        </pc:sldMkLst>
        <pc:graphicFrameChg chg="del">
          <ac:chgData name="MARTINA SORCE" userId="S::martina.sorce@you.unipa.it::d0b51e46-867e-45e7-a58d-baf55d6140d8" providerId="AD" clId="Web-{6C22E3CE-F42D-41E9-8C3F-651E56B9E3B2}" dt="2022-12-05T16:39:48.933" v="3502"/>
          <ac:graphicFrameMkLst>
            <pc:docMk/>
            <pc:sldMk cId="4156374651" sldId="424"/>
            <ac:graphicFrameMk id="2" creationId="{B8540A88-D95F-15AB-9917-E8BBB3647D1A}"/>
          </ac:graphicFrameMkLst>
        </pc:graphicFrameChg>
      </pc:sldChg>
    </pc:docChg>
  </pc:docChgLst>
  <pc:docChgLst>
    <pc:chgData name="GAETANO RANDAZZO" userId="6bcc7446-c451-42ee-9900-145cf876e556" providerId="ADAL" clId="{CC6CF352-8B20-2149-9704-1BF4E9D351C8}"/>
    <pc:docChg chg="undo redo custSel addSld delSld modSld sldOrd">
      <pc:chgData name="GAETANO RANDAZZO" userId="6bcc7446-c451-42ee-9900-145cf876e556" providerId="ADAL" clId="{CC6CF352-8B20-2149-9704-1BF4E9D351C8}" dt="2022-12-02T19:15:52.894" v="1420" actId="1076"/>
      <pc:docMkLst>
        <pc:docMk/>
      </pc:docMkLst>
      <pc:sldChg chg="modSp mod">
        <pc:chgData name="GAETANO RANDAZZO" userId="6bcc7446-c451-42ee-9900-145cf876e556" providerId="ADAL" clId="{CC6CF352-8B20-2149-9704-1BF4E9D351C8}" dt="2022-12-02T18:16:35.468" v="122" actId="14100"/>
        <pc:sldMkLst>
          <pc:docMk/>
          <pc:sldMk cId="129218223" sldId="257"/>
        </pc:sldMkLst>
        <pc:spChg chg="mod">
          <ac:chgData name="GAETANO RANDAZZO" userId="6bcc7446-c451-42ee-9900-145cf876e556" providerId="ADAL" clId="{CC6CF352-8B20-2149-9704-1BF4E9D351C8}" dt="2022-12-02T18:15:26.445" v="105" actId="14100"/>
          <ac:spMkLst>
            <pc:docMk/>
            <pc:sldMk cId="129218223" sldId="257"/>
            <ac:spMk id="3" creationId="{49E3FD2A-5F6B-3798-DF9A-FE1E28F80CDC}"/>
          </ac:spMkLst>
        </pc:spChg>
        <pc:picChg chg="mod">
          <ac:chgData name="GAETANO RANDAZZO" userId="6bcc7446-c451-42ee-9900-145cf876e556" providerId="ADAL" clId="{CC6CF352-8B20-2149-9704-1BF4E9D351C8}" dt="2022-12-02T18:16:22.636" v="118" actId="1076"/>
          <ac:picMkLst>
            <pc:docMk/>
            <pc:sldMk cId="129218223" sldId="257"/>
            <ac:picMk id="4" creationId="{191D58FE-65E5-C992-2A81-6DB0F3F9B10C}"/>
          </ac:picMkLst>
        </pc:picChg>
        <pc:picChg chg="mod">
          <ac:chgData name="GAETANO RANDAZZO" userId="6bcc7446-c451-42ee-9900-145cf876e556" providerId="ADAL" clId="{CC6CF352-8B20-2149-9704-1BF4E9D351C8}" dt="2022-12-02T18:16:35.468" v="122" actId="14100"/>
          <ac:picMkLst>
            <pc:docMk/>
            <pc:sldMk cId="129218223" sldId="257"/>
            <ac:picMk id="5" creationId="{8EB63F79-9C1A-5E82-1AC8-BD3E9714C113}"/>
          </ac:picMkLst>
        </pc:picChg>
      </pc:sldChg>
      <pc:sldChg chg="modSp mod">
        <pc:chgData name="GAETANO RANDAZZO" userId="6bcc7446-c451-42ee-9900-145cf876e556" providerId="ADAL" clId="{CC6CF352-8B20-2149-9704-1BF4E9D351C8}" dt="2022-12-02T19:08:40.956" v="1252" actId="20577"/>
        <pc:sldMkLst>
          <pc:docMk/>
          <pc:sldMk cId="3223020397" sldId="351"/>
        </pc:sldMkLst>
        <pc:spChg chg="mod">
          <ac:chgData name="GAETANO RANDAZZO" userId="6bcc7446-c451-42ee-9900-145cf876e556" providerId="ADAL" clId="{CC6CF352-8B20-2149-9704-1BF4E9D351C8}" dt="2022-12-02T19:08:40.956" v="1252" actId="20577"/>
          <ac:spMkLst>
            <pc:docMk/>
            <pc:sldMk cId="3223020397" sldId="351"/>
            <ac:spMk id="2" creationId="{1F89CD2E-D773-348D-1A8F-3FBABDD72558}"/>
          </ac:spMkLst>
        </pc:spChg>
      </pc:sldChg>
      <pc:sldChg chg="modSp mod">
        <pc:chgData name="GAETANO RANDAZZO" userId="6bcc7446-c451-42ee-9900-145cf876e556" providerId="ADAL" clId="{CC6CF352-8B20-2149-9704-1BF4E9D351C8}" dt="2022-12-02T19:05:35.997" v="1210" actId="20577"/>
        <pc:sldMkLst>
          <pc:docMk/>
          <pc:sldMk cId="3024022230" sldId="359"/>
        </pc:sldMkLst>
        <pc:spChg chg="mod">
          <ac:chgData name="GAETANO RANDAZZO" userId="6bcc7446-c451-42ee-9900-145cf876e556" providerId="ADAL" clId="{CC6CF352-8B20-2149-9704-1BF4E9D351C8}" dt="2022-12-02T19:05:35.997" v="1210" actId="20577"/>
          <ac:spMkLst>
            <pc:docMk/>
            <pc:sldMk cId="3024022230" sldId="359"/>
            <ac:spMk id="2" creationId="{664D64BB-7BCC-1E8C-E83C-24C8A1425A0D}"/>
          </ac:spMkLst>
        </pc:spChg>
      </pc:sldChg>
      <pc:sldChg chg="addSp modSp mod">
        <pc:chgData name="GAETANO RANDAZZO" userId="6bcc7446-c451-42ee-9900-145cf876e556" providerId="ADAL" clId="{CC6CF352-8B20-2149-9704-1BF4E9D351C8}" dt="2022-12-02T19:11:29.121" v="1342" actId="20577"/>
        <pc:sldMkLst>
          <pc:docMk/>
          <pc:sldMk cId="2743690652" sldId="360"/>
        </pc:sldMkLst>
        <pc:spChg chg="add mod">
          <ac:chgData name="GAETANO RANDAZZO" userId="6bcc7446-c451-42ee-9900-145cf876e556" providerId="ADAL" clId="{CC6CF352-8B20-2149-9704-1BF4E9D351C8}" dt="2022-12-02T19:11:29.121" v="1342" actId="20577"/>
          <ac:spMkLst>
            <pc:docMk/>
            <pc:sldMk cId="2743690652" sldId="360"/>
            <ac:spMk id="3" creationId="{0E21E79E-28AC-46E2-35D5-3B42FDB9E24B}"/>
          </ac:spMkLst>
        </pc:spChg>
      </pc:sldChg>
      <pc:sldChg chg="del">
        <pc:chgData name="GAETANO RANDAZZO" userId="6bcc7446-c451-42ee-9900-145cf876e556" providerId="ADAL" clId="{CC6CF352-8B20-2149-9704-1BF4E9D351C8}" dt="2022-12-02T18:20:27.044" v="276" actId="2696"/>
        <pc:sldMkLst>
          <pc:docMk/>
          <pc:sldMk cId="1393982144" sldId="376"/>
        </pc:sldMkLst>
      </pc:sldChg>
      <pc:sldChg chg="delSp modSp add mod ord">
        <pc:chgData name="GAETANO RANDAZZO" userId="6bcc7446-c451-42ee-9900-145cf876e556" providerId="ADAL" clId="{CC6CF352-8B20-2149-9704-1BF4E9D351C8}" dt="2022-12-02T19:00:17.648" v="1012" actId="20577"/>
        <pc:sldMkLst>
          <pc:docMk/>
          <pc:sldMk cId="1462100548" sldId="376"/>
        </pc:sldMkLst>
        <pc:spChg chg="del mod">
          <ac:chgData name="GAETANO RANDAZZO" userId="6bcc7446-c451-42ee-9900-145cf876e556" providerId="ADAL" clId="{CC6CF352-8B20-2149-9704-1BF4E9D351C8}" dt="2022-12-02T18:21:51.829" v="337" actId="478"/>
          <ac:spMkLst>
            <pc:docMk/>
            <pc:sldMk cId="1462100548" sldId="376"/>
            <ac:spMk id="2" creationId="{1693369D-6136-7674-FDC6-ABB2CE9652CC}"/>
          </ac:spMkLst>
        </pc:spChg>
        <pc:spChg chg="del mod">
          <ac:chgData name="GAETANO RANDAZZO" userId="6bcc7446-c451-42ee-9900-145cf876e556" providerId="ADAL" clId="{CC6CF352-8B20-2149-9704-1BF4E9D351C8}" dt="2022-12-02T18:21:24.196" v="330" actId="478"/>
          <ac:spMkLst>
            <pc:docMk/>
            <pc:sldMk cId="1462100548" sldId="376"/>
            <ac:spMk id="3" creationId="{901BCCBD-356F-79B5-9046-1717393C1697}"/>
          </ac:spMkLst>
        </pc:spChg>
        <pc:spChg chg="mod">
          <ac:chgData name="GAETANO RANDAZZO" userId="6bcc7446-c451-42ee-9900-145cf876e556" providerId="ADAL" clId="{CC6CF352-8B20-2149-9704-1BF4E9D351C8}" dt="2022-12-02T18:44:46.943" v="828" actId="1076"/>
          <ac:spMkLst>
            <pc:docMk/>
            <pc:sldMk cId="1462100548" sldId="376"/>
            <ac:spMk id="4" creationId="{84D4BF6D-B8BE-8442-D181-53BF5E785763}"/>
          </ac:spMkLst>
        </pc:spChg>
        <pc:spChg chg="mod">
          <ac:chgData name="GAETANO RANDAZZO" userId="6bcc7446-c451-42ee-9900-145cf876e556" providerId="ADAL" clId="{CC6CF352-8B20-2149-9704-1BF4E9D351C8}" dt="2022-12-02T19:00:17.648" v="1012" actId="20577"/>
          <ac:spMkLst>
            <pc:docMk/>
            <pc:sldMk cId="1462100548" sldId="376"/>
            <ac:spMk id="5" creationId="{8435FB6C-F9C1-F6D4-7B27-07D66D0E63A4}"/>
          </ac:spMkLst>
        </pc:spChg>
      </pc:sldChg>
      <pc:sldChg chg="addSp delSp modSp del mod ord">
        <pc:chgData name="GAETANO RANDAZZO" userId="6bcc7446-c451-42ee-9900-145cf876e556" providerId="ADAL" clId="{CC6CF352-8B20-2149-9704-1BF4E9D351C8}" dt="2022-12-02T18:56:30.856" v="878" actId="2696"/>
        <pc:sldMkLst>
          <pc:docMk/>
          <pc:sldMk cId="2348327067" sldId="377"/>
        </pc:sldMkLst>
        <pc:spChg chg="add del mod">
          <ac:chgData name="GAETANO RANDAZZO" userId="6bcc7446-c451-42ee-9900-145cf876e556" providerId="ADAL" clId="{CC6CF352-8B20-2149-9704-1BF4E9D351C8}" dt="2022-12-02T18:42:10.646" v="784" actId="478"/>
          <ac:spMkLst>
            <pc:docMk/>
            <pc:sldMk cId="2348327067" sldId="377"/>
            <ac:spMk id="2" creationId="{9C5B9911-A7FA-1D04-5E20-3E37F2A4AB1B}"/>
          </ac:spMkLst>
        </pc:spChg>
        <pc:spChg chg="del mod">
          <ac:chgData name="GAETANO RANDAZZO" userId="6bcc7446-c451-42ee-9900-145cf876e556" providerId="ADAL" clId="{CC6CF352-8B20-2149-9704-1BF4E9D351C8}" dt="2022-12-02T18:51:10.483" v="848"/>
          <ac:spMkLst>
            <pc:docMk/>
            <pc:sldMk cId="2348327067" sldId="377"/>
            <ac:spMk id="6" creationId="{CCACD4E5-0072-51EF-A924-2DC5289FD4EA}"/>
          </ac:spMkLst>
        </pc:spChg>
        <pc:graphicFrameChg chg="modGraphic">
          <ac:chgData name="GAETANO RANDAZZO" userId="6bcc7446-c451-42ee-9900-145cf876e556" providerId="ADAL" clId="{CC6CF352-8B20-2149-9704-1BF4E9D351C8}" dt="2022-12-02T18:56:04.916" v="876" actId="113"/>
          <ac:graphicFrameMkLst>
            <pc:docMk/>
            <pc:sldMk cId="2348327067" sldId="377"/>
            <ac:graphicFrameMk id="3" creationId="{92D18EE0-3A45-FF51-8AD1-4FF32C898320}"/>
          </ac:graphicFrameMkLst>
        </pc:graphicFrameChg>
      </pc:sldChg>
      <pc:sldChg chg="delSp add del mod">
        <pc:chgData name="GAETANO RANDAZZO" userId="6bcc7446-c451-42ee-9900-145cf876e556" providerId="ADAL" clId="{CC6CF352-8B20-2149-9704-1BF4E9D351C8}" dt="2022-12-02T18:56:48.210" v="882" actId="2696"/>
        <pc:sldMkLst>
          <pc:docMk/>
          <pc:sldMk cId="3126670698" sldId="377"/>
        </pc:sldMkLst>
        <pc:graphicFrameChg chg="del">
          <ac:chgData name="GAETANO RANDAZZO" userId="6bcc7446-c451-42ee-9900-145cf876e556" providerId="ADAL" clId="{CC6CF352-8B20-2149-9704-1BF4E9D351C8}" dt="2022-12-02T18:56:41.373" v="880" actId="21"/>
          <ac:graphicFrameMkLst>
            <pc:docMk/>
            <pc:sldMk cId="3126670698" sldId="377"/>
            <ac:graphicFrameMk id="3" creationId="{92D18EE0-3A45-FF51-8AD1-4FF32C898320}"/>
          </ac:graphicFrameMkLst>
        </pc:graphicFrameChg>
      </pc:sldChg>
      <pc:sldChg chg="addSp modSp del mod">
        <pc:chgData name="GAETANO RANDAZZO" userId="6bcc7446-c451-42ee-9900-145cf876e556" providerId="ADAL" clId="{CC6CF352-8B20-2149-9704-1BF4E9D351C8}" dt="2022-12-02T19:09:39.628" v="1291" actId="2696"/>
        <pc:sldMkLst>
          <pc:docMk/>
          <pc:sldMk cId="3034997368" sldId="378"/>
        </pc:sldMkLst>
        <pc:spChg chg="add mod">
          <ac:chgData name="GAETANO RANDAZZO" userId="6bcc7446-c451-42ee-9900-145cf876e556" providerId="ADAL" clId="{CC6CF352-8B20-2149-9704-1BF4E9D351C8}" dt="2022-12-02T18:29:04.896" v="780" actId="1076"/>
          <ac:spMkLst>
            <pc:docMk/>
            <pc:sldMk cId="3034997368" sldId="378"/>
            <ac:spMk id="3" creationId="{224C50A5-A826-2817-9A56-1296C75D0C7E}"/>
          </ac:spMkLst>
        </pc:spChg>
      </pc:sldChg>
      <pc:sldChg chg="add">
        <pc:chgData name="GAETANO RANDAZZO" userId="6bcc7446-c451-42ee-9900-145cf876e556" providerId="ADAL" clId="{CC6CF352-8B20-2149-9704-1BF4E9D351C8}" dt="2022-12-02T19:09:42.216" v="1292"/>
        <pc:sldMkLst>
          <pc:docMk/>
          <pc:sldMk cId="3349330580" sldId="378"/>
        </pc:sldMkLst>
      </pc:sldChg>
      <pc:sldChg chg="delSp modSp add mod ord">
        <pc:chgData name="GAETANO RANDAZZO" userId="6bcc7446-c451-42ee-9900-145cf876e556" providerId="ADAL" clId="{CC6CF352-8B20-2149-9704-1BF4E9D351C8}" dt="2022-12-02T19:04:40.236" v="1186" actId="20577"/>
        <pc:sldMkLst>
          <pc:docMk/>
          <pc:sldMk cId="3348726648" sldId="379"/>
        </pc:sldMkLst>
        <pc:spChg chg="del">
          <ac:chgData name="GAETANO RANDAZZO" userId="6bcc7446-c451-42ee-9900-145cf876e556" providerId="ADAL" clId="{CC6CF352-8B20-2149-9704-1BF4E9D351C8}" dt="2022-12-02T18:18:04.459" v="150" actId="478"/>
          <ac:spMkLst>
            <pc:docMk/>
            <pc:sldMk cId="3348726648" sldId="379"/>
            <ac:spMk id="2" creationId="{680DCB67-97A5-8EA5-A970-44A0849A6159}"/>
          </ac:spMkLst>
        </pc:spChg>
        <pc:spChg chg="mod">
          <ac:chgData name="GAETANO RANDAZZO" userId="6bcc7446-c451-42ee-9900-145cf876e556" providerId="ADAL" clId="{CC6CF352-8B20-2149-9704-1BF4E9D351C8}" dt="2022-12-02T19:04:40.236" v="1186" actId="20577"/>
          <ac:spMkLst>
            <pc:docMk/>
            <pc:sldMk cId="3348726648" sldId="379"/>
            <ac:spMk id="4" creationId="{FB723163-183C-98F5-BF29-40BEA2446ADD}"/>
          </ac:spMkLst>
        </pc:spChg>
        <pc:spChg chg="mod">
          <ac:chgData name="GAETANO RANDAZZO" userId="6bcc7446-c451-42ee-9900-145cf876e556" providerId="ADAL" clId="{CC6CF352-8B20-2149-9704-1BF4E9D351C8}" dt="2022-12-02T18:18:09.986" v="161" actId="20577"/>
          <ac:spMkLst>
            <pc:docMk/>
            <pc:sldMk cId="3348726648" sldId="379"/>
            <ac:spMk id="5" creationId="{48E9DC79-E00D-04E9-A6AA-F4E9F61F151C}"/>
          </ac:spMkLst>
        </pc:spChg>
      </pc:sldChg>
      <pc:sldChg chg="addSp modSp add mod">
        <pc:chgData name="GAETANO RANDAZZO" userId="6bcc7446-c451-42ee-9900-145cf876e556" providerId="ADAL" clId="{CC6CF352-8B20-2149-9704-1BF4E9D351C8}" dt="2022-12-02T19:05:03.170" v="1204" actId="20577"/>
        <pc:sldMkLst>
          <pc:docMk/>
          <pc:sldMk cId="3363487974" sldId="380"/>
        </pc:sldMkLst>
        <pc:spChg chg="mod">
          <ac:chgData name="GAETANO RANDAZZO" userId="6bcc7446-c451-42ee-9900-145cf876e556" providerId="ADAL" clId="{CC6CF352-8B20-2149-9704-1BF4E9D351C8}" dt="2022-12-02T19:04:52.100" v="1187"/>
          <ac:spMkLst>
            <pc:docMk/>
            <pc:sldMk cId="3363487974" sldId="380"/>
            <ac:spMk id="4" creationId="{FB723163-183C-98F5-BF29-40BEA2446ADD}"/>
          </ac:spMkLst>
        </pc:spChg>
        <pc:spChg chg="mod">
          <ac:chgData name="GAETANO RANDAZZO" userId="6bcc7446-c451-42ee-9900-145cf876e556" providerId="ADAL" clId="{CC6CF352-8B20-2149-9704-1BF4E9D351C8}" dt="2022-12-02T19:05:03.170" v="1204" actId="20577"/>
          <ac:spMkLst>
            <pc:docMk/>
            <pc:sldMk cId="3363487974" sldId="380"/>
            <ac:spMk id="5" creationId="{48E9DC79-E00D-04E9-A6AA-F4E9F61F151C}"/>
          </ac:spMkLst>
        </pc:spChg>
        <pc:graphicFrameChg chg="add mod">
          <ac:chgData name="GAETANO RANDAZZO" userId="6bcc7446-c451-42ee-9900-145cf876e556" providerId="ADAL" clId="{CC6CF352-8B20-2149-9704-1BF4E9D351C8}" dt="2022-12-02T18:56:43.625" v="881"/>
          <ac:graphicFrameMkLst>
            <pc:docMk/>
            <pc:sldMk cId="3363487974" sldId="380"/>
            <ac:graphicFrameMk id="2" creationId="{B8540A88-D95F-15AB-9917-E8BBB3647D1A}"/>
          </ac:graphicFrameMkLst>
        </pc:graphicFrameChg>
      </pc:sldChg>
      <pc:sldChg chg="modSp add mod">
        <pc:chgData name="GAETANO RANDAZZO" userId="6bcc7446-c451-42ee-9900-145cf876e556" providerId="ADAL" clId="{CC6CF352-8B20-2149-9704-1BF4E9D351C8}" dt="2022-12-02T19:05:07.887" v="1205"/>
        <pc:sldMkLst>
          <pc:docMk/>
          <pc:sldMk cId="1918215725" sldId="381"/>
        </pc:sldMkLst>
        <pc:spChg chg="mod">
          <ac:chgData name="GAETANO RANDAZZO" userId="6bcc7446-c451-42ee-9900-145cf876e556" providerId="ADAL" clId="{CC6CF352-8B20-2149-9704-1BF4E9D351C8}" dt="2022-12-02T19:05:07.887" v="1205"/>
          <ac:spMkLst>
            <pc:docMk/>
            <pc:sldMk cId="1918215725" sldId="381"/>
            <ac:spMk id="4" creationId="{FB723163-183C-98F5-BF29-40BEA2446ADD}"/>
          </ac:spMkLst>
        </pc:spChg>
        <pc:spChg chg="mod">
          <ac:chgData name="GAETANO RANDAZZO" userId="6bcc7446-c451-42ee-9900-145cf876e556" providerId="ADAL" clId="{CC6CF352-8B20-2149-9704-1BF4E9D351C8}" dt="2022-12-02T18:18:38.683" v="194" actId="20577"/>
          <ac:spMkLst>
            <pc:docMk/>
            <pc:sldMk cId="1918215725" sldId="381"/>
            <ac:spMk id="5" creationId="{48E9DC79-E00D-04E9-A6AA-F4E9F61F151C}"/>
          </ac:spMkLst>
        </pc:spChg>
      </pc:sldChg>
      <pc:sldChg chg="modSp add mod">
        <pc:chgData name="GAETANO RANDAZZO" userId="6bcc7446-c451-42ee-9900-145cf876e556" providerId="ADAL" clId="{CC6CF352-8B20-2149-9704-1BF4E9D351C8}" dt="2022-12-02T19:05:10.845" v="1206"/>
        <pc:sldMkLst>
          <pc:docMk/>
          <pc:sldMk cId="3943745207" sldId="382"/>
        </pc:sldMkLst>
        <pc:spChg chg="mod">
          <ac:chgData name="GAETANO RANDAZZO" userId="6bcc7446-c451-42ee-9900-145cf876e556" providerId="ADAL" clId="{CC6CF352-8B20-2149-9704-1BF4E9D351C8}" dt="2022-12-02T19:05:10.845" v="1206"/>
          <ac:spMkLst>
            <pc:docMk/>
            <pc:sldMk cId="3943745207" sldId="382"/>
            <ac:spMk id="4" creationId="{FB723163-183C-98F5-BF29-40BEA2446ADD}"/>
          </ac:spMkLst>
        </pc:spChg>
        <pc:spChg chg="mod">
          <ac:chgData name="GAETANO RANDAZZO" userId="6bcc7446-c451-42ee-9900-145cf876e556" providerId="ADAL" clId="{CC6CF352-8B20-2149-9704-1BF4E9D351C8}" dt="2022-12-02T18:19:17.993" v="275" actId="20577"/>
          <ac:spMkLst>
            <pc:docMk/>
            <pc:sldMk cId="3943745207" sldId="382"/>
            <ac:spMk id="5" creationId="{48E9DC79-E00D-04E9-A6AA-F4E9F61F151C}"/>
          </ac:spMkLst>
        </pc:spChg>
      </pc:sldChg>
      <pc:sldChg chg="modSp mod">
        <pc:chgData name="GAETANO RANDAZZO" userId="6bcc7446-c451-42ee-9900-145cf876e556" providerId="ADAL" clId="{CC6CF352-8B20-2149-9704-1BF4E9D351C8}" dt="2022-12-02T19:06:55.570" v="1249" actId="1076"/>
        <pc:sldMkLst>
          <pc:docMk/>
          <pc:sldMk cId="3058555340" sldId="383"/>
        </pc:sldMkLst>
        <pc:spChg chg="mod">
          <ac:chgData name="GAETANO RANDAZZO" userId="6bcc7446-c451-42ee-9900-145cf876e556" providerId="ADAL" clId="{CC6CF352-8B20-2149-9704-1BF4E9D351C8}" dt="2022-12-02T19:06:55.570" v="1249" actId="1076"/>
          <ac:spMkLst>
            <pc:docMk/>
            <pc:sldMk cId="3058555340" sldId="383"/>
            <ac:spMk id="2" creationId="{2CAF76B0-304E-99BE-AE40-5EA53D6A86DE}"/>
          </ac:spMkLst>
        </pc:spChg>
      </pc:sldChg>
      <pc:sldChg chg="modSp add mod">
        <pc:chgData name="GAETANO RANDAZZO" userId="6bcc7446-c451-42ee-9900-145cf876e556" providerId="ADAL" clId="{CC6CF352-8B20-2149-9704-1BF4E9D351C8}" dt="2022-12-02T19:02:16.914" v="1131" actId="20577"/>
        <pc:sldMkLst>
          <pc:docMk/>
          <pc:sldMk cId="2334143317" sldId="384"/>
        </pc:sldMkLst>
        <pc:spChg chg="mod">
          <ac:chgData name="GAETANO RANDAZZO" userId="6bcc7446-c451-42ee-9900-145cf876e556" providerId="ADAL" clId="{CC6CF352-8B20-2149-9704-1BF4E9D351C8}" dt="2022-12-02T19:02:16.914" v="1131" actId="20577"/>
          <ac:spMkLst>
            <pc:docMk/>
            <pc:sldMk cId="2334143317" sldId="384"/>
            <ac:spMk id="2" creationId="{2CAF76B0-304E-99BE-AE40-5EA53D6A86DE}"/>
          </ac:spMkLst>
        </pc:spChg>
      </pc:sldChg>
      <pc:sldChg chg="modSp add mod">
        <pc:chgData name="GAETANO RANDAZZO" userId="6bcc7446-c451-42ee-9900-145cf876e556" providerId="ADAL" clId="{CC6CF352-8B20-2149-9704-1BF4E9D351C8}" dt="2022-12-02T19:02:30.197" v="1160" actId="20577"/>
        <pc:sldMkLst>
          <pc:docMk/>
          <pc:sldMk cId="1410552103" sldId="385"/>
        </pc:sldMkLst>
        <pc:spChg chg="mod">
          <ac:chgData name="GAETANO RANDAZZO" userId="6bcc7446-c451-42ee-9900-145cf876e556" providerId="ADAL" clId="{CC6CF352-8B20-2149-9704-1BF4E9D351C8}" dt="2022-12-02T19:02:30.197" v="1160" actId="20577"/>
          <ac:spMkLst>
            <pc:docMk/>
            <pc:sldMk cId="1410552103" sldId="385"/>
            <ac:spMk id="2" creationId="{2CAF76B0-304E-99BE-AE40-5EA53D6A86DE}"/>
          </ac:spMkLst>
        </pc:spChg>
      </pc:sldChg>
      <pc:sldChg chg="modSp add mod">
        <pc:chgData name="GAETANO RANDAZZO" userId="6bcc7446-c451-42ee-9900-145cf876e556" providerId="ADAL" clId="{CC6CF352-8B20-2149-9704-1BF4E9D351C8}" dt="2022-12-02T19:02:50.680" v="1169" actId="1076"/>
        <pc:sldMkLst>
          <pc:docMk/>
          <pc:sldMk cId="3789917245" sldId="386"/>
        </pc:sldMkLst>
        <pc:spChg chg="mod">
          <ac:chgData name="GAETANO RANDAZZO" userId="6bcc7446-c451-42ee-9900-145cf876e556" providerId="ADAL" clId="{CC6CF352-8B20-2149-9704-1BF4E9D351C8}" dt="2022-12-02T19:02:50.680" v="1169" actId="1076"/>
          <ac:spMkLst>
            <pc:docMk/>
            <pc:sldMk cId="3789917245" sldId="386"/>
            <ac:spMk id="2" creationId="{2CAF76B0-304E-99BE-AE40-5EA53D6A86DE}"/>
          </ac:spMkLst>
        </pc:spChg>
      </pc:sldChg>
      <pc:sldChg chg="add del">
        <pc:chgData name="GAETANO RANDAZZO" userId="6bcc7446-c451-42ee-9900-145cf876e556" providerId="ADAL" clId="{CC6CF352-8B20-2149-9704-1BF4E9D351C8}" dt="2022-12-02T19:07:07.557" v="1251" actId="2696"/>
        <pc:sldMkLst>
          <pc:docMk/>
          <pc:sldMk cId="1507656049" sldId="387"/>
        </pc:sldMkLst>
      </pc:sldChg>
      <pc:sldChg chg="addSp delSp modSp add mod ord">
        <pc:chgData name="GAETANO RANDAZZO" userId="6bcc7446-c451-42ee-9900-145cf876e556" providerId="ADAL" clId="{CC6CF352-8B20-2149-9704-1BF4E9D351C8}" dt="2022-12-02T19:15:52.894" v="1420" actId="1076"/>
        <pc:sldMkLst>
          <pc:docMk/>
          <pc:sldMk cId="1497178446" sldId="388"/>
        </pc:sldMkLst>
        <pc:spChg chg="del">
          <ac:chgData name="GAETANO RANDAZZO" userId="6bcc7446-c451-42ee-9900-145cf876e556" providerId="ADAL" clId="{CC6CF352-8B20-2149-9704-1BF4E9D351C8}" dt="2022-12-02T19:09:11.459" v="1259" actId="478"/>
          <ac:spMkLst>
            <pc:docMk/>
            <pc:sldMk cId="1497178446" sldId="388"/>
            <ac:spMk id="4" creationId="{1B4BAE31-06BA-4F37-31DA-77DB4FABA444}"/>
          </ac:spMkLst>
        </pc:spChg>
        <pc:spChg chg="del mod">
          <ac:chgData name="GAETANO RANDAZZO" userId="6bcc7446-c451-42ee-9900-145cf876e556" providerId="ADAL" clId="{CC6CF352-8B20-2149-9704-1BF4E9D351C8}" dt="2022-12-02T19:08:52.730" v="1257" actId="478"/>
          <ac:spMkLst>
            <pc:docMk/>
            <pc:sldMk cId="1497178446" sldId="388"/>
            <ac:spMk id="5" creationId="{5E1F831F-9452-1DBE-422F-779439D57AB5}"/>
          </ac:spMkLst>
        </pc:spChg>
        <pc:spChg chg="add del mod">
          <ac:chgData name="GAETANO RANDAZZO" userId="6bcc7446-c451-42ee-9900-145cf876e556" providerId="ADAL" clId="{CC6CF352-8B20-2149-9704-1BF4E9D351C8}" dt="2022-12-02T19:14:09.689" v="1387" actId="22"/>
          <ac:spMkLst>
            <pc:docMk/>
            <pc:sldMk cId="1497178446" sldId="388"/>
            <ac:spMk id="11" creationId="{AC7E054F-67E6-1A92-BD09-F88BC0014B94}"/>
          </ac:spMkLst>
        </pc:spChg>
        <pc:spChg chg="add mod">
          <ac:chgData name="GAETANO RANDAZZO" userId="6bcc7446-c451-42ee-9900-145cf876e556" providerId="ADAL" clId="{CC6CF352-8B20-2149-9704-1BF4E9D351C8}" dt="2022-12-02T19:15:48.091" v="1418" actId="1076"/>
          <ac:spMkLst>
            <pc:docMk/>
            <pc:sldMk cId="1497178446" sldId="388"/>
            <ac:spMk id="13" creationId="{8003700E-057D-4AEA-1EDD-5F1C27C7D77B}"/>
          </ac:spMkLst>
        </pc:spChg>
        <pc:picChg chg="add mod">
          <ac:chgData name="GAETANO RANDAZZO" userId="6bcc7446-c451-42ee-9900-145cf876e556" providerId="ADAL" clId="{CC6CF352-8B20-2149-9704-1BF4E9D351C8}" dt="2022-12-02T19:15:51.055" v="1419" actId="1076"/>
          <ac:picMkLst>
            <pc:docMk/>
            <pc:sldMk cId="1497178446" sldId="388"/>
            <ac:picMk id="3" creationId="{E2AA5418-4B58-4EF7-8AB0-9C9A322B004E}"/>
          </ac:picMkLst>
        </pc:picChg>
        <pc:picChg chg="add mod">
          <ac:chgData name="GAETANO RANDAZZO" userId="6bcc7446-c451-42ee-9900-145cf876e556" providerId="ADAL" clId="{CC6CF352-8B20-2149-9704-1BF4E9D351C8}" dt="2022-12-02T19:15:52.894" v="1420" actId="1076"/>
          <ac:picMkLst>
            <pc:docMk/>
            <pc:sldMk cId="1497178446" sldId="388"/>
            <ac:picMk id="6" creationId="{E0FF66D8-4D23-6F4C-2558-C7022BC5E159}"/>
          </ac:picMkLst>
        </pc:picChg>
        <pc:picChg chg="add del mod">
          <ac:chgData name="GAETANO RANDAZZO" userId="6bcc7446-c451-42ee-9900-145cf876e556" providerId="ADAL" clId="{CC6CF352-8B20-2149-9704-1BF4E9D351C8}" dt="2022-12-02T19:15:36.575" v="1415" actId="1076"/>
          <ac:picMkLst>
            <pc:docMk/>
            <pc:sldMk cId="1497178446" sldId="388"/>
            <ac:picMk id="7" creationId="{B8A1321F-98CF-5F8A-9E7D-30470288414B}"/>
          </ac:picMkLst>
        </pc:picChg>
        <pc:picChg chg="del">
          <ac:chgData name="GAETANO RANDAZZO" userId="6bcc7446-c451-42ee-9900-145cf876e556" providerId="ADAL" clId="{CC6CF352-8B20-2149-9704-1BF4E9D351C8}" dt="2022-12-02T19:08:47.940" v="1254" actId="478"/>
          <ac:picMkLst>
            <pc:docMk/>
            <pc:sldMk cId="1497178446" sldId="388"/>
            <ac:picMk id="8" creationId="{1708C689-5EFD-5D73-A69C-9E02F3720D42}"/>
          </ac:picMkLst>
        </pc:picChg>
        <pc:picChg chg="del">
          <ac:chgData name="GAETANO RANDAZZO" userId="6bcc7446-c451-42ee-9900-145cf876e556" providerId="ADAL" clId="{CC6CF352-8B20-2149-9704-1BF4E9D351C8}" dt="2022-12-02T19:08:49.493" v="1255" actId="478"/>
          <ac:picMkLst>
            <pc:docMk/>
            <pc:sldMk cId="1497178446" sldId="388"/>
            <ac:picMk id="10" creationId="{EB8E19B1-11A9-A358-D3AB-3CB8CCB15AE4}"/>
          </ac:picMkLst>
        </pc:picChg>
        <pc:picChg chg="add del mod">
          <ac:chgData name="GAETANO RANDAZZO" userId="6bcc7446-c451-42ee-9900-145cf876e556" providerId="ADAL" clId="{CC6CF352-8B20-2149-9704-1BF4E9D351C8}" dt="2022-12-02T19:14:45.501" v="1406"/>
          <ac:picMkLst>
            <pc:docMk/>
            <pc:sldMk cId="1497178446" sldId="388"/>
            <ac:picMk id="12" creationId="{AF3041E5-8E2D-39B9-D0DE-2B144E13164F}"/>
          </ac:picMkLst>
        </pc:picChg>
      </pc:sldChg>
      <pc:sldChg chg="modSp add mod">
        <pc:chgData name="GAETANO RANDAZZO" userId="6bcc7446-c451-42ee-9900-145cf876e556" providerId="ADAL" clId="{CC6CF352-8B20-2149-9704-1BF4E9D351C8}" dt="2022-12-02T19:09:29.575" v="1290" actId="14100"/>
        <pc:sldMkLst>
          <pc:docMk/>
          <pc:sldMk cId="2554537763" sldId="389"/>
        </pc:sldMkLst>
        <pc:spChg chg="mod">
          <ac:chgData name="GAETANO RANDAZZO" userId="6bcc7446-c451-42ee-9900-145cf876e556" providerId="ADAL" clId="{CC6CF352-8B20-2149-9704-1BF4E9D351C8}" dt="2022-12-02T19:09:29.575" v="1290" actId="14100"/>
          <ac:spMkLst>
            <pc:docMk/>
            <pc:sldMk cId="2554537763" sldId="389"/>
            <ac:spMk id="2" creationId="{2CAF76B0-304E-99BE-AE40-5EA53D6A86DE}"/>
          </ac:spMkLst>
        </pc:spChg>
      </pc:sldChg>
      <pc:sldChg chg="add del">
        <pc:chgData name="GAETANO RANDAZZO" userId="6bcc7446-c451-42ee-9900-145cf876e556" providerId="ADAL" clId="{CC6CF352-8B20-2149-9704-1BF4E9D351C8}" dt="2022-12-02T19:11:48.144" v="1344" actId="2890"/>
        <pc:sldMkLst>
          <pc:docMk/>
          <pc:sldMk cId="3885874064" sldId="390"/>
        </pc:sldMkLst>
      </pc:sldChg>
    </pc:docChg>
  </pc:docChgLst>
  <pc:docChgLst>
    <pc:chgData name="MARTINA SORCE" userId="S::martina.sorce@you.unipa.it::d0b51e46-867e-45e7-a58d-baf55d6140d8" providerId="AD" clId="Web-{7D8BD379-59F2-436D-8933-DA774C0C49F0}"/>
    <pc:docChg chg="modSld">
      <pc:chgData name="MARTINA SORCE" userId="S::martina.sorce@you.unipa.it::d0b51e46-867e-45e7-a58d-baf55d6140d8" providerId="AD" clId="Web-{7D8BD379-59F2-436D-8933-DA774C0C49F0}" dt="2022-12-28T20:44:36.178" v="5" actId="1076"/>
      <pc:docMkLst>
        <pc:docMk/>
      </pc:docMkLst>
      <pc:sldChg chg="modSp">
        <pc:chgData name="MARTINA SORCE" userId="S::martina.sorce@you.unipa.it::d0b51e46-867e-45e7-a58d-baf55d6140d8" providerId="AD" clId="Web-{7D8BD379-59F2-436D-8933-DA774C0C49F0}" dt="2022-12-28T20:44:36.178" v="5" actId="1076"/>
        <pc:sldMkLst>
          <pc:docMk/>
          <pc:sldMk cId="2808009839" sldId="656"/>
        </pc:sldMkLst>
        <pc:spChg chg="mod">
          <ac:chgData name="MARTINA SORCE" userId="S::martina.sorce@you.unipa.it::d0b51e46-867e-45e7-a58d-baf55d6140d8" providerId="AD" clId="Web-{7D8BD379-59F2-436D-8933-DA774C0C49F0}" dt="2022-12-28T20:44:32.522" v="4" actId="1076"/>
          <ac:spMkLst>
            <pc:docMk/>
            <pc:sldMk cId="2808009839" sldId="656"/>
            <ac:spMk id="9" creationId="{F8176F54-2E9F-AE8B-E485-C59C02A38335}"/>
          </ac:spMkLst>
        </pc:spChg>
        <pc:spChg chg="mod">
          <ac:chgData name="MARTINA SORCE" userId="S::martina.sorce@you.unipa.it::d0b51e46-867e-45e7-a58d-baf55d6140d8" providerId="AD" clId="Web-{7D8BD379-59F2-436D-8933-DA774C0C49F0}" dt="2022-12-28T20:35:19.050" v="3" actId="1076"/>
          <ac:spMkLst>
            <pc:docMk/>
            <pc:sldMk cId="2808009839" sldId="656"/>
            <ac:spMk id="10" creationId="{538D72E5-B24A-70D4-481D-4AE3EA5A9056}"/>
          </ac:spMkLst>
        </pc:spChg>
        <pc:graphicFrameChg chg="mod">
          <ac:chgData name="MARTINA SORCE" userId="S::martina.sorce@you.unipa.it::d0b51e46-867e-45e7-a58d-baf55d6140d8" providerId="AD" clId="Web-{7D8BD379-59F2-436D-8933-DA774C0C49F0}" dt="2022-12-28T20:44:36.178" v="5" actId="1076"/>
          <ac:graphicFrameMkLst>
            <pc:docMk/>
            <pc:sldMk cId="2808009839" sldId="656"/>
            <ac:graphicFrameMk id="25" creationId="{28802AE0-FFCD-D1C3-DC74-202E0E55B58D}"/>
          </ac:graphicFrameMkLst>
        </pc:graphicFrameChg>
        <pc:graphicFrameChg chg="mod">
          <ac:chgData name="MARTINA SORCE" userId="S::martina.sorce@you.unipa.it::d0b51e46-867e-45e7-a58d-baf55d6140d8" providerId="AD" clId="Web-{7D8BD379-59F2-436D-8933-DA774C0C49F0}" dt="2022-12-28T20:34:51.299" v="1" actId="1076"/>
          <ac:graphicFrameMkLst>
            <pc:docMk/>
            <pc:sldMk cId="2808009839" sldId="656"/>
            <ac:graphicFrameMk id="28" creationId="{2CFA231A-DB22-70FF-DDBC-5B27E819D5CC}"/>
          </ac:graphicFrameMkLst>
        </pc:graphicFrameChg>
      </pc:sldChg>
    </pc:docChg>
  </pc:docChgLst>
  <pc:docChgLst>
    <pc:chgData name="GAETANO RANDAZZO" userId="6bcc7446-c451-42ee-9900-145cf876e556" providerId="ADAL" clId="{EC41D697-78FF-DD4B-98C4-A547B5320B3E}"/>
    <pc:docChg chg="undo custSel addSld delSld modSld sldOrd">
      <pc:chgData name="GAETANO RANDAZZO" userId="6bcc7446-c451-42ee-9900-145cf876e556" providerId="ADAL" clId="{EC41D697-78FF-DD4B-98C4-A547B5320B3E}" dt="2023-01-10T20:50:19.267" v="14424" actId="20577"/>
      <pc:docMkLst>
        <pc:docMk/>
      </pc:docMkLst>
      <pc:sldChg chg="modSp add mod">
        <pc:chgData name="GAETANO RANDAZZO" userId="6bcc7446-c451-42ee-9900-145cf876e556" providerId="ADAL" clId="{EC41D697-78FF-DD4B-98C4-A547B5320B3E}" dt="2023-01-09T21:01:08.018" v="1251" actId="20577"/>
        <pc:sldMkLst>
          <pc:docMk/>
          <pc:sldMk cId="984151417" sldId="698"/>
        </pc:sldMkLst>
        <pc:spChg chg="mod">
          <ac:chgData name="GAETANO RANDAZZO" userId="6bcc7446-c451-42ee-9900-145cf876e556" providerId="ADAL" clId="{EC41D697-78FF-DD4B-98C4-A547B5320B3E}" dt="2023-01-09T21:01:02.392" v="1240" actId="20577"/>
          <ac:spMkLst>
            <pc:docMk/>
            <pc:sldMk cId="984151417" sldId="698"/>
            <ac:spMk id="2" creationId="{28589E50-920E-3B14-7813-CF78B0D03BD2}"/>
          </ac:spMkLst>
        </pc:spChg>
        <pc:spChg chg="mod">
          <ac:chgData name="GAETANO RANDAZZO" userId="6bcc7446-c451-42ee-9900-145cf876e556" providerId="ADAL" clId="{EC41D697-78FF-DD4B-98C4-A547B5320B3E}" dt="2023-01-09T21:01:08.018" v="1251" actId="20577"/>
          <ac:spMkLst>
            <pc:docMk/>
            <pc:sldMk cId="984151417" sldId="698"/>
            <ac:spMk id="5" creationId="{8435FB6C-F9C1-F6D4-7B27-07D66D0E63A4}"/>
          </ac:spMkLst>
        </pc:spChg>
      </pc:sldChg>
      <pc:sldChg chg="modSp add mod ord">
        <pc:chgData name="GAETANO RANDAZZO" userId="6bcc7446-c451-42ee-9900-145cf876e556" providerId="ADAL" clId="{EC41D697-78FF-DD4B-98C4-A547B5320B3E}" dt="2023-01-09T21:00:31.430" v="1209" actId="20577"/>
        <pc:sldMkLst>
          <pc:docMk/>
          <pc:sldMk cId="3854873893" sldId="699"/>
        </pc:sldMkLst>
        <pc:spChg chg="mod">
          <ac:chgData name="GAETANO RANDAZZO" userId="6bcc7446-c451-42ee-9900-145cf876e556" providerId="ADAL" clId="{EC41D697-78FF-DD4B-98C4-A547B5320B3E}" dt="2023-01-09T21:00:31.430" v="1209" actId="20577"/>
          <ac:spMkLst>
            <pc:docMk/>
            <pc:sldMk cId="3854873893" sldId="699"/>
            <ac:spMk id="5" creationId="{8435FB6C-F9C1-F6D4-7B27-07D66D0E63A4}"/>
          </ac:spMkLst>
        </pc:spChg>
      </pc:sldChg>
      <pc:sldChg chg="addSp delSp modSp add mod">
        <pc:chgData name="GAETANO RANDAZZO" userId="6bcc7446-c451-42ee-9900-145cf876e556" providerId="ADAL" clId="{EC41D697-78FF-DD4B-98C4-A547B5320B3E}" dt="2023-01-09T22:28:32.899" v="8646" actId="20577"/>
        <pc:sldMkLst>
          <pc:docMk/>
          <pc:sldMk cId="3975784975" sldId="700"/>
        </pc:sldMkLst>
        <pc:spChg chg="mod">
          <ac:chgData name="GAETANO RANDAZZO" userId="6bcc7446-c451-42ee-9900-145cf876e556" providerId="ADAL" clId="{EC41D697-78FF-DD4B-98C4-A547B5320B3E}" dt="2023-01-09T21:01:30.524" v="1269" actId="20577"/>
          <ac:spMkLst>
            <pc:docMk/>
            <pc:sldMk cId="3975784975" sldId="700"/>
            <ac:spMk id="2" creationId="{28589E50-920E-3B14-7813-CF78B0D03BD2}"/>
          </ac:spMkLst>
        </pc:spChg>
        <pc:spChg chg="mod">
          <ac:chgData name="GAETANO RANDAZZO" userId="6bcc7446-c451-42ee-9900-145cf876e556" providerId="ADAL" clId="{EC41D697-78FF-DD4B-98C4-A547B5320B3E}" dt="2023-01-09T22:27:07.782" v="8437" actId="1037"/>
          <ac:spMkLst>
            <pc:docMk/>
            <pc:sldMk cId="3975784975" sldId="700"/>
            <ac:spMk id="3" creationId="{F1B76A14-1BFC-845C-5DA9-196FAD3ADBB8}"/>
          </ac:spMkLst>
        </pc:spChg>
        <pc:spChg chg="mod">
          <ac:chgData name="GAETANO RANDAZZO" userId="6bcc7446-c451-42ee-9900-145cf876e556" providerId="ADAL" clId="{EC41D697-78FF-DD4B-98C4-A547B5320B3E}" dt="2023-01-09T22:28:32.899" v="8646" actId="20577"/>
          <ac:spMkLst>
            <pc:docMk/>
            <pc:sldMk cId="3975784975" sldId="700"/>
            <ac:spMk id="5" creationId="{8435FB6C-F9C1-F6D4-7B27-07D66D0E63A4}"/>
          </ac:spMkLst>
        </pc:spChg>
        <pc:inkChg chg="add del">
          <ac:chgData name="GAETANO RANDAZZO" userId="6bcc7446-c451-42ee-9900-145cf876e556" providerId="ADAL" clId="{EC41D697-78FF-DD4B-98C4-A547B5320B3E}" dt="2023-01-09T21:12:41.910" v="2121" actId="9405"/>
          <ac:inkMkLst>
            <pc:docMk/>
            <pc:sldMk cId="3975784975" sldId="700"/>
            <ac:inkMk id="4" creationId="{7720D74B-3A44-E1EE-27D2-784DB85D0DE6}"/>
          </ac:inkMkLst>
        </pc:inkChg>
      </pc:sldChg>
      <pc:sldChg chg="modSp add mod">
        <pc:chgData name="GAETANO RANDAZZO" userId="6bcc7446-c451-42ee-9900-145cf876e556" providerId="ADAL" clId="{EC41D697-78FF-DD4B-98C4-A547B5320B3E}" dt="2023-01-10T20:23:17.527" v="9906" actId="20577"/>
        <pc:sldMkLst>
          <pc:docMk/>
          <pc:sldMk cId="1038314196" sldId="701"/>
        </pc:sldMkLst>
        <pc:spChg chg="mod">
          <ac:chgData name="GAETANO RANDAZZO" userId="6bcc7446-c451-42ee-9900-145cf876e556" providerId="ADAL" clId="{EC41D697-78FF-DD4B-98C4-A547B5320B3E}" dt="2023-01-09T21:02:02.314" v="1290" actId="20577"/>
          <ac:spMkLst>
            <pc:docMk/>
            <pc:sldMk cId="1038314196" sldId="701"/>
            <ac:spMk id="2" creationId="{28589E50-920E-3B14-7813-CF78B0D03BD2}"/>
          </ac:spMkLst>
        </pc:spChg>
        <pc:spChg chg="mod">
          <ac:chgData name="GAETANO RANDAZZO" userId="6bcc7446-c451-42ee-9900-145cf876e556" providerId="ADAL" clId="{EC41D697-78FF-DD4B-98C4-A547B5320B3E}" dt="2023-01-10T20:23:17.527" v="9906" actId="20577"/>
          <ac:spMkLst>
            <pc:docMk/>
            <pc:sldMk cId="1038314196" sldId="701"/>
            <ac:spMk id="5" creationId="{8435FB6C-F9C1-F6D4-7B27-07D66D0E63A4}"/>
          </ac:spMkLst>
        </pc:spChg>
      </pc:sldChg>
      <pc:sldChg chg="modSp add mod">
        <pc:chgData name="GAETANO RANDAZZO" userId="6bcc7446-c451-42ee-9900-145cf876e556" providerId="ADAL" clId="{EC41D697-78FF-DD4B-98C4-A547B5320B3E}" dt="2023-01-09T21:02:29.060" v="1324" actId="20577"/>
        <pc:sldMkLst>
          <pc:docMk/>
          <pc:sldMk cId="3847063969" sldId="702"/>
        </pc:sldMkLst>
        <pc:spChg chg="mod">
          <ac:chgData name="GAETANO RANDAZZO" userId="6bcc7446-c451-42ee-9900-145cf876e556" providerId="ADAL" clId="{EC41D697-78FF-DD4B-98C4-A547B5320B3E}" dt="2023-01-09T21:02:23.546" v="1313" actId="20577"/>
          <ac:spMkLst>
            <pc:docMk/>
            <pc:sldMk cId="3847063969" sldId="702"/>
            <ac:spMk id="2" creationId="{28589E50-920E-3B14-7813-CF78B0D03BD2}"/>
          </ac:spMkLst>
        </pc:spChg>
        <pc:spChg chg="mod">
          <ac:chgData name="GAETANO RANDAZZO" userId="6bcc7446-c451-42ee-9900-145cf876e556" providerId="ADAL" clId="{EC41D697-78FF-DD4B-98C4-A547B5320B3E}" dt="2023-01-09T21:02:29.060" v="1324" actId="20577"/>
          <ac:spMkLst>
            <pc:docMk/>
            <pc:sldMk cId="3847063969" sldId="702"/>
            <ac:spMk id="5" creationId="{8435FB6C-F9C1-F6D4-7B27-07D66D0E63A4}"/>
          </ac:spMkLst>
        </pc:spChg>
      </pc:sldChg>
      <pc:sldChg chg="delSp modSp add mod">
        <pc:chgData name="GAETANO RANDAZZO" userId="6bcc7446-c451-42ee-9900-145cf876e556" providerId="ADAL" clId="{EC41D697-78FF-DD4B-98C4-A547B5320B3E}" dt="2023-01-09T22:25:06.695" v="8432" actId="20577"/>
        <pc:sldMkLst>
          <pc:docMk/>
          <pc:sldMk cId="525156730" sldId="703"/>
        </pc:sldMkLst>
        <pc:spChg chg="del">
          <ac:chgData name="GAETANO RANDAZZO" userId="6bcc7446-c451-42ee-9900-145cf876e556" providerId="ADAL" clId="{EC41D697-78FF-DD4B-98C4-A547B5320B3E}" dt="2023-01-09T21:14:21.664" v="2156" actId="478"/>
          <ac:spMkLst>
            <pc:docMk/>
            <pc:sldMk cId="525156730" sldId="703"/>
            <ac:spMk id="3" creationId="{F1B76A14-1BFC-845C-5DA9-196FAD3ADBB8}"/>
          </ac:spMkLst>
        </pc:spChg>
        <pc:spChg chg="mod">
          <ac:chgData name="GAETANO RANDAZZO" userId="6bcc7446-c451-42ee-9900-145cf876e556" providerId="ADAL" clId="{EC41D697-78FF-DD4B-98C4-A547B5320B3E}" dt="2023-01-09T21:14:38.339" v="2212" actId="20577"/>
          <ac:spMkLst>
            <pc:docMk/>
            <pc:sldMk cId="525156730" sldId="703"/>
            <ac:spMk id="5" creationId="{8435FB6C-F9C1-F6D4-7B27-07D66D0E63A4}"/>
          </ac:spMkLst>
        </pc:spChg>
        <pc:graphicFrameChg chg="mod modGraphic">
          <ac:chgData name="GAETANO RANDAZZO" userId="6bcc7446-c451-42ee-9900-145cf876e556" providerId="ADAL" clId="{EC41D697-78FF-DD4B-98C4-A547B5320B3E}" dt="2023-01-09T22:25:06.695" v="8432" actId="20577"/>
          <ac:graphicFrameMkLst>
            <pc:docMk/>
            <pc:sldMk cId="525156730" sldId="703"/>
            <ac:graphicFrameMk id="7" creationId="{9E854DEA-011D-E13A-D325-678169C8720E}"/>
          </ac:graphicFrameMkLst>
        </pc:graphicFrameChg>
      </pc:sldChg>
      <pc:sldChg chg="add del">
        <pc:chgData name="GAETANO RANDAZZO" userId="6bcc7446-c451-42ee-9900-145cf876e556" providerId="ADAL" clId="{EC41D697-78FF-DD4B-98C4-A547B5320B3E}" dt="2023-01-09T21:13:17.655" v="2153" actId="2890"/>
        <pc:sldMkLst>
          <pc:docMk/>
          <pc:sldMk cId="1337018609" sldId="703"/>
        </pc:sldMkLst>
      </pc:sldChg>
      <pc:sldChg chg="add del">
        <pc:chgData name="GAETANO RANDAZZO" userId="6bcc7446-c451-42ee-9900-145cf876e556" providerId="ADAL" clId="{EC41D697-78FF-DD4B-98C4-A547B5320B3E}" dt="2023-01-09T21:14:59.831" v="2214" actId="2890"/>
        <pc:sldMkLst>
          <pc:docMk/>
          <pc:sldMk cId="2679431619" sldId="704"/>
        </pc:sldMkLst>
      </pc:sldChg>
      <pc:sldChg chg="delSp modSp add mod">
        <pc:chgData name="GAETANO RANDAZZO" userId="6bcc7446-c451-42ee-9900-145cf876e556" providerId="ADAL" clId="{EC41D697-78FF-DD4B-98C4-A547B5320B3E}" dt="2023-01-09T22:12:33.773" v="8209" actId="20577"/>
        <pc:sldMkLst>
          <pc:docMk/>
          <pc:sldMk cId="2722099876" sldId="704"/>
        </pc:sldMkLst>
        <pc:spChg chg="mod">
          <ac:chgData name="GAETANO RANDAZZO" userId="6bcc7446-c451-42ee-9900-145cf876e556" providerId="ADAL" clId="{EC41D697-78FF-DD4B-98C4-A547B5320B3E}" dt="2023-01-09T22:12:33.773" v="8209" actId="20577"/>
          <ac:spMkLst>
            <pc:docMk/>
            <pc:sldMk cId="2722099876" sldId="704"/>
            <ac:spMk id="5" creationId="{8435FB6C-F9C1-F6D4-7B27-07D66D0E63A4}"/>
          </ac:spMkLst>
        </pc:spChg>
        <pc:spChg chg="del">
          <ac:chgData name="GAETANO RANDAZZO" userId="6bcc7446-c451-42ee-9900-145cf876e556" providerId="ADAL" clId="{EC41D697-78FF-DD4B-98C4-A547B5320B3E}" dt="2023-01-09T21:45:57.805" v="5466" actId="478"/>
          <ac:spMkLst>
            <pc:docMk/>
            <pc:sldMk cId="2722099876" sldId="704"/>
            <ac:spMk id="6" creationId="{A4B9926D-9DEF-1FF5-3711-242EFED09CA8}"/>
          </ac:spMkLst>
        </pc:spChg>
      </pc:sldChg>
      <pc:sldChg chg="modSp add mod">
        <pc:chgData name="GAETANO RANDAZZO" userId="6bcc7446-c451-42ee-9900-145cf876e556" providerId="ADAL" clId="{EC41D697-78FF-DD4B-98C4-A547B5320B3E}" dt="2023-01-09T22:16:06.291" v="8222" actId="20577"/>
        <pc:sldMkLst>
          <pc:docMk/>
          <pc:sldMk cId="1714757553" sldId="705"/>
        </pc:sldMkLst>
        <pc:spChg chg="mod">
          <ac:chgData name="GAETANO RANDAZZO" userId="6bcc7446-c451-42ee-9900-145cf876e556" providerId="ADAL" clId="{EC41D697-78FF-DD4B-98C4-A547B5320B3E}" dt="2023-01-09T22:16:06.291" v="8222" actId="20577"/>
          <ac:spMkLst>
            <pc:docMk/>
            <pc:sldMk cId="1714757553" sldId="705"/>
            <ac:spMk id="5" creationId="{8435FB6C-F9C1-F6D4-7B27-07D66D0E63A4}"/>
          </ac:spMkLst>
        </pc:spChg>
      </pc:sldChg>
      <pc:sldChg chg="modSp add mod">
        <pc:chgData name="GAETANO RANDAZZO" userId="6bcc7446-c451-42ee-9900-145cf876e556" providerId="ADAL" clId="{EC41D697-78FF-DD4B-98C4-A547B5320B3E}" dt="2023-01-10T20:23:31.472" v="9943" actId="20577"/>
        <pc:sldMkLst>
          <pc:docMk/>
          <pc:sldMk cId="1531280046" sldId="728"/>
        </pc:sldMkLst>
        <pc:spChg chg="mod">
          <ac:chgData name="GAETANO RANDAZZO" userId="6bcc7446-c451-42ee-9900-145cf876e556" providerId="ADAL" clId="{EC41D697-78FF-DD4B-98C4-A547B5320B3E}" dt="2023-01-10T20:23:31.472" v="9943" actId="20577"/>
          <ac:spMkLst>
            <pc:docMk/>
            <pc:sldMk cId="1531280046" sldId="728"/>
            <ac:spMk id="5" creationId="{8435FB6C-F9C1-F6D4-7B27-07D66D0E63A4}"/>
          </ac:spMkLst>
        </pc:spChg>
      </pc:sldChg>
      <pc:sldChg chg="modSp add mod">
        <pc:chgData name="GAETANO RANDAZZO" userId="6bcc7446-c451-42ee-9900-145cf876e556" providerId="ADAL" clId="{EC41D697-78FF-DD4B-98C4-A547B5320B3E}" dt="2023-01-10T20:50:19.267" v="14424" actId="20577"/>
        <pc:sldMkLst>
          <pc:docMk/>
          <pc:sldMk cId="3373180899" sldId="729"/>
        </pc:sldMkLst>
        <pc:spChg chg="mod">
          <ac:chgData name="GAETANO RANDAZZO" userId="6bcc7446-c451-42ee-9900-145cf876e556" providerId="ADAL" clId="{EC41D697-78FF-DD4B-98C4-A547B5320B3E}" dt="2023-01-10T20:50:19.267" v="14424" actId="20577"/>
          <ac:spMkLst>
            <pc:docMk/>
            <pc:sldMk cId="3373180899" sldId="729"/>
            <ac:spMk id="5" creationId="{8435FB6C-F9C1-F6D4-7B27-07D66D0E63A4}"/>
          </ac:spMkLst>
        </pc:spChg>
      </pc:sldChg>
      <pc:sldChg chg="modSp add mod">
        <pc:chgData name="GAETANO RANDAZZO" userId="6bcc7446-c451-42ee-9900-145cf876e556" providerId="ADAL" clId="{EC41D697-78FF-DD4B-98C4-A547B5320B3E}" dt="2023-01-10T20:29:38.882" v="10810" actId="20577"/>
        <pc:sldMkLst>
          <pc:docMk/>
          <pc:sldMk cId="3795929344" sldId="730"/>
        </pc:sldMkLst>
        <pc:spChg chg="mod">
          <ac:chgData name="GAETANO RANDAZZO" userId="6bcc7446-c451-42ee-9900-145cf876e556" providerId="ADAL" clId="{EC41D697-78FF-DD4B-98C4-A547B5320B3E}" dt="2023-01-10T20:29:38.882" v="10810" actId="20577"/>
          <ac:spMkLst>
            <pc:docMk/>
            <pc:sldMk cId="3795929344" sldId="730"/>
            <ac:spMk id="5" creationId="{8435FB6C-F9C1-F6D4-7B27-07D66D0E63A4}"/>
          </ac:spMkLst>
        </pc:spChg>
      </pc:sldChg>
    </pc:docChg>
  </pc:docChgLst>
  <pc:docChgLst>
    <pc:chgData name="GAETANO" userId="6bcc7446-c451-42ee-9900-145cf876e556" providerId="ADAL" clId="{CE7355B8-B7A0-451D-B02C-D762EAA63ED7}"/>
    <pc:docChg chg="undo redo custSel addSld delSld modSld sldOrd">
      <pc:chgData name="GAETANO" userId="6bcc7446-c451-42ee-9900-145cf876e556" providerId="ADAL" clId="{CE7355B8-B7A0-451D-B02C-D762EAA63ED7}" dt="2023-01-23T13:04:36.383" v="11870" actId="47"/>
      <pc:docMkLst>
        <pc:docMk/>
      </pc:docMkLst>
      <pc:sldChg chg="modSp mod ord">
        <pc:chgData name="GAETANO" userId="6bcc7446-c451-42ee-9900-145cf876e556" providerId="ADAL" clId="{CE7355B8-B7A0-451D-B02C-D762EAA63ED7}" dt="2023-01-22T22:37:36.764" v="3561"/>
        <pc:sldMkLst>
          <pc:docMk/>
          <pc:sldMk cId="2334143317" sldId="384"/>
        </pc:sldMkLst>
        <pc:spChg chg="mod">
          <ac:chgData name="GAETANO" userId="6bcc7446-c451-42ee-9900-145cf876e556" providerId="ADAL" clId="{CE7355B8-B7A0-451D-B02C-D762EAA63ED7}" dt="2023-01-22T22:37:31.185" v="3559" actId="115"/>
          <ac:spMkLst>
            <pc:docMk/>
            <pc:sldMk cId="2334143317" sldId="384"/>
            <ac:spMk id="2" creationId="{2CAF76B0-304E-99BE-AE40-5EA53D6A86DE}"/>
          </ac:spMkLst>
        </pc:spChg>
      </pc:sldChg>
      <pc:sldChg chg="del">
        <pc:chgData name="GAETANO" userId="6bcc7446-c451-42ee-9900-145cf876e556" providerId="ADAL" clId="{CE7355B8-B7A0-451D-B02C-D762EAA63ED7}" dt="2023-01-22T21:45:01.128" v="1824" actId="47"/>
        <pc:sldMkLst>
          <pc:docMk/>
          <pc:sldMk cId="3570943471" sldId="536"/>
        </pc:sldMkLst>
      </pc:sldChg>
      <pc:sldChg chg="del ord">
        <pc:chgData name="GAETANO" userId="6bcc7446-c451-42ee-9900-145cf876e556" providerId="ADAL" clId="{CE7355B8-B7A0-451D-B02C-D762EAA63ED7}" dt="2023-01-23T06:55:29.083" v="7062" actId="47"/>
        <pc:sldMkLst>
          <pc:docMk/>
          <pc:sldMk cId="3251131454" sldId="579"/>
        </pc:sldMkLst>
      </pc:sldChg>
      <pc:sldChg chg="ord">
        <pc:chgData name="GAETANO" userId="6bcc7446-c451-42ee-9900-145cf876e556" providerId="ADAL" clId="{CE7355B8-B7A0-451D-B02C-D762EAA63ED7}" dt="2023-01-23T06:45:15.021" v="5421"/>
        <pc:sldMkLst>
          <pc:docMk/>
          <pc:sldMk cId="1357529506" sldId="581"/>
        </pc:sldMkLst>
      </pc:sldChg>
      <pc:sldChg chg="delSp del mod">
        <pc:chgData name="GAETANO" userId="6bcc7446-c451-42ee-9900-145cf876e556" providerId="ADAL" clId="{CE7355B8-B7A0-451D-B02C-D762EAA63ED7}" dt="2023-01-22T22:24:46.340" v="3001" actId="47"/>
        <pc:sldMkLst>
          <pc:docMk/>
          <pc:sldMk cId="1626160484" sldId="639"/>
        </pc:sldMkLst>
        <pc:picChg chg="del">
          <ac:chgData name="GAETANO" userId="6bcc7446-c451-42ee-9900-145cf876e556" providerId="ADAL" clId="{CE7355B8-B7A0-451D-B02C-D762EAA63ED7}" dt="2023-01-22T22:24:42.537" v="3000" actId="21"/>
          <ac:picMkLst>
            <pc:docMk/>
            <pc:sldMk cId="1626160484" sldId="639"/>
            <ac:picMk id="16" creationId="{27025A3F-04BE-8501-4296-4F56DC6BDE90}"/>
          </ac:picMkLst>
        </pc:picChg>
      </pc:sldChg>
      <pc:sldChg chg="addSp delSp modSp mod">
        <pc:chgData name="GAETANO" userId="6bcc7446-c451-42ee-9900-145cf876e556" providerId="ADAL" clId="{CE7355B8-B7A0-451D-B02C-D762EAA63ED7}" dt="2023-01-22T22:26:57.176" v="3040" actId="1076"/>
        <pc:sldMkLst>
          <pc:docMk/>
          <pc:sldMk cId="3348407542" sldId="644"/>
        </pc:sldMkLst>
        <pc:spChg chg="mod">
          <ac:chgData name="GAETANO" userId="6bcc7446-c451-42ee-9900-145cf876e556" providerId="ADAL" clId="{CE7355B8-B7A0-451D-B02C-D762EAA63ED7}" dt="2023-01-22T22:20:23.009" v="2988" actId="1076"/>
          <ac:spMkLst>
            <pc:docMk/>
            <pc:sldMk cId="3348407542" sldId="644"/>
            <ac:spMk id="2" creationId="{B9A900B4-CB46-EFEB-EEC4-A04B58F5AE3D}"/>
          </ac:spMkLst>
        </pc:spChg>
        <pc:picChg chg="add mod">
          <ac:chgData name="GAETANO" userId="6bcc7446-c451-42ee-9900-145cf876e556" providerId="ADAL" clId="{CE7355B8-B7A0-451D-B02C-D762EAA63ED7}" dt="2023-01-22T22:26:48.114" v="3036" actId="14100"/>
          <ac:picMkLst>
            <pc:docMk/>
            <pc:sldMk cId="3348407542" sldId="644"/>
            <ac:picMk id="3" creationId="{5499ECB5-BCE9-E54B-8C82-3260A9F8C439}"/>
          </ac:picMkLst>
        </pc:picChg>
        <pc:picChg chg="add del mod">
          <ac:chgData name="GAETANO" userId="6bcc7446-c451-42ee-9900-145cf876e556" providerId="ADAL" clId="{CE7355B8-B7A0-451D-B02C-D762EAA63ED7}" dt="2023-01-22T22:25:46.481" v="3014" actId="478"/>
          <ac:picMkLst>
            <pc:docMk/>
            <pc:sldMk cId="3348407542" sldId="644"/>
            <ac:picMk id="4" creationId="{9F192D20-5B60-16CC-13A7-CC6853213919}"/>
          </ac:picMkLst>
        </pc:picChg>
        <pc:picChg chg="mod">
          <ac:chgData name="GAETANO" userId="6bcc7446-c451-42ee-9900-145cf876e556" providerId="ADAL" clId="{CE7355B8-B7A0-451D-B02C-D762EAA63ED7}" dt="2023-01-22T22:26:57.176" v="3040" actId="1076"/>
          <ac:picMkLst>
            <pc:docMk/>
            <pc:sldMk cId="3348407542" sldId="644"/>
            <ac:picMk id="5" creationId="{15DBFDDD-343D-FD78-2B0E-80A343F0D410}"/>
          </ac:picMkLst>
        </pc:picChg>
      </pc:sldChg>
      <pc:sldChg chg="addSp delSp modSp del mod ord">
        <pc:chgData name="GAETANO" userId="6bcc7446-c451-42ee-9900-145cf876e556" providerId="ADAL" clId="{CE7355B8-B7A0-451D-B02C-D762EAA63ED7}" dt="2023-01-22T22:25:22.620" v="3009" actId="47"/>
        <pc:sldMkLst>
          <pc:docMk/>
          <pc:sldMk cId="757011923" sldId="645"/>
        </pc:sldMkLst>
        <pc:spChg chg="del">
          <ac:chgData name="GAETANO" userId="6bcc7446-c451-42ee-9900-145cf876e556" providerId="ADAL" clId="{CE7355B8-B7A0-451D-B02C-D762EAA63ED7}" dt="2023-01-22T22:24:22.066" v="2996" actId="478"/>
          <ac:spMkLst>
            <pc:docMk/>
            <pc:sldMk cId="757011923" sldId="645"/>
            <ac:spMk id="4" creationId="{3F4288AD-C4A2-A929-4F81-40653B3004FB}"/>
          </ac:spMkLst>
        </pc:spChg>
        <pc:spChg chg="mod">
          <ac:chgData name="GAETANO" userId="6bcc7446-c451-42ee-9900-145cf876e556" providerId="ADAL" clId="{CE7355B8-B7A0-451D-B02C-D762EAA63ED7}" dt="2023-01-22T22:24:25.494" v="2997" actId="20577"/>
          <ac:spMkLst>
            <pc:docMk/>
            <pc:sldMk cId="757011923" sldId="645"/>
            <ac:spMk id="5" creationId="{8435FB6C-F9C1-F6D4-7B27-07D66D0E63A4}"/>
          </ac:spMkLst>
        </pc:spChg>
        <pc:spChg chg="del">
          <ac:chgData name="GAETANO" userId="6bcc7446-c451-42ee-9900-145cf876e556" providerId="ADAL" clId="{CE7355B8-B7A0-451D-B02C-D762EAA63ED7}" dt="2023-01-22T22:24:39.020" v="2999" actId="478"/>
          <ac:spMkLst>
            <pc:docMk/>
            <pc:sldMk cId="757011923" sldId="645"/>
            <ac:spMk id="8" creationId="{EDFC046F-DD16-8BE6-459D-8EF751BC707A}"/>
          </ac:spMkLst>
        </pc:spChg>
        <pc:spChg chg="del">
          <ac:chgData name="GAETANO" userId="6bcc7446-c451-42ee-9900-145cf876e556" providerId="ADAL" clId="{CE7355B8-B7A0-451D-B02C-D762EAA63ED7}" dt="2023-01-22T22:24:21.347" v="2995" actId="478"/>
          <ac:spMkLst>
            <pc:docMk/>
            <pc:sldMk cId="757011923" sldId="645"/>
            <ac:spMk id="12" creationId="{BF60C3F9-504F-80AE-68A0-BCEEB7767025}"/>
          </ac:spMkLst>
        </pc:spChg>
        <pc:graphicFrameChg chg="del">
          <ac:chgData name="GAETANO" userId="6bcc7446-c451-42ee-9900-145cf876e556" providerId="ADAL" clId="{CE7355B8-B7A0-451D-B02C-D762EAA63ED7}" dt="2023-01-22T22:24:17.763" v="2994" actId="478"/>
          <ac:graphicFrameMkLst>
            <pc:docMk/>
            <pc:sldMk cId="757011923" sldId="645"/>
            <ac:graphicFrameMk id="3" creationId="{A88356CE-8380-1DB2-3719-F5195A4BF435}"/>
          </ac:graphicFrameMkLst>
        </pc:graphicFrameChg>
        <pc:picChg chg="add del mod">
          <ac:chgData name="GAETANO" userId="6bcc7446-c451-42ee-9900-145cf876e556" providerId="ADAL" clId="{CE7355B8-B7A0-451D-B02C-D762EAA63ED7}" dt="2023-01-22T22:25:19.235" v="3008" actId="21"/>
          <ac:picMkLst>
            <pc:docMk/>
            <pc:sldMk cId="757011923" sldId="645"/>
            <ac:picMk id="2" creationId="{84F2EBF9-BFD5-03EB-3579-6D8C173B799B}"/>
          </ac:picMkLst>
        </pc:picChg>
        <pc:picChg chg="del mod">
          <ac:chgData name="GAETANO" userId="6bcc7446-c451-42ee-9900-145cf876e556" providerId="ADAL" clId="{CE7355B8-B7A0-451D-B02C-D762EAA63ED7}" dt="2023-01-22T22:25:19.235" v="3008" actId="21"/>
          <ac:picMkLst>
            <pc:docMk/>
            <pc:sldMk cId="757011923" sldId="645"/>
            <ac:picMk id="14" creationId="{E993AEAD-3CDC-A38C-E9CB-F06E3885587C}"/>
          </ac:picMkLst>
        </pc:picChg>
      </pc:sldChg>
      <pc:sldChg chg="delSp modSp del mod ord">
        <pc:chgData name="GAETANO" userId="6bcc7446-c451-42ee-9900-145cf876e556" providerId="ADAL" clId="{CE7355B8-B7A0-451D-B02C-D762EAA63ED7}" dt="2023-01-22T22:25:54.199" v="3015" actId="47"/>
        <pc:sldMkLst>
          <pc:docMk/>
          <pc:sldMk cId="2937797138" sldId="646"/>
        </pc:sldMkLst>
        <pc:spChg chg="del">
          <ac:chgData name="GAETANO" userId="6bcc7446-c451-42ee-9900-145cf876e556" providerId="ADAL" clId="{CE7355B8-B7A0-451D-B02C-D762EAA63ED7}" dt="2023-01-22T22:24:02.437" v="2992" actId="478"/>
          <ac:spMkLst>
            <pc:docMk/>
            <pc:sldMk cId="2937797138" sldId="646"/>
            <ac:spMk id="4" creationId="{3F4288AD-C4A2-A929-4F81-40653B3004FB}"/>
          </ac:spMkLst>
        </pc:spChg>
        <pc:spChg chg="mod">
          <ac:chgData name="GAETANO" userId="6bcc7446-c451-42ee-9900-145cf876e556" providerId="ADAL" clId="{CE7355B8-B7A0-451D-B02C-D762EAA63ED7}" dt="2023-01-22T22:24:05.257" v="2993" actId="20577"/>
          <ac:spMkLst>
            <pc:docMk/>
            <pc:sldMk cId="2937797138" sldId="646"/>
            <ac:spMk id="5" creationId="{8435FB6C-F9C1-F6D4-7B27-07D66D0E63A4}"/>
          </ac:spMkLst>
        </pc:spChg>
        <pc:spChg chg="del">
          <ac:chgData name="GAETANO" userId="6bcc7446-c451-42ee-9900-145cf876e556" providerId="ADAL" clId="{CE7355B8-B7A0-451D-B02C-D762EAA63ED7}" dt="2023-01-22T22:24:00.696" v="2990" actId="478"/>
          <ac:spMkLst>
            <pc:docMk/>
            <pc:sldMk cId="2937797138" sldId="646"/>
            <ac:spMk id="12" creationId="{BF60C3F9-504F-80AE-68A0-BCEEB7767025}"/>
          </ac:spMkLst>
        </pc:spChg>
        <pc:graphicFrameChg chg="del">
          <ac:chgData name="GAETANO" userId="6bcc7446-c451-42ee-9900-145cf876e556" providerId="ADAL" clId="{CE7355B8-B7A0-451D-B02C-D762EAA63ED7}" dt="2023-01-22T22:24:01.690" v="2991" actId="478"/>
          <ac:graphicFrameMkLst>
            <pc:docMk/>
            <pc:sldMk cId="2937797138" sldId="646"/>
            <ac:graphicFrameMk id="3" creationId="{A88356CE-8380-1DB2-3719-F5195A4BF435}"/>
          </ac:graphicFrameMkLst>
        </pc:graphicFrameChg>
      </pc:sldChg>
      <pc:sldChg chg="add">
        <pc:chgData name="GAETANO" userId="6bcc7446-c451-42ee-9900-145cf876e556" providerId="ADAL" clId="{CE7355B8-B7A0-451D-B02C-D762EAA63ED7}" dt="2023-01-22T20:44:20.809" v="555"/>
        <pc:sldMkLst>
          <pc:docMk/>
          <pc:sldMk cId="2008107031" sldId="678"/>
        </pc:sldMkLst>
      </pc:sldChg>
      <pc:sldChg chg="del">
        <pc:chgData name="GAETANO" userId="6bcc7446-c451-42ee-9900-145cf876e556" providerId="ADAL" clId="{CE7355B8-B7A0-451D-B02C-D762EAA63ED7}" dt="2023-01-22T20:44:13.138" v="554" actId="2696"/>
        <pc:sldMkLst>
          <pc:docMk/>
          <pc:sldMk cId="3432610228" sldId="678"/>
        </pc:sldMkLst>
      </pc:sldChg>
      <pc:sldChg chg="del">
        <pc:chgData name="GAETANO" userId="6bcc7446-c451-42ee-9900-145cf876e556" providerId="ADAL" clId="{CE7355B8-B7A0-451D-B02C-D762EAA63ED7}" dt="2023-01-22T20:44:13.138" v="554" actId="2696"/>
        <pc:sldMkLst>
          <pc:docMk/>
          <pc:sldMk cId="2477182774" sldId="679"/>
        </pc:sldMkLst>
      </pc:sldChg>
      <pc:sldChg chg="add">
        <pc:chgData name="GAETANO" userId="6bcc7446-c451-42ee-9900-145cf876e556" providerId="ADAL" clId="{CE7355B8-B7A0-451D-B02C-D762EAA63ED7}" dt="2023-01-22T20:44:20.809" v="555"/>
        <pc:sldMkLst>
          <pc:docMk/>
          <pc:sldMk cId="3431832005" sldId="679"/>
        </pc:sldMkLst>
      </pc:sldChg>
      <pc:sldChg chg="modSp mod">
        <pc:chgData name="GAETANO" userId="6bcc7446-c451-42ee-9900-145cf876e556" providerId="ADAL" clId="{CE7355B8-B7A0-451D-B02C-D762EAA63ED7}" dt="2023-01-22T15:43:04.143" v="24" actId="20577"/>
        <pc:sldMkLst>
          <pc:docMk/>
          <pc:sldMk cId="3854873893" sldId="699"/>
        </pc:sldMkLst>
        <pc:spChg chg="mod">
          <ac:chgData name="GAETANO" userId="6bcc7446-c451-42ee-9900-145cf876e556" providerId="ADAL" clId="{CE7355B8-B7A0-451D-B02C-D762EAA63ED7}" dt="2023-01-22T15:43:04.143" v="24" actId="20577"/>
          <ac:spMkLst>
            <pc:docMk/>
            <pc:sldMk cId="3854873893" sldId="699"/>
            <ac:spMk id="2" creationId="{28589E50-920E-3B14-7813-CF78B0D03BD2}"/>
          </ac:spMkLst>
        </pc:spChg>
      </pc:sldChg>
      <pc:sldChg chg="modSp mod">
        <pc:chgData name="GAETANO" userId="6bcc7446-c451-42ee-9900-145cf876e556" providerId="ADAL" clId="{CE7355B8-B7A0-451D-B02C-D762EAA63ED7}" dt="2023-01-22T22:53:50.901" v="5072" actId="20577"/>
        <pc:sldMkLst>
          <pc:docMk/>
          <pc:sldMk cId="3847063969" sldId="702"/>
        </pc:sldMkLst>
        <pc:spChg chg="mod">
          <ac:chgData name="GAETANO" userId="6bcc7446-c451-42ee-9900-145cf876e556" providerId="ADAL" clId="{CE7355B8-B7A0-451D-B02C-D762EAA63ED7}" dt="2023-01-22T22:53:50.901" v="5072" actId="20577"/>
          <ac:spMkLst>
            <pc:docMk/>
            <pc:sldMk cId="3847063969" sldId="702"/>
            <ac:spMk id="5" creationId="{8435FB6C-F9C1-F6D4-7B27-07D66D0E63A4}"/>
          </ac:spMkLst>
        </pc:spChg>
      </pc:sldChg>
      <pc:sldChg chg="modSp mod ord">
        <pc:chgData name="GAETANO" userId="6bcc7446-c451-42ee-9900-145cf876e556" providerId="ADAL" clId="{CE7355B8-B7A0-451D-B02C-D762EAA63ED7}" dt="2023-01-22T21:49:34.770" v="1865"/>
        <pc:sldMkLst>
          <pc:docMk/>
          <pc:sldMk cId="3373180899" sldId="729"/>
        </pc:sldMkLst>
        <pc:spChg chg="mod">
          <ac:chgData name="GAETANO" userId="6bcc7446-c451-42ee-9900-145cf876e556" providerId="ADAL" clId="{CE7355B8-B7A0-451D-B02C-D762EAA63ED7}" dt="2023-01-22T21:43:54.865" v="1823" actId="20577"/>
          <ac:spMkLst>
            <pc:docMk/>
            <pc:sldMk cId="3373180899" sldId="729"/>
            <ac:spMk id="5" creationId="{8435FB6C-F9C1-F6D4-7B27-07D66D0E63A4}"/>
          </ac:spMkLst>
        </pc:spChg>
      </pc:sldChg>
      <pc:sldChg chg="del">
        <pc:chgData name="GAETANO" userId="6bcc7446-c451-42ee-9900-145cf876e556" providerId="ADAL" clId="{CE7355B8-B7A0-451D-B02C-D762EAA63ED7}" dt="2023-01-22T21:47:35.111" v="1855" actId="47"/>
        <pc:sldMkLst>
          <pc:docMk/>
          <pc:sldMk cId="3439459778" sldId="738"/>
        </pc:sldMkLst>
      </pc:sldChg>
      <pc:sldChg chg="modSp mod">
        <pc:chgData name="GAETANO" userId="6bcc7446-c451-42ee-9900-145cf876e556" providerId="ADAL" clId="{CE7355B8-B7A0-451D-B02C-D762EAA63ED7}" dt="2023-01-22T15:45:54.048" v="551" actId="20577"/>
        <pc:sldMkLst>
          <pc:docMk/>
          <pc:sldMk cId="3531935783" sldId="747"/>
        </pc:sldMkLst>
        <pc:spChg chg="mod">
          <ac:chgData name="GAETANO" userId="6bcc7446-c451-42ee-9900-145cf876e556" providerId="ADAL" clId="{CE7355B8-B7A0-451D-B02C-D762EAA63ED7}" dt="2023-01-22T15:45:54.048" v="551" actId="20577"/>
          <ac:spMkLst>
            <pc:docMk/>
            <pc:sldMk cId="3531935783" sldId="747"/>
            <ac:spMk id="5" creationId="{8435FB6C-F9C1-F6D4-7B27-07D66D0E63A4}"/>
          </ac:spMkLst>
        </pc:spChg>
      </pc:sldChg>
      <pc:sldChg chg="modSp add del mod">
        <pc:chgData name="GAETANO" userId="6bcc7446-c451-42ee-9900-145cf876e556" providerId="ADAL" clId="{CE7355B8-B7A0-451D-B02C-D762EAA63ED7}" dt="2023-01-22T15:43:21.446" v="39" actId="47"/>
        <pc:sldMkLst>
          <pc:docMk/>
          <pc:sldMk cId="2105869501" sldId="748"/>
        </pc:sldMkLst>
        <pc:spChg chg="mod">
          <ac:chgData name="GAETANO" userId="6bcc7446-c451-42ee-9900-145cf876e556" providerId="ADAL" clId="{CE7355B8-B7A0-451D-B02C-D762EAA63ED7}" dt="2023-01-22T15:43:11.962" v="37" actId="20577"/>
          <ac:spMkLst>
            <pc:docMk/>
            <pc:sldMk cId="2105869501" sldId="748"/>
            <ac:spMk id="2" creationId="{28589E50-920E-3B14-7813-CF78B0D03BD2}"/>
          </ac:spMkLst>
        </pc:spChg>
        <pc:spChg chg="mod">
          <ac:chgData name="GAETANO" userId="6bcc7446-c451-42ee-9900-145cf876e556" providerId="ADAL" clId="{CE7355B8-B7A0-451D-B02C-D762EAA63ED7}" dt="2023-01-22T15:43:15.401" v="38" actId="1076"/>
          <ac:spMkLst>
            <pc:docMk/>
            <pc:sldMk cId="2105869501" sldId="748"/>
            <ac:spMk id="5" creationId="{8435FB6C-F9C1-F6D4-7B27-07D66D0E63A4}"/>
          </ac:spMkLst>
        </pc:spChg>
      </pc:sldChg>
      <pc:sldChg chg="modSp add mod ord">
        <pc:chgData name="GAETANO" userId="6bcc7446-c451-42ee-9900-145cf876e556" providerId="ADAL" clId="{CE7355B8-B7A0-451D-B02C-D762EAA63ED7}" dt="2023-01-23T06:54:22.617" v="7061" actId="20577"/>
        <pc:sldMkLst>
          <pc:docMk/>
          <pc:sldMk cId="3418067528" sldId="748"/>
        </pc:sldMkLst>
        <pc:spChg chg="mod">
          <ac:chgData name="GAETANO" userId="6bcc7446-c451-42ee-9900-145cf876e556" providerId="ADAL" clId="{CE7355B8-B7A0-451D-B02C-D762EAA63ED7}" dt="2023-01-22T15:43:29.954" v="51" actId="20577"/>
          <ac:spMkLst>
            <pc:docMk/>
            <pc:sldMk cId="3418067528" sldId="748"/>
            <ac:spMk id="2" creationId="{28589E50-920E-3B14-7813-CF78B0D03BD2}"/>
          </ac:spMkLst>
        </pc:spChg>
        <pc:spChg chg="mod">
          <ac:chgData name="GAETANO" userId="6bcc7446-c451-42ee-9900-145cf876e556" providerId="ADAL" clId="{CE7355B8-B7A0-451D-B02C-D762EAA63ED7}" dt="2023-01-23T06:54:22.617" v="7061" actId="20577"/>
          <ac:spMkLst>
            <pc:docMk/>
            <pc:sldMk cId="3418067528" sldId="748"/>
            <ac:spMk id="5" creationId="{8435FB6C-F9C1-F6D4-7B27-07D66D0E63A4}"/>
          </ac:spMkLst>
        </pc:spChg>
      </pc:sldChg>
      <pc:sldChg chg="delSp mod">
        <pc:chgData name="GAETANO" userId="6bcc7446-c451-42ee-9900-145cf876e556" providerId="ADAL" clId="{CE7355B8-B7A0-451D-B02C-D762EAA63ED7}" dt="2023-01-22T20:43:29.356" v="553" actId="478"/>
        <pc:sldMkLst>
          <pc:docMk/>
          <pc:sldMk cId="2286203605" sldId="751"/>
        </pc:sldMkLst>
        <pc:spChg chg="del">
          <ac:chgData name="GAETANO" userId="6bcc7446-c451-42ee-9900-145cf876e556" providerId="ADAL" clId="{CE7355B8-B7A0-451D-B02C-D762EAA63ED7}" dt="2023-01-22T20:43:26.659" v="552" actId="478"/>
          <ac:spMkLst>
            <pc:docMk/>
            <pc:sldMk cId="2286203605" sldId="751"/>
            <ac:spMk id="2" creationId="{CACBC91F-D2B7-CEC2-9B79-6046C321DDB6}"/>
          </ac:spMkLst>
        </pc:spChg>
        <pc:spChg chg="del">
          <ac:chgData name="GAETANO" userId="6bcc7446-c451-42ee-9900-145cf876e556" providerId="ADAL" clId="{CE7355B8-B7A0-451D-B02C-D762EAA63ED7}" dt="2023-01-22T20:43:29.356" v="553" actId="478"/>
          <ac:spMkLst>
            <pc:docMk/>
            <pc:sldMk cId="2286203605" sldId="751"/>
            <ac:spMk id="3" creationId="{BE735B74-FC36-590E-8B19-F8EAD4C9421A}"/>
          </ac:spMkLst>
        </pc:spChg>
      </pc:sldChg>
      <pc:sldChg chg="del">
        <pc:chgData name="GAETANO" userId="6bcc7446-c451-42ee-9900-145cf876e556" providerId="ADAL" clId="{CE7355B8-B7A0-451D-B02C-D762EAA63ED7}" dt="2023-01-22T22:13:30.554" v="2976" actId="47"/>
        <pc:sldMkLst>
          <pc:docMk/>
          <pc:sldMk cId="1059657403" sldId="769"/>
        </pc:sldMkLst>
      </pc:sldChg>
      <pc:sldChg chg="del">
        <pc:chgData name="GAETANO" userId="6bcc7446-c451-42ee-9900-145cf876e556" providerId="ADAL" clId="{CE7355B8-B7A0-451D-B02C-D762EAA63ED7}" dt="2023-01-22T22:14:40.118" v="2977" actId="47"/>
        <pc:sldMkLst>
          <pc:docMk/>
          <pc:sldMk cId="1229782297" sldId="770"/>
        </pc:sldMkLst>
      </pc:sldChg>
      <pc:sldChg chg="modSp del mod">
        <pc:chgData name="GAETANO" userId="6bcc7446-c451-42ee-9900-145cf876e556" providerId="ADAL" clId="{CE7355B8-B7A0-451D-B02C-D762EAA63ED7}" dt="2023-01-23T06:58:28.582" v="7063" actId="2696"/>
        <pc:sldMkLst>
          <pc:docMk/>
          <pc:sldMk cId="1752213270" sldId="772"/>
        </pc:sldMkLst>
        <pc:spChg chg="mod">
          <ac:chgData name="GAETANO" userId="6bcc7446-c451-42ee-9900-145cf876e556" providerId="ADAL" clId="{CE7355B8-B7A0-451D-B02C-D762EAA63ED7}" dt="2023-01-22T22:27:14.570" v="3048" actId="20577"/>
          <ac:spMkLst>
            <pc:docMk/>
            <pc:sldMk cId="1752213270" sldId="772"/>
            <ac:spMk id="2" creationId="{28589E50-920E-3B14-7813-CF78B0D03BD2}"/>
          </ac:spMkLst>
        </pc:spChg>
        <pc:spChg chg="mod">
          <ac:chgData name="GAETANO" userId="6bcc7446-c451-42ee-9900-145cf876e556" providerId="ADAL" clId="{CE7355B8-B7A0-451D-B02C-D762EAA63ED7}" dt="2023-01-22T22:28:57.360" v="3557" actId="20577"/>
          <ac:spMkLst>
            <pc:docMk/>
            <pc:sldMk cId="1752213270" sldId="772"/>
            <ac:spMk id="3" creationId="{74492C27-86F8-746E-D184-569C91620ACF}"/>
          </ac:spMkLst>
        </pc:spChg>
      </pc:sldChg>
      <pc:sldChg chg="add">
        <pc:chgData name="GAETANO" userId="6bcc7446-c451-42ee-9900-145cf876e556" providerId="ADAL" clId="{CE7355B8-B7A0-451D-B02C-D762EAA63ED7}" dt="2023-01-23T06:58:37.335" v="7064"/>
        <pc:sldMkLst>
          <pc:docMk/>
          <pc:sldMk cId="3663337362" sldId="772"/>
        </pc:sldMkLst>
      </pc:sldChg>
      <pc:sldChg chg="addSp delSp modSp del mod ord">
        <pc:chgData name="GAETANO" userId="6bcc7446-c451-42ee-9900-145cf876e556" providerId="ADAL" clId="{CE7355B8-B7A0-451D-B02C-D762EAA63ED7}" dt="2023-01-22T22:11:49.093" v="2915" actId="47"/>
        <pc:sldMkLst>
          <pc:docMk/>
          <pc:sldMk cId="1333835279" sldId="773"/>
        </pc:sldMkLst>
        <pc:spChg chg="mod">
          <ac:chgData name="GAETANO" userId="6bcc7446-c451-42ee-9900-145cf876e556" providerId="ADAL" clId="{CE7355B8-B7A0-451D-B02C-D762EAA63ED7}" dt="2023-01-22T21:48:00.121" v="1858"/>
          <ac:spMkLst>
            <pc:docMk/>
            <pc:sldMk cId="1333835279" sldId="773"/>
            <ac:spMk id="8" creationId="{EDD599E3-8382-1374-2177-B06F04B2FE59}"/>
          </ac:spMkLst>
        </pc:spChg>
        <pc:spChg chg="mod">
          <ac:chgData name="GAETANO" userId="6bcc7446-c451-42ee-9900-145cf876e556" providerId="ADAL" clId="{CE7355B8-B7A0-451D-B02C-D762EAA63ED7}" dt="2023-01-22T21:48:00.121" v="1858"/>
          <ac:spMkLst>
            <pc:docMk/>
            <pc:sldMk cId="1333835279" sldId="773"/>
            <ac:spMk id="9" creationId="{3FAB3E9B-B91C-4C9A-26CC-9CF8D65F34F7}"/>
          </ac:spMkLst>
        </pc:spChg>
        <pc:spChg chg="mod">
          <ac:chgData name="GAETANO" userId="6bcc7446-c451-42ee-9900-145cf876e556" providerId="ADAL" clId="{CE7355B8-B7A0-451D-B02C-D762EAA63ED7}" dt="2023-01-22T21:48:00.121" v="1858"/>
          <ac:spMkLst>
            <pc:docMk/>
            <pc:sldMk cId="1333835279" sldId="773"/>
            <ac:spMk id="14" creationId="{00F6B624-49D9-6946-7401-80B3BA247DBB}"/>
          </ac:spMkLst>
        </pc:spChg>
        <pc:spChg chg="mod">
          <ac:chgData name="GAETANO" userId="6bcc7446-c451-42ee-9900-145cf876e556" providerId="ADAL" clId="{CE7355B8-B7A0-451D-B02C-D762EAA63ED7}" dt="2023-01-22T21:48:00.121" v="1858"/>
          <ac:spMkLst>
            <pc:docMk/>
            <pc:sldMk cId="1333835279" sldId="773"/>
            <ac:spMk id="15" creationId="{152D4777-0D88-5E6C-75DC-2FCAD8F24FE7}"/>
          </ac:spMkLst>
        </pc:spChg>
        <pc:spChg chg="mod">
          <ac:chgData name="GAETANO" userId="6bcc7446-c451-42ee-9900-145cf876e556" providerId="ADAL" clId="{CE7355B8-B7A0-451D-B02C-D762EAA63ED7}" dt="2023-01-22T21:48:00.121" v="1858"/>
          <ac:spMkLst>
            <pc:docMk/>
            <pc:sldMk cId="1333835279" sldId="773"/>
            <ac:spMk id="16" creationId="{5684C9BB-CD8A-0753-6F98-99C4A05EAA25}"/>
          </ac:spMkLst>
        </pc:spChg>
        <pc:spChg chg="mod">
          <ac:chgData name="GAETANO" userId="6bcc7446-c451-42ee-9900-145cf876e556" providerId="ADAL" clId="{CE7355B8-B7A0-451D-B02C-D762EAA63ED7}" dt="2023-01-22T21:48:00.121" v="1858"/>
          <ac:spMkLst>
            <pc:docMk/>
            <pc:sldMk cId="1333835279" sldId="773"/>
            <ac:spMk id="21" creationId="{CEDC9C0C-CF9D-B3AB-AECA-E95D6D216F10}"/>
          </ac:spMkLst>
        </pc:spChg>
        <pc:spChg chg="mod">
          <ac:chgData name="GAETANO" userId="6bcc7446-c451-42ee-9900-145cf876e556" providerId="ADAL" clId="{CE7355B8-B7A0-451D-B02C-D762EAA63ED7}" dt="2023-01-22T21:48:00.121" v="1858"/>
          <ac:spMkLst>
            <pc:docMk/>
            <pc:sldMk cId="1333835279" sldId="773"/>
            <ac:spMk id="23" creationId="{6774BE64-9EB9-A3BA-C921-B03612F39B90}"/>
          </ac:spMkLst>
        </pc:spChg>
        <pc:spChg chg="mod">
          <ac:chgData name="GAETANO" userId="6bcc7446-c451-42ee-9900-145cf876e556" providerId="ADAL" clId="{CE7355B8-B7A0-451D-B02C-D762EAA63ED7}" dt="2023-01-22T21:48:00.121" v="1858"/>
          <ac:spMkLst>
            <pc:docMk/>
            <pc:sldMk cId="1333835279" sldId="773"/>
            <ac:spMk id="30" creationId="{893AC560-D57B-0541-E0DF-DDD0DCB43723}"/>
          </ac:spMkLst>
        </pc:spChg>
        <pc:grpChg chg="add del mod">
          <ac:chgData name="GAETANO" userId="6bcc7446-c451-42ee-9900-145cf876e556" providerId="ADAL" clId="{CE7355B8-B7A0-451D-B02C-D762EAA63ED7}" dt="2023-01-22T21:48:53.997" v="1863" actId="478"/>
          <ac:grpSpMkLst>
            <pc:docMk/>
            <pc:sldMk cId="1333835279" sldId="773"/>
            <ac:grpSpMk id="3" creationId="{5B46976E-EBFA-FEA8-8392-EE162C93D5DD}"/>
          </ac:grpSpMkLst>
        </pc:grpChg>
        <pc:grpChg chg="mod">
          <ac:chgData name="GAETANO" userId="6bcc7446-c451-42ee-9900-145cf876e556" providerId="ADAL" clId="{CE7355B8-B7A0-451D-B02C-D762EAA63ED7}" dt="2023-01-22T21:48:00.121" v="1858"/>
          <ac:grpSpMkLst>
            <pc:docMk/>
            <pc:sldMk cId="1333835279" sldId="773"/>
            <ac:grpSpMk id="4" creationId="{84F62054-F6C5-8ECF-C4BC-585AC95DE858}"/>
          </ac:grpSpMkLst>
        </pc:grpChg>
        <pc:grpChg chg="mod">
          <ac:chgData name="GAETANO" userId="6bcc7446-c451-42ee-9900-145cf876e556" providerId="ADAL" clId="{CE7355B8-B7A0-451D-B02C-D762EAA63ED7}" dt="2023-01-22T21:48:00.121" v="1858"/>
          <ac:grpSpMkLst>
            <pc:docMk/>
            <pc:sldMk cId="1333835279" sldId="773"/>
            <ac:grpSpMk id="6" creationId="{AAF6F962-940F-84E9-B158-81DD5F0F56D1}"/>
          </ac:grpSpMkLst>
        </pc:grpChg>
        <pc:grpChg chg="mod">
          <ac:chgData name="GAETANO" userId="6bcc7446-c451-42ee-9900-145cf876e556" providerId="ADAL" clId="{CE7355B8-B7A0-451D-B02C-D762EAA63ED7}" dt="2023-01-22T21:48:00.121" v="1858"/>
          <ac:grpSpMkLst>
            <pc:docMk/>
            <pc:sldMk cId="1333835279" sldId="773"/>
            <ac:grpSpMk id="10" creationId="{7E2E79B3-A3C6-73E3-D0E7-816D1AC329EF}"/>
          </ac:grpSpMkLst>
        </pc:grpChg>
        <pc:grpChg chg="mod">
          <ac:chgData name="GAETANO" userId="6bcc7446-c451-42ee-9900-145cf876e556" providerId="ADAL" clId="{CE7355B8-B7A0-451D-B02C-D762EAA63ED7}" dt="2023-01-22T21:48:00.121" v="1858"/>
          <ac:grpSpMkLst>
            <pc:docMk/>
            <pc:sldMk cId="1333835279" sldId="773"/>
            <ac:grpSpMk id="11" creationId="{5AEE96FD-DED9-9E17-4B64-8D04BD0449DC}"/>
          </ac:grpSpMkLst>
        </pc:grpChg>
        <pc:grpChg chg="mod">
          <ac:chgData name="GAETANO" userId="6bcc7446-c451-42ee-9900-145cf876e556" providerId="ADAL" clId="{CE7355B8-B7A0-451D-B02C-D762EAA63ED7}" dt="2023-01-22T21:48:00.121" v="1858"/>
          <ac:grpSpMkLst>
            <pc:docMk/>
            <pc:sldMk cId="1333835279" sldId="773"/>
            <ac:grpSpMk id="13" creationId="{12B5EEF6-A9CE-150E-743D-7BFD02482005}"/>
          </ac:grpSpMkLst>
        </pc:grpChg>
        <pc:grpChg chg="mod">
          <ac:chgData name="GAETANO" userId="6bcc7446-c451-42ee-9900-145cf876e556" providerId="ADAL" clId="{CE7355B8-B7A0-451D-B02C-D762EAA63ED7}" dt="2023-01-22T21:48:00.121" v="1858"/>
          <ac:grpSpMkLst>
            <pc:docMk/>
            <pc:sldMk cId="1333835279" sldId="773"/>
            <ac:grpSpMk id="17" creationId="{C11D4DAD-FF42-697A-8E12-E630D208661C}"/>
          </ac:grpSpMkLst>
        </pc:grpChg>
        <pc:grpChg chg="mod">
          <ac:chgData name="GAETANO" userId="6bcc7446-c451-42ee-9900-145cf876e556" providerId="ADAL" clId="{CE7355B8-B7A0-451D-B02C-D762EAA63ED7}" dt="2023-01-22T21:48:00.121" v="1858"/>
          <ac:grpSpMkLst>
            <pc:docMk/>
            <pc:sldMk cId="1333835279" sldId="773"/>
            <ac:grpSpMk id="20" creationId="{EB40349C-896A-E4CF-ABB2-F42E3FBF49F7}"/>
          </ac:grpSpMkLst>
        </pc:grpChg>
        <pc:grpChg chg="mod">
          <ac:chgData name="GAETANO" userId="6bcc7446-c451-42ee-9900-145cf876e556" providerId="ADAL" clId="{CE7355B8-B7A0-451D-B02C-D762EAA63ED7}" dt="2023-01-22T21:48:00.121" v="1858"/>
          <ac:grpSpMkLst>
            <pc:docMk/>
            <pc:sldMk cId="1333835279" sldId="773"/>
            <ac:grpSpMk id="22" creationId="{679A4BAD-D2D5-5067-5220-121A59512278}"/>
          </ac:grpSpMkLst>
        </pc:grpChg>
        <pc:grpChg chg="mod">
          <ac:chgData name="GAETANO" userId="6bcc7446-c451-42ee-9900-145cf876e556" providerId="ADAL" clId="{CE7355B8-B7A0-451D-B02C-D762EAA63ED7}" dt="2023-01-22T21:48:00.121" v="1858"/>
          <ac:grpSpMkLst>
            <pc:docMk/>
            <pc:sldMk cId="1333835279" sldId="773"/>
            <ac:grpSpMk id="24" creationId="{84B348FC-04B5-5966-5D6E-9CDAE4E101CF}"/>
          </ac:grpSpMkLst>
        </pc:grpChg>
        <pc:cxnChg chg="mod">
          <ac:chgData name="GAETANO" userId="6bcc7446-c451-42ee-9900-145cf876e556" providerId="ADAL" clId="{CE7355B8-B7A0-451D-B02C-D762EAA63ED7}" dt="2023-01-22T21:48:00.121" v="1858"/>
          <ac:cxnSpMkLst>
            <pc:docMk/>
            <pc:sldMk cId="1333835279" sldId="773"/>
            <ac:cxnSpMk id="5" creationId="{B36B66FD-50D7-4E89-3619-16757F527127}"/>
          </ac:cxnSpMkLst>
        </pc:cxnChg>
        <pc:cxnChg chg="mod">
          <ac:chgData name="GAETANO" userId="6bcc7446-c451-42ee-9900-145cf876e556" providerId="ADAL" clId="{CE7355B8-B7A0-451D-B02C-D762EAA63ED7}" dt="2023-01-22T21:48:00.121" v="1858"/>
          <ac:cxnSpMkLst>
            <pc:docMk/>
            <pc:sldMk cId="1333835279" sldId="773"/>
            <ac:cxnSpMk id="7" creationId="{2C2ED1F6-4C99-A6B0-DDE5-CF8EE8013F9E}"/>
          </ac:cxnSpMkLst>
        </pc:cxnChg>
        <pc:cxnChg chg="mod">
          <ac:chgData name="GAETANO" userId="6bcc7446-c451-42ee-9900-145cf876e556" providerId="ADAL" clId="{CE7355B8-B7A0-451D-B02C-D762EAA63ED7}" dt="2023-01-22T21:48:00.121" v="1858"/>
          <ac:cxnSpMkLst>
            <pc:docMk/>
            <pc:sldMk cId="1333835279" sldId="773"/>
            <ac:cxnSpMk id="12" creationId="{38E6818A-77D7-3ED5-3477-E04D5741D307}"/>
          </ac:cxnSpMkLst>
        </pc:cxnChg>
        <pc:cxnChg chg="mod">
          <ac:chgData name="GAETANO" userId="6bcc7446-c451-42ee-9900-145cf876e556" providerId="ADAL" clId="{CE7355B8-B7A0-451D-B02C-D762EAA63ED7}" dt="2023-01-22T21:48:00.121" v="1858"/>
          <ac:cxnSpMkLst>
            <pc:docMk/>
            <pc:sldMk cId="1333835279" sldId="773"/>
            <ac:cxnSpMk id="18" creationId="{927EEFB0-C468-7342-0463-DF4F51182973}"/>
          </ac:cxnSpMkLst>
        </pc:cxnChg>
        <pc:cxnChg chg="mod">
          <ac:chgData name="GAETANO" userId="6bcc7446-c451-42ee-9900-145cf876e556" providerId="ADAL" clId="{CE7355B8-B7A0-451D-B02C-D762EAA63ED7}" dt="2023-01-22T21:48:00.121" v="1858"/>
          <ac:cxnSpMkLst>
            <pc:docMk/>
            <pc:sldMk cId="1333835279" sldId="773"/>
            <ac:cxnSpMk id="19" creationId="{D9C78A8C-B6BA-F6B4-DC5B-E126EA3D6A7E}"/>
          </ac:cxnSpMkLst>
        </pc:cxnChg>
        <pc:cxnChg chg="mod">
          <ac:chgData name="GAETANO" userId="6bcc7446-c451-42ee-9900-145cf876e556" providerId="ADAL" clId="{CE7355B8-B7A0-451D-B02C-D762EAA63ED7}" dt="2023-01-22T21:48:00.121" v="1858"/>
          <ac:cxnSpMkLst>
            <pc:docMk/>
            <pc:sldMk cId="1333835279" sldId="773"/>
            <ac:cxnSpMk id="25" creationId="{3CEB1AC7-5799-0C73-C673-AC174AB7A669}"/>
          </ac:cxnSpMkLst>
        </pc:cxnChg>
        <pc:cxnChg chg="mod">
          <ac:chgData name="GAETANO" userId="6bcc7446-c451-42ee-9900-145cf876e556" providerId="ADAL" clId="{CE7355B8-B7A0-451D-B02C-D762EAA63ED7}" dt="2023-01-22T21:48:00.121" v="1858"/>
          <ac:cxnSpMkLst>
            <pc:docMk/>
            <pc:sldMk cId="1333835279" sldId="773"/>
            <ac:cxnSpMk id="26" creationId="{7AFA4CE6-C363-2A27-9391-67111945684E}"/>
          </ac:cxnSpMkLst>
        </pc:cxnChg>
        <pc:cxnChg chg="mod">
          <ac:chgData name="GAETANO" userId="6bcc7446-c451-42ee-9900-145cf876e556" providerId="ADAL" clId="{CE7355B8-B7A0-451D-B02C-D762EAA63ED7}" dt="2023-01-22T21:48:00.121" v="1858"/>
          <ac:cxnSpMkLst>
            <pc:docMk/>
            <pc:sldMk cId="1333835279" sldId="773"/>
            <ac:cxnSpMk id="27" creationId="{4092479A-B620-7BF0-2119-477707D780BF}"/>
          </ac:cxnSpMkLst>
        </pc:cxnChg>
        <pc:cxnChg chg="mod">
          <ac:chgData name="GAETANO" userId="6bcc7446-c451-42ee-9900-145cf876e556" providerId="ADAL" clId="{CE7355B8-B7A0-451D-B02C-D762EAA63ED7}" dt="2023-01-22T21:48:00.121" v="1858"/>
          <ac:cxnSpMkLst>
            <pc:docMk/>
            <pc:sldMk cId="1333835279" sldId="773"/>
            <ac:cxnSpMk id="28" creationId="{4F8489CE-F205-6F1C-CD1B-256CF49BEA42}"/>
          </ac:cxnSpMkLst>
        </pc:cxnChg>
        <pc:cxnChg chg="mod">
          <ac:chgData name="GAETANO" userId="6bcc7446-c451-42ee-9900-145cf876e556" providerId="ADAL" clId="{CE7355B8-B7A0-451D-B02C-D762EAA63ED7}" dt="2023-01-22T21:48:00.121" v="1858"/>
          <ac:cxnSpMkLst>
            <pc:docMk/>
            <pc:sldMk cId="1333835279" sldId="773"/>
            <ac:cxnSpMk id="29" creationId="{5B989D2E-9894-F32E-B0EE-803458B8E14F}"/>
          </ac:cxnSpMkLst>
        </pc:cxnChg>
        <pc:cxnChg chg="add del mod">
          <ac:chgData name="GAETANO" userId="6bcc7446-c451-42ee-9900-145cf876e556" providerId="ADAL" clId="{CE7355B8-B7A0-451D-B02C-D762EAA63ED7}" dt="2023-01-22T21:48:53.997" v="1863" actId="478"/>
          <ac:cxnSpMkLst>
            <pc:docMk/>
            <pc:sldMk cId="1333835279" sldId="773"/>
            <ac:cxnSpMk id="31" creationId="{E8C2651C-AC41-A27A-EC9B-ADAD46BCA8C5}"/>
          </ac:cxnSpMkLst>
        </pc:cxnChg>
        <pc:cxnChg chg="add del mod">
          <ac:chgData name="GAETANO" userId="6bcc7446-c451-42ee-9900-145cf876e556" providerId="ADAL" clId="{CE7355B8-B7A0-451D-B02C-D762EAA63ED7}" dt="2023-01-22T21:48:53.997" v="1863" actId="478"/>
          <ac:cxnSpMkLst>
            <pc:docMk/>
            <pc:sldMk cId="1333835279" sldId="773"/>
            <ac:cxnSpMk id="32" creationId="{7B74C907-8742-DA6C-74D6-22BCDEF0B9FC}"/>
          </ac:cxnSpMkLst>
        </pc:cxnChg>
        <pc:cxnChg chg="add del mod">
          <ac:chgData name="GAETANO" userId="6bcc7446-c451-42ee-9900-145cf876e556" providerId="ADAL" clId="{CE7355B8-B7A0-451D-B02C-D762EAA63ED7}" dt="2023-01-22T21:48:53.997" v="1863" actId="478"/>
          <ac:cxnSpMkLst>
            <pc:docMk/>
            <pc:sldMk cId="1333835279" sldId="773"/>
            <ac:cxnSpMk id="33" creationId="{1F765F21-E8C0-A582-3050-F7EA14F3818E}"/>
          </ac:cxnSpMkLst>
        </pc:cxnChg>
      </pc:sldChg>
      <pc:sldChg chg="addSp delSp modSp add mod ord">
        <pc:chgData name="GAETANO" userId="6bcc7446-c451-42ee-9900-145cf876e556" providerId="ADAL" clId="{CE7355B8-B7A0-451D-B02C-D762EAA63ED7}" dt="2023-01-22T21:41:09.260" v="1819" actId="14100"/>
        <pc:sldMkLst>
          <pc:docMk/>
          <pc:sldMk cId="3127859055" sldId="775"/>
        </pc:sldMkLst>
        <pc:spChg chg="mod">
          <ac:chgData name="GAETANO" userId="6bcc7446-c451-42ee-9900-145cf876e556" providerId="ADAL" clId="{CE7355B8-B7A0-451D-B02C-D762EAA63ED7}" dt="2023-01-22T21:37:47.778" v="1797" actId="20577"/>
          <ac:spMkLst>
            <pc:docMk/>
            <pc:sldMk cId="3127859055" sldId="775"/>
            <ac:spMk id="2" creationId="{28589E50-920E-3B14-7813-CF78B0D03BD2}"/>
          </ac:spMkLst>
        </pc:spChg>
        <pc:spChg chg="add mod">
          <ac:chgData name="GAETANO" userId="6bcc7446-c451-42ee-9900-145cf876e556" providerId="ADAL" clId="{CE7355B8-B7A0-451D-B02C-D762EAA63ED7}" dt="2023-01-22T21:39:57.748" v="1808" actId="14100"/>
          <ac:spMkLst>
            <pc:docMk/>
            <pc:sldMk cId="3127859055" sldId="775"/>
            <ac:spMk id="4" creationId="{CBAC1982-7290-0361-3E77-6812731AEAF3}"/>
          </ac:spMkLst>
        </pc:spChg>
        <pc:spChg chg="add mod">
          <ac:chgData name="GAETANO" userId="6bcc7446-c451-42ee-9900-145cf876e556" providerId="ADAL" clId="{CE7355B8-B7A0-451D-B02C-D762EAA63ED7}" dt="2023-01-22T21:39:57.748" v="1808" actId="14100"/>
          <ac:spMkLst>
            <pc:docMk/>
            <pc:sldMk cId="3127859055" sldId="775"/>
            <ac:spMk id="11" creationId="{C1F04C0D-0708-F049-392E-BB17973227BD}"/>
          </ac:spMkLst>
        </pc:spChg>
        <pc:spChg chg="add mod">
          <ac:chgData name="GAETANO" userId="6bcc7446-c451-42ee-9900-145cf876e556" providerId="ADAL" clId="{CE7355B8-B7A0-451D-B02C-D762EAA63ED7}" dt="2023-01-22T21:39:57.748" v="1808" actId="14100"/>
          <ac:spMkLst>
            <pc:docMk/>
            <pc:sldMk cId="3127859055" sldId="775"/>
            <ac:spMk id="12" creationId="{F0D4E864-9745-7A1F-C758-EB7AC860F7B1}"/>
          </ac:spMkLst>
        </pc:spChg>
        <pc:spChg chg="add mod">
          <ac:chgData name="GAETANO" userId="6bcc7446-c451-42ee-9900-145cf876e556" providerId="ADAL" clId="{CE7355B8-B7A0-451D-B02C-D762EAA63ED7}" dt="2023-01-22T21:39:57.748" v="1808" actId="14100"/>
          <ac:spMkLst>
            <pc:docMk/>
            <pc:sldMk cId="3127859055" sldId="775"/>
            <ac:spMk id="15" creationId="{A0468894-D059-08C8-5634-F8585D55A36A}"/>
          </ac:spMkLst>
        </pc:spChg>
        <pc:spChg chg="add mod">
          <ac:chgData name="GAETANO" userId="6bcc7446-c451-42ee-9900-145cf876e556" providerId="ADAL" clId="{CE7355B8-B7A0-451D-B02C-D762EAA63ED7}" dt="2023-01-22T21:39:57.748" v="1808" actId="14100"/>
          <ac:spMkLst>
            <pc:docMk/>
            <pc:sldMk cId="3127859055" sldId="775"/>
            <ac:spMk id="16" creationId="{C43FD934-BA63-148C-620B-4E1ECBDACC06}"/>
          </ac:spMkLst>
        </pc:spChg>
        <pc:spChg chg="add mod">
          <ac:chgData name="GAETANO" userId="6bcc7446-c451-42ee-9900-145cf876e556" providerId="ADAL" clId="{CE7355B8-B7A0-451D-B02C-D762EAA63ED7}" dt="2023-01-22T21:39:57.748" v="1808" actId="14100"/>
          <ac:spMkLst>
            <pc:docMk/>
            <pc:sldMk cId="3127859055" sldId="775"/>
            <ac:spMk id="18" creationId="{01FA138B-7E8B-0209-D574-55E1BD5F969A}"/>
          </ac:spMkLst>
        </pc:spChg>
        <pc:spChg chg="add mod">
          <ac:chgData name="GAETANO" userId="6bcc7446-c451-42ee-9900-145cf876e556" providerId="ADAL" clId="{CE7355B8-B7A0-451D-B02C-D762EAA63ED7}" dt="2023-01-22T21:39:57.748" v="1808" actId="14100"/>
          <ac:spMkLst>
            <pc:docMk/>
            <pc:sldMk cId="3127859055" sldId="775"/>
            <ac:spMk id="19" creationId="{D3847813-1C08-1692-B44D-CA5C67917663}"/>
          </ac:spMkLst>
        </pc:spChg>
        <pc:spChg chg="add mod">
          <ac:chgData name="GAETANO" userId="6bcc7446-c451-42ee-9900-145cf876e556" providerId="ADAL" clId="{CE7355B8-B7A0-451D-B02C-D762EAA63ED7}" dt="2023-01-22T21:39:57.748" v="1808" actId="14100"/>
          <ac:spMkLst>
            <pc:docMk/>
            <pc:sldMk cId="3127859055" sldId="775"/>
            <ac:spMk id="21" creationId="{2418C49A-C941-CA76-0D29-C3738914C798}"/>
          </ac:spMkLst>
        </pc:spChg>
        <pc:spChg chg="add mod">
          <ac:chgData name="GAETANO" userId="6bcc7446-c451-42ee-9900-145cf876e556" providerId="ADAL" clId="{CE7355B8-B7A0-451D-B02C-D762EAA63ED7}" dt="2023-01-22T21:39:57.748" v="1808" actId="14100"/>
          <ac:spMkLst>
            <pc:docMk/>
            <pc:sldMk cId="3127859055" sldId="775"/>
            <ac:spMk id="23" creationId="{EFF04291-3CDA-FAE0-11F9-AECDF913EAD0}"/>
          </ac:spMkLst>
        </pc:spChg>
        <pc:spChg chg="add mod">
          <ac:chgData name="GAETANO" userId="6bcc7446-c451-42ee-9900-145cf876e556" providerId="ADAL" clId="{CE7355B8-B7A0-451D-B02C-D762EAA63ED7}" dt="2023-01-22T21:39:57.748" v="1808" actId="14100"/>
          <ac:spMkLst>
            <pc:docMk/>
            <pc:sldMk cId="3127859055" sldId="775"/>
            <ac:spMk id="24" creationId="{37609989-1FE9-4F81-0A86-4636495E2750}"/>
          </ac:spMkLst>
        </pc:spChg>
        <pc:spChg chg="add mod">
          <ac:chgData name="GAETANO" userId="6bcc7446-c451-42ee-9900-145cf876e556" providerId="ADAL" clId="{CE7355B8-B7A0-451D-B02C-D762EAA63ED7}" dt="2023-01-22T21:39:57.748" v="1808" actId="14100"/>
          <ac:spMkLst>
            <pc:docMk/>
            <pc:sldMk cId="3127859055" sldId="775"/>
            <ac:spMk id="26" creationId="{E1D4DE89-C269-47DF-A558-DFE62148F4C6}"/>
          </ac:spMkLst>
        </pc:spChg>
        <pc:spChg chg="add del mod">
          <ac:chgData name="GAETANO" userId="6bcc7446-c451-42ee-9900-145cf876e556" providerId="ADAL" clId="{CE7355B8-B7A0-451D-B02C-D762EAA63ED7}" dt="2023-01-22T21:04:46.737" v="1245"/>
          <ac:spMkLst>
            <pc:docMk/>
            <pc:sldMk cId="3127859055" sldId="775"/>
            <ac:spMk id="31" creationId="{20841DF1-15DF-FF44-EC98-1A1739A248E3}"/>
          </ac:spMkLst>
        </pc:spChg>
        <pc:spChg chg="add mod">
          <ac:chgData name="GAETANO" userId="6bcc7446-c451-42ee-9900-145cf876e556" providerId="ADAL" clId="{CE7355B8-B7A0-451D-B02C-D762EAA63ED7}" dt="2023-01-22T21:39:57.748" v="1808" actId="14100"/>
          <ac:spMkLst>
            <pc:docMk/>
            <pc:sldMk cId="3127859055" sldId="775"/>
            <ac:spMk id="33" creationId="{74A96B63-F1B9-551F-39B8-AC24007B0E9A}"/>
          </ac:spMkLst>
        </pc:spChg>
        <pc:spChg chg="add mod">
          <ac:chgData name="GAETANO" userId="6bcc7446-c451-42ee-9900-145cf876e556" providerId="ADAL" clId="{CE7355B8-B7A0-451D-B02C-D762EAA63ED7}" dt="2023-01-22T21:39:57.748" v="1808" actId="14100"/>
          <ac:spMkLst>
            <pc:docMk/>
            <pc:sldMk cId="3127859055" sldId="775"/>
            <ac:spMk id="34" creationId="{8967D4A6-F1E8-01E8-CAC3-EBCAB5495C64}"/>
          </ac:spMkLst>
        </pc:spChg>
        <pc:spChg chg="add mod">
          <ac:chgData name="GAETANO" userId="6bcc7446-c451-42ee-9900-145cf876e556" providerId="ADAL" clId="{CE7355B8-B7A0-451D-B02C-D762EAA63ED7}" dt="2023-01-22T21:39:57.748" v="1808" actId="14100"/>
          <ac:spMkLst>
            <pc:docMk/>
            <pc:sldMk cId="3127859055" sldId="775"/>
            <ac:spMk id="35" creationId="{6498424B-3214-DFA9-E9DE-5843C89292B6}"/>
          </ac:spMkLst>
        </pc:spChg>
        <pc:spChg chg="mod">
          <ac:chgData name="GAETANO" userId="6bcc7446-c451-42ee-9900-145cf876e556" providerId="ADAL" clId="{CE7355B8-B7A0-451D-B02C-D762EAA63ED7}" dt="2023-01-22T20:59:27.924" v="1161" actId="20577"/>
          <ac:spMkLst>
            <pc:docMk/>
            <pc:sldMk cId="3127859055" sldId="775"/>
            <ac:spMk id="37" creationId="{49E110E4-D3DF-DF4C-BC89-7F9D76ED3801}"/>
          </ac:spMkLst>
        </pc:spChg>
        <pc:spChg chg="del">
          <ac:chgData name="GAETANO" userId="6bcc7446-c451-42ee-9900-145cf876e556" providerId="ADAL" clId="{CE7355B8-B7A0-451D-B02C-D762EAA63ED7}" dt="2023-01-22T20:55:28.585" v="1037" actId="478"/>
          <ac:spMkLst>
            <pc:docMk/>
            <pc:sldMk cId="3127859055" sldId="775"/>
            <ac:spMk id="41" creationId="{01BF64E9-A24F-73D5-9961-E674CFE9D3DB}"/>
          </ac:spMkLst>
        </pc:spChg>
        <pc:spChg chg="del mod">
          <ac:chgData name="GAETANO" userId="6bcc7446-c451-42ee-9900-145cf876e556" providerId="ADAL" clId="{CE7355B8-B7A0-451D-B02C-D762EAA63ED7}" dt="2023-01-22T21:00:57.167" v="1176" actId="478"/>
          <ac:spMkLst>
            <pc:docMk/>
            <pc:sldMk cId="3127859055" sldId="775"/>
            <ac:spMk id="42" creationId="{71B24DEE-BC8C-A8DB-5D2A-B0103CC9C28F}"/>
          </ac:spMkLst>
        </pc:spChg>
        <pc:spChg chg="mod">
          <ac:chgData name="GAETANO" userId="6bcc7446-c451-42ee-9900-145cf876e556" providerId="ADAL" clId="{CE7355B8-B7A0-451D-B02C-D762EAA63ED7}" dt="2023-01-22T21:23:50.933" v="1651" actId="1076"/>
          <ac:spMkLst>
            <pc:docMk/>
            <pc:sldMk cId="3127859055" sldId="775"/>
            <ac:spMk id="44" creationId="{BF2254B5-552B-5964-4072-6DC51984596F}"/>
          </ac:spMkLst>
        </pc:spChg>
        <pc:spChg chg="mod">
          <ac:chgData name="GAETANO" userId="6bcc7446-c451-42ee-9900-145cf876e556" providerId="ADAL" clId="{CE7355B8-B7A0-451D-B02C-D762EAA63ED7}" dt="2023-01-22T20:56:30.047" v="1068" actId="1076"/>
          <ac:spMkLst>
            <pc:docMk/>
            <pc:sldMk cId="3127859055" sldId="775"/>
            <ac:spMk id="47" creationId="{BE9F4510-3DC8-A291-1E0B-AC8681F76A96}"/>
          </ac:spMkLst>
        </pc:spChg>
        <pc:spChg chg="mod">
          <ac:chgData name="GAETANO" userId="6bcc7446-c451-42ee-9900-145cf876e556" providerId="ADAL" clId="{CE7355B8-B7A0-451D-B02C-D762EAA63ED7}" dt="2023-01-22T21:01:49.131" v="1202" actId="1076"/>
          <ac:spMkLst>
            <pc:docMk/>
            <pc:sldMk cId="3127859055" sldId="775"/>
            <ac:spMk id="48" creationId="{95DEE1FC-2D8E-FE27-D66B-BB01ED1D68C7}"/>
          </ac:spMkLst>
        </pc:spChg>
        <pc:spChg chg="add mod">
          <ac:chgData name="GAETANO" userId="6bcc7446-c451-42ee-9900-145cf876e556" providerId="ADAL" clId="{CE7355B8-B7A0-451D-B02C-D762EAA63ED7}" dt="2023-01-22T21:39:57.748" v="1808" actId="14100"/>
          <ac:spMkLst>
            <pc:docMk/>
            <pc:sldMk cId="3127859055" sldId="775"/>
            <ac:spMk id="59" creationId="{A9A9A30D-E8CF-9690-0B90-3B28247DA2C8}"/>
          </ac:spMkLst>
        </pc:spChg>
        <pc:spChg chg="add mod">
          <ac:chgData name="GAETANO" userId="6bcc7446-c451-42ee-9900-145cf876e556" providerId="ADAL" clId="{CE7355B8-B7A0-451D-B02C-D762EAA63ED7}" dt="2023-01-22T21:39:57.748" v="1808" actId="14100"/>
          <ac:spMkLst>
            <pc:docMk/>
            <pc:sldMk cId="3127859055" sldId="775"/>
            <ac:spMk id="61" creationId="{4D4F5B07-7DC8-3FAB-19C2-6613C51EE98B}"/>
          </ac:spMkLst>
        </pc:spChg>
        <pc:spChg chg="add del mod">
          <ac:chgData name="GAETANO" userId="6bcc7446-c451-42ee-9900-145cf876e556" providerId="ADAL" clId="{CE7355B8-B7A0-451D-B02C-D762EAA63ED7}" dt="2023-01-22T21:18:53.424" v="1538" actId="478"/>
          <ac:spMkLst>
            <pc:docMk/>
            <pc:sldMk cId="3127859055" sldId="775"/>
            <ac:spMk id="62" creationId="{8D1AE97E-AA5A-EC4C-B9E7-09823464687F}"/>
          </ac:spMkLst>
        </pc:spChg>
        <pc:spChg chg="add del mod">
          <ac:chgData name="GAETANO" userId="6bcc7446-c451-42ee-9900-145cf876e556" providerId="ADAL" clId="{CE7355B8-B7A0-451D-B02C-D762EAA63ED7}" dt="2023-01-22T21:18:57.920" v="1539" actId="478"/>
          <ac:spMkLst>
            <pc:docMk/>
            <pc:sldMk cId="3127859055" sldId="775"/>
            <ac:spMk id="63" creationId="{B357F3AD-A33E-F003-2A8F-C1E0D5752C38}"/>
          </ac:spMkLst>
        </pc:spChg>
        <pc:spChg chg="add del mod">
          <ac:chgData name="GAETANO" userId="6bcc7446-c451-42ee-9900-145cf876e556" providerId="ADAL" clId="{CE7355B8-B7A0-451D-B02C-D762EAA63ED7}" dt="2023-01-22T21:19:00.109" v="1540" actId="478"/>
          <ac:spMkLst>
            <pc:docMk/>
            <pc:sldMk cId="3127859055" sldId="775"/>
            <ac:spMk id="64" creationId="{72C62BF8-127C-1045-AD30-9F387FC42EC9}"/>
          </ac:spMkLst>
        </pc:spChg>
        <pc:spChg chg="add mod">
          <ac:chgData name="GAETANO" userId="6bcc7446-c451-42ee-9900-145cf876e556" providerId="ADAL" clId="{CE7355B8-B7A0-451D-B02C-D762EAA63ED7}" dt="2023-01-22T21:22:04.320" v="1639" actId="1076"/>
          <ac:spMkLst>
            <pc:docMk/>
            <pc:sldMk cId="3127859055" sldId="775"/>
            <ac:spMk id="66" creationId="{0E908841-1DE9-020F-4FED-E91781A19C14}"/>
          </ac:spMkLst>
        </pc:spChg>
        <pc:spChg chg="add mod">
          <ac:chgData name="GAETANO" userId="6bcc7446-c451-42ee-9900-145cf876e556" providerId="ADAL" clId="{CE7355B8-B7A0-451D-B02C-D762EAA63ED7}" dt="2023-01-22T21:39:57.748" v="1808" actId="14100"/>
          <ac:spMkLst>
            <pc:docMk/>
            <pc:sldMk cId="3127859055" sldId="775"/>
            <ac:spMk id="74" creationId="{8A89CBCD-95A7-6695-A70C-85CE2ED29965}"/>
          </ac:spMkLst>
        </pc:spChg>
        <pc:spChg chg="add mod">
          <ac:chgData name="GAETANO" userId="6bcc7446-c451-42ee-9900-145cf876e556" providerId="ADAL" clId="{CE7355B8-B7A0-451D-B02C-D762EAA63ED7}" dt="2023-01-22T21:39:57.748" v="1808" actId="14100"/>
          <ac:spMkLst>
            <pc:docMk/>
            <pc:sldMk cId="3127859055" sldId="775"/>
            <ac:spMk id="76" creationId="{25430CBA-00FC-78A6-D08A-81BC86603340}"/>
          </ac:spMkLst>
        </pc:spChg>
        <pc:spChg chg="add mod">
          <ac:chgData name="GAETANO" userId="6bcc7446-c451-42ee-9900-145cf876e556" providerId="ADAL" clId="{CE7355B8-B7A0-451D-B02C-D762EAA63ED7}" dt="2023-01-22T21:39:57.748" v="1808" actId="14100"/>
          <ac:spMkLst>
            <pc:docMk/>
            <pc:sldMk cId="3127859055" sldId="775"/>
            <ac:spMk id="77" creationId="{7A3FA4D2-3765-EC49-F470-68E9ED4F6B07}"/>
          </ac:spMkLst>
        </pc:spChg>
        <pc:spChg chg="mod">
          <ac:chgData name="GAETANO" userId="6bcc7446-c451-42ee-9900-145cf876e556" providerId="ADAL" clId="{CE7355B8-B7A0-451D-B02C-D762EAA63ED7}" dt="2023-01-22T21:23:11.976" v="1643"/>
          <ac:spMkLst>
            <pc:docMk/>
            <pc:sldMk cId="3127859055" sldId="775"/>
            <ac:spMk id="82" creationId="{42EDFDE4-E90D-D021-CD30-B7D284133B60}"/>
          </ac:spMkLst>
        </pc:spChg>
        <pc:spChg chg="mod">
          <ac:chgData name="GAETANO" userId="6bcc7446-c451-42ee-9900-145cf876e556" providerId="ADAL" clId="{CE7355B8-B7A0-451D-B02C-D762EAA63ED7}" dt="2023-01-22T21:23:11.976" v="1643"/>
          <ac:spMkLst>
            <pc:docMk/>
            <pc:sldMk cId="3127859055" sldId="775"/>
            <ac:spMk id="83" creationId="{5CA7E25F-7F95-4202-CDBE-C40DBC6767D1}"/>
          </ac:spMkLst>
        </pc:spChg>
        <pc:spChg chg="mod">
          <ac:chgData name="GAETANO" userId="6bcc7446-c451-42ee-9900-145cf876e556" providerId="ADAL" clId="{CE7355B8-B7A0-451D-B02C-D762EAA63ED7}" dt="2023-01-22T21:23:11.976" v="1643"/>
          <ac:spMkLst>
            <pc:docMk/>
            <pc:sldMk cId="3127859055" sldId="775"/>
            <ac:spMk id="85" creationId="{2ABFEF2B-8D74-C601-D405-947BBE1C5B79}"/>
          </ac:spMkLst>
        </pc:spChg>
        <pc:spChg chg="mod">
          <ac:chgData name="GAETANO" userId="6bcc7446-c451-42ee-9900-145cf876e556" providerId="ADAL" clId="{CE7355B8-B7A0-451D-B02C-D762EAA63ED7}" dt="2023-01-22T21:23:11.976" v="1643"/>
          <ac:spMkLst>
            <pc:docMk/>
            <pc:sldMk cId="3127859055" sldId="775"/>
            <ac:spMk id="86" creationId="{194E6DA9-D004-25C1-5C81-3BA9233778DA}"/>
          </ac:spMkLst>
        </pc:spChg>
        <pc:spChg chg="add del mod">
          <ac:chgData name="GAETANO" userId="6bcc7446-c451-42ee-9900-145cf876e556" providerId="ADAL" clId="{CE7355B8-B7A0-451D-B02C-D762EAA63ED7}" dt="2023-01-22T21:23:18" v="1646"/>
          <ac:spMkLst>
            <pc:docMk/>
            <pc:sldMk cId="3127859055" sldId="775"/>
            <ac:spMk id="88" creationId="{3665CD20-8B6F-11FC-E4C7-69643B7DE7D2}"/>
          </ac:spMkLst>
        </pc:spChg>
        <pc:spChg chg="add mod">
          <ac:chgData name="GAETANO" userId="6bcc7446-c451-42ee-9900-145cf876e556" providerId="ADAL" clId="{CE7355B8-B7A0-451D-B02C-D762EAA63ED7}" dt="2023-01-22T21:25:58.011" v="1722" actId="20577"/>
          <ac:spMkLst>
            <pc:docMk/>
            <pc:sldMk cId="3127859055" sldId="775"/>
            <ac:spMk id="89" creationId="{0B457030-CC3F-AE31-3D03-79188BB03D35}"/>
          </ac:spMkLst>
        </pc:spChg>
        <pc:spChg chg="add mod">
          <ac:chgData name="GAETANO" userId="6bcc7446-c451-42ee-9900-145cf876e556" providerId="ADAL" clId="{CE7355B8-B7A0-451D-B02C-D762EAA63ED7}" dt="2023-01-22T21:24:01.409" v="1653" actId="1076"/>
          <ac:spMkLst>
            <pc:docMk/>
            <pc:sldMk cId="3127859055" sldId="775"/>
            <ac:spMk id="91" creationId="{465F4CE7-DC98-0A53-F79F-196D800330A5}"/>
          </ac:spMkLst>
        </pc:spChg>
        <pc:spChg chg="add del mod">
          <ac:chgData name="GAETANO" userId="6bcc7446-c451-42ee-9900-145cf876e556" providerId="ADAL" clId="{CE7355B8-B7A0-451D-B02C-D762EAA63ED7}" dt="2023-01-22T21:24:04.444" v="1655"/>
          <ac:spMkLst>
            <pc:docMk/>
            <pc:sldMk cId="3127859055" sldId="775"/>
            <ac:spMk id="93" creationId="{729722C2-4C94-634B-7881-68BD6F70B6BF}"/>
          </ac:spMkLst>
        </pc:spChg>
        <pc:spChg chg="add mod">
          <ac:chgData name="GAETANO" userId="6bcc7446-c451-42ee-9900-145cf876e556" providerId="ADAL" clId="{CE7355B8-B7A0-451D-B02C-D762EAA63ED7}" dt="2023-01-22T21:26:00.997" v="1723" actId="20577"/>
          <ac:spMkLst>
            <pc:docMk/>
            <pc:sldMk cId="3127859055" sldId="775"/>
            <ac:spMk id="94" creationId="{63E423B8-8A00-1232-D5DD-713B2DF97878}"/>
          </ac:spMkLst>
        </pc:spChg>
        <pc:spChg chg="add mod">
          <ac:chgData name="GAETANO" userId="6bcc7446-c451-42ee-9900-145cf876e556" providerId="ADAL" clId="{CE7355B8-B7A0-451D-B02C-D762EAA63ED7}" dt="2023-01-22T21:24:58.358" v="1662"/>
          <ac:spMkLst>
            <pc:docMk/>
            <pc:sldMk cId="3127859055" sldId="775"/>
            <ac:spMk id="96" creationId="{1B04BA07-5AE2-AA3B-CE47-BECA9159B8B2}"/>
          </ac:spMkLst>
        </pc:spChg>
        <pc:spChg chg="add mod">
          <ac:chgData name="GAETANO" userId="6bcc7446-c451-42ee-9900-145cf876e556" providerId="ADAL" clId="{CE7355B8-B7A0-451D-B02C-D762EAA63ED7}" dt="2023-01-22T21:26:43.354" v="1748" actId="14100"/>
          <ac:spMkLst>
            <pc:docMk/>
            <pc:sldMk cId="3127859055" sldId="775"/>
            <ac:spMk id="97" creationId="{B7655F9E-3CE9-8070-A68F-23BF616F43FF}"/>
          </ac:spMkLst>
        </pc:spChg>
        <pc:spChg chg="add del mod">
          <ac:chgData name="GAETANO" userId="6bcc7446-c451-42ee-9900-145cf876e556" providerId="ADAL" clId="{CE7355B8-B7A0-451D-B02C-D762EAA63ED7}" dt="2023-01-22T21:33:03.496" v="1765" actId="478"/>
          <ac:spMkLst>
            <pc:docMk/>
            <pc:sldMk cId="3127859055" sldId="775"/>
            <ac:spMk id="99" creationId="{8A4702B0-0291-F0D8-D10B-2C50B0FE58F2}"/>
          </ac:spMkLst>
        </pc:spChg>
        <pc:spChg chg="add del mod">
          <ac:chgData name="GAETANO" userId="6bcc7446-c451-42ee-9900-145cf876e556" providerId="ADAL" clId="{CE7355B8-B7A0-451D-B02C-D762EAA63ED7}" dt="2023-01-22T21:33:00.726" v="1764" actId="478"/>
          <ac:spMkLst>
            <pc:docMk/>
            <pc:sldMk cId="3127859055" sldId="775"/>
            <ac:spMk id="101" creationId="{6989062A-DDA5-5E97-A8DC-6AFAAB9F84CF}"/>
          </ac:spMkLst>
        </pc:spChg>
        <pc:spChg chg="add mod">
          <ac:chgData name="GAETANO" userId="6bcc7446-c451-42ee-9900-145cf876e556" providerId="ADAL" clId="{CE7355B8-B7A0-451D-B02C-D762EAA63ED7}" dt="2023-01-22T21:40:26.869" v="1814" actId="1076"/>
          <ac:spMkLst>
            <pc:docMk/>
            <pc:sldMk cId="3127859055" sldId="775"/>
            <ac:spMk id="141" creationId="{D2ED0F6A-11A7-1726-F56B-AEADC91593B8}"/>
          </ac:spMkLst>
        </pc:spChg>
        <pc:spChg chg="add mod">
          <ac:chgData name="GAETANO" userId="6bcc7446-c451-42ee-9900-145cf876e556" providerId="ADAL" clId="{CE7355B8-B7A0-451D-B02C-D762EAA63ED7}" dt="2023-01-22T21:40:39.821" v="1816" actId="1076"/>
          <ac:spMkLst>
            <pc:docMk/>
            <pc:sldMk cId="3127859055" sldId="775"/>
            <ac:spMk id="143" creationId="{9E4D9B22-FA10-7F0E-C43E-0A19F0E6E22B}"/>
          </ac:spMkLst>
        </pc:spChg>
        <pc:spChg chg="add mod">
          <ac:chgData name="GAETANO" userId="6bcc7446-c451-42ee-9900-145cf876e556" providerId="ADAL" clId="{CE7355B8-B7A0-451D-B02C-D762EAA63ED7}" dt="2023-01-22T21:40:45.581" v="1818" actId="1076"/>
          <ac:spMkLst>
            <pc:docMk/>
            <pc:sldMk cId="3127859055" sldId="775"/>
            <ac:spMk id="145" creationId="{7F313F42-0BC5-CDEC-B57C-D185AD1189B8}"/>
          </ac:spMkLst>
        </pc:spChg>
        <pc:grpChg chg="del">
          <ac:chgData name="GAETANO" userId="6bcc7446-c451-42ee-9900-145cf876e556" providerId="ADAL" clId="{CE7355B8-B7A0-451D-B02C-D762EAA63ED7}" dt="2023-01-22T21:00:57.167" v="1176" actId="478"/>
          <ac:grpSpMkLst>
            <pc:docMk/>
            <pc:sldMk cId="3127859055" sldId="775"/>
            <ac:grpSpMk id="36" creationId="{AF41A17E-EA89-A9CB-B645-0D4989FF9E41}"/>
          </ac:grpSpMkLst>
        </pc:grpChg>
        <pc:grpChg chg="mod">
          <ac:chgData name="GAETANO" userId="6bcc7446-c451-42ee-9900-145cf876e556" providerId="ADAL" clId="{CE7355B8-B7A0-451D-B02C-D762EAA63ED7}" dt="2023-01-22T21:12:45.586" v="1333" actId="1076"/>
          <ac:grpSpMkLst>
            <pc:docMk/>
            <pc:sldMk cId="3127859055" sldId="775"/>
            <ac:grpSpMk id="49" creationId="{722DB4DF-3AED-32EB-CD46-82E9C85F64C1}"/>
          </ac:grpSpMkLst>
        </pc:grpChg>
        <pc:grpChg chg="add del mod">
          <ac:chgData name="GAETANO" userId="6bcc7446-c451-42ee-9900-145cf876e556" providerId="ADAL" clId="{CE7355B8-B7A0-451D-B02C-D762EAA63ED7}" dt="2023-01-22T21:23:18" v="1646"/>
          <ac:grpSpMkLst>
            <pc:docMk/>
            <pc:sldMk cId="3127859055" sldId="775"/>
            <ac:grpSpMk id="80" creationId="{285D1104-9BE2-7A87-7432-6DEA377C47EB}"/>
          </ac:grpSpMkLst>
        </pc:grpChg>
        <pc:grpChg chg="mod">
          <ac:chgData name="GAETANO" userId="6bcc7446-c451-42ee-9900-145cf876e556" providerId="ADAL" clId="{CE7355B8-B7A0-451D-B02C-D762EAA63ED7}" dt="2023-01-22T21:23:11.976" v="1643"/>
          <ac:grpSpMkLst>
            <pc:docMk/>
            <pc:sldMk cId="3127859055" sldId="775"/>
            <ac:grpSpMk id="81" creationId="{299E8053-EA06-5861-B26C-A4241FF19C83}"/>
          </ac:grpSpMkLst>
        </pc:grpChg>
        <pc:graphicFrameChg chg="add del mod">
          <ac:chgData name="GAETANO" userId="6bcc7446-c451-42ee-9900-145cf876e556" providerId="ADAL" clId="{CE7355B8-B7A0-451D-B02C-D762EAA63ED7}" dt="2023-01-22T21:16:33.466" v="1515"/>
          <ac:graphicFrameMkLst>
            <pc:docMk/>
            <pc:sldMk cId="3127859055" sldId="775"/>
            <ac:graphicFrameMk id="67" creationId="{976B7A42-5F91-1CBA-D80A-124415BFDD0E}"/>
          </ac:graphicFrameMkLst>
        </pc:graphicFrameChg>
        <pc:graphicFrameChg chg="add mod ord modGraphic">
          <ac:chgData name="GAETANO" userId="6bcc7446-c451-42ee-9900-145cf876e556" providerId="ADAL" clId="{CE7355B8-B7A0-451D-B02C-D762EAA63ED7}" dt="2023-01-22T21:41:09.260" v="1819" actId="14100"/>
          <ac:graphicFrameMkLst>
            <pc:docMk/>
            <pc:sldMk cId="3127859055" sldId="775"/>
            <ac:graphicFrameMk id="68" creationId="{ED511719-62BC-5167-115C-E3611C67367F}"/>
          </ac:graphicFrameMkLst>
        </pc:graphicFrameChg>
        <pc:cxnChg chg="add mod">
          <ac:chgData name="GAETANO" userId="6bcc7446-c451-42ee-9900-145cf876e556" providerId="ADAL" clId="{CE7355B8-B7A0-451D-B02C-D762EAA63ED7}" dt="2023-01-22T21:39:57.748" v="1808" actId="14100"/>
          <ac:cxnSpMkLst>
            <pc:docMk/>
            <pc:sldMk cId="3127859055" sldId="775"/>
            <ac:cxnSpMk id="5" creationId="{5C10E413-2E8A-B4B7-9545-664BFD9B1810}"/>
          </ac:cxnSpMkLst>
        </pc:cxnChg>
        <pc:cxnChg chg="add mod">
          <ac:chgData name="GAETANO" userId="6bcc7446-c451-42ee-9900-145cf876e556" providerId="ADAL" clId="{CE7355B8-B7A0-451D-B02C-D762EAA63ED7}" dt="2023-01-22T21:39:57.748" v="1808" actId="14100"/>
          <ac:cxnSpMkLst>
            <pc:docMk/>
            <pc:sldMk cId="3127859055" sldId="775"/>
            <ac:cxnSpMk id="8" creationId="{6605F75B-35EF-D099-3187-05476D0030B3}"/>
          </ac:cxnSpMkLst>
        </pc:cxnChg>
        <pc:cxnChg chg="add mod">
          <ac:chgData name="GAETANO" userId="6bcc7446-c451-42ee-9900-145cf876e556" providerId="ADAL" clId="{CE7355B8-B7A0-451D-B02C-D762EAA63ED7}" dt="2023-01-22T21:39:57.748" v="1808" actId="14100"/>
          <ac:cxnSpMkLst>
            <pc:docMk/>
            <pc:sldMk cId="3127859055" sldId="775"/>
            <ac:cxnSpMk id="13" creationId="{50AE81D9-CF68-5A6F-7CDF-3C6DDF700386}"/>
          </ac:cxnSpMkLst>
        </pc:cxnChg>
        <pc:cxnChg chg="add del mod">
          <ac:chgData name="GAETANO" userId="6bcc7446-c451-42ee-9900-145cf876e556" providerId="ADAL" clId="{CE7355B8-B7A0-451D-B02C-D762EAA63ED7}" dt="2023-01-22T21:01:53.890" v="1204"/>
          <ac:cxnSpMkLst>
            <pc:docMk/>
            <pc:sldMk cId="3127859055" sldId="775"/>
            <ac:cxnSpMk id="14" creationId="{398CFD5B-493F-D441-6433-D9D2EFEACBF2}"/>
          </ac:cxnSpMkLst>
        </pc:cxnChg>
        <pc:cxnChg chg="add mod">
          <ac:chgData name="GAETANO" userId="6bcc7446-c451-42ee-9900-145cf876e556" providerId="ADAL" clId="{CE7355B8-B7A0-451D-B02C-D762EAA63ED7}" dt="2023-01-22T21:39:57.748" v="1808" actId="14100"/>
          <ac:cxnSpMkLst>
            <pc:docMk/>
            <pc:sldMk cId="3127859055" sldId="775"/>
            <ac:cxnSpMk id="17" creationId="{F4E2E0C8-8191-768D-811C-17A45693A7B4}"/>
          </ac:cxnSpMkLst>
        </pc:cxnChg>
        <pc:cxnChg chg="add mod">
          <ac:chgData name="GAETANO" userId="6bcc7446-c451-42ee-9900-145cf876e556" providerId="ADAL" clId="{CE7355B8-B7A0-451D-B02C-D762EAA63ED7}" dt="2023-01-22T21:39:57.748" v="1808" actId="14100"/>
          <ac:cxnSpMkLst>
            <pc:docMk/>
            <pc:sldMk cId="3127859055" sldId="775"/>
            <ac:cxnSpMk id="20" creationId="{6391F0A9-B117-1833-ADF5-8EDAACE64BD2}"/>
          </ac:cxnSpMkLst>
        </pc:cxnChg>
        <pc:cxnChg chg="add mod">
          <ac:chgData name="GAETANO" userId="6bcc7446-c451-42ee-9900-145cf876e556" providerId="ADAL" clId="{CE7355B8-B7A0-451D-B02C-D762EAA63ED7}" dt="2023-01-22T21:39:57.748" v="1808" actId="14100"/>
          <ac:cxnSpMkLst>
            <pc:docMk/>
            <pc:sldMk cId="3127859055" sldId="775"/>
            <ac:cxnSpMk id="22" creationId="{E247ADCC-593A-0574-B689-22D3E48948CD}"/>
          </ac:cxnSpMkLst>
        </pc:cxnChg>
        <pc:cxnChg chg="add mod">
          <ac:chgData name="GAETANO" userId="6bcc7446-c451-42ee-9900-145cf876e556" providerId="ADAL" clId="{CE7355B8-B7A0-451D-B02C-D762EAA63ED7}" dt="2023-01-22T21:39:57.748" v="1808" actId="14100"/>
          <ac:cxnSpMkLst>
            <pc:docMk/>
            <pc:sldMk cId="3127859055" sldId="775"/>
            <ac:cxnSpMk id="25" creationId="{88D2C5FB-7A75-054D-C5F0-179F47631A5F}"/>
          </ac:cxnSpMkLst>
        </pc:cxnChg>
        <pc:cxnChg chg="add mod">
          <ac:chgData name="GAETANO" userId="6bcc7446-c451-42ee-9900-145cf876e556" providerId="ADAL" clId="{CE7355B8-B7A0-451D-B02C-D762EAA63ED7}" dt="2023-01-22T21:39:57.748" v="1808" actId="14100"/>
          <ac:cxnSpMkLst>
            <pc:docMk/>
            <pc:sldMk cId="3127859055" sldId="775"/>
            <ac:cxnSpMk id="27" creationId="{4F7073E3-3E92-8FBE-4B9C-273E229D8101}"/>
          </ac:cxnSpMkLst>
        </pc:cxnChg>
        <pc:cxnChg chg="add del mod">
          <ac:chgData name="GAETANO" userId="6bcc7446-c451-42ee-9900-145cf876e556" providerId="ADAL" clId="{CE7355B8-B7A0-451D-B02C-D762EAA63ED7}" dt="2023-01-22T21:19:07.926" v="1541" actId="478"/>
          <ac:cxnSpMkLst>
            <pc:docMk/>
            <pc:sldMk cId="3127859055" sldId="775"/>
            <ac:cxnSpMk id="28" creationId="{E32005C2-5D66-B2B6-F31A-7760E7F3418F}"/>
          </ac:cxnSpMkLst>
        </pc:cxnChg>
        <pc:cxnChg chg="add del mod">
          <ac:chgData name="GAETANO" userId="6bcc7446-c451-42ee-9900-145cf876e556" providerId="ADAL" clId="{CE7355B8-B7A0-451D-B02C-D762EAA63ED7}" dt="2023-01-22T21:19:10.018" v="1542" actId="478"/>
          <ac:cxnSpMkLst>
            <pc:docMk/>
            <pc:sldMk cId="3127859055" sldId="775"/>
            <ac:cxnSpMk id="29" creationId="{92F6D1C3-040A-410C-F77E-6987D7DDEA40}"/>
          </ac:cxnSpMkLst>
        </pc:cxnChg>
        <pc:cxnChg chg="add mod">
          <ac:chgData name="GAETANO" userId="6bcc7446-c451-42ee-9900-145cf876e556" providerId="ADAL" clId="{CE7355B8-B7A0-451D-B02C-D762EAA63ED7}" dt="2023-01-22T21:39:57.748" v="1808" actId="14100"/>
          <ac:cxnSpMkLst>
            <pc:docMk/>
            <pc:sldMk cId="3127859055" sldId="775"/>
            <ac:cxnSpMk id="30" creationId="{45E62C2E-403C-3ED7-DF06-3AA98A056D18}"/>
          </ac:cxnSpMkLst>
        </pc:cxnChg>
        <pc:cxnChg chg="add mod">
          <ac:chgData name="GAETANO" userId="6bcc7446-c451-42ee-9900-145cf876e556" providerId="ADAL" clId="{CE7355B8-B7A0-451D-B02C-D762EAA63ED7}" dt="2023-01-22T21:22:04.320" v="1639" actId="1076"/>
          <ac:cxnSpMkLst>
            <pc:docMk/>
            <pc:sldMk cId="3127859055" sldId="775"/>
            <ac:cxnSpMk id="32" creationId="{3054F261-B67C-B356-8F35-7A350427A6B6}"/>
          </ac:cxnSpMkLst>
        </pc:cxnChg>
        <pc:cxnChg chg="del mod">
          <ac:chgData name="GAETANO" userId="6bcc7446-c451-42ee-9900-145cf876e556" providerId="ADAL" clId="{CE7355B8-B7A0-451D-B02C-D762EAA63ED7}" dt="2023-01-22T20:59:47.052" v="1164" actId="478"/>
          <ac:cxnSpMkLst>
            <pc:docMk/>
            <pc:sldMk cId="3127859055" sldId="775"/>
            <ac:cxnSpMk id="39" creationId="{207B12F2-0FCB-B0F1-5390-4D46AC232A16}"/>
          </ac:cxnSpMkLst>
        </pc:cxnChg>
        <pc:cxnChg chg="del mod">
          <ac:chgData name="GAETANO" userId="6bcc7446-c451-42ee-9900-145cf876e556" providerId="ADAL" clId="{CE7355B8-B7A0-451D-B02C-D762EAA63ED7}" dt="2023-01-22T21:00:14.450" v="1169" actId="478"/>
          <ac:cxnSpMkLst>
            <pc:docMk/>
            <pc:sldMk cId="3127859055" sldId="775"/>
            <ac:cxnSpMk id="40" creationId="{F4351452-2F85-F84C-C270-EE1E0302B78C}"/>
          </ac:cxnSpMkLst>
        </pc:cxnChg>
        <pc:cxnChg chg="del mod">
          <ac:chgData name="GAETANO" userId="6bcc7446-c451-42ee-9900-145cf876e556" providerId="ADAL" clId="{CE7355B8-B7A0-451D-B02C-D762EAA63ED7}" dt="2023-01-22T20:55:30.975" v="1038" actId="478"/>
          <ac:cxnSpMkLst>
            <pc:docMk/>
            <pc:sldMk cId="3127859055" sldId="775"/>
            <ac:cxnSpMk id="43" creationId="{C7273888-1F43-12BA-29C9-86D6B7B2C1AF}"/>
          </ac:cxnSpMkLst>
        </pc:cxnChg>
        <pc:cxnChg chg="del mod">
          <ac:chgData name="GAETANO" userId="6bcc7446-c451-42ee-9900-145cf876e556" providerId="ADAL" clId="{CE7355B8-B7A0-451D-B02C-D762EAA63ED7}" dt="2023-01-22T20:56:33.024" v="1069" actId="478"/>
          <ac:cxnSpMkLst>
            <pc:docMk/>
            <pc:sldMk cId="3127859055" sldId="775"/>
            <ac:cxnSpMk id="45" creationId="{E94A52AA-09E3-4678-805A-AC23BA3760C3}"/>
          </ac:cxnSpMkLst>
        </pc:cxnChg>
        <pc:cxnChg chg="mod">
          <ac:chgData name="GAETANO" userId="6bcc7446-c451-42ee-9900-145cf876e556" providerId="ADAL" clId="{CE7355B8-B7A0-451D-B02C-D762EAA63ED7}" dt="2023-01-22T21:23:50.933" v="1651" actId="1076"/>
          <ac:cxnSpMkLst>
            <pc:docMk/>
            <pc:sldMk cId="3127859055" sldId="775"/>
            <ac:cxnSpMk id="46" creationId="{ED212258-F571-9129-1B94-495B7B8E2787}"/>
          </ac:cxnSpMkLst>
        </pc:cxnChg>
        <pc:cxnChg chg="add mod">
          <ac:chgData name="GAETANO" userId="6bcc7446-c451-42ee-9900-145cf876e556" providerId="ADAL" clId="{CE7355B8-B7A0-451D-B02C-D762EAA63ED7}" dt="2023-01-22T21:39:57.748" v="1808" actId="14100"/>
          <ac:cxnSpMkLst>
            <pc:docMk/>
            <pc:sldMk cId="3127859055" sldId="775"/>
            <ac:cxnSpMk id="50" creationId="{2B3C1377-EB8B-9760-5833-FE308D6E70ED}"/>
          </ac:cxnSpMkLst>
        </pc:cxnChg>
        <pc:cxnChg chg="add del mod">
          <ac:chgData name="GAETANO" userId="6bcc7446-c451-42ee-9900-145cf876e556" providerId="ADAL" clId="{CE7355B8-B7A0-451D-B02C-D762EAA63ED7}" dt="2023-01-22T21:19:12.178" v="1543" actId="478"/>
          <ac:cxnSpMkLst>
            <pc:docMk/>
            <pc:sldMk cId="3127859055" sldId="775"/>
            <ac:cxnSpMk id="60" creationId="{24887C22-BE60-6576-C48B-BF25ED6ADA12}"/>
          </ac:cxnSpMkLst>
        </pc:cxnChg>
        <pc:cxnChg chg="add mod">
          <ac:chgData name="GAETANO" userId="6bcc7446-c451-42ee-9900-145cf876e556" providerId="ADAL" clId="{CE7355B8-B7A0-451D-B02C-D762EAA63ED7}" dt="2023-01-22T21:39:57.748" v="1808" actId="14100"/>
          <ac:cxnSpMkLst>
            <pc:docMk/>
            <pc:sldMk cId="3127859055" sldId="775"/>
            <ac:cxnSpMk id="73" creationId="{354F0AF6-0451-042B-3768-731178FD6600}"/>
          </ac:cxnSpMkLst>
        </pc:cxnChg>
        <pc:cxnChg chg="add mod">
          <ac:chgData name="GAETANO" userId="6bcc7446-c451-42ee-9900-145cf876e556" providerId="ADAL" clId="{CE7355B8-B7A0-451D-B02C-D762EAA63ED7}" dt="2023-01-22T21:39:57.748" v="1808" actId="14100"/>
          <ac:cxnSpMkLst>
            <pc:docMk/>
            <pc:sldMk cId="3127859055" sldId="775"/>
            <ac:cxnSpMk id="75" creationId="{0E804949-176B-9392-A897-CA422FF760E7}"/>
          </ac:cxnSpMkLst>
        </pc:cxnChg>
        <pc:cxnChg chg="add mod">
          <ac:chgData name="GAETANO" userId="6bcc7446-c451-42ee-9900-145cf876e556" providerId="ADAL" clId="{CE7355B8-B7A0-451D-B02C-D762EAA63ED7}" dt="2023-01-22T21:39:57.748" v="1808" actId="14100"/>
          <ac:cxnSpMkLst>
            <pc:docMk/>
            <pc:sldMk cId="3127859055" sldId="775"/>
            <ac:cxnSpMk id="78" creationId="{08A7D96F-CD2A-11E8-8891-08A995C0B311}"/>
          </ac:cxnSpMkLst>
        </pc:cxnChg>
        <pc:cxnChg chg="mod">
          <ac:chgData name="GAETANO" userId="6bcc7446-c451-42ee-9900-145cf876e556" providerId="ADAL" clId="{CE7355B8-B7A0-451D-B02C-D762EAA63ED7}" dt="2023-01-22T21:23:11.976" v="1643"/>
          <ac:cxnSpMkLst>
            <pc:docMk/>
            <pc:sldMk cId="3127859055" sldId="775"/>
            <ac:cxnSpMk id="84" creationId="{EF1544AB-3807-F1AD-117D-58A98CB26401}"/>
          </ac:cxnSpMkLst>
        </pc:cxnChg>
        <pc:cxnChg chg="add del mod">
          <ac:chgData name="GAETANO" userId="6bcc7446-c451-42ee-9900-145cf876e556" providerId="ADAL" clId="{CE7355B8-B7A0-451D-B02C-D762EAA63ED7}" dt="2023-01-22T21:23:18" v="1646"/>
          <ac:cxnSpMkLst>
            <pc:docMk/>
            <pc:sldMk cId="3127859055" sldId="775"/>
            <ac:cxnSpMk id="87" creationId="{4C3FDF8A-408C-40CC-8832-6C1719BF3EB5}"/>
          </ac:cxnSpMkLst>
        </pc:cxnChg>
        <pc:cxnChg chg="add mod">
          <ac:chgData name="GAETANO" userId="6bcc7446-c451-42ee-9900-145cf876e556" providerId="ADAL" clId="{CE7355B8-B7A0-451D-B02C-D762EAA63ED7}" dt="2023-01-22T21:24:01.409" v="1653" actId="1076"/>
          <ac:cxnSpMkLst>
            <pc:docMk/>
            <pc:sldMk cId="3127859055" sldId="775"/>
            <ac:cxnSpMk id="90" creationId="{8BF94E28-B30A-B022-7BC0-1D3592332FB8}"/>
          </ac:cxnSpMkLst>
        </pc:cxnChg>
        <pc:cxnChg chg="add del mod">
          <ac:chgData name="GAETANO" userId="6bcc7446-c451-42ee-9900-145cf876e556" providerId="ADAL" clId="{CE7355B8-B7A0-451D-B02C-D762EAA63ED7}" dt="2023-01-22T21:24:04.444" v="1655"/>
          <ac:cxnSpMkLst>
            <pc:docMk/>
            <pc:sldMk cId="3127859055" sldId="775"/>
            <ac:cxnSpMk id="92" creationId="{3D1D494C-CF7F-E575-EC41-258FA3332A84}"/>
          </ac:cxnSpMkLst>
        </pc:cxnChg>
        <pc:cxnChg chg="add mod">
          <ac:chgData name="GAETANO" userId="6bcc7446-c451-42ee-9900-145cf876e556" providerId="ADAL" clId="{CE7355B8-B7A0-451D-B02C-D762EAA63ED7}" dt="2023-01-22T21:24:58.358" v="1662"/>
          <ac:cxnSpMkLst>
            <pc:docMk/>
            <pc:sldMk cId="3127859055" sldId="775"/>
            <ac:cxnSpMk id="95" creationId="{267B911C-3705-F7D4-7A6E-6701FA5CC179}"/>
          </ac:cxnSpMkLst>
        </pc:cxnChg>
        <pc:cxnChg chg="add del mod">
          <ac:chgData name="GAETANO" userId="6bcc7446-c451-42ee-9900-145cf876e556" providerId="ADAL" clId="{CE7355B8-B7A0-451D-B02C-D762EAA63ED7}" dt="2023-01-22T21:33:05.306" v="1766" actId="478"/>
          <ac:cxnSpMkLst>
            <pc:docMk/>
            <pc:sldMk cId="3127859055" sldId="775"/>
            <ac:cxnSpMk id="98" creationId="{00CCA904-2E2B-2936-2B0D-A88CD3A1BCA4}"/>
          </ac:cxnSpMkLst>
        </pc:cxnChg>
        <pc:cxnChg chg="add mod">
          <ac:chgData name="GAETANO" userId="6bcc7446-c451-42ee-9900-145cf876e556" providerId="ADAL" clId="{CE7355B8-B7A0-451D-B02C-D762EAA63ED7}" dt="2023-01-22T21:40:16.021" v="1812" actId="14100"/>
          <ac:cxnSpMkLst>
            <pc:docMk/>
            <pc:sldMk cId="3127859055" sldId="775"/>
            <ac:cxnSpMk id="104" creationId="{450D7999-EFA1-9439-2CE1-F5BF562C44C5}"/>
          </ac:cxnSpMkLst>
        </pc:cxnChg>
        <pc:cxnChg chg="add mod">
          <ac:chgData name="GAETANO" userId="6bcc7446-c451-42ee-9900-145cf876e556" providerId="ADAL" clId="{CE7355B8-B7A0-451D-B02C-D762EAA63ED7}" dt="2023-01-22T21:40:39.821" v="1816" actId="1076"/>
          <ac:cxnSpMkLst>
            <pc:docMk/>
            <pc:sldMk cId="3127859055" sldId="775"/>
            <ac:cxnSpMk id="142" creationId="{6C00037D-CF9D-ABAE-E7BB-79645A6B89FB}"/>
          </ac:cxnSpMkLst>
        </pc:cxnChg>
        <pc:cxnChg chg="add mod">
          <ac:chgData name="GAETANO" userId="6bcc7446-c451-42ee-9900-145cf876e556" providerId="ADAL" clId="{CE7355B8-B7A0-451D-B02C-D762EAA63ED7}" dt="2023-01-22T21:40:45.581" v="1818" actId="1076"/>
          <ac:cxnSpMkLst>
            <pc:docMk/>
            <pc:sldMk cId="3127859055" sldId="775"/>
            <ac:cxnSpMk id="144" creationId="{5B52422A-F20A-B535-33B5-52CEFE80A7E9}"/>
          </ac:cxnSpMkLst>
        </pc:cxnChg>
      </pc:sldChg>
      <pc:sldChg chg="modSp del mod">
        <pc:chgData name="GAETANO" userId="6bcc7446-c451-42ee-9900-145cf876e556" providerId="ADAL" clId="{CE7355B8-B7A0-451D-B02C-D762EAA63ED7}" dt="2023-01-23T06:58:28.582" v="7063" actId="2696"/>
        <pc:sldMkLst>
          <pc:docMk/>
          <pc:sldMk cId="2611186092" sldId="776"/>
        </pc:sldMkLst>
        <pc:spChg chg="mod">
          <ac:chgData name="GAETANO" userId="6bcc7446-c451-42ee-9900-145cf876e556" providerId="ADAL" clId="{CE7355B8-B7A0-451D-B02C-D762EAA63ED7}" dt="2023-01-22T23:07:26.544" v="5395" actId="12"/>
          <ac:spMkLst>
            <pc:docMk/>
            <pc:sldMk cId="2611186092" sldId="776"/>
            <ac:spMk id="6" creationId="{55743CAC-EE89-8E96-7840-F8ECB9D8056F}"/>
          </ac:spMkLst>
        </pc:spChg>
      </pc:sldChg>
      <pc:sldChg chg="add">
        <pc:chgData name="GAETANO" userId="6bcc7446-c451-42ee-9900-145cf876e556" providerId="ADAL" clId="{CE7355B8-B7A0-451D-B02C-D762EAA63ED7}" dt="2023-01-23T06:58:37.335" v="7064"/>
        <pc:sldMkLst>
          <pc:docMk/>
          <pc:sldMk cId="3533512070" sldId="776"/>
        </pc:sldMkLst>
      </pc:sldChg>
      <pc:sldChg chg="add">
        <pc:chgData name="GAETANO" userId="6bcc7446-c451-42ee-9900-145cf876e556" providerId="ADAL" clId="{CE7355B8-B7A0-451D-B02C-D762EAA63ED7}" dt="2023-01-23T06:58:37.335" v="7064"/>
        <pc:sldMkLst>
          <pc:docMk/>
          <pc:sldMk cId="1029530390" sldId="777"/>
        </pc:sldMkLst>
      </pc:sldChg>
      <pc:sldChg chg="del">
        <pc:chgData name="GAETANO" userId="6bcc7446-c451-42ee-9900-145cf876e556" providerId="ADAL" clId="{CE7355B8-B7A0-451D-B02C-D762EAA63ED7}" dt="2023-01-23T06:58:28.582" v="7063" actId="2696"/>
        <pc:sldMkLst>
          <pc:docMk/>
          <pc:sldMk cId="1722282818" sldId="777"/>
        </pc:sldMkLst>
      </pc:sldChg>
      <pc:sldChg chg="del">
        <pc:chgData name="GAETANO" userId="6bcc7446-c451-42ee-9900-145cf876e556" providerId="ADAL" clId="{CE7355B8-B7A0-451D-B02C-D762EAA63ED7}" dt="2023-01-22T22:19:16.836" v="2978" actId="47"/>
        <pc:sldMkLst>
          <pc:docMk/>
          <pc:sldMk cId="3491188468" sldId="778"/>
        </pc:sldMkLst>
      </pc:sldChg>
      <pc:sldChg chg="add">
        <pc:chgData name="GAETANO" userId="6bcc7446-c451-42ee-9900-145cf876e556" providerId="ADAL" clId="{CE7355B8-B7A0-451D-B02C-D762EAA63ED7}" dt="2023-01-23T06:58:37.335" v="7064"/>
        <pc:sldMkLst>
          <pc:docMk/>
          <pc:sldMk cId="3151421542" sldId="779"/>
        </pc:sldMkLst>
      </pc:sldChg>
      <pc:sldChg chg="del">
        <pc:chgData name="GAETANO" userId="6bcc7446-c451-42ee-9900-145cf876e556" providerId="ADAL" clId="{CE7355B8-B7A0-451D-B02C-D762EAA63ED7}" dt="2023-01-23T06:58:28.582" v="7063" actId="2696"/>
        <pc:sldMkLst>
          <pc:docMk/>
          <pc:sldMk cId="3984168430" sldId="779"/>
        </pc:sldMkLst>
      </pc:sldChg>
      <pc:sldChg chg="add del ord">
        <pc:chgData name="GAETANO" userId="6bcc7446-c451-42ee-9900-145cf876e556" providerId="ADAL" clId="{CE7355B8-B7A0-451D-B02C-D762EAA63ED7}" dt="2023-01-22T22:05:38.552" v="2162" actId="47"/>
        <pc:sldMkLst>
          <pc:docMk/>
          <pc:sldMk cId="3905296753" sldId="780"/>
        </pc:sldMkLst>
      </pc:sldChg>
      <pc:sldChg chg="addSp delSp modSp add mod">
        <pc:chgData name="GAETANO" userId="6bcc7446-c451-42ee-9900-145cf876e556" providerId="ADAL" clId="{CE7355B8-B7A0-451D-B02C-D762EAA63ED7}" dt="2023-01-22T22:11:40.692" v="2914" actId="1076"/>
        <pc:sldMkLst>
          <pc:docMk/>
          <pc:sldMk cId="167241799" sldId="781"/>
        </pc:sldMkLst>
        <pc:spChg chg="mod">
          <ac:chgData name="GAETANO" userId="6bcc7446-c451-42ee-9900-145cf876e556" providerId="ADAL" clId="{CE7355B8-B7A0-451D-B02C-D762EAA63ED7}" dt="2023-01-22T21:49:51.246" v="1876" actId="20577"/>
          <ac:spMkLst>
            <pc:docMk/>
            <pc:sldMk cId="167241799" sldId="781"/>
            <ac:spMk id="2" creationId="{28589E50-920E-3B14-7813-CF78B0D03BD2}"/>
          </ac:spMkLst>
        </pc:spChg>
        <pc:spChg chg="add mod">
          <ac:chgData name="GAETANO" userId="6bcc7446-c451-42ee-9900-145cf876e556" providerId="ADAL" clId="{CE7355B8-B7A0-451D-B02C-D762EAA63ED7}" dt="2023-01-22T22:01:59.070" v="2151" actId="1076"/>
          <ac:spMkLst>
            <pc:docMk/>
            <pc:sldMk cId="167241799" sldId="781"/>
            <ac:spMk id="4" creationId="{BB089E14-BA6B-FDF3-DF9F-504B411934CF}"/>
          </ac:spMkLst>
        </pc:spChg>
        <pc:spChg chg="mod">
          <ac:chgData name="GAETANO" userId="6bcc7446-c451-42ee-9900-145cf876e556" providerId="ADAL" clId="{CE7355B8-B7A0-451D-B02C-D762EAA63ED7}" dt="2023-01-22T21:58:54.833" v="2124" actId="14100"/>
          <ac:spMkLst>
            <pc:docMk/>
            <pc:sldMk cId="167241799" sldId="781"/>
            <ac:spMk id="5" creationId="{8435FB6C-F9C1-F6D4-7B27-07D66D0E63A4}"/>
          </ac:spMkLst>
        </pc:spChg>
        <pc:spChg chg="add mod">
          <ac:chgData name="GAETANO" userId="6bcc7446-c451-42ee-9900-145cf876e556" providerId="ADAL" clId="{CE7355B8-B7A0-451D-B02C-D762EAA63ED7}" dt="2023-01-22T22:11:40.692" v="2914" actId="1076"/>
          <ac:spMkLst>
            <pc:docMk/>
            <pc:sldMk cId="167241799" sldId="781"/>
            <ac:spMk id="15" creationId="{90902AF5-ACEA-C629-FDEF-2347F5D836B2}"/>
          </ac:spMkLst>
        </pc:spChg>
        <pc:spChg chg="add mod">
          <ac:chgData name="GAETANO" userId="6bcc7446-c451-42ee-9900-145cf876e556" providerId="ADAL" clId="{CE7355B8-B7A0-451D-B02C-D762EAA63ED7}" dt="2023-01-22T22:11:40.692" v="2914" actId="1076"/>
          <ac:spMkLst>
            <pc:docMk/>
            <pc:sldMk cId="167241799" sldId="781"/>
            <ac:spMk id="16" creationId="{9CBC683C-110F-946E-004F-E563A3826F32}"/>
          </ac:spMkLst>
        </pc:spChg>
        <pc:spChg chg="add mod">
          <ac:chgData name="GAETANO" userId="6bcc7446-c451-42ee-9900-145cf876e556" providerId="ADAL" clId="{CE7355B8-B7A0-451D-B02C-D762EAA63ED7}" dt="2023-01-22T22:11:40.692" v="2914" actId="1076"/>
          <ac:spMkLst>
            <pc:docMk/>
            <pc:sldMk cId="167241799" sldId="781"/>
            <ac:spMk id="17" creationId="{D7ACE465-9F64-3759-7D93-47957AFE12ED}"/>
          </ac:spMkLst>
        </pc:spChg>
        <pc:spChg chg="add mod">
          <ac:chgData name="GAETANO" userId="6bcc7446-c451-42ee-9900-145cf876e556" providerId="ADAL" clId="{CE7355B8-B7A0-451D-B02C-D762EAA63ED7}" dt="2023-01-22T22:11:40.692" v="2914" actId="1076"/>
          <ac:spMkLst>
            <pc:docMk/>
            <pc:sldMk cId="167241799" sldId="781"/>
            <ac:spMk id="18" creationId="{C5ADE398-E364-8D98-53E2-BFA2FFF2DD91}"/>
          </ac:spMkLst>
        </pc:spChg>
        <pc:spChg chg="add mod">
          <ac:chgData name="GAETANO" userId="6bcc7446-c451-42ee-9900-145cf876e556" providerId="ADAL" clId="{CE7355B8-B7A0-451D-B02C-D762EAA63ED7}" dt="2023-01-22T22:11:40.692" v="2914" actId="1076"/>
          <ac:spMkLst>
            <pc:docMk/>
            <pc:sldMk cId="167241799" sldId="781"/>
            <ac:spMk id="19" creationId="{7C6A9B77-FFC9-7FD0-D311-A119C1617C2A}"/>
          </ac:spMkLst>
        </pc:spChg>
        <pc:spChg chg="add mod">
          <ac:chgData name="GAETANO" userId="6bcc7446-c451-42ee-9900-145cf876e556" providerId="ADAL" clId="{CE7355B8-B7A0-451D-B02C-D762EAA63ED7}" dt="2023-01-22T22:11:40.692" v="2914" actId="1076"/>
          <ac:spMkLst>
            <pc:docMk/>
            <pc:sldMk cId="167241799" sldId="781"/>
            <ac:spMk id="20" creationId="{F6DE4853-BE90-0B1A-0D8B-226428BED7C6}"/>
          </ac:spMkLst>
        </pc:spChg>
        <pc:spChg chg="add mod">
          <ac:chgData name="GAETANO" userId="6bcc7446-c451-42ee-9900-145cf876e556" providerId="ADAL" clId="{CE7355B8-B7A0-451D-B02C-D762EAA63ED7}" dt="2023-01-22T22:11:40.692" v="2914" actId="1076"/>
          <ac:spMkLst>
            <pc:docMk/>
            <pc:sldMk cId="167241799" sldId="781"/>
            <ac:spMk id="21" creationId="{5D8C3129-6D71-315B-B101-98C2F81E4008}"/>
          </ac:spMkLst>
        </pc:spChg>
        <pc:spChg chg="add mod">
          <ac:chgData name="GAETANO" userId="6bcc7446-c451-42ee-9900-145cf876e556" providerId="ADAL" clId="{CE7355B8-B7A0-451D-B02C-D762EAA63ED7}" dt="2023-01-22T22:11:40.692" v="2914" actId="1076"/>
          <ac:spMkLst>
            <pc:docMk/>
            <pc:sldMk cId="167241799" sldId="781"/>
            <ac:spMk id="22" creationId="{27DF1D99-FAFA-C626-82D0-E08EA3FF7BB9}"/>
          </ac:spMkLst>
        </pc:spChg>
        <pc:spChg chg="add mod">
          <ac:chgData name="GAETANO" userId="6bcc7446-c451-42ee-9900-145cf876e556" providerId="ADAL" clId="{CE7355B8-B7A0-451D-B02C-D762EAA63ED7}" dt="2023-01-22T22:11:40.692" v="2914" actId="1076"/>
          <ac:spMkLst>
            <pc:docMk/>
            <pc:sldMk cId="167241799" sldId="781"/>
            <ac:spMk id="23" creationId="{F4312CD8-D957-387C-B523-8C6CC3C3322F}"/>
          </ac:spMkLst>
        </pc:spChg>
        <pc:spChg chg="add mod">
          <ac:chgData name="GAETANO" userId="6bcc7446-c451-42ee-9900-145cf876e556" providerId="ADAL" clId="{CE7355B8-B7A0-451D-B02C-D762EAA63ED7}" dt="2023-01-22T22:11:40.692" v="2914" actId="1076"/>
          <ac:spMkLst>
            <pc:docMk/>
            <pc:sldMk cId="167241799" sldId="781"/>
            <ac:spMk id="24" creationId="{7AD7EDCA-36F1-432D-5C07-79A84E22E53E}"/>
          </ac:spMkLst>
        </pc:spChg>
        <pc:spChg chg="add mod">
          <ac:chgData name="GAETANO" userId="6bcc7446-c451-42ee-9900-145cf876e556" providerId="ADAL" clId="{CE7355B8-B7A0-451D-B02C-D762EAA63ED7}" dt="2023-01-22T22:11:40.692" v="2914" actId="1076"/>
          <ac:spMkLst>
            <pc:docMk/>
            <pc:sldMk cId="167241799" sldId="781"/>
            <ac:spMk id="25" creationId="{395E20B1-F2C5-66DE-BC78-97D3A4F10E76}"/>
          </ac:spMkLst>
        </pc:spChg>
        <pc:spChg chg="add mod">
          <ac:chgData name="GAETANO" userId="6bcc7446-c451-42ee-9900-145cf876e556" providerId="ADAL" clId="{CE7355B8-B7A0-451D-B02C-D762EAA63ED7}" dt="2023-01-22T22:11:40.692" v="2914" actId="1076"/>
          <ac:spMkLst>
            <pc:docMk/>
            <pc:sldMk cId="167241799" sldId="781"/>
            <ac:spMk id="26" creationId="{3EC8928F-DEC1-6145-775C-9012CAEEBB15}"/>
          </ac:spMkLst>
        </pc:spChg>
        <pc:spChg chg="add del mod">
          <ac:chgData name="GAETANO" userId="6bcc7446-c451-42ee-9900-145cf876e556" providerId="ADAL" clId="{CE7355B8-B7A0-451D-B02C-D762EAA63ED7}" dt="2023-01-22T21:54:35.627" v="1997" actId="478"/>
          <ac:spMkLst>
            <pc:docMk/>
            <pc:sldMk cId="167241799" sldId="781"/>
            <ac:spMk id="54" creationId="{A4FEB8B8-E43F-5040-EE6A-B142C5E2CBA3}"/>
          </ac:spMkLst>
        </pc:spChg>
        <pc:spChg chg="add del mod">
          <ac:chgData name="GAETANO" userId="6bcc7446-c451-42ee-9900-145cf876e556" providerId="ADAL" clId="{CE7355B8-B7A0-451D-B02C-D762EAA63ED7}" dt="2023-01-22T21:54:31.841" v="1996" actId="478"/>
          <ac:spMkLst>
            <pc:docMk/>
            <pc:sldMk cId="167241799" sldId="781"/>
            <ac:spMk id="55" creationId="{C9D88093-6051-425E-4AF7-F8BB1A01A6EB}"/>
          </ac:spMkLst>
        </pc:spChg>
        <pc:spChg chg="add del mod">
          <ac:chgData name="GAETANO" userId="6bcc7446-c451-42ee-9900-145cf876e556" providerId="ADAL" clId="{CE7355B8-B7A0-451D-B02C-D762EAA63ED7}" dt="2023-01-22T21:54:38.437" v="1998" actId="478"/>
          <ac:spMkLst>
            <pc:docMk/>
            <pc:sldMk cId="167241799" sldId="781"/>
            <ac:spMk id="56" creationId="{D68B5FF8-5215-8793-D2BA-9E755DB45DD9}"/>
          </ac:spMkLst>
        </pc:spChg>
        <pc:grpChg chg="add mod">
          <ac:chgData name="GAETANO" userId="6bcc7446-c451-42ee-9900-145cf876e556" providerId="ADAL" clId="{CE7355B8-B7A0-451D-B02C-D762EAA63ED7}" dt="2023-01-22T22:11:40.692" v="2914" actId="1076"/>
          <ac:grpSpMkLst>
            <pc:docMk/>
            <pc:sldMk cId="167241799" sldId="781"/>
            <ac:grpSpMk id="27" creationId="{130C9BEC-9284-8BE5-168B-A49BCC3F4087}"/>
          </ac:grpSpMkLst>
        </pc:grpChg>
        <pc:grpChg chg="mod">
          <ac:chgData name="GAETANO" userId="6bcc7446-c451-42ee-9900-145cf876e556" providerId="ADAL" clId="{CE7355B8-B7A0-451D-B02C-D762EAA63ED7}" dt="2023-01-22T21:53:59.553" v="1983"/>
          <ac:grpSpMkLst>
            <pc:docMk/>
            <pc:sldMk cId="167241799" sldId="781"/>
            <ac:grpSpMk id="28" creationId="{261520BE-1B68-0E86-39E6-A2BCDECD3524}"/>
          </ac:grpSpMkLst>
        </pc:grpChg>
        <pc:grpChg chg="add mod">
          <ac:chgData name="GAETANO" userId="6bcc7446-c451-42ee-9900-145cf876e556" providerId="ADAL" clId="{CE7355B8-B7A0-451D-B02C-D762EAA63ED7}" dt="2023-01-22T22:11:40.692" v="2914" actId="1076"/>
          <ac:grpSpMkLst>
            <pc:docMk/>
            <pc:sldMk cId="167241799" sldId="781"/>
            <ac:grpSpMk id="35" creationId="{E400B408-7DFE-2660-46CA-1BD545EFEA41}"/>
          </ac:grpSpMkLst>
        </pc:grpChg>
        <pc:grpChg chg="mod">
          <ac:chgData name="GAETANO" userId="6bcc7446-c451-42ee-9900-145cf876e556" providerId="ADAL" clId="{CE7355B8-B7A0-451D-B02C-D762EAA63ED7}" dt="2023-01-22T21:53:59.553" v="1983"/>
          <ac:grpSpMkLst>
            <pc:docMk/>
            <pc:sldMk cId="167241799" sldId="781"/>
            <ac:grpSpMk id="36" creationId="{6BEA1296-B589-16B6-CBA2-0B815E9C8A63}"/>
          </ac:grpSpMkLst>
        </pc:grpChg>
        <pc:grpChg chg="mod">
          <ac:chgData name="GAETANO" userId="6bcc7446-c451-42ee-9900-145cf876e556" providerId="ADAL" clId="{CE7355B8-B7A0-451D-B02C-D762EAA63ED7}" dt="2023-01-22T21:53:59.553" v="1983"/>
          <ac:grpSpMkLst>
            <pc:docMk/>
            <pc:sldMk cId="167241799" sldId="781"/>
            <ac:grpSpMk id="38" creationId="{B9018506-9BFC-4F20-A246-C640E9E8BAEC}"/>
          </ac:grpSpMkLst>
        </pc:grpChg>
        <pc:grpChg chg="add mod">
          <ac:chgData name="GAETANO" userId="6bcc7446-c451-42ee-9900-145cf876e556" providerId="ADAL" clId="{CE7355B8-B7A0-451D-B02C-D762EAA63ED7}" dt="2023-01-22T22:11:40.692" v="2914" actId="1076"/>
          <ac:grpSpMkLst>
            <pc:docMk/>
            <pc:sldMk cId="167241799" sldId="781"/>
            <ac:grpSpMk id="44" creationId="{7D28BE74-D450-854E-C71C-DDBE846BBE75}"/>
          </ac:grpSpMkLst>
        </pc:grpChg>
        <pc:grpChg chg="add mod">
          <ac:chgData name="GAETANO" userId="6bcc7446-c451-42ee-9900-145cf876e556" providerId="ADAL" clId="{CE7355B8-B7A0-451D-B02C-D762EAA63ED7}" dt="2023-01-22T22:11:40.692" v="2914" actId="1076"/>
          <ac:grpSpMkLst>
            <pc:docMk/>
            <pc:sldMk cId="167241799" sldId="781"/>
            <ac:grpSpMk id="49" creationId="{93DCC555-0AAD-6482-F1F1-DD8981EF4F2F}"/>
          </ac:grpSpMkLst>
        </pc:grpChg>
        <pc:graphicFrameChg chg="add mod modGraphic">
          <ac:chgData name="GAETANO" userId="6bcc7446-c451-42ee-9900-145cf876e556" providerId="ADAL" clId="{CE7355B8-B7A0-451D-B02C-D762EAA63ED7}" dt="2023-01-22T22:11:40.692" v="2914" actId="1076"/>
          <ac:graphicFrameMkLst>
            <pc:docMk/>
            <pc:sldMk cId="167241799" sldId="781"/>
            <ac:graphicFrameMk id="7" creationId="{B22652AB-015F-09A2-7165-9FE462C782E7}"/>
          </ac:graphicFrameMkLst>
        </pc:graphicFrameChg>
        <pc:graphicFrameChg chg="add mod modGraphic">
          <ac:chgData name="GAETANO" userId="6bcc7446-c451-42ee-9900-145cf876e556" providerId="ADAL" clId="{CE7355B8-B7A0-451D-B02C-D762EAA63ED7}" dt="2023-01-22T22:11:40.692" v="2914" actId="1076"/>
          <ac:graphicFrameMkLst>
            <pc:docMk/>
            <pc:sldMk cId="167241799" sldId="781"/>
            <ac:graphicFrameMk id="8" creationId="{1FA1B831-91DA-4696-E634-26CFE0C41738}"/>
          </ac:graphicFrameMkLst>
        </pc:graphicFrameChg>
        <pc:graphicFrameChg chg="add mod modGraphic">
          <ac:chgData name="GAETANO" userId="6bcc7446-c451-42ee-9900-145cf876e556" providerId="ADAL" clId="{CE7355B8-B7A0-451D-B02C-D762EAA63ED7}" dt="2023-01-22T22:11:40.692" v="2914" actId="1076"/>
          <ac:graphicFrameMkLst>
            <pc:docMk/>
            <pc:sldMk cId="167241799" sldId="781"/>
            <ac:graphicFrameMk id="9" creationId="{8F40709D-F5C1-4509-1BA4-2DA1ACA3ADAE}"/>
          </ac:graphicFrameMkLst>
        </pc:graphicFrameChg>
        <pc:graphicFrameChg chg="add mod modGraphic">
          <ac:chgData name="GAETANO" userId="6bcc7446-c451-42ee-9900-145cf876e556" providerId="ADAL" clId="{CE7355B8-B7A0-451D-B02C-D762EAA63ED7}" dt="2023-01-22T22:11:40.692" v="2914" actId="1076"/>
          <ac:graphicFrameMkLst>
            <pc:docMk/>
            <pc:sldMk cId="167241799" sldId="781"/>
            <ac:graphicFrameMk id="10" creationId="{B35FA042-4A39-FFA2-EDD3-BC2BAB67308F}"/>
          </ac:graphicFrameMkLst>
        </pc:graphicFrameChg>
        <pc:graphicFrameChg chg="add mod modGraphic">
          <ac:chgData name="GAETANO" userId="6bcc7446-c451-42ee-9900-145cf876e556" providerId="ADAL" clId="{CE7355B8-B7A0-451D-B02C-D762EAA63ED7}" dt="2023-01-22T22:11:40.692" v="2914" actId="1076"/>
          <ac:graphicFrameMkLst>
            <pc:docMk/>
            <pc:sldMk cId="167241799" sldId="781"/>
            <ac:graphicFrameMk id="11" creationId="{1827A387-72E2-10FE-2437-4E3B369F0D0A}"/>
          </ac:graphicFrameMkLst>
        </pc:graphicFrameChg>
        <pc:graphicFrameChg chg="add mod modGraphic">
          <ac:chgData name="GAETANO" userId="6bcc7446-c451-42ee-9900-145cf876e556" providerId="ADAL" clId="{CE7355B8-B7A0-451D-B02C-D762EAA63ED7}" dt="2023-01-22T22:11:40.692" v="2914" actId="1076"/>
          <ac:graphicFrameMkLst>
            <pc:docMk/>
            <pc:sldMk cId="167241799" sldId="781"/>
            <ac:graphicFrameMk id="12" creationId="{B30034A1-5F85-D15D-C807-1422E4BBCFA9}"/>
          </ac:graphicFrameMkLst>
        </pc:graphicFrameChg>
        <pc:graphicFrameChg chg="add mod modGraphic">
          <ac:chgData name="GAETANO" userId="6bcc7446-c451-42ee-9900-145cf876e556" providerId="ADAL" clId="{CE7355B8-B7A0-451D-B02C-D762EAA63ED7}" dt="2023-01-22T22:11:40.692" v="2914" actId="1076"/>
          <ac:graphicFrameMkLst>
            <pc:docMk/>
            <pc:sldMk cId="167241799" sldId="781"/>
            <ac:graphicFrameMk id="13" creationId="{6148BC83-6D20-7398-B554-81A9C970A54F}"/>
          </ac:graphicFrameMkLst>
        </pc:graphicFrameChg>
        <pc:graphicFrameChg chg="add mod modGraphic">
          <ac:chgData name="GAETANO" userId="6bcc7446-c451-42ee-9900-145cf876e556" providerId="ADAL" clId="{CE7355B8-B7A0-451D-B02C-D762EAA63ED7}" dt="2023-01-22T22:11:40.692" v="2914" actId="1076"/>
          <ac:graphicFrameMkLst>
            <pc:docMk/>
            <pc:sldMk cId="167241799" sldId="781"/>
            <ac:graphicFrameMk id="14" creationId="{B3E794EB-6924-4FD5-26ED-80E8228E1CE1}"/>
          </ac:graphicFrameMkLst>
        </pc:graphicFrameChg>
        <pc:picChg chg="add mod">
          <ac:chgData name="GAETANO" userId="6bcc7446-c451-42ee-9900-145cf876e556" providerId="ADAL" clId="{CE7355B8-B7A0-451D-B02C-D762EAA63ED7}" dt="2023-01-22T22:11:40.692" v="2914" actId="1076"/>
          <ac:picMkLst>
            <pc:docMk/>
            <pc:sldMk cId="167241799" sldId="781"/>
            <ac:picMk id="6" creationId="{7297963A-C1C2-C2D1-5FC1-B4A515DA9E60}"/>
          </ac:picMkLst>
        </pc:picChg>
        <pc:cxnChg chg="mod">
          <ac:chgData name="GAETANO" userId="6bcc7446-c451-42ee-9900-145cf876e556" providerId="ADAL" clId="{CE7355B8-B7A0-451D-B02C-D762EAA63ED7}" dt="2023-01-22T21:53:59.553" v="1983"/>
          <ac:cxnSpMkLst>
            <pc:docMk/>
            <pc:sldMk cId="167241799" sldId="781"/>
            <ac:cxnSpMk id="29" creationId="{1CF52380-5A07-9BC9-FF55-CAB85E695F55}"/>
          </ac:cxnSpMkLst>
        </pc:cxnChg>
        <pc:cxnChg chg="mod">
          <ac:chgData name="GAETANO" userId="6bcc7446-c451-42ee-9900-145cf876e556" providerId="ADAL" clId="{CE7355B8-B7A0-451D-B02C-D762EAA63ED7}" dt="2023-01-22T21:53:59.553" v="1983"/>
          <ac:cxnSpMkLst>
            <pc:docMk/>
            <pc:sldMk cId="167241799" sldId="781"/>
            <ac:cxnSpMk id="30" creationId="{1E22ED23-8645-79E4-9179-EDF73B88972B}"/>
          </ac:cxnSpMkLst>
        </pc:cxnChg>
        <pc:cxnChg chg="mod">
          <ac:chgData name="GAETANO" userId="6bcc7446-c451-42ee-9900-145cf876e556" providerId="ADAL" clId="{CE7355B8-B7A0-451D-B02C-D762EAA63ED7}" dt="2023-01-22T21:53:59.553" v="1983"/>
          <ac:cxnSpMkLst>
            <pc:docMk/>
            <pc:sldMk cId="167241799" sldId="781"/>
            <ac:cxnSpMk id="31" creationId="{8CC83BEA-EB4B-30A5-A349-6FFEF4E85B4E}"/>
          </ac:cxnSpMkLst>
        </pc:cxnChg>
        <pc:cxnChg chg="mod">
          <ac:chgData name="GAETANO" userId="6bcc7446-c451-42ee-9900-145cf876e556" providerId="ADAL" clId="{CE7355B8-B7A0-451D-B02C-D762EAA63ED7}" dt="2023-01-22T21:53:59.553" v="1983"/>
          <ac:cxnSpMkLst>
            <pc:docMk/>
            <pc:sldMk cId="167241799" sldId="781"/>
            <ac:cxnSpMk id="32" creationId="{3E009D9F-CED0-FF5E-B54E-70E67FA2D8CF}"/>
          </ac:cxnSpMkLst>
        </pc:cxnChg>
        <pc:cxnChg chg="mod">
          <ac:chgData name="GAETANO" userId="6bcc7446-c451-42ee-9900-145cf876e556" providerId="ADAL" clId="{CE7355B8-B7A0-451D-B02C-D762EAA63ED7}" dt="2023-01-22T21:53:59.553" v="1983"/>
          <ac:cxnSpMkLst>
            <pc:docMk/>
            <pc:sldMk cId="167241799" sldId="781"/>
            <ac:cxnSpMk id="33" creationId="{E83520D6-B786-3EB9-F460-937768AC4076}"/>
          </ac:cxnSpMkLst>
        </pc:cxnChg>
        <pc:cxnChg chg="mod">
          <ac:chgData name="GAETANO" userId="6bcc7446-c451-42ee-9900-145cf876e556" providerId="ADAL" clId="{CE7355B8-B7A0-451D-B02C-D762EAA63ED7}" dt="2023-01-22T21:53:59.553" v="1983"/>
          <ac:cxnSpMkLst>
            <pc:docMk/>
            <pc:sldMk cId="167241799" sldId="781"/>
            <ac:cxnSpMk id="34" creationId="{A307540E-D6B0-7D32-57A4-AA2ED24D4C31}"/>
          </ac:cxnSpMkLst>
        </pc:cxnChg>
        <pc:cxnChg chg="mod">
          <ac:chgData name="GAETANO" userId="6bcc7446-c451-42ee-9900-145cf876e556" providerId="ADAL" clId="{CE7355B8-B7A0-451D-B02C-D762EAA63ED7}" dt="2023-01-22T21:53:59.553" v="1983"/>
          <ac:cxnSpMkLst>
            <pc:docMk/>
            <pc:sldMk cId="167241799" sldId="781"/>
            <ac:cxnSpMk id="37" creationId="{B61F43F4-7340-FD67-9E4D-219DC596FEE5}"/>
          </ac:cxnSpMkLst>
        </pc:cxnChg>
        <pc:cxnChg chg="mod">
          <ac:chgData name="GAETANO" userId="6bcc7446-c451-42ee-9900-145cf876e556" providerId="ADAL" clId="{CE7355B8-B7A0-451D-B02C-D762EAA63ED7}" dt="2023-01-22T21:53:59.553" v="1983"/>
          <ac:cxnSpMkLst>
            <pc:docMk/>
            <pc:sldMk cId="167241799" sldId="781"/>
            <ac:cxnSpMk id="39" creationId="{6386D137-8955-D771-E5F8-BEE478DBB2CD}"/>
          </ac:cxnSpMkLst>
        </pc:cxnChg>
        <pc:cxnChg chg="mod">
          <ac:chgData name="GAETANO" userId="6bcc7446-c451-42ee-9900-145cf876e556" providerId="ADAL" clId="{CE7355B8-B7A0-451D-B02C-D762EAA63ED7}" dt="2023-01-22T21:53:59.553" v="1983"/>
          <ac:cxnSpMkLst>
            <pc:docMk/>
            <pc:sldMk cId="167241799" sldId="781"/>
            <ac:cxnSpMk id="40" creationId="{C3388A4E-DF30-E6A3-FF14-299EDB11A022}"/>
          </ac:cxnSpMkLst>
        </pc:cxnChg>
        <pc:cxnChg chg="mod">
          <ac:chgData name="GAETANO" userId="6bcc7446-c451-42ee-9900-145cf876e556" providerId="ADAL" clId="{CE7355B8-B7A0-451D-B02C-D762EAA63ED7}" dt="2023-01-22T21:53:59.553" v="1983"/>
          <ac:cxnSpMkLst>
            <pc:docMk/>
            <pc:sldMk cId="167241799" sldId="781"/>
            <ac:cxnSpMk id="41" creationId="{BAF28D2A-6F5B-3BD5-5D29-8C415C5DDB82}"/>
          </ac:cxnSpMkLst>
        </pc:cxnChg>
        <pc:cxnChg chg="mod">
          <ac:chgData name="GAETANO" userId="6bcc7446-c451-42ee-9900-145cf876e556" providerId="ADAL" clId="{CE7355B8-B7A0-451D-B02C-D762EAA63ED7}" dt="2023-01-22T21:53:59.553" v="1983"/>
          <ac:cxnSpMkLst>
            <pc:docMk/>
            <pc:sldMk cId="167241799" sldId="781"/>
            <ac:cxnSpMk id="42" creationId="{B6975CEB-D561-CB54-9460-F8AF2EA99CE3}"/>
          </ac:cxnSpMkLst>
        </pc:cxnChg>
        <pc:cxnChg chg="mod">
          <ac:chgData name="GAETANO" userId="6bcc7446-c451-42ee-9900-145cf876e556" providerId="ADAL" clId="{CE7355B8-B7A0-451D-B02C-D762EAA63ED7}" dt="2023-01-22T21:53:59.553" v="1983"/>
          <ac:cxnSpMkLst>
            <pc:docMk/>
            <pc:sldMk cId="167241799" sldId="781"/>
            <ac:cxnSpMk id="43" creationId="{B09D7946-D10F-FA02-4B10-F36042525B33}"/>
          </ac:cxnSpMkLst>
        </pc:cxnChg>
        <pc:cxnChg chg="mod">
          <ac:chgData name="GAETANO" userId="6bcc7446-c451-42ee-9900-145cf876e556" providerId="ADAL" clId="{CE7355B8-B7A0-451D-B02C-D762EAA63ED7}" dt="2023-01-22T21:53:59.553" v="1983"/>
          <ac:cxnSpMkLst>
            <pc:docMk/>
            <pc:sldMk cId="167241799" sldId="781"/>
            <ac:cxnSpMk id="45" creationId="{423A735F-3809-98DD-094F-8945A07E5C70}"/>
          </ac:cxnSpMkLst>
        </pc:cxnChg>
        <pc:cxnChg chg="mod">
          <ac:chgData name="GAETANO" userId="6bcc7446-c451-42ee-9900-145cf876e556" providerId="ADAL" clId="{CE7355B8-B7A0-451D-B02C-D762EAA63ED7}" dt="2023-01-22T21:53:59.553" v="1983"/>
          <ac:cxnSpMkLst>
            <pc:docMk/>
            <pc:sldMk cId="167241799" sldId="781"/>
            <ac:cxnSpMk id="46" creationId="{F8E2801C-3713-CC1D-337B-961C48283287}"/>
          </ac:cxnSpMkLst>
        </pc:cxnChg>
        <pc:cxnChg chg="mod">
          <ac:chgData name="GAETANO" userId="6bcc7446-c451-42ee-9900-145cf876e556" providerId="ADAL" clId="{CE7355B8-B7A0-451D-B02C-D762EAA63ED7}" dt="2023-01-22T21:53:59.553" v="1983"/>
          <ac:cxnSpMkLst>
            <pc:docMk/>
            <pc:sldMk cId="167241799" sldId="781"/>
            <ac:cxnSpMk id="47" creationId="{B622470D-5835-867D-D4D0-01A22D1E6DD9}"/>
          </ac:cxnSpMkLst>
        </pc:cxnChg>
        <pc:cxnChg chg="mod">
          <ac:chgData name="GAETANO" userId="6bcc7446-c451-42ee-9900-145cf876e556" providerId="ADAL" clId="{CE7355B8-B7A0-451D-B02C-D762EAA63ED7}" dt="2023-01-22T21:53:59.553" v="1983"/>
          <ac:cxnSpMkLst>
            <pc:docMk/>
            <pc:sldMk cId="167241799" sldId="781"/>
            <ac:cxnSpMk id="48" creationId="{F68C366D-4C97-6226-EB19-BE2799D87EE1}"/>
          </ac:cxnSpMkLst>
        </pc:cxnChg>
        <pc:cxnChg chg="mod">
          <ac:chgData name="GAETANO" userId="6bcc7446-c451-42ee-9900-145cf876e556" providerId="ADAL" clId="{CE7355B8-B7A0-451D-B02C-D762EAA63ED7}" dt="2023-01-22T21:53:59.553" v="1983"/>
          <ac:cxnSpMkLst>
            <pc:docMk/>
            <pc:sldMk cId="167241799" sldId="781"/>
            <ac:cxnSpMk id="50" creationId="{BF4390E4-D4CD-54B3-A883-F61516B07BAE}"/>
          </ac:cxnSpMkLst>
        </pc:cxnChg>
        <pc:cxnChg chg="mod">
          <ac:chgData name="GAETANO" userId="6bcc7446-c451-42ee-9900-145cf876e556" providerId="ADAL" clId="{CE7355B8-B7A0-451D-B02C-D762EAA63ED7}" dt="2023-01-22T21:53:59.553" v="1983"/>
          <ac:cxnSpMkLst>
            <pc:docMk/>
            <pc:sldMk cId="167241799" sldId="781"/>
            <ac:cxnSpMk id="51" creationId="{BE2132B2-7CA5-0224-D90C-45F29A018DA2}"/>
          </ac:cxnSpMkLst>
        </pc:cxnChg>
        <pc:cxnChg chg="mod">
          <ac:chgData name="GAETANO" userId="6bcc7446-c451-42ee-9900-145cf876e556" providerId="ADAL" clId="{CE7355B8-B7A0-451D-B02C-D762EAA63ED7}" dt="2023-01-22T21:53:59.553" v="1983"/>
          <ac:cxnSpMkLst>
            <pc:docMk/>
            <pc:sldMk cId="167241799" sldId="781"/>
            <ac:cxnSpMk id="52" creationId="{2D8EC16B-2DF6-CF6E-15BF-F364891FAFEC}"/>
          </ac:cxnSpMkLst>
        </pc:cxnChg>
        <pc:cxnChg chg="mod">
          <ac:chgData name="GAETANO" userId="6bcc7446-c451-42ee-9900-145cf876e556" providerId="ADAL" clId="{CE7355B8-B7A0-451D-B02C-D762EAA63ED7}" dt="2023-01-22T21:53:59.553" v="1983"/>
          <ac:cxnSpMkLst>
            <pc:docMk/>
            <pc:sldMk cId="167241799" sldId="781"/>
            <ac:cxnSpMk id="53" creationId="{A7BD4251-0212-E168-C402-262C048E69B7}"/>
          </ac:cxnSpMkLst>
        </pc:cxnChg>
      </pc:sldChg>
      <pc:sldChg chg="add">
        <pc:chgData name="GAETANO" userId="6bcc7446-c451-42ee-9900-145cf876e556" providerId="ADAL" clId="{CE7355B8-B7A0-451D-B02C-D762EAA63ED7}" dt="2023-01-23T06:58:37.335" v="7064"/>
        <pc:sldMkLst>
          <pc:docMk/>
          <pc:sldMk cId="2574418587" sldId="782"/>
        </pc:sldMkLst>
      </pc:sldChg>
      <pc:sldChg chg="del">
        <pc:chgData name="GAETANO" userId="6bcc7446-c451-42ee-9900-145cf876e556" providerId="ADAL" clId="{CE7355B8-B7A0-451D-B02C-D762EAA63ED7}" dt="2023-01-23T06:58:28.582" v="7063" actId="2696"/>
        <pc:sldMkLst>
          <pc:docMk/>
          <pc:sldMk cId="3540164791" sldId="782"/>
        </pc:sldMkLst>
      </pc:sldChg>
      <pc:sldChg chg="del">
        <pc:chgData name="GAETANO" userId="6bcc7446-c451-42ee-9900-145cf876e556" providerId="ADAL" clId="{CE7355B8-B7A0-451D-B02C-D762EAA63ED7}" dt="2023-01-23T06:58:28.582" v="7063" actId="2696"/>
        <pc:sldMkLst>
          <pc:docMk/>
          <pc:sldMk cId="2355906488" sldId="783"/>
        </pc:sldMkLst>
      </pc:sldChg>
      <pc:sldChg chg="add">
        <pc:chgData name="GAETANO" userId="6bcc7446-c451-42ee-9900-145cf876e556" providerId="ADAL" clId="{CE7355B8-B7A0-451D-B02C-D762EAA63ED7}" dt="2023-01-23T06:58:37.335" v="7064"/>
        <pc:sldMkLst>
          <pc:docMk/>
          <pc:sldMk cId="3865902653" sldId="783"/>
        </pc:sldMkLst>
      </pc:sldChg>
      <pc:sldChg chg="del">
        <pc:chgData name="GAETANO" userId="6bcc7446-c451-42ee-9900-145cf876e556" providerId="ADAL" clId="{CE7355B8-B7A0-451D-B02C-D762EAA63ED7}" dt="2023-01-23T06:58:28.582" v="7063" actId="2696"/>
        <pc:sldMkLst>
          <pc:docMk/>
          <pc:sldMk cId="1074443972" sldId="784"/>
        </pc:sldMkLst>
      </pc:sldChg>
      <pc:sldChg chg="add">
        <pc:chgData name="GAETANO" userId="6bcc7446-c451-42ee-9900-145cf876e556" providerId="ADAL" clId="{CE7355B8-B7A0-451D-B02C-D762EAA63ED7}" dt="2023-01-23T06:58:37.335" v="7064"/>
        <pc:sldMkLst>
          <pc:docMk/>
          <pc:sldMk cId="3780969753" sldId="784"/>
        </pc:sldMkLst>
      </pc:sldChg>
      <pc:sldChg chg="addSp delSp modSp add mod">
        <pc:chgData name="GAETANO" userId="6bcc7446-c451-42ee-9900-145cf876e556" providerId="ADAL" clId="{CE7355B8-B7A0-451D-B02C-D762EAA63ED7}" dt="2023-01-22T22:13:00.446" v="2975" actId="20577"/>
        <pc:sldMkLst>
          <pc:docMk/>
          <pc:sldMk cId="2720923764" sldId="785"/>
        </pc:sldMkLst>
        <pc:spChg chg="del">
          <ac:chgData name="GAETANO" userId="6bcc7446-c451-42ee-9900-145cf876e556" providerId="ADAL" clId="{CE7355B8-B7A0-451D-B02C-D762EAA63ED7}" dt="2023-01-22T22:05:19.177" v="2158" actId="478"/>
          <ac:spMkLst>
            <pc:docMk/>
            <pc:sldMk cId="2720923764" sldId="785"/>
            <ac:spMk id="4" creationId="{BB089E14-BA6B-FDF3-DF9F-504B411934CF}"/>
          </ac:spMkLst>
        </pc:spChg>
        <pc:spChg chg="mod">
          <ac:chgData name="GAETANO" userId="6bcc7446-c451-42ee-9900-145cf876e556" providerId="ADAL" clId="{CE7355B8-B7A0-451D-B02C-D762EAA63ED7}" dt="2023-01-22T22:13:00.446" v="2975" actId="20577"/>
          <ac:spMkLst>
            <pc:docMk/>
            <pc:sldMk cId="2720923764" sldId="785"/>
            <ac:spMk id="5" creationId="{8435FB6C-F9C1-F6D4-7B27-07D66D0E63A4}"/>
          </ac:spMkLst>
        </pc:spChg>
        <pc:spChg chg="del">
          <ac:chgData name="GAETANO" userId="6bcc7446-c451-42ee-9900-145cf876e556" providerId="ADAL" clId="{CE7355B8-B7A0-451D-B02C-D762EAA63ED7}" dt="2023-01-22T22:05:21.947" v="2159" actId="478"/>
          <ac:spMkLst>
            <pc:docMk/>
            <pc:sldMk cId="2720923764" sldId="785"/>
            <ac:spMk id="15" creationId="{90902AF5-ACEA-C629-FDEF-2347F5D836B2}"/>
          </ac:spMkLst>
        </pc:spChg>
        <pc:spChg chg="del">
          <ac:chgData name="GAETANO" userId="6bcc7446-c451-42ee-9900-145cf876e556" providerId="ADAL" clId="{CE7355B8-B7A0-451D-B02C-D762EAA63ED7}" dt="2023-01-22T22:05:21.947" v="2159" actId="478"/>
          <ac:spMkLst>
            <pc:docMk/>
            <pc:sldMk cId="2720923764" sldId="785"/>
            <ac:spMk id="16" creationId="{9CBC683C-110F-946E-004F-E563A3826F32}"/>
          </ac:spMkLst>
        </pc:spChg>
        <pc:spChg chg="del">
          <ac:chgData name="GAETANO" userId="6bcc7446-c451-42ee-9900-145cf876e556" providerId="ADAL" clId="{CE7355B8-B7A0-451D-B02C-D762EAA63ED7}" dt="2023-01-22T22:05:21.947" v="2159" actId="478"/>
          <ac:spMkLst>
            <pc:docMk/>
            <pc:sldMk cId="2720923764" sldId="785"/>
            <ac:spMk id="17" creationId="{D7ACE465-9F64-3759-7D93-47957AFE12ED}"/>
          </ac:spMkLst>
        </pc:spChg>
        <pc:spChg chg="del">
          <ac:chgData name="GAETANO" userId="6bcc7446-c451-42ee-9900-145cf876e556" providerId="ADAL" clId="{CE7355B8-B7A0-451D-B02C-D762EAA63ED7}" dt="2023-01-22T22:05:21.947" v="2159" actId="478"/>
          <ac:spMkLst>
            <pc:docMk/>
            <pc:sldMk cId="2720923764" sldId="785"/>
            <ac:spMk id="18" creationId="{C5ADE398-E364-8D98-53E2-BFA2FFF2DD91}"/>
          </ac:spMkLst>
        </pc:spChg>
        <pc:spChg chg="del">
          <ac:chgData name="GAETANO" userId="6bcc7446-c451-42ee-9900-145cf876e556" providerId="ADAL" clId="{CE7355B8-B7A0-451D-B02C-D762EAA63ED7}" dt="2023-01-22T22:05:21.947" v="2159" actId="478"/>
          <ac:spMkLst>
            <pc:docMk/>
            <pc:sldMk cId="2720923764" sldId="785"/>
            <ac:spMk id="19" creationId="{7C6A9B77-FFC9-7FD0-D311-A119C1617C2A}"/>
          </ac:spMkLst>
        </pc:spChg>
        <pc:spChg chg="del">
          <ac:chgData name="GAETANO" userId="6bcc7446-c451-42ee-9900-145cf876e556" providerId="ADAL" clId="{CE7355B8-B7A0-451D-B02C-D762EAA63ED7}" dt="2023-01-22T22:05:21.947" v="2159" actId="478"/>
          <ac:spMkLst>
            <pc:docMk/>
            <pc:sldMk cId="2720923764" sldId="785"/>
            <ac:spMk id="20" creationId="{F6DE4853-BE90-0B1A-0D8B-226428BED7C6}"/>
          </ac:spMkLst>
        </pc:spChg>
        <pc:spChg chg="del">
          <ac:chgData name="GAETANO" userId="6bcc7446-c451-42ee-9900-145cf876e556" providerId="ADAL" clId="{CE7355B8-B7A0-451D-B02C-D762EAA63ED7}" dt="2023-01-22T22:05:21.947" v="2159" actId="478"/>
          <ac:spMkLst>
            <pc:docMk/>
            <pc:sldMk cId="2720923764" sldId="785"/>
            <ac:spMk id="21" creationId="{5D8C3129-6D71-315B-B101-98C2F81E4008}"/>
          </ac:spMkLst>
        </pc:spChg>
        <pc:spChg chg="del">
          <ac:chgData name="GAETANO" userId="6bcc7446-c451-42ee-9900-145cf876e556" providerId="ADAL" clId="{CE7355B8-B7A0-451D-B02C-D762EAA63ED7}" dt="2023-01-22T22:05:21.947" v="2159" actId="478"/>
          <ac:spMkLst>
            <pc:docMk/>
            <pc:sldMk cId="2720923764" sldId="785"/>
            <ac:spMk id="22" creationId="{27DF1D99-FAFA-C626-82D0-E08EA3FF7BB9}"/>
          </ac:spMkLst>
        </pc:spChg>
        <pc:spChg chg="del">
          <ac:chgData name="GAETANO" userId="6bcc7446-c451-42ee-9900-145cf876e556" providerId="ADAL" clId="{CE7355B8-B7A0-451D-B02C-D762EAA63ED7}" dt="2023-01-22T22:05:21.947" v="2159" actId="478"/>
          <ac:spMkLst>
            <pc:docMk/>
            <pc:sldMk cId="2720923764" sldId="785"/>
            <ac:spMk id="23" creationId="{F4312CD8-D957-387C-B523-8C6CC3C3322F}"/>
          </ac:spMkLst>
        </pc:spChg>
        <pc:spChg chg="del">
          <ac:chgData name="GAETANO" userId="6bcc7446-c451-42ee-9900-145cf876e556" providerId="ADAL" clId="{CE7355B8-B7A0-451D-B02C-D762EAA63ED7}" dt="2023-01-22T22:05:21.947" v="2159" actId="478"/>
          <ac:spMkLst>
            <pc:docMk/>
            <pc:sldMk cId="2720923764" sldId="785"/>
            <ac:spMk id="24" creationId="{7AD7EDCA-36F1-432D-5C07-79A84E22E53E}"/>
          </ac:spMkLst>
        </pc:spChg>
        <pc:spChg chg="del">
          <ac:chgData name="GAETANO" userId="6bcc7446-c451-42ee-9900-145cf876e556" providerId="ADAL" clId="{CE7355B8-B7A0-451D-B02C-D762EAA63ED7}" dt="2023-01-22T22:05:21.947" v="2159" actId="478"/>
          <ac:spMkLst>
            <pc:docMk/>
            <pc:sldMk cId="2720923764" sldId="785"/>
            <ac:spMk id="25" creationId="{395E20B1-F2C5-66DE-BC78-97D3A4F10E76}"/>
          </ac:spMkLst>
        </pc:spChg>
        <pc:spChg chg="del">
          <ac:chgData name="GAETANO" userId="6bcc7446-c451-42ee-9900-145cf876e556" providerId="ADAL" clId="{CE7355B8-B7A0-451D-B02C-D762EAA63ED7}" dt="2023-01-22T22:05:21.947" v="2159" actId="478"/>
          <ac:spMkLst>
            <pc:docMk/>
            <pc:sldMk cId="2720923764" sldId="785"/>
            <ac:spMk id="26" creationId="{3EC8928F-DEC1-6145-775C-9012CAEEBB15}"/>
          </ac:spMkLst>
        </pc:spChg>
        <pc:spChg chg="mod">
          <ac:chgData name="GAETANO" userId="6bcc7446-c451-42ee-9900-145cf876e556" providerId="ADAL" clId="{CE7355B8-B7A0-451D-B02C-D762EAA63ED7}" dt="2023-01-22T22:05:33.162" v="2160"/>
          <ac:spMkLst>
            <pc:docMk/>
            <pc:sldMk cId="2720923764" sldId="785"/>
            <ac:spMk id="58" creationId="{E5FDCB57-DC60-7861-CD19-1D88FE0E1CB7}"/>
          </ac:spMkLst>
        </pc:spChg>
        <pc:spChg chg="mod">
          <ac:chgData name="GAETANO" userId="6bcc7446-c451-42ee-9900-145cf876e556" providerId="ADAL" clId="{CE7355B8-B7A0-451D-B02C-D762EAA63ED7}" dt="2023-01-22T22:05:33.162" v="2160"/>
          <ac:spMkLst>
            <pc:docMk/>
            <pc:sldMk cId="2720923764" sldId="785"/>
            <ac:spMk id="59" creationId="{83E92312-9FE4-5DCF-B1E9-6F99F9460670}"/>
          </ac:spMkLst>
        </pc:spChg>
        <pc:spChg chg="mod">
          <ac:chgData name="GAETANO" userId="6bcc7446-c451-42ee-9900-145cf876e556" providerId="ADAL" clId="{CE7355B8-B7A0-451D-B02C-D762EAA63ED7}" dt="2023-01-22T22:05:33.162" v="2160"/>
          <ac:spMkLst>
            <pc:docMk/>
            <pc:sldMk cId="2720923764" sldId="785"/>
            <ac:spMk id="64" creationId="{D6FC2E4C-5859-36D9-EC5C-0E333520F143}"/>
          </ac:spMkLst>
        </pc:spChg>
        <pc:spChg chg="mod">
          <ac:chgData name="GAETANO" userId="6bcc7446-c451-42ee-9900-145cf876e556" providerId="ADAL" clId="{CE7355B8-B7A0-451D-B02C-D762EAA63ED7}" dt="2023-01-22T22:05:33.162" v="2160"/>
          <ac:spMkLst>
            <pc:docMk/>
            <pc:sldMk cId="2720923764" sldId="785"/>
            <ac:spMk id="65" creationId="{A3A4C89F-673D-AADF-D3CC-EF7AF7751A9A}"/>
          </ac:spMkLst>
        </pc:spChg>
        <pc:spChg chg="mod">
          <ac:chgData name="GAETANO" userId="6bcc7446-c451-42ee-9900-145cf876e556" providerId="ADAL" clId="{CE7355B8-B7A0-451D-B02C-D762EAA63ED7}" dt="2023-01-22T22:05:33.162" v="2160"/>
          <ac:spMkLst>
            <pc:docMk/>
            <pc:sldMk cId="2720923764" sldId="785"/>
            <ac:spMk id="66" creationId="{0265B2E4-CEF8-A47A-1F1B-3C1633708F7F}"/>
          </ac:spMkLst>
        </pc:spChg>
        <pc:spChg chg="mod">
          <ac:chgData name="GAETANO" userId="6bcc7446-c451-42ee-9900-145cf876e556" providerId="ADAL" clId="{CE7355B8-B7A0-451D-B02C-D762EAA63ED7}" dt="2023-01-22T22:05:33.162" v="2160"/>
          <ac:spMkLst>
            <pc:docMk/>
            <pc:sldMk cId="2720923764" sldId="785"/>
            <ac:spMk id="71" creationId="{24B6941C-1423-4ABC-2DCD-07BC45152A34}"/>
          </ac:spMkLst>
        </pc:spChg>
        <pc:spChg chg="mod">
          <ac:chgData name="GAETANO" userId="6bcc7446-c451-42ee-9900-145cf876e556" providerId="ADAL" clId="{CE7355B8-B7A0-451D-B02C-D762EAA63ED7}" dt="2023-01-22T22:05:33.162" v="2160"/>
          <ac:spMkLst>
            <pc:docMk/>
            <pc:sldMk cId="2720923764" sldId="785"/>
            <ac:spMk id="73" creationId="{CBEAE601-9D45-935B-831D-79625E0C5EE3}"/>
          </ac:spMkLst>
        </pc:spChg>
        <pc:spChg chg="mod">
          <ac:chgData name="GAETANO" userId="6bcc7446-c451-42ee-9900-145cf876e556" providerId="ADAL" clId="{CE7355B8-B7A0-451D-B02C-D762EAA63ED7}" dt="2023-01-22T22:05:33.162" v="2160"/>
          <ac:spMkLst>
            <pc:docMk/>
            <pc:sldMk cId="2720923764" sldId="785"/>
            <ac:spMk id="80" creationId="{67AE4DC8-DB90-5A29-5943-63CAB909FE93}"/>
          </ac:spMkLst>
        </pc:spChg>
        <pc:grpChg chg="add mod">
          <ac:chgData name="GAETANO" userId="6bcc7446-c451-42ee-9900-145cf876e556" providerId="ADAL" clId="{CE7355B8-B7A0-451D-B02C-D762EAA63ED7}" dt="2023-01-22T22:11:04.173" v="2913" actId="1076"/>
          <ac:grpSpMkLst>
            <pc:docMk/>
            <pc:sldMk cId="2720923764" sldId="785"/>
            <ac:grpSpMk id="3" creationId="{61223EA3-F13E-3301-10C7-038CB9F38DFA}"/>
          </ac:grpSpMkLst>
        </pc:grpChg>
        <pc:grpChg chg="del">
          <ac:chgData name="GAETANO" userId="6bcc7446-c451-42ee-9900-145cf876e556" providerId="ADAL" clId="{CE7355B8-B7A0-451D-B02C-D762EAA63ED7}" dt="2023-01-22T22:05:21.947" v="2159" actId="478"/>
          <ac:grpSpMkLst>
            <pc:docMk/>
            <pc:sldMk cId="2720923764" sldId="785"/>
            <ac:grpSpMk id="27" creationId="{130C9BEC-9284-8BE5-168B-A49BCC3F4087}"/>
          </ac:grpSpMkLst>
        </pc:grpChg>
        <pc:grpChg chg="del">
          <ac:chgData name="GAETANO" userId="6bcc7446-c451-42ee-9900-145cf876e556" providerId="ADAL" clId="{CE7355B8-B7A0-451D-B02C-D762EAA63ED7}" dt="2023-01-22T22:05:21.947" v="2159" actId="478"/>
          <ac:grpSpMkLst>
            <pc:docMk/>
            <pc:sldMk cId="2720923764" sldId="785"/>
            <ac:grpSpMk id="35" creationId="{E400B408-7DFE-2660-46CA-1BD545EFEA41}"/>
          </ac:grpSpMkLst>
        </pc:grpChg>
        <pc:grpChg chg="del">
          <ac:chgData name="GAETANO" userId="6bcc7446-c451-42ee-9900-145cf876e556" providerId="ADAL" clId="{CE7355B8-B7A0-451D-B02C-D762EAA63ED7}" dt="2023-01-22T22:05:21.947" v="2159" actId="478"/>
          <ac:grpSpMkLst>
            <pc:docMk/>
            <pc:sldMk cId="2720923764" sldId="785"/>
            <ac:grpSpMk id="44" creationId="{7D28BE74-D450-854E-C71C-DDBE846BBE75}"/>
          </ac:grpSpMkLst>
        </pc:grpChg>
        <pc:grpChg chg="del">
          <ac:chgData name="GAETANO" userId="6bcc7446-c451-42ee-9900-145cf876e556" providerId="ADAL" clId="{CE7355B8-B7A0-451D-B02C-D762EAA63ED7}" dt="2023-01-22T22:05:21.947" v="2159" actId="478"/>
          <ac:grpSpMkLst>
            <pc:docMk/>
            <pc:sldMk cId="2720923764" sldId="785"/>
            <ac:grpSpMk id="49" creationId="{93DCC555-0AAD-6482-F1F1-DD8981EF4F2F}"/>
          </ac:grpSpMkLst>
        </pc:grpChg>
        <pc:grpChg chg="mod">
          <ac:chgData name="GAETANO" userId="6bcc7446-c451-42ee-9900-145cf876e556" providerId="ADAL" clId="{CE7355B8-B7A0-451D-B02C-D762EAA63ED7}" dt="2023-01-22T22:05:33.162" v="2160"/>
          <ac:grpSpMkLst>
            <pc:docMk/>
            <pc:sldMk cId="2720923764" sldId="785"/>
            <ac:grpSpMk id="54" creationId="{6385A8D4-DBEB-4DD3-17C8-2696A5124623}"/>
          </ac:grpSpMkLst>
        </pc:grpChg>
        <pc:grpChg chg="mod">
          <ac:chgData name="GAETANO" userId="6bcc7446-c451-42ee-9900-145cf876e556" providerId="ADAL" clId="{CE7355B8-B7A0-451D-B02C-D762EAA63ED7}" dt="2023-01-22T22:05:33.162" v="2160"/>
          <ac:grpSpMkLst>
            <pc:docMk/>
            <pc:sldMk cId="2720923764" sldId="785"/>
            <ac:grpSpMk id="56" creationId="{8FB68DAF-5D3C-B49D-8A79-92706EAA72C1}"/>
          </ac:grpSpMkLst>
        </pc:grpChg>
        <pc:grpChg chg="mod">
          <ac:chgData name="GAETANO" userId="6bcc7446-c451-42ee-9900-145cf876e556" providerId="ADAL" clId="{CE7355B8-B7A0-451D-B02C-D762EAA63ED7}" dt="2023-01-22T22:05:33.162" v="2160"/>
          <ac:grpSpMkLst>
            <pc:docMk/>
            <pc:sldMk cId="2720923764" sldId="785"/>
            <ac:grpSpMk id="60" creationId="{9E679A54-37B1-92D8-530F-42C00B74326A}"/>
          </ac:grpSpMkLst>
        </pc:grpChg>
        <pc:grpChg chg="mod">
          <ac:chgData name="GAETANO" userId="6bcc7446-c451-42ee-9900-145cf876e556" providerId="ADAL" clId="{CE7355B8-B7A0-451D-B02C-D762EAA63ED7}" dt="2023-01-22T22:05:33.162" v="2160"/>
          <ac:grpSpMkLst>
            <pc:docMk/>
            <pc:sldMk cId="2720923764" sldId="785"/>
            <ac:grpSpMk id="61" creationId="{1FF9CDB6-9F73-B492-1434-C3ABDB2962DC}"/>
          </ac:grpSpMkLst>
        </pc:grpChg>
        <pc:grpChg chg="mod">
          <ac:chgData name="GAETANO" userId="6bcc7446-c451-42ee-9900-145cf876e556" providerId="ADAL" clId="{CE7355B8-B7A0-451D-B02C-D762EAA63ED7}" dt="2023-01-22T22:05:33.162" v="2160"/>
          <ac:grpSpMkLst>
            <pc:docMk/>
            <pc:sldMk cId="2720923764" sldId="785"/>
            <ac:grpSpMk id="63" creationId="{284100DF-7A34-BC26-DB61-20FE0A78D42E}"/>
          </ac:grpSpMkLst>
        </pc:grpChg>
        <pc:grpChg chg="mod">
          <ac:chgData name="GAETANO" userId="6bcc7446-c451-42ee-9900-145cf876e556" providerId="ADAL" clId="{CE7355B8-B7A0-451D-B02C-D762EAA63ED7}" dt="2023-01-22T22:05:33.162" v="2160"/>
          <ac:grpSpMkLst>
            <pc:docMk/>
            <pc:sldMk cId="2720923764" sldId="785"/>
            <ac:grpSpMk id="67" creationId="{4449D179-1E05-C4F6-11DB-8EE7AA57AFDC}"/>
          </ac:grpSpMkLst>
        </pc:grpChg>
        <pc:grpChg chg="mod">
          <ac:chgData name="GAETANO" userId="6bcc7446-c451-42ee-9900-145cf876e556" providerId="ADAL" clId="{CE7355B8-B7A0-451D-B02C-D762EAA63ED7}" dt="2023-01-22T22:05:33.162" v="2160"/>
          <ac:grpSpMkLst>
            <pc:docMk/>
            <pc:sldMk cId="2720923764" sldId="785"/>
            <ac:grpSpMk id="70" creationId="{ECBAB45E-BB75-8A5E-FF9C-95ED976F873A}"/>
          </ac:grpSpMkLst>
        </pc:grpChg>
        <pc:grpChg chg="mod">
          <ac:chgData name="GAETANO" userId="6bcc7446-c451-42ee-9900-145cf876e556" providerId="ADAL" clId="{CE7355B8-B7A0-451D-B02C-D762EAA63ED7}" dt="2023-01-22T22:05:33.162" v="2160"/>
          <ac:grpSpMkLst>
            <pc:docMk/>
            <pc:sldMk cId="2720923764" sldId="785"/>
            <ac:grpSpMk id="72" creationId="{6B40F335-151A-6536-61F8-952FA9BE6862}"/>
          </ac:grpSpMkLst>
        </pc:grpChg>
        <pc:grpChg chg="mod">
          <ac:chgData name="GAETANO" userId="6bcc7446-c451-42ee-9900-145cf876e556" providerId="ADAL" clId="{CE7355B8-B7A0-451D-B02C-D762EAA63ED7}" dt="2023-01-22T22:05:33.162" v="2160"/>
          <ac:grpSpMkLst>
            <pc:docMk/>
            <pc:sldMk cId="2720923764" sldId="785"/>
            <ac:grpSpMk id="74" creationId="{4B8A1DEA-C133-1240-8E70-E148228B7856}"/>
          </ac:grpSpMkLst>
        </pc:grpChg>
        <pc:graphicFrameChg chg="del">
          <ac:chgData name="GAETANO" userId="6bcc7446-c451-42ee-9900-145cf876e556" providerId="ADAL" clId="{CE7355B8-B7A0-451D-B02C-D762EAA63ED7}" dt="2023-01-22T22:05:21.947" v="2159" actId="478"/>
          <ac:graphicFrameMkLst>
            <pc:docMk/>
            <pc:sldMk cId="2720923764" sldId="785"/>
            <ac:graphicFrameMk id="7" creationId="{B22652AB-015F-09A2-7165-9FE462C782E7}"/>
          </ac:graphicFrameMkLst>
        </pc:graphicFrameChg>
        <pc:graphicFrameChg chg="del">
          <ac:chgData name="GAETANO" userId="6bcc7446-c451-42ee-9900-145cf876e556" providerId="ADAL" clId="{CE7355B8-B7A0-451D-B02C-D762EAA63ED7}" dt="2023-01-22T22:05:21.947" v="2159" actId="478"/>
          <ac:graphicFrameMkLst>
            <pc:docMk/>
            <pc:sldMk cId="2720923764" sldId="785"/>
            <ac:graphicFrameMk id="8" creationId="{1FA1B831-91DA-4696-E634-26CFE0C41738}"/>
          </ac:graphicFrameMkLst>
        </pc:graphicFrameChg>
        <pc:graphicFrameChg chg="del">
          <ac:chgData name="GAETANO" userId="6bcc7446-c451-42ee-9900-145cf876e556" providerId="ADAL" clId="{CE7355B8-B7A0-451D-B02C-D762EAA63ED7}" dt="2023-01-22T22:05:21.947" v="2159" actId="478"/>
          <ac:graphicFrameMkLst>
            <pc:docMk/>
            <pc:sldMk cId="2720923764" sldId="785"/>
            <ac:graphicFrameMk id="9" creationId="{8F40709D-F5C1-4509-1BA4-2DA1ACA3ADAE}"/>
          </ac:graphicFrameMkLst>
        </pc:graphicFrameChg>
        <pc:graphicFrameChg chg="del">
          <ac:chgData name="GAETANO" userId="6bcc7446-c451-42ee-9900-145cf876e556" providerId="ADAL" clId="{CE7355B8-B7A0-451D-B02C-D762EAA63ED7}" dt="2023-01-22T22:05:21.947" v="2159" actId="478"/>
          <ac:graphicFrameMkLst>
            <pc:docMk/>
            <pc:sldMk cId="2720923764" sldId="785"/>
            <ac:graphicFrameMk id="10" creationId="{B35FA042-4A39-FFA2-EDD3-BC2BAB67308F}"/>
          </ac:graphicFrameMkLst>
        </pc:graphicFrameChg>
        <pc:graphicFrameChg chg="del">
          <ac:chgData name="GAETANO" userId="6bcc7446-c451-42ee-9900-145cf876e556" providerId="ADAL" clId="{CE7355B8-B7A0-451D-B02C-D762EAA63ED7}" dt="2023-01-22T22:05:21.947" v="2159" actId="478"/>
          <ac:graphicFrameMkLst>
            <pc:docMk/>
            <pc:sldMk cId="2720923764" sldId="785"/>
            <ac:graphicFrameMk id="11" creationId="{1827A387-72E2-10FE-2437-4E3B369F0D0A}"/>
          </ac:graphicFrameMkLst>
        </pc:graphicFrameChg>
        <pc:graphicFrameChg chg="del">
          <ac:chgData name="GAETANO" userId="6bcc7446-c451-42ee-9900-145cf876e556" providerId="ADAL" clId="{CE7355B8-B7A0-451D-B02C-D762EAA63ED7}" dt="2023-01-22T22:05:21.947" v="2159" actId="478"/>
          <ac:graphicFrameMkLst>
            <pc:docMk/>
            <pc:sldMk cId="2720923764" sldId="785"/>
            <ac:graphicFrameMk id="12" creationId="{B30034A1-5F85-D15D-C807-1422E4BBCFA9}"/>
          </ac:graphicFrameMkLst>
        </pc:graphicFrameChg>
        <pc:graphicFrameChg chg="del">
          <ac:chgData name="GAETANO" userId="6bcc7446-c451-42ee-9900-145cf876e556" providerId="ADAL" clId="{CE7355B8-B7A0-451D-B02C-D762EAA63ED7}" dt="2023-01-22T22:05:21.947" v="2159" actId="478"/>
          <ac:graphicFrameMkLst>
            <pc:docMk/>
            <pc:sldMk cId="2720923764" sldId="785"/>
            <ac:graphicFrameMk id="13" creationId="{6148BC83-6D20-7398-B554-81A9C970A54F}"/>
          </ac:graphicFrameMkLst>
        </pc:graphicFrameChg>
        <pc:graphicFrameChg chg="del">
          <ac:chgData name="GAETANO" userId="6bcc7446-c451-42ee-9900-145cf876e556" providerId="ADAL" clId="{CE7355B8-B7A0-451D-B02C-D762EAA63ED7}" dt="2023-01-22T22:05:21.947" v="2159" actId="478"/>
          <ac:graphicFrameMkLst>
            <pc:docMk/>
            <pc:sldMk cId="2720923764" sldId="785"/>
            <ac:graphicFrameMk id="14" creationId="{B3E794EB-6924-4FD5-26ED-80E8228E1CE1}"/>
          </ac:graphicFrameMkLst>
        </pc:graphicFrameChg>
        <pc:picChg chg="del">
          <ac:chgData name="GAETANO" userId="6bcc7446-c451-42ee-9900-145cf876e556" providerId="ADAL" clId="{CE7355B8-B7A0-451D-B02C-D762EAA63ED7}" dt="2023-01-22T22:05:21.947" v="2159" actId="478"/>
          <ac:picMkLst>
            <pc:docMk/>
            <pc:sldMk cId="2720923764" sldId="785"/>
            <ac:picMk id="6" creationId="{7297963A-C1C2-C2D1-5FC1-B4A515DA9E60}"/>
          </ac:picMkLst>
        </pc:picChg>
        <pc:cxnChg chg="mod">
          <ac:chgData name="GAETANO" userId="6bcc7446-c451-42ee-9900-145cf876e556" providerId="ADAL" clId="{CE7355B8-B7A0-451D-B02C-D762EAA63ED7}" dt="2023-01-22T22:05:33.162" v="2160"/>
          <ac:cxnSpMkLst>
            <pc:docMk/>
            <pc:sldMk cId="2720923764" sldId="785"/>
            <ac:cxnSpMk id="55" creationId="{F9F5FB75-B63B-F5F7-6B4B-BFFAD385A219}"/>
          </ac:cxnSpMkLst>
        </pc:cxnChg>
        <pc:cxnChg chg="mod">
          <ac:chgData name="GAETANO" userId="6bcc7446-c451-42ee-9900-145cf876e556" providerId="ADAL" clId="{CE7355B8-B7A0-451D-B02C-D762EAA63ED7}" dt="2023-01-22T22:05:33.162" v="2160"/>
          <ac:cxnSpMkLst>
            <pc:docMk/>
            <pc:sldMk cId="2720923764" sldId="785"/>
            <ac:cxnSpMk id="57" creationId="{7C668205-F7A4-D2D2-42AA-EDE4AC650885}"/>
          </ac:cxnSpMkLst>
        </pc:cxnChg>
        <pc:cxnChg chg="mod">
          <ac:chgData name="GAETANO" userId="6bcc7446-c451-42ee-9900-145cf876e556" providerId="ADAL" clId="{CE7355B8-B7A0-451D-B02C-D762EAA63ED7}" dt="2023-01-22T22:05:33.162" v="2160"/>
          <ac:cxnSpMkLst>
            <pc:docMk/>
            <pc:sldMk cId="2720923764" sldId="785"/>
            <ac:cxnSpMk id="62" creationId="{BD09AE43-F5EF-E7AE-512F-784A6C0DD85E}"/>
          </ac:cxnSpMkLst>
        </pc:cxnChg>
        <pc:cxnChg chg="mod">
          <ac:chgData name="GAETANO" userId="6bcc7446-c451-42ee-9900-145cf876e556" providerId="ADAL" clId="{CE7355B8-B7A0-451D-B02C-D762EAA63ED7}" dt="2023-01-22T22:05:33.162" v="2160"/>
          <ac:cxnSpMkLst>
            <pc:docMk/>
            <pc:sldMk cId="2720923764" sldId="785"/>
            <ac:cxnSpMk id="68" creationId="{691343F3-940D-E5AC-F570-EB05E9DBFE15}"/>
          </ac:cxnSpMkLst>
        </pc:cxnChg>
        <pc:cxnChg chg="mod">
          <ac:chgData name="GAETANO" userId="6bcc7446-c451-42ee-9900-145cf876e556" providerId="ADAL" clId="{CE7355B8-B7A0-451D-B02C-D762EAA63ED7}" dt="2023-01-22T22:05:33.162" v="2160"/>
          <ac:cxnSpMkLst>
            <pc:docMk/>
            <pc:sldMk cId="2720923764" sldId="785"/>
            <ac:cxnSpMk id="69" creationId="{4CE5D82A-CE47-BCDC-29A8-C52343D7CA63}"/>
          </ac:cxnSpMkLst>
        </pc:cxnChg>
        <pc:cxnChg chg="mod">
          <ac:chgData name="GAETANO" userId="6bcc7446-c451-42ee-9900-145cf876e556" providerId="ADAL" clId="{CE7355B8-B7A0-451D-B02C-D762EAA63ED7}" dt="2023-01-22T22:05:33.162" v="2160"/>
          <ac:cxnSpMkLst>
            <pc:docMk/>
            <pc:sldMk cId="2720923764" sldId="785"/>
            <ac:cxnSpMk id="75" creationId="{2153AA58-E7C9-ADAA-CEE9-EA01FEFE3C91}"/>
          </ac:cxnSpMkLst>
        </pc:cxnChg>
        <pc:cxnChg chg="mod">
          <ac:chgData name="GAETANO" userId="6bcc7446-c451-42ee-9900-145cf876e556" providerId="ADAL" clId="{CE7355B8-B7A0-451D-B02C-D762EAA63ED7}" dt="2023-01-22T22:05:33.162" v="2160"/>
          <ac:cxnSpMkLst>
            <pc:docMk/>
            <pc:sldMk cId="2720923764" sldId="785"/>
            <ac:cxnSpMk id="76" creationId="{BB5DCE8C-1C64-A628-231F-FE7F51B73877}"/>
          </ac:cxnSpMkLst>
        </pc:cxnChg>
        <pc:cxnChg chg="mod">
          <ac:chgData name="GAETANO" userId="6bcc7446-c451-42ee-9900-145cf876e556" providerId="ADAL" clId="{CE7355B8-B7A0-451D-B02C-D762EAA63ED7}" dt="2023-01-22T22:05:33.162" v="2160"/>
          <ac:cxnSpMkLst>
            <pc:docMk/>
            <pc:sldMk cId="2720923764" sldId="785"/>
            <ac:cxnSpMk id="77" creationId="{2E5F8B55-2BA6-79B5-288B-4169FE57AC90}"/>
          </ac:cxnSpMkLst>
        </pc:cxnChg>
        <pc:cxnChg chg="mod">
          <ac:chgData name="GAETANO" userId="6bcc7446-c451-42ee-9900-145cf876e556" providerId="ADAL" clId="{CE7355B8-B7A0-451D-B02C-D762EAA63ED7}" dt="2023-01-22T22:05:33.162" v="2160"/>
          <ac:cxnSpMkLst>
            <pc:docMk/>
            <pc:sldMk cId="2720923764" sldId="785"/>
            <ac:cxnSpMk id="78" creationId="{3BC0DB93-4986-C05D-5DAB-B5FA5D79F336}"/>
          </ac:cxnSpMkLst>
        </pc:cxnChg>
        <pc:cxnChg chg="mod">
          <ac:chgData name="GAETANO" userId="6bcc7446-c451-42ee-9900-145cf876e556" providerId="ADAL" clId="{CE7355B8-B7A0-451D-B02C-D762EAA63ED7}" dt="2023-01-22T22:05:33.162" v="2160"/>
          <ac:cxnSpMkLst>
            <pc:docMk/>
            <pc:sldMk cId="2720923764" sldId="785"/>
            <ac:cxnSpMk id="79" creationId="{B5BC1E26-29B0-A7B8-EC3C-A67CC32685AD}"/>
          </ac:cxnSpMkLst>
        </pc:cxnChg>
        <pc:cxnChg chg="add mod">
          <ac:chgData name="GAETANO" userId="6bcc7446-c451-42ee-9900-145cf876e556" providerId="ADAL" clId="{CE7355B8-B7A0-451D-B02C-D762EAA63ED7}" dt="2023-01-22T22:11:04.173" v="2913" actId="1076"/>
          <ac:cxnSpMkLst>
            <pc:docMk/>
            <pc:sldMk cId="2720923764" sldId="785"/>
            <ac:cxnSpMk id="81" creationId="{9EBD5E7B-8965-3B81-2996-2778AAF362B1}"/>
          </ac:cxnSpMkLst>
        </pc:cxnChg>
        <pc:cxnChg chg="add mod">
          <ac:chgData name="GAETANO" userId="6bcc7446-c451-42ee-9900-145cf876e556" providerId="ADAL" clId="{CE7355B8-B7A0-451D-B02C-D762EAA63ED7}" dt="2023-01-22T22:11:04.173" v="2913" actId="1076"/>
          <ac:cxnSpMkLst>
            <pc:docMk/>
            <pc:sldMk cId="2720923764" sldId="785"/>
            <ac:cxnSpMk id="82" creationId="{B35C6F64-9DC6-E910-16D8-CB40FC645FB2}"/>
          </ac:cxnSpMkLst>
        </pc:cxnChg>
        <pc:cxnChg chg="add mod">
          <ac:chgData name="GAETANO" userId="6bcc7446-c451-42ee-9900-145cf876e556" providerId="ADAL" clId="{CE7355B8-B7A0-451D-B02C-D762EAA63ED7}" dt="2023-01-22T22:11:04.173" v="2913" actId="1076"/>
          <ac:cxnSpMkLst>
            <pc:docMk/>
            <pc:sldMk cId="2720923764" sldId="785"/>
            <ac:cxnSpMk id="83" creationId="{5D5EB6B7-980A-BBE1-D654-25AE553510A6}"/>
          </ac:cxnSpMkLst>
        </pc:cxnChg>
      </pc:sldChg>
      <pc:sldChg chg="add">
        <pc:chgData name="GAETANO" userId="6bcc7446-c451-42ee-9900-145cf876e556" providerId="ADAL" clId="{CE7355B8-B7A0-451D-B02C-D762EAA63ED7}" dt="2023-01-23T06:58:37.335" v="7064"/>
        <pc:sldMkLst>
          <pc:docMk/>
          <pc:sldMk cId="326556355" sldId="786"/>
        </pc:sldMkLst>
      </pc:sldChg>
      <pc:sldChg chg="del">
        <pc:chgData name="GAETANO" userId="6bcc7446-c451-42ee-9900-145cf876e556" providerId="ADAL" clId="{CE7355B8-B7A0-451D-B02C-D762EAA63ED7}" dt="2023-01-23T06:58:28.582" v="7063" actId="2696"/>
        <pc:sldMkLst>
          <pc:docMk/>
          <pc:sldMk cId="1204745348" sldId="786"/>
        </pc:sldMkLst>
      </pc:sldChg>
      <pc:sldChg chg="del">
        <pc:chgData name="GAETANO" userId="6bcc7446-c451-42ee-9900-145cf876e556" providerId="ADAL" clId="{CE7355B8-B7A0-451D-B02C-D762EAA63ED7}" dt="2023-01-23T06:58:28.582" v="7063" actId="2696"/>
        <pc:sldMkLst>
          <pc:docMk/>
          <pc:sldMk cId="2543011774" sldId="788"/>
        </pc:sldMkLst>
      </pc:sldChg>
      <pc:sldChg chg="add del">
        <pc:chgData name="GAETANO" userId="6bcc7446-c451-42ee-9900-145cf876e556" providerId="ADAL" clId="{CE7355B8-B7A0-451D-B02C-D762EAA63ED7}" dt="2023-01-23T12:34:01.733" v="7067" actId="2696"/>
        <pc:sldMkLst>
          <pc:docMk/>
          <pc:sldMk cId="3146298742" sldId="788"/>
        </pc:sldMkLst>
      </pc:sldChg>
      <pc:sldChg chg="modSp add mod">
        <pc:chgData name="GAETANO" userId="6bcc7446-c451-42ee-9900-145cf876e556" providerId="ADAL" clId="{CE7355B8-B7A0-451D-B02C-D762EAA63ED7}" dt="2023-01-23T12:59:25.692" v="11009" actId="20577"/>
        <pc:sldMkLst>
          <pc:docMk/>
          <pc:sldMk cId="3695175377" sldId="788"/>
        </pc:sldMkLst>
        <pc:spChg chg="mod">
          <ac:chgData name="GAETANO" userId="6bcc7446-c451-42ee-9900-145cf876e556" providerId="ADAL" clId="{CE7355B8-B7A0-451D-B02C-D762EAA63ED7}" dt="2023-01-23T12:59:25.692" v="11009" actId="20577"/>
          <ac:spMkLst>
            <pc:docMk/>
            <pc:sldMk cId="3695175377" sldId="788"/>
            <ac:spMk id="8" creationId="{C2C2CCCD-08BB-2EF5-78B7-F89EB8D1B20E}"/>
          </ac:spMkLst>
        </pc:spChg>
      </pc:sldChg>
      <pc:sldChg chg="del">
        <pc:chgData name="GAETANO" userId="6bcc7446-c451-42ee-9900-145cf876e556" providerId="ADAL" clId="{CE7355B8-B7A0-451D-B02C-D762EAA63ED7}" dt="2023-01-23T06:58:28.582" v="7063" actId="2696"/>
        <pc:sldMkLst>
          <pc:docMk/>
          <pc:sldMk cId="681822413" sldId="789"/>
        </pc:sldMkLst>
      </pc:sldChg>
      <pc:sldChg chg="add">
        <pc:chgData name="GAETANO" userId="6bcc7446-c451-42ee-9900-145cf876e556" providerId="ADAL" clId="{CE7355B8-B7A0-451D-B02C-D762EAA63ED7}" dt="2023-01-23T06:58:37.335" v="7064"/>
        <pc:sldMkLst>
          <pc:docMk/>
          <pc:sldMk cId="3655661527" sldId="789"/>
        </pc:sldMkLst>
      </pc:sldChg>
      <pc:sldChg chg="add">
        <pc:chgData name="GAETANO" userId="6bcc7446-c451-42ee-9900-145cf876e556" providerId="ADAL" clId="{CE7355B8-B7A0-451D-B02C-D762EAA63ED7}" dt="2023-01-23T06:58:37.335" v="7064"/>
        <pc:sldMkLst>
          <pc:docMk/>
          <pc:sldMk cId="1493462368" sldId="790"/>
        </pc:sldMkLst>
      </pc:sldChg>
      <pc:sldChg chg="del">
        <pc:chgData name="GAETANO" userId="6bcc7446-c451-42ee-9900-145cf876e556" providerId="ADAL" clId="{CE7355B8-B7A0-451D-B02C-D762EAA63ED7}" dt="2023-01-23T06:58:28.582" v="7063" actId="2696"/>
        <pc:sldMkLst>
          <pc:docMk/>
          <pc:sldMk cId="1821688522" sldId="790"/>
        </pc:sldMkLst>
      </pc:sldChg>
      <pc:sldChg chg="add">
        <pc:chgData name="GAETANO" userId="6bcc7446-c451-42ee-9900-145cf876e556" providerId="ADAL" clId="{CE7355B8-B7A0-451D-B02C-D762EAA63ED7}" dt="2023-01-23T06:58:37.335" v="7064"/>
        <pc:sldMkLst>
          <pc:docMk/>
          <pc:sldMk cId="1512099301" sldId="791"/>
        </pc:sldMkLst>
      </pc:sldChg>
      <pc:sldChg chg="del">
        <pc:chgData name="GAETANO" userId="6bcc7446-c451-42ee-9900-145cf876e556" providerId="ADAL" clId="{CE7355B8-B7A0-451D-B02C-D762EAA63ED7}" dt="2023-01-23T06:58:28.582" v="7063" actId="2696"/>
        <pc:sldMkLst>
          <pc:docMk/>
          <pc:sldMk cId="4127633019" sldId="791"/>
        </pc:sldMkLst>
      </pc:sldChg>
      <pc:sldChg chg="del">
        <pc:chgData name="GAETANO" userId="6bcc7446-c451-42ee-9900-145cf876e556" providerId="ADAL" clId="{CE7355B8-B7A0-451D-B02C-D762EAA63ED7}" dt="2023-01-23T06:58:28.582" v="7063" actId="2696"/>
        <pc:sldMkLst>
          <pc:docMk/>
          <pc:sldMk cId="398871574" sldId="792"/>
        </pc:sldMkLst>
      </pc:sldChg>
      <pc:sldChg chg="add">
        <pc:chgData name="GAETANO" userId="6bcc7446-c451-42ee-9900-145cf876e556" providerId="ADAL" clId="{CE7355B8-B7A0-451D-B02C-D762EAA63ED7}" dt="2023-01-23T06:58:37.335" v="7064"/>
        <pc:sldMkLst>
          <pc:docMk/>
          <pc:sldMk cId="2608501957" sldId="792"/>
        </pc:sldMkLst>
      </pc:sldChg>
      <pc:sldChg chg="add">
        <pc:chgData name="GAETANO" userId="6bcc7446-c451-42ee-9900-145cf876e556" providerId="ADAL" clId="{CE7355B8-B7A0-451D-B02C-D762EAA63ED7}" dt="2023-01-23T06:58:37.335" v="7064"/>
        <pc:sldMkLst>
          <pc:docMk/>
          <pc:sldMk cId="458786139" sldId="793"/>
        </pc:sldMkLst>
      </pc:sldChg>
      <pc:sldChg chg="del">
        <pc:chgData name="GAETANO" userId="6bcc7446-c451-42ee-9900-145cf876e556" providerId="ADAL" clId="{CE7355B8-B7A0-451D-B02C-D762EAA63ED7}" dt="2023-01-23T06:58:28.582" v="7063" actId="2696"/>
        <pc:sldMkLst>
          <pc:docMk/>
          <pc:sldMk cId="1618166228" sldId="793"/>
        </pc:sldMkLst>
      </pc:sldChg>
      <pc:sldChg chg="del">
        <pc:chgData name="GAETANO" userId="6bcc7446-c451-42ee-9900-145cf876e556" providerId="ADAL" clId="{CE7355B8-B7A0-451D-B02C-D762EAA63ED7}" dt="2023-01-23T06:58:28.582" v="7063" actId="2696"/>
        <pc:sldMkLst>
          <pc:docMk/>
          <pc:sldMk cId="1075690332" sldId="794"/>
        </pc:sldMkLst>
      </pc:sldChg>
      <pc:sldChg chg="add">
        <pc:chgData name="GAETANO" userId="6bcc7446-c451-42ee-9900-145cf876e556" providerId="ADAL" clId="{CE7355B8-B7A0-451D-B02C-D762EAA63ED7}" dt="2023-01-23T06:58:37.335" v="7064"/>
        <pc:sldMkLst>
          <pc:docMk/>
          <pc:sldMk cId="3094015203" sldId="794"/>
        </pc:sldMkLst>
      </pc:sldChg>
      <pc:sldChg chg="add">
        <pc:chgData name="GAETANO" userId="6bcc7446-c451-42ee-9900-145cf876e556" providerId="ADAL" clId="{CE7355B8-B7A0-451D-B02C-D762EAA63ED7}" dt="2023-01-23T06:58:37.335" v="7064"/>
        <pc:sldMkLst>
          <pc:docMk/>
          <pc:sldMk cId="2121513551" sldId="795"/>
        </pc:sldMkLst>
      </pc:sldChg>
      <pc:sldChg chg="del">
        <pc:chgData name="GAETANO" userId="6bcc7446-c451-42ee-9900-145cf876e556" providerId="ADAL" clId="{CE7355B8-B7A0-451D-B02C-D762EAA63ED7}" dt="2023-01-23T06:58:28.582" v="7063" actId="2696"/>
        <pc:sldMkLst>
          <pc:docMk/>
          <pc:sldMk cId="2885233267" sldId="795"/>
        </pc:sldMkLst>
      </pc:sldChg>
      <pc:sldChg chg="del">
        <pc:chgData name="GAETANO" userId="6bcc7446-c451-42ee-9900-145cf876e556" providerId="ADAL" clId="{CE7355B8-B7A0-451D-B02C-D762EAA63ED7}" dt="2023-01-23T06:58:28.582" v="7063" actId="2696"/>
        <pc:sldMkLst>
          <pc:docMk/>
          <pc:sldMk cId="1520281696" sldId="796"/>
        </pc:sldMkLst>
      </pc:sldChg>
      <pc:sldChg chg="add">
        <pc:chgData name="GAETANO" userId="6bcc7446-c451-42ee-9900-145cf876e556" providerId="ADAL" clId="{CE7355B8-B7A0-451D-B02C-D762EAA63ED7}" dt="2023-01-23T06:58:37.335" v="7064"/>
        <pc:sldMkLst>
          <pc:docMk/>
          <pc:sldMk cId="3518571951" sldId="796"/>
        </pc:sldMkLst>
      </pc:sldChg>
      <pc:sldChg chg="add">
        <pc:chgData name="GAETANO" userId="6bcc7446-c451-42ee-9900-145cf876e556" providerId="ADAL" clId="{CE7355B8-B7A0-451D-B02C-D762EAA63ED7}" dt="2023-01-23T06:58:37.335" v="7064"/>
        <pc:sldMkLst>
          <pc:docMk/>
          <pc:sldMk cId="1176362156" sldId="797"/>
        </pc:sldMkLst>
      </pc:sldChg>
      <pc:sldChg chg="del">
        <pc:chgData name="GAETANO" userId="6bcc7446-c451-42ee-9900-145cf876e556" providerId="ADAL" clId="{CE7355B8-B7A0-451D-B02C-D762EAA63ED7}" dt="2023-01-23T06:58:28.582" v="7063" actId="2696"/>
        <pc:sldMkLst>
          <pc:docMk/>
          <pc:sldMk cId="2310468562" sldId="797"/>
        </pc:sldMkLst>
      </pc:sldChg>
      <pc:sldChg chg="add">
        <pc:chgData name="GAETANO" userId="6bcc7446-c451-42ee-9900-145cf876e556" providerId="ADAL" clId="{CE7355B8-B7A0-451D-B02C-D762EAA63ED7}" dt="2023-01-23T06:58:37.335" v="7064"/>
        <pc:sldMkLst>
          <pc:docMk/>
          <pc:sldMk cId="345216088" sldId="798"/>
        </pc:sldMkLst>
      </pc:sldChg>
      <pc:sldChg chg="del">
        <pc:chgData name="GAETANO" userId="6bcc7446-c451-42ee-9900-145cf876e556" providerId="ADAL" clId="{CE7355B8-B7A0-451D-B02C-D762EAA63ED7}" dt="2023-01-23T06:58:28.582" v="7063" actId="2696"/>
        <pc:sldMkLst>
          <pc:docMk/>
          <pc:sldMk cId="1815523208" sldId="798"/>
        </pc:sldMkLst>
      </pc:sldChg>
      <pc:sldChg chg="addSp delSp modSp add del mod">
        <pc:chgData name="GAETANO" userId="6bcc7446-c451-42ee-9900-145cf876e556" providerId="ADAL" clId="{CE7355B8-B7A0-451D-B02C-D762EAA63ED7}" dt="2023-01-22T22:59:53.625" v="5197" actId="47"/>
        <pc:sldMkLst>
          <pc:docMk/>
          <pc:sldMk cId="3009233026" sldId="802"/>
        </pc:sldMkLst>
        <pc:spChg chg="del mod">
          <ac:chgData name="GAETANO" userId="6bcc7446-c451-42ee-9900-145cf876e556" providerId="ADAL" clId="{CE7355B8-B7A0-451D-B02C-D762EAA63ED7}" dt="2023-01-22T22:59:50.770" v="5196" actId="21"/>
          <ac:spMkLst>
            <pc:docMk/>
            <pc:sldMk cId="3009233026" sldId="802"/>
            <ac:spMk id="2" creationId="{2CAF76B0-304E-99BE-AE40-5EA53D6A86DE}"/>
          </ac:spMkLst>
        </pc:spChg>
        <pc:spChg chg="add del">
          <ac:chgData name="GAETANO" userId="6bcc7446-c451-42ee-9900-145cf876e556" providerId="ADAL" clId="{CE7355B8-B7A0-451D-B02C-D762EAA63ED7}" dt="2023-01-22T22:56:52.117" v="5141" actId="478"/>
          <ac:spMkLst>
            <pc:docMk/>
            <pc:sldMk cId="3009233026" sldId="802"/>
            <ac:spMk id="4" creationId="{CF53FEA8-CCF6-9BA6-F621-5876E96730C5}"/>
          </ac:spMkLst>
        </pc:spChg>
        <pc:spChg chg="add mod">
          <ac:chgData name="GAETANO" userId="6bcc7446-c451-42ee-9900-145cf876e556" providerId="ADAL" clId="{CE7355B8-B7A0-451D-B02C-D762EAA63ED7}" dt="2023-01-22T22:59:50.770" v="5196" actId="21"/>
          <ac:spMkLst>
            <pc:docMk/>
            <pc:sldMk cId="3009233026" sldId="802"/>
            <ac:spMk id="5" creationId="{66B0B2AF-4D69-D4AE-7153-AF46365F941F}"/>
          </ac:spMkLst>
        </pc:spChg>
        <pc:picChg chg="add del mod">
          <ac:chgData name="GAETANO" userId="6bcc7446-c451-42ee-9900-145cf876e556" providerId="ADAL" clId="{CE7355B8-B7A0-451D-B02C-D762EAA63ED7}" dt="2023-01-22T22:59:50.770" v="5196" actId="21"/>
          <ac:picMkLst>
            <pc:docMk/>
            <pc:sldMk cId="3009233026" sldId="802"/>
            <ac:picMk id="1026" creationId="{FA13E873-7FC0-E6D9-5080-96AB2C225279}"/>
          </ac:picMkLst>
        </pc:picChg>
      </pc:sldChg>
      <pc:sldChg chg="addSp delSp modSp add mod">
        <pc:chgData name="GAETANO" userId="6bcc7446-c451-42ee-9900-145cf876e556" providerId="ADAL" clId="{CE7355B8-B7A0-451D-B02C-D762EAA63ED7}" dt="2023-01-22T23:00:00.478" v="5199" actId="1076"/>
        <pc:sldMkLst>
          <pc:docMk/>
          <pc:sldMk cId="4057430413" sldId="807"/>
        </pc:sldMkLst>
        <pc:spChg chg="mod">
          <ac:chgData name="GAETANO" userId="6bcc7446-c451-42ee-9900-145cf876e556" providerId="ADAL" clId="{CE7355B8-B7A0-451D-B02C-D762EAA63ED7}" dt="2023-01-22T22:59:36.154" v="5194" actId="20577"/>
          <ac:spMkLst>
            <pc:docMk/>
            <pc:sldMk cId="4057430413" sldId="807"/>
            <ac:spMk id="2" creationId="{A4297046-7E8B-805C-5822-D0E921A2C76C}"/>
          </ac:spMkLst>
        </pc:spChg>
        <pc:spChg chg="add mod">
          <ac:chgData name="GAETANO" userId="6bcc7446-c451-42ee-9900-145cf876e556" providerId="ADAL" clId="{CE7355B8-B7A0-451D-B02C-D762EAA63ED7}" dt="2023-01-22T23:00:00.478" v="5199" actId="1076"/>
          <ac:spMkLst>
            <pc:docMk/>
            <pc:sldMk cId="4057430413" sldId="807"/>
            <ac:spMk id="3" creationId="{194A6977-5722-B04E-102D-A68FE5C6C6F1}"/>
          </ac:spMkLst>
        </pc:spChg>
        <pc:spChg chg="del">
          <ac:chgData name="GAETANO" userId="6bcc7446-c451-42ee-9900-145cf876e556" providerId="ADAL" clId="{CE7355B8-B7A0-451D-B02C-D762EAA63ED7}" dt="2023-01-22T22:59:43.822" v="5195" actId="478"/>
          <ac:spMkLst>
            <pc:docMk/>
            <pc:sldMk cId="4057430413" sldId="807"/>
            <ac:spMk id="5" creationId="{3195D8FC-7E7E-486A-F7C9-3DCB5F01BA36}"/>
          </ac:spMkLst>
        </pc:spChg>
        <pc:picChg chg="add mod">
          <ac:chgData name="GAETANO" userId="6bcc7446-c451-42ee-9900-145cf876e556" providerId="ADAL" clId="{CE7355B8-B7A0-451D-B02C-D762EAA63ED7}" dt="2023-01-22T23:00:00.478" v="5199" actId="1076"/>
          <ac:picMkLst>
            <pc:docMk/>
            <pc:sldMk cId="4057430413" sldId="807"/>
            <ac:picMk id="4" creationId="{D75BE2C1-EEC2-51B4-6D0A-660C624AD6D6}"/>
          </ac:picMkLst>
        </pc:picChg>
      </pc:sldChg>
      <pc:sldChg chg="ord">
        <pc:chgData name="GAETANO" userId="6bcc7446-c451-42ee-9900-145cf876e556" providerId="ADAL" clId="{CE7355B8-B7A0-451D-B02C-D762EAA63ED7}" dt="2023-01-23T06:59:03.313" v="7066"/>
        <pc:sldMkLst>
          <pc:docMk/>
          <pc:sldMk cId="1368649477" sldId="808"/>
        </pc:sldMkLst>
      </pc:sldChg>
      <pc:sldChg chg="add">
        <pc:chgData name="GAETANO" userId="6bcc7446-c451-42ee-9900-145cf876e556" providerId="ADAL" clId="{CE7355B8-B7A0-451D-B02C-D762EAA63ED7}" dt="2023-01-23T06:45:12.233" v="5419"/>
        <pc:sldMkLst>
          <pc:docMk/>
          <pc:sldMk cId="2815947635" sldId="809"/>
        </pc:sldMkLst>
      </pc:sldChg>
      <pc:sldChg chg="add del">
        <pc:chgData name="GAETANO" userId="6bcc7446-c451-42ee-9900-145cf876e556" providerId="ADAL" clId="{CE7355B8-B7A0-451D-B02C-D762EAA63ED7}" dt="2023-01-23T13:04:36.383" v="11870" actId="47"/>
        <pc:sldMkLst>
          <pc:docMk/>
          <pc:sldMk cId="3167587423" sldId="829"/>
        </pc:sldMkLst>
      </pc:sldChg>
      <pc:sldChg chg="modSp add mod ord">
        <pc:chgData name="GAETANO" userId="6bcc7446-c451-42ee-9900-145cf876e556" providerId="ADAL" clId="{CE7355B8-B7A0-451D-B02C-D762EAA63ED7}" dt="2023-01-23T12:53:57.969" v="10255"/>
        <pc:sldMkLst>
          <pc:docMk/>
          <pc:sldMk cId="3413827662" sldId="837"/>
        </pc:sldMkLst>
        <pc:spChg chg="mod">
          <ac:chgData name="GAETANO" userId="6bcc7446-c451-42ee-9900-145cf876e556" providerId="ADAL" clId="{CE7355B8-B7A0-451D-B02C-D762EAA63ED7}" dt="2023-01-23T12:53:46.906" v="10253" actId="20577"/>
          <ac:spMkLst>
            <pc:docMk/>
            <pc:sldMk cId="3413827662" sldId="837"/>
            <ac:spMk id="8" creationId="{C2C2CCCD-08BB-2EF5-78B7-F89EB8D1B20E}"/>
          </ac:spMkLst>
        </pc:spChg>
      </pc:sldChg>
      <pc:sldChg chg="modSp add del mod">
        <pc:chgData name="GAETANO" userId="6bcc7446-c451-42ee-9900-145cf876e556" providerId="ADAL" clId="{CE7355B8-B7A0-451D-B02C-D762EAA63ED7}" dt="2023-01-23T13:02:49.953" v="11686" actId="47"/>
        <pc:sldMkLst>
          <pc:docMk/>
          <pc:sldMk cId="2881976729" sldId="838"/>
        </pc:sldMkLst>
        <pc:spChg chg="mod">
          <ac:chgData name="GAETANO" userId="6bcc7446-c451-42ee-9900-145cf876e556" providerId="ADAL" clId="{CE7355B8-B7A0-451D-B02C-D762EAA63ED7}" dt="2023-01-23T13:02:47.491" v="11685" actId="21"/>
          <ac:spMkLst>
            <pc:docMk/>
            <pc:sldMk cId="2881976729" sldId="838"/>
            <ac:spMk id="8" creationId="{C2C2CCCD-08BB-2EF5-78B7-F89EB8D1B20E}"/>
          </ac:spMkLst>
        </pc:spChg>
      </pc:sldChg>
      <pc:sldChg chg="modSp add mod">
        <pc:chgData name="GAETANO" userId="6bcc7446-c451-42ee-9900-145cf876e556" providerId="ADAL" clId="{CE7355B8-B7A0-451D-B02C-D762EAA63ED7}" dt="2023-01-23T13:03:55.159" v="11869" actId="20577"/>
        <pc:sldMkLst>
          <pc:docMk/>
          <pc:sldMk cId="652154756" sldId="843"/>
        </pc:sldMkLst>
        <pc:spChg chg="mod">
          <ac:chgData name="GAETANO" userId="6bcc7446-c451-42ee-9900-145cf876e556" providerId="ADAL" clId="{CE7355B8-B7A0-451D-B02C-D762EAA63ED7}" dt="2023-01-23T13:03:55.159" v="11869" actId="20577"/>
          <ac:spMkLst>
            <pc:docMk/>
            <pc:sldMk cId="652154756" sldId="843"/>
            <ac:spMk id="8" creationId="{C2C2CCCD-08BB-2EF5-78B7-F89EB8D1B20E}"/>
          </ac:spMkLst>
        </pc:spChg>
      </pc:sldChg>
    </pc:docChg>
  </pc:docChgLst>
  <pc:docChgLst>
    <pc:chgData name="CLARA DI PIAZZA" userId="bd862384-123f-4ee2-aeda-536dfd36a613" providerId="ADAL" clId="{4FE2269F-B690-4F04-ACDE-8AC2D0DAD66B}"/>
    <pc:docChg chg="undo redo custSel addSld delSld modSld sldOrd modMainMaster">
      <pc:chgData name="CLARA DI PIAZZA" userId="bd862384-123f-4ee2-aeda-536dfd36a613" providerId="ADAL" clId="{4FE2269F-B690-4F04-ACDE-8AC2D0DAD66B}" dt="2023-01-23T17:47:39.384" v="23759" actId="14100"/>
      <pc:docMkLst>
        <pc:docMk/>
      </pc:docMkLst>
      <pc:sldChg chg="modTransition">
        <pc:chgData name="CLARA DI PIAZZA" userId="bd862384-123f-4ee2-aeda-536dfd36a613" providerId="ADAL" clId="{4FE2269F-B690-4F04-ACDE-8AC2D0DAD66B}" dt="2023-01-23T17:23:02.882" v="23565"/>
        <pc:sldMkLst>
          <pc:docMk/>
          <pc:sldMk cId="129218223" sldId="257"/>
        </pc:sldMkLst>
      </pc:sldChg>
      <pc:sldChg chg="modTransition">
        <pc:chgData name="CLARA DI PIAZZA" userId="bd862384-123f-4ee2-aeda-536dfd36a613" providerId="ADAL" clId="{4FE2269F-B690-4F04-ACDE-8AC2D0DAD66B}" dt="2023-01-23T17:22:53.337" v="23564"/>
        <pc:sldMkLst>
          <pc:docMk/>
          <pc:sldMk cId="3885885163" sldId="258"/>
        </pc:sldMkLst>
      </pc:sldChg>
      <pc:sldChg chg="modTransition">
        <pc:chgData name="CLARA DI PIAZZA" userId="bd862384-123f-4ee2-aeda-536dfd36a613" providerId="ADAL" clId="{4FE2269F-B690-4F04-ACDE-8AC2D0DAD66B}" dt="2023-01-23T17:22:53.337" v="23564"/>
        <pc:sldMkLst>
          <pc:docMk/>
          <pc:sldMk cId="592785411" sldId="273"/>
        </pc:sldMkLst>
      </pc:sldChg>
      <pc:sldChg chg="addSp delSp modSp mod modTransition">
        <pc:chgData name="CLARA DI PIAZZA" userId="bd862384-123f-4ee2-aeda-536dfd36a613" providerId="ADAL" clId="{4FE2269F-B690-4F04-ACDE-8AC2D0DAD66B}" dt="2023-01-23T17:22:53.337" v="23564"/>
        <pc:sldMkLst>
          <pc:docMk/>
          <pc:sldMk cId="2334143317" sldId="384"/>
        </pc:sldMkLst>
        <pc:spChg chg="add del mod">
          <ac:chgData name="CLARA DI PIAZZA" userId="bd862384-123f-4ee2-aeda-536dfd36a613" providerId="ADAL" clId="{4FE2269F-B690-4F04-ACDE-8AC2D0DAD66B}" dt="2023-01-23T15:10:48.422" v="19220" actId="21"/>
          <ac:spMkLst>
            <pc:docMk/>
            <pc:sldMk cId="2334143317" sldId="384"/>
            <ac:spMk id="3" creationId="{38C08F4B-6542-72CE-83F0-0A3C6F6363B4}"/>
          </ac:spMkLst>
        </pc:spChg>
      </pc:sldChg>
      <pc:sldChg chg="modTransition">
        <pc:chgData name="CLARA DI PIAZZA" userId="bd862384-123f-4ee2-aeda-536dfd36a613" providerId="ADAL" clId="{4FE2269F-B690-4F04-ACDE-8AC2D0DAD66B}" dt="2023-01-23T17:22:53.337" v="23564"/>
        <pc:sldMkLst>
          <pc:docMk/>
          <pc:sldMk cId="157616653" sldId="391"/>
        </pc:sldMkLst>
      </pc:sldChg>
      <pc:sldChg chg="modTransition">
        <pc:chgData name="CLARA DI PIAZZA" userId="bd862384-123f-4ee2-aeda-536dfd36a613" providerId="ADAL" clId="{4FE2269F-B690-4F04-ACDE-8AC2D0DAD66B}" dt="2023-01-23T17:22:53.337" v="23564"/>
        <pc:sldMkLst>
          <pc:docMk/>
          <pc:sldMk cId="2952505185" sldId="401"/>
        </pc:sldMkLst>
      </pc:sldChg>
      <pc:sldChg chg="modTransition">
        <pc:chgData name="CLARA DI PIAZZA" userId="bd862384-123f-4ee2-aeda-536dfd36a613" providerId="ADAL" clId="{4FE2269F-B690-4F04-ACDE-8AC2D0DAD66B}" dt="2023-01-23T17:22:53.337" v="23564"/>
        <pc:sldMkLst>
          <pc:docMk/>
          <pc:sldMk cId="853930696" sldId="403"/>
        </pc:sldMkLst>
      </pc:sldChg>
      <pc:sldChg chg="modTransition">
        <pc:chgData name="CLARA DI PIAZZA" userId="bd862384-123f-4ee2-aeda-536dfd36a613" providerId="ADAL" clId="{4FE2269F-B690-4F04-ACDE-8AC2D0DAD66B}" dt="2023-01-23T17:22:53.337" v="23564"/>
        <pc:sldMkLst>
          <pc:docMk/>
          <pc:sldMk cId="3762591945" sldId="414"/>
        </pc:sldMkLst>
      </pc:sldChg>
      <pc:sldChg chg="modTransition">
        <pc:chgData name="CLARA DI PIAZZA" userId="bd862384-123f-4ee2-aeda-536dfd36a613" providerId="ADAL" clId="{4FE2269F-B690-4F04-ACDE-8AC2D0DAD66B}" dt="2023-01-23T17:22:53.337" v="23564"/>
        <pc:sldMkLst>
          <pc:docMk/>
          <pc:sldMk cId="320023239" sldId="435"/>
        </pc:sldMkLst>
      </pc:sldChg>
      <pc:sldChg chg="modTransition">
        <pc:chgData name="CLARA DI PIAZZA" userId="bd862384-123f-4ee2-aeda-536dfd36a613" providerId="ADAL" clId="{4FE2269F-B690-4F04-ACDE-8AC2D0DAD66B}" dt="2023-01-23T17:22:53.337" v="23564"/>
        <pc:sldMkLst>
          <pc:docMk/>
          <pc:sldMk cId="4139321641" sldId="453"/>
        </pc:sldMkLst>
      </pc:sldChg>
      <pc:sldChg chg="modTransition">
        <pc:chgData name="CLARA DI PIAZZA" userId="bd862384-123f-4ee2-aeda-536dfd36a613" providerId="ADAL" clId="{4FE2269F-B690-4F04-ACDE-8AC2D0DAD66B}" dt="2023-01-23T17:22:53.337" v="23564"/>
        <pc:sldMkLst>
          <pc:docMk/>
          <pc:sldMk cId="1053176687" sldId="456"/>
        </pc:sldMkLst>
      </pc:sldChg>
      <pc:sldChg chg="modSp mod modTransition">
        <pc:chgData name="CLARA DI PIAZZA" userId="bd862384-123f-4ee2-aeda-536dfd36a613" providerId="ADAL" clId="{4FE2269F-B690-4F04-ACDE-8AC2D0DAD66B}" dt="2023-01-23T17:22:53.337" v="23564"/>
        <pc:sldMkLst>
          <pc:docMk/>
          <pc:sldMk cId="2318327356" sldId="457"/>
        </pc:sldMkLst>
        <pc:graphicFrameChg chg="mod modGraphic">
          <ac:chgData name="CLARA DI PIAZZA" userId="bd862384-123f-4ee2-aeda-536dfd36a613" providerId="ADAL" clId="{4FE2269F-B690-4F04-ACDE-8AC2D0DAD66B}" dt="2023-01-22T23:43:11.004" v="12251" actId="20577"/>
          <ac:graphicFrameMkLst>
            <pc:docMk/>
            <pc:sldMk cId="2318327356" sldId="457"/>
            <ac:graphicFrameMk id="2" creationId="{F076FE8F-770C-2B26-F104-EAE7E7ADD475}"/>
          </ac:graphicFrameMkLst>
        </pc:graphicFrameChg>
      </pc:sldChg>
      <pc:sldChg chg="ord modTransition">
        <pc:chgData name="CLARA DI PIAZZA" userId="bd862384-123f-4ee2-aeda-536dfd36a613" providerId="ADAL" clId="{4FE2269F-B690-4F04-ACDE-8AC2D0DAD66B}" dt="2023-01-23T17:22:53.337" v="23564"/>
        <pc:sldMkLst>
          <pc:docMk/>
          <pc:sldMk cId="816207018" sldId="477"/>
        </pc:sldMkLst>
      </pc:sldChg>
      <pc:sldChg chg="ord modTransition">
        <pc:chgData name="CLARA DI PIAZZA" userId="bd862384-123f-4ee2-aeda-536dfd36a613" providerId="ADAL" clId="{4FE2269F-B690-4F04-ACDE-8AC2D0DAD66B}" dt="2023-01-23T17:22:53.337" v="23564"/>
        <pc:sldMkLst>
          <pc:docMk/>
          <pc:sldMk cId="1569723964" sldId="478"/>
        </pc:sldMkLst>
      </pc:sldChg>
      <pc:sldChg chg="modSp mod modTransition">
        <pc:chgData name="CLARA DI PIAZZA" userId="bd862384-123f-4ee2-aeda-536dfd36a613" providerId="ADAL" clId="{4FE2269F-B690-4F04-ACDE-8AC2D0DAD66B}" dt="2023-01-23T17:22:53.337" v="23564"/>
        <pc:sldMkLst>
          <pc:docMk/>
          <pc:sldMk cId="2792124473" sldId="484"/>
        </pc:sldMkLst>
        <pc:graphicFrameChg chg="mod modGraphic">
          <ac:chgData name="CLARA DI PIAZZA" userId="bd862384-123f-4ee2-aeda-536dfd36a613" providerId="ADAL" clId="{4FE2269F-B690-4F04-ACDE-8AC2D0DAD66B}" dt="2023-01-22T23:44:59.715" v="12313" actId="113"/>
          <ac:graphicFrameMkLst>
            <pc:docMk/>
            <pc:sldMk cId="2792124473" sldId="484"/>
            <ac:graphicFrameMk id="2" creationId="{B8540A88-D95F-15AB-9917-E8BBB3647D1A}"/>
          </ac:graphicFrameMkLst>
        </pc:graphicFrameChg>
      </pc:sldChg>
      <pc:sldChg chg="modSp mod modTransition">
        <pc:chgData name="CLARA DI PIAZZA" userId="bd862384-123f-4ee2-aeda-536dfd36a613" providerId="ADAL" clId="{4FE2269F-B690-4F04-ACDE-8AC2D0DAD66B}" dt="2023-01-23T17:22:53.337" v="23564"/>
        <pc:sldMkLst>
          <pc:docMk/>
          <pc:sldMk cId="2799143865" sldId="485"/>
        </pc:sldMkLst>
        <pc:graphicFrameChg chg="mod modGraphic">
          <ac:chgData name="CLARA DI PIAZZA" userId="bd862384-123f-4ee2-aeda-536dfd36a613" providerId="ADAL" clId="{4FE2269F-B690-4F04-ACDE-8AC2D0DAD66B}" dt="2023-01-22T23:44:54.007" v="12312" actId="20577"/>
          <ac:graphicFrameMkLst>
            <pc:docMk/>
            <pc:sldMk cId="2799143865" sldId="485"/>
            <ac:graphicFrameMk id="2" creationId="{B8540A88-D95F-15AB-9917-E8BBB3647D1A}"/>
          </ac:graphicFrameMkLst>
        </pc:graphicFrameChg>
      </pc:sldChg>
      <pc:sldChg chg="modSp mod modTransition">
        <pc:chgData name="CLARA DI PIAZZA" userId="bd862384-123f-4ee2-aeda-536dfd36a613" providerId="ADAL" clId="{4FE2269F-B690-4F04-ACDE-8AC2D0DAD66B}" dt="2023-01-23T17:22:53.337" v="23564"/>
        <pc:sldMkLst>
          <pc:docMk/>
          <pc:sldMk cId="108091113" sldId="486"/>
        </pc:sldMkLst>
        <pc:graphicFrameChg chg="mod modGraphic">
          <ac:chgData name="CLARA DI PIAZZA" userId="bd862384-123f-4ee2-aeda-536dfd36a613" providerId="ADAL" clId="{4FE2269F-B690-4F04-ACDE-8AC2D0DAD66B}" dt="2023-01-22T23:44:29.438" v="12300" actId="20577"/>
          <ac:graphicFrameMkLst>
            <pc:docMk/>
            <pc:sldMk cId="108091113" sldId="486"/>
            <ac:graphicFrameMk id="2" creationId="{B8540A88-D95F-15AB-9917-E8BBB3647D1A}"/>
          </ac:graphicFrameMkLst>
        </pc:graphicFrameChg>
      </pc:sldChg>
      <pc:sldChg chg="modTransition">
        <pc:chgData name="CLARA DI PIAZZA" userId="bd862384-123f-4ee2-aeda-536dfd36a613" providerId="ADAL" clId="{4FE2269F-B690-4F04-ACDE-8AC2D0DAD66B}" dt="2023-01-23T17:22:53.337" v="23564"/>
        <pc:sldMkLst>
          <pc:docMk/>
          <pc:sldMk cId="2811621944" sldId="487"/>
        </pc:sldMkLst>
      </pc:sldChg>
      <pc:sldChg chg="modTransition">
        <pc:chgData name="CLARA DI PIAZZA" userId="bd862384-123f-4ee2-aeda-536dfd36a613" providerId="ADAL" clId="{4FE2269F-B690-4F04-ACDE-8AC2D0DAD66B}" dt="2023-01-23T17:22:53.337" v="23564"/>
        <pc:sldMkLst>
          <pc:docMk/>
          <pc:sldMk cId="968871966" sldId="488"/>
        </pc:sldMkLst>
      </pc:sldChg>
      <pc:sldChg chg="modTransition">
        <pc:chgData name="CLARA DI PIAZZA" userId="bd862384-123f-4ee2-aeda-536dfd36a613" providerId="ADAL" clId="{4FE2269F-B690-4F04-ACDE-8AC2D0DAD66B}" dt="2023-01-23T17:22:53.337" v="23564"/>
        <pc:sldMkLst>
          <pc:docMk/>
          <pc:sldMk cId="4154366350" sldId="499"/>
        </pc:sldMkLst>
      </pc:sldChg>
      <pc:sldChg chg="modTransition">
        <pc:chgData name="CLARA DI PIAZZA" userId="bd862384-123f-4ee2-aeda-536dfd36a613" providerId="ADAL" clId="{4FE2269F-B690-4F04-ACDE-8AC2D0DAD66B}" dt="2023-01-23T17:22:53.337" v="23564"/>
        <pc:sldMkLst>
          <pc:docMk/>
          <pc:sldMk cId="107420392" sldId="500"/>
        </pc:sldMkLst>
      </pc:sldChg>
      <pc:sldChg chg="modTransition">
        <pc:chgData name="CLARA DI PIAZZA" userId="bd862384-123f-4ee2-aeda-536dfd36a613" providerId="ADAL" clId="{4FE2269F-B690-4F04-ACDE-8AC2D0DAD66B}" dt="2023-01-23T17:22:53.337" v="23564"/>
        <pc:sldMkLst>
          <pc:docMk/>
          <pc:sldMk cId="3082966901" sldId="501"/>
        </pc:sldMkLst>
      </pc:sldChg>
      <pc:sldChg chg="modTransition">
        <pc:chgData name="CLARA DI PIAZZA" userId="bd862384-123f-4ee2-aeda-536dfd36a613" providerId="ADAL" clId="{4FE2269F-B690-4F04-ACDE-8AC2D0DAD66B}" dt="2023-01-23T17:22:53.337" v="23564"/>
        <pc:sldMkLst>
          <pc:docMk/>
          <pc:sldMk cId="2707906915" sldId="502"/>
        </pc:sldMkLst>
      </pc:sldChg>
      <pc:sldChg chg="modTransition">
        <pc:chgData name="CLARA DI PIAZZA" userId="bd862384-123f-4ee2-aeda-536dfd36a613" providerId="ADAL" clId="{4FE2269F-B690-4F04-ACDE-8AC2D0DAD66B}" dt="2023-01-23T17:22:53.337" v="23564"/>
        <pc:sldMkLst>
          <pc:docMk/>
          <pc:sldMk cId="3765482271" sldId="507"/>
        </pc:sldMkLst>
      </pc:sldChg>
      <pc:sldChg chg="modTransition">
        <pc:chgData name="CLARA DI PIAZZA" userId="bd862384-123f-4ee2-aeda-536dfd36a613" providerId="ADAL" clId="{4FE2269F-B690-4F04-ACDE-8AC2D0DAD66B}" dt="2023-01-23T17:22:53.337" v="23564"/>
        <pc:sldMkLst>
          <pc:docMk/>
          <pc:sldMk cId="3629527884" sldId="512"/>
        </pc:sldMkLst>
      </pc:sldChg>
      <pc:sldChg chg="modTransition">
        <pc:chgData name="CLARA DI PIAZZA" userId="bd862384-123f-4ee2-aeda-536dfd36a613" providerId="ADAL" clId="{4FE2269F-B690-4F04-ACDE-8AC2D0DAD66B}" dt="2023-01-23T17:22:53.337" v="23564"/>
        <pc:sldMkLst>
          <pc:docMk/>
          <pc:sldMk cId="3253209322" sldId="515"/>
        </pc:sldMkLst>
      </pc:sldChg>
      <pc:sldChg chg="modTransition">
        <pc:chgData name="CLARA DI PIAZZA" userId="bd862384-123f-4ee2-aeda-536dfd36a613" providerId="ADAL" clId="{4FE2269F-B690-4F04-ACDE-8AC2D0DAD66B}" dt="2023-01-23T17:22:53.337" v="23564"/>
        <pc:sldMkLst>
          <pc:docMk/>
          <pc:sldMk cId="2221634103" sldId="530"/>
        </pc:sldMkLst>
      </pc:sldChg>
      <pc:sldChg chg="modTransition">
        <pc:chgData name="CLARA DI PIAZZA" userId="bd862384-123f-4ee2-aeda-536dfd36a613" providerId="ADAL" clId="{4FE2269F-B690-4F04-ACDE-8AC2D0DAD66B}" dt="2023-01-23T17:22:53.337" v="23564"/>
        <pc:sldMkLst>
          <pc:docMk/>
          <pc:sldMk cId="216612061" sldId="545"/>
        </pc:sldMkLst>
      </pc:sldChg>
      <pc:sldChg chg="modTransition">
        <pc:chgData name="CLARA DI PIAZZA" userId="bd862384-123f-4ee2-aeda-536dfd36a613" providerId="ADAL" clId="{4FE2269F-B690-4F04-ACDE-8AC2D0DAD66B}" dt="2023-01-23T17:22:53.337" v="23564"/>
        <pc:sldMkLst>
          <pc:docMk/>
          <pc:sldMk cId="1454909912" sldId="548"/>
        </pc:sldMkLst>
      </pc:sldChg>
      <pc:sldChg chg="modTransition">
        <pc:chgData name="CLARA DI PIAZZA" userId="bd862384-123f-4ee2-aeda-536dfd36a613" providerId="ADAL" clId="{4FE2269F-B690-4F04-ACDE-8AC2D0DAD66B}" dt="2023-01-23T17:22:53.337" v="23564"/>
        <pc:sldMkLst>
          <pc:docMk/>
          <pc:sldMk cId="3276166013" sldId="555"/>
        </pc:sldMkLst>
      </pc:sldChg>
      <pc:sldChg chg="modTransition">
        <pc:chgData name="CLARA DI PIAZZA" userId="bd862384-123f-4ee2-aeda-536dfd36a613" providerId="ADAL" clId="{4FE2269F-B690-4F04-ACDE-8AC2D0DAD66B}" dt="2023-01-23T17:22:53.337" v="23564"/>
        <pc:sldMkLst>
          <pc:docMk/>
          <pc:sldMk cId="3457598357" sldId="556"/>
        </pc:sldMkLst>
      </pc:sldChg>
      <pc:sldChg chg="modTransition">
        <pc:chgData name="CLARA DI PIAZZA" userId="bd862384-123f-4ee2-aeda-536dfd36a613" providerId="ADAL" clId="{4FE2269F-B690-4F04-ACDE-8AC2D0DAD66B}" dt="2023-01-23T17:22:53.337" v="23564"/>
        <pc:sldMkLst>
          <pc:docMk/>
          <pc:sldMk cId="1336183428" sldId="557"/>
        </pc:sldMkLst>
      </pc:sldChg>
      <pc:sldChg chg="modSp mod">
        <pc:chgData name="CLARA DI PIAZZA" userId="bd862384-123f-4ee2-aeda-536dfd36a613" providerId="ADAL" clId="{4FE2269F-B690-4F04-ACDE-8AC2D0DAD66B}" dt="2023-01-23T00:16:48.835" v="12505" actId="207"/>
        <pc:sldMkLst>
          <pc:docMk/>
          <pc:sldMk cId="3251131454" sldId="579"/>
        </pc:sldMkLst>
        <pc:spChg chg="mod">
          <ac:chgData name="CLARA DI PIAZZA" userId="bd862384-123f-4ee2-aeda-536dfd36a613" providerId="ADAL" clId="{4FE2269F-B690-4F04-ACDE-8AC2D0DAD66B}" dt="2023-01-23T00:16:48.835" v="12505" actId="207"/>
          <ac:spMkLst>
            <pc:docMk/>
            <pc:sldMk cId="3251131454" sldId="579"/>
            <ac:spMk id="5" creationId="{8435FB6C-F9C1-F6D4-7B27-07D66D0E63A4}"/>
          </ac:spMkLst>
        </pc:spChg>
      </pc:sldChg>
      <pc:sldChg chg="ord">
        <pc:chgData name="CLARA DI PIAZZA" userId="bd862384-123f-4ee2-aeda-536dfd36a613" providerId="ADAL" clId="{4FE2269F-B690-4F04-ACDE-8AC2D0DAD66B}" dt="2023-01-23T00:16:52" v="12507" actId="20578"/>
        <pc:sldMkLst>
          <pc:docMk/>
          <pc:sldMk cId="1357529506" sldId="581"/>
        </pc:sldMkLst>
      </pc:sldChg>
      <pc:sldChg chg="modTransition">
        <pc:chgData name="CLARA DI PIAZZA" userId="bd862384-123f-4ee2-aeda-536dfd36a613" providerId="ADAL" clId="{4FE2269F-B690-4F04-ACDE-8AC2D0DAD66B}" dt="2023-01-23T17:22:53.337" v="23564"/>
        <pc:sldMkLst>
          <pc:docMk/>
          <pc:sldMk cId="2277231161" sldId="587"/>
        </pc:sldMkLst>
      </pc:sldChg>
      <pc:sldChg chg="modTransition">
        <pc:chgData name="CLARA DI PIAZZA" userId="bd862384-123f-4ee2-aeda-536dfd36a613" providerId="ADAL" clId="{4FE2269F-B690-4F04-ACDE-8AC2D0DAD66B}" dt="2023-01-23T17:22:53.337" v="23564"/>
        <pc:sldMkLst>
          <pc:docMk/>
          <pc:sldMk cId="68394528" sldId="591"/>
        </pc:sldMkLst>
      </pc:sldChg>
      <pc:sldChg chg="del">
        <pc:chgData name="CLARA DI PIAZZA" userId="bd862384-123f-4ee2-aeda-536dfd36a613" providerId="ADAL" clId="{4FE2269F-B690-4F04-ACDE-8AC2D0DAD66B}" dt="2023-01-23T00:11:35.128" v="12472" actId="2696"/>
        <pc:sldMkLst>
          <pc:docMk/>
          <pc:sldMk cId="3350663992" sldId="601"/>
        </pc:sldMkLst>
      </pc:sldChg>
      <pc:sldChg chg="modTransition">
        <pc:chgData name="CLARA DI PIAZZA" userId="bd862384-123f-4ee2-aeda-536dfd36a613" providerId="ADAL" clId="{4FE2269F-B690-4F04-ACDE-8AC2D0DAD66B}" dt="2023-01-23T17:22:53.337" v="23564"/>
        <pc:sldMkLst>
          <pc:docMk/>
          <pc:sldMk cId="1832327677" sldId="603"/>
        </pc:sldMkLst>
      </pc:sldChg>
      <pc:sldChg chg="del">
        <pc:chgData name="CLARA DI PIAZZA" userId="bd862384-123f-4ee2-aeda-536dfd36a613" providerId="ADAL" clId="{4FE2269F-B690-4F04-ACDE-8AC2D0DAD66B}" dt="2023-01-23T00:11:35.128" v="12472" actId="2696"/>
        <pc:sldMkLst>
          <pc:docMk/>
          <pc:sldMk cId="18151222" sldId="608"/>
        </pc:sldMkLst>
      </pc:sldChg>
      <pc:sldChg chg="modTransition">
        <pc:chgData name="CLARA DI PIAZZA" userId="bd862384-123f-4ee2-aeda-536dfd36a613" providerId="ADAL" clId="{4FE2269F-B690-4F04-ACDE-8AC2D0DAD66B}" dt="2023-01-23T17:22:53.337" v="23564"/>
        <pc:sldMkLst>
          <pc:docMk/>
          <pc:sldMk cId="547797332" sldId="612"/>
        </pc:sldMkLst>
      </pc:sldChg>
      <pc:sldChg chg="modTransition">
        <pc:chgData name="CLARA DI PIAZZA" userId="bd862384-123f-4ee2-aeda-536dfd36a613" providerId="ADAL" clId="{4FE2269F-B690-4F04-ACDE-8AC2D0DAD66B}" dt="2023-01-23T17:22:53.337" v="23564"/>
        <pc:sldMkLst>
          <pc:docMk/>
          <pc:sldMk cId="3909524650" sldId="613"/>
        </pc:sldMkLst>
      </pc:sldChg>
      <pc:sldChg chg="modTransition">
        <pc:chgData name="CLARA DI PIAZZA" userId="bd862384-123f-4ee2-aeda-536dfd36a613" providerId="ADAL" clId="{4FE2269F-B690-4F04-ACDE-8AC2D0DAD66B}" dt="2023-01-23T17:22:53.337" v="23564"/>
        <pc:sldMkLst>
          <pc:docMk/>
          <pc:sldMk cId="2739149175" sldId="614"/>
        </pc:sldMkLst>
      </pc:sldChg>
      <pc:sldChg chg="modSp mod modTransition">
        <pc:chgData name="CLARA DI PIAZZA" userId="bd862384-123f-4ee2-aeda-536dfd36a613" providerId="ADAL" clId="{4FE2269F-B690-4F04-ACDE-8AC2D0DAD66B}" dt="2023-01-23T17:22:53.337" v="23564"/>
        <pc:sldMkLst>
          <pc:docMk/>
          <pc:sldMk cId="1941908604" sldId="615"/>
        </pc:sldMkLst>
        <pc:spChg chg="mod">
          <ac:chgData name="CLARA DI PIAZZA" userId="bd862384-123f-4ee2-aeda-536dfd36a613" providerId="ADAL" clId="{4FE2269F-B690-4F04-ACDE-8AC2D0DAD66B}" dt="2023-01-23T10:12:42.533" v="12511" actId="1076"/>
          <ac:spMkLst>
            <pc:docMk/>
            <pc:sldMk cId="1941908604" sldId="615"/>
            <ac:spMk id="5" creationId="{09CF8C39-92D9-6D90-3978-60010E0433E7}"/>
          </ac:spMkLst>
        </pc:spChg>
      </pc:sldChg>
      <pc:sldChg chg="modTransition">
        <pc:chgData name="CLARA DI PIAZZA" userId="bd862384-123f-4ee2-aeda-536dfd36a613" providerId="ADAL" clId="{4FE2269F-B690-4F04-ACDE-8AC2D0DAD66B}" dt="2023-01-23T17:22:53.337" v="23564"/>
        <pc:sldMkLst>
          <pc:docMk/>
          <pc:sldMk cId="2508524276" sldId="616"/>
        </pc:sldMkLst>
      </pc:sldChg>
      <pc:sldChg chg="modTransition">
        <pc:chgData name="CLARA DI PIAZZA" userId="bd862384-123f-4ee2-aeda-536dfd36a613" providerId="ADAL" clId="{4FE2269F-B690-4F04-ACDE-8AC2D0DAD66B}" dt="2023-01-23T17:22:53.337" v="23564"/>
        <pc:sldMkLst>
          <pc:docMk/>
          <pc:sldMk cId="132879747" sldId="617"/>
        </pc:sldMkLst>
      </pc:sldChg>
      <pc:sldChg chg="modTransition">
        <pc:chgData name="CLARA DI PIAZZA" userId="bd862384-123f-4ee2-aeda-536dfd36a613" providerId="ADAL" clId="{4FE2269F-B690-4F04-ACDE-8AC2D0DAD66B}" dt="2023-01-23T17:22:53.337" v="23564"/>
        <pc:sldMkLst>
          <pc:docMk/>
          <pc:sldMk cId="1419874943" sldId="618"/>
        </pc:sldMkLst>
      </pc:sldChg>
      <pc:sldChg chg="modTransition">
        <pc:chgData name="CLARA DI PIAZZA" userId="bd862384-123f-4ee2-aeda-536dfd36a613" providerId="ADAL" clId="{4FE2269F-B690-4F04-ACDE-8AC2D0DAD66B}" dt="2023-01-23T17:22:53.337" v="23564"/>
        <pc:sldMkLst>
          <pc:docMk/>
          <pc:sldMk cId="3124148552" sldId="619"/>
        </pc:sldMkLst>
      </pc:sldChg>
      <pc:sldChg chg="modTransition">
        <pc:chgData name="CLARA DI PIAZZA" userId="bd862384-123f-4ee2-aeda-536dfd36a613" providerId="ADAL" clId="{4FE2269F-B690-4F04-ACDE-8AC2D0DAD66B}" dt="2023-01-23T17:22:53.337" v="23564"/>
        <pc:sldMkLst>
          <pc:docMk/>
          <pc:sldMk cId="1337142457" sldId="620"/>
        </pc:sldMkLst>
      </pc:sldChg>
      <pc:sldChg chg="modTransition">
        <pc:chgData name="CLARA DI PIAZZA" userId="bd862384-123f-4ee2-aeda-536dfd36a613" providerId="ADAL" clId="{4FE2269F-B690-4F04-ACDE-8AC2D0DAD66B}" dt="2023-01-23T17:22:53.337" v="23564"/>
        <pc:sldMkLst>
          <pc:docMk/>
          <pc:sldMk cId="2313829956" sldId="621"/>
        </pc:sldMkLst>
      </pc:sldChg>
      <pc:sldChg chg="modTransition">
        <pc:chgData name="CLARA DI PIAZZA" userId="bd862384-123f-4ee2-aeda-536dfd36a613" providerId="ADAL" clId="{4FE2269F-B690-4F04-ACDE-8AC2D0DAD66B}" dt="2023-01-23T17:22:53.337" v="23564"/>
        <pc:sldMkLst>
          <pc:docMk/>
          <pc:sldMk cId="3826843117" sldId="622"/>
        </pc:sldMkLst>
      </pc:sldChg>
      <pc:sldChg chg="modTransition">
        <pc:chgData name="CLARA DI PIAZZA" userId="bd862384-123f-4ee2-aeda-536dfd36a613" providerId="ADAL" clId="{4FE2269F-B690-4F04-ACDE-8AC2D0DAD66B}" dt="2023-01-23T17:22:53.337" v="23564"/>
        <pc:sldMkLst>
          <pc:docMk/>
          <pc:sldMk cId="3625071119" sldId="623"/>
        </pc:sldMkLst>
      </pc:sldChg>
      <pc:sldChg chg="modTransition">
        <pc:chgData name="CLARA DI PIAZZA" userId="bd862384-123f-4ee2-aeda-536dfd36a613" providerId="ADAL" clId="{4FE2269F-B690-4F04-ACDE-8AC2D0DAD66B}" dt="2023-01-23T17:22:53.337" v="23564"/>
        <pc:sldMkLst>
          <pc:docMk/>
          <pc:sldMk cId="489938852" sldId="624"/>
        </pc:sldMkLst>
      </pc:sldChg>
      <pc:sldChg chg="modSp mod modTransition">
        <pc:chgData name="CLARA DI PIAZZA" userId="bd862384-123f-4ee2-aeda-536dfd36a613" providerId="ADAL" clId="{4FE2269F-B690-4F04-ACDE-8AC2D0DAD66B}" dt="2023-01-23T17:25:07.175" v="23572" actId="20577"/>
        <pc:sldMkLst>
          <pc:docMk/>
          <pc:sldMk cId="2917038658" sldId="625"/>
        </pc:sldMkLst>
        <pc:spChg chg="mod">
          <ac:chgData name="CLARA DI PIAZZA" userId="bd862384-123f-4ee2-aeda-536dfd36a613" providerId="ADAL" clId="{4FE2269F-B690-4F04-ACDE-8AC2D0DAD66B}" dt="2023-01-23T17:24:56.603" v="23571" actId="404"/>
          <ac:spMkLst>
            <pc:docMk/>
            <pc:sldMk cId="2917038658" sldId="625"/>
            <ac:spMk id="4" creationId="{B25DD2AE-FBFE-822E-052A-8D91102ED093}"/>
          </ac:spMkLst>
        </pc:spChg>
        <pc:spChg chg="mod">
          <ac:chgData name="CLARA DI PIAZZA" userId="bd862384-123f-4ee2-aeda-536dfd36a613" providerId="ADAL" clId="{4FE2269F-B690-4F04-ACDE-8AC2D0DAD66B}" dt="2023-01-23T17:25:07.175" v="23572" actId="20577"/>
          <ac:spMkLst>
            <pc:docMk/>
            <pc:sldMk cId="2917038658" sldId="625"/>
            <ac:spMk id="8" creationId="{A4E6582B-F65E-0599-2A6E-90BEDB83D641}"/>
          </ac:spMkLst>
        </pc:spChg>
      </pc:sldChg>
      <pc:sldChg chg="modTransition">
        <pc:chgData name="CLARA DI PIAZZA" userId="bd862384-123f-4ee2-aeda-536dfd36a613" providerId="ADAL" clId="{4FE2269F-B690-4F04-ACDE-8AC2D0DAD66B}" dt="2023-01-23T17:22:53.337" v="23564"/>
        <pc:sldMkLst>
          <pc:docMk/>
          <pc:sldMk cId="3612346104" sldId="626"/>
        </pc:sldMkLst>
      </pc:sldChg>
      <pc:sldChg chg="modSp mod modTransition">
        <pc:chgData name="CLARA DI PIAZZA" userId="bd862384-123f-4ee2-aeda-536dfd36a613" providerId="ADAL" clId="{4FE2269F-B690-4F04-ACDE-8AC2D0DAD66B}" dt="2023-01-23T17:25:34.397" v="23573" actId="403"/>
        <pc:sldMkLst>
          <pc:docMk/>
          <pc:sldMk cId="1591082502" sldId="627"/>
        </pc:sldMkLst>
        <pc:spChg chg="mod">
          <ac:chgData name="CLARA DI PIAZZA" userId="bd862384-123f-4ee2-aeda-536dfd36a613" providerId="ADAL" clId="{4FE2269F-B690-4F04-ACDE-8AC2D0DAD66B}" dt="2023-01-23T17:25:34.397" v="23573" actId="403"/>
          <ac:spMkLst>
            <pc:docMk/>
            <pc:sldMk cId="1591082502" sldId="627"/>
            <ac:spMk id="5" creationId="{126D1B08-D669-176C-23DE-B1DB95018C32}"/>
          </ac:spMkLst>
        </pc:spChg>
      </pc:sldChg>
      <pc:sldChg chg="modTransition">
        <pc:chgData name="CLARA DI PIAZZA" userId="bd862384-123f-4ee2-aeda-536dfd36a613" providerId="ADAL" clId="{4FE2269F-B690-4F04-ACDE-8AC2D0DAD66B}" dt="2023-01-23T17:22:53.337" v="23564"/>
        <pc:sldMkLst>
          <pc:docMk/>
          <pc:sldMk cId="1768611203" sldId="628"/>
        </pc:sldMkLst>
      </pc:sldChg>
      <pc:sldChg chg="modTransition">
        <pc:chgData name="CLARA DI PIAZZA" userId="bd862384-123f-4ee2-aeda-536dfd36a613" providerId="ADAL" clId="{4FE2269F-B690-4F04-ACDE-8AC2D0DAD66B}" dt="2023-01-23T17:22:53.337" v="23564"/>
        <pc:sldMkLst>
          <pc:docMk/>
          <pc:sldMk cId="1402883876" sldId="629"/>
        </pc:sldMkLst>
      </pc:sldChg>
      <pc:sldChg chg="modTransition">
        <pc:chgData name="CLARA DI PIAZZA" userId="bd862384-123f-4ee2-aeda-536dfd36a613" providerId="ADAL" clId="{4FE2269F-B690-4F04-ACDE-8AC2D0DAD66B}" dt="2023-01-23T17:22:53.337" v="23564"/>
        <pc:sldMkLst>
          <pc:docMk/>
          <pc:sldMk cId="901091722" sldId="630"/>
        </pc:sldMkLst>
      </pc:sldChg>
      <pc:sldChg chg="modTransition">
        <pc:chgData name="CLARA DI PIAZZA" userId="bd862384-123f-4ee2-aeda-536dfd36a613" providerId="ADAL" clId="{4FE2269F-B690-4F04-ACDE-8AC2D0DAD66B}" dt="2023-01-23T17:22:53.337" v="23564"/>
        <pc:sldMkLst>
          <pc:docMk/>
          <pc:sldMk cId="2488863461" sldId="631"/>
        </pc:sldMkLst>
      </pc:sldChg>
      <pc:sldChg chg="modTransition">
        <pc:chgData name="CLARA DI PIAZZA" userId="bd862384-123f-4ee2-aeda-536dfd36a613" providerId="ADAL" clId="{4FE2269F-B690-4F04-ACDE-8AC2D0DAD66B}" dt="2023-01-23T17:22:53.337" v="23564"/>
        <pc:sldMkLst>
          <pc:docMk/>
          <pc:sldMk cId="3622376418" sldId="632"/>
        </pc:sldMkLst>
      </pc:sldChg>
      <pc:sldChg chg="modTransition">
        <pc:chgData name="CLARA DI PIAZZA" userId="bd862384-123f-4ee2-aeda-536dfd36a613" providerId="ADAL" clId="{4FE2269F-B690-4F04-ACDE-8AC2D0DAD66B}" dt="2023-01-23T17:22:53.337" v="23564"/>
        <pc:sldMkLst>
          <pc:docMk/>
          <pc:sldMk cId="1015355913" sldId="633"/>
        </pc:sldMkLst>
      </pc:sldChg>
      <pc:sldChg chg="modTransition">
        <pc:chgData name="CLARA DI PIAZZA" userId="bd862384-123f-4ee2-aeda-536dfd36a613" providerId="ADAL" clId="{4FE2269F-B690-4F04-ACDE-8AC2D0DAD66B}" dt="2023-01-23T17:22:53.337" v="23564"/>
        <pc:sldMkLst>
          <pc:docMk/>
          <pc:sldMk cId="792463976" sldId="634"/>
        </pc:sldMkLst>
      </pc:sldChg>
      <pc:sldChg chg="addSp delSp modSp mod modTransition">
        <pc:chgData name="CLARA DI PIAZZA" userId="bd862384-123f-4ee2-aeda-536dfd36a613" providerId="ADAL" clId="{4FE2269F-B690-4F04-ACDE-8AC2D0DAD66B}" dt="2023-01-23T17:22:53.337" v="23564"/>
        <pc:sldMkLst>
          <pc:docMk/>
          <pc:sldMk cId="3348407542" sldId="644"/>
        </pc:sldMkLst>
        <pc:spChg chg="del mod">
          <ac:chgData name="CLARA DI PIAZZA" userId="bd862384-123f-4ee2-aeda-536dfd36a613" providerId="ADAL" clId="{4FE2269F-B690-4F04-ACDE-8AC2D0DAD66B}" dt="2023-01-23T10:21:02.068" v="12557" actId="478"/>
          <ac:spMkLst>
            <pc:docMk/>
            <pc:sldMk cId="3348407542" sldId="644"/>
            <ac:spMk id="2" creationId="{B9A900B4-CB46-EFEB-EEC4-A04B58F5AE3D}"/>
          </ac:spMkLst>
        </pc:spChg>
        <pc:spChg chg="add mod">
          <ac:chgData name="CLARA DI PIAZZA" userId="bd862384-123f-4ee2-aeda-536dfd36a613" providerId="ADAL" clId="{4FE2269F-B690-4F04-ACDE-8AC2D0DAD66B}" dt="2023-01-23T10:20:57.558" v="12556" actId="20577"/>
          <ac:spMkLst>
            <pc:docMk/>
            <pc:sldMk cId="3348407542" sldId="644"/>
            <ac:spMk id="4" creationId="{846B61CB-9429-3385-89CA-86CC86490125}"/>
          </ac:spMkLst>
        </pc:spChg>
        <pc:spChg chg="add del mod">
          <ac:chgData name="CLARA DI PIAZZA" userId="bd862384-123f-4ee2-aeda-536dfd36a613" providerId="ADAL" clId="{4FE2269F-B690-4F04-ACDE-8AC2D0DAD66B}" dt="2023-01-23T10:21:04.673" v="12558" actId="478"/>
          <ac:spMkLst>
            <pc:docMk/>
            <pc:sldMk cId="3348407542" sldId="644"/>
            <ac:spMk id="7" creationId="{E5D1A6AF-CF93-FF9F-88EA-EB94FFF25E0C}"/>
          </ac:spMkLst>
        </pc:spChg>
        <pc:picChg chg="mod">
          <ac:chgData name="CLARA DI PIAZZA" userId="bd862384-123f-4ee2-aeda-536dfd36a613" providerId="ADAL" clId="{4FE2269F-B690-4F04-ACDE-8AC2D0DAD66B}" dt="2023-01-23T10:21:22.933" v="12559" actId="1076"/>
          <ac:picMkLst>
            <pc:docMk/>
            <pc:sldMk cId="3348407542" sldId="644"/>
            <ac:picMk id="5" creationId="{15DBFDDD-343D-FD78-2B0E-80A343F0D410}"/>
          </ac:picMkLst>
        </pc:picChg>
      </pc:sldChg>
      <pc:sldChg chg="modSp del mod">
        <pc:chgData name="CLARA DI PIAZZA" userId="bd862384-123f-4ee2-aeda-536dfd36a613" providerId="ADAL" clId="{4FE2269F-B690-4F04-ACDE-8AC2D0DAD66B}" dt="2023-01-23T00:11:35.128" v="12472" actId="2696"/>
        <pc:sldMkLst>
          <pc:docMk/>
          <pc:sldMk cId="1433294229" sldId="659"/>
        </pc:sldMkLst>
        <pc:spChg chg="mod">
          <ac:chgData name="CLARA DI PIAZZA" userId="bd862384-123f-4ee2-aeda-536dfd36a613" providerId="ADAL" clId="{4FE2269F-B690-4F04-ACDE-8AC2D0DAD66B}" dt="2023-01-22T11:31:46.320" v="133" actId="207"/>
          <ac:spMkLst>
            <pc:docMk/>
            <pc:sldMk cId="1433294229" sldId="659"/>
            <ac:spMk id="91" creationId="{F8E4F725-B696-762A-F5E2-0B62353D9FA7}"/>
          </ac:spMkLst>
        </pc:spChg>
      </pc:sldChg>
      <pc:sldChg chg="modTransition">
        <pc:chgData name="CLARA DI PIAZZA" userId="bd862384-123f-4ee2-aeda-536dfd36a613" providerId="ADAL" clId="{4FE2269F-B690-4F04-ACDE-8AC2D0DAD66B}" dt="2023-01-23T17:22:53.337" v="23564"/>
        <pc:sldMkLst>
          <pc:docMk/>
          <pc:sldMk cId="643024335" sldId="664"/>
        </pc:sldMkLst>
      </pc:sldChg>
      <pc:sldChg chg="delSp mod modTransition">
        <pc:chgData name="CLARA DI PIAZZA" userId="bd862384-123f-4ee2-aeda-536dfd36a613" providerId="ADAL" clId="{4FE2269F-B690-4F04-ACDE-8AC2D0DAD66B}" dt="2023-01-23T17:22:53.337" v="23564"/>
        <pc:sldMkLst>
          <pc:docMk/>
          <pc:sldMk cId="646788719" sldId="671"/>
        </pc:sldMkLst>
        <pc:spChg chg="del">
          <ac:chgData name="CLARA DI PIAZZA" userId="bd862384-123f-4ee2-aeda-536dfd36a613" providerId="ADAL" clId="{4FE2269F-B690-4F04-ACDE-8AC2D0DAD66B}" dt="2023-01-23T10:14:41.205" v="12512" actId="478"/>
          <ac:spMkLst>
            <pc:docMk/>
            <pc:sldMk cId="646788719" sldId="671"/>
            <ac:spMk id="49" creationId="{E354D388-6B4C-6F73-59E2-D025387FCFC3}"/>
          </ac:spMkLst>
        </pc:spChg>
      </pc:sldChg>
      <pc:sldChg chg="modSp mod modTransition">
        <pc:chgData name="CLARA DI PIAZZA" userId="bd862384-123f-4ee2-aeda-536dfd36a613" providerId="ADAL" clId="{4FE2269F-B690-4F04-ACDE-8AC2D0DAD66B}" dt="2023-01-23T17:22:53.337" v="23564"/>
        <pc:sldMkLst>
          <pc:docMk/>
          <pc:sldMk cId="3271629271" sldId="672"/>
        </pc:sldMkLst>
        <pc:graphicFrameChg chg="mod modGraphic">
          <ac:chgData name="CLARA DI PIAZZA" userId="bd862384-123f-4ee2-aeda-536dfd36a613" providerId="ADAL" clId="{4FE2269F-B690-4F04-ACDE-8AC2D0DAD66B}" dt="2023-01-22T23:45:10.431" v="12314" actId="113"/>
          <ac:graphicFrameMkLst>
            <pc:docMk/>
            <pc:sldMk cId="3271629271" sldId="672"/>
            <ac:graphicFrameMk id="5" creationId="{805B22FA-8645-3CC9-96BE-DE679CF14FA1}"/>
          </ac:graphicFrameMkLst>
        </pc:graphicFrameChg>
      </pc:sldChg>
      <pc:sldChg chg="modTransition">
        <pc:chgData name="CLARA DI PIAZZA" userId="bd862384-123f-4ee2-aeda-536dfd36a613" providerId="ADAL" clId="{4FE2269F-B690-4F04-ACDE-8AC2D0DAD66B}" dt="2023-01-23T17:22:53.337" v="23564"/>
        <pc:sldMkLst>
          <pc:docMk/>
          <pc:sldMk cId="1824456314" sldId="673"/>
        </pc:sldMkLst>
      </pc:sldChg>
      <pc:sldChg chg="modTransition">
        <pc:chgData name="CLARA DI PIAZZA" userId="bd862384-123f-4ee2-aeda-536dfd36a613" providerId="ADAL" clId="{4FE2269F-B690-4F04-ACDE-8AC2D0DAD66B}" dt="2023-01-23T17:22:53.337" v="23564"/>
        <pc:sldMkLst>
          <pc:docMk/>
          <pc:sldMk cId="3031093941" sldId="674"/>
        </pc:sldMkLst>
      </pc:sldChg>
      <pc:sldChg chg="modTransition">
        <pc:chgData name="CLARA DI PIAZZA" userId="bd862384-123f-4ee2-aeda-536dfd36a613" providerId="ADAL" clId="{4FE2269F-B690-4F04-ACDE-8AC2D0DAD66B}" dt="2023-01-23T17:22:53.337" v="23564"/>
        <pc:sldMkLst>
          <pc:docMk/>
          <pc:sldMk cId="2087453742" sldId="676"/>
        </pc:sldMkLst>
      </pc:sldChg>
      <pc:sldChg chg="modTransition">
        <pc:chgData name="CLARA DI PIAZZA" userId="bd862384-123f-4ee2-aeda-536dfd36a613" providerId="ADAL" clId="{4FE2269F-B690-4F04-ACDE-8AC2D0DAD66B}" dt="2023-01-23T17:22:53.337" v="23564"/>
        <pc:sldMkLst>
          <pc:docMk/>
          <pc:sldMk cId="1289007673" sldId="677"/>
        </pc:sldMkLst>
      </pc:sldChg>
      <pc:sldChg chg="modTransition">
        <pc:chgData name="CLARA DI PIAZZA" userId="bd862384-123f-4ee2-aeda-536dfd36a613" providerId="ADAL" clId="{4FE2269F-B690-4F04-ACDE-8AC2D0DAD66B}" dt="2023-01-23T17:22:53.337" v="23564"/>
        <pc:sldMkLst>
          <pc:docMk/>
          <pc:sldMk cId="2008107031" sldId="678"/>
        </pc:sldMkLst>
      </pc:sldChg>
      <pc:sldChg chg="modTransition">
        <pc:chgData name="CLARA DI PIAZZA" userId="bd862384-123f-4ee2-aeda-536dfd36a613" providerId="ADAL" clId="{4FE2269F-B690-4F04-ACDE-8AC2D0DAD66B}" dt="2023-01-23T17:22:53.337" v="23564"/>
        <pc:sldMkLst>
          <pc:docMk/>
          <pc:sldMk cId="3431832005" sldId="679"/>
        </pc:sldMkLst>
      </pc:sldChg>
      <pc:sldChg chg="modTransition">
        <pc:chgData name="CLARA DI PIAZZA" userId="bd862384-123f-4ee2-aeda-536dfd36a613" providerId="ADAL" clId="{4FE2269F-B690-4F04-ACDE-8AC2D0DAD66B}" dt="2023-01-23T17:22:53.337" v="23564"/>
        <pc:sldMkLst>
          <pc:docMk/>
          <pc:sldMk cId="1676831300" sldId="680"/>
        </pc:sldMkLst>
      </pc:sldChg>
      <pc:sldChg chg="modTransition">
        <pc:chgData name="CLARA DI PIAZZA" userId="bd862384-123f-4ee2-aeda-536dfd36a613" providerId="ADAL" clId="{4FE2269F-B690-4F04-ACDE-8AC2D0DAD66B}" dt="2023-01-23T17:22:53.337" v="23564"/>
        <pc:sldMkLst>
          <pc:docMk/>
          <pc:sldMk cId="1564324760" sldId="681"/>
        </pc:sldMkLst>
      </pc:sldChg>
      <pc:sldChg chg="modTransition">
        <pc:chgData name="CLARA DI PIAZZA" userId="bd862384-123f-4ee2-aeda-536dfd36a613" providerId="ADAL" clId="{4FE2269F-B690-4F04-ACDE-8AC2D0DAD66B}" dt="2023-01-23T17:22:53.337" v="23564"/>
        <pc:sldMkLst>
          <pc:docMk/>
          <pc:sldMk cId="204400751" sldId="682"/>
        </pc:sldMkLst>
      </pc:sldChg>
      <pc:sldChg chg="modTransition">
        <pc:chgData name="CLARA DI PIAZZA" userId="bd862384-123f-4ee2-aeda-536dfd36a613" providerId="ADAL" clId="{4FE2269F-B690-4F04-ACDE-8AC2D0DAD66B}" dt="2023-01-23T17:22:53.337" v="23564"/>
        <pc:sldMkLst>
          <pc:docMk/>
          <pc:sldMk cId="1091211831" sldId="683"/>
        </pc:sldMkLst>
      </pc:sldChg>
      <pc:sldChg chg="modTransition">
        <pc:chgData name="CLARA DI PIAZZA" userId="bd862384-123f-4ee2-aeda-536dfd36a613" providerId="ADAL" clId="{4FE2269F-B690-4F04-ACDE-8AC2D0DAD66B}" dt="2023-01-23T17:22:53.337" v="23564"/>
        <pc:sldMkLst>
          <pc:docMk/>
          <pc:sldMk cId="2175134076" sldId="684"/>
        </pc:sldMkLst>
      </pc:sldChg>
      <pc:sldChg chg="modTransition">
        <pc:chgData name="CLARA DI PIAZZA" userId="bd862384-123f-4ee2-aeda-536dfd36a613" providerId="ADAL" clId="{4FE2269F-B690-4F04-ACDE-8AC2D0DAD66B}" dt="2023-01-23T17:22:53.337" v="23564"/>
        <pc:sldMkLst>
          <pc:docMk/>
          <pc:sldMk cId="2448215843" sldId="685"/>
        </pc:sldMkLst>
      </pc:sldChg>
      <pc:sldChg chg="modTransition">
        <pc:chgData name="CLARA DI PIAZZA" userId="bd862384-123f-4ee2-aeda-536dfd36a613" providerId="ADAL" clId="{4FE2269F-B690-4F04-ACDE-8AC2D0DAD66B}" dt="2023-01-23T17:22:53.337" v="23564"/>
        <pc:sldMkLst>
          <pc:docMk/>
          <pc:sldMk cId="2538198903" sldId="686"/>
        </pc:sldMkLst>
      </pc:sldChg>
      <pc:sldChg chg="modTransition">
        <pc:chgData name="CLARA DI PIAZZA" userId="bd862384-123f-4ee2-aeda-536dfd36a613" providerId="ADAL" clId="{4FE2269F-B690-4F04-ACDE-8AC2D0DAD66B}" dt="2023-01-23T17:22:53.337" v="23564"/>
        <pc:sldMkLst>
          <pc:docMk/>
          <pc:sldMk cId="2170171806" sldId="687"/>
        </pc:sldMkLst>
      </pc:sldChg>
      <pc:sldChg chg="modTransition">
        <pc:chgData name="CLARA DI PIAZZA" userId="bd862384-123f-4ee2-aeda-536dfd36a613" providerId="ADAL" clId="{4FE2269F-B690-4F04-ACDE-8AC2D0DAD66B}" dt="2023-01-23T17:22:53.337" v="23564"/>
        <pc:sldMkLst>
          <pc:docMk/>
          <pc:sldMk cId="2302200272" sldId="688"/>
        </pc:sldMkLst>
      </pc:sldChg>
      <pc:sldChg chg="modTransition">
        <pc:chgData name="CLARA DI PIAZZA" userId="bd862384-123f-4ee2-aeda-536dfd36a613" providerId="ADAL" clId="{4FE2269F-B690-4F04-ACDE-8AC2D0DAD66B}" dt="2023-01-23T17:22:53.337" v="23564"/>
        <pc:sldMkLst>
          <pc:docMk/>
          <pc:sldMk cId="1678757053" sldId="689"/>
        </pc:sldMkLst>
      </pc:sldChg>
      <pc:sldChg chg="modTransition">
        <pc:chgData name="CLARA DI PIAZZA" userId="bd862384-123f-4ee2-aeda-536dfd36a613" providerId="ADAL" clId="{4FE2269F-B690-4F04-ACDE-8AC2D0DAD66B}" dt="2023-01-23T17:22:53.337" v="23564"/>
        <pc:sldMkLst>
          <pc:docMk/>
          <pc:sldMk cId="2513725743" sldId="690"/>
        </pc:sldMkLst>
      </pc:sldChg>
      <pc:sldChg chg="modTransition">
        <pc:chgData name="CLARA DI PIAZZA" userId="bd862384-123f-4ee2-aeda-536dfd36a613" providerId="ADAL" clId="{4FE2269F-B690-4F04-ACDE-8AC2D0DAD66B}" dt="2023-01-23T17:22:53.337" v="23564"/>
        <pc:sldMkLst>
          <pc:docMk/>
          <pc:sldMk cId="151970550" sldId="691"/>
        </pc:sldMkLst>
      </pc:sldChg>
      <pc:sldChg chg="modTransition">
        <pc:chgData name="CLARA DI PIAZZA" userId="bd862384-123f-4ee2-aeda-536dfd36a613" providerId="ADAL" clId="{4FE2269F-B690-4F04-ACDE-8AC2D0DAD66B}" dt="2023-01-23T17:22:53.337" v="23564"/>
        <pc:sldMkLst>
          <pc:docMk/>
          <pc:sldMk cId="2908497410" sldId="692"/>
        </pc:sldMkLst>
      </pc:sldChg>
      <pc:sldChg chg="modTransition">
        <pc:chgData name="CLARA DI PIAZZA" userId="bd862384-123f-4ee2-aeda-536dfd36a613" providerId="ADAL" clId="{4FE2269F-B690-4F04-ACDE-8AC2D0DAD66B}" dt="2023-01-23T17:22:53.337" v="23564"/>
        <pc:sldMkLst>
          <pc:docMk/>
          <pc:sldMk cId="2527475767" sldId="693"/>
        </pc:sldMkLst>
      </pc:sldChg>
      <pc:sldChg chg="addSp modSp del mod">
        <pc:chgData name="CLARA DI PIAZZA" userId="bd862384-123f-4ee2-aeda-536dfd36a613" providerId="ADAL" clId="{4FE2269F-B690-4F04-ACDE-8AC2D0DAD66B}" dt="2023-01-22T17:27:54.337" v="3802" actId="47"/>
        <pc:sldMkLst>
          <pc:docMk/>
          <pc:sldMk cId="1546247236" sldId="695"/>
        </pc:sldMkLst>
        <pc:spChg chg="mod">
          <ac:chgData name="CLARA DI PIAZZA" userId="bd862384-123f-4ee2-aeda-536dfd36a613" providerId="ADAL" clId="{4FE2269F-B690-4F04-ACDE-8AC2D0DAD66B}" dt="2023-01-22T12:36:10.336" v="854" actId="122"/>
          <ac:spMkLst>
            <pc:docMk/>
            <pc:sldMk cId="1546247236" sldId="695"/>
            <ac:spMk id="32" creationId="{7887502B-40FC-70D8-0CD4-9E043439598C}"/>
          </ac:spMkLst>
        </pc:spChg>
        <pc:spChg chg="mod">
          <ac:chgData name="CLARA DI PIAZZA" userId="bd862384-123f-4ee2-aeda-536dfd36a613" providerId="ADAL" clId="{4FE2269F-B690-4F04-ACDE-8AC2D0DAD66B}" dt="2023-01-22T12:36:46.301" v="860" actId="1076"/>
          <ac:spMkLst>
            <pc:docMk/>
            <pc:sldMk cId="1546247236" sldId="695"/>
            <ac:spMk id="33" creationId="{36BAD00A-68AC-96AA-5895-F533C207681F}"/>
          </ac:spMkLst>
        </pc:spChg>
        <pc:spChg chg="mod">
          <ac:chgData name="CLARA DI PIAZZA" userId="bd862384-123f-4ee2-aeda-536dfd36a613" providerId="ADAL" clId="{4FE2269F-B690-4F04-ACDE-8AC2D0DAD66B}" dt="2023-01-22T12:36:06.400" v="852" actId="122"/>
          <ac:spMkLst>
            <pc:docMk/>
            <pc:sldMk cId="1546247236" sldId="695"/>
            <ac:spMk id="34" creationId="{D2F1DCDE-4DFB-FE83-97C9-F5B846A8A236}"/>
          </ac:spMkLst>
        </pc:spChg>
        <pc:spChg chg="mod">
          <ac:chgData name="CLARA DI PIAZZA" userId="bd862384-123f-4ee2-aeda-536dfd36a613" providerId="ADAL" clId="{4FE2269F-B690-4F04-ACDE-8AC2D0DAD66B}" dt="2023-01-22T12:36:12.328" v="855" actId="122"/>
          <ac:spMkLst>
            <pc:docMk/>
            <pc:sldMk cId="1546247236" sldId="695"/>
            <ac:spMk id="35" creationId="{0603320B-F311-BCED-2982-948B37AD423D}"/>
          </ac:spMkLst>
        </pc:spChg>
        <pc:spChg chg="add mod">
          <ac:chgData name="CLARA DI PIAZZA" userId="bd862384-123f-4ee2-aeda-536dfd36a613" providerId="ADAL" clId="{4FE2269F-B690-4F04-ACDE-8AC2D0DAD66B}" dt="2023-01-22T12:14:17.680" v="696"/>
          <ac:spMkLst>
            <pc:docMk/>
            <pc:sldMk cId="1546247236" sldId="695"/>
            <ac:spMk id="36" creationId="{57262269-2107-5759-5AD7-19A56AB478CA}"/>
          </ac:spMkLst>
        </pc:spChg>
        <pc:graphicFrameChg chg="mod">
          <ac:chgData name="CLARA DI PIAZZA" userId="bd862384-123f-4ee2-aeda-536dfd36a613" providerId="ADAL" clId="{4FE2269F-B690-4F04-ACDE-8AC2D0DAD66B}" dt="2023-01-22T11:22:09.401" v="8" actId="1076"/>
          <ac:graphicFrameMkLst>
            <pc:docMk/>
            <pc:sldMk cId="1546247236" sldId="695"/>
            <ac:graphicFrameMk id="29" creationId="{74A9306C-0A80-4C3A-0528-C1605CF00DDA}"/>
          </ac:graphicFrameMkLst>
        </pc:graphicFrameChg>
      </pc:sldChg>
      <pc:sldChg chg="del">
        <pc:chgData name="CLARA DI PIAZZA" userId="bd862384-123f-4ee2-aeda-536dfd36a613" providerId="ADAL" clId="{4FE2269F-B690-4F04-ACDE-8AC2D0DAD66B}" dt="2023-01-23T00:11:35.128" v="12472" actId="2696"/>
        <pc:sldMkLst>
          <pc:docMk/>
          <pc:sldMk cId="1334273156" sldId="696"/>
        </pc:sldMkLst>
      </pc:sldChg>
      <pc:sldChg chg="delSp modSp del mod">
        <pc:chgData name="CLARA DI PIAZZA" userId="bd862384-123f-4ee2-aeda-536dfd36a613" providerId="ADAL" clId="{4FE2269F-B690-4F04-ACDE-8AC2D0DAD66B}" dt="2023-01-22T19:58:37.363" v="8627" actId="47"/>
        <pc:sldMkLst>
          <pc:docMk/>
          <pc:sldMk cId="984151417" sldId="698"/>
        </pc:sldMkLst>
        <pc:spChg chg="del">
          <ac:chgData name="CLARA DI PIAZZA" userId="bd862384-123f-4ee2-aeda-536dfd36a613" providerId="ADAL" clId="{4FE2269F-B690-4F04-ACDE-8AC2D0DAD66B}" dt="2023-01-22T19:54:47.998" v="8579" actId="478"/>
          <ac:spMkLst>
            <pc:docMk/>
            <pc:sldMk cId="984151417" sldId="698"/>
            <ac:spMk id="3" creationId="{2771821E-DE2F-95C4-53CA-28339CDB620D}"/>
          </ac:spMkLst>
        </pc:spChg>
        <pc:grpChg chg="mod">
          <ac:chgData name="CLARA DI PIAZZA" userId="bd862384-123f-4ee2-aeda-536dfd36a613" providerId="ADAL" clId="{4FE2269F-B690-4F04-ACDE-8AC2D0DAD66B}" dt="2023-01-22T19:57:10.675" v="8625" actId="14100"/>
          <ac:grpSpMkLst>
            <pc:docMk/>
            <pc:sldMk cId="984151417" sldId="698"/>
            <ac:grpSpMk id="4" creationId="{025D7CA5-231E-A655-F421-B1F93C3264EE}"/>
          </ac:grpSpMkLst>
        </pc:grpChg>
      </pc:sldChg>
      <pc:sldChg chg="modTransition">
        <pc:chgData name="CLARA DI PIAZZA" userId="bd862384-123f-4ee2-aeda-536dfd36a613" providerId="ADAL" clId="{4FE2269F-B690-4F04-ACDE-8AC2D0DAD66B}" dt="2023-01-23T17:22:53.337" v="23564"/>
        <pc:sldMkLst>
          <pc:docMk/>
          <pc:sldMk cId="3854873893" sldId="699"/>
        </pc:sldMkLst>
      </pc:sldChg>
      <pc:sldChg chg="modTransition">
        <pc:chgData name="CLARA DI PIAZZA" userId="bd862384-123f-4ee2-aeda-536dfd36a613" providerId="ADAL" clId="{4FE2269F-B690-4F04-ACDE-8AC2D0DAD66B}" dt="2023-01-23T17:22:53.337" v="23564"/>
        <pc:sldMkLst>
          <pc:docMk/>
          <pc:sldMk cId="3975784975" sldId="700"/>
        </pc:sldMkLst>
      </pc:sldChg>
      <pc:sldChg chg="modTransition">
        <pc:chgData name="CLARA DI PIAZZA" userId="bd862384-123f-4ee2-aeda-536dfd36a613" providerId="ADAL" clId="{4FE2269F-B690-4F04-ACDE-8AC2D0DAD66B}" dt="2023-01-23T17:22:53.337" v="23564"/>
        <pc:sldMkLst>
          <pc:docMk/>
          <pc:sldMk cId="1038314196" sldId="701"/>
        </pc:sldMkLst>
      </pc:sldChg>
      <pc:sldChg chg="ord modTransition">
        <pc:chgData name="CLARA DI PIAZZA" userId="bd862384-123f-4ee2-aeda-536dfd36a613" providerId="ADAL" clId="{4FE2269F-B690-4F04-ACDE-8AC2D0DAD66B}" dt="2023-01-23T17:22:53.337" v="23564"/>
        <pc:sldMkLst>
          <pc:docMk/>
          <pc:sldMk cId="3847063969" sldId="702"/>
        </pc:sldMkLst>
      </pc:sldChg>
      <pc:sldChg chg="modSp mod modTransition">
        <pc:chgData name="CLARA DI PIAZZA" userId="bd862384-123f-4ee2-aeda-536dfd36a613" providerId="ADAL" clId="{4FE2269F-B690-4F04-ACDE-8AC2D0DAD66B}" dt="2023-01-23T17:22:53.337" v="23564"/>
        <pc:sldMkLst>
          <pc:docMk/>
          <pc:sldMk cId="525156730" sldId="703"/>
        </pc:sldMkLst>
        <pc:spChg chg="mod">
          <ac:chgData name="CLARA DI PIAZZA" userId="bd862384-123f-4ee2-aeda-536dfd36a613" providerId="ADAL" clId="{4FE2269F-B690-4F04-ACDE-8AC2D0DAD66B}" dt="2023-01-23T10:19:10.181" v="12513" actId="2711"/>
          <ac:spMkLst>
            <pc:docMk/>
            <pc:sldMk cId="525156730" sldId="703"/>
            <ac:spMk id="8" creationId="{C956D422-2A9D-803C-9FC3-878D924A3712}"/>
          </ac:spMkLst>
        </pc:spChg>
        <pc:graphicFrameChg chg="modGraphic">
          <ac:chgData name="CLARA DI PIAZZA" userId="bd862384-123f-4ee2-aeda-536dfd36a613" providerId="ADAL" clId="{4FE2269F-B690-4F04-ACDE-8AC2D0DAD66B}" dt="2023-01-22T23:46:36.579" v="12324" actId="2711"/>
          <ac:graphicFrameMkLst>
            <pc:docMk/>
            <pc:sldMk cId="525156730" sldId="703"/>
            <ac:graphicFrameMk id="7" creationId="{9E854DEA-011D-E13A-D325-678169C8720E}"/>
          </ac:graphicFrameMkLst>
        </pc:graphicFrameChg>
      </pc:sldChg>
      <pc:sldChg chg="modTransition">
        <pc:chgData name="CLARA DI PIAZZA" userId="bd862384-123f-4ee2-aeda-536dfd36a613" providerId="ADAL" clId="{4FE2269F-B690-4F04-ACDE-8AC2D0DAD66B}" dt="2023-01-23T17:22:53.337" v="23564"/>
        <pc:sldMkLst>
          <pc:docMk/>
          <pc:sldMk cId="2722099876" sldId="704"/>
        </pc:sldMkLst>
      </pc:sldChg>
      <pc:sldChg chg="delSp modSp mod modTransition">
        <pc:chgData name="CLARA DI PIAZZA" userId="bd862384-123f-4ee2-aeda-536dfd36a613" providerId="ADAL" clId="{4FE2269F-B690-4F04-ACDE-8AC2D0DAD66B}" dt="2023-01-23T17:22:53.337" v="23564"/>
        <pc:sldMkLst>
          <pc:docMk/>
          <pc:sldMk cId="1714757553" sldId="705"/>
        </pc:sldMkLst>
        <pc:spChg chg="mod">
          <ac:chgData name="CLARA DI PIAZZA" userId="bd862384-123f-4ee2-aeda-536dfd36a613" providerId="ADAL" clId="{4FE2269F-B690-4F04-ACDE-8AC2D0DAD66B}" dt="2023-01-23T13:41:08.352" v="17344" actId="552"/>
          <ac:spMkLst>
            <pc:docMk/>
            <pc:sldMk cId="1714757553" sldId="705"/>
            <ac:spMk id="5" creationId="{8435FB6C-F9C1-F6D4-7B27-07D66D0E63A4}"/>
          </ac:spMkLst>
        </pc:spChg>
        <pc:spChg chg="mod">
          <ac:chgData name="CLARA DI PIAZZA" userId="bd862384-123f-4ee2-aeda-536dfd36a613" providerId="ADAL" clId="{4FE2269F-B690-4F04-ACDE-8AC2D0DAD66B}" dt="2023-01-23T13:41:08.352" v="17344" actId="552"/>
          <ac:spMkLst>
            <pc:docMk/>
            <pc:sldMk cId="1714757553" sldId="705"/>
            <ac:spMk id="10" creationId="{E8EF6003-0639-5A3D-F87F-200F8F52FBFD}"/>
          </ac:spMkLst>
        </pc:spChg>
        <pc:spChg chg="del">
          <ac:chgData name="CLARA DI PIAZZA" userId="bd862384-123f-4ee2-aeda-536dfd36a613" providerId="ADAL" clId="{4FE2269F-B690-4F04-ACDE-8AC2D0DAD66B}" dt="2023-01-23T13:40:40.551" v="17323" actId="478"/>
          <ac:spMkLst>
            <pc:docMk/>
            <pc:sldMk cId="1714757553" sldId="705"/>
            <ac:spMk id="44" creationId="{02B8DE3F-FC56-F467-82B8-1300A6D5DA91}"/>
          </ac:spMkLst>
        </pc:spChg>
        <pc:spChg chg="del">
          <ac:chgData name="CLARA DI PIAZZA" userId="bd862384-123f-4ee2-aeda-536dfd36a613" providerId="ADAL" clId="{4FE2269F-B690-4F04-ACDE-8AC2D0DAD66B}" dt="2023-01-23T13:40:52.328" v="17336" actId="478"/>
          <ac:spMkLst>
            <pc:docMk/>
            <pc:sldMk cId="1714757553" sldId="705"/>
            <ac:spMk id="45" creationId="{46E13C51-3DD8-75AB-95EC-4F9507826841}"/>
          </ac:spMkLst>
        </pc:spChg>
      </pc:sldChg>
      <pc:sldChg chg="delSp modSp mod modTransition">
        <pc:chgData name="CLARA DI PIAZZA" userId="bd862384-123f-4ee2-aeda-536dfd36a613" providerId="ADAL" clId="{4FE2269F-B690-4F04-ACDE-8AC2D0DAD66B}" dt="2023-01-23T17:22:53.337" v="23564"/>
        <pc:sldMkLst>
          <pc:docMk/>
          <pc:sldMk cId="130904631" sldId="706"/>
        </pc:sldMkLst>
        <pc:spChg chg="mod">
          <ac:chgData name="CLARA DI PIAZZA" userId="bd862384-123f-4ee2-aeda-536dfd36a613" providerId="ADAL" clId="{4FE2269F-B690-4F04-ACDE-8AC2D0DAD66B}" dt="2023-01-23T13:43:25.415" v="17404" actId="1076"/>
          <ac:spMkLst>
            <pc:docMk/>
            <pc:sldMk cId="130904631" sldId="706"/>
            <ac:spMk id="4" creationId="{36337491-A9B0-FA0C-BF09-8E6B7AB445F7}"/>
          </ac:spMkLst>
        </pc:spChg>
        <pc:spChg chg="del">
          <ac:chgData name="CLARA DI PIAZZA" userId="bd862384-123f-4ee2-aeda-536dfd36a613" providerId="ADAL" clId="{4FE2269F-B690-4F04-ACDE-8AC2D0DAD66B}" dt="2023-01-23T13:41:11.437" v="17345" actId="478"/>
          <ac:spMkLst>
            <pc:docMk/>
            <pc:sldMk cId="130904631" sldId="706"/>
            <ac:spMk id="7" creationId="{4A396624-2D79-7193-4CB9-A7A98E6803DC}"/>
          </ac:spMkLst>
        </pc:spChg>
        <pc:spChg chg="del mod">
          <ac:chgData name="CLARA DI PIAZZA" userId="bd862384-123f-4ee2-aeda-536dfd36a613" providerId="ADAL" clId="{4FE2269F-B690-4F04-ACDE-8AC2D0DAD66B}" dt="2023-01-23T13:41:25.009" v="17355" actId="478"/>
          <ac:spMkLst>
            <pc:docMk/>
            <pc:sldMk cId="130904631" sldId="706"/>
            <ac:spMk id="8" creationId="{A27F678B-62B1-AD26-1B06-8D5C9778F290}"/>
          </ac:spMkLst>
        </pc:spChg>
        <pc:spChg chg="mod">
          <ac:chgData name="CLARA DI PIAZZA" userId="bd862384-123f-4ee2-aeda-536dfd36a613" providerId="ADAL" clId="{4FE2269F-B690-4F04-ACDE-8AC2D0DAD66B}" dt="2023-01-23T13:43:23.507" v="17403" actId="1076"/>
          <ac:spMkLst>
            <pc:docMk/>
            <pc:sldMk cId="130904631" sldId="706"/>
            <ac:spMk id="9" creationId="{EB6D0CCE-A2C1-A3B2-0669-09A7654E3EF2}"/>
          </ac:spMkLst>
        </pc:spChg>
      </pc:sldChg>
      <pc:sldChg chg="delSp modSp mod modTransition">
        <pc:chgData name="CLARA DI PIAZZA" userId="bd862384-123f-4ee2-aeda-536dfd36a613" providerId="ADAL" clId="{4FE2269F-B690-4F04-ACDE-8AC2D0DAD66B}" dt="2023-01-23T17:22:53.337" v="23564"/>
        <pc:sldMkLst>
          <pc:docMk/>
          <pc:sldMk cId="427827478" sldId="707"/>
        </pc:sldMkLst>
        <pc:spChg chg="del">
          <ac:chgData name="CLARA DI PIAZZA" userId="bd862384-123f-4ee2-aeda-536dfd36a613" providerId="ADAL" clId="{4FE2269F-B690-4F04-ACDE-8AC2D0DAD66B}" dt="2023-01-23T13:41:43.519" v="17363" actId="478"/>
          <ac:spMkLst>
            <pc:docMk/>
            <pc:sldMk cId="427827478" sldId="707"/>
            <ac:spMk id="5" creationId="{2CEFB71B-2028-5069-3107-541663253DBA}"/>
          </ac:spMkLst>
        </pc:spChg>
        <pc:spChg chg="mod">
          <ac:chgData name="CLARA DI PIAZZA" userId="bd862384-123f-4ee2-aeda-536dfd36a613" providerId="ADAL" clId="{4FE2269F-B690-4F04-ACDE-8AC2D0DAD66B}" dt="2023-01-23T13:43:18.319" v="17402" actId="1076"/>
          <ac:spMkLst>
            <pc:docMk/>
            <pc:sldMk cId="427827478" sldId="707"/>
            <ac:spMk id="10" creationId="{C56852FD-F818-6021-6016-A50E4BABD743}"/>
          </ac:spMkLst>
        </pc:spChg>
      </pc:sldChg>
      <pc:sldChg chg="delSp modSp mod modTransition">
        <pc:chgData name="CLARA DI PIAZZA" userId="bd862384-123f-4ee2-aeda-536dfd36a613" providerId="ADAL" clId="{4FE2269F-B690-4F04-ACDE-8AC2D0DAD66B}" dt="2023-01-23T17:22:53.337" v="23564"/>
        <pc:sldMkLst>
          <pc:docMk/>
          <pc:sldMk cId="2354532043" sldId="708"/>
        </pc:sldMkLst>
        <pc:spChg chg="del">
          <ac:chgData name="CLARA DI PIAZZA" userId="bd862384-123f-4ee2-aeda-536dfd36a613" providerId="ADAL" clId="{4FE2269F-B690-4F04-ACDE-8AC2D0DAD66B}" dt="2023-01-23T13:42:00.434" v="17371" actId="478"/>
          <ac:spMkLst>
            <pc:docMk/>
            <pc:sldMk cId="2354532043" sldId="708"/>
            <ac:spMk id="5" creationId="{6BA0132B-9A1F-27AD-6F83-D15734E8198C}"/>
          </ac:spMkLst>
        </pc:spChg>
        <pc:spChg chg="mod">
          <ac:chgData name="CLARA DI PIAZZA" userId="bd862384-123f-4ee2-aeda-536dfd36a613" providerId="ADAL" clId="{4FE2269F-B690-4F04-ACDE-8AC2D0DAD66B}" dt="2023-01-23T13:43:15.400" v="17401" actId="1076"/>
          <ac:spMkLst>
            <pc:docMk/>
            <pc:sldMk cId="2354532043" sldId="708"/>
            <ac:spMk id="6" creationId="{220F6A95-3559-C32D-161A-E0DB17BE92C0}"/>
          </ac:spMkLst>
        </pc:spChg>
      </pc:sldChg>
      <pc:sldChg chg="modTransition">
        <pc:chgData name="CLARA DI PIAZZA" userId="bd862384-123f-4ee2-aeda-536dfd36a613" providerId="ADAL" clId="{4FE2269F-B690-4F04-ACDE-8AC2D0DAD66B}" dt="2023-01-23T17:22:53.337" v="23564"/>
        <pc:sldMkLst>
          <pc:docMk/>
          <pc:sldMk cId="1443439451" sldId="709"/>
        </pc:sldMkLst>
      </pc:sldChg>
      <pc:sldChg chg="delSp modSp mod modTransition">
        <pc:chgData name="CLARA DI PIAZZA" userId="bd862384-123f-4ee2-aeda-536dfd36a613" providerId="ADAL" clId="{4FE2269F-B690-4F04-ACDE-8AC2D0DAD66B}" dt="2023-01-23T17:22:53.337" v="23564"/>
        <pc:sldMkLst>
          <pc:docMk/>
          <pc:sldMk cId="1203217458" sldId="710"/>
        </pc:sldMkLst>
        <pc:spChg chg="mod">
          <ac:chgData name="CLARA DI PIAZZA" userId="bd862384-123f-4ee2-aeda-536dfd36a613" providerId="ADAL" clId="{4FE2269F-B690-4F04-ACDE-8AC2D0DAD66B}" dt="2023-01-23T13:38:53.623" v="17274" actId="113"/>
          <ac:spMkLst>
            <pc:docMk/>
            <pc:sldMk cId="1203217458" sldId="710"/>
            <ac:spMk id="36" creationId="{6247DE0D-3484-495F-46B5-6C9C0ED294FD}"/>
          </ac:spMkLst>
        </pc:spChg>
        <pc:spChg chg="del">
          <ac:chgData name="CLARA DI PIAZZA" userId="bd862384-123f-4ee2-aeda-536dfd36a613" providerId="ADAL" clId="{4FE2269F-B690-4F04-ACDE-8AC2D0DAD66B}" dt="2023-01-23T13:38:32.982" v="17256" actId="478"/>
          <ac:spMkLst>
            <pc:docMk/>
            <pc:sldMk cId="1203217458" sldId="710"/>
            <ac:spMk id="64" creationId="{8C5CB60F-405D-C7EB-8B19-7DD664A6A027}"/>
          </ac:spMkLst>
        </pc:spChg>
        <pc:spChg chg="del">
          <ac:chgData name="CLARA DI PIAZZA" userId="bd862384-123f-4ee2-aeda-536dfd36a613" providerId="ADAL" clId="{4FE2269F-B690-4F04-ACDE-8AC2D0DAD66B}" dt="2023-01-23T13:38:46.429" v="17268" actId="478"/>
          <ac:spMkLst>
            <pc:docMk/>
            <pc:sldMk cId="1203217458" sldId="710"/>
            <ac:spMk id="65" creationId="{A7CEA166-D5D1-94A6-3490-0BA976AA1130}"/>
          </ac:spMkLst>
        </pc:spChg>
        <pc:spChg chg="mod">
          <ac:chgData name="CLARA DI PIAZZA" userId="bd862384-123f-4ee2-aeda-536dfd36a613" providerId="ADAL" clId="{4FE2269F-B690-4F04-ACDE-8AC2D0DAD66B}" dt="2023-01-23T13:38:44.354" v="17267" actId="113"/>
          <ac:spMkLst>
            <pc:docMk/>
            <pc:sldMk cId="1203217458" sldId="710"/>
            <ac:spMk id="67" creationId="{C5F7CECB-5366-EBCC-0600-8BE149615FE9}"/>
          </ac:spMkLst>
        </pc:spChg>
        <pc:spChg chg="mod">
          <ac:chgData name="CLARA DI PIAZZA" userId="bd862384-123f-4ee2-aeda-536dfd36a613" providerId="ADAL" clId="{4FE2269F-B690-4F04-ACDE-8AC2D0DAD66B}" dt="2023-01-23T13:39:07.887" v="17281" actId="113"/>
          <ac:spMkLst>
            <pc:docMk/>
            <pc:sldMk cId="1203217458" sldId="710"/>
            <ac:spMk id="79" creationId="{7FF55B7E-4863-6FE3-40CD-063D3A324EAF}"/>
          </ac:spMkLst>
        </pc:spChg>
        <pc:spChg chg="del">
          <ac:chgData name="CLARA DI PIAZZA" userId="bd862384-123f-4ee2-aeda-536dfd36a613" providerId="ADAL" clId="{4FE2269F-B690-4F04-ACDE-8AC2D0DAD66B}" dt="2023-01-23T13:38:55.591" v="17275" actId="478"/>
          <ac:spMkLst>
            <pc:docMk/>
            <pc:sldMk cId="1203217458" sldId="710"/>
            <ac:spMk id="89" creationId="{87AC4E81-4055-D97A-6117-5956D9A36B3C}"/>
          </ac:spMkLst>
        </pc:spChg>
      </pc:sldChg>
      <pc:sldChg chg="delSp modSp del mod">
        <pc:chgData name="CLARA DI PIAZZA" userId="bd862384-123f-4ee2-aeda-536dfd36a613" providerId="ADAL" clId="{4FE2269F-B690-4F04-ACDE-8AC2D0DAD66B}" dt="2023-01-22T19:57:01.212" v="8623" actId="47"/>
        <pc:sldMkLst>
          <pc:docMk/>
          <pc:sldMk cId="3969033824" sldId="712"/>
        </pc:sldMkLst>
        <pc:spChg chg="del mod">
          <ac:chgData name="CLARA DI PIAZZA" userId="bd862384-123f-4ee2-aeda-536dfd36a613" providerId="ADAL" clId="{4FE2269F-B690-4F04-ACDE-8AC2D0DAD66B}" dt="2023-01-22T19:55:39.657" v="8592" actId="21"/>
          <ac:spMkLst>
            <pc:docMk/>
            <pc:sldMk cId="3969033824" sldId="712"/>
            <ac:spMk id="5" creationId="{8435FB6C-F9C1-F6D4-7B27-07D66D0E63A4}"/>
          </ac:spMkLst>
        </pc:spChg>
        <pc:grpChg chg="del">
          <ac:chgData name="CLARA DI PIAZZA" userId="bd862384-123f-4ee2-aeda-536dfd36a613" providerId="ADAL" clId="{4FE2269F-B690-4F04-ACDE-8AC2D0DAD66B}" dt="2023-01-22T19:55:39.657" v="8592" actId="21"/>
          <ac:grpSpMkLst>
            <pc:docMk/>
            <pc:sldMk cId="3969033824" sldId="712"/>
            <ac:grpSpMk id="3" creationId="{B1B191F1-B503-783C-957D-7460830C1E7C}"/>
          </ac:grpSpMkLst>
        </pc:grpChg>
      </pc:sldChg>
      <pc:sldChg chg="modSp mod modTransition">
        <pc:chgData name="CLARA DI PIAZZA" userId="bd862384-123f-4ee2-aeda-536dfd36a613" providerId="ADAL" clId="{4FE2269F-B690-4F04-ACDE-8AC2D0DAD66B}" dt="2023-01-23T17:22:53.337" v="23564"/>
        <pc:sldMkLst>
          <pc:docMk/>
          <pc:sldMk cId="1160029143" sldId="713"/>
        </pc:sldMkLst>
        <pc:graphicFrameChg chg="modGraphic">
          <ac:chgData name="CLARA DI PIAZZA" userId="bd862384-123f-4ee2-aeda-536dfd36a613" providerId="ADAL" clId="{4FE2269F-B690-4F04-ACDE-8AC2D0DAD66B}" dt="2023-01-22T23:46:20.930" v="12319" actId="2711"/>
          <ac:graphicFrameMkLst>
            <pc:docMk/>
            <pc:sldMk cId="1160029143" sldId="713"/>
            <ac:graphicFrameMk id="4" creationId="{711E60AE-47D3-8F6A-DB98-480BF374EB7B}"/>
          </ac:graphicFrameMkLst>
        </pc:graphicFrameChg>
      </pc:sldChg>
      <pc:sldChg chg="modSp mod modTransition">
        <pc:chgData name="CLARA DI PIAZZA" userId="bd862384-123f-4ee2-aeda-536dfd36a613" providerId="ADAL" clId="{4FE2269F-B690-4F04-ACDE-8AC2D0DAD66B}" dt="2023-01-23T17:22:53.337" v="23564"/>
        <pc:sldMkLst>
          <pc:docMk/>
          <pc:sldMk cId="665279709" sldId="714"/>
        </pc:sldMkLst>
        <pc:spChg chg="mod">
          <ac:chgData name="CLARA DI PIAZZA" userId="bd862384-123f-4ee2-aeda-536dfd36a613" providerId="ADAL" clId="{4FE2269F-B690-4F04-ACDE-8AC2D0DAD66B}" dt="2023-01-22T18:49:04.408" v="5501" actId="20577"/>
          <ac:spMkLst>
            <pc:docMk/>
            <pc:sldMk cId="665279709" sldId="714"/>
            <ac:spMk id="3" creationId="{674DD5EB-D29A-A3D1-AD3B-667E18652A38}"/>
          </ac:spMkLst>
        </pc:spChg>
        <pc:spChg chg="mod">
          <ac:chgData name="CLARA DI PIAZZA" userId="bd862384-123f-4ee2-aeda-536dfd36a613" providerId="ADAL" clId="{4FE2269F-B690-4F04-ACDE-8AC2D0DAD66B}" dt="2023-01-22T18:37:04.509" v="5278" actId="20577"/>
          <ac:spMkLst>
            <pc:docMk/>
            <pc:sldMk cId="665279709" sldId="714"/>
            <ac:spMk id="11" creationId="{EFB27DC5-61D0-38CD-DBF3-1F23CD3C9567}"/>
          </ac:spMkLst>
        </pc:spChg>
        <pc:spChg chg="mod">
          <ac:chgData name="CLARA DI PIAZZA" userId="bd862384-123f-4ee2-aeda-536dfd36a613" providerId="ADAL" clId="{4FE2269F-B690-4F04-ACDE-8AC2D0DAD66B}" dt="2023-01-22T18:37:11.446" v="5299" actId="20577"/>
          <ac:spMkLst>
            <pc:docMk/>
            <pc:sldMk cId="665279709" sldId="714"/>
            <ac:spMk id="77" creationId="{5491A596-E21A-F5FA-857F-8CAD9781A447}"/>
          </ac:spMkLst>
        </pc:spChg>
      </pc:sldChg>
      <pc:sldChg chg="delSp modSp mod modTransition">
        <pc:chgData name="CLARA DI PIAZZA" userId="bd862384-123f-4ee2-aeda-536dfd36a613" providerId="ADAL" clId="{4FE2269F-B690-4F04-ACDE-8AC2D0DAD66B}" dt="2023-01-23T17:22:53.337" v="23564"/>
        <pc:sldMkLst>
          <pc:docMk/>
          <pc:sldMk cId="1496962894" sldId="716"/>
        </pc:sldMkLst>
        <pc:spChg chg="del">
          <ac:chgData name="CLARA DI PIAZZA" userId="bd862384-123f-4ee2-aeda-536dfd36a613" providerId="ADAL" clId="{4FE2269F-B690-4F04-ACDE-8AC2D0DAD66B}" dt="2023-01-23T13:42:15.504" v="17378" actId="478"/>
          <ac:spMkLst>
            <pc:docMk/>
            <pc:sldMk cId="1496962894" sldId="716"/>
            <ac:spMk id="5" creationId="{61A0910A-C106-5F84-EE22-2A5988145C4C}"/>
          </ac:spMkLst>
        </pc:spChg>
        <pc:spChg chg="mod">
          <ac:chgData name="CLARA DI PIAZZA" userId="bd862384-123f-4ee2-aeda-536dfd36a613" providerId="ADAL" clId="{4FE2269F-B690-4F04-ACDE-8AC2D0DAD66B}" dt="2023-01-23T13:42:38.804" v="17392" actId="552"/>
          <ac:spMkLst>
            <pc:docMk/>
            <pc:sldMk cId="1496962894" sldId="716"/>
            <ac:spMk id="7" creationId="{580998F2-5DA4-FA4F-8BB8-45BC556988D9}"/>
          </ac:spMkLst>
        </pc:spChg>
        <pc:spChg chg="del">
          <ac:chgData name="CLARA DI PIAZZA" userId="bd862384-123f-4ee2-aeda-536dfd36a613" providerId="ADAL" clId="{4FE2269F-B690-4F04-ACDE-8AC2D0DAD66B}" dt="2023-01-23T13:42:26.279" v="17385" actId="478"/>
          <ac:spMkLst>
            <pc:docMk/>
            <pc:sldMk cId="1496962894" sldId="716"/>
            <ac:spMk id="10" creationId="{6B68A020-A989-A564-8F4C-24EDEDB26218}"/>
          </ac:spMkLst>
        </pc:spChg>
        <pc:spChg chg="mod">
          <ac:chgData name="CLARA DI PIAZZA" userId="bd862384-123f-4ee2-aeda-536dfd36a613" providerId="ADAL" clId="{4FE2269F-B690-4F04-ACDE-8AC2D0DAD66B}" dt="2023-01-23T13:42:38.804" v="17392" actId="552"/>
          <ac:spMkLst>
            <pc:docMk/>
            <pc:sldMk cId="1496962894" sldId="716"/>
            <ac:spMk id="11" creationId="{41D0013E-8DAD-0138-B286-6F8603442105}"/>
          </ac:spMkLst>
        </pc:spChg>
      </pc:sldChg>
      <pc:sldChg chg="delSp modSp mod modTransition">
        <pc:chgData name="CLARA DI PIAZZA" userId="bd862384-123f-4ee2-aeda-536dfd36a613" providerId="ADAL" clId="{4FE2269F-B690-4F04-ACDE-8AC2D0DAD66B}" dt="2023-01-23T17:22:53.337" v="23564"/>
        <pc:sldMkLst>
          <pc:docMk/>
          <pc:sldMk cId="3981703138" sldId="717"/>
        </pc:sldMkLst>
        <pc:spChg chg="del">
          <ac:chgData name="CLARA DI PIAZZA" userId="bd862384-123f-4ee2-aeda-536dfd36a613" providerId="ADAL" clId="{4FE2269F-B690-4F04-ACDE-8AC2D0DAD66B}" dt="2023-01-23T13:42:44.887" v="17393" actId="478"/>
          <ac:spMkLst>
            <pc:docMk/>
            <pc:sldMk cId="3981703138" sldId="717"/>
            <ac:spMk id="5" creationId="{3EF82DE9-7137-7A83-96DB-AB7A04BB7542}"/>
          </ac:spMkLst>
        </pc:spChg>
        <pc:spChg chg="mod">
          <ac:chgData name="CLARA DI PIAZZA" userId="bd862384-123f-4ee2-aeda-536dfd36a613" providerId="ADAL" clId="{4FE2269F-B690-4F04-ACDE-8AC2D0DAD66B}" dt="2023-01-23T13:43:09.995" v="17400" actId="1076"/>
          <ac:spMkLst>
            <pc:docMk/>
            <pc:sldMk cId="3981703138" sldId="717"/>
            <ac:spMk id="6" creationId="{3CEC60C6-EF67-4944-CDCA-CDDD99169190}"/>
          </ac:spMkLst>
        </pc:spChg>
      </pc:sldChg>
      <pc:sldChg chg="modTransition">
        <pc:chgData name="CLARA DI PIAZZA" userId="bd862384-123f-4ee2-aeda-536dfd36a613" providerId="ADAL" clId="{4FE2269F-B690-4F04-ACDE-8AC2D0DAD66B}" dt="2023-01-23T17:22:53.337" v="23564"/>
        <pc:sldMkLst>
          <pc:docMk/>
          <pc:sldMk cId="289799992" sldId="718"/>
        </pc:sldMkLst>
      </pc:sldChg>
      <pc:sldChg chg="delSp modSp mod modTransition">
        <pc:chgData name="CLARA DI PIAZZA" userId="bd862384-123f-4ee2-aeda-536dfd36a613" providerId="ADAL" clId="{4FE2269F-B690-4F04-ACDE-8AC2D0DAD66B}" dt="2023-01-23T17:22:53.337" v="23564"/>
        <pc:sldMkLst>
          <pc:docMk/>
          <pc:sldMk cId="808124810" sldId="721"/>
        </pc:sldMkLst>
        <pc:spChg chg="del">
          <ac:chgData name="CLARA DI PIAZZA" userId="bd862384-123f-4ee2-aeda-536dfd36a613" providerId="ADAL" clId="{4FE2269F-B690-4F04-ACDE-8AC2D0DAD66B}" dt="2023-01-23T13:39:15.584" v="17282" actId="478"/>
          <ac:spMkLst>
            <pc:docMk/>
            <pc:sldMk cId="808124810" sldId="721"/>
            <ac:spMk id="8" creationId="{A27F678B-62B1-AD26-1B06-8D5C9778F290}"/>
          </ac:spMkLst>
        </pc:spChg>
        <pc:spChg chg="mod">
          <ac:chgData name="CLARA DI PIAZZA" userId="bd862384-123f-4ee2-aeda-536dfd36a613" providerId="ADAL" clId="{4FE2269F-B690-4F04-ACDE-8AC2D0DAD66B}" dt="2023-01-23T13:39:46.665" v="17298" actId="552"/>
          <ac:spMkLst>
            <pc:docMk/>
            <pc:sldMk cId="808124810" sldId="721"/>
            <ac:spMk id="9" creationId="{EB6D0CCE-A2C1-A3B2-0669-09A7654E3EF2}"/>
          </ac:spMkLst>
        </pc:spChg>
        <pc:spChg chg="del">
          <ac:chgData name="CLARA DI PIAZZA" userId="bd862384-123f-4ee2-aeda-536dfd36a613" providerId="ADAL" clId="{4FE2269F-B690-4F04-ACDE-8AC2D0DAD66B}" dt="2023-01-23T13:39:22.961" v="17288" actId="478"/>
          <ac:spMkLst>
            <pc:docMk/>
            <pc:sldMk cId="808124810" sldId="721"/>
            <ac:spMk id="15" creationId="{92C05268-66DA-AA55-E800-2E6C31051E12}"/>
          </ac:spMkLst>
        </pc:spChg>
        <pc:spChg chg="mod">
          <ac:chgData name="CLARA DI PIAZZA" userId="bd862384-123f-4ee2-aeda-536dfd36a613" providerId="ADAL" clId="{4FE2269F-B690-4F04-ACDE-8AC2D0DAD66B}" dt="2023-01-23T13:39:46.665" v="17298" actId="552"/>
          <ac:spMkLst>
            <pc:docMk/>
            <pc:sldMk cId="808124810" sldId="721"/>
            <ac:spMk id="26" creationId="{BAF619F1-04DE-4F4C-55A2-D67BD748948C}"/>
          </ac:spMkLst>
        </pc:spChg>
      </pc:sldChg>
      <pc:sldChg chg="delSp modSp mod modTransition">
        <pc:chgData name="CLARA DI PIAZZA" userId="bd862384-123f-4ee2-aeda-536dfd36a613" providerId="ADAL" clId="{4FE2269F-B690-4F04-ACDE-8AC2D0DAD66B}" dt="2023-01-23T17:22:53.337" v="23564"/>
        <pc:sldMkLst>
          <pc:docMk/>
          <pc:sldMk cId="2571016049" sldId="725"/>
        </pc:sldMkLst>
        <pc:spChg chg="del">
          <ac:chgData name="CLARA DI PIAZZA" userId="bd862384-123f-4ee2-aeda-536dfd36a613" providerId="ADAL" clId="{4FE2269F-B690-4F04-ACDE-8AC2D0DAD66B}" dt="2023-01-23T13:39:50.360" v="17299" actId="478"/>
          <ac:spMkLst>
            <pc:docMk/>
            <pc:sldMk cId="2571016049" sldId="725"/>
            <ac:spMk id="8" creationId="{A27F678B-62B1-AD26-1B06-8D5C9778F290}"/>
          </ac:spMkLst>
        </pc:spChg>
        <pc:spChg chg="mod">
          <ac:chgData name="CLARA DI PIAZZA" userId="bd862384-123f-4ee2-aeda-536dfd36a613" providerId="ADAL" clId="{4FE2269F-B690-4F04-ACDE-8AC2D0DAD66B}" dt="2023-01-23T13:40:29.755" v="17322" actId="552"/>
          <ac:spMkLst>
            <pc:docMk/>
            <pc:sldMk cId="2571016049" sldId="725"/>
            <ac:spMk id="9" creationId="{EB6D0CCE-A2C1-A3B2-0669-09A7654E3EF2}"/>
          </ac:spMkLst>
        </pc:spChg>
        <pc:spChg chg="del">
          <ac:chgData name="CLARA DI PIAZZA" userId="bd862384-123f-4ee2-aeda-536dfd36a613" providerId="ADAL" clId="{4FE2269F-B690-4F04-ACDE-8AC2D0DAD66B}" dt="2023-01-23T13:40:00.282" v="17306" actId="478"/>
          <ac:spMkLst>
            <pc:docMk/>
            <pc:sldMk cId="2571016049" sldId="725"/>
            <ac:spMk id="13" creationId="{EC692D41-2BE0-06F8-2474-699FCA2ACABC}"/>
          </ac:spMkLst>
        </pc:spChg>
        <pc:spChg chg="mod">
          <ac:chgData name="CLARA DI PIAZZA" userId="bd862384-123f-4ee2-aeda-536dfd36a613" providerId="ADAL" clId="{4FE2269F-B690-4F04-ACDE-8AC2D0DAD66B}" dt="2023-01-23T13:40:29.755" v="17322" actId="552"/>
          <ac:spMkLst>
            <pc:docMk/>
            <pc:sldMk cId="2571016049" sldId="725"/>
            <ac:spMk id="16" creationId="{4FAF3694-DE40-28E5-BD86-98976BCB5714}"/>
          </ac:spMkLst>
        </pc:spChg>
        <pc:spChg chg="del mod">
          <ac:chgData name="CLARA DI PIAZZA" userId="bd862384-123f-4ee2-aeda-536dfd36a613" providerId="ADAL" clId="{4FE2269F-B690-4F04-ACDE-8AC2D0DAD66B}" dt="2023-01-23T13:40:14.079" v="17314" actId="478"/>
          <ac:spMkLst>
            <pc:docMk/>
            <pc:sldMk cId="2571016049" sldId="725"/>
            <ac:spMk id="35" creationId="{1BABE31C-C4E2-DC17-BE3B-C099C56978E2}"/>
          </ac:spMkLst>
        </pc:spChg>
        <pc:spChg chg="mod">
          <ac:chgData name="CLARA DI PIAZZA" userId="bd862384-123f-4ee2-aeda-536dfd36a613" providerId="ADAL" clId="{4FE2269F-B690-4F04-ACDE-8AC2D0DAD66B}" dt="2023-01-23T13:40:29.755" v="17322" actId="552"/>
          <ac:spMkLst>
            <pc:docMk/>
            <pc:sldMk cId="2571016049" sldId="725"/>
            <ac:spMk id="42" creationId="{EDD541A3-9C06-F072-90A5-5770D3318589}"/>
          </ac:spMkLst>
        </pc:spChg>
      </pc:sldChg>
      <pc:sldChg chg="modTransition">
        <pc:chgData name="CLARA DI PIAZZA" userId="bd862384-123f-4ee2-aeda-536dfd36a613" providerId="ADAL" clId="{4FE2269F-B690-4F04-ACDE-8AC2D0DAD66B}" dt="2023-01-23T17:22:53.337" v="23564"/>
        <pc:sldMkLst>
          <pc:docMk/>
          <pc:sldMk cId="1325680320" sldId="726"/>
        </pc:sldMkLst>
      </pc:sldChg>
      <pc:sldChg chg="modSp mod modTransition">
        <pc:chgData name="CLARA DI PIAZZA" userId="bd862384-123f-4ee2-aeda-536dfd36a613" providerId="ADAL" clId="{4FE2269F-B690-4F04-ACDE-8AC2D0DAD66B}" dt="2023-01-23T17:22:53.337" v="23564"/>
        <pc:sldMkLst>
          <pc:docMk/>
          <pc:sldMk cId="1531280046" sldId="728"/>
        </pc:sldMkLst>
        <pc:graphicFrameChg chg="modGraphic">
          <ac:chgData name="CLARA DI PIAZZA" userId="bd862384-123f-4ee2-aeda-536dfd36a613" providerId="ADAL" clId="{4FE2269F-B690-4F04-ACDE-8AC2D0DAD66B}" dt="2023-01-22T23:47:54.287" v="12334" actId="5793"/>
          <ac:graphicFrameMkLst>
            <pc:docMk/>
            <pc:sldMk cId="1531280046" sldId="728"/>
            <ac:graphicFrameMk id="4" creationId="{EDFDE5E0-4A70-D5DC-0AA8-263807700F4A}"/>
          </ac:graphicFrameMkLst>
        </pc:graphicFrameChg>
      </pc:sldChg>
      <pc:sldChg chg="modTransition">
        <pc:chgData name="CLARA DI PIAZZA" userId="bd862384-123f-4ee2-aeda-536dfd36a613" providerId="ADAL" clId="{4FE2269F-B690-4F04-ACDE-8AC2D0DAD66B}" dt="2023-01-23T17:22:53.337" v="23564"/>
        <pc:sldMkLst>
          <pc:docMk/>
          <pc:sldMk cId="3373180899" sldId="729"/>
        </pc:sldMkLst>
      </pc:sldChg>
      <pc:sldChg chg="delSp modSp mod modTransition">
        <pc:chgData name="CLARA DI PIAZZA" userId="bd862384-123f-4ee2-aeda-536dfd36a613" providerId="ADAL" clId="{4FE2269F-B690-4F04-ACDE-8AC2D0DAD66B}" dt="2023-01-23T17:22:53.337" v="23564"/>
        <pc:sldMkLst>
          <pc:docMk/>
          <pc:sldMk cId="138022145" sldId="731"/>
        </pc:sldMkLst>
        <pc:spChg chg="mod">
          <ac:chgData name="CLARA DI PIAZZA" userId="bd862384-123f-4ee2-aeda-536dfd36a613" providerId="ADAL" clId="{4FE2269F-B690-4F04-ACDE-8AC2D0DAD66B}" dt="2023-01-23T13:35:32.016" v="17184" actId="1076"/>
          <ac:spMkLst>
            <pc:docMk/>
            <pc:sldMk cId="138022145" sldId="731"/>
            <ac:spMk id="9" creationId="{BBC154CF-99F1-603C-B584-854330CC0B68}"/>
          </ac:spMkLst>
        </pc:spChg>
        <pc:spChg chg="del">
          <ac:chgData name="CLARA DI PIAZZA" userId="bd862384-123f-4ee2-aeda-536dfd36a613" providerId="ADAL" clId="{4FE2269F-B690-4F04-ACDE-8AC2D0DAD66B}" dt="2023-01-23T13:35:18.164" v="17175" actId="478"/>
          <ac:spMkLst>
            <pc:docMk/>
            <pc:sldMk cId="138022145" sldId="731"/>
            <ac:spMk id="10" creationId="{09A70CE3-7377-E245-1B03-84997A01587B}"/>
          </ac:spMkLst>
        </pc:spChg>
        <pc:spChg chg="mod">
          <ac:chgData name="CLARA DI PIAZZA" userId="bd862384-123f-4ee2-aeda-536dfd36a613" providerId="ADAL" clId="{4FE2269F-B690-4F04-ACDE-8AC2D0DAD66B}" dt="2023-01-23T13:35:35.523" v="17185" actId="1076"/>
          <ac:spMkLst>
            <pc:docMk/>
            <pc:sldMk cId="138022145" sldId="731"/>
            <ac:spMk id="13" creationId="{54606C5A-557F-99F0-BD23-7B3F30238CF3}"/>
          </ac:spMkLst>
        </pc:spChg>
        <pc:spChg chg="del">
          <ac:chgData name="CLARA DI PIAZZA" userId="bd862384-123f-4ee2-aeda-536dfd36a613" providerId="ADAL" clId="{4FE2269F-B690-4F04-ACDE-8AC2D0DAD66B}" dt="2023-01-23T13:35:37.776" v="17186" actId="478"/>
          <ac:spMkLst>
            <pc:docMk/>
            <pc:sldMk cId="138022145" sldId="731"/>
            <ac:spMk id="18" creationId="{0FFCA7D4-31BB-F77B-A260-A8E66A0C3575}"/>
          </ac:spMkLst>
        </pc:spChg>
        <pc:spChg chg="mod">
          <ac:chgData name="CLARA DI PIAZZA" userId="bd862384-123f-4ee2-aeda-536dfd36a613" providerId="ADAL" clId="{4FE2269F-B690-4F04-ACDE-8AC2D0DAD66B}" dt="2023-01-23T13:36:50.366" v="17219" actId="1076"/>
          <ac:spMkLst>
            <pc:docMk/>
            <pc:sldMk cId="138022145" sldId="731"/>
            <ac:spMk id="22" creationId="{0FE6A7B8-6FCD-418C-7034-DEDFF5A0BF46}"/>
          </ac:spMkLst>
        </pc:spChg>
        <pc:spChg chg="mod">
          <ac:chgData name="CLARA DI PIAZZA" userId="bd862384-123f-4ee2-aeda-536dfd36a613" providerId="ADAL" clId="{4FE2269F-B690-4F04-ACDE-8AC2D0DAD66B}" dt="2023-01-23T13:36:23.919" v="17204" actId="1076"/>
          <ac:spMkLst>
            <pc:docMk/>
            <pc:sldMk cId="138022145" sldId="731"/>
            <ac:spMk id="26" creationId="{AB40422C-03F3-9A2C-FCC1-2462FCD9D596}"/>
          </ac:spMkLst>
        </pc:spChg>
        <pc:spChg chg="del">
          <ac:chgData name="CLARA DI PIAZZA" userId="bd862384-123f-4ee2-aeda-536dfd36a613" providerId="ADAL" clId="{4FE2269F-B690-4F04-ACDE-8AC2D0DAD66B}" dt="2023-01-23T13:35:59.069" v="17196" actId="478"/>
          <ac:spMkLst>
            <pc:docMk/>
            <pc:sldMk cId="138022145" sldId="731"/>
            <ac:spMk id="27" creationId="{CD6C3917-D2A7-895B-7EE6-0B26AF5D1249}"/>
          </ac:spMkLst>
        </pc:spChg>
        <pc:spChg chg="del">
          <ac:chgData name="CLARA DI PIAZZA" userId="bd862384-123f-4ee2-aeda-536dfd36a613" providerId="ADAL" clId="{4FE2269F-B690-4F04-ACDE-8AC2D0DAD66B}" dt="2023-01-23T13:36:25.911" v="17205" actId="478"/>
          <ac:spMkLst>
            <pc:docMk/>
            <pc:sldMk cId="138022145" sldId="731"/>
            <ac:spMk id="28" creationId="{738A8E8E-123E-9A1F-C4CA-72847549E244}"/>
          </ac:spMkLst>
        </pc:spChg>
        <pc:spChg chg="mod">
          <ac:chgData name="CLARA DI PIAZZA" userId="bd862384-123f-4ee2-aeda-536dfd36a613" providerId="ADAL" clId="{4FE2269F-B690-4F04-ACDE-8AC2D0DAD66B}" dt="2023-01-23T13:36:56.982" v="17220" actId="1076"/>
          <ac:spMkLst>
            <pc:docMk/>
            <pc:sldMk cId="138022145" sldId="731"/>
            <ac:spMk id="35" creationId="{030D5CEC-96DD-20F3-FAB5-79C87744B952}"/>
          </ac:spMkLst>
        </pc:spChg>
        <pc:spChg chg="mod">
          <ac:chgData name="CLARA DI PIAZZA" userId="bd862384-123f-4ee2-aeda-536dfd36a613" providerId="ADAL" clId="{4FE2269F-B690-4F04-ACDE-8AC2D0DAD66B}" dt="2023-01-23T13:35:57.196" v="17195" actId="1076"/>
          <ac:spMkLst>
            <pc:docMk/>
            <pc:sldMk cId="138022145" sldId="731"/>
            <ac:spMk id="45" creationId="{46471451-3AEA-3CF8-7C29-37FC29673C9E}"/>
          </ac:spMkLst>
        </pc:spChg>
        <pc:cxnChg chg="mod">
          <ac:chgData name="CLARA DI PIAZZA" userId="bd862384-123f-4ee2-aeda-536dfd36a613" providerId="ADAL" clId="{4FE2269F-B690-4F04-ACDE-8AC2D0DAD66B}" dt="2023-01-23T13:35:35.523" v="17185" actId="1076"/>
          <ac:cxnSpMkLst>
            <pc:docMk/>
            <pc:sldMk cId="138022145" sldId="731"/>
            <ac:cxnSpMk id="16" creationId="{F5EE4AF8-D85E-A5EA-9BF0-B5051AC74BD9}"/>
          </ac:cxnSpMkLst>
        </pc:cxnChg>
        <pc:cxnChg chg="mod">
          <ac:chgData name="CLARA DI PIAZZA" userId="bd862384-123f-4ee2-aeda-536dfd36a613" providerId="ADAL" clId="{4FE2269F-B690-4F04-ACDE-8AC2D0DAD66B}" dt="2023-01-23T13:36:23.919" v="17204" actId="1076"/>
          <ac:cxnSpMkLst>
            <pc:docMk/>
            <pc:sldMk cId="138022145" sldId="731"/>
            <ac:cxnSpMk id="33" creationId="{EB68F48D-FFD5-E20E-1901-7C76868205C8}"/>
          </ac:cxnSpMkLst>
        </pc:cxnChg>
      </pc:sldChg>
      <pc:sldChg chg="delSp modSp mod modTransition">
        <pc:chgData name="CLARA DI PIAZZA" userId="bd862384-123f-4ee2-aeda-536dfd36a613" providerId="ADAL" clId="{4FE2269F-B690-4F04-ACDE-8AC2D0DAD66B}" dt="2023-01-23T17:22:53.337" v="23564"/>
        <pc:sldMkLst>
          <pc:docMk/>
          <pc:sldMk cId="2956404106" sldId="732"/>
        </pc:sldMkLst>
        <pc:spChg chg="del">
          <ac:chgData name="CLARA DI PIAZZA" userId="bd862384-123f-4ee2-aeda-536dfd36a613" providerId="ADAL" clId="{4FE2269F-B690-4F04-ACDE-8AC2D0DAD66B}" dt="2023-01-23T13:37:30.558" v="17232" actId="478"/>
          <ac:spMkLst>
            <pc:docMk/>
            <pc:sldMk cId="2956404106" sldId="732"/>
            <ac:spMk id="5" creationId="{5CC754CF-20C1-EBBF-6249-124863C04F96}"/>
          </ac:spMkLst>
        </pc:spChg>
        <pc:spChg chg="del">
          <ac:chgData name="CLARA DI PIAZZA" userId="bd862384-123f-4ee2-aeda-536dfd36a613" providerId="ADAL" clId="{4FE2269F-B690-4F04-ACDE-8AC2D0DAD66B}" dt="2023-01-23T13:37:55.373" v="17244" actId="478"/>
          <ac:spMkLst>
            <pc:docMk/>
            <pc:sldMk cId="2956404106" sldId="732"/>
            <ac:spMk id="6" creationId="{F34E110D-8ECA-2EC8-9174-59BEF81B083B}"/>
          </ac:spMkLst>
        </pc:spChg>
        <pc:spChg chg="del">
          <ac:chgData name="CLARA DI PIAZZA" userId="bd862384-123f-4ee2-aeda-536dfd36a613" providerId="ADAL" clId="{4FE2269F-B690-4F04-ACDE-8AC2D0DAD66B}" dt="2023-01-23T13:37:05.744" v="17221" actId="478"/>
          <ac:spMkLst>
            <pc:docMk/>
            <pc:sldMk cId="2956404106" sldId="732"/>
            <ac:spMk id="7" creationId="{94E37FA1-EEF5-0379-69DD-4227E97E2EF3}"/>
          </ac:spMkLst>
        </pc:spChg>
        <pc:spChg chg="mod">
          <ac:chgData name="CLARA DI PIAZZA" userId="bd862384-123f-4ee2-aeda-536dfd36a613" providerId="ADAL" clId="{4FE2269F-B690-4F04-ACDE-8AC2D0DAD66B}" dt="2023-01-23T13:37:22.892" v="17230" actId="1076"/>
          <ac:spMkLst>
            <pc:docMk/>
            <pc:sldMk cId="2956404106" sldId="732"/>
            <ac:spMk id="8" creationId="{9E665198-338B-3527-87C2-6A6959081B24}"/>
          </ac:spMkLst>
        </pc:spChg>
        <pc:spChg chg="mod">
          <ac:chgData name="CLARA DI PIAZZA" userId="bd862384-123f-4ee2-aeda-536dfd36a613" providerId="ADAL" clId="{4FE2269F-B690-4F04-ACDE-8AC2D0DAD66B}" dt="2023-01-23T13:37:26.422" v="17231" actId="1076"/>
          <ac:spMkLst>
            <pc:docMk/>
            <pc:sldMk cId="2956404106" sldId="732"/>
            <ac:spMk id="9" creationId="{ACEDE3A1-16B0-C1EC-EE98-BC4843067064}"/>
          </ac:spMkLst>
        </pc:spChg>
        <pc:spChg chg="mod">
          <ac:chgData name="CLARA DI PIAZZA" userId="bd862384-123f-4ee2-aeda-536dfd36a613" providerId="ADAL" clId="{4FE2269F-B690-4F04-ACDE-8AC2D0DAD66B}" dt="2023-01-23T13:37:48.499" v="17241" actId="1076"/>
          <ac:spMkLst>
            <pc:docMk/>
            <pc:sldMk cId="2956404106" sldId="732"/>
            <ac:spMk id="12" creationId="{1A2E087E-2CC0-82A2-6755-44E1AC31A71A}"/>
          </ac:spMkLst>
        </pc:spChg>
        <pc:spChg chg="mod">
          <ac:chgData name="CLARA DI PIAZZA" userId="bd862384-123f-4ee2-aeda-536dfd36a613" providerId="ADAL" clId="{4FE2269F-B690-4F04-ACDE-8AC2D0DAD66B}" dt="2023-01-23T13:37:53.247" v="17243" actId="1076"/>
          <ac:spMkLst>
            <pc:docMk/>
            <pc:sldMk cId="2956404106" sldId="732"/>
            <ac:spMk id="14" creationId="{B0661618-3DED-F281-A2DC-AD4EA2AF28E0}"/>
          </ac:spMkLst>
        </pc:spChg>
        <pc:spChg chg="mod">
          <ac:chgData name="CLARA DI PIAZZA" userId="bd862384-123f-4ee2-aeda-536dfd36a613" providerId="ADAL" clId="{4FE2269F-B690-4F04-ACDE-8AC2D0DAD66B}" dt="2023-01-23T13:38:13.198" v="17254" actId="1076"/>
          <ac:spMkLst>
            <pc:docMk/>
            <pc:sldMk cId="2956404106" sldId="732"/>
            <ac:spMk id="17" creationId="{8780EE90-459F-6905-C861-1DE8CE206F43}"/>
          </ac:spMkLst>
        </pc:spChg>
        <pc:spChg chg="mod">
          <ac:chgData name="CLARA DI PIAZZA" userId="bd862384-123f-4ee2-aeda-536dfd36a613" providerId="ADAL" clId="{4FE2269F-B690-4F04-ACDE-8AC2D0DAD66B}" dt="2023-01-23T13:38:15.723" v="17255" actId="1076"/>
          <ac:spMkLst>
            <pc:docMk/>
            <pc:sldMk cId="2956404106" sldId="732"/>
            <ac:spMk id="19" creationId="{8E13CBAF-4FD0-743A-CABA-7689C8EBADDA}"/>
          </ac:spMkLst>
        </pc:spChg>
        <pc:cxnChg chg="mod">
          <ac:chgData name="CLARA DI PIAZZA" userId="bd862384-123f-4ee2-aeda-536dfd36a613" providerId="ADAL" clId="{4FE2269F-B690-4F04-ACDE-8AC2D0DAD66B}" dt="2023-01-23T13:37:26.422" v="17231" actId="1076"/>
          <ac:cxnSpMkLst>
            <pc:docMk/>
            <pc:sldMk cId="2956404106" sldId="732"/>
            <ac:cxnSpMk id="10" creationId="{E2DE234B-44DA-9A6B-EBF2-586480C38960}"/>
          </ac:cxnSpMkLst>
        </pc:cxnChg>
        <pc:cxnChg chg="mod">
          <ac:chgData name="CLARA DI PIAZZA" userId="bd862384-123f-4ee2-aeda-536dfd36a613" providerId="ADAL" clId="{4FE2269F-B690-4F04-ACDE-8AC2D0DAD66B}" dt="2023-01-23T13:37:53.247" v="17243" actId="1076"/>
          <ac:cxnSpMkLst>
            <pc:docMk/>
            <pc:sldMk cId="2956404106" sldId="732"/>
            <ac:cxnSpMk id="15" creationId="{C8E6D601-28E9-A90E-6824-285F144EED16}"/>
          </ac:cxnSpMkLst>
        </pc:cxnChg>
        <pc:cxnChg chg="mod">
          <ac:chgData name="CLARA DI PIAZZA" userId="bd862384-123f-4ee2-aeda-536dfd36a613" providerId="ADAL" clId="{4FE2269F-B690-4F04-ACDE-8AC2D0DAD66B}" dt="2023-01-23T13:38:15.723" v="17255" actId="1076"/>
          <ac:cxnSpMkLst>
            <pc:docMk/>
            <pc:sldMk cId="2956404106" sldId="732"/>
            <ac:cxnSpMk id="20" creationId="{053C5DAF-9683-C6CE-305B-C2DC431492E8}"/>
          </ac:cxnSpMkLst>
        </pc:cxnChg>
      </pc:sldChg>
      <pc:sldChg chg="modTransition">
        <pc:chgData name="CLARA DI PIAZZA" userId="bd862384-123f-4ee2-aeda-536dfd36a613" providerId="ADAL" clId="{4FE2269F-B690-4F04-ACDE-8AC2D0DAD66B}" dt="2023-01-23T17:22:53.337" v="23564"/>
        <pc:sldMkLst>
          <pc:docMk/>
          <pc:sldMk cId="2535839892" sldId="733"/>
        </pc:sldMkLst>
      </pc:sldChg>
      <pc:sldChg chg="modTransition">
        <pc:chgData name="CLARA DI PIAZZA" userId="bd862384-123f-4ee2-aeda-536dfd36a613" providerId="ADAL" clId="{4FE2269F-B690-4F04-ACDE-8AC2D0DAD66B}" dt="2023-01-23T17:22:53.337" v="23564"/>
        <pc:sldMkLst>
          <pc:docMk/>
          <pc:sldMk cId="1228554101" sldId="734"/>
        </pc:sldMkLst>
      </pc:sldChg>
      <pc:sldChg chg="modTransition">
        <pc:chgData name="CLARA DI PIAZZA" userId="bd862384-123f-4ee2-aeda-536dfd36a613" providerId="ADAL" clId="{4FE2269F-B690-4F04-ACDE-8AC2D0DAD66B}" dt="2023-01-23T17:22:53.337" v="23564"/>
        <pc:sldMkLst>
          <pc:docMk/>
          <pc:sldMk cId="3537398994" sldId="735"/>
        </pc:sldMkLst>
      </pc:sldChg>
      <pc:sldChg chg="modSp mod modTransition">
        <pc:chgData name="CLARA DI PIAZZA" userId="bd862384-123f-4ee2-aeda-536dfd36a613" providerId="ADAL" clId="{4FE2269F-B690-4F04-ACDE-8AC2D0DAD66B}" dt="2023-01-23T17:22:53.337" v="23564"/>
        <pc:sldMkLst>
          <pc:docMk/>
          <pc:sldMk cId="2437367307" sldId="736"/>
        </pc:sldMkLst>
        <pc:spChg chg="mod">
          <ac:chgData name="CLARA DI PIAZZA" userId="bd862384-123f-4ee2-aeda-536dfd36a613" providerId="ADAL" clId="{4FE2269F-B690-4F04-ACDE-8AC2D0DAD66B}" dt="2023-01-22T17:41:32.796" v="4109" actId="20577"/>
          <ac:spMkLst>
            <pc:docMk/>
            <pc:sldMk cId="2437367307" sldId="736"/>
            <ac:spMk id="26" creationId="{6A780956-8894-CD2C-B29F-A39F8A82963D}"/>
          </ac:spMkLst>
        </pc:spChg>
      </pc:sldChg>
      <pc:sldChg chg="modTransition">
        <pc:chgData name="CLARA DI PIAZZA" userId="bd862384-123f-4ee2-aeda-536dfd36a613" providerId="ADAL" clId="{4FE2269F-B690-4F04-ACDE-8AC2D0DAD66B}" dt="2023-01-23T17:22:53.337" v="23564"/>
        <pc:sldMkLst>
          <pc:docMk/>
          <pc:sldMk cId="3672859758" sldId="737"/>
        </pc:sldMkLst>
      </pc:sldChg>
      <pc:sldChg chg="del">
        <pc:chgData name="CLARA DI PIAZZA" userId="bd862384-123f-4ee2-aeda-536dfd36a613" providerId="ADAL" clId="{4FE2269F-B690-4F04-ACDE-8AC2D0DAD66B}" dt="2023-01-23T00:04:18.016" v="12465" actId="2696"/>
        <pc:sldMkLst>
          <pc:docMk/>
          <pc:sldMk cId="3580120128" sldId="739"/>
        </pc:sldMkLst>
      </pc:sldChg>
      <pc:sldChg chg="del">
        <pc:chgData name="CLARA DI PIAZZA" userId="bd862384-123f-4ee2-aeda-536dfd36a613" providerId="ADAL" clId="{4FE2269F-B690-4F04-ACDE-8AC2D0DAD66B}" dt="2023-01-23T00:04:18.016" v="12465" actId="2696"/>
        <pc:sldMkLst>
          <pc:docMk/>
          <pc:sldMk cId="3823117746" sldId="740"/>
        </pc:sldMkLst>
      </pc:sldChg>
      <pc:sldChg chg="del">
        <pc:chgData name="CLARA DI PIAZZA" userId="bd862384-123f-4ee2-aeda-536dfd36a613" providerId="ADAL" clId="{4FE2269F-B690-4F04-ACDE-8AC2D0DAD66B}" dt="2023-01-23T00:04:18.016" v="12465" actId="2696"/>
        <pc:sldMkLst>
          <pc:docMk/>
          <pc:sldMk cId="3843295143" sldId="741"/>
        </pc:sldMkLst>
      </pc:sldChg>
      <pc:sldChg chg="del">
        <pc:chgData name="CLARA DI PIAZZA" userId="bd862384-123f-4ee2-aeda-536dfd36a613" providerId="ADAL" clId="{4FE2269F-B690-4F04-ACDE-8AC2D0DAD66B}" dt="2023-01-23T00:04:18.016" v="12465" actId="2696"/>
        <pc:sldMkLst>
          <pc:docMk/>
          <pc:sldMk cId="4039846822" sldId="742"/>
        </pc:sldMkLst>
      </pc:sldChg>
      <pc:sldChg chg="addSp delSp modSp new add del mod">
        <pc:chgData name="CLARA DI PIAZZA" userId="bd862384-123f-4ee2-aeda-536dfd36a613" providerId="ADAL" clId="{4FE2269F-B690-4F04-ACDE-8AC2D0DAD66B}" dt="2023-01-22T21:40:17.037" v="9745"/>
        <pc:sldMkLst>
          <pc:docMk/>
          <pc:sldMk cId="2219703614" sldId="743"/>
        </pc:sldMkLst>
        <pc:spChg chg="del">
          <ac:chgData name="CLARA DI PIAZZA" userId="bd862384-123f-4ee2-aeda-536dfd36a613" providerId="ADAL" clId="{4FE2269F-B690-4F04-ACDE-8AC2D0DAD66B}" dt="2023-01-22T11:21:26.309" v="2" actId="478"/>
          <ac:spMkLst>
            <pc:docMk/>
            <pc:sldMk cId="2219703614" sldId="743"/>
            <ac:spMk id="2" creationId="{FB204DDA-6293-552E-DC65-49D55E96C466}"/>
          </ac:spMkLst>
        </pc:spChg>
        <pc:spChg chg="del">
          <ac:chgData name="CLARA DI PIAZZA" userId="bd862384-123f-4ee2-aeda-536dfd36a613" providerId="ADAL" clId="{4FE2269F-B690-4F04-ACDE-8AC2D0DAD66B}" dt="2023-01-22T11:21:27.731" v="3" actId="478"/>
          <ac:spMkLst>
            <pc:docMk/>
            <pc:sldMk cId="2219703614" sldId="743"/>
            <ac:spMk id="3" creationId="{B3A80F44-48E6-1D44-A89E-F87742DE50D8}"/>
          </ac:spMkLst>
        </pc:spChg>
        <pc:spChg chg="add del mod">
          <ac:chgData name="CLARA DI PIAZZA" userId="bd862384-123f-4ee2-aeda-536dfd36a613" providerId="ADAL" clId="{4FE2269F-B690-4F04-ACDE-8AC2D0DAD66B}" dt="2023-01-22T11:41:42.043" v="292" actId="478"/>
          <ac:spMkLst>
            <pc:docMk/>
            <pc:sldMk cId="2219703614" sldId="743"/>
            <ac:spMk id="9" creationId="{6C794155-C118-9CD9-D30C-585CE768DDAB}"/>
          </ac:spMkLst>
        </pc:spChg>
        <pc:spChg chg="add mod">
          <ac:chgData name="CLARA DI PIAZZA" userId="bd862384-123f-4ee2-aeda-536dfd36a613" providerId="ADAL" clId="{4FE2269F-B690-4F04-ACDE-8AC2D0DAD66B}" dt="2023-01-22T12:56:25.592" v="901" actId="1582"/>
          <ac:spMkLst>
            <pc:docMk/>
            <pc:sldMk cId="2219703614" sldId="743"/>
            <ac:spMk id="16" creationId="{CB7708B1-F58F-612B-0962-626A9D27EDDF}"/>
          </ac:spMkLst>
        </pc:spChg>
        <pc:spChg chg="add mod">
          <ac:chgData name="CLARA DI PIAZZA" userId="bd862384-123f-4ee2-aeda-536dfd36a613" providerId="ADAL" clId="{4FE2269F-B690-4F04-ACDE-8AC2D0DAD66B}" dt="2023-01-22T12:34:24.582" v="851" actId="12788"/>
          <ac:spMkLst>
            <pc:docMk/>
            <pc:sldMk cId="2219703614" sldId="743"/>
            <ac:spMk id="17" creationId="{63104273-0A09-9D8B-6CBA-2F5E8EB587DA}"/>
          </ac:spMkLst>
        </pc:spChg>
        <pc:spChg chg="add mod">
          <ac:chgData name="CLARA DI PIAZZA" userId="bd862384-123f-4ee2-aeda-536dfd36a613" providerId="ADAL" clId="{4FE2269F-B690-4F04-ACDE-8AC2D0DAD66B}" dt="2023-01-22T12:55:54.617" v="899" actId="14100"/>
          <ac:spMkLst>
            <pc:docMk/>
            <pc:sldMk cId="2219703614" sldId="743"/>
            <ac:spMk id="18" creationId="{DCB66266-8AF5-DC0E-603A-5F7996D7E77C}"/>
          </ac:spMkLst>
        </pc:spChg>
        <pc:spChg chg="add mod">
          <ac:chgData name="CLARA DI PIAZZA" userId="bd862384-123f-4ee2-aeda-536dfd36a613" providerId="ADAL" clId="{4FE2269F-B690-4F04-ACDE-8AC2D0DAD66B}" dt="2023-01-22T12:56:07.226" v="900" actId="1076"/>
          <ac:spMkLst>
            <pc:docMk/>
            <pc:sldMk cId="2219703614" sldId="743"/>
            <ac:spMk id="19" creationId="{3C08597F-CCE5-8244-D873-BB80C3D5ADA7}"/>
          </ac:spMkLst>
        </pc:spChg>
        <pc:spChg chg="add mod">
          <ac:chgData name="CLARA DI PIAZZA" userId="bd862384-123f-4ee2-aeda-536dfd36a613" providerId="ADAL" clId="{4FE2269F-B690-4F04-ACDE-8AC2D0DAD66B}" dt="2023-01-22T12:54:41.692" v="891" actId="1076"/>
          <ac:spMkLst>
            <pc:docMk/>
            <pc:sldMk cId="2219703614" sldId="743"/>
            <ac:spMk id="20" creationId="{57422D13-BEB1-8600-3A0F-F01EDA401AC6}"/>
          </ac:spMkLst>
        </pc:spChg>
        <pc:spChg chg="add mod">
          <ac:chgData name="CLARA DI PIAZZA" userId="bd862384-123f-4ee2-aeda-536dfd36a613" providerId="ADAL" clId="{4FE2269F-B690-4F04-ACDE-8AC2D0DAD66B}" dt="2023-01-22T12:55:12.085" v="894" actId="14100"/>
          <ac:spMkLst>
            <pc:docMk/>
            <pc:sldMk cId="2219703614" sldId="743"/>
            <ac:spMk id="21" creationId="{ECEC6769-3F02-4C6A-58B7-5CFFCA28AF5B}"/>
          </ac:spMkLst>
        </pc:spChg>
        <pc:spChg chg="add mod">
          <ac:chgData name="CLARA DI PIAZZA" userId="bd862384-123f-4ee2-aeda-536dfd36a613" providerId="ADAL" clId="{4FE2269F-B690-4F04-ACDE-8AC2D0DAD66B}" dt="2023-01-22T11:56:19.448" v="554" actId="20577"/>
          <ac:spMkLst>
            <pc:docMk/>
            <pc:sldMk cId="2219703614" sldId="743"/>
            <ac:spMk id="22" creationId="{EED0E35C-DDCD-6FB0-49E5-47D6A2C893E6}"/>
          </ac:spMkLst>
        </pc:spChg>
        <pc:spChg chg="add mod">
          <ac:chgData name="CLARA DI PIAZZA" userId="bd862384-123f-4ee2-aeda-536dfd36a613" providerId="ADAL" clId="{4FE2269F-B690-4F04-ACDE-8AC2D0DAD66B}" dt="2023-01-22T11:56:22.539" v="555" actId="20577"/>
          <ac:spMkLst>
            <pc:docMk/>
            <pc:sldMk cId="2219703614" sldId="743"/>
            <ac:spMk id="23" creationId="{086A217C-2774-9F8E-B0DB-C876C710100F}"/>
          </ac:spMkLst>
        </pc:spChg>
        <pc:spChg chg="add del mod">
          <ac:chgData name="CLARA DI PIAZZA" userId="bd862384-123f-4ee2-aeda-536dfd36a613" providerId="ADAL" clId="{4FE2269F-B690-4F04-ACDE-8AC2D0DAD66B}" dt="2023-01-22T12:14:15.450" v="695" actId="21"/>
          <ac:spMkLst>
            <pc:docMk/>
            <pc:sldMk cId="2219703614" sldId="743"/>
            <ac:spMk id="24" creationId="{F39BA5DC-E0DF-F988-0EBE-2B964054B39B}"/>
          </ac:spMkLst>
        </pc:spChg>
        <pc:spChg chg="add del mod">
          <ac:chgData name="CLARA DI PIAZZA" userId="bd862384-123f-4ee2-aeda-536dfd36a613" providerId="ADAL" clId="{4FE2269F-B690-4F04-ACDE-8AC2D0DAD66B}" dt="2023-01-22T12:14:23.051" v="697" actId="478"/>
          <ac:spMkLst>
            <pc:docMk/>
            <pc:sldMk cId="2219703614" sldId="743"/>
            <ac:spMk id="25" creationId="{65B6C34A-762C-3446-337E-BEC030BBD7F2}"/>
          </ac:spMkLst>
        </pc:spChg>
        <pc:spChg chg="add mod">
          <ac:chgData name="CLARA DI PIAZZA" userId="bd862384-123f-4ee2-aeda-536dfd36a613" providerId="ADAL" clId="{4FE2269F-B690-4F04-ACDE-8AC2D0DAD66B}" dt="2023-01-22T12:57:41.628" v="903" actId="1076"/>
          <ac:spMkLst>
            <pc:docMk/>
            <pc:sldMk cId="2219703614" sldId="743"/>
            <ac:spMk id="26" creationId="{1CF01AE4-9FBA-4984-0C93-34EDD61A2DBB}"/>
          </ac:spMkLst>
        </pc:spChg>
        <pc:spChg chg="add del mod">
          <ac:chgData name="CLARA DI PIAZZA" userId="bd862384-123f-4ee2-aeda-536dfd36a613" providerId="ADAL" clId="{4FE2269F-B690-4F04-ACDE-8AC2D0DAD66B}" dt="2023-01-22T11:59:34.934" v="589"/>
          <ac:spMkLst>
            <pc:docMk/>
            <pc:sldMk cId="2219703614" sldId="743"/>
            <ac:spMk id="27" creationId="{CB2AD098-DF24-1F82-25E1-392DA1453E3F}"/>
          </ac:spMkLst>
        </pc:spChg>
        <pc:spChg chg="add del mod">
          <ac:chgData name="CLARA DI PIAZZA" userId="bd862384-123f-4ee2-aeda-536dfd36a613" providerId="ADAL" clId="{4FE2269F-B690-4F04-ACDE-8AC2D0DAD66B}" dt="2023-01-22T12:04:58.703" v="618" actId="478"/>
          <ac:spMkLst>
            <pc:docMk/>
            <pc:sldMk cId="2219703614" sldId="743"/>
            <ac:spMk id="28" creationId="{DC779828-A9CC-194D-0218-5913C17ADC0E}"/>
          </ac:spMkLst>
        </pc:spChg>
        <pc:spChg chg="add mod">
          <ac:chgData name="CLARA DI PIAZZA" userId="bd862384-123f-4ee2-aeda-536dfd36a613" providerId="ADAL" clId="{4FE2269F-B690-4F04-ACDE-8AC2D0DAD66B}" dt="2023-01-22T12:57:36.124" v="902" actId="1076"/>
          <ac:spMkLst>
            <pc:docMk/>
            <pc:sldMk cId="2219703614" sldId="743"/>
            <ac:spMk id="29" creationId="{F03A40EF-128E-7154-213C-767831092169}"/>
          </ac:spMkLst>
        </pc:spChg>
        <pc:spChg chg="add del mod">
          <ac:chgData name="CLARA DI PIAZZA" userId="bd862384-123f-4ee2-aeda-536dfd36a613" providerId="ADAL" clId="{4FE2269F-B690-4F04-ACDE-8AC2D0DAD66B}" dt="2023-01-22T12:33:30.799" v="844" actId="478"/>
          <ac:spMkLst>
            <pc:docMk/>
            <pc:sldMk cId="2219703614" sldId="743"/>
            <ac:spMk id="30" creationId="{3C23BA63-EED5-2993-B8B2-577148886519}"/>
          </ac:spMkLst>
        </pc:spChg>
        <pc:spChg chg="add del mod">
          <ac:chgData name="CLARA DI PIAZZA" userId="bd862384-123f-4ee2-aeda-536dfd36a613" providerId="ADAL" clId="{4FE2269F-B690-4F04-ACDE-8AC2D0DAD66B}" dt="2023-01-22T12:33:38.250" v="845" actId="478"/>
          <ac:spMkLst>
            <pc:docMk/>
            <pc:sldMk cId="2219703614" sldId="743"/>
            <ac:spMk id="31" creationId="{DF2C4F11-0903-DF44-45C9-DC791A3FC03E}"/>
          </ac:spMkLst>
        </pc:spChg>
        <pc:spChg chg="add mod">
          <ac:chgData name="CLARA DI PIAZZA" userId="bd862384-123f-4ee2-aeda-536dfd36a613" providerId="ADAL" clId="{4FE2269F-B690-4F04-ACDE-8AC2D0DAD66B}" dt="2023-01-22T12:57:46.716" v="904" actId="1076"/>
          <ac:spMkLst>
            <pc:docMk/>
            <pc:sldMk cId="2219703614" sldId="743"/>
            <ac:spMk id="32" creationId="{594C1049-2B54-8104-4340-6BD7F9B3039C}"/>
          </ac:spMkLst>
        </pc:spChg>
        <pc:spChg chg="add mod">
          <ac:chgData name="CLARA DI PIAZZA" userId="bd862384-123f-4ee2-aeda-536dfd36a613" providerId="ADAL" clId="{4FE2269F-B690-4F04-ACDE-8AC2D0DAD66B}" dt="2023-01-22T12:05:09.440" v="620" actId="1076"/>
          <ac:spMkLst>
            <pc:docMk/>
            <pc:sldMk cId="2219703614" sldId="743"/>
            <ac:spMk id="33" creationId="{6A299E66-6C36-C70C-112D-9EF6E7201C9E}"/>
          </ac:spMkLst>
        </pc:spChg>
        <pc:spChg chg="add del mod">
          <ac:chgData name="CLARA DI PIAZZA" userId="bd862384-123f-4ee2-aeda-536dfd36a613" providerId="ADAL" clId="{4FE2269F-B690-4F04-ACDE-8AC2D0DAD66B}" dt="2023-01-22T12:08:00.245" v="647" actId="478"/>
          <ac:spMkLst>
            <pc:docMk/>
            <pc:sldMk cId="2219703614" sldId="743"/>
            <ac:spMk id="34" creationId="{695630CC-37E2-B535-4B0A-AC5CC97E156A}"/>
          </ac:spMkLst>
        </pc:spChg>
        <pc:spChg chg="add del mod ord">
          <ac:chgData name="CLARA DI PIAZZA" userId="bd862384-123f-4ee2-aeda-536dfd36a613" providerId="ADAL" clId="{4FE2269F-B690-4F04-ACDE-8AC2D0DAD66B}" dt="2023-01-22T12:31:44.868" v="823" actId="478"/>
          <ac:spMkLst>
            <pc:docMk/>
            <pc:sldMk cId="2219703614" sldId="743"/>
            <ac:spMk id="95" creationId="{D75BE0E1-300F-D742-1027-73CE6FC206FF}"/>
          </ac:spMkLst>
        </pc:spChg>
        <pc:spChg chg="add mod">
          <ac:chgData name="CLARA DI PIAZZA" userId="bd862384-123f-4ee2-aeda-536dfd36a613" providerId="ADAL" clId="{4FE2269F-B690-4F04-ACDE-8AC2D0DAD66B}" dt="2023-01-22T12:36:22.555" v="857" actId="1076"/>
          <ac:spMkLst>
            <pc:docMk/>
            <pc:sldMk cId="2219703614" sldId="743"/>
            <ac:spMk id="113" creationId="{394AC1D1-C9D8-A415-46B4-BEBC98599C76}"/>
          </ac:spMkLst>
        </pc:spChg>
        <pc:spChg chg="add mod">
          <ac:chgData name="CLARA DI PIAZZA" userId="bd862384-123f-4ee2-aeda-536dfd36a613" providerId="ADAL" clId="{4FE2269F-B690-4F04-ACDE-8AC2D0DAD66B}" dt="2023-01-22T12:36:39.216" v="859" actId="1076"/>
          <ac:spMkLst>
            <pc:docMk/>
            <pc:sldMk cId="2219703614" sldId="743"/>
            <ac:spMk id="114" creationId="{5CF075D0-5415-2BB6-4CCD-3173BF12B426}"/>
          </ac:spMkLst>
        </pc:spChg>
        <pc:spChg chg="add mod">
          <ac:chgData name="CLARA DI PIAZZA" userId="bd862384-123f-4ee2-aeda-536dfd36a613" providerId="ADAL" clId="{4FE2269F-B690-4F04-ACDE-8AC2D0DAD66B}" dt="2023-01-22T12:37:02.988" v="862" actId="1076"/>
          <ac:spMkLst>
            <pc:docMk/>
            <pc:sldMk cId="2219703614" sldId="743"/>
            <ac:spMk id="115" creationId="{31A1F5D8-B7A4-5736-79C3-ECD26F60D030}"/>
          </ac:spMkLst>
        </pc:spChg>
        <pc:spChg chg="add mod">
          <ac:chgData name="CLARA DI PIAZZA" userId="bd862384-123f-4ee2-aeda-536dfd36a613" providerId="ADAL" clId="{4FE2269F-B690-4F04-ACDE-8AC2D0DAD66B}" dt="2023-01-22T12:37:11.365" v="864" actId="1076"/>
          <ac:spMkLst>
            <pc:docMk/>
            <pc:sldMk cId="2219703614" sldId="743"/>
            <ac:spMk id="116" creationId="{152686FC-A6EA-59FD-11A5-190087B704FA}"/>
          </ac:spMkLst>
        </pc:spChg>
        <pc:grpChg chg="add mod">
          <ac:chgData name="CLARA DI PIAZZA" userId="bd862384-123f-4ee2-aeda-536dfd36a613" providerId="ADAL" clId="{4FE2269F-B690-4F04-ACDE-8AC2D0DAD66B}" dt="2023-01-22T12:22:32.336" v="778" actId="164"/>
          <ac:grpSpMkLst>
            <pc:docMk/>
            <pc:sldMk cId="2219703614" sldId="743"/>
            <ac:grpSpMk id="43" creationId="{02C67916-0EDC-82B8-CCA1-078E0CB74442}"/>
          </ac:grpSpMkLst>
        </pc:grpChg>
        <pc:grpChg chg="add del mod">
          <ac:chgData name="CLARA DI PIAZZA" userId="bd862384-123f-4ee2-aeda-536dfd36a613" providerId="ADAL" clId="{4FE2269F-B690-4F04-ACDE-8AC2D0DAD66B}" dt="2023-01-22T12:23:40.542" v="795" actId="478"/>
          <ac:grpSpMkLst>
            <pc:docMk/>
            <pc:sldMk cId="2219703614" sldId="743"/>
            <ac:grpSpMk id="57" creationId="{DDC64B57-1CD2-5682-044C-4DC6762D178F}"/>
          </ac:grpSpMkLst>
        </pc:grpChg>
        <pc:grpChg chg="add del mod">
          <ac:chgData name="CLARA DI PIAZZA" userId="bd862384-123f-4ee2-aeda-536dfd36a613" providerId="ADAL" clId="{4FE2269F-B690-4F04-ACDE-8AC2D0DAD66B}" dt="2023-01-22T12:17:39.538" v="731" actId="165"/>
          <ac:grpSpMkLst>
            <pc:docMk/>
            <pc:sldMk cId="2219703614" sldId="743"/>
            <ac:grpSpMk id="58" creationId="{B37783D4-C8FF-0B11-614B-A602F362B982}"/>
          </ac:grpSpMkLst>
        </pc:grpChg>
        <pc:grpChg chg="mod topLvl">
          <ac:chgData name="CLARA DI PIAZZA" userId="bd862384-123f-4ee2-aeda-536dfd36a613" providerId="ADAL" clId="{4FE2269F-B690-4F04-ACDE-8AC2D0DAD66B}" dt="2023-01-22T12:18:57.998" v="744" actId="164"/>
          <ac:grpSpMkLst>
            <pc:docMk/>
            <pc:sldMk cId="2219703614" sldId="743"/>
            <ac:grpSpMk id="59" creationId="{50F4924C-2688-A9F3-1730-6939DEDDA69E}"/>
          </ac:grpSpMkLst>
        </pc:grpChg>
        <pc:grpChg chg="add mod">
          <ac:chgData name="CLARA DI PIAZZA" userId="bd862384-123f-4ee2-aeda-536dfd36a613" providerId="ADAL" clId="{4FE2269F-B690-4F04-ACDE-8AC2D0DAD66B}" dt="2023-01-22T12:19:15.288" v="747" actId="164"/>
          <ac:grpSpMkLst>
            <pc:docMk/>
            <pc:sldMk cId="2219703614" sldId="743"/>
            <ac:grpSpMk id="70" creationId="{9FAE932F-4B4C-A0A5-0DD3-24886B7C32B1}"/>
          </ac:grpSpMkLst>
        </pc:grpChg>
        <pc:grpChg chg="add del mod">
          <ac:chgData name="CLARA DI PIAZZA" userId="bd862384-123f-4ee2-aeda-536dfd36a613" providerId="ADAL" clId="{4FE2269F-B690-4F04-ACDE-8AC2D0DAD66B}" dt="2023-01-22T12:23:42.292" v="796" actId="478"/>
          <ac:grpSpMkLst>
            <pc:docMk/>
            <pc:sldMk cId="2219703614" sldId="743"/>
            <ac:grpSpMk id="71" creationId="{64EA34EF-FA91-8675-1C19-ED5919232CF8}"/>
          </ac:grpSpMkLst>
        </pc:grpChg>
        <pc:grpChg chg="add mod">
          <ac:chgData name="CLARA DI PIAZZA" userId="bd862384-123f-4ee2-aeda-536dfd36a613" providerId="ADAL" clId="{4FE2269F-B690-4F04-ACDE-8AC2D0DAD66B}" dt="2023-01-22T12:24:52.159" v="804" actId="14100"/>
          <ac:grpSpMkLst>
            <pc:docMk/>
            <pc:sldMk cId="2219703614" sldId="743"/>
            <ac:grpSpMk id="72" creationId="{CF30154B-C877-FEBA-489B-DD9D25C4D403}"/>
          </ac:grpSpMkLst>
        </pc:grpChg>
        <pc:grpChg chg="mod">
          <ac:chgData name="CLARA DI PIAZZA" userId="bd862384-123f-4ee2-aeda-536dfd36a613" providerId="ADAL" clId="{4FE2269F-B690-4F04-ACDE-8AC2D0DAD66B}" dt="2023-01-22T12:20:28.143" v="752"/>
          <ac:grpSpMkLst>
            <pc:docMk/>
            <pc:sldMk cId="2219703614" sldId="743"/>
            <ac:grpSpMk id="73" creationId="{B4890E54-16C9-0F81-7B7C-96F6FD223A04}"/>
          </ac:grpSpMkLst>
        </pc:grpChg>
        <pc:grpChg chg="add del mod">
          <ac:chgData name="CLARA DI PIAZZA" userId="bd862384-123f-4ee2-aeda-536dfd36a613" providerId="ADAL" clId="{4FE2269F-B690-4F04-ACDE-8AC2D0DAD66B}" dt="2023-01-22T12:21:47.862" v="769" actId="478"/>
          <ac:grpSpMkLst>
            <pc:docMk/>
            <pc:sldMk cId="2219703614" sldId="743"/>
            <ac:grpSpMk id="81" creationId="{E71BF5FE-1029-8B5A-BB95-A466027DC865}"/>
          </ac:grpSpMkLst>
        </pc:grpChg>
        <pc:grpChg chg="mod topLvl">
          <ac:chgData name="CLARA DI PIAZZA" userId="bd862384-123f-4ee2-aeda-536dfd36a613" providerId="ADAL" clId="{4FE2269F-B690-4F04-ACDE-8AC2D0DAD66B}" dt="2023-01-22T12:23:35.951" v="794" actId="164"/>
          <ac:grpSpMkLst>
            <pc:docMk/>
            <pc:sldMk cId="2219703614" sldId="743"/>
            <ac:grpSpMk id="83" creationId="{7E5607D4-0021-934D-5829-190950754B32}"/>
          </ac:grpSpMkLst>
        </pc:grpChg>
        <pc:grpChg chg="mod">
          <ac:chgData name="CLARA DI PIAZZA" userId="bd862384-123f-4ee2-aeda-536dfd36a613" providerId="ADAL" clId="{4FE2269F-B690-4F04-ACDE-8AC2D0DAD66B}" dt="2023-01-22T12:22:32.336" v="778" actId="164"/>
          <ac:grpSpMkLst>
            <pc:docMk/>
            <pc:sldMk cId="2219703614" sldId="743"/>
            <ac:grpSpMk id="84" creationId="{AED9B81C-FC76-45B9-AB1D-ED15FCCC8E1E}"/>
          </ac:grpSpMkLst>
        </pc:grpChg>
        <pc:grpChg chg="add mod">
          <ac:chgData name="CLARA DI PIAZZA" userId="bd862384-123f-4ee2-aeda-536dfd36a613" providerId="ADAL" clId="{4FE2269F-B690-4F04-ACDE-8AC2D0DAD66B}" dt="2023-01-22T12:22:32.336" v="778" actId="164"/>
          <ac:grpSpMkLst>
            <pc:docMk/>
            <pc:sldMk cId="2219703614" sldId="743"/>
            <ac:grpSpMk id="91" creationId="{1D627DFF-BE9A-F4FB-B5AF-493E0187071D}"/>
          </ac:grpSpMkLst>
        </pc:grpChg>
        <pc:grpChg chg="add mod">
          <ac:chgData name="CLARA DI PIAZZA" userId="bd862384-123f-4ee2-aeda-536dfd36a613" providerId="ADAL" clId="{4FE2269F-B690-4F04-ACDE-8AC2D0DAD66B}" dt="2023-01-22T12:52:28.164" v="875" actId="14100"/>
          <ac:grpSpMkLst>
            <pc:docMk/>
            <pc:sldMk cId="2219703614" sldId="743"/>
            <ac:grpSpMk id="94" creationId="{EF81A160-A07C-5988-6ACF-33557E158A16}"/>
          </ac:grpSpMkLst>
        </pc:grpChg>
        <pc:grpChg chg="add del mod">
          <ac:chgData name="CLARA DI PIAZZA" userId="bd862384-123f-4ee2-aeda-536dfd36a613" providerId="ADAL" clId="{4FE2269F-B690-4F04-ACDE-8AC2D0DAD66B}" dt="2023-01-22T12:58:25.637" v="906" actId="1076"/>
          <ac:grpSpMkLst>
            <pc:docMk/>
            <pc:sldMk cId="2219703614" sldId="743"/>
            <ac:grpSpMk id="107" creationId="{E89E794D-3B07-A55E-5768-D3882ED54560}"/>
          </ac:grpSpMkLst>
        </pc:grpChg>
        <pc:grpChg chg="add mod">
          <ac:chgData name="CLARA DI PIAZZA" userId="bd862384-123f-4ee2-aeda-536dfd36a613" providerId="ADAL" clId="{4FE2269F-B690-4F04-ACDE-8AC2D0DAD66B}" dt="2023-01-22T12:33:49.720" v="849" actId="1076"/>
          <ac:grpSpMkLst>
            <pc:docMk/>
            <pc:sldMk cId="2219703614" sldId="743"/>
            <ac:grpSpMk id="108" creationId="{D0C7053F-B9F6-A452-B94B-8642975D5F7F}"/>
          </ac:grpSpMkLst>
        </pc:grpChg>
        <pc:graphicFrameChg chg="add mod modGraphic">
          <ac:chgData name="CLARA DI PIAZZA" userId="bd862384-123f-4ee2-aeda-536dfd36a613" providerId="ADAL" clId="{4FE2269F-B690-4F04-ACDE-8AC2D0DAD66B}" dt="2023-01-22T11:29:46.522" v="132" actId="113"/>
          <ac:graphicFrameMkLst>
            <pc:docMk/>
            <pc:sldMk cId="2219703614" sldId="743"/>
            <ac:graphicFrameMk id="5" creationId="{BEB14216-0CC2-5A65-002B-B9999671885E}"/>
          </ac:graphicFrameMkLst>
        </pc:graphicFrameChg>
        <pc:graphicFrameChg chg="add mod modGraphic">
          <ac:chgData name="CLARA DI PIAZZA" userId="bd862384-123f-4ee2-aeda-536dfd36a613" providerId="ADAL" clId="{4FE2269F-B690-4F04-ACDE-8AC2D0DAD66B}" dt="2023-01-22T11:33:57.264" v="199" actId="20577"/>
          <ac:graphicFrameMkLst>
            <pc:docMk/>
            <pc:sldMk cId="2219703614" sldId="743"/>
            <ac:graphicFrameMk id="6" creationId="{B68FA2F4-8913-E57F-83DF-17A99BC8E55B}"/>
          </ac:graphicFrameMkLst>
        </pc:graphicFrameChg>
        <pc:graphicFrameChg chg="add del mod modGraphic">
          <ac:chgData name="CLARA DI PIAZZA" userId="bd862384-123f-4ee2-aeda-536dfd36a613" providerId="ADAL" clId="{4FE2269F-B690-4F04-ACDE-8AC2D0DAD66B}" dt="2023-01-22T11:34:56.431" v="209" actId="478"/>
          <ac:graphicFrameMkLst>
            <pc:docMk/>
            <pc:sldMk cId="2219703614" sldId="743"/>
            <ac:graphicFrameMk id="7" creationId="{A412FBD0-DAFA-C1E2-45B8-E9989202AD89}"/>
          </ac:graphicFrameMkLst>
        </pc:graphicFrameChg>
        <pc:graphicFrameChg chg="add mod modGraphic">
          <ac:chgData name="CLARA DI PIAZZA" userId="bd862384-123f-4ee2-aeda-536dfd36a613" providerId="ADAL" clId="{4FE2269F-B690-4F04-ACDE-8AC2D0DAD66B}" dt="2023-01-22T12:07:47.072" v="644" actId="14100"/>
          <ac:graphicFrameMkLst>
            <pc:docMk/>
            <pc:sldMk cId="2219703614" sldId="743"/>
            <ac:graphicFrameMk id="8" creationId="{4191DB64-6CC1-02AF-A7E0-C21CA542213D}"/>
          </ac:graphicFrameMkLst>
        </pc:graphicFrameChg>
        <pc:graphicFrameChg chg="add mod modGraphic">
          <ac:chgData name="CLARA DI PIAZZA" userId="bd862384-123f-4ee2-aeda-536dfd36a613" providerId="ADAL" clId="{4FE2269F-B690-4F04-ACDE-8AC2D0DAD66B}" dt="2023-01-22T11:52:02.808" v="509" actId="14100"/>
          <ac:graphicFrameMkLst>
            <pc:docMk/>
            <pc:sldMk cId="2219703614" sldId="743"/>
            <ac:graphicFrameMk id="10" creationId="{39D08E45-A212-69C1-C764-8D54A7871BF1}"/>
          </ac:graphicFrameMkLst>
        </pc:graphicFrameChg>
        <pc:graphicFrameChg chg="add mod modGraphic">
          <ac:chgData name="CLARA DI PIAZZA" userId="bd862384-123f-4ee2-aeda-536dfd36a613" providerId="ADAL" clId="{4FE2269F-B690-4F04-ACDE-8AC2D0DAD66B}" dt="2023-01-22T12:18:31.957" v="739" actId="1076"/>
          <ac:graphicFrameMkLst>
            <pc:docMk/>
            <pc:sldMk cId="2219703614" sldId="743"/>
            <ac:graphicFrameMk id="11" creationId="{68265A81-B494-E135-9C2C-DE56C9FA3A8C}"/>
          </ac:graphicFrameMkLst>
        </pc:graphicFrameChg>
        <pc:graphicFrameChg chg="add mod modGraphic">
          <ac:chgData name="CLARA DI PIAZZA" userId="bd862384-123f-4ee2-aeda-536dfd36a613" providerId="ADAL" clId="{4FE2269F-B690-4F04-ACDE-8AC2D0DAD66B}" dt="2023-01-22T11:45:55.345" v="351" actId="20577"/>
          <ac:graphicFrameMkLst>
            <pc:docMk/>
            <pc:sldMk cId="2219703614" sldId="743"/>
            <ac:graphicFrameMk id="12" creationId="{7343A7A3-033D-F2C8-3A7E-CA7C8BB5B886}"/>
          </ac:graphicFrameMkLst>
        </pc:graphicFrameChg>
        <pc:graphicFrameChg chg="add mod modGraphic">
          <ac:chgData name="CLARA DI PIAZZA" userId="bd862384-123f-4ee2-aeda-536dfd36a613" providerId="ADAL" clId="{4FE2269F-B690-4F04-ACDE-8AC2D0DAD66B}" dt="2023-01-22T11:47:02.473" v="417" actId="20577"/>
          <ac:graphicFrameMkLst>
            <pc:docMk/>
            <pc:sldMk cId="2219703614" sldId="743"/>
            <ac:graphicFrameMk id="13" creationId="{ED6E2F16-AD55-06BB-D01C-7592AF16DDAC}"/>
          </ac:graphicFrameMkLst>
        </pc:graphicFrameChg>
        <pc:graphicFrameChg chg="add mod modGraphic">
          <ac:chgData name="CLARA DI PIAZZA" userId="bd862384-123f-4ee2-aeda-536dfd36a613" providerId="ADAL" clId="{4FE2269F-B690-4F04-ACDE-8AC2D0DAD66B}" dt="2023-01-22T12:18:39.550" v="741" actId="1038"/>
          <ac:graphicFrameMkLst>
            <pc:docMk/>
            <pc:sldMk cId="2219703614" sldId="743"/>
            <ac:graphicFrameMk id="14" creationId="{5E4B551A-73EB-B6EB-DB38-36B51955F8D6}"/>
          </ac:graphicFrameMkLst>
        </pc:graphicFrameChg>
        <pc:graphicFrameChg chg="add del mod modGraphic">
          <ac:chgData name="CLARA DI PIAZZA" userId="bd862384-123f-4ee2-aeda-536dfd36a613" providerId="ADAL" clId="{4FE2269F-B690-4F04-ACDE-8AC2D0DAD66B}" dt="2023-01-22T11:49:03.942" v="492" actId="478"/>
          <ac:graphicFrameMkLst>
            <pc:docMk/>
            <pc:sldMk cId="2219703614" sldId="743"/>
            <ac:graphicFrameMk id="15" creationId="{CCBEF0A2-C87C-84EE-1A2F-3B8E77F1B37A}"/>
          </ac:graphicFrameMkLst>
        </pc:graphicFrameChg>
        <pc:picChg chg="add mod">
          <ac:chgData name="CLARA DI PIAZZA" userId="bd862384-123f-4ee2-aeda-536dfd36a613" providerId="ADAL" clId="{4FE2269F-B690-4F04-ACDE-8AC2D0DAD66B}" dt="2023-01-22T12:21:20.850" v="766" actId="1076"/>
          <ac:picMkLst>
            <pc:docMk/>
            <pc:sldMk cId="2219703614" sldId="743"/>
            <ac:picMk id="4" creationId="{360BA72D-8807-332A-316E-2522D639ED24}"/>
          </ac:picMkLst>
        </pc:picChg>
        <pc:cxnChg chg="add mod">
          <ac:chgData name="CLARA DI PIAZZA" userId="bd862384-123f-4ee2-aeda-536dfd36a613" providerId="ADAL" clId="{4FE2269F-B690-4F04-ACDE-8AC2D0DAD66B}" dt="2023-01-22T12:22:32.336" v="778" actId="164"/>
          <ac:cxnSpMkLst>
            <pc:docMk/>
            <pc:sldMk cId="2219703614" sldId="743"/>
            <ac:cxnSpMk id="36" creationId="{686BAE28-400D-1224-0EE1-69D177B770FE}"/>
          </ac:cxnSpMkLst>
        </pc:cxnChg>
        <pc:cxnChg chg="add mod">
          <ac:chgData name="CLARA DI PIAZZA" userId="bd862384-123f-4ee2-aeda-536dfd36a613" providerId="ADAL" clId="{4FE2269F-B690-4F04-ACDE-8AC2D0DAD66B}" dt="2023-01-22T12:22:32.336" v="778" actId="164"/>
          <ac:cxnSpMkLst>
            <pc:docMk/>
            <pc:sldMk cId="2219703614" sldId="743"/>
            <ac:cxnSpMk id="40" creationId="{3013F112-88C3-9D87-4E77-CDF650EB3E8D}"/>
          </ac:cxnSpMkLst>
        </pc:cxnChg>
        <pc:cxnChg chg="add mod">
          <ac:chgData name="CLARA DI PIAZZA" userId="bd862384-123f-4ee2-aeda-536dfd36a613" providerId="ADAL" clId="{4FE2269F-B690-4F04-ACDE-8AC2D0DAD66B}" dt="2023-01-22T12:22:32.336" v="778" actId="164"/>
          <ac:cxnSpMkLst>
            <pc:docMk/>
            <pc:sldMk cId="2219703614" sldId="743"/>
            <ac:cxnSpMk id="42" creationId="{CC79A42F-774A-9B39-9EAB-3CB3A283796A}"/>
          </ac:cxnSpMkLst>
        </pc:cxnChg>
        <pc:cxnChg chg="add del">
          <ac:chgData name="CLARA DI PIAZZA" userId="bd862384-123f-4ee2-aeda-536dfd36a613" providerId="ADAL" clId="{4FE2269F-B690-4F04-ACDE-8AC2D0DAD66B}" dt="2023-01-22T12:12:01.982" v="677" actId="11529"/>
          <ac:cxnSpMkLst>
            <pc:docMk/>
            <pc:sldMk cId="2219703614" sldId="743"/>
            <ac:cxnSpMk id="48" creationId="{2099AA66-0E9A-8632-A237-4D58E2D196E8}"/>
          </ac:cxnSpMkLst>
        </pc:cxnChg>
        <pc:cxnChg chg="add mod">
          <ac:chgData name="CLARA DI PIAZZA" userId="bd862384-123f-4ee2-aeda-536dfd36a613" providerId="ADAL" clId="{4FE2269F-B690-4F04-ACDE-8AC2D0DAD66B}" dt="2023-01-22T12:22:32.336" v="778" actId="164"/>
          <ac:cxnSpMkLst>
            <pc:docMk/>
            <pc:sldMk cId="2219703614" sldId="743"/>
            <ac:cxnSpMk id="50" creationId="{69643A5E-09C1-5AD5-9709-EF4CB390952C}"/>
          </ac:cxnSpMkLst>
        </pc:cxnChg>
        <pc:cxnChg chg="add del mod">
          <ac:chgData name="CLARA DI PIAZZA" userId="bd862384-123f-4ee2-aeda-536dfd36a613" providerId="ADAL" clId="{4FE2269F-B690-4F04-ACDE-8AC2D0DAD66B}" dt="2023-01-22T12:23:05.847" v="788" actId="478"/>
          <ac:cxnSpMkLst>
            <pc:docMk/>
            <pc:sldMk cId="2219703614" sldId="743"/>
            <ac:cxnSpMk id="54" creationId="{C8E020E8-DE23-6AD0-F79B-0F44C002F50B}"/>
          </ac:cxnSpMkLst>
        </pc:cxnChg>
        <pc:cxnChg chg="add mod">
          <ac:chgData name="CLARA DI PIAZZA" userId="bd862384-123f-4ee2-aeda-536dfd36a613" providerId="ADAL" clId="{4FE2269F-B690-4F04-ACDE-8AC2D0DAD66B}" dt="2023-01-22T12:22:32.336" v="778" actId="164"/>
          <ac:cxnSpMkLst>
            <pc:docMk/>
            <pc:sldMk cId="2219703614" sldId="743"/>
            <ac:cxnSpMk id="56" creationId="{95DBB62B-B00E-CCBE-E283-A5AD96D7D02F}"/>
          </ac:cxnSpMkLst>
        </pc:cxnChg>
        <pc:cxnChg chg="mod topLvl">
          <ac:chgData name="CLARA DI PIAZZA" userId="bd862384-123f-4ee2-aeda-536dfd36a613" providerId="ADAL" clId="{4FE2269F-B690-4F04-ACDE-8AC2D0DAD66B}" dt="2023-01-22T12:18:57.998" v="744" actId="164"/>
          <ac:cxnSpMkLst>
            <pc:docMk/>
            <pc:sldMk cId="2219703614" sldId="743"/>
            <ac:cxnSpMk id="60" creationId="{7635F959-276A-A158-62F3-6AEB0734BD47}"/>
          </ac:cxnSpMkLst>
        </pc:cxnChg>
        <pc:cxnChg chg="mod topLvl">
          <ac:chgData name="CLARA DI PIAZZA" userId="bd862384-123f-4ee2-aeda-536dfd36a613" providerId="ADAL" clId="{4FE2269F-B690-4F04-ACDE-8AC2D0DAD66B}" dt="2023-01-22T12:19:15.288" v="747" actId="164"/>
          <ac:cxnSpMkLst>
            <pc:docMk/>
            <pc:sldMk cId="2219703614" sldId="743"/>
            <ac:cxnSpMk id="61" creationId="{6465F943-FB96-A699-BA52-C9818A0EC871}"/>
          </ac:cxnSpMkLst>
        </pc:cxnChg>
        <pc:cxnChg chg="add del mod topLvl">
          <ac:chgData name="CLARA DI PIAZZA" userId="bd862384-123f-4ee2-aeda-536dfd36a613" providerId="ADAL" clId="{4FE2269F-B690-4F04-ACDE-8AC2D0DAD66B}" dt="2023-01-22T12:18:57.998" v="744" actId="164"/>
          <ac:cxnSpMkLst>
            <pc:docMk/>
            <pc:sldMk cId="2219703614" sldId="743"/>
            <ac:cxnSpMk id="62" creationId="{8DD70AFC-F41E-FB1A-6875-F19B1AE4BB1C}"/>
          </ac:cxnSpMkLst>
        </pc:cxnChg>
        <pc:cxnChg chg="mod">
          <ac:chgData name="CLARA DI PIAZZA" userId="bd862384-123f-4ee2-aeda-536dfd36a613" providerId="ADAL" clId="{4FE2269F-B690-4F04-ACDE-8AC2D0DAD66B}" dt="2023-01-22T12:17:39.538" v="731" actId="165"/>
          <ac:cxnSpMkLst>
            <pc:docMk/>
            <pc:sldMk cId="2219703614" sldId="743"/>
            <ac:cxnSpMk id="63" creationId="{D7DAF00F-6719-9669-CF47-F53846386B05}"/>
          </ac:cxnSpMkLst>
        </pc:cxnChg>
        <pc:cxnChg chg="mod">
          <ac:chgData name="CLARA DI PIAZZA" userId="bd862384-123f-4ee2-aeda-536dfd36a613" providerId="ADAL" clId="{4FE2269F-B690-4F04-ACDE-8AC2D0DAD66B}" dt="2023-01-22T12:17:39.538" v="731" actId="165"/>
          <ac:cxnSpMkLst>
            <pc:docMk/>
            <pc:sldMk cId="2219703614" sldId="743"/>
            <ac:cxnSpMk id="64" creationId="{C2B17343-968E-EF10-CA38-21B4AC092051}"/>
          </ac:cxnSpMkLst>
        </pc:cxnChg>
        <pc:cxnChg chg="mod">
          <ac:chgData name="CLARA DI PIAZZA" userId="bd862384-123f-4ee2-aeda-536dfd36a613" providerId="ADAL" clId="{4FE2269F-B690-4F04-ACDE-8AC2D0DAD66B}" dt="2023-01-22T12:17:39.538" v="731" actId="165"/>
          <ac:cxnSpMkLst>
            <pc:docMk/>
            <pc:sldMk cId="2219703614" sldId="743"/>
            <ac:cxnSpMk id="65" creationId="{5E4824EC-E661-9A01-304F-C92631EFA03E}"/>
          </ac:cxnSpMkLst>
        </pc:cxnChg>
        <pc:cxnChg chg="mod">
          <ac:chgData name="CLARA DI PIAZZA" userId="bd862384-123f-4ee2-aeda-536dfd36a613" providerId="ADAL" clId="{4FE2269F-B690-4F04-ACDE-8AC2D0DAD66B}" dt="2023-01-22T12:20:28.143" v="752"/>
          <ac:cxnSpMkLst>
            <pc:docMk/>
            <pc:sldMk cId="2219703614" sldId="743"/>
            <ac:cxnSpMk id="74" creationId="{C7374D77-0964-3732-1375-4ACC22CA1290}"/>
          </ac:cxnSpMkLst>
        </pc:cxnChg>
        <pc:cxnChg chg="mod">
          <ac:chgData name="CLARA DI PIAZZA" userId="bd862384-123f-4ee2-aeda-536dfd36a613" providerId="ADAL" clId="{4FE2269F-B690-4F04-ACDE-8AC2D0DAD66B}" dt="2023-01-22T12:20:42.118" v="755" actId="14100"/>
          <ac:cxnSpMkLst>
            <pc:docMk/>
            <pc:sldMk cId="2219703614" sldId="743"/>
            <ac:cxnSpMk id="75" creationId="{8CD63E1D-C754-C00A-8B3F-FB795C19A7E8}"/>
          </ac:cxnSpMkLst>
        </pc:cxnChg>
        <pc:cxnChg chg="mod">
          <ac:chgData name="CLARA DI PIAZZA" userId="bd862384-123f-4ee2-aeda-536dfd36a613" providerId="ADAL" clId="{4FE2269F-B690-4F04-ACDE-8AC2D0DAD66B}" dt="2023-01-22T12:20:28.143" v="752"/>
          <ac:cxnSpMkLst>
            <pc:docMk/>
            <pc:sldMk cId="2219703614" sldId="743"/>
            <ac:cxnSpMk id="76" creationId="{034321AA-9BC1-08EA-060B-331B6A40E82C}"/>
          </ac:cxnSpMkLst>
        </pc:cxnChg>
        <pc:cxnChg chg="mod">
          <ac:chgData name="CLARA DI PIAZZA" userId="bd862384-123f-4ee2-aeda-536dfd36a613" providerId="ADAL" clId="{4FE2269F-B690-4F04-ACDE-8AC2D0DAD66B}" dt="2023-01-22T12:20:28.143" v="752"/>
          <ac:cxnSpMkLst>
            <pc:docMk/>
            <pc:sldMk cId="2219703614" sldId="743"/>
            <ac:cxnSpMk id="77" creationId="{12741D8C-1073-7D6E-ED1A-69A58C065A56}"/>
          </ac:cxnSpMkLst>
        </pc:cxnChg>
        <pc:cxnChg chg="mod">
          <ac:chgData name="CLARA DI PIAZZA" userId="bd862384-123f-4ee2-aeda-536dfd36a613" providerId="ADAL" clId="{4FE2269F-B690-4F04-ACDE-8AC2D0DAD66B}" dt="2023-01-22T12:53:11" v="879" actId="1076"/>
          <ac:cxnSpMkLst>
            <pc:docMk/>
            <pc:sldMk cId="2219703614" sldId="743"/>
            <ac:cxnSpMk id="78" creationId="{82478FE0-226A-C66E-155F-2B023B2A043C}"/>
          </ac:cxnSpMkLst>
        </pc:cxnChg>
        <pc:cxnChg chg="mod">
          <ac:chgData name="CLARA DI PIAZZA" userId="bd862384-123f-4ee2-aeda-536dfd36a613" providerId="ADAL" clId="{4FE2269F-B690-4F04-ACDE-8AC2D0DAD66B}" dt="2023-01-22T12:20:28.143" v="752"/>
          <ac:cxnSpMkLst>
            <pc:docMk/>
            <pc:sldMk cId="2219703614" sldId="743"/>
            <ac:cxnSpMk id="79" creationId="{AF134170-4195-54BA-6C9D-420CF4C947F9}"/>
          </ac:cxnSpMkLst>
        </pc:cxnChg>
        <pc:cxnChg chg="del mod topLvl">
          <ac:chgData name="CLARA DI PIAZZA" userId="bd862384-123f-4ee2-aeda-536dfd36a613" providerId="ADAL" clId="{4FE2269F-B690-4F04-ACDE-8AC2D0DAD66B}" dt="2023-01-22T12:21:47.862" v="769" actId="478"/>
          <ac:cxnSpMkLst>
            <pc:docMk/>
            <pc:sldMk cId="2219703614" sldId="743"/>
            <ac:cxnSpMk id="82" creationId="{2C09E973-ED2F-F032-DB4A-8DF1BBB6F860}"/>
          </ac:cxnSpMkLst>
        </pc:cxnChg>
        <pc:cxnChg chg="mod">
          <ac:chgData name="CLARA DI PIAZZA" userId="bd862384-123f-4ee2-aeda-536dfd36a613" providerId="ADAL" clId="{4FE2269F-B690-4F04-ACDE-8AC2D0DAD66B}" dt="2023-01-22T12:22:46.071" v="782" actId="1076"/>
          <ac:cxnSpMkLst>
            <pc:docMk/>
            <pc:sldMk cId="2219703614" sldId="743"/>
            <ac:cxnSpMk id="85" creationId="{1E878855-F91A-092A-F770-676A9BCB0A1D}"/>
          </ac:cxnSpMkLst>
        </pc:cxnChg>
        <pc:cxnChg chg="mod">
          <ac:chgData name="CLARA DI PIAZZA" userId="bd862384-123f-4ee2-aeda-536dfd36a613" providerId="ADAL" clId="{4FE2269F-B690-4F04-ACDE-8AC2D0DAD66B}" dt="2023-01-22T12:25:10.134" v="806" actId="1076"/>
          <ac:cxnSpMkLst>
            <pc:docMk/>
            <pc:sldMk cId="2219703614" sldId="743"/>
            <ac:cxnSpMk id="86" creationId="{B41E7891-B926-4546-52B3-B56B0BD5FF0A}"/>
          </ac:cxnSpMkLst>
        </pc:cxnChg>
        <pc:cxnChg chg="mod">
          <ac:chgData name="CLARA DI PIAZZA" userId="bd862384-123f-4ee2-aeda-536dfd36a613" providerId="ADAL" clId="{4FE2269F-B690-4F04-ACDE-8AC2D0DAD66B}" dt="2023-01-22T12:22:32.336" v="778" actId="164"/>
          <ac:cxnSpMkLst>
            <pc:docMk/>
            <pc:sldMk cId="2219703614" sldId="743"/>
            <ac:cxnSpMk id="87" creationId="{532151AF-AD09-762B-4A1B-1BA82CC17F9F}"/>
          </ac:cxnSpMkLst>
        </pc:cxnChg>
        <pc:cxnChg chg="mod">
          <ac:chgData name="CLARA DI PIAZZA" userId="bd862384-123f-4ee2-aeda-536dfd36a613" providerId="ADAL" clId="{4FE2269F-B690-4F04-ACDE-8AC2D0DAD66B}" dt="2023-01-22T12:22:32.336" v="778" actId="164"/>
          <ac:cxnSpMkLst>
            <pc:docMk/>
            <pc:sldMk cId="2219703614" sldId="743"/>
            <ac:cxnSpMk id="88" creationId="{FB52B28A-F3F4-BF23-853C-FA437A44C3D5}"/>
          </ac:cxnSpMkLst>
        </pc:cxnChg>
        <pc:cxnChg chg="mod">
          <ac:chgData name="CLARA DI PIAZZA" userId="bd862384-123f-4ee2-aeda-536dfd36a613" providerId="ADAL" clId="{4FE2269F-B690-4F04-ACDE-8AC2D0DAD66B}" dt="2023-01-22T12:22:32.336" v="778" actId="164"/>
          <ac:cxnSpMkLst>
            <pc:docMk/>
            <pc:sldMk cId="2219703614" sldId="743"/>
            <ac:cxnSpMk id="89" creationId="{A2EBC4D0-884B-14C8-FA40-C7E4321321F7}"/>
          </ac:cxnSpMkLst>
        </pc:cxnChg>
        <pc:cxnChg chg="add mod">
          <ac:chgData name="CLARA DI PIAZZA" userId="bd862384-123f-4ee2-aeda-536dfd36a613" providerId="ADAL" clId="{4FE2269F-B690-4F04-ACDE-8AC2D0DAD66B}" dt="2023-01-22T12:23:35.951" v="794" actId="164"/>
          <ac:cxnSpMkLst>
            <pc:docMk/>
            <pc:sldMk cId="2219703614" sldId="743"/>
            <ac:cxnSpMk id="93" creationId="{FE3CDD52-CABE-726C-0279-A23746CDC2DE}"/>
          </ac:cxnSpMkLst>
        </pc:cxnChg>
        <pc:cxnChg chg="add mod">
          <ac:chgData name="CLARA DI PIAZZA" userId="bd862384-123f-4ee2-aeda-536dfd36a613" providerId="ADAL" clId="{4FE2269F-B690-4F04-ACDE-8AC2D0DAD66B}" dt="2023-01-22T12:33:26.952" v="843" actId="164"/>
          <ac:cxnSpMkLst>
            <pc:docMk/>
            <pc:sldMk cId="2219703614" sldId="743"/>
            <ac:cxnSpMk id="97" creationId="{DE78D51A-8193-DA5C-7F8D-FDCEE11CD47B}"/>
          </ac:cxnSpMkLst>
        </pc:cxnChg>
        <pc:cxnChg chg="add mod">
          <ac:chgData name="CLARA DI PIAZZA" userId="bd862384-123f-4ee2-aeda-536dfd36a613" providerId="ADAL" clId="{4FE2269F-B690-4F04-ACDE-8AC2D0DAD66B}" dt="2023-01-22T12:33:26.952" v="843" actId="164"/>
          <ac:cxnSpMkLst>
            <pc:docMk/>
            <pc:sldMk cId="2219703614" sldId="743"/>
            <ac:cxnSpMk id="99" creationId="{841C095C-3CE5-458D-EAAD-DEDAE2BC2A87}"/>
          </ac:cxnSpMkLst>
        </pc:cxnChg>
        <pc:cxnChg chg="add mod">
          <ac:chgData name="CLARA DI PIAZZA" userId="bd862384-123f-4ee2-aeda-536dfd36a613" providerId="ADAL" clId="{4FE2269F-B690-4F04-ACDE-8AC2D0DAD66B}" dt="2023-01-22T12:33:26.952" v="843" actId="164"/>
          <ac:cxnSpMkLst>
            <pc:docMk/>
            <pc:sldMk cId="2219703614" sldId="743"/>
            <ac:cxnSpMk id="105" creationId="{F3708ABD-D02F-5270-8115-7046915AA830}"/>
          </ac:cxnSpMkLst>
        </pc:cxnChg>
        <pc:cxnChg chg="add mod">
          <ac:chgData name="CLARA DI PIAZZA" userId="bd862384-123f-4ee2-aeda-536dfd36a613" providerId="ADAL" clId="{4FE2269F-B690-4F04-ACDE-8AC2D0DAD66B}" dt="2023-01-22T12:33:26.952" v="843" actId="164"/>
          <ac:cxnSpMkLst>
            <pc:docMk/>
            <pc:sldMk cId="2219703614" sldId="743"/>
            <ac:cxnSpMk id="106" creationId="{5CB66850-7AAA-520D-1750-8AE17F596AF8}"/>
          </ac:cxnSpMkLst>
        </pc:cxnChg>
        <pc:cxnChg chg="mod">
          <ac:chgData name="CLARA DI PIAZZA" userId="bd862384-123f-4ee2-aeda-536dfd36a613" providerId="ADAL" clId="{4FE2269F-B690-4F04-ACDE-8AC2D0DAD66B}" dt="2023-01-22T12:33:44.363" v="848"/>
          <ac:cxnSpMkLst>
            <pc:docMk/>
            <pc:sldMk cId="2219703614" sldId="743"/>
            <ac:cxnSpMk id="109" creationId="{03052604-DED0-80AE-082C-3D9C8B34C2DB}"/>
          </ac:cxnSpMkLst>
        </pc:cxnChg>
        <pc:cxnChg chg="mod">
          <ac:chgData name="CLARA DI PIAZZA" userId="bd862384-123f-4ee2-aeda-536dfd36a613" providerId="ADAL" clId="{4FE2269F-B690-4F04-ACDE-8AC2D0DAD66B}" dt="2023-01-22T12:33:44.363" v="848"/>
          <ac:cxnSpMkLst>
            <pc:docMk/>
            <pc:sldMk cId="2219703614" sldId="743"/>
            <ac:cxnSpMk id="110" creationId="{1DF50512-5610-14F6-ACB3-6E834797D94A}"/>
          </ac:cxnSpMkLst>
        </pc:cxnChg>
        <pc:cxnChg chg="mod">
          <ac:chgData name="CLARA DI PIAZZA" userId="bd862384-123f-4ee2-aeda-536dfd36a613" providerId="ADAL" clId="{4FE2269F-B690-4F04-ACDE-8AC2D0DAD66B}" dt="2023-01-22T12:33:44.363" v="848"/>
          <ac:cxnSpMkLst>
            <pc:docMk/>
            <pc:sldMk cId="2219703614" sldId="743"/>
            <ac:cxnSpMk id="111" creationId="{5989A4B8-AAEA-27AD-EB59-F2F2E36667DC}"/>
          </ac:cxnSpMkLst>
        </pc:cxnChg>
        <pc:cxnChg chg="mod">
          <ac:chgData name="CLARA DI PIAZZA" userId="bd862384-123f-4ee2-aeda-536dfd36a613" providerId="ADAL" clId="{4FE2269F-B690-4F04-ACDE-8AC2D0DAD66B}" dt="2023-01-22T12:33:44.363" v="848"/>
          <ac:cxnSpMkLst>
            <pc:docMk/>
            <pc:sldMk cId="2219703614" sldId="743"/>
            <ac:cxnSpMk id="112" creationId="{44EF5E40-4A05-766E-9F70-B4418E5A2F20}"/>
          </ac:cxnSpMkLst>
        </pc:cxnChg>
      </pc:sldChg>
      <pc:sldChg chg="addSp delSp modSp add del mod">
        <pc:chgData name="CLARA DI PIAZZA" userId="bd862384-123f-4ee2-aeda-536dfd36a613" providerId="ADAL" clId="{4FE2269F-B690-4F04-ACDE-8AC2D0DAD66B}" dt="2023-01-22T17:28:02.184" v="3804" actId="47"/>
        <pc:sldMkLst>
          <pc:docMk/>
          <pc:sldMk cId="525423488" sldId="744"/>
        </pc:sldMkLst>
        <pc:spChg chg="mod">
          <ac:chgData name="CLARA DI PIAZZA" userId="bd862384-123f-4ee2-aeda-536dfd36a613" providerId="ADAL" clId="{4FE2269F-B690-4F04-ACDE-8AC2D0DAD66B}" dt="2023-01-22T13:00:32.940" v="918" actId="1076"/>
          <ac:spMkLst>
            <pc:docMk/>
            <pc:sldMk cId="525423488" sldId="744"/>
            <ac:spMk id="33" creationId="{6A299E66-6C36-C70C-112D-9EF6E7201C9E}"/>
          </ac:spMkLst>
        </pc:spChg>
        <pc:grpChg chg="add mod">
          <ac:chgData name="CLARA DI PIAZZA" userId="bd862384-123f-4ee2-aeda-536dfd36a613" providerId="ADAL" clId="{4FE2269F-B690-4F04-ACDE-8AC2D0DAD66B}" dt="2023-01-22T13:04:11.572" v="935" actId="164"/>
          <ac:grpSpMkLst>
            <pc:docMk/>
            <pc:sldMk cId="525423488" sldId="744"/>
            <ac:grpSpMk id="2" creationId="{DB292558-DF77-B0EC-E93B-CECBE0B806BF}"/>
          </ac:grpSpMkLst>
        </pc:grpChg>
        <pc:grpChg chg="add mod">
          <ac:chgData name="CLARA DI PIAZZA" userId="bd862384-123f-4ee2-aeda-536dfd36a613" providerId="ADAL" clId="{4FE2269F-B690-4F04-ACDE-8AC2D0DAD66B}" dt="2023-01-22T13:05:29.928" v="955" actId="164"/>
          <ac:grpSpMkLst>
            <pc:docMk/>
            <pc:sldMk cId="525423488" sldId="744"/>
            <ac:grpSpMk id="3" creationId="{D1812D06-7016-1A82-A0BD-AD2D4B67C732}"/>
          </ac:grpSpMkLst>
        </pc:grpChg>
        <pc:grpChg chg="add mod">
          <ac:chgData name="CLARA DI PIAZZA" userId="bd862384-123f-4ee2-aeda-536dfd36a613" providerId="ADAL" clId="{4FE2269F-B690-4F04-ACDE-8AC2D0DAD66B}" dt="2023-01-22T13:05:29.928" v="955" actId="164"/>
          <ac:grpSpMkLst>
            <pc:docMk/>
            <pc:sldMk cId="525423488" sldId="744"/>
            <ac:grpSpMk id="7" creationId="{FFE778F0-4ABD-C796-AFB5-8AEF8AC39CE0}"/>
          </ac:grpSpMkLst>
        </pc:grpChg>
        <pc:grpChg chg="add mod">
          <ac:chgData name="CLARA DI PIAZZA" userId="bd862384-123f-4ee2-aeda-536dfd36a613" providerId="ADAL" clId="{4FE2269F-B690-4F04-ACDE-8AC2D0DAD66B}" dt="2023-01-22T13:05:29.928" v="955" actId="164"/>
          <ac:grpSpMkLst>
            <pc:docMk/>
            <pc:sldMk cId="525423488" sldId="744"/>
            <ac:grpSpMk id="9" creationId="{4C76EDCF-4E87-31DA-E716-8ACE35B68C57}"/>
          </ac:grpSpMkLst>
        </pc:grpChg>
        <pc:grpChg chg="add mod">
          <ac:chgData name="CLARA DI PIAZZA" userId="bd862384-123f-4ee2-aeda-536dfd36a613" providerId="ADAL" clId="{4FE2269F-B690-4F04-ACDE-8AC2D0DAD66B}" dt="2023-01-22T13:05:29.928" v="955" actId="164"/>
          <ac:grpSpMkLst>
            <pc:docMk/>
            <pc:sldMk cId="525423488" sldId="744"/>
            <ac:grpSpMk id="15" creationId="{62275A41-B8EA-66CB-F57A-AE0AB23F4DF6}"/>
          </ac:grpSpMkLst>
        </pc:grpChg>
        <pc:grpChg chg="add del mod">
          <ac:chgData name="CLARA DI PIAZZA" userId="bd862384-123f-4ee2-aeda-536dfd36a613" providerId="ADAL" clId="{4FE2269F-B690-4F04-ACDE-8AC2D0DAD66B}" dt="2023-01-22T13:05:29.928" v="955" actId="164"/>
          <ac:grpSpMkLst>
            <pc:docMk/>
            <pc:sldMk cId="525423488" sldId="744"/>
            <ac:grpSpMk id="24" creationId="{1DA7C72D-B136-BE21-E769-770738DD026A}"/>
          </ac:grpSpMkLst>
        </pc:grpChg>
        <pc:grpChg chg="del mod">
          <ac:chgData name="CLARA DI PIAZZA" userId="bd862384-123f-4ee2-aeda-536dfd36a613" providerId="ADAL" clId="{4FE2269F-B690-4F04-ACDE-8AC2D0DAD66B}" dt="2023-01-22T13:00:54.162" v="921" actId="165"/>
          <ac:grpSpMkLst>
            <pc:docMk/>
            <pc:sldMk cId="525423488" sldId="744"/>
            <ac:grpSpMk id="72" creationId="{CF30154B-C877-FEBA-489B-DD9D25C4D403}"/>
          </ac:grpSpMkLst>
        </pc:grpChg>
        <pc:grpChg chg="mod topLvl">
          <ac:chgData name="CLARA DI PIAZZA" userId="bd862384-123f-4ee2-aeda-536dfd36a613" providerId="ADAL" clId="{4FE2269F-B690-4F04-ACDE-8AC2D0DAD66B}" dt="2023-01-22T13:05:29.928" v="955" actId="164"/>
          <ac:grpSpMkLst>
            <pc:docMk/>
            <pc:sldMk cId="525423488" sldId="744"/>
            <ac:grpSpMk id="73" creationId="{B4890E54-16C9-0F81-7B7C-96F6FD223A04}"/>
          </ac:grpSpMkLst>
        </pc:grpChg>
        <pc:grpChg chg="mod topLvl">
          <ac:chgData name="CLARA DI PIAZZA" userId="bd862384-123f-4ee2-aeda-536dfd36a613" providerId="ADAL" clId="{4FE2269F-B690-4F04-ACDE-8AC2D0DAD66B}" dt="2023-01-22T13:05:29.928" v="955" actId="164"/>
          <ac:grpSpMkLst>
            <pc:docMk/>
            <pc:sldMk cId="525423488" sldId="744"/>
            <ac:grpSpMk id="83" creationId="{7E5607D4-0021-934D-5829-190950754B32}"/>
          </ac:grpSpMkLst>
        </pc:grpChg>
        <pc:grpChg chg="mod">
          <ac:chgData name="CLARA DI PIAZZA" userId="bd862384-123f-4ee2-aeda-536dfd36a613" providerId="ADAL" clId="{4FE2269F-B690-4F04-ACDE-8AC2D0DAD66B}" dt="2023-01-22T13:05:29.928" v="955" actId="164"/>
          <ac:grpSpMkLst>
            <pc:docMk/>
            <pc:sldMk cId="525423488" sldId="744"/>
            <ac:grpSpMk id="84" creationId="{AED9B81C-FC76-45B9-AB1D-ED15FCCC8E1E}"/>
          </ac:grpSpMkLst>
        </pc:grpChg>
        <pc:grpChg chg="del">
          <ac:chgData name="CLARA DI PIAZZA" userId="bd862384-123f-4ee2-aeda-536dfd36a613" providerId="ADAL" clId="{4FE2269F-B690-4F04-ACDE-8AC2D0DAD66B}" dt="2023-01-22T13:00:54.162" v="921" actId="165"/>
          <ac:grpSpMkLst>
            <pc:docMk/>
            <pc:sldMk cId="525423488" sldId="744"/>
            <ac:grpSpMk id="94" creationId="{EF81A160-A07C-5988-6ACF-33557E158A16}"/>
          </ac:grpSpMkLst>
        </pc:grpChg>
        <pc:grpChg chg="add del mod">
          <ac:chgData name="CLARA DI PIAZZA" userId="bd862384-123f-4ee2-aeda-536dfd36a613" providerId="ADAL" clId="{4FE2269F-B690-4F04-ACDE-8AC2D0DAD66B}" dt="2023-01-22T13:00:54.162" v="921" actId="165"/>
          <ac:grpSpMkLst>
            <pc:docMk/>
            <pc:sldMk cId="525423488" sldId="744"/>
            <ac:grpSpMk id="107" creationId="{E89E794D-3B07-A55E-5768-D3882ED54560}"/>
          </ac:grpSpMkLst>
        </pc:grpChg>
        <pc:grpChg chg="del">
          <ac:chgData name="CLARA DI PIAZZA" userId="bd862384-123f-4ee2-aeda-536dfd36a613" providerId="ADAL" clId="{4FE2269F-B690-4F04-ACDE-8AC2D0DAD66B}" dt="2023-01-22T13:00:54.162" v="921" actId="165"/>
          <ac:grpSpMkLst>
            <pc:docMk/>
            <pc:sldMk cId="525423488" sldId="744"/>
            <ac:grpSpMk id="108" creationId="{D0C7053F-B9F6-A452-B94B-8642975D5F7F}"/>
          </ac:grpSpMkLst>
        </pc:grpChg>
        <pc:graphicFrameChg chg="add del mod">
          <ac:chgData name="CLARA DI PIAZZA" userId="bd862384-123f-4ee2-aeda-536dfd36a613" providerId="ADAL" clId="{4FE2269F-B690-4F04-ACDE-8AC2D0DAD66B}" dt="2023-01-22T13:05:26.240" v="947"/>
          <ac:graphicFrameMkLst>
            <pc:docMk/>
            <pc:sldMk cId="525423488" sldId="744"/>
            <ac:graphicFrameMk id="25" creationId="{E831EC28-5B03-B084-7A0D-DFDE7AEC9E61}"/>
          </ac:graphicFrameMkLst>
        </pc:graphicFrameChg>
        <pc:picChg chg="mod">
          <ac:chgData name="CLARA DI PIAZZA" userId="bd862384-123f-4ee2-aeda-536dfd36a613" providerId="ADAL" clId="{4FE2269F-B690-4F04-ACDE-8AC2D0DAD66B}" dt="2023-01-22T13:05:29.928" v="955" actId="164"/>
          <ac:picMkLst>
            <pc:docMk/>
            <pc:sldMk cId="525423488" sldId="744"/>
            <ac:picMk id="4" creationId="{360BA72D-8807-332A-316E-2522D639ED24}"/>
          </ac:picMkLst>
        </pc:picChg>
        <pc:cxnChg chg="mod topLvl">
          <ac:chgData name="CLARA DI PIAZZA" userId="bd862384-123f-4ee2-aeda-536dfd36a613" providerId="ADAL" clId="{4FE2269F-B690-4F04-ACDE-8AC2D0DAD66B}" dt="2023-01-22T13:05:29.928" v="955" actId="164"/>
          <ac:cxnSpMkLst>
            <pc:docMk/>
            <pc:sldMk cId="525423488" sldId="744"/>
            <ac:cxnSpMk id="74" creationId="{C7374D77-0964-3732-1375-4ACC22CA1290}"/>
          </ac:cxnSpMkLst>
        </pc:cxnChg>
        <pc:cxnChg chg="mod topLvl">
          <ac:chgData name="CLARA DI PIAZZA" userId="bd862384-123f-4ee2-aeda-536dfd36a613" providerId="ADAL" clId="{4FE2269F-B690-4F04-ACDE-8AC2D0DAD66B}" dt="2023-01-22T13:05:29.928" v="955" actId="164"/>
          <ac:cxnSpMkLst>
            <pc:docMk/>
            <pc:sldMk cId="525423488" sldId="744"/>
            <ac:cxnSpMk id="75" creationId="{8CD63E1D-C754-C00A-8B3F-FB795C19A7E8}"/>
          </ac:cxnSpMkLst>
        </pc:cxnChg>
        <pc:cxnChg chg="mod topLvl">
          <ac:chgData name="CLARA DI PIAZZA" userId="bd862384-123f-4ee2-aeda-536dfd36a613" providerId="ADAL" clId="{4FE2269F-B690-4F04-ACDE-8AC2D0DAD66B}" dt="2023-01-22T13:05:29.928" v="955" actId="164"/>
          <ac:cxnSpMkLst>
            <pc:docMk/>
            <pc:sldMk cId="525423488" sldId="744"/>
            <ac:cxnSpMk id="76" creationId="{034321AA-9BC1-08EA-060B-331B6A40E82C}"/>
          </ac:cxnSpMkLst>
        </pc:cxnChg>
        <pc:cxnChg chg="mod">
          <ac:chgData name="CLARA DI PIAZZA" userId="bd862384-123f-4ee2-aeda-536dfd36a613" providerId="ADAL" clId="{4FE2269F-B690-4F04-ACDE-8AC2D0DAD66B}" dt="2023-01-22T13:05:29.928" v="955" actId="164"/>
          <ac:cxnSpMkLst>
            <pc:docMk/>
            <pc:sldMk cId="525423488" sldId="744"/>
            <ac:cxnSpMk id="77" creationId="{12741D8C-1073-7D6E-ED1A-69A58C065A56}"/>
          </ac:cxnSpMkLst>
        </pc:cxnChg>
        <pc:cxnChg chg="mod">
          <ac:chgData name="CLARA DI PIAZZA" userId="bd862384-123f-4ee2-aeda-536dfd36a613" providerId="ADAL" clId="{4FE2269F-B690-4F04-ACDE-8AC2D0DAD66B}" dt="2023-01-22T13:05:29.928" v="955" actId="164"/>
          <ac:cxnSpMkLst>
            <pc:docMk/>
            <pc:sldMk cId="525423488" sldId="744"/>
            <ac:cxnSpMk id="78" creationId="{82478FE0-226A-C66E-155F-2B023B2A043C}"/>
          </ac:cxnSpMkLst>
        </pc:cxnChg>
        <pc:cxnChg chg="mod">
          <ac:chgData name="CLARA DI PIAZZA" userId="bd862384-123f-4ee2-aeda-536dfd36a613" providerId="ADAL" clId="{4FE2269F-B690-4F04-ACDE-8AC2D0DAD66B}" dt="2023-01-22T13:05:29.928" v="955" actId="164"/>
          <ac:cxnSpMkLst>
            <pc:docMk/>
            <pc:sldMk cId="525423488" sldId="744"/>
            <ac:cxnSpMk id="79" creationId="{AF134170-4195-54BA-6C9D-420CF4C947F9}"/>
          </ac:cxnSpMkLst>
        </pc:cxnChg>
        <pc:cxnChg chg="mod">
          <ac:chgData name="CLARA DI PIAZZA" userId="bd862384-123f-4ee2-aeda-536dfd36a613" providerId="ADAL" clId="{4FE2269F-B690-4F04-ACDE-8AC2D0DAD66B}" dt="2023-01-22T13:05:29.928" v="955" actId="164"/>
          <ac:cxnSpMkLst>
            <pc:docMk/>
            <pc:sldMk cId="525423488" sldId="744"/>
            <ac:cxnSpMk id="85" creationId="{1E878855-F91A-092A-F770-676A9BCB0A1D}"/>
          </ac:cxnSpMkLst>
        </pc:cxnChg>
        <pc:cxnChg chg="mod">
          <ac:chgData name="CLARA DI PIAZZA" userId="bd862384-123f-4ee2-aeda-536dfd36a613" providerId="ADAL" clId="{4FE2269F-B690-4F04-ACDE-8AC2D0DAD66B}" dt="2023-01-22T13:05:29.928" v="955" actId="164"/>
          <ac:cxnSpMkLst>
            <pc:docMk/>
            <pc:sldMk cId="525423488" sldId="744"/>
            <ac:cxnSpMk id="86" creationId="{B41E7891-B926-4546-52B3-B56B0BD5FF0A}"/>
          </ac:cxnSpMkLst>
        </pc:cxnChg>
        <pc:cxnChg chg="mod">
          <ac:chgData name="CLARA DI PIAZZA" userId="bd862384-123f-4ee2-aeda-536dfd36a613" providerId="ADAL" clId="{4FE2269F-B690-4F04-ACDE-8AC2D0DAD66B}" dt="2023-01-22T13:05:29.928" v="955" actId="164"/>
          <ac:cxnSpMkLst>
            <pc:docMk/>
            <pc:sldMk cId="525423488" sldId="744"/>
            <ac:cxnSpMk id="87" creationId="{532151AF-AD09-762B-4A1B-1BA82CC17F9F}"/>
          </ac:cxnSpMkLst>
        </pc:cxnChg>
        <pc:cxnChg chg="mod">
          <ac:chgData name="CLARA DI PIAZZA" userId="bd862384-123f-4ee2-aeda-536dfd36a613" providerId="ADAL" clId="{4FE2269F-B690-4F04-ACDE-8AC2D0DAD66B}" dt="2023-01-22T13:05:29.928" v="955" actId="164"/>
          <ac:cxnSpMkLst>
            <pc:docMk/>
            <pc:sldMk cId="525423488" sldId="744"/>
            <ac:cxnSpMk id="88" creationId="{FB52B28A-F3F4-BF23-853C-FA437A44C3D5}"/>
          </ac:cxnSpMkLst>
        </pc:cxnChg>
        <pc:cxnChg chg="mod">
          <ac:chgData name="CLARA DI PIAZZA" userId="bd862384-123f-4ee2-aeda-536dfd36a613" providerId="ADAL" clId="{4FE2269F-B690-4F04-ACDE-8AC2D0DAD66B}" dt="2023-01-22T13:05:29.928" v="955" actId="164"/>
          <ac:cxnSpMkLst>
            <pc:docMk/>
            <pc:sldMk cId="525423488" sldId="744"/>
            <ac:cxnSpMk id="89" creationId="{A2EBC4D0-884B-14C8-FA40-C7E4321321F7}"/>
          </ac:cxnSpMkLst>
        </pc:cxnChg>
        <pc:cxnChg chg="mod topLvl">
          <ac:chgData name="CLARA DI PIAZZA" userId="bd862384-123f-4ee2-aeda-536dfd36a613" providerId="ADAL" clId="{4FE2269F-B690-4F04-ACDE-8AC2D0DAD66B}" dt="2023-01-22T13:05:29.928" v="955" actId="164"/>
          <ac:cxnSpMkLst>
            <pc:docMk/>
            <pc:sldMk cId="525423488" sldId="744"/>
            <ac:cxnSpMk id="93" creationId="{FE3CDD52-CABE-726C-0279-A23746CDC2DE}"/>
          </ac:cxnSpMkLst>
        </pc:cxnChg>
        <pc:cxnChg chg="mod topLvl">
          <ac:chgData name="CLARA DI PIAZZA" userId="bd862384-123f-4ee2-aeda-536dfd36a613" providerId="ADAL" clId="{4FE2269F-B690-4F04-ACDE-8AC2D0DAD66B}" dt="2023-01-22T13:05:29.928" v="955" actId="164"/>
          <ac:cxnSpMkLst>
            <pc:docMk/>
            <pc:sldMk cId="525423488" sldId="744"/>
            <ac:cxnSpMk id="97" creationId="{DE78D51A-8193-DA5C-7F8D-FDCEE11CD47B}"/>
          </ac:cxnSpMkLst>
        </pc:cxnChg>
        <pc:cxnChg chg="mod topLvl">
          <ac:chgData name="CLARA DI PIAZZA" userId="bd862384-123f-4ee2-aeda-536dfd36a613" providerId="ADAL" clId="{4FE2269F-B690-4F04-ACDE-8AC2D0DAD66B}" dt="2023-01-22T13:05:29.928" v="955" actId="164"/>
          <ac:cxnSpMkLst>
            <pc:docMk/>
            <pc:sldMk cId="525423488" sldId="744"/>
            <ac:cxnSpMk id="99" creationId="{841C095C-3CE5-458D-EAAD-DEDAE2BC2A87}"/>
          </ac:cxnSpMkLst>
        </pc:cxnChg>
        <pc:cxnChg chg="mod topLvl">
          <ac:chgData name="CLARA DI PIAZZA" userId="bd862384-123f-4ee2-aeda-536dfd36a613" providerId="ADAL" clId="{4FE2269F-B690-4F04-ACDE-8AC2D0DAD66B}" dt="2023-01-22T13:05:29.928" v="955" actId="164"/>
          <ac:cxnSpMkLst>
            <pc:docMk/>
            <pc:sldMk cId="525423488" sldId="744"/>
            <ac:cxnSpMk id="105" creationId="{F3708ABD-D02F-5270-8115-7046915AA830}"/>
          </ac:cxnSpMkLst>
        </pc:cxnChg>
        <pc:cxnChg chg="mod topLvl">
          <ac:chgData name="CLARA DI PIAZZA" userId="bd862384-123f-4ee2-aeda-536dfd36a613" providerId="ADAL" clId="{4FE2269F-B690-4F04-ACDE-8AC2D0DAD66B}" dt="2023-01-22T13:05:29.928" v="955" actId="164"/>
          <ac:cxnSpMkLst>
            <pc:docMk/>
            <pc:sldMk cId="525423488" sldId="744"/>
            <ac:cxnSpMk id="106" creationId="{5CB66850-7AAA-520D-1750-8AE17F596AF8}"/>
          </ac:cxnSpMkLst>
        </pc:cxnChg>
        <pc:cxnChg chg="mod topLvl">
          <ac:chgData name="CLARA DI PIAZZA" userId="bd862384-123f-4ee2-aeda-536dfd36a613" providerId="ADAL" clId="{4FE2269F-B690-4F04-ACDE-8AC2D0DAD66B}" dt="2023-01-22T13:05:29.928" v="955" actId="164"/>
          <ac:cxnSpMkLst>
            <pc:docMk/>
            <pc:sldMk cId="525423488" sldId="744"/>
            <ac:cxnSpMk id="109" creationId="{03052604-DED0-80AE-082C-3D9C8B34C2DB}"/>
          </ac:cxnSpMkLst>
        </pc:cxnChg>
        <pc:cxnChg chg="mod topLvl">
          <ac:chgData name="CLARA DI PIAZZA" userId="bd862384-123f-4ee2-aeda-536dfd36a613" providerId="ADAL" clId="{4FE2269F-B690-4F04-ACDE-8AC2D0DAD66B}" dt="2023-01-22T13:05:29.928" v="955" actId="164"/>
          <ac:cxnSpMkLst>
            <pc:docMk/>
            <pc:sldMk cId="525423488" sldId="744"/>
            <ac:cxnSpMk id="110" creationId="{1DF50512-5610-14F6-ACB3-6E834797D94A}"/>
          </ac:cxnSpMkLst>
        </pc:cxnChg>
        <pc:cxnChg chg="mod topLvl">
          <ac:chgData name="CLARA DI PIAZZA" userId="bd862384-123f-4ee2-aeda-536dfd36a613" providerId="ADAL" clId="{4FE2269F-B690-4F04-ACDE-8AC2D0DAD66B}" dt="2023-01-22T13:05:29.928" v="955" actId="164"/>
          <ac:cxnSpMkLst>
            <pc:docMk/>
            <pc:sldMk cId="525423488" sldId="744"/>
            <ac:cxnSpMk id="111" creationId="{5989A4B8-AAEA-27AD-EB59-F2F2E36667DC}"/>
          </ac:cxnSpMkLst>
        </pc:cxnChg>
        <pc:cxnChg chg="mod topLvl">
          <ac:chgData name="CLARA DI PIAZZA" userId="bd862384-123f-4ee2-aeda-536dfd36a613" providerId="ADAL" clId="{4FE2269F-B690-4F04-ACDE-8AC2D0DAD66B}" dt="2023-01-22T13:05:29.928" v="955" actId="164"/>
          <ac:cxnSpMkLst>
            <pc:docMk/>
            <pc:sldMk cId="525423488" sldId="744"/>
            <ac:cxnSpMk id="112" creationId="{44EF5E40-4A05-766E-9F70-B4418E5A2F20}"/>
          </ac:cxnSpMkLst>
        </pc:cxnChg>
      </pc:sldChg>
      <pc:sldChg chg="addSp delSp modSp add del mod">
        <pc:chgData name="CLARA DI PIAZZA" userId="bd862384-123f-4ee2-aeda-536dfd36a613" providerId="ADAL" clId="{4FE2269F-B690-4F04-ACDE-8AC2D0DAD66B}" dt="2023-01-22T17:28:04.279" v="3805" actId="47"/>
        <pc:sldMkLst>
          <pc:docMk/>
          <pc:sldMk cId="320301812" sldId="745"/>
        </pc:sldMkLst>
        <pc:spChg chg="mod">
          <ac:chgData name="CLARA DI PIAZZA" userId="bd862384-123f-4ee2-aeda-536dfd36a613" providerId="ADAL" clId="{4FE2269F-B690-4F04-ACDE-8AC2D0DAD66B}" dt="2023-01-22T14:21:35.216" v="965" actId="164"/>
          <ac:spMkLst>
            <pc:docMk/>
            <pc:sldMk cId="320301812" sldId="745"/>
            <ac:spMk id="16" creationId="{CB7708B1-F58F-612B-0962-626A9D27EDDF}"/>
          </ac:spMkLst>
        </pc:spChg>
        <pc:spChg chg="mod">
          <ac:chgData name="CLARA DI PIAZZA" userId="bd862384-123f-4ee2-aeda-536dfd36a613" providerId="ADAL" clId="{4FE2269F-B690-4F04-ACDE-8AC2D0DAD66B}" dt="2023-01-22T14:21:35.216" v="965" actId="164"/>
          <ac:spMkLst>
            <pc:docMk/>
            <pc:sldMk cId="320301812" sldId="745"/>
            <ac:spMk id="17" creationId="{63104273-0A09-9D8B-6CBA-2F5E8EB587DA}"/>
          </ac:spMkLst>
        </pc:spChg>
        <pc:spChg chg="mod">
          <ac:chgData name="CLARA DI PIAZZA" userId="bd862384-123f-4ee2-aeda-536dfd36a613" providerId="ADAL" clId="{4FE2269F-B690-4F04-ACDE-8AC2D0DAD66B}" dt="2023-01-22T14:21:49.063" v="970" actId="164"/>
          <ac:spMkLst>
            <pc:docMk/>
            <pc:sldMk cId="320301812" sldId="745"/>
            <ac:spMk id="18" creationId="{DCB66266-8AF5-DC0E-603A-5F7996D7E77C}"/>
          </ac:spMkLst>
        </pc:spChg>
        <pc:spChg chg="mod">
          <ac:chgData name="CLARA DI PIAZZA" userId="bd862384-123f-4ee2-aeda-536dfd36a613" providerId="ADAL" clId="{4FE2269F-B690-4F04-ACDE-8AC2D0DAD66B}" dt="2023-01-22T14:21:49.063" v="970" actId="164"/>
          <ac:spMkLst>
            <pc:docMk/>
            <pc:sldMk cId="320301812" sldId="745"/>
            <ac:spMk id="19" creationId="{3C08597F-CCE5-8244-D873-BB80C3D5ADA7}"/>
          </ac:spMkLst>
        </pc:spChg>
        <pc:spChg chg="mod">
          <ac:chgData name="CLARA DI PIAZZA" userId="bd862384-123f-4ee2-aeda-536dfd36a613" providerId="ADAL" clId="{4FE2269F-B690-4F04-ACDE-8AC2D0DAD66B}" dt="2023-01-22T14:21:46.209" v="969" actId="164"/>
          <ac:spMkLst>
            <pc:docMk/>
            <pc:sldMk cId="320301812" sldId="745"/>
            <ac:spMk id="20" creationId="{57422D13-BEB1-8600-3A0F-F01EDA401AC6}"/>
          </ac:spMkLst>
        </pc:spChg>
        <pc:spChg chg="mod">
          <ac:chgData name="CLARA DI PIAZZA" userId="bd862384-123f-4ee2-aeda-536dfd36a613" providerId="ADAL" clId="{4FE2269F-B690-4F04-ACDE-8AC2D0DAD66B}" dt="2023-01-22T14:21:41.335" v="967" actId="164"/>
          <ac:spMkLst>
            <pc:docMk/>
            <pc:sldMk cId="320301812" sldId="745"/>
            <ac:spMk id="21" creationId="{ECEC6769-3F02-4C6A-58B7-5CFFCA28AF5B}"/>
          </ac:spMkLst>
        </pc:spChg>
        <pc:spChg chg="mod">
          <ac:chgData name="CLARA DI PIAZZA" userId="bd862384-123f-4ee2-aeda-536dfd36a613" providerId="ADAL" clId="{4FE2269F-B690-4F04-ACDE-8AC2D0DAD66B}" dt="2023-01-22T14:21:46.209" v="969" actId="164"/>
          <ac:spMkLst>
            <pc:docMk/>
            <pc:sldMk cId="320301812" sldId="745"/>
            <ac:spMk id="22" creationId="{EED0E35C-DDCD-6FB0-49E5-47D6A2C893E6}"/>
          </ac:spMkLst>
        </pc:spChg>
        <pc:spChg chg="mod">
          <ac:chgData name="CLARA DI PIAZZA" userId="bd862384-123f-4ee2-aeda-536dfd36a613" providerId="ADAL" clId="{4FE2269F-B690-4F04-ACDE-8AC2D0DAD66B}" dt="2023-01-22T14:21:41.335" v="967" actId="164"/>
          <ac:spMkLst>
            <pc:docMk/>
            <pc:sldMk cId="320301812" sldId="745"/>
            <ac:spMk id="23" creationId="{086A217C-2774-9F8E-B0DB-C876C710100F}"/>
          </ac:spMkLst>
        </pc:spChg>
        <pc:spChg chg="mod">
          <ac:chgData name="CLARA DI PIAZZA" userId="bd862384-123f-4ee2-aeda-536dfd36a613" providerId="ADAL" clId="{4FE2269F-B690-4F04-ACDE-8AC2D0DAD66B}" dt="2023-01-22T14:29:08.169" v="1042" actId="1076"/>
          <ac:spMkLst>
            <pc:docMk/>
            <pc:sldMk cId="320301812" sldId="745"/>
            <ac:spMk id="26" creationId="{1CF01AE4-9FBA-4984-0C93-34EDD61A2DBB}"/>
          </ac:spMkLst>
        </pc:spChg>
        <pc:spChg chg="mod">
          <ac:chgData name="CLARA DI PIAZZA" userId="bd862384-123f-4ee2-aeda-536dfd36a613" providerId="ADAL" clId="{4FE2269F-B690-4F04-ACDE-8AC2D0DAD66B}" dt="2023-01-22T14:29:00.697" v="1039" actId="1076"/>
          <ac:spMkLst>
            <pc:docMk/>
            <pc:sldMk cId="320301812" sldId="745"/>
            <ac:spMk id="29" creationId="{F03A40EF-128E-7154-213C-767831092169}"/>
          </ac:spMkLst>
        </pc:spChg>
        <pc:spChg chg="add mod">
          <ac:chgData name="CLARA DI PIAZZA" userId="bd862384-123f-4ee2-aeda-536dfd36a613" providerId="ADAL" clId="{4FE2269F-B690-4F04-ACDE-8AC2D0DAD66B}" dt="2023-01-22T14:30:56.305" v="1059" actId="20577"/>
          <ac:spMkLst>
            <pc:docMk/>
            <pc:sldMk cId="320301812" sldId="745"/>
            <ac:spMk id="30" creationId="{1F1C42F9-E7CD-23CA-2904-344E024AB621}"/>
          </ac:spMkLst>
        </pc:spChg>
        <pc:spChg chg="add mod">
          <ac:chgData name="CLARA DI PIAZZA" userId="bd862384-123f-4ee2-aeda-536dfd36a613" providerId="ADAL" clId="{4FE2269F-B690-4F04-ACDE-8AC2D0DAD66B}" dt="2023-01-22T14:31:53.009" v="1083" actId="164"/>
          <ac:spMkLst>
            <pc:docMk/>
            <pc:sldMk cId="320301812" sldId="745"/>
            <ac:spMk id="48" creationId="{17F9A837-51FF-9E42-024C-9CF97E02CF50}"/>
          </ac:spMkLst>
        </pc:spChg>
        <pc:spChg chg="add mod">
          <ac:chgData name="CLARA DI PIAZZA" userId="bd862384-123f-4ee2-aeda-536dfd36a613" providerId="ADAL" clId="{4FE2269F-B690-4F04-ACDE-8AC2D0DAD66B}" dt="2023-01-22T14:33:44.250" v="1116" actId="164"/>
          <ac:spMkLst>
            <pc:docMk/>
            <pc:sldMk cId="320301812" sldId="745"/>
            <ac:spMk id="50" creationId="{F1DCA07B-577A-8435-AA3D-659438761B1B}"/>
          </ac:spMkLst>
        </pc:spChg>
        <pc:spChg chg="add mod">
          <ac:chgData name="CLARA DI PIAZZA" userId="bd862384-123f-4ee2-aeda-536dfd36a613" providerId="ADAL" clId="{4FE2269F-B690-4F04-ACDE-8AC2D0DAD66B}" dt="2023-01-22T14:33:44.250" v="1116" actId="164"/>
          <ac:spMkLst>
            <pc:docMk/>
            <pc:sldMk cId="320301812" sldId="745"/>
            <ac:spMk id="51" creationId="{4731DE79-1156-F9D7-AB2B-C31B16DB192A}"/>
          </ac:spMkLst>
        </pc:spChg>
        <pc:spChg chg="add mod">
          <ac:chgData name="CLARA DI PIAZZA" userId="bd862384-123f-4ee2-aeda-536dfd36a613" providerId="ADAL" clId="{4FE2269F-B690-4F04-ACDE-8AC2D0DAD66B}" dt="2023-01-22T14:33:44.250" v="1116" actId="164"/>
          <ac:spMkLst>
            <pc:docMk/>
            <pc:sldMk cId="320301812" sldId="745"/>
            <ac:spMk id="52" creationId="{2675E39E-FDBF-959E-2FD7-6F7FF1E866E7}"/>
          </ac:spMkLst>
        </pc:spChg>
        <pc:spChg chg="add mod">
          <ac:chgData name="CLARA DI PIAZZA" userId="bd862384-123f-4ee2-aeda-536dfd36a613" providerId="ADAL" clId="{4FE2269F-B690-4F04-ACDE-8AC2D0DAD66B}" dt="2023-01-22T14:33:44.250" v="1116" actId="164"/>
          <ac:spMkLst>
            <pc:docMk/>
            <pc:sldMk cId="320301812" sldId="745"/>
            <ac:spMk id="53" creationId="{3FDD45E8-7CEB-ACA1-E399-A09226D70EC7}"/>
          </ac:spMkLst>
        </pc:spChg>
        <pc:spChg chg="add mod">
          <ac:chgData name="CLARA DI PIAZZA" userId="bd862384-123f-4ee2-aeda-536dfd36a613" providerId="ADAL" clId="{4FE2269F-B690-4F04-ACDE-8AC2D0DAD66B}" dt="2023-01-22T14:33:44.250" v="1116" actId="164"/>
          <ac:spMkLst>
            <pc:docMk/>
            <pc:sldMk cId="320301812" sldId="745"/>
            <ac:spMk id="54" creationId="{A0E68505-9E34-5992-2EEA-B7A8EB872E02}"/>
          </ac:spMkLst>
        </pc:spChg>
        <pc:spChg chg="add mod">
          <ac:chgData name="CLARA DI PIAZZA" userId="bd862384-123f-4ee2-aeda-536dfd36a613" providerId="ADAL" clId="{4FE2269F-B690-4F04-ACDE-8AC2D0DAD66B}" dt="2023-01-22T14:33:44.250" v="1116" actId="164"/>
          <ac:spMkLst>
            <pc:docMk/>
            <pc:sldMk cId="320301812" sldId="745"/>
            <ac:spMk id="55" creationId="{009796F5-87D8-C8CC-0C84-DD0D78EB5B88}"/>
          </ac:spMkLst>
        </pc:spChg>
        <pc:spChg chg="add mod">
          <ac:chgData name="CLARA DI PIAZZA" userId="bd862384-123f-4ee2-aeda-536dfd36a613" providerId="ADAL" clId="{4FE2269F-B690-4F04-ACDE-8AC2D0DAD66B}" dt="2023-01-22T14:33:49.668" v="1118" actId="1076"/>
          <ac:spMkLst>
            <pc:docMk/>
            <pc:sldMk cId="320301812" sldId="745"/>
            <ac:spMk id="56" creationId="{D027B87A-9C30-B538-16EE-84F5F99B6876}"/>
          </ac:spMkLst>
        </pc:spChg>
        <pc:spChg chg="add mod">
          <ac:chgData name="CLARA DI PIAZZA" userId="bd862384-123f-4ee2-aeda-536dfd36a613" providerId="ADAL" clId="{4FE2269F-B690-4F04-ACDE-8AC2D0DAD66B}" dt="2023-01-22T14:34:16.938" v="1123" actId="20577"/>
          <ac:spMkLst>
            <pc:docMk/>
            <pc:sldMk cId="320301812" sldId="745"/>
            <ac:spMk id="58" creationId="{80BCDA04-B840-305F-3187-9B5988CFCB7F}"/>
          </ac:spMkLst>
        </pc:spChg>
        <pc:spChg chg="add mod">
          <ac:chgData name="CLARA DI PIAZZA" userId="bd862384-123f-4ee2-aeda-536dfd36a613" providerId="ADAL" clId="{4FE2269F-B690-4F04-ACDE-8AC2D0DAD66B}" dt="2023-01-22T14:34:19.530" v="1126" actId="20577"/>
          <ac:spMkLst>
            <pc:docMk/>
            <pc:sldMk cId="320301812" sldId="745"/>
            <ac:spMk id="59" creationId="{477F3B78-C35E-C2E3-B30D-B24C35E794C0}"/>
          </ac:spMkLst>
        </pc:spChg>
        <pc:spChg chg="add mod">
          <ac:chgData name="CLARA DI PIAZZA" userId="bd862384-123f-4ee2-aeda-536dfd36a613" providerId="ADAL" clId="{4FE2269F-B690-4F04-ACDE-8AC2D0DAD66B}" dt="2023-01-22T14:34:52.776" v="1129" actId="20577"/>
          <ac:spMkLst>
            <pc:docMk/>
            <pc:sldMk cId="320301812" sldId="745"/>
            <ac:spMk id="60" creationId="{D7815F0A-4CFB-FE02-6761-188453BF088A}"/>
          </ac:spMkLst>
        </pc:spChg>
        <pc:spChg chg="add mod">
          <ac:chgData name="CLARA DI PIAZZA" userId="bd862384-123f-4ee2-aeda-536dfd36a613" providerId="ADAL" clId="{4FE2269F-B690-4F04-ACDE-8AC2D0DAD66B}" dt="2023-01-22T14:34:57.059" v="1135" actId="20577"/>
          <ac:spMkLst>
            <pc:docMk/>
            <pc:sldMk cId="320301812" sldId="745"/>
            <ac:spMk id="61" creationId="{96D1B1C7-ADD6-68ED-8A2E-D02F382EB962}"/>
          </ac:spMkLst>
        </pc:spChg>
        <pc:spChg chg="add mod">
          <ac:chgData name="CLARA DI PIAZZA" userId="bd862384-123f-4ee2-aeda-536dfd36a613" providerId="ADAL" clId="{4FE2269F-B690-4F04-ACDE-8AC2D0DAD66B}" dt="2023-01-22T14:34:54.898" v="1132" actId="20577"/>
          <ac:spMkLst>
            <pc:docMk/>
            <pc:sldMk cId="320301812" sldId="745"/>
            <ac:spMk id="62" creationId="{A7A4D7AA-C745-CA27-E60A-3BB8AB9BC353}"/>
          </ac:spMkLst>
        </pc:spChg>
        <pc:spChg chg="add mod">
          <ac:chgData name="CLARA DI PIAZZA" userId="bd862384-123f-4ee2-aeda-536dfd36a613" providerId="ADAL" clId="{4FE2269F-B690-4F04-ACDE-8AC2D0DAD66B}" dt="2023-01-22T14:35:01.794" v="1141" actId="20577"/>
          <ac:spMkLst>
            <pc:docMk/>
            <pc:sldMk cId="320301812" sldId="745"/>
            <ac:spMk id="63" creationId="{FEB1E537-23D6-B9E5-F081-24D00E413D6B}"/>
          </ac:spMkLst>
        </pc:spChg>
        <pc:spChg chg="add mod">
          <ac:chgData name="CLARA DI PIAZZA" userId="bd862384-123f-4ee2-aeda-536dfd36a613" providerId="ADAL" clId="{4FE2269F-B690-4F04-ACDE-8AC2D0DAD66B}" dt="2023-01-22T14:34:59.300" v="1138" actId="20577"/>
          <ac:spMkLst>
            <pc:docMk/>
            <pc:sldMk cId="320301812" sldId="745"/>
            <ac:spMk id="64" creationId="{0B1A34D2-409F-F835-E232-616BDDCBED68}"/>
          </ac:spMkLst>
        </pc:spChg>
        <pc:spChg chg="add mod">
          <ac:chgData name="CLARA DI PIAZZA" userId="bd862384-123f-4ee2-aeda-536dfd36a613" providerId="ADAL" clId="{4FE2269F-B690-4F04-ACDE-8AC2D0DAD66B}" dt="2023-01-22T14:35:04.663" v="1144" actId="20577"/>
          <ac:spMkLst>
            <pc:docMk/>
            <pc:sldMk cId="320301812" sldId="745"/>
            <ac:spMk id="65" creationId="{9120CCC3-B760-7F5E-9656-FDE6A3AE7D14}"/>
          </ac:spMkLst>
        </pc:spChg>
        <pc:spChg chg="add mod">
          <ac:chgData name="CLARA DI PIAZZA" userId="bd862384-123f-4ee2-aeda-536dfd36a613" providerId="ADAL" clId="{4FE2269F-B690-4F04-ACDE-8AC2D0DAD66B}" dt="2023-01-22T14:53:50.408" v="1297" actId="164"/>
          <ac:spMkLst>
            <pc:docMk/>
            <pc:sldMk cId="320301812" sldId="745"/>
            <ac:spMk id="67" creationId="{98A20781-E2A0-56D4-E685-6DF29294D1D9}"/>
          </ac:spMkLst>
        </pc:spChg>
        <pc:spChg chg="add mod">
          <ac:chgData name="CLARA DI PIAZZA" userId="bd862384-123f-4ee2-aeda-536dfd36a613" providerId="ADAL" clId="{4FE2269F-B690-4F04-ACDE-8AC2D0DAD66B}" dt="2023-01-22T14:57:29.241" v="1372" actId="164"/>
          <ac:spMkLst>
            <pc:docMk/>
            <pc:sldMk cId="320301812" sldId="745"/>
            <ac:spMk id="91" creationId="{408F193A-DBBC-1589-7AF4-332AEA4D3C79}"/>
          </ac:spMkLst>
        </pc:spChg>
        <pc:spChg chg="add mod">
          <ac:chgData name="CLARA DI PIAZZA" userId="bd862384-123f-4ee2-aeda-536dfd36a613" providerId="ADAL" clId="{4FE2269F-B690-4F04-ACDE-8AC2D0DAD66B}" dt="2023-01-22T14:57:29.241" v="1372" actId="164"/>
          <ac:spMkLst>
            <pc:docMk/>
            <pc:sldMk cId="320301812" sldId="745"/>
            <ac:spMk id="92" creationId="{5278CFFF-1C56-A338-C11C-06222F6EC476}"/>
          </ac:spMkLst>
        </pc:spChg>
        <pc:spChg chg="add mod">
          <ac:chgData name="CLARA DI PIAZZA" userId="bd862384-123f-4ee2-aeda-536dfd36a613" providerId="ADAL" clId="{4FE2269F-B690-4F04-ACDE-8AC2D0DAD66B}" dt="2023-01-22T14:57:29.241" v="1372" actId="164"/>
          <ac:spMkLst>
            <pc:docMk/>
            <pc:sldMk cId="320301812" sldId="745"/>
            <ac:spMk id="94" creationId="{8045B1D1-388A-9D1D-1228-CB783721C3BC}"/>
          </ac:spMkLst>
        </pc:spChg>
        <pc:spChg chg="add mod">
          <ac:chgData name="CLARA DI PIAZZA" userId="bd862384-123f-4ee2-aeda-536dfd36a613" providerId="ADAL" clId="{4FE2269F-B690-4F04-ACDE-8AC2D0DAD66B}" dt="2023-01-22T14:57:29.241" v="1372" actId="164"/>
          <ac:spMkLst>
            <pc:docMk/>
            <pc:sldMk cId="320301812" sldId="745"/>
            <ac:spMk id="95" creationId="{4E1C0465-8687-359B-6E99-E7034878E41D}"/>
          </ac:spMkLst>
        </pc:spChg>
        <pc:spChg chg="add mod">
          <ac:chgData name="CLARA DI PIAZZA" userId="bd862384-123f-4ee2-aeda-536dfd36a613" providerId="ADAL" clId="{4FE2269F-B690-4F04-ACDE-8AC2D0DAD66B}" dt="2023-01-22T14:57:29.241" v="1372" actId="164"/>
          <ac:spMkLst>
            <pc:docMk/>
            <pc:sldMk cId="320301812" sldId="745"/>
            <ac:spMk id="96" creationId="{D0AF4182-C605-A13F-B52F-473B8E323ACC}"/>
          </ac:spMkLst>
        </pc:spChg>
        <pc:spChg chg="add mod">
          <ac:chgData name="CLARA DI PIAZZA" userId="bd862384-123f-4ee2-aeda-536dfd36a613" providerId="ADAL" clId="{4FE2269F-B690-4F04-ACDE-8AC2D0DAD66B}" dt="2023-01-22T14:57:29.241" v="1372" actId="164"/>
          <ac:spMkLst>
            <pc:docMk/>
            <pc:sldMk cId="320301812" sldId="745"/>
            <ac:spMk id="98" creationId="{CCA4F928-48DA-A2EB-7468-7B6FC43AB723}"/>
          </ac:spMkLst>
        </pc:spChg>
        <pc:spChg chg="add mod">
          <ac:chgData name="CLARA DI PIAZZA" userId="bd862384-123f-4ee2-aeda-536dfd36a613" providerId="ADAL" clId="{4FE2269F-B690-4F04-ACDE-8AC2D0DAD66B}" dt="2023-01-22T14:57:29.241" v="1372" actId="164"/>
          <ac:spMkLst>
            <pc:docMk/>
            <pc:sldMk cId="320301812" sldId="745"/>
            <ac:spMk id="100" creationId="{EA2B6033-E8B0-81C4-D393-BB0767A9FEAA}"/>
          </ac:spMkLst>
        </pc:spChg>
        <pc:spChg chg="add mod">
          <ac:chgData name="CLARA DI PIAZZA" userId="bd862384-123f-4ee2-aeda-536dfd36a613" providerId="ADAL" clId="{4FE2269F-B690-4F04-ACDE-8AC2D0DAD66B}" dt="2023-01-22T14:57:29.241" v="1372" actId="164"/>
          <ac:spMkLst>
            <pc:docMk/>
            <pc:sldMk cId="320301812" sldId="745"/>
            <ac:spMk id="101" creationId="{060716B4-51D1-3CD3-3AD3-30786183C2AA}"/>
          </ac:spMkLst>
        </pc:spChg>
        <pc:spChg chg="add mod">
          <ac:chgData name="CLARA DI PIAZZA" userId="bd862384-123f-4ee2-aeda-536dfd36a613" providerId="ADAL" clId="{4FE2269F-B690-4F04-ACDE-8AC2D0DAD66B}" dt="2023-01-22T14:57:29.241" v="1372" actId="164"/>
          <ac:spMkLst>
            <pc:docMk/>
            <pc:sldMk cId="320301812" sldId="745"/>
            <ac:spMk id="102" creationId="{66922E77-A55A-282B-779A-2FFBE5F02BB2}"/>
          </ac:spMkLst>
        </pc:spChg>
        <pc:spChg chg="add del mod">
          <ac:chgData name="CLARA DI PIAZZA" userId="bd862384-123f-4ee2-aeda-536dfd36a613" providerId="ADAL" clId="{4FE2269F-B690-4F04-ACDE-8AC2D0DAD66B}" dt="2023-01-22T15:06:05.518" v="1511" actId="478"/>
          <ac:spMkLst>
            <pc:docMk/>
            <pc:sldMk cId="320301812" sldId="745"/>
            <ac:spMk id="104" creationId="{924D720B-0BE5-A28F-6EF9-C8278E12D9EA}"/>
          </ac:spMkLst>
        </pc:spChg>
        <pc:spChg chg="add del mod">
          <ac:chgData name="CLARA DI PIAZZA" userId="bd862384-123f-4ee2-aeda-536dfd36a613" providerId="ADAL" clId="{4FE2269F-B690-4F04-ACDE-8AC2D0DAD66B}" dt="2023-01-22T15:09:06.830" v="1555" actId="478"/>
          <ac:spMkLst>
            <pc:docMk/>
            <pc:sldMk cId="320301812" sldId="745"/>
            <ac:spMk id="107" creationId="{C4366CEC-F874-A1DF-CFDE-160B945F4673}"/>
          </ac:spMkLst>
        </pc:spChg>
        <pc:spChg chg="add del mod">
          <ac:chgData name="CLARA DI PIAZZA" userId="bd862384-123f-4ee2-aeda-536dfd36a613" providerId="ADAL" clId="{4FE2269F-B690-4F04-ACDE-8AC2D0DAD66B}" dt="2023-01-22T15:31:57.397" v="1842" actId="478"/>
          <ac:spMkLst>
            <pc:docMk/>
            <pc:sldMk cId="320301812" sldId="745"/>
            <ac:spMk id="108" creationId="{A9879280-5703-454A-A2B7-4BB61E2D3E54}"/>
          </ac:spMkLst>
        </pc:spChg>
        <pc:spChg chg="mod">
          <ac:chgData name="CLARA DI PIAZZA" userId="bd862384-123f-4ee2-aeda-536dfd36a613" providerId="ADAL" clId="{4FE2269F-B690-4F04-ACDE-8AC2D0DAD66B}" dt="2023-01-22T15:13:18.663" v="1611" actId="1076"/>
          <ac:spMkLst>
            <pc:docMk/>
            <pc:sldMk cId="320301812" sldId="745"/>
            <ac:spMk id="116" creationId="{152686FC-A6EA-59FD-11A5-190087B704FA}"/>
          </ac:spMkLst>
        </pc:spChg>
        <pc:spChg chg="add del mod">
          <ac:chgData name="CLARA DI PIAZZA" userId="bd862384-123f-4ee2-aeda-536dfd36a613" providerId="ADAL" clId="{4FE2269F-B690-4F04-ACDE-8AC2D0DAD66B}" dt="2023-01-22T15:08:43.211" v="1547" actId="478"/>
          <ac:spMkLst>
            <pc:docMk/>
            <pc:sldMk cId="320301812" sldId="745"/>
            <ac:spMk id="125" creationId="{A0139B7C-86A1-CB53-FEC5-3CFECCF43BBD}"/>
          </ac:spMkLst>
        </pc:spChg>
        <pc:spChg chg="add del mod">
          <ac:chgData name="CLARA DI PIAZZA" userId="bd862384-123f-4ee2-aeda-536dfd36a613" providerId="ADAL" clId="{4FE2269F-B690-4F04-ACDE-8AC2D0DAD66B}" dt="2023-01-22T15:08:43.211" v="1547" actId="478"/>
          <ac:spMkLst>
            <pc:docMk/>
            <pc:sldMk cId="320301812" sldId="745"/>
            <ac:spMk id="126" creationId="{85C1619B-1088-0CCC-C2B2-A2432FB31DC7}"/>
          </ac:spMkLst>
        </pc:spChg>
        <pc:spChg chg="add del mod">
          <ac:chgData name="CLARA DI PIAZZA" userId="bd862384-123f-4ee2-aeda-536dfd36a613" providerId="ADAL" clId="{4FE2269F-B690-4F04-ACDE-8AC2D0DAD66B}" dt="2023-01-22T15:08:43.211" v="1547" actId="478"/>
          <ac:spMkLst>
            <pc:docMk/>
            <pc:sldMk cId="320301812" sldId="745"/>
            <ac:spMk id="127" creationId="{1642B5B4-6861-CDE7-4238-D202780C7276}"/>
          </ac:spMkLst>
        </pc:spChg>
        <pc:spChg chg="add del mod ord">
          <ac:chgData name="CLARA DI PIAZZA" userId="bd862384-123f-4ee2-aeda-536dfd36a613" providerId="ADAL" clId="{4FE2269F-B690-4F04-ACDE-8AC2D0DAD66B}" dt="2023-01-22T15:12:30.351" v="1602"/>
          <ac:spMkLst>
            <pc:docMk/>
            <pc:sldMk cId="320301812" sldId="745"/>
            <ac:spMk id="150" creationId="{659517F3-C930-CAEE-96C7-B3B404B135E8}"/>
          </ac:spMkLst>
        </pc:spChg>
        <pc:spChg chg="add del mod ord">
          <ac:chgData name="CLARA DI PIAZZA" userId="bd862384-123f-4ee2-aeda-536dfd36a613" providerId="ADAL" clId="{4FE2269F-B690-4F04-ACDE-8AC2D0DAD66B}" dt="2023-01-22T15:12:30.351" v="1602"/>
          <ac:spMkLst>
            <pc:docMk/>
            <pc:sldMk cId="320301812" sldId="745"/>
            <ac:spMk id="151" creationId="{DBEA8D5F-3AD4-67CD-66FC-7A71926D7E42}"/>
          </ac:spMkLst>
        </pc:spChg>
        <pc:spChg chg="add del mod ord">
          <ac:chgData name="CLARA DI PIAZZA" userId="bd862384-123f-4ee2-aeda-536dfd36a613" providerId="ADAL" clId="{4FE2269F-B690-4F04-ACDE-8AC2D0DAD66B}" dt="2023-01-22T15:12:30.351" v="1602"/>
          <ac:spMkLst>
            <pc:docMk/>
            <pc:sldMk cId="320301812" sldId="745"/>
            <ac:spMk id="152" creationId="{BD1B3998-D2E9-C2AB-7975-B95E4C480009}"/>
          </ac:spMkLst>
        </pc:spChg>
        <pc:spChg chg="add del mod ord">
          <ac:chgData name="CLARA DI PIAZZA" userId="bd862384-123f-4ee2-aeda-536dfd36a613" providerId="ADAL" clId="{4FE2269F-B690-4F04-ACDE-8AC2D0DAD66B}" dt="2023-01-22T15:12:30.351" v="1602"/>
          <ac:spMkLst>
            <pc:docMk/>
            <pc:sldMk cId="320301812" sldId="745"/>
            <ac:spMk id="153" creationId="{E34A09F2-0858-3021-56C5-EC4882A67980}"/>
          </ac:spMkLst>
        </pc:spChg>
        <pc:spChg chg="add del mod ord">
          <ac:chgData name="CLARA DI PIAZZA" userId="bd862384-123f-4ee2-aeda-536dfd36a613" providerId="ADAL" clId="{4FE2269F-B690-4F04-ACDE-8AC2D0DAD66B}" dt="2023-01-22T15:12:30.351" v="1602"/>
          <ac:spMkLst>
            <pc:docMk/>
            <pc:sldMk cId="320301812" sldId="745"/>
            <ac:spMk id="154" creationId="{E5EDBCB6-D71F-20C0-4F5F-B2596E135A56}"/>
          </ac:spMkLst>
        </pc:spChg>
        <pc:spChg chg="add del mod ord">
          <ac:chgData name="CLARA DI PIAZZA" userId="bd862384-123f-4ee2-aeda-536dfd36a613" providerId="ADAL" clId="{4FE2269F-B690-4F04-ACDE-8AC2D0DAD66B}" dt="2023-01-22T15:12:30.351" v="1602"/>
          <ac:spMkLst>
            <pc:docMk/>
            <pc:sldMk cId="320301812" sldId="745"/>
            <ac:spMk id="155" creationId="{8E4CCA33-8158-689F-8792-889A24513CA3}"/>
          </ac:spMkLst>
        </pc:spChg>
        <pc:spChg chg="add del mod ord">
          <ac:chgData name="CLARA DI PIAZZA" userId="bd862384-123f-4ee2-aeda-536dfd36a613" providerId="ADAL" clId="{4FE2269F-B690-4F04-ACDE-8AC2D0DAD66B}" dt="2023-01-22T15:12:30.351" v="1602"/>
          <ac:spMkLst>
            <pc:docMk/>
            <pc:sldMk cId="320301812" sldId="745"/>
            <ac:spMk id="156" creationId="{804A6ABC-FFB1-5FF0-CE21-A645EBB88820}"/>
          </ac:spMkLst>
        </pc:spChg>
        <pc:spChg chg="add del mod ord">
          <ac:chgData name="CLARA DI PIAZZA" userId="bd862384-123f-4ee2-aeda-536dfd36a613" providerId="ADAL" clId="{4FE2269F-B690-4F04-ACDE-8AC2D0DAD66B}" dt="2023-01-22T15:12:30.351" v="1602"/>
          <ac:spMkLst>
            <pc:docMk/>
            <pc:sldMk cId="320301812" sldId="745"/>
            <ac:spMk id="157" creationId="{91C287B9-AA75-082D-2770-B3382C18F383}"/>
          </ac:spMkLst>
        </pc:spChg>
        <pc:spChg chg="add del mod ord">
          <ac:chgData name="CLARA DI PIAZZA" userId="bd862384-123f-4ee2-aeda-536dfd36a613" providerId="ADAL" clId="{4FE2269F-B690-4F04-ACDE-8AC2D0DAD66B}" dt="2023-01-22T15:12:30.351" v="1602"/>
          <ac:spMkLst>
            <pc:docMk/>
            <pc:sldMk cId="320301812" sldId="745"/>
            <ac:spMk id="158" creationId="{E7BF3DA2-5FB7-0F3E-962C-7EFCAD788591}"/>
          </ac:spMkLst>
        </pc:spChg>
        <pc:spChg chg="add mod">
          <ac:chgData name="CLARA DI PIAZZA" userId="bd862384-123f-4ee2-aeda-536dfd36a613" providerId="ADAL" clId="{4FE2269F-B690-4F04-ACDE-8AC2D0DAD66B}" dt="2023-01-22T15:32:29.653" v="1848" actId="1076"/>
          <ac:spMkLst>
            <pc:docMk/>
            <pc:sldMk cId="320301812" sldId="745"/>
            <ac:spMk id="164" creationId="{CA51202B-22E9-8382-A93A-CACB93AB81F5}"/>
          </ac:spMkLst>
        </pc:spChg>
        <pc:spChg chg="add mod">
          <ac:chgData name="CLARA DI PIAZZA" userId="bd862384-123f-4ee2-aeda-536dfd36a613" providerId="ADAL" clId="{4FE2269F-B690-4F04-ACDE-8AC2D0DAD66B}" dt="2023-01-22T15:19:43.126" v="1667" actId="20577"/>
          <ac:spMkLst>
            <pc:docMk/>
            <pc:sldMk cId="320301812" sldId="745"/>
            <ac:spMk id="165" creationId="{E509ECB0-141A-DC9F-EDCD-743758D75CBD}"/>
          </ac:spMkLst>
        </pc:spChg>
        <pc:spChg chg="add mod">
          <ac:chgData name="CLARA DI PIAZZA" userId="bd862384-123f-4ee2-aeda-536dfd36a613" providerId="ADAL" clId="{4FE2269F-B690-4F04-ACDE-8AC2D0DAD66B}" dt="2023-01-22T15:19:39.863" v="1663" actId="20577"/>
          <ac:spMkLst>
            <pc:docMk/>
            <pc:sldMk cId="320301812" sldId="745"/>
            <ac:spMk id="166" creationId="{FA2695CF-3B65-0D7B-825E-9EC4B8912CDA}"/>
          </ac:spMkLst>
        </pc:spChg>
        <pc:spChg chg="add mod">
          <ac:chgData name="CLARA DI PIAZZA" userId="bd862384-123f-4ee2-aeda-536dfd36a613" providerId="ADAL" clId="{4FE2269F-B690-4F04-ACDE-8AC2D0DAD66B}" dt="2023-01-22T15:19:51.864" v="1679" actId="20577"/>
          <ac:spMkLst>
            <pc:docMk/>
            <pc:sldMk cId="320301812" sldId="745"/>
            <ac:spMk id="167" creationId="{9FBC7C7A-0904-CECE-7413-36D255AD4058}"/>
          </ac:spMkLst>
        </pc:spChg>
        <pc:spChg chg="add mod">
          <ac:chgData name="CLARA DI PIAZZA" userId="bd862384-123f-4ee2-aeda-536dfd36a613" providerId="ADAL" clId="{4FE2269F-B690-4F04-ACDE-8AC2D0DAD66B}" dt="2023-01-22T15:19:50.120" v="1677" actId="20577"/>
          <ac:spMkLst>
            <pc:docMk/>
            <pc:sldMk cId="320301812" sldId="745"/>
            <ac:spMk id="168" creationId="{89B90805-C1D5-8BAA-2833-041523114907}"/>
          </ac:spMkLst>
        </pc:spChg>
        <pc:spChg chg="add mod">
          <ac:chgData name="CLARA DI PIAZZA" userId="bd862384-123f-4ee2-aeda-536dfd36a613" providerId="ADAL" clId="{4FE2269F-B690-4F04-ACDE-8AC2D0DAD66B}" dt="2023-01-22T15:19:47.628" v="1673" actId="20577"/>
          <ac:spMkLst>
            <pc:docMk/>
            <pc:sldMk cId="320301812" sldId="745"/>
            <ac:spMk id="169" creationId="{178E8F87-C323-DD25-5919-CAB520051C29}"/>
          </ac:spMkLst>
        </pc:spChg>
        <pc:spChg chg="add mod">
          <ac:chgData name="CLARA DI PIAZZA" userId="bd862384-123f-4ee2-aeda-536dfd36a613" providerId="ADAL" clId="{4FE2269F-B690-4F04-ACDE-8AC2D0DAD66B}" dt="2023-01-22T15:32:42.381" v="1852" actId="1076"/>
          <ac:spMkLst>
            <pc:docMk/>
            <pc:sldMk cId="320301812" sldId="745"/>
            <ac:spMk id="170" creationId="{8E983E90-16A1-0B71-2116-9F43B0DD9636}"/>
          </ac:spMkLst>
        </pc:spChg>
        <pc:spChg chg="add mod">
          <ac:chgData name="CLARA DI PIAZZA" userId="bd862384-123f-4ee2-aeda-536dfd36a613" providerId="ADAL" clId="{4FE2269F-B690-4F04-ACDE-8AC2D0DAD66B}" dt="2023-01-22T15:20:01.274" v="1691" actId="20577"/>
          <ac:spMkLst>
            <pc:docMk/>
            <pc:sldMk cId="320301812" sldId="745"/>
            <ac:spMk id="171" creationId="{711B147D-5A6E-3CC6-F488-D3A6B2A3AF3A}"/>
          </ac:spMkLst>
        </pc:spChg>
        <pc:spChg chg="add mod">
          <ac:chgData name="CLARA DI PIAZZA" userId="bd862384-123f-4ee2-aeda-536dfd36a613" providerId="ADAL" clId="{4FE2269F-B690-4F04-ACDE-8AC2D0DAD66B}" dt="2023-01-22T15:19:57.738" v="1685" actId="20577"/>
          <ac:spMkLst>
            <pc:docMk/>
            <pc:sldMk cId="320301812" sldId="745"/>
            <ac:spMk id="172" creationId="{079CD50F-D53A-DA27-2A16-FC7D95ECA92D}"/>
          </ac:spMkLst>
        </pc:spChg>
        <pc:spChg chg="mod">
          <ac:chgData name="CLARA DI PIAZZA" userId="bd862384-123f-4ee2-aeda-536dfd36a613" providerId="ADAL" clId="{4FE2269F-B690-4F04-ACDE-8AC2D0DAD66B}" dt="2023-01-22T15:31:53.299" v="1840"/>
          <ac:spMkLst>
            <pc:docMk/>
            <pc:sldMk cId="320301812" sldId="745"/>
            <ac:spMk id="178" creationId="{16DAD88B-FDB5-E158-3693-806D848F9D9D}"/>
          </ac:spMkLst>
        </pc:spChg>
        <pc:spChg chg="mod">
          <ac:chgData name="CLARA DI PIAZZA" userId="bd862384-123f-4ee2-aeda-536dfd36a613" providerId="ADAL" clId="{4FE2269F-B690-4F04-ACDE-8AC2D0DAD66B}" dt="2023-01-22T15:31:53.299" v="1840"/>
          <ac:spMkLst>
            <pc:docMk/>
            <pc:sldMk cId="320301812" sldId="745"/>
            <ac:spMk id="179" creationId="{A39A1514-7AA1-BD36-2C83-A9C352F4AF5B}"/>
          </ac:spMkLst>
        </pc:spChg>
        <pc:spChg chg="mod">
          <ac:chgData name="CLARA DI PIAZZA" userId="bd862384-123f-4ee2-aeda-536dfd36a613" providerId="ADAL" clId="{4FE2269F-B690-4F04-ACDE-8AC2D0DAD66B}" dt="2023-01-22T15:31:53.299" v="1840"/>
          <ac:spMkLst>
            <pc:docMk/>
            <pc:sldMk cId="320301812" sldId="745"/>
            <ac:spMk id="180" creationId="{8DE2AEC8-6461-B015-827F-5AED197D4C2A}"/>
          </ac:spMkLst>
        </pc:spChg>
        <pc:spChg chg="mod">
          <ac:chgData name="CLARA DI PIAZZA" userId="bd862384-123f-4ee2-aeda-536dfd36a613" providerId="ADAL" clId="{4FE2269F-B690-4F04-ACDE-8AC2D0DAD66B}" dt="2023-01-22T15:31:53.299" v="1840"/>
          <ac:spMkLst>
            <pc:docMk/>
            <pc:sldMk cId="320301812" sldId="745"/>
            <ac:spMk id="181" creationId="{D872E289-C2E1-7778-27C7-2DF632D9C39F}"/>
          </ac:spMkLst>
        </pc:spChg>
        <pc:spChg chg="mod">
          <ac:chgData name="CLARA DI PIAZZA" userId="bd862384-123f-4ee2-aeda-536dfd36a613" providerId="ADAL" clId="{4FE2269F-B690-4F04-ACDE-8AC2D0DAD66B}" dt="2023-01-22T15:31:53.299" v="1840"/>
          <ac:spMkLst>
            <pc:docMk/>
            <pc:sldMk cId="320301812" sldId="745"/>
            <ac:spMk id="182" creationId="{531D0C63-E90C-573A-E14B-679BA890131E}"/>
          </ac:spMkLst>
        </pc:spChg>
        <pc:spChg chg="mod">
          <ac:chgData name="CLARA DI PIAZZA" userId="bd862384-123f-4ee2-aeda-536dfd36a613" providerId="ADAL" clId="{4FE2269F-B690-4F04-ACDE-8AC2D0DAD66B}" dt="2023-01-22T15:31:53.299" v="1840"/>
          <ac:spMkLst>
            <pc:docMk/>
            <pc:sldMk cId="320301812" sldId="745"/>
            <ac:spMk id="183" creationId="{DB38B6D5-2684-E793-3F95-DB1D1186AE5B}"/>
          </ac:spMkLst>
        </pc:spChg>
        <pc:spChg chg="mod">
          <ac:chgData name="CLARA DI PIAZZA" userId="bd862384-123f-4ee2-aeda-536dfd36a613" providerId="ADAL" clId="{4FE2269F-B690-4F04-ACDE-8AC2D0DAD66B}" dt="2023-01-22T15:31:53.299" v="1840"/>
          <ac:spMkLst>
            <pc:docMk/>
            <pc:sldMk cId="320301812" sldId="745"/>
            <ac:spMk id="184" creationId="{CB401FD4-DFF2-CC44-7787-E4AD3EBBAED5}"/>
          </ac:spMkLst>
        </pc:spChg>
        <pc:spChg chg="mod">
          <ac:chgData name="CLARA DI PIAZZA" userId="bd862384-123f-4ee2-aeda-536dfd36a613" providerId="ADAL" clId="{4FE2269F-B690-4F04-ACDE-8AC2D0DAD66B}" dt="2023-01-22T15:31:53.299" v="1840"/>
          <ac:spMkLst>
            <pc:docMk/>
            <pc:sldMk cId="320301812" sldId="745"/>
            <ac:spMk id="185" creationId="{98E0A626-D7B0-9925-A710-DFEB08C9125F}"/>
          </ac:spMkLst>
        </pc:spChg>
        <pc:spChg chg="mod">
          <ac:chgData name="CLARA DI PIAZZA" userId="bd862384-123f-4ee2-aeda-536dfd36a613" providerId="ADAL" clId="{4FE2269F-B690-4F04-ACDE-8AC2D0DAD66B}" dt="2023-01-22T15:31:53.299" v="1840"/>
          <ac:spMkLst>
            <pc:docMk/>
            <pc:sldMk cId="320301812" sldId="745"/>
            <ac:spMk id="186" creationId="{0B33E923-5A45-7CDE-B548-B1024000CE24}"/>
          </ac:spMkLst>
        </pc:spChg>
        <pc:spChg chg="mod">
          <ac:chgData name="CLARA DI PIAZZA" userId="bd862384-123f-4ee2-aeda-536dfd36a613" providerId="ADAL" clId="{4FE2269F-B690-4F04-ACDE-8AC2D0DAD66B}" dt="2023-01-22T15:31:53.299" v="1840"/>
          <ac:spMkLst>
            <pc:docMk/>
            <pc:sldMk cId="320301812" sldId="745"/>
            <ac:spMk id="196" creationId="{D62C12CB-2E57-0D84-71A7-86B0C15B1A7C}"/>
          </ac:spMkLst>
        </pc:spChg>
        <pc:grpChg chg="add del mod">
          <ac:chgData name="CLARA DI PIAZZA" userId="bd862384-123f-4ee2-aeda-536dfd36a613" providerId="ADAL" clId="{4FE2269F-B690-4F04-ACDE-8AC2D0DAD66B}" dt="2023-01-22T14:21:07.624" v="959" actId="21"/>
          <ac:grpSpMkLst>
            <pc:docMk/>
            <pc:sldMk cId="320301812" sldId="745"/>
            <ac:grpSpMk id="2" creationId="{15AC9E03-2B63-85D4-0129-AC6D36827198}"/>
          </ac:grpSpMkLst>
        </pc:grpChg>
        <pc:grpChg chg="mod">
          <ac:chgData name="CLARA DI PIAZZA" userId="bd862384-123f-4ee2-aeda-536dfd36a613" providerId="ADAL" clId="{4FE2269F-B690-4F04-ACDE-8AC2D0DAD66B}" dt="2023-01-22T14:21:01.676" v="957" actId="164"/>
          <ac:grpSpMkLst>
            <pc:docMk/>
            <pc:sldMk cId="320301812" sldId="745"/>
            <ac:grpSpMk id="3" creationId="{D1812D06-7016-1A82-A0BD-AD2D4B67C732}"/>
          </ac:grpSpMkLst>
        </pc:grpChg>
        <pc:grpChg chg="mod">
          <ac:chgData name="CLARA DI PIAZZA" userId="bd862384-123f-4ee2-aeda-536dfd36a613" providerId="ADAL" clId="{4FE2269F-B690-4F04-ACDE-8AC2D0DAD66B}" dt="2023-01-22T14:21:01.676" v="957" actId="164"/>
          <ac:grpSpMkLst>
            <pc:docMk/>
            <pc:sldMk cId="320301812" sldId="745"/>
            <ac:grpSpMk id="7" creationId="{FFE778F0-4ABD-C796-AFB5-8AEF8AC39CE0}"/>
          </ac:grpSpMkLst>
        </pc:grpChg>
        <pc:grpChg chg="mod">
          <ac:chgData name="CLARA DI PIAZZA" userId="bd862384-123f-4ee2-aeda-536dfd36a613" providerId="ADAL" clId="{4FE2269F-B690-4F04-ACDE-8AC2D0DAD66B}" dt="2023-01-22T14:21:01.676" v="957" actId="164"/>
          <ac:grpSpMkLst>
            <pc:docMk/>
            <pc:sldMk cId="320301812" sldId="745"/>
            <ac:grpSpMk id="9" creationId="{4C76EDCF-4E87-31DA-E716-8ACE35B68C57}"/>
          </ac:grpSpMkLst>
        </pc:grpChg>
        <pc:grpChg chg="mod">
          <ac:chgData name="CLARA DI PIAZZA" userId="bd862384-123f-4ee2-aeda-536dfd36a613" providerId="ADAL" clId="{4FE2269F-B690-4F04-ACDE-8AC2D0DAD66B}" dt="2023-01-22T14:21:01.676" v="957" actId="164"/>
          <ac:grpSpMkLst>
            <pc:docMk/>
            <pc:sldMk cId="320301812" sldId="745"/>
            <ac:grpSpMk id="15" creationId="{62275A41-B8EA-66CB-F57A-AE0AB23F4DF6}"/>
          </ac:grpSpMkLst>
        </pc:grpChg>
        <pc:grpChg chg="add del mod">
          <ac:chgData name="CLARA DI PIAZZA" userId="bd862384-123f-4ee2-aeda-536dfd36a613" providerId="ADAL" clId="{4FE2269F-B690-4F04-ACDE-8AC2D0DAD66B}" dt="2023-01-22T14:23:12.936" v="988" actId="21"/>
          <ac:grpSpMkLst>
            <pc:docMk/>
            <pc:sldMk cId="320301812" sldId="745"/>
            <ac:grpSpMk id="24" creationId="{72C53A6F-E7E7-B2B4-95A5-657F42CF58DC}"/>
          </ac:grpSpMkLst>
        </pc:grpChg>
        <pc:grpChg chg="add del mod">
          <ac:chgData name="CLARA DI PIAZZA" userId="bd862384-123f-4ee2-aeda-536dfd36a613" providerId="ADAL" clId="{4FE2269F-B690-4F04-ACDE-8AC2D0DAD66B}" dt="2023-01-22T14:22:42.256" v="982" actId="21"/>
          <ac:grpSpMkLst>
            <pc:docMk/>
            <pc:sldMk cId="320301812" sldId="745"/>
            <ac:grpSpMk id="25" creationId="{6802BB6B-DEC5-31A7-191F-C7E6FBAEC9FE}"/>
          </ac:grpSpMkLst>
        </pc:grpChg>
        <pc:grpChg chg="add del mod">
          <ac:chgData name="CLARA DI PIAZZA" userId="bd862384-123f-4ee2-aeda-536dfd36a613" providerId="ADAL" clId="{4FE2269F-B690-4F04-ACDE-8AC2D0DAD66B}" dt="2023-01-22T14:22:58.860" v="985" actId="21"/>
          <ac:grpSpMkLst>
            <pc:docMk/>
            <pc:sldMk cId="320301812" sldId="745"/>
            <ac:grpSpMk id="27" creationId="{A368FE75-79BA-E538-4CC1-9094EDF81CE3}"/>
          </ac:grpSpMkLst>
        </pc:grpChg>
        <pc:grpChg chg="add del mod">
          <ac:chgData name="CLARA DI PIAZZA" userId="bd862384-123f-4ee2-aeda-536dfd36a613" providerId="ADAL" clId="{4FE2269F-B690-4F04-ACDE-8AC2D0DAD66B}" dt="2023-01-22T14:21:53.524" v="972" actId="21"/>
          <ac:grpSpMkLst>
            <pc:docMk/>
            <pc:sldMk cId="320301812" sldId="745"/>
            <ac:grpSpMk id="28" creationId="{5071BF2F-A3A3-940E-8E2D-72CB951FB5A9}"/>
          </ac:grpSpMkLst>
        </pc:grpChg>
        <pc:grpChg chg="add mod">
          <ac:chgData name="CLARA DI PIAZZA" userId="bd862384-123f-4ee2-aeda-536dfd36a613" providerId="ADAL" clId="{4FE2269F-B690-4F04-ACDE-8AC2D0DAD66B}" dt="2023-01-22T14:30:07.481" v="1055" actId="164"/>
          <ac:grpSpMkLst>
            <pc:docMk/>
            <pc:sldMk cId="320301812" sldId="745"/>
            <ac:grpSpMk id="46" creationId="{C2D4739D-B07D-63E3-72CF-59E5EFBDBFAD}"/>
          </ac:grpSpMkLst>
        </pc:grpChg>
        <pc:grpChg chg="add mod">
          <ac:chgData name="CLARA DI PIAZZA" userId="bd862384-123f-4ee2-aeda-536dfd36a613" providerId="ADAL" clId="{4FE2269F-B690-4F04-ACDE-8AC2D0DAD66B}" dt="2023-01-22T14:31:53.009" v="1083" actId="164"/>
          <ac:grpSpMkLst>
            <pc:docMk/>
            <pc:sldMk cId="320301812" sldId="745"/>
            <ac:grpSpMk id="47" creationId="{C63A9747-5DFF-4781-B7DA-CE5936D103A7}"/>
          </ac:grpSpMkLst>
        </pc:grpChg>
        <pc:grpChg chg="add mod">
          <ac:chgData name="CLARA DI PIAZZA" userId="bd862384-123f-4ee2-aeda-536dfd36a613" providerId="ADAL" clId="{4FE2269F-B690-4F04-ACDE-8AC2D0DAD66B}" dt="2023-01-22T14:33:44.250" v="1116" actId="164"/>
          <ac:grpSpMkLst>
            <pc:docMk/>
            <pc:sldMk cId="320301812" sldId="745"/>
            <ac:grpSpMk id="49" creationId="{6E5444AD-5FC4-0AD9-1BEE-4EB0DEA59785}"/>
          </ac:grpSpMkLst>
        </pc:grpChg>
        <pc:grpChg chg="add mod">
          <ac:chgData name="CLARA DI PIAZZA" userId="bd862384-123f-4ee2-aeda-536dfd36a613" providerId="ADAL" clId="{4FE2269F-B690-4F04-ACDE-8AC2D0DAD66B}" dt="2023-01-22T14:34:14.626" v="1121" actId="164"/>
          <ac:grpSpMkLst>
            <pc:docMk/>
            <pc:sldMk cId="320301812" sldId="745"/>
            <ac:grpSpMk id="57" creationId="{E6816A0E-1E93-1474-110D-BB43710469EC}"/>
          </ac:grpSpMkLst>
        </pc:grpChg>
        <pc:grpChg chg="add del mod">
          <ac:chgData name="CLARA DI PIAZZA" userId="bd862384-123f-4ee2-aeda-536dfd36a613" providerId="ADAL" clId="{4FE2269F-B690-4F04-ACDE-8AC2D0DAD66B}" dt="2023-01-22T14:35:13.286" v="1146" actId="21"/>
          <ac:grpSpMkLst>
            <pc:docMk/>
            <pc:sldMk cId="320301812" sldId="745"/>
            <ac:grpSpMk id="66" creationId="{7D72D3A4-B1C7-8E84-EEA5-494F0B41D41B}"/>
          </ac:grpSpMkLst>
        </pc:grpChg>
        <pc:grpChg chg="add mod">
          <ac:chgData name="CLARA DI PIAZZA" userId="bd862384-123f-4ee2-aeda-536dfd36a613" providerId="ADAL" clId="{4FE2269F-B690-4F04-ACDE-8AC2D0DAD66B}" dt="2023-01-22T14:57:29.241" v="1372" actId="164"/>
          <ac:grpSpMkLst>
            <pc:docMk/>
            <pc:sldMk cId="320301812" sldId="745"/>
            <ac:grpSpMk id="80" creationId="{AB75FC4D-411B-EF3C-8CE4-83647BD7B4D5}"/>
          </ac:grpSpMkLst>
        </pc:grpChg>
        <pc:grpChg chg="add mod">
          <ac:chgData name="CLARA DI PIAZZA" userId="bd862384-123f-4ee2-aeda-536dfd36a613" providerId="ADAL" clId="{4FE2269F-B690-4F04-ACDE-8AC2D0DAD66B}" dt="2023-01-22T15:09:29.055" v="1561" actId="1076"/>
          <ac:grpSpMkLst>
            <pc:docMk/>
            <pc:sldMk cId="320301812" sldId="745"/>
            <ac:grpSpMk id="103" creationId="{5E397B4E-CF12-C1B2-1557-9C60F22BAD5A}"/>
          </ac:grpSpMkLst>
        </pc:grpChg>
        <pc:grpChg chg="add del mod">
          <ac:chgData name="CLARA DI PIAZZA" userId="bd862384-123f-4ee2-aeda-536dfd36a613" providerId="ADAL" clId="{4FE2269F-B690-4F04-ACDE-8AC2D0DAD66B}" dt="2023-01-22T15:32:04.496" v="1845" actId="478"/>
          <ac:grpSpMkLst>
            <pc:docMk/>
            <pc:sldMk cId="320301812" sldId="745"/>
            <ac:grpSpMk id="124" creationId="{3C0F9874-446E-180D-2D66-A81559EB607C}"/>
          </ac:grpSpMkLst>
        </pc:grpChg>
        <pc:grpChg chg="add del mod">
          <ac:chgData name="CLARA DI PIAZZA" userId="bd862384-123f-4ee2-aeda-536dfd36a613" providerId="ADAL" clId="{4FE2269F-B690-4F04-ACDE-8AC2D0DAD66B}" dt="2023-01-22T15:31:57.397" v="1842" actId="478"/>
          <ac:grpSpMkLst>
            <pc:docMk/>
            <pc:sldMk cId="320301812" sldId="745"/>
            <ac:grpSpMk id="128" creationId="{37063EF8-165C-FE16-E180-35B7D153F422}"/>
          </ac:grpSpMkLst>
        </pc:grpChg>
        <pc:grpChg chg="add del mod">
          <ac:chgData name="CLARA DI PIAZZA" userId="bd862384-123f-4ee2-aeda-536dfd36a613" providerId="ADAL" clId="{4FE2269F-B690-4F04-ACDE-8AC2D0DAD66B}" dt="2023-01-22T15:32:37.726" v="1851" actId="478"/>
          <ac:grpSpMkLst>
            <pc:docMk/>
            <pc:sldMk cId="320301812" sldId="745"/>
            <ac:grpSpMk id="137" creationId="{6A42CBDA-545F-D347-925D-0657661FEA05}"/>
          </ac:grpSpMkLst>
        </pc:grpChg>
        <pc:grpChg chg="add mod">
          <ac:chgData name="CLARA DI PIAZZA" userId="bd862384-123f-4ee2-aeda-536dfd36a613" providerId="ADAL" clId="{4FE2269F-B690-4F04-ACDE-8AC2D0DAD66B}" dt="2023-01-22T15:13:23.816" v="1612" actId="164"/>
          <ac:grpSpMkLst>
            <pc:docMk/>
            <pc:sldMk cId="320301812" sldId="745"/>
            <ac:grpSpMk id="149" creationId="{58DFECD9-C48A-1700-7F26-669418C6C55A}"/>
          </ac:grpSpMkLst>
        </pc:grpChg>
        <pc:grpChg chg="add mod">
          <ac:chgData name="CLARA DI PIAZZA" userId="bd862384-123f-4ee2-aeda-536dfd36a613" providerId="ADAL" clId="{4FE2269F-B690-4F04-ACDE-8AC2D0DAD66B}" dt="2023-01-22T15:31:55.671" v="1841" actId="1076"/>
          <ac:grpSpMkLst>
            <pc:docMk/>
            <pc:sldMk cId="320301812" sldId="745"/>
            <ac:grpSpMk id="173" creationId="{887DB2BE-EE9D-826F-AE11-CB10893C7A81}"/>
          </ac:grpSpMkLst>
        </pc:grpChg>
        <pc:grpChg chg="add mod">
          <ac:chgData name="CLARA DI PIAZZA" userId="bd862384-123f-4ee2-aeda-536dfd36a613" providerId="ADAL" clId="{4FE2269F-B690-4F04-ACDE-8AC2D0DAD66B}" dt="2023-01-22T15:31:53.299" v="1840"/>
          <ac:grpSpMkLst>
            <pc:docMk/>
            <pc:sldMk cId="320301812" sldId="745"/>
            <ac:grpSpMk id="174" creationId="{DE049380-D401-D443-90A4-B67A48074BC4}"/>
          </ac:grpSpMkLst>
        </pc:grpChg>
        <pc:grpChg chg="mod">
          <ac:chgData name="CLARA DI PIAZZA" userId="bd862384-123f-4ee2-aeda-536dfd36a613" providerId="ADAL" clId="{4FE2269F-B690-4F04-ACDE-8AC2D0DAD66B}" dt="2023-01-22T15:31:53.299" v="1840"/>
          <ac:grpSpMkLst>
            <pc:docMk/>
            <pc:sldMk cId="320301812" sldId="745"/>
            <ac:grpSpMk id="175" creationId="{F399EA05-561F-6671-5296-42E65F3422EC}"/>
          </ac:grpSpMkLst>
        </pc:grpChg>
        <pc:grpChg chg="mod">
          <ac:chgData name="CLARA DI PIAZZA" userId="bd862384-123f-4ee2-aeda-536dfd36a613" providerId="ADAL" clId="{4FE2269F-B690-4F04-ACDE-8AC2D0DAD66B}" dt="2023-01-22T15:31:53.299" v="1840"/>
          <ac:grpSpMkLst>
            <pc:docMk/>
            <pc:sldMk cId="320301812" sldId="745"/>
            <ac:grpSpMk id="187" creationId="{7B19BF0C-65B4-CAF5-F79B-09E3AA0AF4F5}"/>
          </ac:grpSpMkLst>
        </pc:grpChg>
        <pc:grpChg chg="mod">
          <ac:chgData name="CLARA DI PIAZZA" userId="bd862384-123f-4ee2-aeda-536dfd36a613" providerId="ADAL" clId="{4FE2269F-B690-4F04-ACDE-8AC2D0DAD66B}" dt="2023-01-22T15:31:53.299" v="1840"/>
          <ac:grpSpMkLst>
            <pc:docMk/>
            <pc:sldMk cId="320301812" sldId="745"/>
            <ac:grpSpMk id="188" creationId="{2DBB850A-2670-0A0D-ECAD-EF4A2879E986}"/>
          </ac:grpSpMkLst>
        </pc:grpChg>
        <pc:grpChg chg="mod">
          <ac:chgData name="CLARA DI PIAZZA" userId="bd862384-123f-4ee2-aeda-536dfd36a613" providerId="ADAL" clId="{4FE2269F-B690-4F04-ACDE-8AC2D0DAD66B}" dt="2023-01-22T15:31:53.299" v="1840"/>
          <ac:grpSpMkLst>
            <pc:docMk/>
            <pc:sldMk cId="320301812" sldId="745"/>
            <ac:grpSpMk id="197" creationId="{28672D41-0B48-3804-C83E-01686D6A4937}"/>
          </ac:grpSpMkLst>
        </pc:grpChg>
        <pc:graphicFrameChg chg="mod">
          <ac:chgData name="CLARA DI PIAZZA" userId="bd862384-123f-4ee2-aeda-536dfd36a613" providerId="ADAL" clId="{4FE2269F-B690-4F04-ACDE-8AC2D0DAD66B}" dt="2023-01-22T15:10:16.111" v="1572" actId="1076"/>
          <ac:graphicFrameMkLst>
            <pc:docMk/>
            <pc:sldMk cId="320301812" sldId="745"/>
            <ac:graphicFrameMk id="6" creationId="{B68FA2F4-8913-E57F-83DF-17A99BC8E55B}"/>
          </ac:graphicFrameMkLst>
        </pc:graphicFrameChg>
        <pc:graphicFrameChg chg="mod">
          <ac:chgData name="CLARA DI PIAZZA" userId="bd862384-123f-4ee2-aeda-536dfd36a613" providerId="ADAL" clId="{4FE2269F-B690-4F04-ACDE-8AC2D0DAD66B}" dt="2023-01-22T15:10:20.167" v="1573" actId="1076"/>
          <ac:graphicFrameMkLst>
            <pc:docMk/>
            <pc:sldMk cId="320301812" sldId="745"/>
            <ac:graphicFrameMk id="8" creationId="{4191DB64-6CC1-02AF-A7E0-C21CA542213D}"/>
          </ac:graphicFrameMkLst>
        </pc:graphicFrameChg>
        <pc:graphicFrameChg chg="mod">
          <ac:chgData name="CLARA DI PIAZZA" userId="bd862384-123f-4ee2-aeda-536dfd36a613" providerId="ADAL" clId="{4FE2269F-B690-4F04-ACDE-8AC2D0DAD66B}" dt="2023-01-22T14:28:58.921" v="1038" actId="1076"/>
          <ac:graphicFrameMkLst>
            <pc:docMk/>
            <pc:sldMk cId="320301812" sldId="745"/>
            <ac:graphicFrameMk id="12" creationId="{7343A7A3-033D-F2C8-3A7E-CA7C8BB5B886}"/>
          </ac:graphicFrameMkLst>
        </pc:graphicFrameChg>
        <pc:graphicFrameChg chg="mod">
          <ac:chgData name="CLARA DI PIAZZA" userId="bd862384-123f-4ee2-aeda-536dfd36a613" providerId="ADAL" clId="{4FE2269F-B690-4F04-ACDE-8AC2D0DAD66B}" dt="2023-01-22T15:05:28.407" v="1505" actId="1076"/>
          <ac:graphicFrameMkLst>
            <pc:docMk/>
            <pc:sldMk cId="320301812" sldId="745"/>
            <ac:graphicFrameMk id="13" creationId="{ED6E2F16-AD55-06BB-D01C-7592AF16DDAC}"/>
          </ac:graphicFrameMkLst>
        </pc:graphicFrameChg>
        <pc:picChg chg="mod">
          <ac:chgData name="CLARA DI PIAZZA" userId="bd862384-123f-4ee2-aeda-536dfd36a613" providerId="ADAL" clId="{4FE2269F-B690-4F04-ACDE-8AC2D0DAD66B}" dt="2023-01-22T14:21:01.676" v="957" actId="164"/>
          <ac:picMkLst>
            <pc:docMk/>
            <pc:sldMk cId="320301812" sldId="745"/>
            <ac:picMk id="4" creationId="{360BA72D-8807-332A-316E-2522D639ED24}"/>
          </ac:picMkLst>
        </pc:picChg>
        <pc:cxnChg chg="add mod">
          <ac:chgData name="CLARA DI PIAZZA" userId="bd862384-123f-4ee2-aeda-536dfd36a613" providerId="ADAL" clId="{4FE2269F-B690-4F04-ACDE-8AC2D0DAD66B}" dt="2023-01-22T14:35:13.286" v="1146" actId="21"/>
          <ac:cxnSpMkLst>
            <pc:docMk/>
            <pc:sldMk cId="320301812" sldId="745"/>
            <ac:cxnSpMk id="34" creationId="{3F61C841-A579-7266-25C3-ABDCC3F12FC5}"/>
          </ac:cxnSpMkLst>
        </pc:cxnChg>
        <pc:cxnChg chg="add mod">
          <ac:chgData name="CLARA DI PIAZZA" userId="bd862384-123f-4ee2-aeda-536dfd36a613" providerId="ADAL" clId="{4FE2269F-B690-4F04-ACDE-8AC2D0DAD66B}" dt="2023-01-22T14:30:11.377" v="1056" actId="164"/>
          <ac:cxnSpMkLst>
            <pc:docMk/>
            <pc:sldMk cId="320301812" sldId="745"/>
            <ac:cxnSpMk id="36" creationId="{B3842916-E404-6FE2-68E5-9AF40DB71B61}"/>
          </ac:cxnSpMkLst>
        </pc:cxnChg>
        <pc:cxnChg chg="add mod">
          <ac:chgData name="CLARA DI PIAZZA" userId="bd862384-123f-4ee2-aeda-536dfd36a613" providerId="ADAL" clId="{4FE2269F-B690-4F04-ACDE-8AC2D0DAD66B}" dt="2023-01-22T14:30:11.377" v="1056" actId="164"/>
          <ac:cxnSpMkLst>
            <pc:docMk/>
            <pc:sldMk cId="320301812" sldId="745"/>
            <ac:cxnSpMk id="37" creationId="{F846200D-C6DD-0633-758D-488116BD09A2}"/>
          </ac:cxnSpMkLst>
        </pc:cxnChg>
        <pc:cxnChg chg="add mod">
          <ac:chgData name="CLARA DI PIAZZA" userId="bd862384-123f-4ee2-aeda-536dfd36a613" providerId="ADAL" clId="{4FE2269F-B690-4F04-ACDE-8AC2D0DAD66B}" dt="2023-01-22T14:30:11.377" v="1056" actId="164"/>
          <ac:cxnSpMkLst>
            <pc:docMk/>
            <pc:sldMk cId="320301812" sldId="745"/>
            <ac:cxnSpMk id="38" creationId="{63E0BDEF-A568-02CD-85C1-7DA215FA404E}"/>
          </ac:cxnSpMkLst>
        </pc:cxnChg>
        <pc:cxnChg chg="add mod">
          <ac:chgData name="CLARA DI PIAZZA" userId="bd862384-123f-4ee2-aeda-536dfd36a613" providerId="ADAL" clId="{4FE2269F-B690-4F04-ACDE-8AC2D0DAD66B}" dt="2023-01-22T14:30:11.377" v="1056" actId="164"/>
          <ac:cxnSpMkLst>
            <pc:docMk/>
            <pc:sldMk cId="320301812" sldId="745"/>
            <ac:cxnSpMk id="39" creationId="{5BEB4D76-A62B-9766-191E-474F3279B160}"/>
          </ac:cxnSpMkLst>
        </pc:cxnChg>
        <pc:cxnChg chg="add mod">
          <ac:chgData name="CLARA DI PIAZZA" userId="bd862384-123f-4ee2-aeda-536dfd36a613" providerId="ADAL" clId="{4FE2269F-B690-4F04-ACDE-8AC2D0DAD66B}" dt="2023-01-22T14:30:11.377" v="1056" actId="164"/>
          <ac:cxnSpMkLst>
            <pc:docMk/>
            <pc:sldMk cId="320301812" sldId="745"/>
            <ac:cxnSpMk id="40" creationId="{CE5EE113-770D-A344-F585-C63376F028E3}"/>
          </ac:cxnSpMkLst>
        </pc:cxnChg>
        <pc:cxnChg chg="add mod">
          <ac:chgData name="CLARA DI PIAZZA" userId="bd862384-123f-4ee2-aeda-536dfd36a613" providerId="ADAL" clId="{4FE2269F-B690-4F04-ACDE-8AC2D0DAD66B}" dt="2023-01-22T14:30:11.377" v="1056" actId="164"/>
          <ac:cxnSpMkLst>
            <pc:docMk/>
            <pc:sldMk cId="320301812" sldId="745"/>
            <ac:cxnSpMk id="41" creationId="{B26FBB55-6D51-461F-28D2-D0E268993776}"/>
          </ac:cxnSpMkLst>
        </pc:cxnChg>
        <pc:cxnChg chg="add mod">
          <ac:chgData name="CLARA DI PIAZZA" userId="bd862384-123f-4ee2-aeda-536dfd36a613" providerId="ADAL" clId="{4FE2269F-B690-4F04-ACDE-8AC2D0DAD66B}" dt="2023-01-22T14:30:11.377" v="1056" actId="164"/>
          <ac:cxnSpMkLst>
            <pc:docMk/>
            <pc:sldMk cId="320301812" sldId="745"/>
            <ac:cxnSpMk id="45" creationId="{333F606E-C5DC-1F01-C8D8-B633050137E6}"/>
          </ac:cxnSpMkLst>
        </pc:cxnChg>
        <pc:cxnChg chg="add mod">
          <ac:chgData name="CLARA DI PIAZZA" userId="bd862384-123f-4ee2-aeda-536dfd36a613" providerId="ADAL" clId="{4FE2269F-B690-4F04-ACDE-8AC2D0DAD66B}" dt="2023-01-22T14:53:50.408" v="1297" actId="164"/>
          <ac:cxnSpMkLst>
            <pc:docMk/>
            <pc:sldMk cId="320301812" sldId="745"/>
            <ac:cxnSpMk id="69" creationId="{29140416-C103-23D6-6DF8-8CF33534DC30}"/>
          </ac:cxnSpMkLst>
        </pc:cxnChg>
        <pc:cxnChg chg="add mod">
          <ac:chgData name="CLARA DI PIAZZA" userId="bd862384-123f-4ee2-aeda-536dfd36a613" providerId="ADAL" clId="{4FE2269F-B690-4F04-ACDE-8AC2D0DAD66B}" dt="2023-01-22T14:53:50.408" v="1297" actId="164"/>
          <ac:cxnSpMkLst>
            <pc:docMk/>
            <pc:sldMk cId="320301812" sldId="745"/>
            <ac:cxnSpMk id="70" creationId="{B73C6866-5510-6FF3-DA15-B5F433BD9B58}"/>
          </ac:cxnSpMkLst>
        </pc:cxnChg>
        <pc:cxnChg chg="add del mod">
          <ac:chgData name="CLARA DI PIAZZA" userId="bd862384-123f-4ee2-aeda-536dfd36a613" providerId="ADAL" clId="{4FE2269F-B690-4F04-ACDE-8AC2D0DAD66B}" dt="2023-01-22T14:53:43.521" v="1296" actId="11529"/>
          <ac:cxnSpMkLst>
            <pc:docMk/>
            <pc:sldMk cId="320301812" sldId="745"/>
            <ac:cxnSpMk id="72" creationId="{E8798B23-EF01-CCD2-5829-E7B5D700E5A6}"/>
          </ac:cxnSpMkLst>
        </pc:cxnChg>
        <pc:cxnChg chg="add mod">
          <ac:chgData name="CLARA DI PIAZZA" userId="bd862384-123f-4ee2-aeda-536dfd36a613" providerId="ADAL" clId="{4FE2269F-B690-4F04-ACDE-8AC2D0DAD66B}" dt="2023-01-22T14:57:29.241" v="1372" actId="164"/>
          <ac:cxnSpMkLst>
            <pc:docMk/>
            <pc:sldMk cId="320301812" sldId="745"/>
            <ac:cxnSpMk id="82" creationId="{06A13314-31EC-7C2A-878A-7572AB21D26F}"/>
          </ac:cxnSpMkLst>
        </pc:cxnChg>
        <pc:cxnChg chg="add mod">
          <ac:chgData name="CLARA DI PIAZZA" userId="bd862384-123f-4ee2-aeda-536dfd36a613" providerId="ADAL" clId="{4FE2269F-B690-4F04-ACDE-8AC2D0DAD66B}" dt="2023-01-22T14:57:29.241" v="1372" actId="164"/>
          <ac:cxnSpMkLst>
            <pc:docMk/>
            <pc:sldMk cId="320301812" sldId="745"/>
            <ac:cxnSpMk id="90" creationId="{F7A74A11-2B00-5C62-9F24-FFF38C54F674}"/>
          </ac:cxnSpMkLst>
        </pc:cxnChg>
        <pc:cxnChg chg="add del mod">
          <ac:chgData name="CLARA DI PIAZZA" userId="bd862384-123f-4ee2-aeda-536dfd36a613" providerId="ADAL" clId="{4FE2269F-B690-4F04-ACDE-8AC2D0DAD66B}" dt="2023-01-22T15:31:59.705" v="1843" actId="478"/>
          <ac:cxnSpMkLst>
            <pc:docMk/>
            <pc:sldMk cId="320301812" sldId="745"/>
            <ac:cxnSpMk id="118" creationId="{1C3D4565-E57E-EEBA-AF6D-A320E8A339EE}"/>
          </ac:cxnSpMkLst>
        </pc:cxnChg>
        <pc:cxnChg chg="add mod">
          <ac:chgData name="CLARA DI PIAZZA" userId="bd862384-123f-4ee2-aeda-536dfd36a613" providerId="ADAL" clId="{4FE2269F-B690-4F04-ACDE-8AC2D0DAD66B}" dt="2023-01-22T15:32:03.086" v="1844" actId="1076"/>
          <ac:cxnSpMkLst>
            <pc:docMk/>
            <pc:sldMk cId="320301812" sldId="745"/>
            <ac:cxnSpMk id="121" creationId="{114CC146-9281-2F3D-FD5C-33CB74743914}"/>
          </ac:cxnSpMkLst>
        </pc:cxnChg>
        <pc:cxnChg chg="add del mod">
          <ac:chgData name="CLARA DI PIAZZA" userId="bd862384-123f-4ee2-aeda-536dfd36a613" providerId="ADAL" clId="{4FE2269F-B690-4F04-ACDE-8AC2D0DAD66B}" dt="2023-01-22T15:32:04.496" v="1845" actId="478"/>
          <ac:cxnSpMkLst>
            <pc:docMk/>
            <pc:sldMk cId="320301812" sldId="745"/>
            <ac:cxnSpMk id="123" creationId="{D11FA529-00E9-BF53-4304-6E7BE2EEEDD3}"/>
          </ac:cxnSpMkLst>
        </pc:cxnChg>
        <pc:cxnChg chg="add del mod">
          <ac:chgData name="CLARA DI PIAZZA" userId="bd862384-123f-4ee2-aeda-536dfd36a613" providerId="ADAL" clId="{4FE2269F-B690-4F04-ACDE-8AC2D0DAD66B}" dt="2023-01-22T15:32:26.093" v="1847" actId="478"/>
          <ac:cxnSpMkLst>
            <pc:docMk/>
            <pc:sldMk cId="320301812" sldId="745"/>
            <ac:cxnSpMk id="130" creationId="{F699E1BD-E434-8326-3551-6F487A08F147}"/>
          </ac:cxnSpMkLst>
        </pc:cxnChg>
        <pc:cxnChg chg="add mod">
          <ac:chgData name="CLARA DI PIAZZA" userId="bd862384-123f-4ee2-aeda-536dfd36a613" providerId="ADAL" clId="{4FE2269F-B690-4F04-ACDE-8AC2D0DAD66B}" dt="2023-01-22T15:10:11.951" v="1571" actId="164"/>
          <ac:cxnSpMkLst>
            <pc:docMk/>
            <pc:sldMk cId="320301812" sldId="745"/>
            <ac:cxnSpMk id="132" creationId="{5A423519-6535-342E-5AF6-5371ED6293AE}"/>
          </ac:cxnSpMkLst>
        </pc:cxnChg>
        <pc:cxnChg chg="add del mod">
          <ac:chgData name="CLARA DI PIAZZA" userId="bd862384-123f-4ee2-aeda-536dfd36a613" providerId="ADAL" clId="{4FE2269F-B690-4F04-ACDE-8AC2D0DAD66B}" dt="2023-01-22T15:32:37.726" v="1851" actId="478"/>
          <ac:cxnSpMkLst>
            <pc:docMk/>
            <pc:sldMk cId="320301812" sldId="745"/>
            <ac:cxnSpMk id="136" creationId="{235145C8-E7F1-5E66-EEBA-3FE604AFB404}"/>
          </ac:cxnSpMkLst>
        </pc:cxnChg>
        <pc:cxnChg chg="add mod">
          <ac:chgData name="CLARA DI PIAZZA" userId="bd862384-123f-4ee2-aeda-536dfd36a613" providerId="ADAL" clId="{4FE2269F-B690-4F04-ACDE-8AC2D0DAD66B}" dt="2023-01-22T15:11:51.832" v="1593" actId="164"/>
          <ac:cxnSpMkLst>
            <pc:docMk/>
            <pc:sldMk cId="320301812" sldId="745"/>
            <ac:cxnSpMk id="139" creationId="{F184D7F5-B2BE-8733-5A94-3639D9075038}"/>
          </ac:cxnSpMkLst>
        </pc:cxnChg>
        <pc:cxnChg chg="add mod">
          <ac:chgData name="CLARA DI PIAZZA" userId="bd862384-123f-4ee2-aeda-536dfd36a613" providerId="ADAL" clId="{4FE2269F-B690-4F04-ACDE-8AC2D0DAD66B}" dt="2023-01-22T15:11:51.832" v="1593" actId="164"/>
          <ac:cxnSpMkLst>
            <pc:docMk/>
            <pc:sldMk cId="320301812" sldId="745"/>
            <ac:cxnSpMk id="142" creationId="{8BE0B3BE-9509-8179-9450-F1BACFBE2813}"/>
          </ac:cxnSpMkLst>
        </pc:cxnChg>
        <pc:cxnChg chg="add mod">
          <ac:chgData name="CLARA DI PIAZZA" userId="bd862384-123f-4ee2-aeda-536dfd36a613" providerId="ADAL" clId="{4FE2269F-B690-4F04-ACDE-8AC2D0DAD66B}" dt="2023-01-22T15:11:51.832" v="1593" actId="164"/>
          <ac:cxnSpMkLst>
            <pc:docMk/>
            <pc:sldMk cId="320301812" sldId="745"/>
            <ac:cxnSpMk id="143" creationId="{76D94B1D-10D7-164E-B5FF-B6964B9492DA}"/>
          </ac:cxnSpMkLst>
        </pc:cxnChg>
        <pc:cxnChg chg="add mod">
          <ac:chgData name="CLARA DI PIAZZA" userId="bd862384-123f-4ee2-aeda-536dfd36a613" providerId="ADAL" clId="{4FE2269F-B690-4F04-ACDE-8AC2D0DAD66B}" dt="2023-01-22T15:11:51.832" v="1593" actId="164"/>
          <ac:cxnSpMkLst>
            <pc:docMk/>
            <pc:sldMk cId="320301812" sldId="745"/>
            <ac:cxnSpMk id="146" creationId="{53E418BD-1D4C-EE38-59AB-EE756B00F1DE}"/>
          </ac:cxnSpMkLst>
        </pc:cxnChg>
        <pc:cxnChg chg="add del mod">
          <ac:chgData name="CLARA DI PIAZZA" userId="bd862384-123f-4ee2-aeda-536dfd36a613" providerId="ADAL" clId="{4FE2269F-B690-4F04-ACDE-8AC2D0DAD66B}" dt="2023-01-22T15:12:26.923" v="1599" actId="11529"/>
          <ac:cxnSpMkLst>
            <pc:docMk/>
            <pc:sldMk cId="320301812" sldId="745"/>
            <ac:cxnSpMk id="160" creationId="{B13B3F15-3983-6DFB-27E4-E7A6A2D18F76}"/>
          </ac:cxnSpMkLst>
        </pc:cxnChg>
        <pc:cxnChg chg="add mod">
          <ac:chgData name="CLARA DI PIAZZA" userId="bd862384-123f-4ee2-aeda-536dfd36a613" providerId="ADAL" clId="{4FE2269F-B690-4F04-ACDE-8AC2D0DAD66B}" dt="2023-01-22T15:13:23.816" v="1612" actId="164"/>
          <ac:cxnSpMkLst>
            <pc:docMk/>
            <pc:sldMk cId="320301812" sldId="745"/>
            <ac:cxnSpMk id="162" creationId="{241931F2-A331-224D-05CA-1C9F043C71B0}"/>
          </ac:cxnSpMkLst>
        </pc:cxnChg>
        <pc:cxnChg chg="add mod">
          <ac:chgData name="CLARA DI PIAZZA" userId="bd862384-123f-4ee2-aeda-536dfd36a613" providerId="ADAL" clId="{4FE2269F-B690-4F04-ACDE-8AC2D0DAD66B}" dt="2023-01-22T15:13:23.816" v="1612" actId="164"/>
          <ac:cxnSpMkLst>
            <pc:docMk/>
            <pc:sldMk cId="320301812" sldId="745"/>
            <ac:cxnSpMk id="163" creationId="{A44CA9D5-56D5-2817-C5AF-C3426963DA5A}"/>
          </ac:cxnSpMkLst>
        </pc:cxnChg>
        <pc:cxnChg chg="mod">
          <ac:chgData name="CLARA DI PIAZZA" userId="bd862384-123f-4ee2-aeda-536dfd36a613" providerId="ADAL" clId="{4FE2269F-B690-4F04-ACDE-8AC2D0DAD66B}" dt="2023-01-22T15:31:53.299" v="1840"/>
          <ac:cxnSpMkLst>
            <pc:docMk/>
            <pc:sldMk cId="320301812" sldId="745"/>
            <ac:cxnSpMk id="176" creationId="{8DC2F363-9D2F-B7C5-5822-0775C3B0C2CB}"/>
          </ac:cxnSpMkLst>
        </pc:cxnChg>
        <pc:cxnChg chg="mod">
          <ac:chgData name="CLARA DI PIAZZA" userId="bd862384-123f-4ee2-aeda-536dfd36a613" providerId="ADAL" clId="{4FE2269F-B690-4F04-ACDE-8AC2D0DAD66B}" dt="2023-01-22T15:31:53.299" v="1840"/>
          <ac:cxnSpMkLst>
            <pc:docMk/>
            <pc:sldMk cId="320301812" sldId="745"/>
            <ac:cxnSpMk id="177" creationId="{E8BAA22F-CA23-96B1-79C7-15DB88C673F7}"/>
          </ac:cxnSpMkLst>
        </pc:cxnChg>
        <pc:cxnChg chg="mod">
          <ac:chgData name="CLARA DI PIAZZA" userId="bd862384-123f-4ee2-aeda-536dfd36a613" providerId="ADAL" clId="{4FE2269F-B690-4F04-ACDE-8AC2D0DAD66B}" dt="2023-01-22T15:31:53.299" v="1840"/>
          <ac:cxnSpMkLst>
            <pc:docMk/>
            <pc:sldMk cId="320301812" sldId="745"/>
            <ac:cxnSpMk id="189" creationId="{EE4538D8-5FE1-5519-886E-AE02CAECF737}"/>
          </ac:cxnSpMkLst>
        </pc:cxnChg>
        <pc:cxnChg chg="mod">
          <ac:chgData name="CLARA DI PIAZZA" userId="bd862384-123f-4ee2-aeda-536dfd36a613" providerId="ADAL" clId="{4FE2269F-B690-4F04-ACDE-8AC2D0DAD66B}" dt="2023-01-22T15:31:53.299" v="1840"/>
          <ac:cxnSpMkLst>
            <pc:docMk/>
            <pc:sldMk cId="320301812" sldId="745"/>
            <ac:cxnSpMk id="190" creationId="{44F101C1-E402-B4F2-F562-6BB337E86B71}"/>
          </ac:cxnSpMkLst>
        </pc:cxnChg>
        <pc:cxnChg chg="mod">
          <ac:chgData name="CLARA DI PIAZZA" userId="bd862384-123f-4ee2-aeda-536dfd36a613" providerId="ADAL" clId="{4FE2269F-B690-4F04-ACDE-8AC2D0DAD66B}" dt="2023-01-22T15:31:53.299" v="1840"/>
          <ac:cxnSpMkLst>
            <pc:docMk/>
            <pc:sldMk cId="320301812" sldId="745"/>
            <ac:cxnSpMk id="191" creationId="{35E8BB2A-630A-48A6-AB40-0CA54B106D86}"/>
          </ac:cxnSpMkLst>
        </pc:cxnChg>
        <pc:cxnChg chg="mod">
          <ac:chgData name="CLARA DI PIAZZA" userId="bd862384-123f-4ee2-aeda-536dfd36a613" providerId="ADAL" clId="{4FE2269F-B690-4F04-ACDE-8AC2D0DAD66B}" dt="2023-01-22T15:31:53.299" v="1840"/>
          <ac:cxnSpMkLst>
            <pc:docMk/>
            <pc:sldMk cId="320301812" sldId="745"/>
            <ac:cxnSpMk id="192" creationId="{14CA71C4-6EBE-4BAB-DBE2-E9B94470C03D}"/>
          </ac:cxnSpMkLst>
        </pc:cxnChg>
        <pc:cxnChg chg="mod">
          <ac:chgData name="CLARA DI PIAZZA" userId="bd862384-123f-4ee2-aeda-536dfd36a613" providerId="ADAL" clId="{4FE2269F-B690-4F04-ACDE-8AC2D0DAD66B}" dt="2023-01-22T15:31:53.299" v="1840"/>
          <ac:cxnSpMkLst>
            <pc:docMk/>
            <pc:sldMk cId="320301812" sldId="745"/>
            <ac:cxnSpMk id="193" creationId="{38A805B4-B743-687A-9CC8-D51AD4C428B0}"/>
          </ac:cxnSpMkLst>
        </pc:cxnChg>
        <pc:cxnChg chg="mod">
          <ac:chgData name="CLARA DI PIAZZA" userId="bd862384-123f-4ee2-aeda-536dfd36a613" providerId="ADAL" clId="{4FE2269F-B690-4F04-ACDE-8AC2D0DAD66B}" dt="2023-01-22T15:31:53.299" v="1840"/>
          <ac:cxnSpMkLst>
            <pc:docMk/>
            <pc:sldMk cId="320301812" sldId="745"/>
            <ac:cxnSpMk id="194" creationId="{3B78750E-38D8-C0CA-B4F5-01EDF541C648}"/>
          </ac:cxnSpMkLst>
        </pc:cxnChg>
        <pc:cxnChg chg="mod">
          <ac:chgData name="CLARA DI PIAZZA" userId="bd862384-123f-4ee2-aeda-536dfd36a613" providerId="ADAL" clId="{4FE2269F-B690-4F04-ACDE-8AC2D0DAD66B}" dt="2023-01-22T15:31:53.299" v="1840"/>
          <ac:cxnSpMkLst>
            <pc:docMk/>
            <pc:sldMk cId="320301812" sldId="745"/>
            <ac:cxnSpMk id="195" creationId="{E14857B7-3CF7-5D94-8537-4C66AB5912A5}"/>
          </ac:cxnSpMkLst>
        </pc:cxnChg>
        <pc:cxnChg chg="mod">
          <ac:chgData name="CLARA DI PIAZZA" userId="bd862384-123f-4ee2-aeda-536dfd36a613" providerId="ADAL" clId="{4FE2269F-B690-4F04-ACDE-8AC2D0DAD66B}" dt="2023-01-22T15:31:53.299" v="1840"/>
          <ac:cxnSpMkLst>
            <pc:docMk/>
            <pc:sldMk cId="320301812" sldId="745"/>
            <ac:cxnSpMk id="198" creationId="{39F0BC92-AC94-8EC0-BC5D-9F4BDAED5E1A}"/>
          </ac:cxnSpMkLst>
        </pc:cxnChg>
        <pc:cxnChg chg="mod">
          <ac:chgData name="CLARA DI PIAZZA" userId="bd862384-123f-4ee2-aeda-536dfd36a613" providerId="ADAL" clId="{4FE2269F-B690-4F04-ACDE-8AC2D0DAD66B}" dt="2023-01-22T15:31:53.299" v="1840"/>
          <ac:cxnSpMkLst>
            <pc:docMk/>
            <pc:sldMk cId="320301812" sldId="745"/>
            <ac:cxnSpMk id="199" creationId="{D68A6F22-CA2F-AB8E-8C22-0EC23D39937D}"/>
          </ac:cxnSpMkLst>
        </pc:cxnChg>
        <pc:cxnChg chg="mod">
          <ac:chgData name="CLARA DI PIAZZA" userId="bd862384-123f-4ee2-aeda-536dfd36a613" providerId="ADAL" clId="{4FE2269F-B690-4F04-ACDE-8AC2D0DAD66B}" dt="2023-01-22T15:31:53.299" v="1840"/>
          <ac:cxnSpMkLst>
            <pc:docMk/>
            <pc:sldMk cId="320301812" sldId="745"/>
            <ac:cxnSpMk id="200" creationId="{53D20880-F357-EDB1-1DBA-A6E9C71C6F6E}"/>
          </ac:cxnSpMkLst>
        </pc:cxnChg>
      </pc:sldChg>
      <pc:sldChg chg="addSp delSp modSp new del mod">
        <pc:chgData name="CLARA DI PIAZZA" userId="bd862384-123f-4ee2-aeda-536dfd36a613" providerId="ADAL" clId="{4FE2269F-B690-4F04-ACDE-8AC2D0DAD66B}" dt="2023-01-22T13:05:28.969" v="953" actId="680"/>
        <pc:sldMkLst>
          <pc:docMk/>
          <pc:sldMk cId="705869967" sldId="745"/>
        </pc:sldMkLst>
        <pc:spChg chg="add del">
          <ac:chgData name="CLARA DI PIAZZA" userId="bd862384-123f-4ee2-aeda-536dfd36a613" providerId="ADAL" clId="{4FE2269F-B690-4F04-ACDE-8AC2D0DAD66B}" dt="2023-01-22T13:05:28.502" v="952" actId="478"/>
          <ac:spMkLst>
            <pc:docMk/>
            <pc:sldMk cId="705869967" sldId="745"/>
            <ac:spMk id="2" creationId="{608773D0-87B6-5A5F-F1FE-573DF95A3511}"/>
          </ac:spMkLst>
        </pc:spChg>
        <pc:spChg chg="add del">
          <ac:chgData name="CLARA DI PIAZZA" userId="bd862384-123f-4ee2-aeda-536dfd36a613" providerId="ADAL" clId="{4FE2269F-B690-4F04-ACDE-8AC2D0DAD66B}" dt="2023-01-22T13:05:28.026" v="951" actId="478"/>
          <ac:spMkLst>
            <pc:docMk/>
            <pc:sldMk cId="705869967" sldId="745"/>
            <ac:spMk id="3" creationId="{5A9EC895-E80B-6453-5804-F98734AB5B3A}"/>
          </ac:spMkLst>
        </pc:spChg>
        <pc:grpChg chg="add del mod">
          <ac:chgData name="CLARA DI PIAZZA" userId="bd862384-123f-4ee2-aeda-536dfd36a613" providerId="ADAL" clId="{4FE2269F-B690-4F04-ACDE-8AC2D0DAD66B}" dt="2023-01-22T13:05:27.125" v="949"/>
          <ac:grpSpMkLst>
            <pc:docMk/>
            <pc:sldMk cId="705869967" sldId="745"/>
            <ac:grpSpMk id="4" creationId="{CFE09404-A713-83E2-9227-1FD9FE16C1B7}"/>
          </ac:grpSpMkLst>
        </pc:grpChg>
        <pc:grpChg chg="mod">
          <ac:chgData name="CLARA DI PIAZZA" userId="bd862384-123f-4ee2-aeda-536dfd36a613" providerId="ADAL" clId="{4FE2269F-B690-4F04-ACDE-8AC2D0DAD66B}" dt="2023-01-22T13:04:35.168" v="942"/>
          <ac:grpSpMkLst>
            <pc:docMk/>
            <pc:sldMk cId="705869967" sldId="745"/>
            <ac:grpSpMk id="6" creationId="{A1F44911-5003-07CC-F0FC-53BA45B37515}"/>
          </ac:grpSpMkLst>
        </pc:grpChg>
        <pc:grpChg chg="mod">
          <ac:chgData name="CLARA DI PIAZZA" userId="bd862384-123f-4ee2-aeda-536dfd36a613" providerId="ADAL" clId="{4FE2269F-B690-4F04-ACDE-8AC2D0DAD66B}" dt="2023-01-22T13:04:35.168" v="942"/>
          <ac:grpSpMkLst>
            <pc:docMk/>
            <pc:sldMk cId="705869967" sldId="745"/>
            <ac:grpSpMk id="7" creationId="{28F2BAFF-0E7F-F9DB-64EA-D6E6274A4E9C}"/>
          </ac:grpSpMkLst>
        </pc:grpChg>
        <pc:grpChg chg="mod">
          <ac:chgData name="CLARA DI PIAZZA" userId="bd862384-123f-4ee2-aeda-536dfd36a613" providerId="ADAL" clId="{4FE2269F-B690-4F04-ACDE-8AC2D0DAD66B}" dt="2023-01-22T13:04:35.168" v="942"/>
          <ac:grpSpMkLst>
            <pc:docMk/>
            <pc:sldMk cId="705869967" sldId="745"/>
            <ac:grpSpMk id="8" creationId="{8D00EF17-6D2C-6F4A-9D66-799A283F8140}"/>
          </ac:grpSpMkLst>
        </pc:grpChg>
        <pc:grpChg chg="mod">
          <ac:chgData name="CLARA DI PIAZZA" userId="bd862384-123f-4ee2-aeda-536dfd36a613" providerId="ADAL" clId="{4FE2269F-B690-4F04-ACDE-8AC2D0DAD66B}" dt="2023-01-22T13:04:35.168" v="942"/>
          <ac:grpSpMkLst>
            <pc:docMk/>
            <pc:sldMk cId="705869967" sldId="745"/>
            <ac:grpSpMk id="9" creationId="{528EE0B6-71AF-D697-381E-A0DC8DA106D9}"/>
          </ac:grpSpMkLst>
        </pc:grpChg>
        <pc:grpChg chg="mod">
          <ac:chgData name="CLARA DI PIAZZA" userId="bd862384-123f-4ee2-aeda-536dfd36a613" providerId="ADAL" clId="{4FE2269F-B690-4F04-ACDE-8AC2D0DAD66B}" dt="2023-01-22T13:04:35.168" v="942"/>
          <ac:grpSpMkLst>
            <pc:docMk/>
            <pc:sldMk cId="705869967" sldId="745"/>
            <ac:grpSpMk id="18" creationId="{071BB84C-274F-C82D-BA96-5F5689C9724B}"/>
          </ac:grpSpMkLst>
        </pc:grpChg>
        <pc:grpChg chg="mod">
          <ac:chgData name="CLARA DI PIAZZA" userId="bd862384-123f-4ee2-aeda-536dfd36a613" providerId="ADAL" clId="{4FE2269F-B690-4F04-ACDE-8AC2D0DAD66B}" dt="2023-01-22T13:04:35.168" v="942"/>
          <ac:grpSpMkLst>
            <pc:docMk/>
            <pc:sldMk cId="705869967" sldId="745"/>
            <ac:grpSpMk id="20" creationId="{D34198B6-D1CA-A974-9E00-376BD23E5F8A}"/>
          </ac:grpSpMkLst>
        </pc:grpChg>
        <pc:grpChg chg="mod">
          <ac:chgData name="CLARA DI PIAZZA" userId="bd862384-123f-4ee2-aeda-536dfd36a613" providerId="ADAL" clId="{4FE2269F-B690-4F04-ACDE-8AC2D0DAD66B}" dt="2023-01-22T13:04:35.168" v="942"/>
          <ac:grpSpMkLst>
            <pc:docMk/>
            <pc:sldMk cId="705869967" sldId="745"/>
            <ac:grpSpMk id="26" creationId="{775DDDE5-E892-778F-1447-F8F50D47539D}"/>
          </ac:grpSpMkLst>
        </pc:grpChg>
        <pc:picChg chg="mod">
          <ac:chgData name="CLARA DI PIAZZA" userId="bd862384-123f-4ee2-aeda-536dfd36a613" providerId="ADAL" clId="{4FE2269F-B690-4F04-ACDE-8AC2D0DAD66B}" dt="2023-01-22T13:04:35.168" v="942"/>
          <ac:picMkLst>
            <pc:docMk/>
            <pc:sldMk cId="705869967" sldId="745"/>
            <ac:picMk id="5" creationId="{13112B1E-B0EE-D4D0-F7E6-57CD6B91DE36}"/>
          </ac:picMkLst>
        </pc:picChg>
        <pc:cxnChg chg="mod">
          <ac:chgData name="CLARA DI PIAZZA" userId="bd862384-123f-4ee2-aeda-536dfd36a613" providerId="ADAL" clId="{4FE2269F-B690-4F04-ACDE-8AC2D0DAD66B}" dt="2023-01-22T13:04:35.168" v="942"/>
          <ac:cxnSpMkLst>
            <pc:docMk/>
            <pc:sldMk cId="705869967" sldId="745"/>
            <ac:cxnSpMk id="10" creationId="{8FCE5396-195D-8C24-B47B-DFC382CBB5AD}"/>
          </ac:cxnSpMkLst>
        </pc:cxnChg>
        <pc:cxnChg chg="mod">
          <ac:chgData name="CLARA DI PIAZZA" userId="bd862384-123f-4ee2-aeda-536dfd36a613" providerId="ADAL" clId="{4FE2269F-B690-4F04-ACDE-8AC2D0DAD66B}" dt="2023-01-22T13:04:35.168" v="942"/>
          <ac:cxnSpMkLst>
            <pc:docMk/>
            <pc:sldMk cId="705869967" sldId="745"/>
            <ac:cxnSpMk id="11" creationId="{417BB0A9-E4B7-187C-AED9-269C0E7CCB7C}"/>
          </ac:cxnSpMkLst>
        </pc:cxnChg>
        <pc:cxnChg chg="mod">
          <ac:chgData name="CLARA DI PIAZZA" userId="bd862384-123f-4ee2-aeda-536dfd36a613" providerId="ADAL" clId="{4FE2269F-B690-4F04-ACDE-8AC2D0DAD66B}" dt="2023-01-22T13:04:35.168" v="942"/>
          <ac:cxnSpMkLst>
            <pc:docMk/>
            <pc:sldMk cId="705869967" sldId="745"/>
            <ac:cxnSpMk id="12" creationId="{7166E38D-8D82-9BEC-FA8A-B14E107E93AE}"/>
          </ac:cxnSpMkLst>
        </pc:cxnChg>
        <pc:cxnChg chg="mod">
          <ac:chgData name="CLARA DI PIAZZA" userId="bd862384-123f-4ee2-aeda-536dfd36a613" providerId="ADAL" clId="{4FE2269F-B690-4F04-ACDE-8AC2D0DAD66B}" dt="2023-01-22T13:04:35.168" v="942"/>
          <ac:cxnSpMkLst>
            <pc:docMk/>
            <pc:sldMk cId="705869967" sldId="745"/>
            <ac:cxnSpMk id="13" creationId="{33B8F91C-F2C9-2ABB-F089-21B491555FE0}"/>
          </ac:cxnSpMkLst>
        </pc:cxnChg>
        <pc:cxnChg chg="mod">
          <ac:chgData name="CLARA DI PIAZZA" userId="bd862384-123f-4ee2-aeda-536dfd36a613" providerId="ADAL" clId="{4FE2269F-B690-4F04-ACDE-8AC2D0DAD66B}" dt="2023-01-22T13:04:35.168" v="942"/>
          <ac:cxnSpMkLst>
            <pc:docMk/>
            <pc:sldMk cId="705869967" sldId="745"/>
            <ac:cxnSpMk id="14" creationId="{E26D5EF0-24DB-5C8D-5719-F87B3A87D416}"/>
          </ac:cxnSpMkLst>
        </pc:cxnChg>
        <pc:cxnChg chg="mod">
          <ac:chgData name="CLARA DI PIAZZA" userId="bd862384-123f-4ee2-aeda-536dfd36a613" providerId="ADAL" clId="{4FE2269F-B690-4F04-ACDE-8AC2D0DAD66B}" dt="2023-01-22T13:04:35.168" v="942"/>
          <ac:cxnSpMkLst>
            <pc:docMk/>
            <pc:sldMk cId="705869967" sldId="745"/>
            <ac:cxnSpMk id="15" creationId="{DE56E624-1B61-6F6E-DD92-8F7CB66E00D9}"/>
          </ac:cxnSpMkLst>
        </pc:cxnChg>
        <pc:cxnChg chg="mod">
          <ac:chgData name="CLARA DI PIAZZA" userId="bd862384-123f-4ee2-aeda-536dfd36a613" providerId="ADAL" clId="{4FE2269F-B690-4F04-ACDE-8AC2D0DAD66B}" dt="2023-01-22T13:04:35.168" v="942"/>
          <ac:cxnSpMkLst>
            <pc:docMk/>
            <pc:sldMk cId="705869967" sldId="745"/>
            <ac:cxnSpMk id="16" creationId="{A8C5B6C6-E26E-E245-79E1-C07C7803779D}"/>
          </ac:cxnSpMkLst>
        </pc:cxnChg>
        <pc:cxnChg chg="mod">
          <ac:chgData name="CLARA DI PIAZZA" userId="bd862384-123f-4ee2-aeda-536dfd36a613" providerId="ADAL" clId="{4FE2269F-B690-4F04-ACDE-8AC2D0DAD66B}" dt="2023-01-22T13:04:35.168" v="942"/>
          <ac:cxnSpMkLst>
            <pc:docMk/>
            <pc:sldMk cId="705869967" sldId="745"/>
            <ac:cxnSpMk id="17" creationId="{D7B1CB68-EDFB-8240-9DBF-556C31BC2C0B}"/>
          </ac:cxnSpMkLst>
        </pc:cxnChg>
        <pc:cxnChg chg="mod">
          <ac:chgData name="CLARA DI PIAZZA" userId="bd862384-123f-4ee2-aeda-536dfd36a613" providerId="ADAL" clId="{4FE2269F-B690-4F04-ACDE-8AC2D0DAD66B}" dt="2023-01-22T13:04:35.168" v="942"/>
          <ac:cxnSpMkLst>
            <pc:docMk/>
            <pc:sldMk cId="705869967" sldId="745"/>
            <ac:cxnSpMk id="19" creationId="{22FD52D4-9783-DDED-0559-8EC8A2A87A99}"/>
          </ac:cxnSpMkLst>
        </pc:cxnChg>
        <pc:cxnChg chg="mod">
          <ac:chgData name="CLARA DI PIAZZA" userId="bd862384-123f-4ee2-aeda-536dfd36a613" providerId="ADAL" clId="{4FE2269F-B690-4F04-ACDE-8AC2D0DAD66B}" dt="2023-01-22T13:04:35.168" v="942"/>
          <ac:cxnSpMkLst>
            <pc:docMk/>
            <pc:sldMk cId="705869967" sldId="745"/>
            <ac:cxnSpMk id="21" creationId="{7B4EBFF7-9016-B6E1-583A-27DC45432808}"/>
          </ac:cxnSpMkLst>
        </pc:cxnChg>
        <pc:cxnChg chg="mod">
          <ac:chgData name="CLARA DI PIAZZA" userId="bd862384-123f-4ee2-aeda-536dfd36a613" providerId="ADAL" clId="{4FE2269F-B690-4F04-ACDE-8AC2D0DAD66B}" dt="2023-01-22T13:04:35.168" v="942"/>
          <ac:cxnSpMkLst>
            <pc:docMk/>
            <pc:sldMk cId="705869967" sldId="745"/>
            <ac:cxnSpMk id="22" creationId="{FC15453C-8555-5DAC-3C63-C2F8295384EB}"/>
          </ac:cxnSpMkLst>
        </pc:cxnChg>
        <pc:cxnChg chg="mod">
          <ac:chgData name="CLARA DI PIAZZA" userId="bd862384-123f-4ee2-aeda-536dfd36a613" providerId="ADAL" clId="{4FE2269F-B690-4F04-ACDE-8AC2D0DAD66B}" dt="2023-01-22T13:04:35.168" v="942"/>
          <ac:cxnSpMkLst>
            <pc:docMk/>
            <pc:sldMk cId="705869967" sldId="745"/>
            <ac:cxnSpMk id="23" creationId="{9520026F-6A84-29D6-433E-1D791FBC9C99}"/>
          </ac:cxnSpMkLst>
        </pc:cxnChg>
        <pc:cxnChg chg="mod">
          <ac:chgData name="CLARA DI PIAZZA" userId="bd862384-123f-4ee2-aeda-536dfd36a613" providerId="ADAL" clId="{4FE2269F-B690-4F04-ACDE-8AC2D0DAD66B}" dt="2023-01-22T13:04:35.168" v="942"/>
          <ac:cxnSpMkLst>
            <pc:docMk/>
            <pc:sldMk cId="705869967" sldId="745"/>
            <ac:cxnSpMk id="24" creationId="{CC3216ED-38AF-7ECA-CA49-421E0E26188F}"/>
          </ac:cxnSpMkLst>
        </pc:cxnChg>
        <pc:cxnChg chg="mod">
          <ac:chgData name="CLARA DI PIAZZA" userId="bd862384-123f-4ee2-aeda-536dfd36a613" providerId="ADAL" clId="{4FE2269F-B690-4F04-ACDE-8AC2D0DAD66B}" dt="2023-01-22T13:04:35.168" v="942"/>
          <ac:cxnSpMkLst>
            <pc:docMk/>
            <pc:sldMk cId="705869967" sldId="745"/>
            <ac:cxnSpMk id="25" creationId="{73944F80-810F-936E-2807-16FB6B085CB5}"/>
          </ac:cxnSpMkLst>
        </pc:cxnChg>
        <pc:cxnChg chg="mod">
          <ac:chgData name="CLARA DI PIAZZA" userId="bd862384-123f-4ee2-aeda-536dfd36a613" providerId="ADAL" clId="{4FE2269F-B690-4F04-ACDE-8AC2D0DAD66B}" dt="2023-01-22T13:04:35.168" v="942"/>
          <ac:cxnSpMkLst>
            <pc:docMk/>
            <pc:sldMk cId="705869967" sldId="745"/>
            <ac:cxnSpMk id="27" creationId="{D739022F-4253-6E12-95FF-FF4BCD6C22AB}"/>
          </ac:cxnSpMkLst>
        </pc:cxnChg>
        <pc:cxnChg chg="mod">
          <ac:chgData name="CLARA DI PIAZZA" userId="bd862384-123f-4ee2-aeda-536dfd36a613" providerId="ADAL" clId="{4FE2269F-B690-4F04-ACDE-8AC2D0DAD66B}" dt="2023-01-22T13:04:35.168" v="942"/>
          <ac:cxnSpMkLst>
            <pc:docMk/>
            <pc:sldMk cId="705869967" sldId="745"/>
            <ac:cxnSpMk id="28" creationId="{5BB64FCD-818F-D19F-795D-97DFC9EDD4D0}"/>
          </ac:cxnSpMkLst>
        </pc:cxnChg>
        <pc:cxnChg chg="mod">
          <ac:chgData name="CLARA DI PIAZZA" userId="bd862384-123f-4ee2-aeda-536dfd36a613" providerId="ADAL" clId="{4FE2269F-B690-4F04-ACDE-8AC2D0DAD66B}" dt="2023-01-22T13:04:35.168" v="942"/>
          <ac:cxnSpMkLst>
            <pc:docMk/>
            <pc:sldMk cId="705869967" sldId="745"/>
            <ac:cxnSpMk id="29" creationId="{F3BD8B7E-278C-8B7C-3F91-0DA31BFA49E6}"/>
          </ac:cxnSpMkLst>
        </pc:cxnChg>
        <pc:cxnChg chg="mod">
          <ac:chgData name="CLARA DI PIAZZA" userId="bd862384-123f-4ee2-aeda-536dfd36a613" providerId="ADAL" clId="{4FE2269F-B690-4F04-ACDE-8AC2D0DAD66B}" dt="2023-01-22T13:04:35.168" v="942"/>
          <ac:cxnSpMkLst>
            <pc:docMk/>
            <pc:sldMk cId="705869967" sldId="745"/>
            <ac:cxnSpMk id="30" creationId="{7AD95CEB-234B-D075-D444-8E516F5A70BA}"/>
          </ac:cxnSpMkLst>
        </pc:cxnChg>
        <pc:cxnChg chg="mod">
          <ac:chgData name="CLARA DI PIAZZA" userId="bd862384-123f-4ee2-aeda-536dfd36a613" providerId="ADAL" clId="{4FE2269F-B690-4F04-ACDE-8AC2D0DAD66B}" dt="2023-01-22T13:04:35.168" v="942"/>
          <ac:cxnSpMkLst>
            <pc:docMk/>
            <pc:sldMk cId="705869967" sldId="745"/>
            <ac:cxnSpMk id="31" creationId="{C1B28562-F092-7FD3-24D6-E717309D4376}"/>
          </ac:cxnSpMkLst>
        </pc:cxnChg>
        <pc:cxnChg chg="mod">
          <ac:chgData name="CLARA DI PIAZZA" userId="bd862384-123f-4ee2-aeda-536dfd36a613" providerId="ADAL" clId="{4FE2269F-B690-4F04-ACDE-8AC2D0DAD66B}" dt="2023-01-22T13:04:35.168" v="942"/>
          <ac:cxnSpMkLst>
            <pc:docMk/>
            <pc:sldMk cId="705869967" sldId="745"/>
            <ac:cxnSpMk id="32" creationId="{8D30B664-BE4A-4D97-2A68-505354EF930D}"/>
          </ac:cxnSpMkLst>
        </pc:cxnChg>
      </pc:sldChg>
      <pc:sldChg chg="addSp delSp modSp new del mod">
        <pc:chgData name="CLARA DI PIAZZA" userId="bd862384-123f-4ee2-aeda-536dfd36a613" providerId="ADAL" clId="{4FE2269F-B690-4F04-ACDE-8AC2D0DAD66B}" dt="2023-01-22T17:30:00.708" v="3811" actId="47"/>
        <pc:sldMkLst>
          <pc:docMk/>
          <pc:sldMk cId="3868792202" sldId="746"/>
        </pc:sldMkLst>
        <pc:spChg chg="del">
          <ac:chgData name="CLARA DI PIAZZA" userId="bd862384-123f-4ee2-aeda-536dfd36a613" providerId="ADAL" clId="{4FE2269F-B690-4F04-ACDE-8AC2D0DAD66B}" dt="2023-01-22T14:21:12.795" v="961" actId="478"/>
          <ac:spMkLst>
            <pc:docMk/>
            <pc:sldMk cId="3868792202" sldId="746"/>
            <ac:spMk id="2" creationId="{4A2CC0A9-9115-B76A-88F8-528ADB24251A}"/>
          </ac:spMkLst>
        </pc:spChg>
        <pc:spChg chg="del">
          <ac:chgData name="CLARA DI PIAZZA" userId="bd862384-123f-4ee2-aeda-536dfd36a613" providerId="ADAL" clId="{4FE2269F-B690-4F04-ACDE-8AC2D0DAD66B}" dt="2023-01-22T14:21:14.161" v="962" actId="478"/>
          <ac:spMkLst>
            <pc:docMk/>
            <pc:sldMk cId="3868792202" sldId="746"/>
            <ac:spMk id="3" creationId="{FE040D2B-C7DE-83F1-A611-77302904220F}"/>
          </ac:spMkLst>
        </pc:spChg>
        <pc:spChg chg="mod">
          <ac:chgData name="CLARA DI PIAZZA" userId="bd862384-123f-4ee2-aeda-536dfd36a613" providerId="ADAL" clId="{4FE2269F-B690-4F04-ACDE-8AC2D0DAD66B}" dt="2023-01-22T15:15:24.007" v="1636" actId="14100"/>
          <ac:spMkLst>
            <pc:docMk/>
            <pc:sldMk cId="3868792202" sldId="746"/>
            <ac:spMk id="34" creationId="{D006CAEF-A501-E25A-3F7F-0C11F9B9376D}"/>
          </ac:spMkLst>
        </pc:spChg>
        <pc:spChg chg="mod">
          <ac:chgData name="CLARA DI PIAZZA" userId="bd862384-123f-4ee2-aeda-536dfd36a613" providerId="ADAL" clId="{4FE2269F-B690-4F04-ACDE-8AC2D0DAD66B}" dt="2023-01-22T15:14:22.199" v="1626" actId="1076"/>
          <ac:spMkLst>
            <pc:docMk/>
            <pc:sldMk cId="3868792202" sldId="746"/>
            <ac:spMk id="35" creationId="{3822F549-B1AA-69FD-DA40-3A98378BE83F}"/>
          </ac:spMkLst>
        </pc:spChg>
        <pc:spChg chg="mod">
          <ac:chgData name="CLARA DI PIAZZA" userId="bd862384-123f-4ee2-aeda-536dfd36a613" providerId="ADAL" clId="{4FE2269F-B690-4F04-ACDE-8AC2D0DAD66B}" dt="2023-01-22T15:29:55.399" v="1826" actId="1076"/>
          <ac:spMkLst>
            <pc:docMk/>
            <pc:sldMk cId="3868792202" sldId="746"/>
            <ac:spMk id="37" creationId="{7BEB9760-15D1-763E-0AF7-7469358AE15A}"/>
          </ac:spMkLst>
        </pc:spChg>
        <pc:spChg chg="mod">
          <ac:chgData name="CLARA DI PIAZZA" userId="bd862384-123f-4ee2-aeda-536dfd36a613" providerId="ADAL" clId="{4FE2269F-B690-4F04-ACDE-8AC2D0DAD66B}" dt="2023-01-22T15:38:29.004" v="1910" actId="12789"/>
          <ac:spMkLst>
            <pc:docMk/>
            <pc:sldMk cId="3868792202" sldId="746"/>
            <ac:spMk id="38" creationId="{2D592FF1-309A-74C9-DD8B-F26ED089D571}"/>
          </ac:spMkLst>
        </pc:spChg>
        <pc:spChg chg="mod">
          <ac:chgData name="CLARA DI PIAZZA" userId="bd862384-123f-4ee2-aeda-536dfd36a613" providerId="ADAL" clId="{4FE2269F-B690-4F04-ACDE-8AC2D0DAD66B}" dt="2023-01-22T15:30:37.612" v="1833" actId="14100"/>
          <ac:spMkLst>
            <pc:docMk/>
            <pc:sldMk cId="3868792202" sldId="746"/>
            <ac:spMk id="40" creationId="{4A903274-1010-D3B4-6150-7098FF05EF81}"/>
          </ac:spMkLst>
        </pc:spChg>
        <pc:spChg chg="mod">
          <ac:chgData name="CLARA DI PIAZZA" userId="bd862384-123f-4ee2-aeda-536dfd36a613" providerId="ADAL" clId="{4FE2269F-B690-4F04-ACDE-8AC2D0DAD66B}" dt="2023-01-22T15:38:29.004" v="1910" actId="12789"/>
          <ac:spMkLst>
            <pc:docMk/>
            <pc:sldMk cId="3868792202" sldId="746"/>
            <ac:spMk id="41" creationId="{E63A7F19-A563-742B-4F3C-8E16823148D0}"/>
          </ac:spMkLst>
        </pc:spChg>
        <pc:spChg chg="mod ord">
          <ac:chgData name="CLARA DI PIAZZA" userId="bd862384-123f-4ee2-aeda-536dfd36a613" providerId="ADAL" clId="{4FE2269F-B690-4F04-ACDE-8AC2D0DAD66B}" dt="2023-01-22T15:17:52.263" v="1653" actId="14100"/>
          <ac:spMkLst>
            <pc:docMk/>
            <pc:sldMk cId="3868792202" sldId="746"/>
            <ac:spMk id="43" creationId="{9F1A14F6-98DC-C3D6-0E8B-1D53BF3A456F}"/>
          </ac:spMkLst>
        </pc:spChg>
        <pc:spChg chg="mod">
          <ac:chgData name="CLARA DI PIAZZA" userId="bd862384-123f-4ee2-aeda-536dfd36a613" providerId="ADAL" clId="{4FE2269F-B690-4F04-ACDE-8AC2D0DAD66B}" dt="2023-01-22T15:38:34.001" v="1911" actId="12788"/>
          <ac:spMkLst>
            <pc:docMk/>
            <pc:sldMk cId="3868792202" sldId="746"/>
            <ac:spMk id="44" creationId="{C2159A61-FD5C-A050-966F-CEAD41FA9498}"/>
          </ac:spMkLst>
        </pc:spChg>
        <pc:spChg chg="mod">
          <ac:chgData name="CLARA DI PIAZZA" userId="bd862384-123f-4ee2-aeda-536dfd36a613" providerId="ADAL" clId="{4FE2269F-B690-4F04-ACDE-8AC2D0DAD66B}" dt="2023-01-22T15:38:18.024" v="1909" actId="12789"/>
          <ac:spMkLst>
            <pc:docMk/>
            <pc:sldMk cId="3868792202" sldId="746"/>
            <ac:spMk id="48" creationId="{2533EA39-E069-8CFD-3049-7B57A8E2D050}"/>
          </ac:spMkLst>
        </pc:spChg>
        <pc:spChg chg="mod">
          <ac:chgData name="CLARA DI PIAZZA" userId="bd862384-123f-4ee2-aeda-536dfd36a613" providerId="ADAL" clId="{4FE2269F-B690-4F04-ACDE-8AC2D0DAD66B}" dt="2023-01-22T15:38:18.024" v="1909" actId="12789"/>
          <ac:spMkLst>
            <pc:docMk/>
            <pc:sldMk cId="3868792202" sldId="746"/>
            <ac:spMk id="49" creationId="{22C594D3-6E18-9848-CDCD-24D62606578B}"/>
          </ac:spMkLst>
        </pc:spChg>
        <pc:spChg chg="mod">
          <ac:chgData name="CLARA DI PIAZZA" userId="bd862384-123f-4ee2-aeda-536dfd36a613" providerId="ADAL" clId="{4FE2269F-B690-4F04-ACDE-8AC2D0DAD66B}" dt="2023-01-22T15:38:18.024" v="1909" actId="12789"/>
          <ac:spMkLst>
            <pc:docMk/>
            <pc:sldMk cId="3868792202" sldId="746"/>
            <ac:spMk id="50" creationId="{D279E135-36FB-0CA6-1210-9737B9A0FA55}"/>
          </ac:spMkLst>
        </pc:spChg>
        <pc:spChg chg="mod">
          <ac:chgData name="CLARA DI PIAZZA" userId="bd862384-123f-4ee2-aeda-536dfd36a613" providerId="ADAL" clId="{4FE2269F-B690-4F04-ACDE-8AC2D0DAD66B}" dt="2023-01-22T15:38:18.024" v="1909" actId="12789"/>
          <ac:spMkLst>
            <pc:docMk/>
            <pc:sldMk cId="3868792202" sldId="746"/>
            <ac:spMk id="51" creationId="{A909565F-5001-69A1-1B7E-6264C9C22C37}"/>
          </ac:spMkLst>
        </pc:spChg>
        <pc:spChg chg="mod">
          <ac:chgData name="CLARA DI PIAZZA" userId="bd862384-123f-4ee2-aeda-536dfd36a613" providerId="ADAL" clId="{4FE2269F-B690-4F04-ACDE-8AC2D0DAD66B}" dt="2023-01-22T15:38:18.024" v="1909" actId="12789"/>
          <ac:spMkLst>
            <pc:docMk/>
            <pc:sldMk cId="3868792202" sldId="746"/>
            <ac:spMk id="52" creationId="{893E07EF-09CE-2365-2572-A329A2407B19}"/>
          </ac:spMkLst>
        </pc:spChg>
        <pc:spChg chg="mod">
          <ac:chgData name="CLARA DI PIAZZA" userId="bd862384-123f-4ee2-aeda-536dfd36a613" providerId="ADAL" clId="{4FE2269F-B690-4F04-ACDE-8AC2D0DAD66B}" dt="2023-01-22T15:38:18.024" v="1909" actId="12789"/>
          <ac:spMkLst>
            <pc:docMk/>
            <pc:sldMk cId="3868792202" sldId="746"/>
            <ac:spMk id="53" creationId="{4F4FEB96-103E-D5FE-31E1-568858175F59}"/>
          </ac:spMkLst>
        </pc:spChg>
        <pc:spChg chg="mod">
          <ac:chgData name="CLARA DI PIAZZA" userId="bd862384-123f-4ee2-aeda-536dfd36a613" providerId="ADAL" clId="{4FE2269F-B690-4F04-ACDE-8AC2D0DAD66B}" dt="2023-01-22T15:38:18.024" v="1909" actId="12789"/>
          <ac:spMkLst>
            <pc:docMk/>
            <pc:sldMk cId="3868792202" sldId="746"/>
            <ac:spMk id="54" creationId="{AB6A98BA-2FAD-B673-BDBF-50F817CBFA04}"/>
          </ac:spMkLst>
        </pc:spChg>
        <pc:spChg chg="mod">
          <ac:chgData name="CLARA DI PIAZZA" userId="bd862384-123f-4ee2-aeda-536dfd36a613" providerId="ADAL" clId="{4FE2269F-B690-4F04-ACDE-8AC2D0DAD66B}" dt="2023-01-22T15:38:18.024" v="1909" actId="12789"/>
          <ac:spMkLst>
            <pc:docMk/>
            <pc:sldMk cId="3868792202" sldId="746"/>
            <ac:spMk id="55" creationId="{4566DB42-2101-80E4-4EC0-FFC5211D20A2}"/>
          </ac:spMkLst>
        </pc:spChg>
        <pc:spChg chg="mod">
          <ac:chgData name="CLARA DI PIAZZA" userId="bd862384-123f-4ee2-aeda-536dfd36a613" providerId="ADAL" clId="{4FE2269F-B690-4F04-ACDE-8AC2D0DAD66B}" dt="2023-01-22T15:38:03.008" v="1908" actId="12789"/>
          <ac:spMkLst>
            <pc:docMk/>
            <pc:sldMk cId="3868792202" sldId="746"/>
            <ac:spMk id="57" creationId="{7345DCF7-8C2F-54F4-9255-7E3F29EF695B}"/>
          </ac:spMkLst>
        </pc:spChg>
        <pc:spChg chg="mod">
          <ac:chgData name="CLARA DI PIAZZA" userId="bd862384-123f-4ee2-aeda-536dfd36a613" providerId="ADAL" clId="{4FE2269F-B690-4F04-ACDE-8AC2D0DAD66B}" dt="2023-01-22T15:38:03.008" v="1908" actId="12789"/>
          <ac:spMkLst>
            <pc:docMk/>
            <pc:sldMk cId="3868792202" sldId="746"/>
            <ac:spMk id="58" creationId="{92D1FDBE-C0EA-6264-44E3-EBF1A3346B0E}"/>
          </ac:spMkLst>
        </pc:spChg>
        <pc:spChg chg="mod">
          <ac:chgData name="CLARA DI PIAZZA" userId="bd862384-123f-4ee2-aeda-536dfd36a613" providerId="ADAL" clId="{4FE2269F-B690-4F04-ACDE-8AC2D0DAD66B}" dt="2023-01-22T15:38:03.008" v="1908" actId="12789"/>
          <ac:spMkLst>
            <pc:docMk/>
            <pc:sldMk cId="3868792202" sldId="746"/>
            <ac:spMk id="59" creationId="{80B9BDEF-4B4E-2273-AF0B-94D8B52B0637}"/>
          </ac:spMkLst>
        </pc:spChg>
        <pc:spChg chg="mod">
          <ac:chgData name="CLARA DI PIAZZA" userId="bd862384-123f-4ee2-aeda-536dfd36a613" providerId="ADAL" clId="{4FE2269F-B690-4F04-ACDE-8AC2D0DAD66B}" dt="2023-01-22T15:38:03.008" v="1908" actId="12789"/>
          <ac:spMkLst>
            <pc:docMk/>
            <pc:sldMk cId="3868792202" sldId="746"/>
            <ac:spMk id="60" creationId="{E5AF4129-A33B-EC60-BF03-66A1511ACF48}"/>
          </ac:spMkLst>
        </pc:spChg>
        <pc:spChg chg="mod">
          <ac:chgData name="CLARA DI PIAZZA" userId="bd862384-123f-4ee2-aeda-536dfd36a613" providerId="ADAL" clId="{4FE2269F-B690-4F04-ACDE-8AC2D0DAD66B}" dt="2023-01-22T15:38:03.008" v="1908" actId="12789"/>
          <ac:spMkLst>
            <pc:docMk/>
            <pc:sldMk cId="3868792202" sldId="746"/>
            <ac:spMk id="61" creationId="{DE8E8723-FB80-C748-3454-603FFD32F106}"/>
          </ac:spMkLst>
        </pc:spChg>
        <pc:spChg chg="mod">
          <ac:chgData name="CLARA DI PIAZZA" userId="bd862384-123f-4ee2-aeda-536dfd36a613" providerId="ADAL" clId="{4FE2269F-B690-4F04-ACDE-8AC2D0DAD66B}" dt="2023-01-22T15:38:03.008" v="1908" actId="12789"/>
          <ac:spMkLst>
            <pc:docMk/>
            <pc:sldMk cId="3868792202" sldId="746"/>
            <ac:spMk id="62" creationId="{8DC31DB5-5AD3-9CDB-AFBD-ACBE480E9BA7}"/>
          </ac:spMkLst>
        </pc:spChg>
        <pc:spChg chg="mod">
          <ac:chgData name="CLARA DI PIAZZA" userId="bd862384-123f-4ee2-aeda-536dfd36a613" providerId="ADAL" clId="{4FE2269F-B690-4F04-ACDE-8AC2D0DAD66B}" dt="2023-01-22T15:38:03.008" v="1908" actId="12789"/>
          <ac:spMkLst>
            <pc:docMk/>
            <pc:sldMk cId="3868792202" sldId="746"/>
            <ac:spMk id="63" creationId="{CC275F75-DD41-3DD2-7A35-A9BB8A33A22B}"/>
          </ac:spMkLst>
        </pc:spChg>
        <pc:spChg chg="mod">
          <ac:chgData name="CLARA DI PIAZZA" userId="bd862384-123f-4ee2-aeda-536dfd36a613" providerId="ADAL" clId="{4FE2269F-B690-4F04-ACDE-8AC2D0DAD66B}" dt="2023-01-22T15:38:03.008" v="1908" actId="12789"/>
          <ac:spMkLst>
            <pc:docMk/>
            <pc:sldMk cId="3868792202" sldId="746"/>
            <ac:spMk id="65" creationId="{79F39DC2-6DC0-EB34-E0A4-8EA215164173}"/>
          </ac:spMkLst>
        </pc:spChg>
        <pc:spChg chg="mod">
          <ac:chgData name="CLARA DI PIAZZA" userId="bd862384-123f-4ee2-aeda-536dfd36a613" providerId="ADAL" clId="{4FE2269F-B690-4F04-ACDE-8AC2D0DAD66B}" dt="2023-01-22T14:46:37.386" v="1254" actId="164"/>
          <ac:spMkLst>
            <pc:docMk/>
            <pc:sldMk cId="3868792202" sldId="746"/>
            <ac:spMk id="66" creationId="{515E7AAA-C6EF-DA7E-39F2-028FB3C58F3A}"/>
          </ac:spMkLst>
        </pc:spChg>
        <pc:spChg chg="mod">
          <ac:chgData name="CLARA DI PIAZZA" userId="bd862384-123f-4ee2-aeda-536dfd36a613" providerId="ADAL" clId="{4FE2269F-B690-4F04-ACDE-8AC2D0DAD66B}" dt="2023-01-22T15:37:05.552" v="1897" actId="12789"/>
          <ac:spMkLst>
            <pc:docMk/>
            <pc:sldMk cId="3868792202" sldId="746"/>
            <ac:spMk id="91" creationId="{6E7D6049-ED4C-8C18-A79E-685A10345D77}"/>
          </ac:spMkLst>
        </pc:spChg>
        <pc:spChg chg="mod">
          <ac:chgData name="CLARA DI PIAZZA" userId="bd862384-123f-4ee2-aeda-536dfd36a613" providerId="ADAL" clId="{4FE2269F-B690-4F04-ACDE-8AC2D0DAD66B}" dt="2023-01-22T15:37:05.552" v="1897" actId="12789"/>
          <ac:spMkLst>
            <pc:docMk/>
            <pc:sldMk cId="3868792202" sldId="746"/>
            <ac:spMk id="92" creationId="{851FFB02-FA9C-B91F-67CE-B66542C9F9E9}"/>
          </ac:spMkLst>
        </pc:spChg>
        <pc:spChg chg="mod">
          <ac:chgData name="CLARA DI PIAZZA" userId="bd862384-123f-4ee2-aeda-536dfd36a613" providerId="ADAL" clId="{4FE2269F-B690-4F04-ACDE-8AC2D0DAD66B}" dt="2023-01-22T15:37:05.552" v="1897" actId="12789"/>
          <ac:spMkLst>
            <pc:docMk/>
            <pc:sldMk cId="3868792202" sldId="746"/>
            <ac:spMk id="93" creationId="{AF02982C-3C1C-BB55-2589-098E8B39AF2E}"/>
          </ac:spMkLst>
        </pc:spChg>
        <pc:spChg chg="mod">
          <ac:chgData name="CLARA DI PIAZZA" userId="bd862384-123f-4ee2-aeda-536dfd36a613" providerId="ADAL" clId="{4FE2269F-B690-4F04-ACDE-8AC2D0DAD66B}" dt="2023-01-22T15:37:05.552" v="1897" actId="12789"/>
          <ac:spMkLst>
            <pc:docMk/>
            <pc:sldMk cId="3868792202" sldId="746"/>
            <ac:spMk id="94" creationId="{9FBCEFCB-AF55-33AB-242A-9D18CE045338}"/>
          </ac:spMkLst>
        </pc:spChg>
        <pc:spChg chg="mod">
          <ac:chgData name="CLARA DI PIAZZA" userId="bd862384-123f-4ee2-aeda-536dfd36a613" providerId="ADAL" clId="{4FE2269F-B690-4F04-ACDE-8AC2D0DAD66B}" dt="2023-01-22T15:37:05.552" v="1897" actId="12789"/>
          <ac:spMkLst>
            <pc:docMk/>
            <pc:sldMk cId="3868792202" sldId="746"/>
            <ac:spMk id="95" creationId="{3563B4C9-1977-3B98-2B38-0DC57C70C996}"/>
          </ac:spMkLst>
        </pc:spChg>
        <pc:spChg chg="mod">
          <ac:chgData name="CLARA DI PIAZZA" userId="bd862384-123f-4ee2-aeda-536dfd36a613" providerId="ADAL" clId="{4FE2269F-B690-4F04-ACDE-8AC2D0DAD66B}" dt="2023-01-22T15:37:05.552" v="1897" actId="12789"/>
          <ac:spMkLst>
            <pc:docMk/>
            <pc:sldMk cId="3868792202" sldId="746"/>
            <ac:spMk id="96" creationId="{C4B8294C-D346-A3DF-194F-CC27A1FB0475}"/>
          </ac:spMkLst>
        </pc:spChg>
        <pc:spChg chg="mod">
          <ac:chgData name="CLARA DI PIAZZA" userId="bd862384-123f-4ee2-aeda-536dfd36a613" providerId="ADAL" clId="{4FE2269F-B690-4F04-ACDE-8AC2D0DAD66B}" dt="2023-01-22T15:37:05.552" v="1897" actId="12789"/>
          <ac:spMkLst>
            <pc:docMk/>
            <pc:sldMk cId="3868792202" sldId="746"/>
            <ac:spMk id="97" creationId="{032BF949-FC21-EBF4-046E-91705CB81B6A}"/>
          </ac:spMkLst>
        </pc:spChg>
        <pc:spChg chg="mod">
          <ac:chgData name="CLARA DI PIAZZA" userId="bd862384-123f-4ee2-aeda-536dfd36a613" providerId="ADAL" clId="{4FE2269F-B690-4F04-ACDE-8AC2D0DAD66B}" dt="2023-01-22T15:37:05.552" v="1897" actId="12789"/>
          <ac:spMkLst>
            <pc:docMk/>
            <pc:sldMk cId="3868792202" sldId="746"/>
            <ac:spMk id="98" creationId="{7FAB22E4-7E4B-2E58-7FA0-78238F3FB8E8}"/>
          </ac:spMkLst>
        </pc:spChg>
        <pc:spChg chg="mod">
          <ac:chgData name="CLARA DI PIAZZA" userId="bd862384-123f-4ee2-aeda-536dfd36a613" providerId="ADAL" clId="{4FE2269F-B690-4F04-ACDE-8AC2D0DAD66B}" dt="2023-01-22T15:36:59.413" v="1896" actId="12789"/>
          <ac:spMkLst>
            <pc:docMk/>
            <pc:sldMk cId="3868792202" sldId="746"/>
            <ac:spMk id="100" creationId="{93FAEB86-55A0-37BA-E092-A4A2FE8E723D}"/>
          </ac:spMkLst>
        </pc:spChg>
        <pc:spChg chg="mod">
          <ac:chgData name="CLARA DI PIAZZA" userId="bd862384-123f-4ee2-aeda-536dfd36a613" providerId="ADAL" clId="{4FE2269F-B690-4F04-ACDE-8AC2D0DAD66B}" dt="2023-01-22T15:36:59.413" v="1896" actId="12789"/>
          <ac:spMkLst>
            <pc:docMk/>
            <pc:sldMk cId="3868792202" sldId="746"/>
            <ac:spMk id="101" creationId="{B01113BF-831B-6793-2AB7-072FB0B50A4F}"/>
          </ac:spMkLst>
        </pc:spChg>
        <pc:spChg chg="mod">
          <ac:chgData name="CLARA DI PIAZZA" userId="bd862384-123f-4ee2-aeda-536dfd36a613" providerId="ADAL" clId="{4FE2269F-B690-4F04-ACDE-8AC2D0DAD66B}" dt="2023-01-22T15:36:59.413" v="1896" actId="12789"/>
          <ac:spMkLst>
            <pc:docMk/>
            <pc:sldMk cId="3868792202" sldId="746"/>
            <ac:spMk id="102" creationId="{57058FB5-4BA6-943A-826C-3352753F7332}"/>
          </ac:spMkLst>
        </pc:spChg>
        <pc:spChg chg="mod">
          <ac:chgData name="CLARA DI PIAZZA" userId="bd862384-123f-4ee2-aeda-536dfd36a613" providerId="ADAL" clId="{4FE2269F-B690-4F04-ACDE-8AC2D0DAD66B}" dt="2023-01-22T15:36:59.413" v="1896" actId="12789"/>
          <ac:spMkLst>
            <pc:docMk/>
            <pc:sldMk cId="3868792202" sldId="746"/>
            <ac:spMk id="103" creationId="{04A6C6E5-4EF6-24BF-DF71-CEBF1CF88B60}"/>
          </ac:spMkLst>
        </pc:spChg>
        <pc:spChg chg="mod">
          <ac:chgData name="CLARA DI PIAZZA" userId="bd862384-123f-4ee2-aeda-536dfd36a613" providerId="ADAL" clId="{4FE2269F-B690-4F04-ACDE-8AC2D0DAD66B}" dt="2023-01-22T15:36:59.413" v="1896" actId="12789"/>
          <ac:spMkLst>
            <pc:docMk/>
            <pc:sldMk cId="3868792202" sldId="746"/>
            <ac:spMk id="104" creationId="{16880274-020F-4EF0-D0F4-EB6EB6DA0CF1}"/>
          </ac:spMkLst>
        </pc:spChg>
        <pc:spChg chg="mod">
          <ac:chgData name="CLARA DI PIAZZA" userId="bd862384-123f-4ee2-aeda-536dfd36a613" providerId="ADAL" clId="{4FE2269F-B690-4F04-ACDE-8AC2D0DAD66B}" dt="2023-01-22T15:36:59.413" v="1896" actId="12789"/>
          <ac:spMkLst>
            <pc:docMk/>
            <pc:sldMk cId="3868792202" sldId="746"/>
            <ac:spMk id="105" creationId="{033D4D81-4304-B83F-81E1-B3FAB93BB7FA}"/>
          </ac:spMkLst>
        </pc:spChg>
        <pc:spChg chg="mod">
          <ac:chgData name="CLARA DI PIAZZA" userId="bd862384-123f-4ee2-aeda-536dfd36a613" providerId="ADAL" clId="{4FE2269F-B690-4F04-ACDE-8AC2D0DAD66B}" dt="2023-01-22T15:36:59.413" v="1896" actId="12789"/>
          <ac:spMkLst>
            <pc:docMk/>
            <pc:sldMk cId="3868792202" sldId="746"/>
            <ac:spMk id="106" creationId="{A565ED8C-24AA-0876-7831-319E92F2350B}"/>
          </ac:spMkLst>
        </pc:spChg>
        <pc:spChg chg="mod">
          <ac:chgData name="CLARA DI PIAZZA" userId="bd862384-123f-4ee2-aeda-536dfd36a613" providerId="ADAL" clId="{4FE2269F-B690-4F04-ACDE-8AC2D0DAD66B}" dt="2023-01-22T15:36:59.413" v="1896" actId="12789"/>
          <ac:spMkLst>
            <pc:docMk/>
            <pc:sldMk cId="3868792202" sldId="746"/>
            <ac:spMk id="108" creationId="{B6AE199B-3485-431E-8089-DFD1036E120A}"/>
          </ac:spMkLst>
        </pc:spChg>
        <pc:spChg chg="mod">
          <ac:chgData name="CLARA DI PIAZZA" userId="bd862384-123f-4ee2-aeda-536dfd36a613" providerId="ADAL" clId="{4FE2269F-B690-4F04-ACDE-8AC2D0DAD66B}" dt="2023-01-22T14:46:37.386" v="1254" actId="164"/>
          <ac:spMkLst>
            <pc:docMk/>
            <pc:sldMk cId="3868792202" sldId="746"/>
            <ac:spMk id="109" creationId="{A4D328B4-6BE4-ED28-94E8-8CCB8E28B52A}"/>
          </ac:spMkLst>
        </pc:spChg>
        <pc:spChg chg="add del mod">
          <ac:chgData name="CLARA DI PIAZZA" userId="bd862384-123f-4ee2-aeda-536dfd36a613" providerId="ADAL" clId="{4FE2269F-B690-4F04-ACDE-8AC2D0DAD66B}" dt="2023-01-22T14:46:33.571" v="1249"/>
          <ac:spMkLst>
            <pc:docMk/>
            <pc:sldMk cId="3868792202" sldId="746"/>
            <ac:spMk id="120" creationId="{BDE66EAB-C9B6-19C2-293A-23022BB94E1A}"/>
          </ac:spMkLst>
        </pc:spChg>
        <pc:spChg chg="add del mod">
          <ac:chgData name="CLARA DI PIAZZA" userId="bd862384-123f-4ee2-aeda-536dfd36a613" providerId="ADAL" clId="{4FE2269F-B690-4F04-ACDE-8AC2D0DAD66B}" dt="2023-01-22T14:46:33.571" v="1249"/>
          <ac:spMkLst>
            <pc:docMk/>
            <pc:sldMk cId="3868792202" sldId="746"/>
            <ac:spMk id="121" creationId="{C9684896-1D90-8CF6-E2CD-3AF0CDF7C043}"/>
          </ac:spMkLst>
        </pc:spChg>
        <pc:spChg chg="add del mod">
          <ac:chgData name="CLARA DI PIAZZA" userId="bd862384-123f-4ee2-aeda-536dfd36a613" providerId="ADAL" clId="{4FE2269F-B690-4F04-ACDE-8AC2D0DAD66B}" dt="2023-01-22T14:46:33.571" v="1249"/>
          <ac:spMkLst>
            <pc:docMk/>
            <pc:sldMk cId="3868792202" sldId="746"/>
            <ac:spMk id="122" creationId="{96998F7F-6359-07DE-48E6-315F422D131D}"/>
          </ac:spMkLst>
        </pc:spChg>
        <pc:spChg chg="add del mod">
          <ac:chgData name="CLARA DI PIAZZA" userId="bd862384-123f-4ee2-aeda-536dfd36a613" providerId="ADAL" clId="{4FE2269F-B690-4F04-ACDE-8AC2D0DAD66B}" dt="2023-01-22T14:46:33.571" v="1249"/>
          <ac:spMkLst>
            <pc:docMk/>
            <pc:sldMk cId="3868792202" sldId="746"/>
            <ac:spMk id="123" creationId="{3ABFBCFA-CCCC-6641-FDD6-D6FBA3374A3C}"/>
          </ac:spMkLst>
        </pc:spChg>
        <pc:spChg chg="add del mod">
          <ac:chgData name="CLARA DI PIAZZA" userId="bd862384-123f-4ee2-aeda-536dfd36a613" providerId="ADAL" clId="{4FE2269F-B690-4F04-ACDE-8AC2D0DAD66B}" dt="2023-01-22T14:46:33.571" v="1249"/>
          <ac:spMkLst>
            <pc:docMk/>
            <pc:sldMk cId="3868792202" sldId="746"/>
            <ac:spMk id="124" creationId="{D89C4BAB-7CC7-C249-C57D-B1D418C62607}"/>
          </ac:spMkLst>
        </pc:spChg>
        <pc:spChg chg="add del mod">
          <ac:chgData name="CLARA DI PIAZZA" userId="bd862384-123f-4ee2-aeda-536dfd36a613" providerId="ADAL" clId="{4FE2269F-B690-4F04-ACDE-8AC2D0DAD66B}" dt="2023-01-22T14:46:33.571" v="1249"/>
          <ac:spMkLst>
            <pc:docMk/>
            <pc:sldMk cId="3868792202" sldId="746"/>
            <ac:spMk id="125" creationId="{516927C7-FD2E-5D34-1ECF-0D74ABF4CB93}"/>
          </ac:spMkLst>
        </pc:spChg>
        <pc:spChg chg="add del mod">
          <ac:chgData name="CLARA DI PIAZZA" userId="bd862384-123f-4ee2-aeda-536dfd36a613" providerId="ADAL" clId="{4FE2269F-B690-4F04-ACDE-8AC2D0DAD66B}" dt="2023-01-22T14:46:33.571" v="1249"/>
          <ac:spMkLst>
            <pc:docMk/>
            <pc:sldMk cId="3868792202" sldId="746"/>
            <ac:spMk id="126" creationId="{D950A6C5-2E6B-DE3A-A10F-8678F243C2F1}"/>
          </ac:spMkLst>
        </pc:spChg>
        <pc:spChg chg="add del mod">
          <ac:chgData name="CLARA DI PIAZZA" userId="bd862384-123f-4ee2-aeda-536dfd36a613" providerId="ADAL" clId="{4FE2269F-B690-4F04-ACDE-8AC2D0DAD66B}" dt="2023-01-22T14:46:33.571" v="1249"/>
          <ac:spMkLst>
            <pc:docMk/>
            <pc:sldMk cId="3868792202" sldId="746"/>
            <ac:spMk id="127" creationId="{D4D8ADDC-CE65-6188-018D-AC187C6488AD}"/>
          </ac:spMkLst>
        </pc:spChg>
        <pc:spChg chg="add del mod">
          <ac:chgData name="CLARA DI PIAZZA" userId="bd862384-123f-4ee2-aeda-536dfd36a613" providerId="ADAL" clId="{4FE2269F-B690-4F04-ACDE-8AC2D0DAD66B}" dt="2023-01-22T14:46:33.571" v="1249"/>
          <ac:spMkLst>
            <pc:docMk/>
            <pc:sldMk cId="3868792202" sldId="746"/>
            <ac:spMk id="128" creationId="{97A1D8E7-31FA-7481-630E-8391A95A499C}"/>
          </ac:spMkLst>
        </pc:spChg>
        <pc:spChg chg="add del mod">
          <ac:chgData name="CLARA DI PIAZZA" userId="bd862384-123f-4ee2-aeda-536dfd36a613" providerId="ADAL" clId="{4FE2269F-B690-4F04-ACDE-8AC2D0DAD66B}" dt="2023-01-22T14:46:33.571" v="1249"/>
          <ac:spMkLst>
            <pc:docMk/>
            <pc:sldMk cId="3868792202" sldId="746"/>
            <ac:spMk id="129" creationId="{40B0C8C2-E9E6-0896-1027-414BC5EF1C98}"/>
          </ac:spMkLst>
        </pc:spChg>
        <pc:spChg chg="add del mod">
          <ac:chgData name="CLARA DI PIAZZA" userId="bd862384-123f-4ee2-aeda-536dfd36a613" providerId="ADAL" clId="{4FE2269F-B690-4F04-ACDE-8AC2D0DAD66B}" dt="2023-01-22T14:46:33.571" v="1249"/>
          <ac:spMkLst>
            <pc:docMk/>
            <pc:sldMk cId="3868792202" sldId="746"/>
            <ac:spMk id="130" creationId="{F1BEB320-3D42-0E2D-FE83-9B33DB6BB3C8}"/>
          </ac:spMkLst>
        </pc:spChg>
        <pc:spChg chg="add del mod">
          <ac:chgData name="CLARA DI PIAZZA" userId="bd862384-123f-4ee2-aeda-536dfd36a613" providerId="ADAL" clId="{4FE2269F-B690-4F04-ACDE-8AC2D0DAD66B}" dt="2023-01-22T14:46:33.571" v="1249"/>
          <ac:spMkLst>
            <pc:docMk/>
            <pc:sldMk cId="3868792202" sldId="746"/>
            <ac:spMk id="131" creationId="{2C441CB7-B80D-5D80-1622-C9A4F8B70F6D}"/>
          </ac:spMkLst>
        </pc:spChg>
        <pc:spChg chg="add del mod">
          <ac:chgData name="CLARA DI PIAZZA" userId="bd862384-123f-4ee2-aeda-536dfd36a613" providerId="ADAL" clId="{4FE2269F-B690-4F04-ACDE-8AC2D0DAD66B}" dt="2023-01-22T14:46:33.571" v="1249"/>
          <ac:spMkLst>
            <pc:docMk/>
            <pc:sldMk cId="3868792202" sldId="746"/>
            <ac:spMk id="132" creationId="{77EBA6A1-22A8-B8C6-0EBD-52109D6F5E39}"/>
          </ac:spMkLst>
        </pc:spChg>
        <pc:spChg chg="add del mod">
          <ac:chgData name="CLARA DI PIAZZA" userId="bd862384-123f-4ee2-aeda-536dfd36a613" providerId="ADAL" clId="{4FE2269F-B690-4F04-ACDE-8AC2D0DAD66B}" dt="2023-01-22T14:46:33.571" v="1249"/>
          <ac:spMkLst>
            <pc:docMk/>
            <pc:sldMk cId="3868792202" sldId="746"/>
            <ac:spMk id="133" creationId="{4889A4BF-55D7-FAC9-2E55-CB4AF4065D2B}"/>
          </ac:spMkLst>
        </pc:spChg>
        <pc:spChg chg="add del mod">
          <ac:chgData name="CLARA DI PIAZZA" userId="bd862384-123f-4ee2-aeda-536dfd36a613" providerId="ADAL" clId="{4FE2269F-B690-4F04-ACDE-8AC2D0DAD66B}" dt="2023-01-22T14:46:33.571" v="1249"/>
          <ac:spMkLst>
            <pc:docMk/>
            <pc:sldMk cId="3868792202" sldId="746"/>
            <ac:spMk id="134" creationId="{081A189D-793E-D8CE-B067-CF1516661585}"/>
          </ac:spMkLst>
        </pc:spChg>
        <pc:spChg chg="add del mod">
          <ac:chgData name="CLARA DI PIAZZA" userId="bd862384-123f-4ee2-aeda-536dfd36a613" providerId="ADAL" clId="{4FE2269F-B690-4F04-ACDE-8AC2D0DAD66B}" dt="2023-01-22T14:50:03.142" v="1265"/>
          <ac:spMkLst>
            <pc:docMk/>
            <pc:sldMk cId="3868792202" sldId="746"/>
            <ac:spMk id="136" creationId="{BF1119B5-49ED-4781-868C-9D2FA6606142}"/>
          </ac:spMkLst>
        </pc:spChg>
        <pc:spChg chg="add del mod">
          <ac:chgData name="CLARA DI PIAZZA" userId="bd862384-123f-4ee2-aeda-536dfd36a613" providerId="ADAL" clId="{4FE2269F-B690-4F04-ACDE-8AC2D0DAD66B}" dt="2023-01-22T14:50:03.142" v="1265"/>
          <ac:spMkLst>
            <pc:docMk/>
            <pc:sldMk cId="3868792202" sldId="746"/>
            <ac:spMk id="137" creationId="{1BC9A00F-BCBF-820C-CAAF-5908A5A754FA}"/>
          </ac:spMkLst>
        </pc:spChg>
        <pc:spChg chg="add del mod">
          <ac:chgData name="CLARA DI PIAZZA" userId="bd862384-123f-4ee2-aeda-536dfd36a613" providerId="ADAL" clId="{4FE2269F-B690-4F04-ACDE-8AC2D0DAD66B}" dt="2023-01-22T14:50:03.142" v="1265"/>
          <ac:spMkLst>
            <pc:docMk/>
            <pc:sldMk cId="3868792202" sldId="746"/>
            <ac:spMk id="138" creationId="{926AC6C1-3CCD-3200-D53C-1C4CD36E7C6C}"/>
          </ac:spMkLst>
        </pc:spChg>
        <pc:spChg chg="add del mod">
          <ac:chgData name="CLARA DI PIAZZA" userId="bd862384-123f-4ee2-aeda-536dfd36a613" providerId="ADAL" clId="{4FE2269F-B690-4F04-ACDE-8AC2D0DAD66B}" dt="2023-01-22T14:50:03.142" v="1265"/>
          <ac:spMkLst>
            <pc:docMk/>
            <pc:sldMk cId="3868792202" sldId="746"/>
            <ac:spMk id="139" creationId="{F28016A0-3AB3-BFC8-9A32-5A799244CBCE}"/>
          </ac:spMkLst>
        </pc:spChg>
        <pc:spChg chg="add del mod">
          <ac:chgData name="CLARA DI PIAZZA" userId="bd862384-123f-4ee2-aeda-536dfd36a613" providerId="ADAL" clId="{4FE2269F-B690-4F04-ACDE-8AC2D0DAD66B}" dt="2023-01-22T14:50:03.142" v="1265"/>
          <ac:spMkLst>
            <pc:docMk/>
            <pc:sldMk cId="3868792202" sldId="746"/>
            <ac:spMk id="140" creationId="{E1E6EA8D-CC3C-C173-89BA-BB2B9ACEC375}"/>
          </ac:spMkLst>
        </pc:spChg>
        <pc:spChg chg="add del mod">
          <ac:chgData name="CLARA DI PIAZZA" userId="bd862384-123f-4ee2-aeda-536dfd36a613" providerId="ADAL" clId="{4FE2269F-B690-4F04-ACDE-8AC2D0DAD66B}" dt="2023-01-22T14:50:03.142" v="1265"/>
          <ac:spMkLst>
            <pc:docMk/>
            <pc:sldMk cId="3868792202" sldId="746"/>
            <ac:spMk id="141" creationId="{4BB72513-EE52-ECBE-300E-8352BC6C015C}"/>
          </ac:spMkLst>
        </pc:spChg>
        <pc:spChg chg="add del mod">
          <ac:chgData name="CLARA DI PIAZZA" userId="bd862384-123f-4ee2-aeda-536dfd36a613" providerId="ADAL" clId="{4FE2269F-B690-4F04-ACDE-8AC2D0DAD66B}" dt="2023-01-22T14:50:03.142" v="1265"/>
          <ac:spMkLst>
            <pc:docMk/>
            <pc:sldMk cId="3868792202" sldId="746"/>
            <ac:spMk id="142" creationId="{CEDD2455-1DE1-D1CD-89C2-C894046964D1}"/>
          </ac:spMkLst>
        </pc:spChg>
        <pc:spChg chg="add del mod">
          <ac:chgData name="CLARA DI PIAZZA" userId="bd862384-123f-4ee2-aeda-536dfd36a613" providerId="ADAL" clId="{4FE2269F-B690-4F04-ACDE-8AC2D0DAD66B}" dt="2023-01-22T14:50:03.142" v="1265"/>
          <ac:spMkLst>
            <pc:docMk/>
            <pc:sldMk cId="3868792202" sldId="746"/>
            <ac:spMk id="143" creationId="{993FB1CD-8CB0-8EF0-26FF-51045161E95A}"/>
          </ac:spMkLst>
        </pc:spChg>
        <pc:spChg chg="add del mod">
          <ac:chgData name="CLARA DI PIAZZA" userId="bd862384-123f-4ee2-aeda-536dfd36a613" providerId="ADAL" clId="{4FE2269F-B690-4F04-ACDE-8AC2D0DAD66B}" dt="2023-01-22T14:50:03.142" v="1265"/>
          <ac:spMkLst>
            <pc:docMk/>
            <pc:sldMk cId="3868792202" sldId="746"/>
            <ac:spMk id="144" creationId="{3580A192-4DC5-C763-A2C7-C8DFAB135D73}"/>
          </ac:spMkLst>
        </pc:spChg>
        <pc:spChg chg="add del mod">
          <ac:chgData name="CLARA DI PIAZZA" userId="bd862384-123f-4ee2-aeda-536dfd36a613" providerId="ADAL" clId="{4FE2269F-B690-4F04-ACDE-8AC2D0DAD66B}" dt="2023-01-22T14:50:03.142" v="1265"/>
          <ac:spMkLst>
            <pc:docMk/>
            <pc:sldMk cId="3868792202" sldId="746"/>
            <ac:spMk id="145" creationId="{0580F636-2BC0-0F4A-8B72-61FAB5E02218}"/>
          </ac:spMkLst>
        </pc:spChg>
        <pc:spChg chg="add del mod">
          <ac:chgData name="CLARA DI PIAZZA" userId="bd862384-123f-4ee2-aeda-536dfd36a613" providerId="ADAL" clId="{4FE2269F-B690-4F04-ACDE-8AC2D0DAD66B}" dt="2023-01-22T14:50:03.142" v="1265"/>
          <ac:spMkLst>
            <pc:docMk/>
            <pc:sldMk cId="3868792202" sldId="746"/>
            <ac:spMk id="146" creationId="{691994AE-CCF3-8B10-76DD-2C603AE92886}"/>
          </ac:spMkLst>
        </pc:spChg>
        <pc:spChg chg="add del mod">
          <ac:chgData name="CLARA DI PIAZZA" userId="bd862384-123f-4ee2-aeda-536dfd36a613" providerId="ADAL" clId="{4FE2269F-B690-4F04-ACDE-8AC2D0DAD66B}" dt="2023-01-22T14:50:03.142" v="1265"/>
          <ac:spMkLst>
            <pc:docMk/>
            <pc:sldMk cId="3868792202" sldId="746"/>
            <ac:spMk id="147" creationId="{2586D20F-2CB9-72C7-8784-81A728DB12DA}"/>
          </ac:spMkLst>
        </pc:spChg>
        <pc:spChg chg="add del mod">
          <ac:chgData name="CLARA DI PIAZZA" userId="bd862384-123f-4ee2-aeda-536dfd36a613" providerId="ADAL" clId="{4FE2269F-B690-4F04-ACDE-8AC2D0DAD66B}" dt="2023-01-22T14:50:03.142" v="1265"/>
          <ac:spMkLst>
            <pc:docMk/>
            <pc:sldMk cId="3868792202" sldId="746"/>
            <ac:spMk id="148" creationId="{8F5E2A73-3CD8-2424-8DFB-7F75C4B11DA0}"/>
          </ac:spMkLst>
        </pc:spChg>
        <pc:spChg chg="add del mod">
          <ac:chgData name="CLARA DI PIAZZA" userId="bd862384-123f-4ee2-aeda-536dfd36a613" providerId="ADAL" clId="{4FE2269F-B690-4F04-ACDE-8AC2D0DAD66B}" dt="2023-01-22T14:50:03.142" v="1265"/>
          <ac:spMkLst>
            <pc:docMk/>
            <pc:sldMk cId="3868792202" sldId="746"/>
            <ac:spMk id="149" creationId="{60E3D55F-0F8E-D77A-4FB9-AF5F3494DEC6}"/>
          </ac:spMkLst>
        </pc:spChg>
        <pc:spChg chg="add del mod">
          <ac:chgData name="CLARA DI PIAZZA" userId="bd862384-123f-4ee2-aeda-536dfd36a613" providerId="ADAL" clId="{4FE2269F-B690-4F04-ACDE-8AC2D0DAD66B}" dt="2023-01-22T14:50:03.142" v="1265"/>
          <ac:spMkLst>
            <pc:docMk/>
            <pc:sldMk cId="3868792202" sldId="746"/>
            <ac:spMk id="150" creationId="{691AC5BB-4302-C904-3929-D2CD2330F3BD}"/>
          </ac:spMkLst>
        </pc:spChg>
        <pc:spChg chg="mod">
          <ac:chgData name="CLARA DI PIAZZA" userId="bd862384-123f-4ee2-aeda-536dfd36a613" providerId="ADAL" clId="{4FE2269F-B690-4F04-ACDE-8AC2D0DAD66B}" dt="2023-01-22T14:50:08.058" v="1266"/>
          <ac:spMkLst>
            <pc:docMk/>
            <pc:sldMk cId="3868792202" sldId="746"/>
            <ac:spMk id="160" creationId="{EF6F375E-AA59-AC7C-D478-292E2330A26C}"/>
          </ac:spMkLst>
        </pc:spChg>
        <pc:spChg chg="mod">
          <ac:chgData name="CLARA DI PIAZZA" userId="bd862384-123f-4ee2-aeda-536dfd36a613" providerId="ADAL" clId="{4FE2269F-B690-4F04-ACDE-8AC2D0DAD66B}" dt="2023-01-22T14:50:08.058" v="1266"/>
          <ac:spMkLst>
            <pc:docMk/>
            <pc:sldMk cId="3868792202" sldId="746"/>
            <ac:spMk id="161" creationId="{A87A2084-E784-F7FF-69BA-F4AD414B6F4A}"/>
          </ac:spMkLst>
        </pc:spChg>
        <pc:spChg chg="mod">
          <ac:chgData name="CLARA DI PIAZZA" userId="bd862384-123f-4ee2-aeda-536dfd36a613" providerId="ADAL" clId="{4FE2269F-B690-4F04-ACDE-8AC2D0DAD66B}" dt="2023-01-22T14:50:08.058" v="1266"/>
          <ac:spMkLst>
            <pc:docMk/>
            <pc:sldMk cId="3868792202" sldId="746"/>
            <ac:spMk id="162" creationId="{F65A94F2-FBAE-A068-0EC1-BED550B8CB1C}"/>
          </ac:spMkLst>
        </pc:spChg>
        <pc:spChg chg="mod">
          <ac:chgData name="CLARA DI PIAZZA" userId="bd862384-123f-4ee2-aeda-536dfd36a613" providerId="ADAL" clId="{4FE2269F-B690-4F04-ACDE-8AC2D0DAD66B}" dt="2023-01-22T14:50:08.058" v="1266"/>
          <ac:spMkLst>
            <pc:docMk/>
            <pc:sldMk cId="3868792202" sldId="746"/>
            <ac:spMk id="163" creationId="{F4D244B2-E569-6557-D241-30054863529D}"/>
          </ac:spMkLst>
        </pc:spChg>
        <pc:spChg chg="mod">
          <ac:chgData name="CLARA DI PIAZZA" userId="bd862384-123f-4ee2-aeda-536dfd36a613" providerId="ADAL" clId="{4FE2269F-B690-4F04-ACDE-8AC2D0DAD66B}" dt="2023-01-22T14:50:53.753" v="1278" actId="14100"/>
          <ac:spMkLst>
            <pc:docMk/>
            <pc:sldMk cId="3868792202" sldId="746"/>
            <ac:spMk id="164" creationId="{42F2C583-2708-0EA4-3823-754F3B321694}"/>
          </ac:spMkLst>
        </pc:spChg>
        <pc:spChg chg="mod">
          <ac:chgData name="CLARA DI PIAZZA" userId="bd862384-123f-4ee2-aeda-536dfd36a613" providerId="ADAL" clId="{4FE2269F-B690-4F04-ACDE-8AC2D0DAD66B}" dt="2023-01-22T14:50:08.058" v="1266"/>
          <ac:spMkLst>
            <pc:docMk/>
            <pc:sldMk cId="3868792202" sldId="746"/>
            <ac:spMk id="165" creationId="{478C0BD9-6359-0088-748A-2E5C702FC560}"/>
          </ac:spMkLst>
        </pc:spChg>
        <pc:spChg chg="mod">
          <ac:chgData name="CLARA DI PIAZZA" userId="bd862384-123f-4ee2-aeda-536dfd36a613" providerId="ADAL" clId="{4FE2269F-B690-4F04-ACDE-8AC2D0DAD66B}" dt="2023-01-22T14:50:08.058" v="1266"/>
          <ac:spMkLst>
            <pc:docMk/>
            <pc:sldMk cId="3868792202" sldId="746"/>
            <ac:spMk id="166" creationId="{6FC4E137-94C2-4989-4DD8-D0FD1A926945}"/>
          </ac:spMkLst>
        </pc:spChg>
        <pc:spChg chg="mod">
          <ac:chgData name="CLARA DI PIAZZA" userId="bd862384-123f-4ee2-aeda-536dfd36a613" providerId="ADAL" clId="{4FE2269F-B690-4F04-ACDE-8AC2D0DAD66B}" dt="2023-01-22T14:50:08.058" v="1266"/>
          <ac:spMkLst>
            <pc:docMk/>
            <pc:sldMk cId="3868792202" sldId="746"/>
            <ac:spMk id="167" creationId="{8EC4F549-C95F-8C30-1891-3F577839ED7F}"/>
          </ac:spMkLst>
        </pc:spChg>
        <pc:spChg chg="mod">
          <ac:chgData name="CLARA DI PIAZZA" userId="bd862384-123f-4ee2-aeda-536dfd36a613" providerId="ADAL" clId="{4FE2269F-B690-4F04-ACDE-8AC2D0DAD66B}" dt="2023-01-22T14:50:08.058" v="1266"/>
          <ac:spMkLst>
            <pc:docMk/>
            <pc:sldMk cId="3868792202" sldId="746"/>
            <ac:spMk id="169" creationId="{932C443F-AEB1-CBEE-1FBA-B104E7C52685}"/>
          </ac:spMkLst>
        </pc:spChg>
        <pc:spChg chg="mod">
          <ac:chgData name="CLARA DI PIAZZA" userId="bd862384-123f-4ee2-aeda-536dfd36a613" providerId="ADAL" clId="{4FE2269F-B690-4F04-ACDE-8AC2D0DAD66B}" dt="2023-01-22T14:50:57.985" v="1279" actId="1076"/>
          <ac:spMkLst>
            <pc:docMk/>
            <pc:sldMk cId="3868792202" sldId="746"/>
            <ac:spMk id="170" creationId="{306E6AD5-98AA-055F-FE11-DC094BA6CC4B}"/>
          </ac:spMkLst>
        </pc:spChg>
        <pc:spChg chg="mod">
          <ac:chgData name="CLARA DI PIAZZA" userId="bd862384-123f-4ee2-aeda-536dfd36a613" providerId="ADAL" clId="{4FE2269F-B690-4F04-ACDE-8AC2D0DAD66B}" dt="2023-01-22T14:50:08.058" v="1266"/>
          <ac:spMkLst>
            <pc:docMk/>
            <pc:sldMk cId="3868792202" sldId="746"/>
            <ac:spMk id="171" creationId="{C110AC5C-4355-E89C-43B9-FD033A6336E8}"/>
          </ac:spMkLst>
        </pc:spChg>
        <pc:spChg chg="mod">
          <ac:chgData name="CLARA DI PIAZZA" userId="bd862384-123f-4ee2-aeda-536dfd36a613" providerId="ADAL" clId="{4FE2269F-B690-4F04-ACDE-8AC2D0DAD66B}" dt="2023-01-22T14:50:50.729" v="1277" actId="14100"/>
          <ac:spMkLst>
            <pc:docMk/>
            <pc:sldMk cId="3868792202" sldId="746"/>
            <ac:spMk id="172" creationId="{3EE3A8EC-4A5E-0B1E-F03C-237F81F6FA07}"/>
          </ac:spMkLst>
        </pc:spChg>
        <pc:spChg chg="mod">
          <ac:chgData name="CLARA DI PIAZZA" userId="bd862384-123f-4ee2-aeda-536dfd36a613" providerId="ADAL" clId="{4FE2269F-B690-4F04-ACDE-8AC2D0DAD66B}" dt="2023-01-22T14:50:08.058" v="1266"/>
          <ac:spMkLst>
            <pc:docMk/>
            <pc:sldMk cId="3868792202" sldId="746"/>
            <ac:spMk id="173" creationId="{ADB6D49F-9AE3-D9D5-E7DB-5078F224BB3F}"/>
          </ac:spMkLst>
        </pc:spChg>
        <pc:spChg chg="mod">
          <ac:chgData name="CLARA DI PIAZZA" userId="bd862384-123f-4ee2-aeda-536dfd36a613" providerId="ADAL" clId="{4FE2269F-B690-4F04-ACDE-8AC2D0DAD66B}" dt="2023-01-22T14:50:08.058" v="1266"/>
          <ac:spMkLst>
            <pc:docMk/>
            <pc:sldMk cId="3868792202" sldId="746"/>
            <ac:spMk id="174" creationId="{590129C7-7D84-B86D-3303-05ABCCA85D45}"/>
          </ac:spMkLst>
        </pc:spChg>
        <pc:spChg chg="mod">
          <ac:chgData name="CLARA DI PIAZZA" userId="bd862384-123f-4ee2-aeda-536dfd36a613" providerId="ADAL" clId="{4FE2269F-B690-4F04-ACDE-8AC2D0DAD66B}" dt="2023-01-22T14:50:08.058" v="1266"/>
          <ac:spMkLst>
            <pc:docMk/>
            <pc:sldMk cId="3868792202" sldId="746"/>
            <ac:spMk id="175" creationId="{2AADFF5C-F462-79BD-BF15-5777704AC9BD}"/>
          </ac:spMkLst>
        </pc:spChg>
        <pc:spChg chg="mod">
          <ac:chgData name="CLARA DI PIAZZA" userId="bd862384-123f-4ee2-aeda-536dfd36a613" providerId="ADAL" clId="{4FE2269F-B690-4F04-ACDE-8AC2D0DAD66B}" dt="2023-01-22T14:50:08.058" v="1266"/>
          <ac:spMkLst>
            <pc:docMk/>
            <pc:sldMk cId="3868792202" sldId="746"/>
            <ac:spMk id="177" creationId="{812EE010-D403-1FB6-5A54-6B8BA508E4F4}"/>
          </ac:spMkLst>
        </pc:spChg>
        <pc:spChg chg="mod">
          <ac:chgData name="CLARA DI PIAZZA" userId="bd862384-123f-4ee2-aeda-536dfd36a613" providerId="ADAL" clId="{4FE2269F-B690-4F04-ACDE-8AC2D0DAD66B}" dt="2023-01-22T14:50:08.058" v="1266"/>
          <ac:spMkLst>
            <pc:docMk/>
            <pc:sldMk cId="3868792202" sldId="746"/>
            <ac:spMk id="178" creationId="{205F7C59-7CE7-3D90-CD1A-1AA7FCD07027}"/>
          </ac:spMkLst>
        </pc:spChg>
        <pc:spChg chg="mod">
          <ac:chgData name="CLARA DI PIAZZA" userId="bd862384-123f-4ee2-aeda-536dfd36a613" providerId="ADAL" clId="{4FE2269F-B690-4F04-ACDE-8AC2D0DAD66B}" dt="2023-01-22T15:37:34.739" v="1903" actId="12789"/>
          <ac:spMkLst>
            <pc:docMk/>
            <pc:sldMk cId="3868792202" sldId="746"/>
            <ac:spMk id="191" creationId="{6F263D84-C537-A2C2-6C7E-402554A2AF1D}"/>
          </ac:spMkLst>
        </pc:spChg>
        <pc:spChg chg="del mod">
          <ac:chgData name="CLARA DI PIAZZA" userId="bd862384-123f-4ee2-aeda-536dfd36a613" providerId="ADAL" clId="{4FE2269F-B690-4F04-ACDE-8AC2D0DAD66B}" dt="2023-01-22T15:32:53.572" v="1853" actId="478"/>
          <ac:spMkLst>
            <pc:docMk/>
            <pc:sldMk cId="3868792202" sldId="746"/>
            <ac:spMk id="192" creationId="{5466E9A2-BDFF-6E68-15D9-2A1FC7EC1BAA}"/>
          </ac:spMkLst>
        </pc:spChg>
        <pc:spChg chg="mod">
          <ac:chgData name="CLARA DI PIAZZA" userId="bd862384-123f-4ee2-aeda-536dfd36a613" providerId="ADAL" clId="{4FE2269F-B690-4F04-ACDE-8AC2D0DAD66B}" dt="2023-01-22T14:57:40.129" v="1374"/>
          <ac:spMkLst>
            <pc:docMk/>
            <pc:sldMk cId="3868792202" sldId="746"/>
            <ac:spMk id="193" creationId="{3562DDA8-86AB-AC73-DBA6-12F785D7307E}"/>
          </ac:spMkLst>
        </pc:spChg>
        <pc:spChg chg="mod">
          <ac:chgData name="CLARA DI PIAZZA" userId="bd862384-123f-4ee2-aeda-536dfd36a613" providerId="ADAL" clId="{4FE2269F-B690-4F04-ACDE-8AC2D0DAD66B}" dt="2023-01-22T15:37:27.825" v="1901" actId="12789"/>
          <ac:spMkLst>
            <pc:docMk/>
            <pc:sldMk cId="3868792202" sldId="746"/>
            <ac:spMk id="194" creationId="{F04ABA7A-D7A7-BC33-7D90-C9B2F33A6D78}"/>
          </ac:spMkLst>
        </pc:spChg>
        <pc:spChg chg="mod">
          <ac:chgData name="CLARA DI PIAZZA" userId="bd862384-123f-4ee2-aeda-536dfd36a613" providerId="ADAL" clId="{4FE2269F-B690-4F04-ACDE-8AC2D0DAD66B}" dt="2023-01-22T15:37:27.825" v="1901" actId="12789"/>
          <ac:spMkLst>
            <pc:docMk/>
            <pc:sldMk cId="3868792202" sldId="746"/>
            <ac:spMk id="195" creationId="{8826CF8C-2DD1-18D5-BB50-7ACFD83AD43E}"/>
          </ac:spMkLst>
        </pc:spChg>
        <pc:spChg chg="mod">
          <ac:chgData name="CLARA DI PIAZZA" userId="bd862384-123f-4ee2-aeda-536dfd36a613" providerId="ADAL" clId="{4FE2269F-B690-4F04-ACDE-8AC2D0DAD66B}" dt="2023-01-22T15:37:27.825" v="1901" actId="12789"/>
          <ac:spMkLst>
            <pc:docMk/>
            <pc:sldMk cId="3868792202" sldId="746"/>
            <ac:spMk id="196" creationId="{C81FC3AB-E423-C7E8-5FA1-AE7582B23D58}"/>
          </ac:spMkLst>
        </pc:spChg>
        <pc:spChg chg="mod">
          <ac:chgData name="CLARA DI PIAZZA" userId="bd862384-123f-4ee2-aeda-536dfd36a613" providerId="ADAL" clId="{4FE2269F-B690-4F04-ACDE-8AC2D0DAD66B}" dt="2023-01-22T15:37:10.550" v="1898" actId="12789"/>
          <ac:spMkLst>
            <pc:docMk/>
            <pc:sldMk cId="3868792202" sldId="746"/>
            <ac:spMk id="197" creationId="{6AB3E59D-82C7-FA28-3FA9-791A920C7ADC}"/>
          </ac:spMkLst>
        </pc:spChg>
        <pc:spChg chg="mod">
          <ac:chgData name="CLARA DI PIAZZA" userId="bd862384-123f-4ee2-aeda-536dfd36a613" providerId="ADAL" clId="{4FE2269F-B690-4F04-ACDE-8AC2D0DAD66B}" dt="2023-01-22T15:37:10.550" v="1898" actId="12789"/>
          <ac:spMkLst>
            <pc:docMk/>
            <pc:sldMk cId="3868792202" sldId="746"/>
            <ac:spMk id="198" creationId="{9DA69404-3C55-0508-0B93-FEA198988ECB}"/>
          </ac:spMkLst>
        </pc:spChg>
        <pc:spChg chg="mod">
          <ac:chgData name="CLARA DI PIAZZA" userId="bd862384-123f-4ee2-aeda-536dfd36a613" providerId="ADAL" clId="{4FE2269F-B690-4F04-ACDE-8AC2D0DAD66B}" dt="2023-01-22T15:37:10.550" v="1898" actId="12789"/>
          <ac:spMkLst>
            <pc:docMk/>
            <pc:sldMk cId="3868792202" sldId="746"/>
            <ac:spMk id="199" creationId="{5A7E427E-B6BB-7AFC-38C7-F4ED1412014A}"/>
          </ac:spMkLst>
        </pc:spChg>
        <pc:spChg chg="add del mod">
          <ac:chgData name="CLARA DI PIAZZA" userId="bd862384-123f-4ee2-aeda-536dfd36a613" providerId="ADAL" clId="{4FE2269F-B690-4F04-ACDE-8AC2D0DAD66B}" dt="2023-01-22T15:33:13.425" v="1858" actId="478"/>
          <ac:spMkLst>
            <pc:docMk/>
            <pc:sldMk cId="3868792202" sldId="746"/>
            <ac:spMk id="200" creationId="{7EA41F33-2601-2879-AF6E-141322CDA3FB}"/>
          </ac:spMkLst>
        </pc:spChg>
        <pc:spChg chg="mod">
          <ac:chgData name="CLARA DI PIAZZA" userId="bd862384-123f-4ee2-aeda-536dfd36a613" providerId="ADAL" clId="{4FE2269F-B690-4F04-ACDE-8AC2D0DAD66B}" dt="2023-01-22T15:37:43.644" v="1904" actId="12789"/>
          <ac:spMkLst>
            <pc:docMk/>
            <pc:sldMk cId="3868792202" sldId="746"/>
            <ac:spMk id="225" creationId="{487BC07A-E561-5773-FAC8-C5261349B2CF}"/>
          </ac:spMkLst>
        </pc:spChg>
        <pc:spChg chg="mod">
          <ac:chgData name="CLARA DI PIAZZA" userId="bd862384-123f-4ee2-aeda-536dfd36a613" providerId="ADAL" clId="{4FE2269F-B690-4F04-ACDE-8AC2D0DAD66B}" dt="2023-01-22T15:37:43.644" v="1904" actId="12789"/>
          <ac:spMkLst>
            <pc:docMk/>
            <pc:sldMk cId="3868792202" sldId="746"/>
            <ac:spMk id="226" creationId="{E1E8CD7B-0FEF-49C6-351E-E5AEAD4FD055}"/>
          </ac:spMkLst>
        </pc:spChg>
        <pc:spChg chg="mod">
          <ac:chgData name="CLARA DI PIAZZA" userId="bd862384-123f-4ee2-aeda-536dfd36a613" providerId="ADAL" clId="{4FE2269F-B690-4F04-ACDE-8AC2D0DAD66B}" dt="2023-01-22T15:37:43.644" v="1904" actId="12789"/>
          <ac:spMkLst>
            <pc:docMk/>
            <pc:sldMk cId="3868792202" sldId="746"/>
            <ac:spMk id="227" creationId="{AF2D69D7-B00B-2878-B21A-D7AFA51577C2}"/>
          </ac:spMkLst>
        </pc:spChg>
        <pc:spChg chg="mod">
          <ac:chgData name="CLARA DI PIAZZA" userId="bd862384-123f-4ee2-aeda-536dfd36a613" providerId="ADAL" clId="{4FE2269F-B690-4F04-ACDE-8AC2D0DAD66B}" dt="2023-01-22T15:37:47.605" v="1905" actId="12789"/>
          <ac:spMkLst>
            <pc:docMk/>
            <pc:sldMk cId="3868792202" sldId="746"/>
            <ac:spMk id="228" creationId="{EDEF9513-984C-188F-CB3E-C86E7C75B501}"/>
          </ac:spMkLst>
        </pc:spChg>
        <pc:spChg chg="mod">
          <ac:chgData name="CLARA DI PIAZZA" userId="bd862384-123f-4ee2-aeda-536dfd36a613" providerId="ADAL" clId="{4FE2269F-B690-4F04-ACDE-8AC2D0DAD66B}" dt="2023-01-22T15:37:47.605" v="1905" actId="12789"/>
          <ac:spMkLst>
            <pc:docMk/>
            <pc:sldMk cId="3868792202" sldId="746"/>
            <ac:spMk id="229" creationId="{0ABFF787-AA47-D033-167C-E2057171B9AF}"/>
          </ac:spMkLst>
        </pc:spChg>
        <pc:spChg chg="mod">
          <ac:chgData name="CLARA DI PIAZZA" userId="bd862384-123f-4ee2-aeda-536dfd36a613" providerId="ADAL" clId="{4FE2269F-B690-4F04-ACDE-8AC2D0DAD66B}" dt="2023-01-22T15:37:47.605" v="1905" actId="12789"/>
          <ac:spMkLst>
            <pc:docMk/>
            <pc:sldMk cId="3868792202" sldId="746"/>
            <ac:spMk id="230" creationId="{BA7F5E16-66B2-87C7-28F0-2EA194B30252}"/>
          </ac:spMkLst>
        </pc:spChg>
        <pc:spChg chg="mod">
          <ac:chgData name="CLARA DI PIAZZA" userId="bd862384-123f-4ee2-aeda-536dfd36a613" providerId="ADAL" clId="{4FE2269F-B690-4F04-ACDE-8AC2D0DAD66B}" dt="2023-01-22T15:37:51.297" v="1906" actId="12789"/>
          <ac:spMkLst>
            <pc:docMk/>
            <pc:sldMk cId="3868792202" sldId="746"/>
            <ac:spMk id="231" creationId="{89B3D7A5-C5C6-25B8-DE53-CA82A88F1566}"/>
          </ac:spMkLst>
        </pc:spChg>
        <pc:spChg chg="mod">
          <ac:chgData name="CLARA DI PIAZZA" userId="bd862384-123f-4ee2-aeda-536dfd36a613" providerId="ADAL" clId="{4FE2269F-B690-4F04-ACDE-8AC2D0DAD66B}" dt="2023-01-22T15:37:51.297" v="1906" actId="12789"/>
          <ac:spMkLst>
            <pc:docMk/>
            <pc:sldMk cId="3868792202" sldId="746"/>
            <ac:spMk id="232" creationId="{7809797E-5435-DE7C-75CB-BA6144222D8F}"/>
          </ac:spMkLst>
        </pc:spChg>
        <pc:spChg chg="mod">
          <ac:chgData name="CLARA DI PIAZZA" userId="bd862384-123f-4ee2-aeda-536dfd36a613" providerId="ADAL" clId="{4FE2269F-B690-4F04-ACDE-8AC2D0DAD66B}" dt="2023-01-22T15:37:51.297" v="1906" actId="12789"/>
          <ac:spMkLst>
            <pc:docMk/>
            <pc:sldMk cId="3868792202" sldId="746"/>
            <ac:spMk id="233" creationId="{0DD9BA31-BE9E-3C46-D16C-ED0130B26911}"/>
          </ac:spMkLst>
        </pc:spChg>
        <pc:spChg chg="mod">
          <ac:chgData name="CLARA DI PIAZZA" userId="bd862384-123f-4ee2-aeda-536dfd36a613" providerId="ADAL" clId="{4FE2269F-B690-4F04-ACDE-8AC2D0DAD66B}" dt="2023-01-22T15:00:35.946" v="1409"/>
          <ac:spMkLst>
            <pc:docMk/>
            <pc:sldMk cId="3868792202" sldId="746"/>
            <ac:spMk id="234" creationId="{A37BBDEE-45DC-7DBB-28F9-944B192DA2C9}"/>
          </ac:spMkLst>
        </pc:spChg>
        <pc:spChg chg="mod">
          <ac:chgData name="CLARA DI PIAZZA" userId="bd862384-123f-4ee2-aeda-536dfd36a613" providerId="ADAL" clId="{4FE2269F-B690-4F04-ACDE-8AC2D0DAD66B}" dt="2023-01-22T15:04:36.626" v="1471" actId="20577"/>
          <ac:spMkLst>
            <pc:docMk/>
            <pc:sldMk cId="3868792202" sldId="746"/>
            <ac:spMk id="242" creationId="{566EE6C9-49D7-E304-3B8F-5FF90B5162D6}"/>
          </ac:spMkLst>
        </pc:spChg>
        <pc:spChg chg="mod">
          <ac:chgData name="CLARA DI PIAZZA" userId="bd862384-123f-4ee2-aeda-536dfd36a613" providerId="ADAL" clId="{4FE2269F-B690-4F04-ACDE-8AC2D0DAD66B}" dt="2023-01-22T15:04:40.517" v="1475" actId="20577"/>
          <ac:spMkLst>
            <pc:docMk/>
            <pc:sldMk cId="3868792202" sldId="746"/>
            <ac:spMk id="243" creationId="{FF234DE9-8618-21EA-85AF-34282001959B}"/>
          </ac:spMkLst>
        </pc:spChg>
        <pc:spChg chg="mod">
          <ac:chgData name="CLARA DI PIAZZA" userId="bd862384-123f-4ee2-aeda-536dfd36a613" providerId="ADAL" clId="{4FE2269F-B690-4F04-ACDE-8AC2D0DAD66B}" dt="2023-01-22T15:04:43.524" v="1479" actId="20577"/>
          <ac:spMkLst>
            <pc:docMk/>
            <pc:sldMk cId="3868792202" sldId="746"/>
            <ac:spMk id="244" creationId="{DFEEDF05-8875-190E-721D-06A03E98B0A5}"/>
          </ac:spMkLst>
        </pc:spChg>
        <pc:spChg chg="mod">
          <ac:chgData name="CLARA DI PIAZZA" userId="bd862384-123f-4ee2-aeda-536dfd36a613" providerId="ADAL" clId="{4FE2269F-B690-4F04-ACDE-8AC2D0DAD66B}" dt="2023-01-22T15:04:46.118" v="1481" actId="20577"/>
          <ac:spMkLst>
            <pc:docMk/>
            <pc:sldMk cId="3868792202" sldId="746"/>
            <ac:spMk id="245" creationId="{7878ECFB-9323-B067-C2BA-E7123BA2B147}"/>
          </ac:spMkLst>
        </pc:spChg>
        <pc:spChg chg="mod">
          <ac:chgData name="CLARA DI PIAZZA" userId="bd862384-123f-4ee2-aeda-536dfd36a613" providerId="ADAL" clId="{4FE2269F-B690-4F04-ACDE-8AC2D0DAD66B}" dt="2023-01-22T15:04:48.552" v="1485" actId="20577"/>
          <ac:spMkLst>
            <pc:docMk/>
            <pc:sldMk cId="3868792202" sldId="746"/>
            <ac:spMk id="246" creationId="{05AACE24-204E-3E45-C617-09B05F043E62}"/>
          </ac:spMkLst>
        </pc:spChg>
        <pc:spChg chg="mod">
          <ac:chgData name="CLARA DI PIAZZA" userId="bd862384-123f-4ee2-aeda-536dfd36a613" providerId="ADAL" clId="{4FE2269F-B690-4F04-ACDE-8AC2D0DAD66B}" dt="2023-01-22T15:04:52.013" v="1489" actId="20577"/>
          <ac:spMkLst>
            <pc:docMk/>
            <pc:sldMk cId="3868792202" sldId="746"/>
            <ac:spMk id="247" creationId="{9A9BEA7F-9444-04A5-D82E-DE9F041633F2}"/>
          </ac:spMkLst>
        </pc:spChg>
        <pc:spChg chg="mod">
          <ac:chgData name="CLARA DI PIAZZA" userId="bd862384-123f-4ee2-aeda-536dfd36a613" providerId="ADAL" clId="{4FE2269F-B690-4F04-ACDE-8AC2D0DAD66B}" dt="2023-01-22T15:04:55.311" v="1493" actId="20577"/>
          <ac:spMkLst>
            <pc:docMk/>
            <pc:sldMk cId="3868792202" sldId="746"/>
            <ac:spMk id="248" creationId="{08DD81D1-C29A-F62E-BB44-4F1BD610F3C8}"/>
          </ac:spMkLst>
        </pc:spChg>
        <pc:spChg chg="mod">
          <ac:chgData name="CLARA DI PIAZZA" userId="bd862384-123f-4ee2-aeda-536dfd36a613" providerId="ADAL" clId="{4FE2269F-B690-4F04-ACDE-8AC2D0DAD66B}" dt="2023-01-22T15:04:58.144" v="1497" actId="20577"/>
          <ac:spMkLst>
            <pc:docMk/>
            <pc:sldMk cId="3868792202" sldId="746"/>
            <ac:spMk id="249" creationId="{37493822-AD06-20B3-9EC1-1159C7F14FAE}"/>
          </ac:spMkLst>
        </pc:spChg>
        <pc:spChg chg="mod">
          <ac:chgData name="CLARA DI PIAZZA" userId="bd862384-123f-4ee2-aeda-536dfd36a613" providerId="ADAL" clId="{4FE2269F-B690-4F04-ACDE-8AC2D0DAD66B}" dt="2023-01-22T15:05:00.573" v="1501" actId="20577"/>
          <ac:spMkLst>
            <pc:docMk/>
            <pc:sldMk cId="3868792202" sldId="746"/>
            <ac:spMk id="250" creationId="{5A9A5B59-1CF1-5E71-9D07-545FA9A2C780}"/>
          </ac:spMkLst>
        </pc:spChg>
        <pc:spChg chg="mod">
          <ac:chgData name="CLARA DI PIAZZA" userId="bd862384-123f-4ee2-aeda-536dfd36a613" providerId="ADAL" clId="{4FE2269F-B690-4F04-ACDE-8AC2D0DAD66B}" dt="2023-01-22T15:04:23.287" v="1464"/>
          <ac:spMkLst>
            <pc:docMk/>
            <pc:sldMk cId="3868792202" sldId="746"/>
            <ac:spMk id="251" creationId="{81B1A16A-9985-6E87-39F3-9431710756A3}"/>
          </ac:spMkLst>
        </pc:spChg>
        <pc:spChg chg="mod">
          <ac:chgData name="CLARA DI PIAZZA" userId="bd862384-123f-4ee2-aeda-536dfd36a613" providerId="ADAL" clId="{4FE2269F-B690-4F04-ACDE-8AC2D0DAD66B}" dt="2023-01-22T15:36:49.589" v="1895" actId="12789"/>
          <ac:spMkLst>
            <pc:docMk/>
            <pc:sldMk cId="3868792202" sldId="746"/>
            <ac:spMk id="258" creationId="{80C6BFA1-DD73-315A-1591-2079FB354994}"/>
          </ac:spMkLst>
        </pc:spChg>
        <pc:spChg chg="mod">
          <ac:chgData name="CLARA DI PIAZZA" userId="bd862384-123f-4ee2-aeda-536dfd36a613" providerId="ADAL" clId="{4FE2269F-B690-4F04-ACDE-8AC2D0DAD66B}" dt="2023-01-22T15:36:49.589" v="1895" actId="12789"/>
          <ac:spMkLst>
            <pc:docMk/>
            <pc:sldMk cId="3868792202" sldId="746"/>
            <ac:spMk id="259" creationId="{506665AA-255A-86ED-EDD9-7FD3B85AD421}"/>
          </ac:spMkLst>
        </pc:spChg>
        <pc:spChg chg="mod">
          <ac:chgData name="CLARA DI PIAZZA" userId="bd862384-123f-4ee2-aeda-536dfd36a613" providerId="ADAL" clId="{4FE2269F-B690-4F04-ACDE-8AC2D0DAD66B}" dt="2023-01-22T15:36:49.589" v="1895" actId="12789"/>
          <ac:spMkLst>
            <pc:docMk/>
            <pc:sldMk cId="3868792202" sldId="746"/>
            <ac:spMk id="260" creationId="{72FC2972-92D7-FB43-23B6-A5BAFB341245}"/>
          </ac:spMkLst>
        </pc:spChg>
        <pc:spChg chg="mod">
          <ac:chgData name="CLARA DI PIAZZA" userId="bd862384-123f-4ee2-aeda-536dfd36a613" providerId="ADAL" clId="{4FE2269F-B690-4F04-ACDE-8AC2D0DAD66B}" dt="2023-01-22T15:36:45.675" v="1894" actId="12789"/>
          <ac:spMkLst>
            <pc:docMk/>
            <pc:sldMk cId="3868792202" sldId="746"/>
            <ac:spMk id="261" creationId="{F33BB667-C612-703F-5732-DBA2CBC15683}"/>
          </ac:spMkLst>
        </pc:spChg>
        <pc:spChg chg="mod">
          <ac:chgData name="CLARA DI PIAZZA" userId="bd862384-123f-4ee2-aeda-536dfd36a613" providerId="ADAL" clId="{4FE2269F-B690-4F04-ACDE-8AC2D0DAD66B}" dt="2023-01-22T15:36:45.675" v="1894" actId="12789"/>
          <ac:spMkLst>
            <pc:docMk/>
            <pc:sldMk cId="3868792202" sldId="746"/>
            <ac:spMk id="262" creationId="{F1F7F485-3743-0B4D-D924-77403FE059BA}"/>
          </ac:spMkLst>
        </pc:spChg>
        <pc:spChg chg="mod">
          <ac:chgData name="CLARA DI PIAZZA" userId="bd862384-123f-4ee2-aeda-536dfd36a613" providerId="ADAL" clId="{4FE2269F-B690-4F04-ACDE-8AC2D0DAD66B}" dt="2023-01-22T15:36:45.675" v="1894" actId="12789"/>
          <ac:spMkLst>
            <pc:docMk/>
            <pc:sldMk cId="3868792202" sldId="746"/>
            <ac:spMk id="263" creationId="{25AED973-7F2B-0596-BF4D-F80F60A36A70}"/>
          </ac:spMkLst>
        </pc:spChg>
        <pc:spChg chg="mod">
          <ac:chgData name="CLARA DI PIAZZA" userId="bd862384-123f-4ee2-aeda-536dfd36a613" providerId="ADAL" clId="{4FE2269F-B690-4F04-ACDE-8AC2D0DAD66B}" dt="2023-01-22T15:36:41.307" v="1893" actId="12789"/>
          <ac:spMkLst>
            <pc:docMk/>
            <pc:sldMk cId="3868792202" sldId="746"/>
            <ac:spMk id="264" creationId="{B2C8BF9A-F378-F820-5006-5F0E99BA366C}"/>
          </ac:spMkLst>
        </pc:spChg>
        <pc:spChg chg="mod">
          <ac:chgData name="CLARA DI PIAZZA" userId="bd862384-123f-4ee2-aeda-536dfd36a613" providerId="ADAL" clId="{4FE2269F-B690-4F04-ACDE-8AC2D0DAD66B}" dt="2023-01-22T15:36:41.307" v="1893" actId="12789"/>
          <ac:spMkLst>
            <pc:docMk/>
            <pc:sldMk cId="3868792202" sldId="746"/>
            <ac:spMk id="265" creationId="{D3690DCB-72BE-F2FF-32A3-0BEA817024A3}"/>
          </ac:spMkLst>
        </pc:spChg>
        <pc:spChg chg="mod">
          <ac:chgData name="CLARA DI PIAZZA" userId="bd862384-123f-4ee2-aeda-536dfd36a613" providerId="ADAL" clId="{4FE2269F-B690-4F04-ACDE-8AC2D0DAD66B}" dt="2023-01-22T15:36:41.307" v="1893" actId="12789"/>
          <ac:spMkLst>
            <pc:docMk/>
            <pc:sldMk cId="3868792202" sldId="746"/>
            <ac:spMk id="266" creationId="{B43EBAEA-6513-81A1-9456-F5AC623ACAD9}"/>
          </ac:spMkLst>
        </pc:spChg>
        <pc:spChg chg="mod">
          <ac:chgData name="CLARA DI PIAZZA" userId="bd862384-123f-4ee2-aeda-536dfd36a613" providerId="ADAL" clId="{4FE2269F-B690-4F04-ACDE-8AC2D0DAD66B}" dt="2023-01-22T15:36:41.307" v="1893" actId="12789"/>
          <ac:spMkLst>
            <pc:docMk/>
            <pc:sldMk cId="3868792202" sldId="746"/>
            <ac:spMk id="276" creationId="{65E01066-848D-1C2D-9F38-2E899F05A368}"/>
          </ac:spMkLst>
        </pc:spChg>
        <pc:spChg chg="add mod">
          <ac:chgData name="CLARA DI PIAZZA" userId="bd862384-123f-4ee2-aeda-536dfd36a613" providerId="ADAL" clId="{4FE2269F-B690-4F04-ACDE-8AC2D0DAD66B}" dt="2023-01-22T15:38:34.001" v="1911" actId="12788"/>
          <ac:spMkLst>
            <pc:docMk/>
            <pc:sldMk cId="3868792202" sldId="746"/>
            <ac:spMk id="285" creationId="{925E110A-717F-5027-448E-A9608C442181}"/>
          </ac:spMkLst>
        </pc:spChg>
        <pc:spChg chg="mod">
          <ac:chgData name="CLARA DI PIAZZA" userId="bd862384-123f-4ee2-aeda-536dfd36a613" providerId="ADAL" clId="{4FE2269F-B690-4F04-ACDE-8AC2D0DAD66B}" dt="2023-01-22T15:36:24.048" v="1890" actId="12789"/>
          <ac:spMkLst>
            <pc:docMk/>
            <pc:sldMk cId="3868792202" sldId="746"/>
            <ac:spMk id="290" creationId="{7E649F71-8B5A-94B6-4CB9-4541660514DA}"/>
          </ac:spMkLst>
        </pc:spChg>
        <pc:spChg chg="mod">
          <ac:chgData name="CLARA DI PIAZZA" userId="bd862384-123f-4ee2-aeda-536dfd36a613" providerId="ADAL" clId="{4FE2269F-B690-4F04-ACDE-8AC2D0DAD66B}" dt="2023-01-22T15:36:24.048" v="1890" actId="12789"/>
          <ac:spMkLst>
            <pc:docMk/>
            <pc:sldMk cId="3868792202" sldId="746"/>
            <ac:spMk id="291" creationId="{DBFF5290-F64F-48D4-3F30-B557C336B168}"/>
          </ac:spMkLst>
        </pc:spChg>
        <pc:spChg chg="mod">
          <ac:chgData name="CLARA DI PIAZZA" userId="bd862384-123f-4ee2-aeda-536dfd36a613" providerId="ADAL" clId="{4FE2269F-B690-4F04-ACDE-8AC2D0DAD66B}" dt="2023-01-22T15:36:24.048" v="1890" actId="12789"/>
          <ac:spMkLst>
            <pc:docMk/>
            <pc:sldMk cId="3868792202" sldId="746"/>
            <ac:spMk id="292" creationId="{570AA73A-E38E-A8A3-DA84-BA3D54991933}"/>
          </ac:spMkLst>
        </pc:spChg>
        <pc:spChg chg="mod">
          <ac:chgData name="CLARA DI PIAZZA" userId="bd862384-123f-4ee2-aeda-536dfd36a613" providerId="ADAL" clId="{4FE2269F-B690-4F04-ACDE-8AC2D0DAD66B}" dt="2023-01-22T15:36:29.209" v="1891" actId="12789"/>
          <ac:spMkLst>
            <pc:docMk/>
            <pc:sldMk cId="3868792202" sldId="746"/>
            <ac:spMk id="293" creationId="{2B23AB1F-4E01-55DB-1FAB-6B3A7AF31FDC}"/>
          </ac:spMkLst>
        </pc:spChg>
        <pc:spChg chg="mod">
          <ac:chgData name="CLARA DI PIAZZA" userId="bd862384-123f-4ee2-aeda-536dfd36a613" providerId="ADAL" clId="{4FE2269F-B690-4F04-ACDE-8AC2D0DAD66B}" dt="2023-01-22T15:36:29.209" v="1891" actId="12789"/>
          <ac:spMkLst>
            <pc:docMk/>
            <pc:sldMk cId="3868792202" sldId="746"/>
            <ac:spMk id="294" creationId="{E0F15B5F-D3C4-9393-150A-5C8A0E8A2F14}"/>
          </ac:spMkLst>
        </pc:spChg>
        <pc:spChg chg="mod">
          <ac:chgData name="CLARA DI PIAZZA" userId="bd862384-123f-4ee2-aeda-536dfd36a613" providerId="ADAL" clId="{4FE2269F-B690-4F04-ACDE-8AC2D0DAD66B}" dt="2023-01-22T15:36:29.209" v="1891" actId="12789"/>
          <ac:spMkLst>
            <pc:docMk/>
            <pc:sldMk cId="3868792202" sldId="746"/>
            <ac:spMk id="295" creationId="{8F1EC245-59AA-396C-F39A-777FAE1B9CDE}"/>
          </ac:spMkLst>
        </pc:spChg>
        <pc:spChg chg="mod">
          <ac:chgData name="CLARA DI PIAZZA" userId="bd862384-123f-4ee2-aeda-536dfd36a613" providerId="ADAL" clId="{4FE2269F-B690-4F04-ACDE-8AC2D0DAD66B}" dt="2023-01-22T15:36:35.213" v="1892" actId="12789"/>
          <ac:spMkLst>
            <pc:docMk/>
            <pc:sldMk cId="3868792202" sldId="746"/>
            <ac:spMk id="296" creationId="{AA3236B9-A5D0-DB90-7961-46D262705685}"/>
          </ac:spMkLst>
        </pc:spChg>
        <pc:spChg chg="mod">
          <ac:chgData name="CLARA DI PIAZZA" userId="bd862384-123f-4ee2-aeda-536dfd36a613" providerId="ADAL" clId="{4FE2269F-B690-4F04-ACDE-8AC2D0DAD66B}" dt="2023-01-22T15:36:35.213" v="1892" actId="12789"/>
          <ac:spMkLst>
            <pc:docMk/>
            <pc:sldMk cId="3868792202" sldId="746"/>
            <ac:spMk id="297" creationId="{DA32DDC1-4D43-69E7-DC20-7DDAC25F1895}"/>
          </ac:spMkLst>
        </pc:spChg>
        <pc:spChg chg="mod">
          <ac:chgData name="CLARA DI PIAZZA" userId="bd862384-123f-4ee2-aeda-536dfd36a613" providerId="ADAL" clId="{4FE2269F-B690-4F04-ACDE-8AC2D0DAD66B}" dt="2023-01-22T15:36:35.213" v="1892" actId="12789"/>
          <ac:spMkLst>
            <pc:docMk/>
            <pc:sldMk cId="3868792202" sldId="746"/>
            <ac:spMk id="298" creationId="{D38E01D6-2F5B-CA95-1D20-1C8A2DDEBD9D}"/>
          </ac:spMkLst>
        </pc:spChg>
        <pc:spChg chg="mod">
          <ac:chgData name="CLARA DI PIAZZA" userId="bd862384-123f-4ee2-aeda-536dfd36a613" providerId="ADAL" clId="{4FE2269F-B690-4F04-ACDE-8AC2D0DAD66B}" dt="2023-01-22T15:36:35.213" v="1892" actId="12789"/>
          <ac:spMkLst>
            <pc:docMk/>
            <pc:sldMk cId="3868792202" sldId="746"/>
            <ac:spMk id="308" creationId="{E1E0CAAA-59CB-E294-CA62-0135993DF442}"/>
          </ac:spMkLst>
        </pc:spChg>
        <pc:spChg chg="add mod">
          <ac:chgData name="CLARA DI PIAZZA" userId="bd862384-123f-4ee2-aeda-536dfd36a613" providerId="ADAL" clId="{4FE2269F-B690-4F04-ACDE-8AC2D0DAD66B}" dt="2023-01-22T15:39:51.905" v="1915" actId="164"/>
          <ac:spMkLst>
            <pc:docMk/>
            <pc:sldMk cId="3868792202" sldId="746"/>
            <ac:spMk id="315" creationId="{1DDEF66B-5780-3472-1694-3FF764D1C280}"/>
          </ac:spMkLst>
        </pc:spChg>
        <pc:spChg chg="add mod">
          <ac:chgData name="CLARA DI PIAZZA" userId="bd862384-123f-4ee2-aeda-536dfd36a613" providerId="ADAL" clId="{4FE2269F-B690-4F04-ACDE-8AC2D0DAD66B}" dt="2023-01-22T15:39:51.905" v="1915" actId="164"/>
          <ac:spMkLst>
            <pc:docMk/>
            <pc:sldMk cId="3868792202" sldId="746"/>
            <ac:spMk id="316" creationId="{1F0C49CB-E09D-8D5A-E424-3ED368C4129F}"/>
          </ac:spMkLst>
        </pc:spChg>
        <pc:spChg chg="add mod">
          <ac:chgData name="CLARA DI PIAZZA" userId="bd862384-123f-4ee2-aeda-536dfd36a613" providerId="ADAL" clId="{4FE2269F-B690-4F04-ACDE-8AC2D0DAD66B}" dt="2023-01-22T15:39:51.905" v="1915" actId="164"/>
          <ac:spMkLst>
            <pc:docMk/>
            <pc:sldMk cId="3868792202" sldId="746"/>
            <ac:spMk id="317" creationId="{9336A05A-0ACC-7853-A1EC-DD9B796FE35E}"/>
          </ac:spMkLst>
        </pc:spChg>
        <pc:spChg chg="add mod">
          <ac:chgData name="CLARA DI PIAZZA" userId="bd862384-123f-4ee2-aeda-536dfd36a613" providerId="ADAL" clId="{4FE2269F-B690-4F04-ACDE-8AC2D0DAD66B}" dt="2023-01-22T15:39:51.905" v="1915" actId="164"/>
          <ac:spMkLst>
            <pc:docMk/>
            <pc:sldMk cId="3868792202" sldId="746"/>
            <ac:spMk id="318" creationId="{D22EFA3B-A939-6124-A5DF-5C20E4914B61}"/>
          </ac:spMkLst>
        </pc:spChg>
        <pc:spChg chg="mod">
          <ac:chgData name="CLARA DI PIAZZA" userId="bd862384-123f-4ee2-aeda-536dfd36a613" providerId="ADAL" clId="{4FE2269F-B690-4F04-ACDE-8AC2D0DAD66B}" dt="2023-01-22T15:33:34.487" v="1863"/>
          <ac:spMkLst>
            <pc:docMk/>
            <pc:sldMk cId="3868792202" sldId="746"/>
            <ac:spMk id="333" creationId="{5F6A2A86-A3BF-BE9B-7D0E-A1446AAE0505}"/>
          </ac:spMkLst>
        </pc:spChg>
        <pc:spChg chg="mod">
          <ac:chgData name="CLARA DI PIAZZA" userId="bd862384-123f-4ee2-aeda-536dfd36a613" providerId="ADAL" clId="{4FE2269F-B690-4F04-ACDE-8AC2D0DAD66B}" dt="2023-01-22T15:33:34.487" v="1863"/>
          <ac:spMkLst>
            <pc:docMk/>
            <pc:sldMk cId="3868792202" sldId="746"/>
            <ac:spMk id="334" creationId="{BDBCE526-ADBF-84DD-EB1F-6061264B692F}"/>
          </ac:spMkLst>
        </pc:spChg>
        <pc:spChg chg="mod">
          <ac:chgData name="CLARA DI PIAZZA" userId="bd862384-123f-4ee2-aeda-536dfd36a613" providerId="ADAL" clId="{4FE2269F-B690-4F04-ACDE-8AC2D0DAD66B}" dt="2023-01-22T15:33:34.487" v="1863"/>
          <ac:spMkLst>
            <pc:docMk/>
            <pc:sldMk cId="3868792202" sldId="746"/>
            <ac:spMk id="335" creationId="{8158EFAF-E660-5426-D9B9-17CD2D41DD41}"/>
          </ac:spMkLst>
        </pc:spChg>
        <pc:spChg chg="mod">
          <ac:chgData name="CLARA DI PIAZZA" userId="bd862384-123f-4ee2-aeda-536dfd36a613" providerId="ADAL" clId="{4FE2269F-B690-4F04-ACDE-8AC2D0DAD66B}" dt="2023-01-22T15:33:34.487" v="1863"/>
          <ac:spMkLst>
            <pc:docMk/>
            <pc:sldMk cId="3868792202" sldId="746"/>
            <ac:spMk id="336" creationId="{A4515C7D-4B8C-209A-B4DF-7463F4988E45}"/>
          </ac:spMkLst>
        </pc:spChg>
        <pc:spChg chg="mod">
          <ac:chgData name="CLARA DI PIAZZA" userId="bd862384-123f-4ee2-aeda-536dfd36a613" providerId="ADAL" clId="{4FE2269F-B690-4F04-ACDE-8AC2D0DAD66B}" dt="2023-01-22T15:33:34.487" v="1863"/>
          <ac:spMkLst>
            <pc:docMk/>
            <pc:sldMk cId="3868792202" sldId="746"/>
            <ac:spMk id="337" creationId="{0592AA7E-02A7-7E04-C925-741588564608}"/>
          </ac:spMkLst>
        </pc:spChg>
        <pc:spChg chg="mod">
          <ac:chgData name="CLARA DI PIAZZA" userId="bd862384-123f-4ee2-aeda-536dfd36a613" providerId="ADAL" clId="{4FE2269F-B690-4F04-ACDE-8AC2D0DAD66B}" dt="2023-01-22T15:33:34.487" v="1863"/>
          <ac:spMkLst>
            <pc:docMk/>
            <pc:sldMk cId="3868792202" sldId="746"/>
            <ac:spMk id="338" creationId="{7250E4AF-A36E-BBC8-A47B-64CB4392313C}"/>
          </ac:spMkLst>
        </pc:spChg>
        <pc:spChg chg="mod">
          <ac:chgData name="CLARA DI PIAZZA" userId="bd862384-123f-4ee2-aeda-536dfd36a613" providerId="ADAL" clId="{4FE2269F-B690-4F04-ACDE-8AC2D0DAD66B}" dt="2023-01-22T15:33:34.487" v="1863"/>
          <ac:spMkLst>
            <pc:docMk/>
            <pc:sldMk cId="3868792202" sldId="746"/>
            <ac:spMk id="339" creationId="{279D5545-923E-7F72-D820-2A0EB0EFB158}"/>
          </ac:spMkLst>
        </pc:spChg>
        <pc:spChg chg="mod">
          <ac:chgData name="CLARA DI PIAZZA" userId="bd862384-123f-4ee2-aeda-536dfd36a613" providerId="ADAL" clId="{4FE2269F-B690-4F04-ACDE-8AC2D0DAD66B}" dt="2023-01-22T15:33:34.487" v="1863"/>
          <ac:spMkLst>
            <pc:docMk/>
            <pc:sldMk cId="3868792202" sldId="746"/>
            <ac:spMk id="340" creationId="{27AFA9C6-2D08-32D7-7F3A-1198D0C5E873}"/>
          </ac:spMkLst>
        </pc:spChg>
        <pc:spChg chg="mod">
          <ac:chgData name="CLARA DI PIAZZA" userId="bd862384-123f-4ee2-aeda-536dfd36a613" providerId="ADAL" clId="{4FE2269F-B690-4F04-ACDE-8AC2D0DAD66B}" dt="2023-01-22T15:33:34.487" v="1863"/>
          <ac:spMkLst>
            <pc:docMk/>
            <pc:sldMk cId="3868792202" sldId="746"/>
            <ac:spMk id="341" creationId="{8F727B71-2F44-9B2F-B03A-6512C2BCBEBB}"/>
          </ac:spMkLst>
        </pc:spChg>
        <pc:spChg chg="add mod">
          <ac:chgData name="CLARA DI PIAZZA" userId="bd862384-123f-4ee2-aeda-536dfd36a613" providerId="ADAL" clId="{4FE2269F-B690-4F04-ACDE-8AC2D0DAD66B}" dt="2023-01-22T15:39:51.905" v="1915" actId="164"/>
          <ac:spMkLst>
            <pc:docMk/>
            <pc:sldMk cId="3868792202" sldId="746"/>
            <ac:spMk id="348" creationId="{ED426E73-9E6F-8D2E-801B-D33A759341F3}"/>
          </ac:spMkLst>
        </pc:spChg>
        <pc:grpChg chg="add mod">
          <ac:chgData name="CLARA DI PIAZZA" userId="bd862384-123f-4ee2-aeda-536dfd36a613" providerId="ADAL" clId="{4FE2269F-B690-4F04-ACDE-8AC2D0DAD66B}" dt="2023-01-22T14:46:37.386" v="1254" actId="164"/>
          <ac:grpSpMkLst>
            <pc:docMk/>
            <pc:sldMk cId="3868792202" sldId="746"/>
            <ac:grpSpMk id="4" creationId="{6EB12593-27E0-AB43-2679-9CED0ADDFFF1}"/>
          </ac:grpSpMkLst>
        </pc:grpChg>
        <pc:grpChg chg="del mod">
          <ac:chgData name="CLARA DI PIAZZA" userId="bd862384-123f-4ee2-aeda-536dfd36a613" providerId="ADAL" clId="{4FE2269F-B690-4F04-ACDE-8AC2D0DAD66B}" dt="2023-01-22T14:59:11.235" v="1390" actId="478"/>
          <ac:grpSpMkLst>
            <pc:docMk/>
            <pc:sldMk cId="3868792202" sldId="746"/>
            <ac:grpSpMk id="6" creationId="{F41936D6-CED1-596A-4570-4D789C976758}"/>
          </ac:grpSpMkLst>
        </pc:grpChg>
        <pc:grpChg chg="del mod">
          <ac:chgData name="CLARA DI PIAZZA" userId="bd862384-123f-4ee2-aeda-536dfd36a613" providerId="ADAL" clId="{4FE2269F-B690-4F04-ACDE-8AC2D0DAD66B}" dt="2023-01-22T14:59:13.532" v="1391" actId="478"/>
          <ac:grpSpMkLst>
            <pc:docMk/>
            <pc:sldMk cId="3868792202" sldId="746"/>
            <ac:grpSpMk id="7" creationId="{99B2E530-F0EC-C275-B257-B232A0DCFD82}"/>
          </ac:grpSpMkLst>
        </pc:grpChg>
        <pc:grpChg chg="del mod">
          <ac:chgData name="CLARA DI PIAZZA" userId="bd862384-123f-4ee2-aeda-536dfd36a613" providerId="ADAL" clId="{4FE2269F-B690-4F04-ACDE-8AC2D0DAD66B}" dt="2023-01-22T14:36:17.766" v="1160" actId="21"/>
          <ac:grpSpMkLst>
            <pc:docMk/>
            <pc:sldMk cId="3868792202" sldId="746"/>
            <ac:grpSpMk id="8" creationId="{4C3AC415-CBA9-84DC-B501-3B0F9B906D5D}"/>
          </ac:grpSpMkLst>
        </pc:grpChg>
        <pc:grpChg chg="del mod">
          <ac:chgData name="CLARA DI PIAZZA" userId="bd862384-123f-4ee2-aeda-536dfd36a613" providerId="ADAL" clId="{4FE2269F-B690-4F04-ACDE-8AC2D0DAD66B}" dt="2023-01-22T14:38:40.392" v="1186" actId="478"/>
          <ac:grpSpMkLst>
            <pc:docMk/>
            <pc:sldMk cId="3868792202" sldId="746"/>
            <ac:grpSpMk id="9" creationId="{687BBBBE-71C2-7D2F-3BDA-0F4EC4B5A3DC}"/>
          </ac:grpSpMkLst>
        </pc:grpChg>
        <pc:grpChg chg="add del mod">
          <ac:chgData name="CLARA DI PIAZZA" userId="bd862384-123f-4ee2-aeda-536dfd36a613" providerId="ADAL" clId="{4FE2269F-B690-4F04-ACDE-8AC2D0DAD66B}" dt="2023-01-22T15:00:00.119" v="1405" actId="478"/>
          <ac:grpSpMkLst>
            <pc:docMk/>
            <pc:sldMk cId="3868792202" sldId="746"/>
            <ac:grpSpMk id="18" creationId="{2352E50C-3C3A-3123-D604-C459DBDCFD1B}"/>
          </ac:grpSpMkLst>
        </pc:grpChg>
        <pc:grpChg chg="del mod">
          <ac:chgData name="CLARA DI PIAZZA" userId="bd862384-123f-4ee2-aeda-536dfd36a613" providerId="ADAL" clId="{4FE2269F-B690-4F04-ACDE-8AC2D0DAD66B}" dt="2023-01-22T14:59:49.816" v="1402" actId="478"/>
          <ac:grpSpMkLst>
            <pc:docMk/>
            <pc:sldMk cId="3868792202" sldId="746"/>
            <ac:grpSpMk id="20" creationId="{7111A56C-6E34-DFA4-4882-1C6425759EB7}"/>
          </ac:grpSpMkLst>
        </pc:grpChg>
        <pc:grpChg chg="del mod">
          <ac:chgData name="CLARA DI PIAZZA" userId="bd862384-123f-4ee2-aeda-536dfd36a613" providerId="ADAL" clId="{4FE2269F-B690-4F04-ACDE-8AC2D0DAD66B}" dt="2023-01-22T14:58:55.870" v="1387" actId="478"/>
          <ac:grpSpMkLst>
            <pc:docMk/>
            <pc:sldMk cId="3868792202" sldId="746"/>
            <ac:grpSpMk id="26" creationId="{9460BF16-D9B6-317F-D3EF-CCA79B5A9F0E}"/>
          </ac:grpSpMkLst>
        </pc:grpChg>
        <pc:grpChg chg="add mod">
          <ac:chgData name="CLARA DI PIAZZA" userId="bd862384-123f-4ee2-aeda-536dfd36a613" providerId="ADAL" clId="{4FE2269F-B690-4F04-ACDE-8AC2D0DAD66B}" dt="2023-01-22T14:46:37.386" v="1254" actId="164"/>
          <ac:grpSpMkLst>
            <pc:docMk/>
            <pc:sldMk cId="3868792202" sldId="746"/>
            <ac:grpSpMk id="33" creationId="{BAE587AE-EB30-9E82-9B6F-C94B79C3B56D}"/>
          </ac:grpSpMkLst>
        </pc:grpChg>
        <pc:grpChg chg="add mod">
          <ac:chgData name="CLARA DI PIAZZA" userId="bd862384-123f-4ee2-aeda-536dfd36a613" providerId="ADAL" clId="{4FE2269F-B690-4F04-ACDE-8AC2D0DAD66B}" dt="2023-01-22T14:46:37.386" v="1254" actId="164"/>
          <ac:grpSpMkLst>
            <pc:docMk/>
            <pc:sldMk cId="3868792202" sldId="746"/>
            <ac:grpSpMk id="36" creationId="{09EA32E9-C5BE-39BC-ED6A-74E3D489A7A8}"/>
          </ac:grpSpMkLst>
        </pc:grpChg>
        <pc:grpChg chg="add mod">
          <ac:chgData name="CLARA DI PIAZZA" userId="bd862384-123f-4ee2-aeda-536dfd36a613" providerId="ADAL" clId="{4FE2269F-B690-4F04-ACDE-8AC2D0DAD66B}" dt="2023-01-22T14:46:37.386" v="1254" actId="164"/>
          <ac:grpSpMkLst>
            <pc:docMk/>
            <pc:sldMk cId="3868792202" sldId="746"/>
            <ac:grpSpMk id="39" creationId="{CD1FAB6E-B0F1-DFF2-238A-3FEDA8A4FD2E}"/>
          </ac:grpSpMkLst>
        </pc:grpChg>
        <pc:grpChg chg="add mod">
          <ac:chgData name="CLARA DI PIAZZA" userId="bd862384-123f-4ee2-aeda-536dfd36a613" providerId="ADAL" clId="{4FE2269F-B690-4F04-ACDE-8AC2D0DAD66B}" dt="2023-01-22T14:46:37.386" v="1254" actId="164"/>
          <ac:grpSpMkLst>
            <pc:docMk/>
            <pc:sldMk cId="3868792202" sldId="746"/>
            <ac:grpSpMk id="42" creationId="{4A14DDA2-1CD9-B9CA-5294-9896E6AACC1F}"/>
          </ac:grpSpMkLst>
        </pc:grpChg>
        <pc:grpChg chg="add mod">
          <ac:chgData name="CLARA DI PIAZZA" userId="bd862384-123f-4ee2-aeda-536dfd36a613" providerId="ADAL" clId="{4FE2269F-B690-4F04-ACDE-8AC2D0DAD66B}" dt="2023-01-22T14:46:37.386" v="1254" actId="164"/>
          <ac:grpSpMkLst>
            <pc:docMk/>
            <pc:sldMk cId="3868792202" sldId="746"/>
            <ac:grpSpMk id="45" creationId="{48F37177-0BE1-4A20-19F9-6A755A5926CA}"/>
          </ac:grpSpMkLst>
        </pc:grpChg>
        <pc:grpChg chg="add mod">
          <ac:chgData name="CLARA DI PIAZZA" userId="bd862384-123f-4ee2-aeda-536dfd36a613" providerId="ADAL" clId="{4FE2269F-B690-4F04-ACDE-8AC2D0DAD66B}" dt="2023-01-22T14:46:37.386" v="1254" actId="164"/>
          <ac:grpSpMkLst>
            <pc:docMk/>
            <pc:sldMk cId="3868792202" sldId="746"/>
            <ac:grpSpMk id="46" creationId="{DB5FEA2C-963D-FC8A-2160-CFAFDC5D5AB5}"/>
          </ac:grpSpMkLst>
        </pc:grpChg>
        <pc:grpChg chg="mod">
          <ac:chgData name="CLARA DI PIAZZA" userId="bd862384-123f-4ee2-aeda-536dfd36a613" providerId="ADAL" clId="{4FE2269F-B690-4F04-ACDE-8AC2D0DAD66B}" dt="2023-01-22T14:46:37.386" v="1254" actId="164"/>
          <ac:grpSpMkLst>
            <pc:docMk/>
            <pc:sldMk cId="3868792202" sldId="746"/>
            <ac:grpSpMk id="47" creationId="{DB7AEEC7-1872-2B9F-16C9-28955677521A}"/>
          </ac:grpSpMkLst>
        </pc:grpChg>
        <pc:grpChg chg="mod">
          <ac:chgData name="CLARA DI PIAZZA" userId="bd862384-123f-4ee2-aeda-536dfd36a613" providerId="ADAL" clId="{4FE2269F-B690-4F04-ACDE-8AC2D0DAD66B}" dt="2023-01-22T14:46:37.386" v="1254" actId="164"/>
          <ac:grpSpMkLst>
            <pc:docMk/>
            <pc:sldMk cId="3868792202" sldId="746"/>
            <ac:grpSpMk id="56" creationId="{571E018B-11AE-F244-C5DD-184EDF1344A9}"/>
          </ac:grpSpMkLst>
        </pc:grpChg>
        <pc:grpChg chg="mod">
          <ac:chgData name="CLARA DI PIAZZA" userId="bd862384-123f-4ee2-aeda-536dfd36a613" providerId="ADAL" clId="{4FE2269F-B690-4F04-ACDE-8AC2D0DAD66B}" dt="2023-01-22T14:46:37.386" v="1254" actId="164"/>
          <ac:grpSpMkLst>
            <pc:docMk/>
            <pc:sldMk cId="3868792202" sldId="746"/>
            <ac:grpSpMk id="64" creationId="{F6DE78DF-7F03-6745-80A9-FA0D92069271}"/>
          </ac:grpSpMkLst>
        </pc:grpChg>
        <pc:grpChg chg="add mod">
          <ac:chgData name="CLARA DI PIAZZA" userId="bd862384-123f-4ee2-aeda-536dfd36a613" providerId="ADAL" clId="{4FE2269F-B690-4F04-ACDE-8AC2D0DAD66B}" dt="2023-01-22T14:46:37.386" v="1254" actId="164"/>
          <ac:grpSpMkLst>
            <pc:docMk/>
            <pc:sldMk cId="3868792202" sldId="746"/>
            <ac:grpSpMk id="81" creationId="{567A32FD-2225-888A-D18F-145F192A4649}"/>
          </ac:grpSpMkLst>
        </pc:grpChg>
        <pc:grpChg chg="add del mod">
          <ac:chgData name="CLARA DI PIAZZA" userId="bd862384-123f-4ee2-aeda-536dfd36a613" providerId="ADAL" clId="{4FE2269F-B690-4F04-ACDE-8AC2D0DAD66B}" dt="2023-01-22T14:46:37.386" v="1254" actId="164"/>
          <ac:grpSpMkLst>
            <pc:docMk/>
            <pc:sldMk cId="3868792202" sldId="746"/>
            <ac:grpSpMk id="82" creationId="{0A38FBC5-D03D-D5CF-4A2D-A5F5B58573CB}"/>
          </ac:grpSpMkLst>
        </pc:grpChg>
        <pc:grpChg chg="add mod">
          <ac:chgData name="CLARA DI PIAZZA" userId="bd862384-123f-4ee2-aeda-536dfd36a613" providerId="ADAL" clId="{4FE2269F-B690-4F04-ACDE-8AC2D0DAD66B}" dt="2023-01-22T15:22:17.842" v="1718" actId="164"/>
          <ac:grpSpMkLst>
            <pc:docMk/>
            <pc:sldMk cId="3868792202" sldId="746"/>
            <ac:grpSpMk id="83" creationId="{4E2E3081-6052-843A-FBAD-FAC8DE210B2D}"/>
          </ac:grpSpMkLst>
        </pc:grpChg>
        <pc:grpChg chg="mod">
          <ac:chgData name="CLARA DI PIAZZA" userId="bd862384-123f-4ee2-aeda-536dfd36a613" providerId="ADAL" clId="{4FE2269F-B690-4F04-ACDE-8AC2D0DAD66B}" dt="2023-01-22T14:46:37.386" v="1254" actId="164"/>
          <ac:grpSpMkLst>
            <pc:docMk/>
            <pc:sldMk cId="3868792202" sldId="746"/>
            <ac:grpSpMk id="84" creationId="{A8B09232-BF69-9DEE-89BC-58C5181C9C0E}"/>
          </ac:grpSpMkLst>
        </pc:grpChg>
        <pc:grpChg chg="mod">
          <ac:chgData name="CLARA DI PIAZZA" userId="bd862384-123f-4ee2-aeda-536dfd36a613" providerId="ADAL" clId="{4FE2269F-B690-4F04-ACDE-8AC2D0DAD66B}" dt="2023-01-22T14:46:37.386" v="1254" actId="164"/>
          <ac:grpSpMkLst>
            <pc:docMk/>
            <pc:sldMk cId="3868792202" sldId="746"/>
            <ac:grpSpMk id="85" creationId="{64845A3C-E10F-72AA-0A4A-BBC423268AA8}"/>
          </ac:grpSpMkLst>
        </pc:grpChg>
        <pc:grpChg chg="mod">
          <ac:chgData name="CLARA DI PIAZZA" userId="bd862384-123f-4ee2-aeda-536dfd36a613" providerId="ADAL" clId="{4FE2269F-B690-4F04-ACDE-8AC2D0DAD66B}" dt="2023-01-22T14:46:37.386" v="1254" actId="164"/>
          <ac:grpSpMkLst>
            <pc:docMk/>
            <pc:sldMk cId="3868792202" sldId="746"/>
            <ac:grpSpMk id="90" creationId="{EDCAD6F1-3A5F-82E0-8E1B-65EEB5F4EDAA}"/>
          </ac:grpSpMkLst>
        </pc:grpChg>
        <pc:grpChg chg="mod">
          <ac:chgData name="CLARA DI PIAZZA" userId="bd862384-123f-4ee2-aeda-536dfd36a613" providerId="ADAL" clId="{4FE2269F-B690-4F04-ACDE-8AC2D0DAD66B}" dt="2023-01-22T14:46:37.386" v="1254" actId="164"/>
          <ac:grpSpMkLst>
            <pc:docMk/>
            <pc:sldMk cId="3868792202" sldId="746"/>
            <ac:grpSpMk id="99" creationId="{4CF42990-2B44-A8C6-7F29-1E822E22AC93}"/>
          </ac:grpSpMkLst>
        </pc:grpChg>
        <pc:grpChg chg="mod">
          <ac:chgData name="CLARA DI PIAZZA" userId="bd862384-123f-4ee2-aeda-536dfd36a613" providerId="ADAL" clId="{4FE2269F-B690-4F04-ACDE-8AC2D0DAD66B}" dt="2023-01-22T14:46:37.386" v="1254" actId="164"/>
          <ac:grpSpMkLst>
            <pc:docMk/>
            <pc:sldMk cId="3868792202" sldId="746"/>
            <ac:grpSpMk id="107" creationId="{1AF1B0B2-E944-DD37-8593-F4D2DA741BFE}"/>
          </ac:grpSpMkLst>
        </pc:grpChg>
        <pc:grpChg chg="add mod">
          <ac:chgData name="CLARA DI PIAZZA" userId="bd862384-123f-4ee2-aeda-536dfd36a613" providerId="ADAL" clId="{4FE2269F-B690-4F04-ACDE-8AC2D0DAD66B}" dt="2023-01-22T15:22:17.842" v="1718" actId="164"/>
          <ac:grpSpMkLst>
            <pc:docMk/>
            <pc:sldMk cId="3868792202" sldId="746"/>
            <ac:grpSpMk id="118" creationId="{45EDEFE2-EF8E-1DFA-3D5D-319E23719295}"/>
          </ac:grpSpMkLst>
        </pc:grpChg>
        <pc:grpChg chg="add mod">
          <ac:chgData name="CLARA DI PIAZZA" userId="bd862384-123f-4ee2-aeda-536dfd36a613" providerId="ADAL" clId="{4FE2269F-B690-4F04-ACDE-8AC2D0DAD66B}" dt="2023-01-22T14:46:37.386" v="1254" actId="164"/>
          <ac:grpSpMkLst>
            <pc:docMk/>
            <pc:sldMk cId="3868792202" sldId="746"/>
            <ac:grpSpMk id="119" creationId="{83AA3496-43CF-FB73-54D2-9611AC0B2EF8}"/>
          </ac:grpSpMkLst>
        </pc:grpChg>
        <pc:grpChg chg="add del mod">
          <ac:chgData name="CLARA DI PIAZZA" userId="bd862384-123f-4ee2-aeda-536dfd36a613" providerId="ADAL" clId="{4FE2269F-B690-4F04-ACDE-8AC2D0DAD66B}" dt="2023-01-22T14:50:22.377" v="1273" actId="478"/>
          <ac:grpSpMkLst>
            <pc:docMk/>
            <pc:sldMk cId="3868792202" sldId="746"/>
            <ac:grpSpMk id="152" creationId="{1EA4E80D-653F-615A-B047-03000F66EE44}"/>
          </ac:grpSpMkLst>
        </pc:grpChg>
        <pc:grpChg chg="del mod topLvl">
          <ac:chgData name="CLARA DI PIAZZA" userId="bd862384-123f-4ee2-aeda-536dfd36a613" providerId="ADAL" clId="{4FE2269F-B690-4F04-ACDE-8AC2D0DAD66B}" dt="2023-01-22T14:52:46.295" v="1282" actId="478"/>
          <ac:grpSpMkLst>
            <pc:docMk/>
            <pc:sldMk cId="3868792202" sldId="746"/>
            <ac:grpSpMk id="153" creationId="{2931B9B1-3A10-D985-0B6B-F316E662B3B4}"/>
          </ac:grpSpMkLst>
        </pc:grpChg>
        <pc:grpChg chg="del mod">
          <ac:chgData name="CLARA DI PIAZZA" userId="bd862384-123f-4ee2-aeda-536dfd36a613" providerId="ADAL" clId="{4FE2269F-B690-4F04-ACDE-8AC2D0DAD66B}" dt="2023-01-22T14:50:18.456" v="1271" actId="478"/>
          <ac:grpSpMkLst>
            <pc:docMk/>
            <pc:sldMk cId="3868792202" sldId="746"/>
            <ac:grpSpMk id="154" creationId="{70BBA6C7-6E99-68BF-97DB-F332025942F1}"/>
          </ac:grpSpMkLst>
        </pc:grpChg>
        <pc:grpChg chg="mod">
          <ac:chgData name="CLARA DI PIAZZA" userId="bd862384-123f-4ee2-aeda-536dfd36a613" providerId="ADAL" clId="{4FE2269F-B690-4F04-ACDE-8AC2D0DAD66B}" dt="2023-01-22T14:50:08.058" v="1266"/>
          <ac:grpSpMkLst>
            <pc:docMk/>
            <pc:sldMk cId="3868792202" sldId="746"/>
            <ac:grpSpMk id="159" creationId="{2072F81D-9E38-9026-8D6B-0DE6CBEC0B05}"/>
          </ac:grpSpMkLst>
        </pc:grpChg>
        <pc:grpChg chg="mod">
          <ac:chgData name="CLARA DI PIAZZA" userId="bd862384-123f-4ee2-aeda-536dfd36a613" providerId="ADAL" clId="{4FE2269F-B690-4F04-ACDE-8AC2D0DAD66B}" dt="2023-01-22T14:50:08.058" v="1266"/>
          <ac:grpSpMkLst>
            <pc:docMk/>
            <pc:sldMk cId="3868792202" sldId="746"/>
            <ac:grpSpMk id="168" creationId="{BBF63176-A65A-84F5-2DA1-31B4C3940592}"/>
          </ac:grpSpMkLst>
        </pc:grpChg>
        <pc:grpChg chg="mod">
          <ac:chgData name="CLARA DI PIAZZA" userId="bd862384-123f-4ee2-aeda-536dfd36a613" providerId="ADAL" clId="{4FE2269F-B690-4F04-ACDE-8AC2D0DAD66B}" dt="2023-01-22T14:50:08.058" v="1266"/>
          <ac:grpSpMkLst>
            <pc:docMk/>
            <pc:sldMk cId="3868792202" sldId="746"/>
            <ac:grpSpMk id="176" creationId="{58C375FD-DAE4-ED96-25DD-6DDD854EA077}"/>
          </ac:grpSpMkLst>
        </pc:grpChg>
        <pc:grpChg chg="add mod">
          <ac:chgData name="CLARA DI PIAZZA" userId="bd862384-123f-4ee2-aeda-536dfd36a613" providerId="ADAL" clId="{4FE2269F-B690-4F04-ACDE-8AC2D0DAD66B}" dt="2023-01-22T14:58:42.567" v="1385" actId="164"/>
          <ac:grpSpMkLst>
            <pc:docMk/>
            <pc:sldMk cId="3868792202" sldId="746"/>
            <ac:grpSpMk id="187" creationId="{CFDB11D1-EF59-F1E4-1F51-494CA3F29E32}"/>
          </ac:grpSpMkLst>
        </pc:grpChg>
        <pc:grpChg chg="mod">
          <ac:chgData name="CLARA DI PIAZZA" userId="bd862384-123f-4ee2-aeda-536dfd36a613" providerId="ADAL" clId="{4FE2269F-B690-4F04-ACDE-8AC2D0DAD66B}" dt="2023-01-22T14:57:40.129" v="1374"/>
          <ac:grpSpMkLst>
            <pc:docMk/>
            <pc:sldMk cId="3868792202" sldId="746"/>
            <ac:grpSpMk id="188" creationId="{D3B6EADC-4F9A-636C-0551-4657D3E8E4FF}"/>
          </ac:grpSpMkLst>
        </pc:grpChg>
        <pc:grpChg chg="add mod">
          <ac:chgData name="CLARA DI PIAZZA" userId="bd862384-123f-4ee2-aeda-536dfd36a613" providerId="ADAL" clId="{4FE2269F-B690-4F04-ACDE-8AC2D0DAD66B}" dt="2023-01-22T14:58:42.567" v="1385" actId="164"/>
          <ac:grpSpMkLst>
            <pc:docMk/>
            <pc:sldMk cId="3868792202" sldId="746"/>
            <ac:grpSpMk id="203" creationId="{E1794C93-DE86-604F-BCF7-C479B97C9D62}"/>
          </ac:grpSpMkLst>
        </pc:grpChg>
        <pc:grpChg chg="mod">
          <ac:chgData name="CLARA DI PIAZZA" userId="bd862384-123f-4ee2-aeda-536dfd36a613" providerId="ADAL" clId="{4FE2269F-B690-4F04-ACDE-8AC2D0DAD66B}" dt="2023-01-22T14:58:22.630" v="1381"/>
          <ac:grpSpMkLst>
            <pc:docMk/>
            <pc:sldMk cId="3868792202" sldId="746"/>
            <ac:grpSpMk id="204" creationId="{F6E0DB43-05BE-51B3-9C74-15D73EF9699B}"/>
          </ac:grpSpMkLst>
        </pc:grpChg>
        <pc:grpChg chg="add mod">
          <ac:chgData name="CLARA DI PIAZZA" userId="bd862384-123f-4ee2-aeda-536dfd36a613" providerId="ADAL" clId="{4FE2269F-B690-4F04-ACDE-8AC2D0DAD66B}" dt="2023-01-22T15:22:17.842" v="1718" actId="164"/>
          <ac:grpSpMkLst>
            <pc:docMk/>
            <pc:sldMk cId="3868792202" sldId="746"/>
            <ac:grpSpMk id="211" creationId="{0E60B44E-CEEB-FECA-5B46-3B324FD39ED3}"/>
          </ac:grpSpMkLst>
        </pc:grpChg>
        <pc:grpChg chg="add mod">
          <ac:chgData name="CLARA DI PIAZZA" userId="bd862384-123f-4ee2-aeda-536dfd36a613" providerId="ADAL" clId="{4FE2269F-B690-4F04-ACDE-8AC2D0DAD66B}" dt="2023-01-22T15:01:11.471" v="1414" actId="164"/>
          <ac:grpSpMkLst>
            <pc:docMk/>
            <pc:sldMk cId="3868792202" sldId="746"/>
            <ac:grpSpMk id="212" creationId="{8C6E0F24-91FD-EC63-E77E-95C2E09FA4F1}"/>
          </ac:grpSpMkLst>
        </pc:grpChg>
        <pc:grpChg chg="mod">
          <ac:chgData name="CLARA DI PIAZZA" userId="bd862384-123f-4ee2-aeda-536dfd36a613" providerId="ADAL" clId="{4FE2269F-B690-4F04-ACDE-8AC2D0DAD66B}" dt="2023-01-22T15:00:23.188" v="1407"/>
          <ac:grpSpMkLst>
            <pc:docMk/>
            <pc:sldMk cId="3868792202" sldId="746"/>
            <ac:grpSpMk id="213" creationId="{D8D0BD43-726A-A864-2239-7FDF653D7079}"/>
          </ac:grpSpMkLst>
        </pc:grpChg>
        <pc:grpChg chg="mod">
          <ac:chgData name="CLARA DI PIAZZA" userId="bd862384-123f-4ee2-aeda-536dfd36a613" providerId="ADAL" clId="{4FE2269F-B690-4F04-ACDE-8AC2D0DAD66B}" dt="2023-01-22T15:00:23.188" v="1407"/>
          <ac:grpSpMkLst>
            <pc:docMk/>
            <pc:sldMk cId="3868792202" sldId="746"/>
            <ac:grpSpMk id="215" creationId="{7CA56277-C1D8-9E56-E12E-BE48D68215BE}"/>
          </ac:grpSpMkLst>
        </pc:grpChg>
        <pc:grpChg chg="add mod ord">
          <ac:chgData name="CLARA DI PIAZZA" userId="bd862384-123f-4ee2-aeda-536dfd36a613" providerId="ADAL" clId="{4FE2269F-B690-4F04-ACDE-8AC2D0DAD66B}" dt="2023-01-22T15:01:11.471" v="1414" actId="164"/>
          <ac:grpSpMkLst>
            <pc:docMk/>
            <pc:sldMk cId="3868792202" sldId="746"/>
            <ac:grpSpMk id="221" creationId="{A3F52AA4-6A6E-0508-2970-9D4C8C6954E3}"/>
          </ac:grpSpMkLst>
        </pc:grpChg>
        <pc:grpChg chg="mod">
          <ac:chgData name="CLARA DI PIAZZA" userId="bd862384-123f-4ee2-aeda-536dfd36a613" providerId="ADAL" clId="{4FE2269F-B690-4F04-ACDE-8AC2D0DAD66B}" dt="2023-01-22T15:00:35.946" v="1409"/>
          <ac:grpSpMkLst>
            <pc:docMk/>
            <pc:sldMk cId="3868792202" sldId="746"/>
            <ac:grpSpMk id="222" creationId="{4ADCB9F0-8B43-5844-6CC1-4D9571FEFAC6}"/>
          </ac:grpSpMkLst>
        </pc:grpChg>
        <pc:grpChg chg="add mod ord">
          <ac:chgData name="CLARA DI PIAZZA" userId="bd862384-123f-4ee2-aeda-536dfd36a613" providerId="ADAL" clId="{4FE2269F-B690-4F04-ACDE-8AC2D0DAD66B}" dt="2023-01-22T15:22:17.842" v="1718" actId="164"/>
          <ac:grpSpMkLst>
            <pc:docMk/>
            <pc:sldMk cId="3868792202" sldId="746"/>
            <ac:grpSpMk id="237" creationId="{36AD71D6-4453-242C-2B97-604C8AB07BC2}"/>
          </ac:grpSpMkLst>
        </pc:grpChg>
        <pc:grpChg chg="add del mod ord">
          <ac:chgData name="CLARA DI PIAZZA" userId="bd862384-123f-4ee2-aeda-536dfd36a613" providerId="ADAL" clId="{4FE2269F-B690-4F04-ACDE-8AC2D0DAD66B}" dt="2023-01-22T15:13:36.741" v="1614" actId="478"/>
          <ac:grpSpMkLst>
            <pc:docMk/>
            <pc:sldMk cId="3868792202" sldId="746"/>
            <ac:grpSpMk id="238" creationId="{9C045EF9-440E-7D9B-F7D1-F7D06EC3485A}"/>
          </ac:grpSpMkLst>
        </pc:grpChg>
        <pc:grpChg chg="mod">
          <ac:chgData name="CLARA DI PIAZZA" userId="bd862384-123f-4ee2-aeda-536dfd36a613" providerId="ADAL" clId="{4FE2269F-B690-4F04-ACDE-8AC2D0DAD66B}" dt="2023-01-22T15:04:23.287" v="1464"/>
          <ac:grpSpMkLst>
            <pc:docMk/>
            <pc:sldMk cId="3868792202" sldId="746"/>
            <ac:grpSpMk id="239" creationId="{67766D44-6DFE-DA96-BC47-64ACBE1B018C}"/>
          </ac:grpSpMkLst>
        </pc:grpChg>
        <pc:grpChg chg="add mod ord">
          <ac:chgData name="CLARA DI PIAZZA" userId="bd862384-123f-4ee2-aeda-536dfd36a613" providerId="ADAL" clId="{4FE2269F-B690-4F04-ACDE-8AC2D0DAD66B}" dt="2023-01-22T15:22:17.842" v="1718" actId="164"/>
          <ac:grpSpMkLst>
            <pc:docMk/>
            <pc:sldMk cId="3868792202" sldId="746"/>
            <ac:grpSpMk id="254" creationId="{C2265221-A51D-4EF3-02BF-853774C27F71}"/>
          </ac:grpSpMkLst>
        </pc:grpChg>
        <pc:grpChg chg="mod">
          <ac:chgData name="CLARA DI PIAZZA" userId="bd862384-123f-4ee2-aeda-536dfd36a613" providerId="ADAL" clId="{4FE2269F-B690-4F04-ACDE-8AC2D0DAD66B}" dt="2023-01-22T15:13:37.410" v="1615"/>
          <ac:grpSpMkLst>
            <pc:docMk/>
            <pc:sldMk cId="3868792202" sldId="746"/>
            <ac:grpSpMk id="255" creationId="{CA01C5AF-478B-B9DF-0641-E88FD6471BA7}"/>
          </ac:grpSpMkLst>
        </pc:grpChg>
        <pc:grpChg chg="mod">
          <ac:chgData name="CLARA DI PIAZZA" userId="bd862384-123f-4ee2-aeda-536dfd36a613" providerId="ADAL" clId="{4FE2269F-B690-4F04-ACDE-8AC2D0DAD66B}" dt="2023-01-22T15:13:37.410" v="1615"/>
          <ac:grpSpMkLst>
            <pc:docMk/>
            <pc:sldMk cId="3868792202" sldId="746"/>
            <ac:grpSpMk id="267" creationId="{6CB49359-506A-6D31-E459-8D73B0C526C0}"/>
          </ac:grpSpMkLst>
        </pc:grpChg>
        <pc:grpChg chg="del mod">
          <ac:chgData name="CLARA DI PIAZZA" userId="bd862384-123f-4ee2-aeda-536dfd36a613" providerId="ADAL" clId="{4FE2269F-B690-4F04-ACDE-8AC2D0DAD66B}" dt="2023-01-22T15:30:11.265" v="1829" actId="478"/>
          <ac:grpSpMkLst>
            <pc:docMk/>
            <pc:sldMk cId="3868792202" sldId="746"/>
            <ac:grpSpMk id="268" creationId="{11B951C7-592D-0371-8261-CC5D1C256BDC}"/>
          </ac:grpSpMkLst>
        </pc:grpChg>
        <pc:grpChg chg="del mod">
          <ac:chgData name="CLARA DI PIAZZA" userId="bd862384-123f-4ee2-aeda-536dfd36a613" providerId="ADAL" clId="{4FE2269F-B690-4F04-ACDE-8AC2D0DAD66B}" dt="2023-01-22T15:24:04.918" v="1736" actId="478"/>
          <ac:grpSpMkLst>
            <pc:docMk/>
            <pc:sldMk cId="3868792202" sldId="746"/>
            <ac:grpSpMk id="277" creationId="{4CB554A8-16DE-288B-F0D4-4CF63618EA54}"/>
          </ac:grpSpMkLst>
        </pc:grpChg>
        <pc:grpChg chg="add mod ord">
          <ac:chgData name="CLARA DI PIAZZA" userId="bd862384-123f-4ee2-aeda-536dfd36a613" providerId="ADAL" clId="{4FE2269F-B690-4F04-ACDE-8AC2D0DAD66B}" dt="2023-01-22T15:22:17.842" v="1718" actId="164"/>
          <ac:grpSpMkLst>
            <pc:docMk/>
            <pc:sldMk cId="3868792202" sldId="746"/>
            <ac:grpSpMk id="286" creationId="{70647C27-0BF8-3C2E-5015-9E41995540BD}"/>
          </ac:grpSpMkLst>
        </pc:grpChg>
        <pc:grpChg chg="mod">
          <ac:chgData name="CLARA DI PIAZZA" userId="bd862384-123f-4ee2-aeda-536dfd36a613" providerId="ADAL" clId="{4FE2269F-B690-4F04-ACDE-8AC2D0DAD66B}" dt="2023-01-22T15:20:13.507" v="1696"/>
          <ac:grpSpMkLst>
            <pc:docMk/>
            <pc:sldMk cId="3868792202" sldId="746"/>
            <ac:grpSpMk id="287" creationId="{BC3BDB6D-E22D-9205-EB20-19053499C586}"/>
          </ac:grpSpMkLst>
        </pc:grpChg>
        <pc:grpChg chg="del mod">
          <ac:chgData name="CLARA DI PIAZZA" userId="bd862384-123f-4ee2-aeda-536dfd36a613" providerId="ADAL" clId="{4FE2269F-B690-4F04-ACDE-8AC2D0DAD66B}" dt="2023-01-22T15:20:36.466" v="1703" actId="478"/>
          <ac:grpSpMkLst>
            <pc:docMk/>
            <pc:sldMk cId="3868792202" sldId="746"/>
            <ac:grpSpMk id="299" creationId="{97B5177F-D064-84A0-D8D3-A707D2080F5E}"/>
          </ac:grpSpMkLst>
        </pc:grpChg>
        <pc:grpChg chg="del mod">
          <ac:chgData name="CLARA DI PIAZZA" userId="bd862384-123f-4ee2-aeda-536dfd36a613" providerId="ADAL" clId="{4FE2269F-B690-4F04-ACDE-8AC2D0DAD66B}" dt="2023-01-22T15:29:20.905" v="1822" actId="478"/>
          <ac:grpSpMkLst>
            <pc:docMk/>
            <pc:sldMk cId="3868792202" sldId="746"/>
            <ac:grpSpMk id="300" creationId="{7BC96E9F-DDCF-0C97-3F4D-148052676AE4}"/>
          </ac:grpSpMkLst>
        </pc:grpChg>
        <pc:grpChg chg="del mod">
          <ac:chgData name="CLARA DI PIAZZA" userId="bd862384-123f-4ee2-aeda-536dfd36a613" providerId="ADAL" clId="{4FE2269F-B690-4F04-ACDE-8AC2D0DAD66B}" dt="2023-01-22T15:20:33.678" v="1702" actId="478"/>
          <ac:grpSpMkLst>
            <pc:docMk/>
            <pc:sldMk cId="3868792202" sldId="746"/>
            <ac:grpSpMk id="309" creationId="{CD64A057-4F41-507B-A5AA-B2FDE821B177}"/>
          </ac:grpSpMkLst>
        </pc:grpChg>
        <pc:grpChg chg="add mod">
          <ac:chgData name="CLARA DI PIAZZA" userId="bd862384-123f-4ee2-aeda-536dfd36a613" providerId="ADAL" clId="{4FE2269F-B690-4F04-ACDE-8AC2D0DAD66B}" dt="2023-01-22T15:39:51.905" v="1915" actId="164"/>
          <ac:grpSpMkLst>
            <pc:docMk/>
            <pc:sldMk cId="3868792202" sldId="746"/>
            <ac:grpSpMk id="314" creationId="{AB75C874-FC5F-C46E-FF50-981E6A425B0A}"/>
          </ac:grpSpMkLst>
        </pc:grpChg>
        <pc:grpChg chg="add del mod">
          <ac:chgData name="CLARA DI PIAZZA" userId="bd862384-123f-4ee2-aeda-536dfd36a613" providerId="ADAL" clId="{4FE2269F-B690-4F04-ACDE-8AC2D0DAD66B}" dt="2023-01-22T15:33:36.087" v="1864"/>
          <ac:grpSpMkLst>
            <pc:docMk/>
            <pc:sldMk cId="3868792202" sldId="746"/>
            <ac:grpSpMk id="329" creationId="{74DDAFC4-EE25-83E1-3CEC-0BB8A6B11A60}"/>
          </ac:grpSpMkLst>
        </pc:grpChg>
        <pc:grpChg chg="mod">
          <ac:chgData name="CLARA DI PIAZZA" userId="bd862384-123f-4ee2-aeda-536dfd36a613" providerId="ADAL" clId="{4FE2269F-B690-4F04-ACDE-8AC2D0DAD66B}" dt="2023-01-22T15:33:34.487" v="1863"/>
          <ac:grpSpMkLst>
            <pc:docMk/>
            <pc:sldMk cId="3868792202" sldId="746"/>
            <ac:grpSpMk id="330" creationId="{11563170-4BE3-DADE-967E-7B355906F5EC}"/>
          </ac:grpSpMkLst>
        </pc:grpChg>
        <pc:grpChg chg="add mod">
          <ac:chgData name="CLARA DI PIAZZA" userId="bd862384-123f-4ee2-aeda-536dfd36a613" providerId="ADAL" clId="{4FE2269F-B690-4F04-ACDE-8AC2D0DAD66B}" dt="2023-01-22T15:39:55.077" v="1916" actId="1076"/>
          <ac:grpSpMkLst>
            <pc:docMk/>
            <pc:sldMk cId="3868792202" sldId="746"/>
            <ac:grpSpMk id="354" creationId="{918C8A8E-7850-489A-1809-36F581C8E50F}"/>
          </ac:grpSpMkLst>
        </pc:grpChg>
        <pc:picChg chg="add del mod">
          <ac:chgData name="CLARA DI PIAZZA" userId="bd862384-123f-4ee2-aeda-536dfd36a613" providerId="ADAL" clId="{4FE2269F-B690-4F04-ACDE-8AC2D0DAD66B}" dt="2023-01-22T14:59:53.829" v="1404" actId="478"/>
          <ac:picMkLst>
            <pc:docMk/>
            <pc:sldMk cId="3868792202" sldId="746"/>
            <ac:picMk id="5" creationId="{8EB05615-D569-871B-F668-FBB552D18F20}"/>
          </ac:picMkLst>
        </pc:picChg>
        <pc:cxnChg chg="del mod">
          <ac:chgData name="CLARA DI PIAZZA" userId="bd862384-123f-4ee2-aeda-536dfd36a613" providerId="ADAL" clId="{4FE2269F-B690-4F04-ACDE-8AC2D0DAD66B}" dt="2023-01-22T14:38:37.729" v="1185" actId="478"/>
          <ac:cxnSpMkLst>
            <pc:docMk/>
            <pc:sldMk cId="3868792202" sldId="746"/>
            <ac:cxnSpMk id="10" creationId="{BA47918C-FFE4-25C6-A83D-1782ED58FEED}"/>
          </ac:cxnSpMkLst>
        </pc:cxnChg>
        <pc:cxnChg chg="del mod">
          <ac:chgData name="CLARA DI PIAZZA" userId="bd862384-123f-4ee2-aeda-536dfd36a613" providerId="ADAL" clId="{4FE2269F-B690-4F04-ACDE-8AC2D0DAD66B}" dt="2023-01-22T14:38:40.392" v="1186" actId="478"/>
          <ac:cxnSpMkLst>
            <pc:docMk/>
            <pc:sldMk cId="3868792202" sldId="746"/>
            <ac:cxnSpMk id="11" creationId="{2B1F13BC-95DA-FBBE-A44F-E29D51EBD7DD}"/>
          </ac:cxnSpMkLst>
        </pc:cxnChg>
        <pc:cxnChg chg="del mod">
          <ac:chgData name="CLARA DI PIAZZA" userId="bd862384-123f-4ee2-aeda-536dfd36a613" providerId="ADAL" clId="{4FE2269F-B690-4F04-ACDE-8AC2D0DAD66B}" dt="2023-01-22T14:38:42.835" v="1187" actId="478"/>
          <ac:cxnSpMkLst>
            <pc:docMk/>
            <pc:sldMk cId="3868792202" sldId="746"/>
            <ac:cxnSpMk id="12" creationId="{B6C33830-DC60-3E90-36A2-E624584E405F}"/>
          </ac:cxnSpMkLst>
        </pc:cxnChg>
        <pc:cxnChg chg="del mod">
          <ac:chgData name="CLARA DI PIAZZA" userId="bd862384-123f-4ee2-aeda-536dfd36a613" providerId="ADAL" clId="{4FE2269F-B690-4F04-ACDE-8AC2D0DAD66B}" dt="2023-01-22T14:38:33.719" v="1184" actId="478"/>
          <ac:cxnSpMkLst>
            <pc:docMk/>
            <pc:sldMk cId="3868792202" sldId="746"/>
            <ac:cxnSpMk id="13" creationId="{F5F002A9-CDAF-B27E-9055-B8C951AB1822}"/>
          </ac:cxnSpMkLst>
        </pc:cxnChg>
        <pc:cxnChg chg="del mod">
          <ac:chgData name="CLARA DI PIAZZA" userId="bd862384-123f-4ee2-aeda-536dfd36a613" providerId="ADAL" clId="{4FE2269F-B690-4F04-ACDE-8AC2D0DAD66B}" dt="2023-01-22T14:36:17.766" v="1160" actId="21"/>
          <ac:cxnSpMkLst>
            <pc:docMk/>
            <pc:sldMk cId="3868792202" sldId="746"/>
            <ac:cxnSpMk id="14" creationId="{287EA0AC-DD5A-AA04-2105-008BB96518B4}"/>
          </ac:cxnSpMkLst>
        </pc:cxnChg>
        <pc:cxnChg chg="del mod">
          <ac:chgData name="CLARA DI PIAZZA" userId="bd862384-123f-4ee2-aeda-536dfd36a613" providerId="ADAL" clId="{4FE2269F-B690-4F04-ACDE-8AC2D0DAD66B}" dt="2023-01-22T14:36:17.766" v="1160" actId="21"/>
          <ac:cxnSpMkLst>
            <pc:docMk/>
            <pc:sldMk cId="3868792202" sldId="746"/>
            <ac:cxnSpMk id="15" creationId="{6C616C36-8E11-736C-BCAF-9980DD209EAA}"/>
          </ac:cxnSpMkLst>
        </pc:cxnChg>
        <pc:cxnChg chg="del mod">
          <ac:chgData name="CLARA DI PIAZZA" userId="bd862384-123f-4ee2-aeda-536dfd36a613" providerId="ADAL" clId="{4FE2269F-B690-4F04-ACDE-8AC2D0DAD66B}" dt="2023-01-22T14:36:17.766" v="1160" actId="21"/>
          <ac:cxnSpMkLst>
            <pc:docMk/>
            <pc:sldMk cId="3868792202" sldId="746"/>
            <ac:cxnSpMk id="16" creationId="{6AFA0B1F-4140-16B2-6623-D50AB03378C7}"/>
          </ac:cxnSpMkLst>
        </pc:cxnChg>
        <pc:cxnChg chg="del mod">
          <ac:chgData name="CLARA DI PIAZZA" userId="bd862384-123f-4ee2-aeda-536dfd36a613" providerId="ADAL" clId="{4FE2269F-B690-4F04-ACDE-8AC2D0DAD66B}" dt="2023-01-22T14:36:17.766" v="1160" actId="21"/>
          <ac:cxnSpMkLst>
            <pc:docMk/>
            <pc:sldMk cId="3868792202" sldId="746"/>
            <ac:cxnSpMk id="17" creationId="{C3522CC0-9A15-13F8-1A60-EEE1853A282A}"/>
          </ac:cxnSpMkLst>
        </pc:cxnChg>
        <pc:cxnChg chg="del mod">
          <ac:chgData name="CLARA DI PIAZZA" userId="bd862384-123f-4ee2-aeda-536dfd36a613" providerId="ADAL" clId="{4FE2269F-B690-4F04-ACDE-8AC2D0DAD66B}" dt="2023-01-22T14:59:13.532" v="1391" actId="478"/>
          <ac:cxnSpMkLst>
            <pc:docMk/>
            <pc:sldMk cId="3868792202" sldId="746"/>
            <ac:cxnSpMk id="19" creationId="{600A6003-97D1-C21E-19C8-E50C6C2C671E}"/>
          </ac:cxnSpMkLst>
        </pc:cxnChg>
        <pc:cxnChg chg="add del mod">
          <ac:chgData name="CLARA DI PIAZZA" userId="bd862384-123f-4ee2-aeda-536dfd36a613" providerId="ADAL" clId="{4FE2269F-B690-4F04-ACDE-8AC2D0DAD66B}" dt="2023-01-22T15:00:00.119" v="1405" actId="478"/>
          <ac:cxnSpMkLst>
            <pc:docMk/>
            <pc:sldMk cId="3868792202" sldId="746"/>
            <ac:cxnSpMk id="21" creationId="{947A6F97-4A3B-0D68-88BD-9AA11919530F}"/>
          </ac:cxnSpMkLst>
        </pc:cxnChg>
        <pc:cxnChg chg="del mod">
          <ac:chgData name="CLARA DI PIAZZA" userId="bd862384-123f-4ee2-aeda-536dfd36a613" providerId="ADAL" clId="{4FE2269F-B690-4F04-ACDE-8AC2D0DAD66B}" dt="2023-01-22T14:59:34.042" v="1394" actId="478"/>
          <ac:cxnSpMkLst>
            <pc:docMk/>
            <pc:sldMk cId="3868792202" sldId="746"/>
            <ac:cxnSpMk id="22" creationId="{9E056A74-D11B-607F-700F-3B9CC4BFCB53}"/>
          </ac:cxnSpMkLst>
        </pc:cxnChg>
        <pc:cxnChg chg="del mod">
          <ac:chgData name="CLARA DI PIAZZA" userId="bd862384-123f-4ee2-aeda-536dfd36a613" providerId="ADAL" clId="{4FE2269F-B690-4F04-ACDE-8AC2D0DAD66B}" dt="2023-01-22T14:59:31.643" v="1393" actId="478"/>
          <ac:cxnSpMkLst>
            <pc:docMk/>
            <pc:sldMk cId="3868792202" sldId="746"/>
            <ac:cxnSpMk id="23" creationId="{484A9D2E-5C5C-E32E-D350-EEDD1716245A}"/>
          </ac:cxnSpMkLst>
        </pc:cxnChg>
        <pc:cxnChg chg="add del mod">
          <ac:chgData name="CLARA DI PIAZZA" userId="bd862384-123f-4ee2-aeda-536dfd36a613" providerId="ADAL" clId="{4FE2269F-B690-4F04-ACDE-8AC2D0DAD66B}" dt="2023-01-22T15:00:11.336" v="1406" actId="478"/>
          <ac:cxnSpMkLst>
            <pc:docMk/>
            <pc:sldMk cId="3868792202" sldId="746"/>
            <ac:cxnSpMk id="24" creationId="{CED8ABA1-FC90-266E-2762-AB7549640649}"/>
          </ac:cxnSpMkLst>
        </pc:cxnChg>
        <pc:cxnChg chg="del mod">
          <ac:chgData name="CLARA DI PIAZZA" userId="bd862384-123f-4ee2-aeda-536dfd36a613" providerId="ADAL" clId="{4FE2269F-B690-4F04-ACDE-8AC2D0DAD66B}" dt="2023-01-22T14:59:49.816" v="1402" actId="478"/>
          <ac:cxnSpMkLst>
            <pc:docMk/>
            <pc:sldMk cId="3868792202" sldId="746"/>
            <ac:cxnSpMk id="25" creationId="{B4D381E2-37CB-F8D5-0FEF-A3B73A4BE0B9}"/>
          </ac:cxnSpMkLst>
        </pc:cxnChg>
        <pc:cxnChg chg="del mod">
          <ac:chgData name="CLARA DI PIAZZA" userId="bd862384-123f-4ee2-aeda-536dfd36a613" providerId="ADAL" clId="{4FE2269F-B690-4F04-ACDE-8AC2D0DAD66B}" dt="2023-01-22T14:59:08.511" v="1389" actId="478"/>
          <ac:cxnSpMkLst>
            <pc:docMk/>
            <pc:sldMk cId="3868792202" sldId="746"/>
            <ac:cxnSpMk id="27" creationId="{990DA31C-2B51-CA82-080F-B1B0F9E93819}"/>
          </ac:cxnSpMkLst>
        </pc:cxnChg>
        <pc:cxnChg chg="mod">
          <ac:chgData name="CLARA DI PIAZZA" userId="bd862384-123f-4ee2-aeda-536dfd36a613" providerId="ADAL" clId="{4FE2269F-B690-4F04-ACDE-8AC2D0DAD66B}" dt="2023-01-22T14:46:37.386" v="1254" actId="164"/>
          <ac:cxnSpMkLst>
            <pc:docMk/>
            <pc:sldMk cId="3868792202" sldId="746"/>
            <ac:cxnSpMk id="28" creationId="{5BDDC1AB-7D54-4748-7B60-2B467D19FA32}"/>
          </ac:cxnSpMkLst>
        </pc:cxnChg>
        <pc:cxnChg chg="del mod">
          <ac:chgData name="CLARA DI PIAZZA" userId="bd862384-123f-4ee2-aeda-536dfd36a613" providerId="ADAL" clId="{4FE2269F-B690-4F04-ACDE-8AC2D0DAD66B}" dt="2023-01-22T14:59:11.235" v="1390" actId="478"/>
          <ac:cxnSpMkLst>
            <pc:docMk/>
            <pc:sldMk cId="3868792202" sldId="746"/>
            <ac:cxnSpMk id="29" creationId="{19545377-0178-DC79-9CAD-EC9A9EC888BE}"/>
          </ac:cxnSpMkLst>
        </pc:cxnChg>
        <pc:cxnChg chg="del mod">
          <ac:chgData name="CLARA DI PIAZZA" userId="bd862384-123f-4ee2-aeda-536dfd36a613" providerId="ADAL" clId="{4FE2269F-B690-4F04-ACDE-8AC2D0DAD66B}" dt="2023-01-22T14:58:55.870" v="1387" actId="478"/>
          <ac:cxnSpMkLst>
            <pc:docMk/>
            <pc:sldMk cId="3868792202" sldId="746"/>
            <ac:cxnSpMk id="30" creationId="{69EDA6FF-9CE4-25C2-88FE-CDD0C3CF6F09}"/>
          </ac:cxnSpMkLst>
        </pc:cxnChg>
        <pc:cxnChg chg="del mod">
          <ac:chgData name="CLARA DI PIAZZA" userId="bd862384-123f-4ee2-aeda-536dfd36a613" providerId="ADAL" clId="{4FE2269F-B690-4F04-ACDE-8AC2D0DAD66B}" dt="2023-01-22T14:58:59.306" v="1388" actId="478"/>
          <ac:cxnSpMkLst>
            <pc:docMk/>
            <pc:sldMk cId="3868792202" sldId="746"/>
            <ac:cxnSpMk id="31" creationId="{A0673448-BEF5-8D95-D32E-E6D4E3BBE186}"/>
          </ac:cxnSpMkLst>
        </pc:cxnChg>
        <pc:cxnChg chg="del mod">
          <ac:chgData name="CLARA DI PIAZZA" userId="bd862384-123f-4ee2-aeda-536dfd36a613" providerId="ADAL" clId="{4FE2269F-B690-4F04-ACDE-8AC2D0DAD66B}" dt="2023-01-22T14:58:52.903" v="1386" actId="478"/>
          <ac:cxnSpMkLst>
            <pc:docMk/>
            <pc:sldMk cId="3868792202" sldId="746"/>
            <ac:cxnSpMk id="32" creationId="{D9B2A46F-AE4B-9D69-DAA0-1747BBC56CC0}"/>
          </ac:cxnSpMkLst>
        </pc:cxnChg>
        <pc:cxnChg chg="mod">
          <ac:chgData name="CLARA DI PIAZZA" userId="bd862384-123f-4ee2-aeda-536dfd36a613" providerId="ADAL" clId="{4FE2269F-B690-4F04-ACDE-8AC2D0DAD66B}" dt="2023-01-22T14:46:37.386" v="1254" actId="164"/>
          <ac:cxnSpMkLst>
            <pc:docMk/>
            <pc:sldMk cId="3868792202" sldId="746"/>
            <ac:cxnSpMk id="67" creationId="{F0351702-13F4-A9E4-51F0-84D7E6D2E5AF}"/>
          </ac:cxnSpMkLst>
        </pc:cxnChg>
        <pc:cxnChg chg="mod">
          <ac:chgData name="CLARA DI PIAZZA" userId="bd862384-123f-4ee2-aeda-536dfd36a613" providerId="ADAL" clId="{4FE2269F-B690-4F04-ACDE-8AC2D0DAD66B}" dt="2023-01-22T14:46:37.386" v="1254" actId="164"/>
          <ac:cxnSpMkLst>
            <pc:docMk/>
            <pc:sldMk cId="3868792202" sldId="746"/>
            <ac:cxnSpMk id="68" creationId="{3B1F195E-79B3-81EE-7C12-F27826961C15}"/>
          </ac:cxnSpMkLst>
        </pc:cxnChg>
        <pc:cxnChg chg="mod">
          <ac:chgData name="CLARA DI PIAZZA" userId="bd862384-123f-4ee2-aeda-536dfd36a613" providerId="ADAL" clId="{4FE2269F-B690-4F04-ACDE-8AC2D0DAD66B}" dt="2023-01-22T14:46:37.386" v="1254" actId="164"/>
          <ac:cxnSpMkLst>
            <pc:docMk/>
            <pc:sldMk cId="3868792202" sldId="746"/>
            <ac:cxnSpMk id="69" creationId="{BA7E7759-14B3-499C-A7F2-AB27EB449F8A}"/>
          </ac:cxnSpMkLst>
        </pc:cxnChg>
        <pc:cxnChg chg="mod">
          <ac:chgData name="CLARA DI PIAZZA" userId="bd862384-123f-4ee2-aeda-536dfd36a613" providerId="ADAL" clId="{4FE2269F-B690-4F04-ACDE-8AC2D0DAD66B}" dt="2023-01-22T14:46:37.386" v="1254" actId="164"/>
          <ac:cxnSpMkLst>
            <pc:docMk/>
            <pc:sldMk cId="3868792202" sldId="746"/>
            <ac:cxnSpMk id="70" creationId="{BB011490-A66B-7835-AE10-E8EF935FFBF8}"/>
          </ac:cxnSpMkLst>
        </pc:cxnChg>
        <pc:cxnChg chg="mod">
          <ac:chgData name="CLARA DI PIAZZA" userId="bd862384-123f-4ee2-aeda-536dfd36a613" providerId="ADAL" clId="{4FE2269F-B690-4F04-ACDE-8AC2D0DAD66B}" dt="2023-01-22T14:46:37.386" v="1254" actId="164"/>
          <ac:cxnSpMkLst>
            <pc:docMk/>
            <pc:sldMk cId="3868792202" sldId="746"/>
            <ac:cxnSpMk id="71" creationId="{38C85A1B-FDF3-8787-18D2-4D66B152742B}"/>
          </ac:cxnSpMkLst>
        </pc:cxnChg>
        <pc:cxnChg chg="mod">
          <ac:chgData name="CLARA DI PIAZZA" userId="bd862384-123f-4ee2-aeda-536dfd36a613" providerId="ADAL" clId="{4FE2269F-B690-4F04-ACDE-8AC2D0DAD66B}" dt="2023-01-22T14:46:37.386" v="1254" actId="164"/>
          <ac:cxnSpMkLst>
            <pc:docMk/>
            <pc:sldMk cId="3868792202" sldId="746"/>
            <ac:cxnSpMk id="72" creationId="{01A07372-A725-4CF7-20A1-887E90AF8A42}"/>
          </ac:cxnSpMkLst>
        </pc:cxnChg>
        <pc:cxnChg chg="mod">
          <ac:chgData name="CLARA DI PIAZZA" userId="bd862384-123f-4ee2-aeda-536dfd36a613" providerId="ADAL" clId="{4FE2269F-B690-4F04-ACDE-8AC2D0DAD66B}" dt="2023-01-22T14:46:37.386" v="1254" actId="164"/>
          <ac:cxnSpMkLst>
            <pc:docMk/>
            <pc:sldMk cId="3868792202" sldId="746"/>
            <ac:cxnSpMk id="73" creationId="{8BC5E53D-F2C8-DA82-265B-75ED15ECFC05}"/>
          </ac:cxnSpMkLst>
        </pc:cxnChg>
        <pc:cxnChg chg="mod">
          <ac:chgData name="CLARA DI PIAZZA" userId="bd862384-123f-4ee2-aeda-536dfd36a613" providerId="ADAL" clId="{4FE2269F-B690-4F04-ACDE-8AC2D0DAD66B}" dt="2023-01-22T14:46:37.386" v="1254" actId="164"/>
          <ac:cxnSpMkLst>
            <pc:docMk/>
            <pc:sldMk cId="3868792202" sldId="746"/>
            <ac:cxnSpMk id="74" creationId="{302069D6-E5EB-E748-C572-7B8DBDAEF297}"/>
          </ac:cxnSpMkLst>
        </pc:cxnChg>
        <pc:cxnChg chg="add mod">
          <ac:chgData name="CLARA DI PIAZZA" userId="bd862384-123f-4ee2-aeda-536dfd36a613" providerId="ADAL" clId="{4FE2269F-B690-4F04-ACDE-8AC2D0DAD66B}" dt="2023-01-22T17:26:48.179" v="3801" actId="1076"/>
          <ac:cxnSpMkLst>
            <pc:docMk/>
            <pc:sldMk cId="3868792202" sldId="746"/>
            <ac:cxnSpMk id="77" creationId="{DDA1B2F5-A235-6ADF-9FF0-E9F3A5CE6F43}"/>
          </ac:cxnSpMkLst>
        </pc:cxnChg>
        <pc:cxnChg chg="add mod">
          <ac:chgData name="CLARA DI PIAZZA" userId="bd862384-123f-4ee2-aeda-536dfd36a613" providerId="ADAL" clId="{4FE2269F-B690-4F04-ACDE-8AC2D0DAD66B}" dt="2023-01-22T14:46:37.386" v="1254" actId="164"/>
          <ac:cxnSpMkLst>
            <pc:docMk/>
            <pc:sldMk cId="3868792202" sldId="746"/>
            <ac:cxnSpMk id="78" creationId="{2FF82729-4193-2906-4642-26949E96785C}"/>
          </ac:cxnSpMkLst>
        </pc:cxnChg>
        <pc:cxnChg chg="add mod">
          <ac:chgData name="CLARA DI PIAZZA" userId="bd862384-123f-4ee2-aeda-536dfd36a613" providerId="ADAL" clId="{4FE2269F-B690-4F04-ACDE-8AC2D0DAD66B}" dt="2023-01-22T17:26:34.219" v="3799" actId="1076"/>
          <ac:cxnSpMkLst>
            <pc:docMk/>
            <pc:sldMk cId="3868792202" sldId="746"/>
            <ac:cxnSpMk id="79" creationId="{7708F409-2C37-1E11-2518-8A0DBE070A84}"/>
          </ac:cxnSpMkLst>
        </pc:cxnChg>
        <pc:cxnChg chg="add mod">
          <ac:chgData name="CLARA DI PIAZZA" userId="bd862384-123f-4ee2-aeda-536dfd36a613" providerId="ADAL" clId="{4FE2269F-B690-4F04-ACDE-8AC2D0DAD66B}" dt="2023-01-22T17:26:43.842" v="3800" actId="1076"/>
          <ac:cxnSpMkLst>
            <pc:docMk/>
            <pc:sldMk cId="3868792202" sldId="746"/>
            <ac:cxnSpMk id="80" creationId="{2E78E910-24D6-14D7-1717-20B0C9533788}"/>
          </ac:cxnSpMkLst>
        </pc:cxnChg>
        <pc:cxnChg chg="mod">
          <ac:chgData name="CLARA DI PIAZZA" userId="bd862384-123f-4ee2-aeda-536dfd36a613" providerId="ADAL" clId="{4FE2269F-B690-4F04-ACDE-8AC2D0DAD66B}" dt="2023-01-22T17:24:46.713" v="3787" actId="1076"/>
          <ac:cxnSpMkLst>
            <pc:docMk/>
            <pc:sldMk cId="3868792202" sldId="746"/>
            <ac:cxnSpMk id="86" creationId="{280D4D4D-91C9-6C72-7143-FEFC9A732DDF}"/>
          </ac:cxnSpMkLst>
        </pc:cxnChg>
        <pc:cxnChg chg="mod">
          <ac:chgData name="CLARA DI PIAZZA" userId="bd862384-123f-4ee2-aeda-536dfd36a613" providerId="ADAL" clId="{4FE2269F-B690-4F04-ACDE-8AC2D0DAD66B}" dt="2023-01-22T17:25:56.833" v="3796" actId="1076"/>
          <ac:cxnSpMkLst>
            <pc:docMk/>
            <pc:sldMk cId="3868792202" sldId="746"/>
            <ac:cxnSpMk id="87" creationId="{A5903B22-2792-64A2-63B5-71C0303DEF7E}"/>
          </ac:cxnSpMkLst>
        </pc:cxnChg>
        <pc:cxnChg chg="mod">
          <ac:chgData name="CLARA DI PIAZZA" userId="bd862384-123f-4ee2-aeda-536dfd36a613" providerId="ADAL" clId="{4FE2269F-B690-4F04-ACDE-8AC2D0DAD66B}" dt="2023-01-22T17:25:59.233" v="3797" actId="14100"/>
          <ac:cxnSpMkLst>
            <pc:docMk/>
            <pc:sldMk cId="3868792202" sldId="746"/>
            <ac:cxnSpMk id="88" creationId="{2964A460-B3E4-F4B2-57DF-32D5E0922999}"/>
          </ac:cxnSpMkLst>
        </pc:cxnChg>
        <pc:cxnChg chg="mod">
          <ac:chgData name="CLARA DI PIAZZA" userId="bd862384-123f-4ee2-aeda-536dfd36a613" providerId="ADAL" clId="{4FE2269F-B690-4F04-ACDE-8AC2D0DAD66B}" dt="2023-01-22T17:25:33.656" v="3793" actId="1076"/>
          <ac:cxnSpMkLst>
            <pc:docMk/>
            <pc:sldMk cId="3868792202" sldId="746"/>
            <ac:cxnSpMk id="89" creationId="{74C535DC-79BA-B63E-2477-924C1024A99D}"/>
          </ac:cxnSpMkLst>
        </pc:cxnChg>
        <pc:cxnChg chg="mod">
          <ac:chgData name="CLARA DI PIAZZA" userId="bd862384-123f-4ee2-aeda-536dfd36a613" providerId="ADAL" clId="{4FE2269F-B690-4F04-ACDE-8AC2D0DAD66B}" dt="2023-01-22T14:46:37.386" v="1254" actId="164"/>
          <ac:cxnSpMkLst>
            <pc:docMk/>
            <pc:sldMk cId="3868792202" sldId="746"/>
            <ac:cxnSpMk id="110" creationId="{D63BC52D-C66B-8414-1441-874F5BEBD9E7}"/>
          </ac:cxnSpMkLst>
        </pc:cxnChg>
        <pc:cxnChg chg="mod">
          <ac:chgData name="CLARA DI PIAZZA" userId="bd862384-123f-4ee2-aeda-536dfd36a613" providerId="ADAL" clId="{4FE2269F-B690-4F04-ACDE-8AC2D0DAD66B}" dt="2023-01-22T14:46:37.386" v="1254" actId="164"/>
          <ac:cxnSpMkLst>
            <pc:docMk/>
            <pc:sldMk cId="3868792202" sldId="746"/>
            <ac:cxnSpMk id="111" creationId="{306CAE92-F4D0-2B3E-ED0E-CC7556AEB2FD}"/>
          </ac:cxnSpMkLst>
        </pc:cxnChg>
        <pc:cxnChg chg="mod">
          <ac:chgData name="CLARA DI PIAZZA" userId="bd862384-123f-4ee2-aeda-536dfd36a613" providerId="ADAL" clId="{4FE2269F-B690-4F04-ACDE-8AC2D0DAD66B}" dt="2023-01-22T14:46:37.386" v="1254" actId="164"/>
          <ac:cxnSpMkLst>
            <pc:docMk/>
            <pc:sldMk cId="3868792202" sldId="746"/>
            <ac:cxnSpMk id="112" creationId="{BCE12B23-32BD-7784-BC11-A0945AA4634F}"/>
          </ac:cxnSpMkLst>
        </pc:cxnChg>
        <pc:cxnChg chg="mod">
          <ac:chgData name="CLARA DI PIAZZA" userId="bd862384-123f-4ee2-aeda-536dfd36a613" providerId="ADAL" clId="{4FE2269F-B690-4F04-ACDE-8AC2D0DAD66B}" dt="2023-01-22T14:46:37.386" v="1254" actId="164"/>
          <ac:cxnSpMkLst>
            <pc:docMk/>
            <pc:sldMk cId="3868792202" sldId="746"/>
            <ac:cxnSpMk id="113" creationId="{C6DD2201-51AE-B144-A0D8-A3A0DD0DEF82}"/>
          </ac:cxnSpMkLst>
        </pc:cxnChg>
        <pc:cxnChg chg="mod">
          <ac:chgData name="CLARA DI PIAZZA" userId="bd862384-123f-4ee2-aeda-536dfd36a613" providerId="ADAL" clId="{4FE2269F-B690-4F04-ACDE-8AC2D0DAD66B}" dt="2023-01-22T14:46:37.386" v="1254" actId="164"/>
          <ac:cxnSpMkLst>
            <pc:docMk/>
            <pc:sldMk cId="3868792202" sldId="746"/>
            <ac:cxnSpMk id="114" creationId="{D7416BA9-10D4-22DA-CD23-928015A82E7C}"/>
          </ac:cxnSpMkLst>
        </pc:cxnChg>
        <pc:cxnChg chg="mod">
          <ac:chgData name="CLARA DI PIAZZA" userId="bd862384-123f-4ee2-aeda-536dfd36a613" providerId="ADAL" clId="{4FE2269F-B690-4F04-ACDE-8AC2D0DAD66B}" dt="2023-01-22T14:46:37.386" v="1254" actId="164"/>
          <ac:cxnSpMkLst>
            <pc:docMk/>
            <pc:sldMk cId="3868792202" sldId="746"/>
            <ac:cxnSpMk id="115" creationId="{C307F8B6-6C4F-93B1-8ECA-4644C47D6814}"/>
          </ac:cxnSpMkLst>
        </pc:cxnChg>
        <pc:cxnChg chg="mod">
          <ac:chgData name="CLARA DI PIAZZA" userId="bd862384-123f-4ee2-aeda-536dfd36a613" providerId="ADAL" clId="{4FE2269F-B690-4F04-ACDE-8AC2D0DAD66B}" dt="2023-01-22T14:46:37.386" v="1254" actId="164"/>
          <ac:cxnSpMkLst>
            <pc:docMk/>
            <pc:sldMk cId="3868792202" sldId="746"/>
            <ac:cxnSpMk id="116" creationId="{353E13FE-66A8-34AF-BFB6-BDF8B8E2E0CF}"/>
          </ac:cxnSpMkLst>
        </pc:cxnChg>
        <pc:cxnChg chg="mod">
          <ac:chgData name="CLARA DI PIAZZA" userId="bd862384-123f-4ee2-aeda-536dfd36a613" providerId="ADAL" clId="{4FE2269F-B690-4F04-ACDE-8AC2D0DAD66B}" dt="2023-01-22T14:46:37.386" v="1254" actId="164"/>
          <ac:cxnSpMkLst>
            <pc:docMk/>
            <pc:sldMk cId="3868792202" sldId="746"/>
            <ac:cxnSpMk id="117" creationId="{790E7A76-3DA7-B31C-A765-FB774A934693}"/>
          </ac:cxnSpMkLst>
        </pc:cxnChg>
        <pc:cxnChg chg="add del mod">
          <ac:chgData name="CLARA DI PIAZZA" userId="bd862384-123f-4ee2-aeda-536dfd36a613" providerId="ADAL" clId="{4FE2269F-B690-4F04-ACDE-8AC2D0DAD66B}" dt="2023-01-22T14:46:33.571" v="1249"/>
          <ac:cxnSpMkLst>
            <pc:docMk/>
            <pc:sldMk cId="3868792202" sldId="746"/>
            <ac:cxnSpMk id="135" creationId="{CC11B773-A0EF-9E48-80ED-C89CEB544B79}"/>
          </ac:cxnSpMkLst>
        </pc:cxnChg>
        <pc:cxnChg chg="add del mod">
          <ac:chgData name="CLARA DI PIAZZA" userId="bd862384-123f-4ee2-aeda-536dfd36a613" providerId="ADAL" clId="{4FE2269F-B690-4F04-ACDE-8AC2D0DAD66B}" dt="2023-01-22T14:50:03.142" v="1265"/>
          <ac:cxnSpMkLst>
            <pc:docMk/>
            <pc:sldMk cId="3868792202" sldId="746"/>
            <ac:cxnSpMk id="151" creationId="{57E0C37A-57EF-A89F-F8ED-349D96C9C3C3}"/>
          </ac:cxnSpMkLst>
        </pc:cxnChg>
        <pc:cxnChg chg="del mod">
          <ac:chgData name="CLARA DI PIAZZA" userId="bd862384-123f-4ee2-aeda-536dfd36a613" providerId="ADAL" clId="{4FE2269F-B690-4F04-ACDE-8AC2D0DAD66B}" dt="2023-01-22T14:50:13.577" v="1269" actId="478"/>
          <ac:cxnSpMkLst>
            <pc:docMk/>
            <pc:sldMk cId="3868792202" sldId="746"/>
            <ac:cxnSpMk id="155" creationId="{94B0A1BD-DD91-29DE-F8A6-80C6CC358A16}"/>
          </ac:cxnSpMkLst>
        </pc:cxnChg>
        <pc:cxnChg chg="del mod">
          <ac:chgData name="CLARA DI PIAZZA" userId="bd862384-123f-4ee2-aeda-536dfd36a613" providerId="ADAL" clId="{4FE2269F-B690-4F04-ACDE-8AC2D0DAD66B}" dt="2023-01-22T14:50:16.209" v="1270" actId="478"/>
          <ac:cxnSpMkLst>
            <pc:docMk/>
            <pc:sldMk cId="3868792202" sldId="746"/>
            <ac:cxnSpMk id="156" creationId="{5BC87589-65F0-6B22-7715-71C386C63C32}"/>
          </ac:cxnSpMkLst>
        </pc:cxnChg>
        <pc:cxnChg chg="del mod">
          <ac:chgData name="CLARA DI PIAZZA" userId="bd862384-123f-4ee2-aeda-536dfd36a613" providerId="ADAL" clId="{4FE2269F-B690-4F04-ACDE-8AC2D0DAD66B}" dt="2023-01-22T14:50:18.456" v="1271" actId="478"/>
          <ac:cxnSpMkLst>
            <pc:docMk/>
            <pc:sldMk cId="3868792202" sldId="746"/>
            <ac:cxnSpMk id="157" creationId="{8FB26262-A41D-9C99-BD5D-93867805EF61}"/>
          </ac:cxnSpMkLst>
        </pc:cxnChg>
        <pc:cxnChg chg="del mod topLvl">
          <ac:chgData name="CLARA DI PIAZZA" userId="bd862384-123f-4ee2-aeda-536dfd36a613" providerId="ADAL" clId="{4FE2269F-B690-4F04-ACDE-8AC2D0DAD66B}" dt="2023-01-22T14:50:22.377" v="1273" actId="478"/>
          <ac:cxnSpMkLst>
            <pc:docMk/>
            <pc:sldMk cId="3868792202" sldId="746"/>
            <ac:cxnSpMk id="158" creationId="{F956EEA4-734B-4F2E-31BA-38F83722BDF7}"/>
          </ac:cxnSpMkLst>
        </pc:cxnChg>
        <pc:cxnChg chg="mod">
          <ac:chgData name="CLARA DI PIAZZA" userId="bd862384-123f-4ee2-aeda-536dfd36a613" providerId="ADAL" clId="{4FE2269F-B690-4F04-ACDE-8AC2D0DAD66B}" dt="2023-01-22T14:52:46.295" v="1282" actId="478"/>
          <ac:cxnSpMkLst>
            <pc:docMk/>
            <pc:sldMk cId="3868792202" sldId="746"/>
            <ac:cxnSpMk id="179" creationId="{2436954E-077F-C9CE-D6B3-C4A838FA1433}"/>
          </ac:cxnSpMkLst>
        </pc:cxnChg>
        <pc:cxnChg chg="mod">
          <ac:chgData name="CLARA DI PIAZZA" userId="bd862384-123f-4ee2-aeda-536dfd36a613" providerId="ADAL" clId="{4FE2269F-B690-4F04-ACDE-8AC2D0DAD66B}" dt="2023-01-22T14:50:08.058" v="1266"/>
          <ac:cxnSpMkLst>
            <pc:docMk/>
            <pc:sldMk cId="3868792202" sldId="746"/>
            <ac:cxnSpMk id="180" creationId="{6FA28CEE-CE92-C39B-C09E-DF38984453F2}"/>
          </ac:cxnSpMkLst>
        </pc:cxnChg>
        <pc:cxnChg chg="mod">
          <ac:chgData name="CLARA DI PIAZZA" userId="bd862384-123f-4ee2-aeda-536dfd36a613" providerId="ADAL" clId="{4FE2269F-B690-4F04-ACDE-8AC2D0DAD66B}" dt="2023-01-22T14:50:08.058" v="1266"/>
          <ac:cxnSpMkLst>
            <pc:docMk/>
            <pc:sldMk cId="3868792202" sldId="746"/>
            <ac:cxnSpMk id="181" creationId="{B01F794C-092A-9706-9D2A-43BA73C71ACF}"/>
          </ac:cxnSpMkLst>
        </pc:cxnChg>
        <pc:cxnChg chg="mod">
          <ac:chgData name="CLARA DI PIAZZA" userId="bd862384-123f-4ee2-aeda-536dfd36a613" providerId="ADAL" clId="{4FE2269F-B690-4F04-ACDE-8AC2D0DAD66B}" dt="2023-01-22T14:50:08.058" v="1266"/>
          <ac:cxnSpMkLst>
            <pc:docMk/>
            <pc:sldMk cId="3868792202" sldId="746"/>
            <ac:cxnSpMk id="182" creationId="{46E536ED-E263-93C4-6134-9A5C9AC59FFD}"/>
          </ac:cxnSpMkLst>
        </pc:cxnChg>
        <pc:cxnChg chg="mod">
          <ac:chgData name="CLARA DI PIAZZA" userId="bd862384-123f-4ee2-aeda-536dfd36a613" providerId="ADAL" clId="{4FE2269F-B690-4F04-ACDE-8AC2D0DAD66B}" dt="2023-01-22T14:50:08.058" v="1266"/>
          <ac:cxnSpMkLst>
            <pc:docMk/>
            <pc:sldMk cId="3868792202" sldId="746"/>
            <ac:cxnSpMk id="183" creationId="{9C10517C-DFBD-BE37-63CC-E1A362654BEE}"/>
          </ac:cxnSpMkLst>
        </pc:cxnChg>
        <pc:cxnChg chg="mod">
          <ac:chgData name="CLARA DI PIAZZA" userId="bd862384-123f-4ee2-aeda-536dfd36a613" providerId="ADAL" clId="{4FE2269F-B690-4F04-ACDE-8AC2D0DAD66B}" dt="2023-01-22T14:50:08.058" v="1266"/>
          <ac:cxnSpMkLst>
            <pc:docMk/>
            <pc:sldMk cId="3868792202" sldId="746"/>
            <ac:cxnSpMk id="184" creationId="{B696BA4A-5AB8-A7E6-A4D2-BA0D51C9DF5A}"/>
          </ac:cxnSpMkLst>
        </pc:cxnChg>
        <pc:cxnChg chg="mod">
          <ac:chgData name="CLARA DI PIAZZA" userId="bd862384-123f-4ee2-aeda-536dfd36a613" providerId="ADAL" clId="{4FE2269F-B690-4F04-ACDE-8AC2D0DAD66B}" dt="2023-01-22T14:50:08.058" v="1266"/>
          <ac:cxnSpMkLst>
            <pc:docMk/>
            <pc:sldMk cId="3868792202" sldId="746"/>
            <ac:cxnSpMk id="185" creationId="{2ABA3FA8-B953-AD00-3F73-ED25653CD174}"/>
          </ac:cxnSpMkLst>
        </pc:cxnChg>
        <pc:cxnChg chg="mod">
          <ac:chgData name="CLARA DI PIAZZA" userId="bd862384-123f-4ee2-aeda-536dfd36a613" providerId="ADAL" clId="{4FE2269F-B690-4F04-ACDE-8AC2D0DAD66B}" dt="2023-01-22T14:50:08.058" v="1266"/>
          <ac:cxnSpMkLst>
            <pc:docMk/>
            <pc:sldMk cId="3868792202" sldId="746"/>
            <ac:cxnSpMk id="186" creationId="{312E9198-AF70-EB2C-4B7C-F800AC79AB35}"/>
          </ac:cxnSpMkLst>
        </pc:cxnChg>
        <pc:cxnChg chg="mod">
          <ac:chgData name="CLARA DI PIAZZA" userId="bd862384-123f-4ee2-aeda-536dfd36a613" providerId="ADAL" clId="{4FE2269F-B690-4F04-ACDE-8AC2D0DAD66B}" dt="2023-01-22T14:57:40.129" v="1374"/>
          <ac:cxnSpMkLst>
            <pc:docMk/>
            <pc:sldMk cId="3868792202" sldId="746"/>
            <ac:cxnSpMk id="189" creationId="{22F5B7E4-9534-C7E3-B6B8-B93627EA47C3}"/>
          </ac:cxnSpMkLst>
        </pc:cxnChg>
        <pc:cxnChg chg="mod">
          <ac:chgData name="CLARA DI PIAZZA" userId="bd862384-123f-4ee2-aeda-536dfd36a613" providerId="ADAL" clId="{4FE2269F-B690-4F04-ACDE-8AC2D0DAD66B}" dt="2023-01-22T14:57:40.129" v="1374"/>
          <ac:cxnSpMkLst>
            <pc:docMk/>
            <pc:sldMk cId="3868792202" sldId="746"/>
            <ac:cxnSpMk id="190" creationId="{16AE6D49-9D69-E7EE-B724-37B543CB0DB9}"/>
          </ac:cxnSpMkLst>
        </pc:cxnChg>
        <pc:cxnChg chg="mod">
          <ac:chgData name="CLARA DI PIAZZA" userId="bd862384-123f-4ee2-aeda-536dfd36a613" providerId="ADAL" clId="{4FE2269F-B690-4F04-ACDE-8AC2D0DAD66B}" dt="2023-01-22T14:57:40.129" v="1374"/>
          <ac:cxnSpMkLst>
            <pc:docMk/>
            <pc:sldMk cId="3868792202" sldId="746"/>
            <ac:cxnSpMk id="201" creationId="{05A92894-3EF4-6563-C092-281805CFAC0C}"/>
          </ac:cxnSpMkLst>
        </pc:cxnChg>
        <pc:cxnChg chg="mod">
          <ac:chgData name="CLARA DI PIAZZA" userId="bd862384-123f-4ee2-aeda-536dfd36a613" providerId="ADAL" clId="{4FE2269F-B690-4F04-ACDE-8AC2D0DAD66B}" dt="2023-01-22T14:57:40.129" v="1374"/>
          <ac:cxnSpMkLst>
            <pc:docMk/>
            <pc:sldMk cId="3868792202" sldId="746"/>
            <ac:cxnSpMk id="202" creationId="{3B31CB5A-2369-CDE4-54BA-3E3839565973}"/>
          </ac:cxnSpMkLst>
        </pc:cxnChg>
        <pc:cxnChg chg="del mod">
          <ac:chgData name="CLARA DI PIAZZA" userId="bd862384-123f-4ee2-aeda-536dfd36a613" providerId="ADAL" clId="{4FE2269F-B690-4F04-ACDE-8AC2D0DAD66B}" dt="2023-01-22T15:24:01.910" v="1735" actId="478"/>
          <ac:cxnSpMkLst>
            <pc:docMk/>
            <pc:sldMk cId="3868792202" sldId="746"/>
            <ac:cxnSpMk id="205" creationId="{5E57DD29-CE6A-05E9-B73E-E58C36843F06}"/>
          </ac:cxnSpMkLst>
        </pc:cxnChg>
        <pc:cxnChg chg="del mod">
          <ac:chgData name="CLARA DI PIAZZA" userId="bd862384-123f-4ee2-aeda-536dfd36a613" providerId="ADAL" clId="{4FE2269F-B690-4F04-ACDE-8AC2D0DAD66B}" dt="2023-01-22T14:59:36.389" v="1395" actId="478"/>
          <ac:cxnSpMkLst>
            <pc:docMk/>
            <pc:sldMk cId="3868792202" sldId="746"/>
            <ac:cxnSpMk id="206" creationId="{0836A098-23BA-2684-3258-9C5F2D9ABA4B}"/>
          </ac:cxnSpMkLst>
        </pc:cxnChg>
        <pc:cxnChg chg="mod">
          <ac:chgData name="CLARA DI PIAZZA" userId="bd862384-123f-4ee2-aeda-536dfd36a613" providerId="ADAL" clId="{4FE2269F-B690-4F04-ACDE-8AC2D0DAD66B}" dt="2023-01-22T15:22:00.934" v="1717" actId="14100"/>
          <ac:cxnSpMkLst>
            <pc:docMk/>
            <pc:sldMk cId="3868792202" sldId="746"/>
            <ac:cxnSpMk id="207" creationId="{08BB91C1-A903-D952-FC82-4A06FADB2C0C}"/>
          </ac:cxnSpMkLst>
        </pc:cxnChg>
        <pc:cxnChg chg="mod">
          <ac:chgData name="CLARA DI PIAZZA" userId="bd862384-123f-4ee2-aeda-536dfd36a613" providerId="ADAL" clId="{4FE2269F-B690-4F04-ACDE-8AC2D0DAD66B}" dt="2023-01-22T15:34:05.475" v="1869" actId="1076"/>
          <ac:cxnSpMkLst>
            <pc:docMk/>
            <pc:sldMk cId="3868792202" sldId="746"/>
            <ac:cxnSpMk id="208" creationId="{88AD4AB9-4820-14FD-283A-23B6866034FA}"/>
          </ac:cxnSpMkLst>
        </pc:cxnChg>
        <pc:cxnChg chg="mod">
          <ac:chgData name="CLARA DI PIAZZA" userId="bd862384-123f-4ee2-aeda-536dfd36a613" providerId="ADAL" clId="{4FE2269F-B690-4F04-ACDE-8AC2D0DAD66B}" dt="2023-01-22T15:33:22.083" v="1861" actId="1076"/>
          <ac:cxnSpMkLst>
            <pc:docMk/>
            <pc:sldMk cId="3868792202" sldId="746"/>
            <ac:cxnSpMk id="209" creationId="{F1CA17CE-C4EF-EEA9-22BC-26AC0AF44706}"/>
          </ac:cxnSpMkLst>
        </pc:cxnChg>
        <pc:cxnChg chg="del mod">
          <ac:chgData name="CLARA DI PIAZZA" userId="bd862384-123f-4ee2-aeda-536dfd36a613" providerId="ADAL" clId="{4FE2269F-B690-4F04-ACDE-8AC2D0DAD66B}" dt="2023-01-22T15:26:10.457" v="1758" actId="478"/>
          <ac:cxnSpMkLst>
            <pc:docMk/>
            <pc:sldMk cId="3868792202" sldId="746"/>
            <ac:cxnSpMk id="210" creationId="{1673585E-1B96-BFE5-0D33-26F0C7EDEE5F}"/>
          </ac:cxnSpMkLst>
        </pc:cxnChg>
        <pc:cxnChg chg="mod">
          <ac:chgData name="CLARA DI PIAZZA" userId="bd862384-123f-4ee2-aeda-536dfd36a613" providerId="ADAL" clId="{4FE2269F-B690-4F04-ACDE-8AC2D0DAD66B}" dt="2023-01-22T15:00:23.188" v="1407"/>
          <ac:cxnSpMkLst>
            <pc:docMk/>
            <pc:sldMk cId="3868792202" sldId="746"/>
            <ac:cxnSpMk id="214" creationId="{A237F84C-D99E-1276-18ED-5FEBEBD73E15}"/>
          </ac:cxnSpMkLst>
        </pc:cxnChg>
        <pc:cxnChg chg="mod">
          <ac:chgData name="CLARA DI PIAZZA" userId="bd862384-123f-4ee2-aeda-536dfd36a613" providerId="ADAL" clId="{4FE2269F-B690-4F04-ACDE-8AC2D0DAD66B}" dt="2023-01-22T15:00:23.188" v="1407"/>
          <ac:cxnSpMkLst>
            <pc:docMk/>
            <pc:sldMk cId="3868792202" sldId="746"/>
            <ac:cxnSpMk id="216" creationId="{B9320187-ED9B-682D-CDC6-9D220E71A317}"/>
          </ac:cxnSpMkLst>
        </pc:cxnChg>
        <pc:cxnChg chg="mod">
          <ac:chgData name="CLARA DI PIAZZA" userId="bd862384-123f-4ee2-aeda-536dfd36a613" providerId="ADAL" clId="{4FE2269F-B690-4F04-ACDE-8AC2D0DAD66B}" dt="2023-01-22T15:00:23.188" v="1407"/>
          <ac:cxnSpMkLst>
            <pc:docMk/>
            <pc:sldMk cId="3868792202" sldId="746"/>
            <ac:cxnSpMk id="217" creationId="{AE51E08E-0D79-4BD7-95E2-BE87F374EA20}"/>
          </ac:cxnSpMkLst>
        </pc:cxnChg>
        <pc:cxnChg chg="mod ord">
          <ac:chgData name="CLARA DI PIAZZA" userId="bd862384-123f-4ee2-aeda-536dfd36a613" providerId="ADAL" clId="{4FE2269F-B690-4F04-ACDE-8AC2D0DAD66B}" dt="2023-01-22T15:27:49.199" v="1778" actId="170"/>
          <ac:cxnSpMkLst>
            <pc:docMk/>
            <pc:sldMk cId="3868792202" sldId="746"/>
            <ac:cxnSpMk id="218" creationId="{E53869F5-9A29-96E9-B770-CD8DF8C0367C}"/>
          </ac:cxnSpMkLst>
        </pc:cxnChg>
        <pc:cxnChg chg="mod ord">
          <ac:chgData name="CLARA DI PIAZZA" userId="bd862384-123f-4ee2-aeda-536dfd36a613" providerId="ADAL" clId="{4FE2269F-B690-4F04-ACDE-8AC2D0DAD66B}" dt="2023-01-22T15:03:17.770" v="1456" actId="171"/>
          <ac:cxnSpMkLst>
            <pc:docMk/>
            <pc:sldMk cId="3868792202" sldId="746"/>
            <ac:cxnSpMk id="219" creationId="{84090605-0502-851D-9CFF-B33E9B0E6278}"/>
          </ac:cxnSpMkLst>
        </pc:cxnChg>
        <pc:cxnChg chg="del mod">
          <ac:chgData name="CLARA DI PIAZZA" userId="bd862384-123f-4ee2-aeda-536dfd36a613" providerId="ADAL" clId="{4FE2269F-B690-4F04-ACDE-8AC2D0DAD66B}" dt="2023-01-22T15:34:32.814" v="1870" actId="478"/>
          <ac:cxnSpMkLst>
            <pc:docMk/>
            <pc:sldMk cId="3868792202" sldId="746"/>
            <ac:cxnSpMk id="220" creationId="{7155F912-AB84-C797-07C8-90620E0EEDBF}"/>
          </ac:cxnSpMkLst>
        </pc:cxnChg>
        <pc:cxnChg chg="mod">
          <ac:chgData name="CLARA DI PIAZZA" userId="bd862384-123f-4ee2-aeda-536dfd36a613" providerId="ADAL" clId="{4FE2269F-B690-4F04-ACDE-8AC2D0DAD66B}" dt="2023-01-22T15:00:35.946" v="1409"/>
          <ac:cxnSpMkLst>
            <pc:docMk/>
            <pc:sldMk cId="3868792202" sldId="746"/>
            <ac:cxnSpMk id="223" creationId="{1462C8F7-3499-F82E-715B-220DEDDA40F9}"/>
          </ac:cxnSpMkLst>
        </pc:cxnChg>
        <pc:cxnChg chg="mod">
          <ac:chgData name="CLARA DI PIAZZA" userId="bd862384-123f-4ee2-aeda-536dfd36a613" providerId="ADAL" clId="{4FE2269F-B690-4F04-ACDE-8AC2D0DAD66B}" dt="2023-01-22T15:00:35.946" v="1409"/>
          <ac:cxnSpMkLst>
            <pc:docMk/>
            <pc:sldMk cId="3868792202" sldId="746"/>
            <ac:cxnSpMk id="224" creationId="{4238FFD5-9261-08BF-01B6-14D7AF2FBEC7}"/>
          </ac:cxnSpMkLst>
        </pc:cxnChg>
        <pc:cxnChg chg="mod">
          <ac:chgData name="CLARA DI PIAZZA" userId="bd862384-123f-4ee2-aeda-536dfd36a613" providerId="ADAL" clId="{4FE2269F-B690-4F04-ACDE-8AC2D0DAD66B}" dt="2023-01-22T15:00:35.946" v="1409"/>
          <ac:cxnSpMkLst>
            <pc:docMk/>
            <pc:sldMk cId="3868792202" sldId="746"/>
            <ac:cxnSpMk id="235" creationId="{6B446437-5F08-83E6-4F76-5CA0FAE45A8D}"/>
          </ac:cxnSpMkLst>
        </pc:cxnChg>
        <pc:cxnChg chg="mod">
          <ac:chgData name="CLARA DI PIAZZA" userId="bd862384-123f-4ee2-aeda-536dfd36a613" providerId="ADAL" clId="{4FE2269F-B690-4F04-ACDE-8AC2D0DAD66B}" dt="2023-01-22T15:00:35.946" v="1409"/>
          <ac:cxnSpMkLst>
            <pc:docMk/>
            <pc:sldMk cId="3868792202" sldId="746"/>
            <ac:cxnSpMk id="236" creationId="{B6B58B6A-2B47-79A3-E81C-7712D8BFA9DC}"/>
          </ac:cxnSpMkLst>
        </pc:cxnChg>
        <pc:cxnChg chg="mod">
          <ac:chgData name="CLARA DI PIAZZA" userId="bd862384-123f-4ee2-aeda-536dfd36a613" providerId="ADAL" clId="{4FE2269F-B690-4F04-ACDE-8AC2D0DAD66B}" dt="2023-01-22T15:04:23.287" v="1464"/>
          <ac:cxnSpMkLst>
            <pc:docMk/>
            <pc:sldMk cId="3868792202" sldId="746"/>
            <ac:cxnSpMk id="240" creationId="{0FE1D314-F8AE-4FA9-521B-7FDBFE0F7161}"/>
          </ac:cxnSpMkLst>
        </pc:cxnChg>
        <pc:cxnChg chg="mod">
          <ac:chgData name="CLARA DI PIAZZA" userId="bd862384-123f-4ee2-aeda-536dfd36a613" providerId="ADAL" clId="{4FE2269F-B690-4F04-ACDE-8AC2D0DAD66B}" dt="2023-01-22T15:04:23.287" v="1464"/>
          <ac:cxnSpMkLst>
            <pc:docMk/>
            <pc:sldMk cId="3868792202" sldId="746"/>
            <ac:cxnSpMk id="241" creationId="{80F0CDB6-0665-20EC-EE16-15D404AAA25A}"/>
          </ac:cxnSpMkLst>
        </pc:cxnChg>
        <pc:cxnChg chg="mod">
          <ac:chgData name="CLARA DI PIAZZA" userId="bd862384-123f-4ee2-aeda-536dfd36a613" providerId="ADAL" clId="{4FE2269F-B690-4F04-ACDE-8AC2D0DAD66B}" dt="2023-01-22T15:04:23.287" v="1464"/>
          <ac:cxnSpMkLst>
            <pc:docMk/>
            <pc:sldMk cId="3868792202" sldId="746"/>
            <ac:cxnSpMk id="252" creationId="{91A16755-D8C7-79BC-8CFC-CFEDEEFA3548}"/>
          </ac:cxnSpMkLst>
        </pc:cxnChg>
        <pc:cxnChg chg="mod">
          <ac:chgData name="CLARA DI PIAZZA" userId="bd862384-123f-4ee2-aeda-536dfd36a613" providerId="ADAL" clId="{4FE2269F-B690-4F04-ACDE-8AC2D0DAD66B}" dt="2023-01-22T15:04:23.287" v="1464"/>
          <ac:cxnSpMkLst>
            <pc:docMk/>
            <pc:sldMk cId="3868792202" sldId="746"/>
            <ac:cxnSpMk id="253" creationId="{B8E8DE64-A2B3-B323-6087-8730DF724753}"/>
          </ac:cxnSpMkLst>
        </pc:cxnChg>
        <pc:cxnChg chg="mod">
          <ac:chgData name="CLARA DI PIAZZA" userId="bd862384-123f-4ee2-aeda-536dfd36a613" providerId="ADAL" clId="{4FE2269F-B690-4F04-ACDE-8AC2D0DAD66B}" dt="2023-01-22T15:27:09.115" v="1770" actId="14100"/>
          <ac:cxnSpMkLst>
            <pc:docMk/>
            <pc:sldMk cId="3868792202" sldId="746"/>
            <ac:cxnSpMk id="256" creationId="{609F4F18-A553-0657-61D1-7402BDC93474}"/>
          </ac:cxnSpMkLst>
        </pc:cxnChg>
        <pc:cxnChg chg="mod">
          <ac:chgData name="CLARA DI PIAZZA" userId="bd862384-123f-4ee2-aeda-536dfd36a613" providerId="ADAL" clId="{4FE2269F-B690-4F04-ACDE-8AC2D0DAD66B}" dt="2023-01-22T15:26:45.469" v="1764" actId="14100"/>
          <ac:cxnSpMkLst>
            <pc:docMk/>
            <pc:sldMk cId="3868792202" sldId="746"/>
            <ac:cxnSpMk id="257" creationId="{749ECEF0-D91E-F17F-68C7-7A43A1BD5DA6}"/>
          </ac:cxnSpMkLst>
        </pc:cxnChg>
        <pc:cxnChg chg="mod">
          <ac:chgData name="CLARA DI PIAZZA" userId="bd862384-123f-4ee2-aeda-536dfd36a613" providerId="ADAL" clId="{4FE2269F-B690-4F04-ACDE-8AC2D0DAD66B}" dt="2023-01-22T15:13:37.410" v="1615"/>
          <ac:cxnSpMkLst>
            <pc:docMk/>
            <pc:sldMk cId="3868792202" sldId="746"/>
            <ac:cxnSpMk id="269" creationId="{107378ED-048A-298D-BE5E-D111CEC117E5}"/>
          </ac:cxnSpMkLst>
        </pc:cxnChg>
        <pc:cxnChg chg="mod">
          <ac:chgData name="CLARA DI PIAZZA" userId="bd862384-123f-4ee2-aeda-536dfd36a613" providerId="ADAL" clId="{4FE2269F-B690-4F04-ACDE-8AC2D0DAD66B}" dt="2023-01-22T15:13:37.410" v="1615"/>
          <ac:cxnSpMkLst>
            <pc:docMk/>
            <pc:sldMk cId="3868792202" sldId="746"/>
            <ac:cxnSpMk id="270" creationId="{02BBC0FD-DEDC-134C-5F30-A1AEA72A5006}"/>
          </ac:cxnSpMkLst>
        </pc:cxnChg>
        <pc:cxnChg chg="del mod">
          <ac:chgData name="CLARA DI PIAZZA" userId="bd862384-123f-4ee2-aeda-536dfd36a613" providerId="ADAL" clId="{4FE2269F-B690-4F04-ACDE-8AC2D0DAD66B}" dt="2023-01-22T15:26:15.552" v="1759" actId="478"/>
          <ac:cxnSpMkLst>
            <pc:docMk/>
            <pc:sldMk cId="3868792202" sldId="746"/>
            <ac:cxnSpMk id="271" creationId="{C6E2FDD3-3B51-A1F7-DDE4-9CB76A630830}"/>
          </ac:cxnSpMkLst>
        </pc:cxnChg>
        <pc:cxnChg chg="mod">
          <ac:chgData name="CLARA DI PIAZZA" userId="bd862384-123f-4ee2-aeda-536dfd36a613" providerId="ADAL" clId="{4FE2269F-B690-4F04-ACDE-8AC2D0DAD66B}" dt="2023-01-22T15:26:51.340" v="1765" actId="14100"/>
          <ac:cxnSpMkLst>
            <pc:docMk/>
            <pc:sldMk cId="3868792202" sldId="746"/>
            <ac:cxnSpMk id="272" creationId="{E8FE38AA-7893-AE01-5FC8-EBF9CABDBD24}"/>
          </ac:cxnSpMkLst>
        </pc:cxnChg>
        <pc:cxnChg chg="del mod">
          <ac:chgData name="CLARA DI PIAZZA" userId="bd862384-123f-4ee2-aeda-536dfd36a613" providerId="ADAL" clId="{4FE2269F-B690-4F04-ACDE-8AC2D0DAD66B}" dt="2023-01-22T15:30:11.265" v="1829" actId="478"/>
          <ac:cxnSpMkLst>
            <pc:docMk/>
            <pc:sldMk cId="3868792202" sldId="746"/>
            <ac:cxnSpMk id="273" creationId="{6B478305-1409-0D8B-EE69-6A942AAEE803}"/>
          </ac:cxnSpMkLst>
        </pc:cxnChg>
        <pc:cxnChg chg="mod">
          <ac:chgData name="CLARA DI PIAZZA" userId="bd862384-123f-4ee2-aeda-536dfd36a613" providerId="ADAL" clId="{4FE2269F-B690-4F04-ACDE-8AC2D0DAD66B}" dt="2023-01-22T15:13:37.410" v="1615"/>
          <ac:cxnSpMkLst>
            <pc:docMk/>
            <pc:sldMk cId="3868792202" sldId="746"/>
            <ac:cxnSpMk id="274" creationId="{7A5DDA38-2252-EB6F-771B-915AEAC47E94}"/>
          </ac:cxnSpMkLst>
        </pc:cxnChg>
        <pc:cxnChg chg="del mod">
          <ac:chgData name="CLARA DI PIAZZA" userId="bd862384-123f-4ee2-aeda-536dfd36a613" providerId="ADAL" clId="{4FE2269F-B690-4F04-ACDE-8AC2D0DAD66B}" dt="2023-01-22T15:24:11.394" v="1738" actId="478"/>
          <ac:cxnSpMkLst>
            <pc:docMk/>
            <pc:sldMk cId="3868792202" sldId="746"/>
            <ac:cxnSpMk id="275" creationId="{98E5F5AE-9E4F-7F2E-24FA-5CF8448C77D8}"/>
          </ac:cxnSpMkLst>
        </pc:cxnChg>
        <pc:cxnChg chg="mod">
          <ac:chgData name="CLARA DI PIAZZA" userId="bd862384-123f-4ee2-aeda-536dfd36a613" providerId="ADAL" clId="{4FE2269F-B690-4F04-ACDE-8AC2D0DAD66B}" dt="2023-01-22T15:14:14.279" v="1623" actId="14100"/>
          <ac:cxnSpMkLst>
            <pc:docMk/>
            <pc:sldMk cId="3868792202" sldId="746"/>
            <ac:cxnSpMk id="278" creationId="{439B1613-4FCD-BD7C-AFB9-52814A6DC30B}"/>
          </ac:cxnSpMkLst>
        </pc:cxnChg>
        <pc:cxnChg chg="del mod">
          <ac:chgData name="CLARA DI PIAZZA" userId="bd862384-123f-4ee2-aeda-536dfd36a613" providerId="ADAL" clId="{4FE2269F-B690-4F04-ACDE-8AC2D0DAD66B}" dt="2023-01-22T15:14:52.970" v="1633" actId="478"/>
          <ac:cxnSpMkLst>
            <pc:docMk/>
            <pc:sldMk cId="3868792202" sldId="746"/>
            <ac:cxnSpMk id="279" creationId="{77F9F455-0AEC-C7E7-BD9F-9F1FAFB9FCAC}"/>
          </ac:cxnSpMkLst>
        </pc:cxnChg>
        <pc:cxnChg chg="del mod">
          <ac:chgData name="CLARA DI PIAZZA" userId="bd862384-123f-4ee2-aeda-536dfd36a613" providerId="ADAL" clId="{4FE2269F-B690-4F04-ACDE-8AC2D0DAD66B}" dt="2023-01-22T15:24:04.918" v="1736" actId="478"/>
          <ac:cxnSpMkLst>
            <pc:docMk/>
            <pc:sldMk cId="3868792202" sldId="746"/>
            <ac:cxnSpMk id="280" creationId="{F3909E18-080B-69AB-E4E5-063025F3D927}"/>
          </ac:cxnSpMkLst>
        </pc:cxnChg>
        <pc:cxnChg chg="mod">
          <ac:chgData name="CLARA DI PIAZZA" userId="bd862384-123f-4ee2-aeda-536dfd36a613" providerId="ADAL" clId="{4FE2269F-B690-4F04-ACDE-8AC2D0DAD66B}" dt="2023-01-22T15:20:13.507" v="1696"/>
          <ac:cxnSpMkLst>
            <pc:docMk/>
            <pc:sldMk cId="3868792202" sldId="746"/>
            <ac:cxnSpMk id="288" creationId="{EE254FE6-61AE-34D8-78AD-7D64BE569679}"/>
          </ac:cxnSpMkLst>
        </pc:cxnChg>
        <pc:cxnChg chg="mod">
          <ac:chgData name="CLARA DI PIAZZA" userId="bd862384-123f-4ee2-aeda-536dfd36a613" providerId="ADAL" clId="{4FE2269F-B690-4F04-ACDE-8AC2D0DAD66B}" dt="2023-01-22T15:20:13.507" v="1696"/>
          <ac:cxnSpMkLst>
            <pc:docMk/>
            <pc:sldMk cId="3868792202" sldId="746"/>
            <ac:cxnSpMk id="289" creationId="{7C479139-6487-3E73-1275-698F4F472CF8}"/>
          </ac:cxnSpMkLst>
        </pc:cxnChg>
        <pc:cxnChg chg="mod">
          <ac:chgData name="CLARA DI PIAZZA" userId="bd862384-123f-4ee2-aeda-536dfd36a613" providerId="ADAL" clId="{4FE2269F-B690-4F04-ACDE-8AC2D0DAD66B}" dt="2023-01-22T15:20:13.507" v="1696"/>
          <ac:cxnSpMkLst>
            <pc:docMk/>
            <pc:sldMk cId="3868792202" sldId="746"/>
            <ac:cxnSpMk id="301" creationId="{0723583C-25C4-7F57-AF5A-3D0978B7C24E}"/>
          </ac:cxnSpMkLst>
        </pc:cxnChg>
        <pc:cxnChg chg="mod">
          <ac:chgData name="CLARA DI PIAZZA" userId="bd862384-123f-4ee2-aeda-536dfd36a613" providerId="ADAL" clId="{4FE2269F-B690-4F04-ACDE-8AC2D0DAD66B}" dt="2023-01-22T15:20:13.507" v="1696"/>
          <ac:cxnSpMkLst>
            <pc:docMk/>
            <pc:sldMk cId="3868792202" sldId="746"/>
            <ac:cxnSpMk id="302" creationId="{1FB8F730-043B-30CB-EFAD-95141A53B57F}"/>
          </ac:cxnSpMkLst>
        </pc:cxnChg>
        <pc:cxnChg chg="del mod">
          <ac:chgData name="CLARA DI PIAZZA" userId="bd862384-123f-4ee2-aeda-536dfd36a613" providerId="ADAL" clId="{4FE2269F-B690-4F04-ACDE-8AC2D0DAD66B}" dt="2023-01-22T15:27:33.221" v="1775" actId="478"/>
          <ac:cxnSpMkLst>
            <pc:docMk/>
            <pc:sldMk cId="3868792202" sldId="746"/>
            <ac:cxnSpMk id="303" creationId="{81A766DC-B97E-C229-03DF-EC7DDCE7676E}"/>
          </ac:cxnSpMkLst>
        </pc:cxnChg>
        <pc:cxnChg chg="mod">
          <ac:chgData name="CLARA DI PIAZZA" userId="bd862384-123f-4ee2-aeda-536dfd36a613" providerId="ADAL" clId="{4FE2269F-B690-4F04-ACDE-8AC2D0DAD66B}" dt="2023-01-22T15:27:43.202" v="1777" actId="14100"/>
          <ac:cxnSpMkLst>
            <pc:docMk/>
            <pc:sldMk cId="3868792202" sldId="746"/>
            <ac:cxnSpMk id="304" creationId="{1F0D1AA8-CABB-1339-6FE7-2434965AE021}"/>
          </ac:cxnSpMkLst>
        </pc:cxnChg>
        <pc:cxnChg chg="del mod">
          <ac:chgData name="CLARA DI PIAZZA" userId="bd862384-123f-4ee2-aeda-536dfd36a613" providerId="ADAL" clId="{4FE2269F-B690-4F04-ACDE-8AC2D0DAD66B}" dt="2023-01-22T15:29:20.905" v="1822" actId="478"/>
          <ac:cxnSpMkLst>
            <pc:docMk/>
            <pc:sldMk cId="3868792202" sldId="746"/>
            <ac:cxnSpMk id="305" creationId="{7D49FCB1-6C17-7C47-6BD7-943A9D0FF2F6}"/>
          </ac:cxnSpMkLst>
        </pc:cxnChg>
        <pc:cxnChg chg="del mod">
          <ac:chgData name="CLARA DI PIAZZA" userId="bd862384-123f-4ee2-aeda-536dfd36a613" providerId="ADAL" clId="{4FE2269F-B690-4F04-ACDE-8AC2D0DAD66B}" dt="2023-01-22T15:34:40.928" v="1872" actId="478"/>
          <ac:cxnSpMkLst>
            <pc:docMk/>
            <pc:sldMk cId="3868792202" sldId="746"/>
            <ac:cxnSpMk id="306" creationId="{CD1C2B75-030A-6659-13C7-042A69417D8F}"/>
          </ac:cxnSpMkLst>
        </pc:cxnChg>
        <pc:cxnChg chg="del mod">
          <ac:chgData name="CLARA DI PIAZZA" userId="bd862384-123f-4ee2-aeda-536dfd36a613" providerId="ADAL" clId="{4FE2269F-B690-4F04-ACDE-8AC2D0DAD66B}" dt="2023-01-22T15:21:26.059" v="1712" actId="478"/>
          <ac:cxnSpMkLst>
            <pc:docMk/>
            <pc:sldMk cId="3868792202" sldId="746"/>
            <ac:cxnSpMk id="307" creationId="{1886B2ED-001E-2272-2261-E221B077C51F}"/>
          </ac:cxnSpMkLst>
        </pc:cxnChg>
        <pc:cxnChg chg="del mod">
          <ac:chgData name="CLARA DI PIAZZA" userId="bd862384-123f-4ee2-aeda-536dfd36a613" providerId="ADAL" clId="{4FE2269F-B690-4F04-ACDE-8AC2D0DAD66B}" dt="2023-01-22T15:20:33.678" v="1702" actId="478"/>
          <ac:cxnSpMkLst>
            <pc:docMk/>
            <pc:sldMk cId="3868792202" sldId="746"/>
            <ac:cxnSpMk id="310" creationId="{8A43CDBA-93F4-34F0-858D-1B54AA3950E1}"/>
          </ac:cxnSpMkLst>
        </pc:cxnChg>
        <pc:cxnChg chg="del mod">
          <ac:chgData name="CLARA DI PIAZZA" userId="bd862384-123f-4ee2-aeda-536dfd36a613" providerId="ADAL" clId="{4FE2269F-B690-4F04-ACDE-8AC2D0DAD66B}" dt="2023-01-22T15:20:30.127" v="1701" actId="478"/>
          <ac:cxnSpMkLst>
            <pc:docMk/>
            <pc:sldMk cId="3868792202" sldId="746"/>
            <ac:cxnSpMk id="311" creationId="{A2D32B85-CA38-5BFA-8E8A-B68CD1E8CA7A}"/>
          </ac:cxnSpMkLst>
        </pc:cxnChg>
        <pc:cxnChg chg="del mod">
          <ac:chgData name="CLARA DI PIAZZA" userId="bd862384-123f-4ee2-aeda-536dfd36a613" providerId="ADAL" clId="{4FE2269F-B690-4F04-ACDE-8AC2D0DAD66B}" dt="2023-01-22T15:20:36.466" v="1703" actId="478"/>
          <ac:cxnSpMkLst>
            <pc:docMk/>
            <pc:sldMk cId="3868792202" sldId="746"/>
            <ac:cxnSpMk id="312" creationId="{EB821965-1B58-111E-3668-C76AC393A0D0}"/>
          </ac:cxnSpMkLst>
        </pc:cxnChg>
        <pc:cxnChg chg="add mod">
          <ac:chgData name="CLARA DI PIAZZA" userId="bd862384-123f-4ee2-aeda-536dfd36a613" providerId="ADAL" clId="{4FE2269F-B690-4F04-ACDE-8AC2D0DAD66B}" dt="2023-01-22T15:39:51.905" v="1915" actId="164"/>
          <ac:cxnSpMkLst>
            <pc:docMk/>
            <pc:sldMk cId="3868792202" sldId="746"/>
            <ac:cxnSpMk id="320" creationId="{04F1D036-1316-2D97-369E-769AA2C63447}"/>
          </ac:cxnSpMkLst>
        </pc:cxnChg>
        <pc:cxnChg chg="add mod">
          <ac:chgData name="CLARA DI PIAZZA" userId="bd862384-123f-4ee2-aeda-536dfd36a613" providerId="ADAL" clId="{4FE2269F-B690-4F04-ACDE-8AC2D0DAD66B}" dt="2023-01-22T15:39:51.905" v="1915" actId="164"/>
          <ac:cxnSpMkLst>
            <pc:docMk/>
            <pc:sldMk cId="3868792202" sldId="746"/>
            <ac:cxnSpMk id="326" creationId="{3754083B-8951-FB18-AF81-63A1F6A66CD0}"/>
          </ac:cxnSpMkLst>
        </pc:cxnChg>
        <pc:cxnChg chg="mod">
          <ac:chgData name="CLARA DI PIAZZA" userId="bd862384-123f-4ee2-aeda-536dfd36a613" providerId="ADAL" clId="{4FE2269F-B690-4F04-ACDE-8AC2D0DAD66B}" dt="2023-01-22T15:33:34.487" v="1863"/>
          <ac:cxnSpMkLst>
            <pc:docMk/>
            <pc:sldMk cId="3868792202" sldId="746"/>
            <ac:cxnSpMk id="331" creationId="{FB2C13A2-5C3C-CC87-64F1-6FFADE84EBDA}"/>
          </ac:cxnSpMkLst>
        </pc:cxnChg>
        <pc:cxnChg chg="mod">
          <ac:chgData name="CLARA DI PIAZZA" userId="bd862384-123f-4ee2-aeda-536dfd36a613" providerId="ADAL" clId="{4FE2269F-B690-4F04-ACDE-8AC2D0DAD66B}" dt="2023-01-22T15:33:34.487" v="1863"/>
          <ac:cxnSpMkLst>
            <pc:docMk/>
            <pc:sldMk cId="3868792202" sldId="746"/>
            <ac:cxnSpMk id="332" creationId="{4FE5FA0F-169B-CBF6-C019-EC00879E5A8A}"/>
          </ac:cxnSpMkLst>
        </pc:cxnChg>
        <pc:cxnChg chg="mod">
          <ac:chgData name="CLARA DI PIAZZA" userId="bd862384-123f-4ee2-aeda-536dfd36a613" providerId="ADAL" clId="{4FE2269F-B690-4F04-ACDE-8AC2D0DAD66B}" dt="2023-01-22T15:33:34.487" v="1863"/>
          <ac:cxnSpMkLst>
            <pc:docMk/>
            <pc:sldMk cId="3868792202" sldId="746"/>
            <ac:cxnSpMk id="342" creationId="{1ABDF29F-C5B2-9AB5-4BC9-4888D0F8A11D}"/>
          </ac:cxnSpMkLst>
        </pc:cxnChg>
        <pc:cxnChg chg="mod">
          <ac:chgData name="CLARA DI PIAZZA" userId="bd862384-123f-4ee2-aeda-536dfd36a613" providerId="ADAL" clId="{4FE2269F-B690-4F04-ACDE-8AC2D0DAD66B}" dt="2023-01-22T15:33:34.487" v="1863"/>
          <ac:cxnSpMkLst>
            <pc:docMk/>
            <pc:sldMk cId="3868792202" sldId="746"/>
            <ac:cxnSpMk id="343" creationId="{9B8B37BF-25CC-0914-C1FE-2622FC2E6F2A}"/>
          </ac:cxnSpMkLst>
        </pc:cxnChg>
        <pc:cxnChg chg="mod">
          <ac:chgData name="CLARA DI PIAZZA" userId="bd862384-123f-4ee2-aeda-536dfd36a613" providerId="ADAL" clId="{4FE2269F-B690-4F04-ACDE-8AC2D0DAD66B}" dt="2023-01-22T15:33:34.487" v="1863"/>
          <ac:cxnSpMkLst>
            <pc:docMk/>
            <pc:sldMk cId="3868792202" sldId="746"/>
            <ac:cxnSpMk id="344" creationId="{376F2A22-464D-1527-B5DD-BA3860928613}"/>
          </ac:cxnSpMkLst>
        </pc:cxnChg>
        <pc:cxnChg chg="mod">
          <ac:chgData name="CLARA DI PIAZZA" userId="bd862384-123f-4ee2-aeda-536dfd36a613" providerId="ADAL" clId="{4FE2269F-B690-4F04-ACDE-8AC2D0DAD66B}" dt="2023-01-22T15:33:34.487" v="1863"/>
          <ac:cxnSpMkLst>
            <pc:docMk/>
            <pc:sldMk cId="3868792202" sldId="746"/>
            <ac:cxnSpMk id="345" creationId="{E748E7C2-6852-3682-2269-892CE8E91ED1}"/>
          </ac:cxnSpMkLst>
        </pc:cxnChg>
        <pc:cxnChg chg="mod">
          <ac:chgData name="CLARA DI PIAZZA" userId="bd862384-123f-4ee2-aeda-536dfd36a613" providerId="ADAL" clId="{4FE2269F-B690-4F04-ACDE-8AC2D0DAD66B}" dt="2023-01-22T15:33:34.487" v="1863"/>
          <ac:cxnSpMkLst>
            <pc:docMk/>
            <pc:sldMk cId="3868792202" sldId="746"/>
            <ac:cxnSpMk id="346" creationId="{A3ACC2BB-393B-338C-5106-4F7B6C665878}"/>
          </ac:cxnSpMkLst>
        </pc:cxnChg>
        <pc:cxnChg chg="mod">
          <ac:chgData name="CLARA DI PIAZZA" userId="bd862384-123f-4ee2-aeda-536dfd36a613" providerId="ADAL" clId="{4FE2269F-B690-4F04-ACDE-8AC2D0DAD66B}" dt="2023-01-22T15:33:34.487" v="1863"/>
          <ac:cxnSpMkLst>
            <pc:docMk/>
            <pc:sldMk cId="3868792202" sldId="746"/>
            <ac:cxnSpMk id="347" creationId="{750FAC49-75AC-A927-18A6-A4BB7CFE334D}"/>
          </ac:cxnSpMkLst>
        </pc:cxnChg>
        <pc:cxnChg chg="add mod">
          <ac:chgData name="CLARA DI PIAZZA" userId="bd862384-123f-4ee2-aeda-536dfd36a613" providerId="ADAL" clId="{4FE2269F-B690-4F04-ACDE-8AC2D0DAD66B}" dt="2023-01-22T17:26:17.328" v="3798" actId="14100"/>
          <ac:cxnSpMkLst>
            <pc:docMk/>
            <pc:sldMk cId="3868792202" sldId="746"/>
            <ac:cxnSpMk id="349" creationId="{9E1662D5-E715-D89B-16DA-609B236138FF}"/>
          </ac:cxnSpMkLst>
        </pc:cxnChg>
      </pc:sldChg>
      <pc:sldChg chg="modSp mod modTransition">
        <pc:chgData name="CLARA DI PIAZZA" userId="bd862384-123f-4ee2-aeda-536dfd36a613" providerId="ADAL" clId="{4FE2269F-B690-4F04-ACDE-8AC2D0DAD66B}" dt="2023-01-23T17:22:53.337" v="23564"/>
        <pc:sldMkLst>
          <pc:docMk/>
          <pc:sldMk cId="3531935783" sldId="747"/>
        </pc:sldMkLst>
        <pc:spChg chg="mod">
          <ac:chgData name="CLARA DI PIAZZA" userId="bd862384-123f-4ee2-aeda-536dfd36a613" providerId="ADAL" clId="{4FE2269F-B690-4F04-ACDE-8AC2D0DAD66B}" dt="2023-01-22T18:02:19.109" v="4654" actId="20577"/>
          <ac:spMkLst>
            <pc:docMk/>
            <pc:sldMk cId="3531935783" sldId="747"/>
            <ac:spMk id="5" creationId="{8435FB6C-F9C1-F6D4-7B27-07D66D0E63A4}"/>
          </ac:spMkLst>
        </pc:spChg>
      </pc:sldChg>
      <pc:sldChg chg="addSp delSp modSp mod modTransition">
        <pc:chgData name="CLARA DI PIAZZA" userId="bd862384-123f-4ee2-aeda-536dfd36a613" providerId="ADAL" clId="{4FE2269F-B690-4F04-ACDE-8AC2D0DAD66B}" dt="2023-01-23T17:22:53.337" v="23564"/>
        <pc:sldMkLst>
          <pc:docMk/>
          <pc:sldMk cId="1026214538" sldId="749"/>
        </pc:sldMkLst>
        <pc:spChg chg="mod">
          <ac:chgData name="CLARA DI PIAZZA" userId="bd862384-123f-4ee2-aeda-536dfd36a613" providerId="ADAL" clId="{4FE2269F-B690-4F04-ACDE-8AC2D0DAD66B}" dt="2023-01-22T15:50:06.710" v="1937" actId="20577"/>
          <ac:spMkLst>
            <pc:docMk/>
            <pc:sldMk cId="1026214538" sldId="749"/>
            <ac:spMk id="2" creationId="{28589E50-920E-3B14-7813-CF78B0D03BD2}"/>
          </ac:spMkLst>
        </pc:spChg>
        <pc:spChg chg="add mod">
          <ac:chgData name="CLARA DI PIAZZA" userId="bd862384-123f-4ee2-aeda-536dfd36a613" providerId="ADAL" clId="{4FE2269F-B690-4F04-ACDE-8AC2D0DAD66B}" dt="2023-01-22T16:06:03.643" v="2906" actId="1076"/>
          <ac:spMkLst>
            <pc:docMk/>
            <pc:sldMk cId="1026214538" sldId="749"/>
            <ac:spMk id="3" creationId="{C79098E6-C756-9415-8573-410B2E85C0B0}"/>
          </ac:spMkLst>
        </pc:spChg>
        <pc:spChg chg="mod">
          <ac:chgData name="CLARA DI PIAZZA" userId="bd862384-123f-4ee2-aeda-536dfd36a613" providerId="ADAL" clId="{4FE2269F-B690-4F04-ACDE-8AC2D0DAD66B}" dt="2023-01-22T16:06:00.053" v="2905" actId="1076"/>
          <ac:spMkLst>
            <pc:docMk/>
            <pc:sldMk cId="1026214538" sldId="749"/>
            <ac:spMk id="5" creationId="{8435FB6C-F9C1-F6D4-7B27-07D66D0E63A4}"/>
          </ac:spMkLst>
        </pc:spChg>
        <pc:spChg chg="add mod">
          <ac:chgData name="CLARA DI PIAZZA" userId="bd862384-123f-4ee2-aeda-536dfd36a613" providerId="ADAL" clId="{4FE2269F-B690-4F04-ACDE-8AC2D0DAD66B}" dt="2023-01-22T16:11:07.722" v="2968" actId="207"/>
          <ac:spMkLst>
            <pc:docMk/>
            <pc:sldMk cId="1026214538" sldId="749"/>
            <ac:spMk id="6" creationId="{2DFE9A38-783C-5335-AAD3-35DF4A663213}"/>
          </ac:spMkLst>
        </pc:spChg>
        <pc:spChg chg="add mod">
          <ac:chgData name="CLARA DI PIAZZA" userId="bd862384-123f-4ee2-aeda-536dfd36a613" providerId="ADAL" clId="{4FE2269F-B690-4F04-ACDE-8AC2D0DAD66B}" dt="2023-01-22T16:06:03.643" v="2906" actId="1076"/>
          <ac:spMkLst>
            <pc:docMk/>
            <pc:sldMk cId="1026214538" sldId="749"/>
            <ac:spMk id="8" creationId="{62BDE99A-22CA-3AB5-979C-3AF6C16805DC}"/>
          </ac:spMkLst>
        </pc:spChg>
        <pc:spChg chg="add mod">
          <ac:chgData name="CLARA DI PIAZZA" userId="bd862384-123f-4ee2-aeda-536dfd36a613" providerId="ADAL" clId="{4FE2269F-B690-4F04-ACDE-8AC2D0DAD66B}" dt="2023-01-22T16:06:14.291" v="2908" actId="1076"/>
          <ac:spMkLst>
            <pc:docMk/>
            <pc:sldMk cId="1026214538" sldId="749"/>
            <ac:spMk id="9" creationId="{04C6D881-F42D-6DF0-050F-0258CFDC55BF}"/>
          </ac:spMkLst>
        </pc:spChg>
        <pc:spChg chg="add mod">
          <ac:chgData name="CLARA DI PIAZZA" userId="bd862384-123f-4ee2-aeda-536dfd36a613" providerId="ADAL" clId="{4FE2269F-B690-4F04-ACDE-8AC2D0DAD66B}" dt="2023-01-22T17:35:08.498" v="3979" actId="113"/>
          <ac:spMkLst>
            <pc:docMk/>
            <pc:sldMk cId="1026214538" sldId="749"/>
            <ac:spMk id="11" creationId="{EB6BC711-3BBE-4EF5-85CF-B4A979D68986}"/>
          </ac:spMkLst>
        </pc:spChg>
        <pc:spChg chg="add mod">
          <ac:chgData name="CLARA DI PIAZZA" userId="bd862384-123f-4ee2-aeda-536dfd36a613" providerId="ADAL" clId="{4FE2269F-B690-4F04-ACDE-8AC2D0DAD66B}" dt="2023-01-22T17:35:44.967" v="3992" actId="20577"/>
          <ac:spMkLst>
            <pc:docMk/>
            <pc:sldMk cId="1026214538" sldId="749"/>
            <ac:spMk id="13" creationId="{A01E9C57-B80A-8849-DC4E-2E7BC12351C5}"/>
          </ac:spMkLst>
        </pc:spChg>
        <pc:spChg chg="add mod">
          <ac:chgData name="CLARA DI PIAZZA" userId="bd862384-123f-4ee2-aeda-536dfd36a613" providerId="ADAL" clId="{4FE2269F-B690-4F04-ACDE-8AC2D0DAD66B}" dt="2023-01-22T16:14:53.958" v="3055" actId="20577"/>
          <ac:spMkLst>
            <pc:docMk/>
            <pc:sldMk cId="1026214538" sldId="749"/>
            <ac:spMk id="15" creationId="{A4A29831-26A5-5BF6-21A6-6130C7E1D946}"/>
          </ac:spMkLst>
        </pc:spChg>
        <pc:spChg chg="add mod">
          <ac:chgData name="CLARA DI PIAZZA" userId="bd862384-123f-4ee2-aeda-536dfd36a613" providerId="ADAL" clId="{4FE2269F-B690-4F04-ACDE-8AC2D0DAD66B}" dt="2023-01-22T16:07:16.075" v="2938" actId="1076"/>
          <ac:spMkLst>
            <pc:docMk/>
            <pc:sldMk cId="1026214538" sldId="749"/>
            <ac:spMk id="17" creationId="{51803D93-23ED-F8E6-F036-AF174C6BD223}"/>
          </ac:spMkLst>
        </pc:spChg>
        <pc:spChg chg="add del">
          <ac:chgData name="CLARA DI PIAZZA" userId="bd862384-123f-4ee2-aeda-536dfd36a613" providerId="ADAL" clId="{4FE2269F-B690-4F04-ACDE-8AC2D0DAD66B}" dt="2023-01-22T16:10:51.813" v="2967" actId="478"/>
          <ac:spMkLst>
            <pc:docMk/>
            <pc:sldMk cId="1026214538" sldId="749"/>
            <ac:spMk id="19" creationId="{F4C7A0B4-96EF-EEFE-FA5C-641755CCD345}"/>
          </ac:spMkLst>
        </pc:spChg>
        <pc:spChg chg="add mod">
          <ac:chgData name="CLARA DI PIAZZA" userId="bd862384-123f-4ee2-aeda-536dfd36a613" providerId="ADAL" clId="{4FE2269F-B690-4F04-ACDE-8AC2D0DAD66B}" dt="2023-01-22T17:35:04.398" v="3978" actId="20577"/>
          <ac:spMkLst>
            <pc:docMk/>
            <pc:sldMk cId="1026214538" sldId="749"/>
            <ac:spMk id="21" creationId="{E0B1A182-E55D-463A-484A-00C73BB5CAF8}"/>
          </ac:spMkLst>
        </pc:spChg>
        <pc:spChg chg="add mod">
          <ac:chgData name="CLARA DI PIAZZA" userId="bd862384-123f-4ee2-aeda-536dfd36a613" providerId="ADAL" clId="{4FE2269F-B690-4F04-ACDE-8AC2D0DAD66B}" dt="2023-01-22T17:34:11.953" v="3891" actId="20577"/>
          <ac:spMkLst>
            <pc:docMk/>
            <pc:sldMk cId="1026214538" sldId="749"/>
            <ac:spMk id="22" creationId="{88E239CA-FC77-DA20-6E86-ED058650919D}"/>
          </ac:spMkLst>
        </pc:spChg>
        <pc:spChg chg="add mod">
          <ac:chgData name="CLARA DI PIAZZA" userId="bd862384-123f-4ee2-aeda-536dfd36a613" providerId="ADAL" clId="{4FE2269F-B690-4F04-ACDE-8AC2D0DAD66B}" dt="2023-01-22T16:15:22.195" v="3057" actId="1076"/>
          <ac:spMkLst>
            <pc:docMk/>
            <pc:sldMk cId="1026214538" sldId="749"/>
            <ac:spMk id="23" creationId="{1C086ABD-224D-4B9C-FB06-D7ADA054FB24}"/>
          </ac:spMkLst>
        </pc:spChg>
        <pc:cxnChg chg="add mod">
          <ac:chgData name="CLARA DI PIAZZA" userId="bd862384-123f-4ee2-aeda-536dfd36a613" providerId="ADAL" clId="{4FE2269F-B690-4F04-ACDE-8AC2D0DAD66B}" dt="2023-01-22T16:06:03.643" v="2906" actId="1076"/>
          <ac:cxnSpMkLst>
            <pc:docMk/>
            <pc:sldMk cId="1026214538" sldId="749"/>
            <ac:cxnSpMk id="4" creationId="{B36600EC-7D50-CFAC-5E5C-93C375F00D9C}"/>
          </ac:cxnSpMkLst>
        </pc:cxnChg>
        <pc:cxnChg chg="add mod">
          <ac:chgData name="CLARA DI PIAZZA" userId="bd862384-123f-4ee2-aeda-536dfd36a613" providerId="ADAL" clId="{4FE2269F-B690-4F04-ACDE-8AC2D0DAD66B}" dt="2023-01-22T16:06:14.291" v="2908" actId="1076"/>
          <ac:cxnSpMkLst>
            <pc:docMk/>
            <pc:sldMk cId="1026214538" sldId="749"/>
            <ac:cxnSpMk id="7" creationId="{A78D785A-5957-4ABE-B9F5-ADDA45965EE6}"/>
          </ac:cxnSpMkLst>
        </pc:cxnChg>
        <pc:cxnChg chg="add del mod">
          <ac:chgData name="CLARA DI PIAZZA" userId="bd862384-123f-4ee2-aeda-536dfd36a613" providerId="ADAL" clId="{4FE2269F-B690-4F04-ACDE-8AC2D0DAD66B}" dt="2023-01-22T16:12:39.793" v="2996" actId="478"/>
          <ac:cxnSpMkLst>
            <pc:docMk/>
            <pc:sldMk cId="1026214538" sldId="749"/>
            <ac:cxnSpMk id="20" creationId="{481A7A65-ECDF-BA20-A9B6-690379DCC4B9}"/>
          </ac:cxnSpMkLst>
        </pc:cxnChg>
      </pc:sldChg>
      <pc:sldChg chg="modTransition">
        <pc:chgData name="CLARA DI PIAZZA" userId="bd862384-123f-4ee2-aeda-536dfd36a613" providerId="ADAL" clId="{4FE2269F-B690-4F04-ACDE-8AC2D0DAD66B}" dt="2023-01-23T17:22:53.337" v="23564"/>
        <pc:sldMkLst>
          <pc:docMk/>
          <pc:sldMk cId="861951133" sldId="750"/>
        </pc:sldMkLst>
      </pc:sldChg>
      <pc:sldChg chg="modTransition">
        <pc:chgData name="CLARA DI PIAZZA" userId="bd862384-123f-4ee2-aeda-536dfd36a613" providerId="ADAL" clId="{4FE2269F-B690-4F04-ACDE-8AC2D0DAD66B}" dt="2023-01-23T17:22:53.337" v="23564"/>
        <pc:sldMkLst>
          <pc:docMk/>
          <pc:sldMk cId="2286203605" sldId="751"/>
        </pc:sldMkLst>
      </pc:sldChg>
      <pc:sldChg chg="addSp delSp modSp add mod modTransition">
        <pc:chgData name="CLARA DI PIAZZA" userId="bd862384-123f-4ee2-aeda-536dfd36a613" providerId="ADAL" clId="{4FE2269F-B690-4F04-ACDE-8AC2D0DAD66B}" dt="2023-01-23T17:22:53.337" v="23564"/>
        <pc:sldMkLst>
          <pc:docMk/>
          <pc:sldMk cId="787179436" sldId="752"/>
        </pc:sldMkLst>
        <pc:spChg chg="del">
          <ac:chgData name="CLARA DI PIAZZA" userId="bd862384-123f-4ee2-aeda-536dfd36a613" providerId="ADAL" clId="{4FE2269F-B690-4F04-ACDE-8AC2D0DAD66B}" dt="2023-01-22T16:07:54.964" v="2946" actId="478"/>
          <ac:spMkLst>
            <pc:docMk/>
            <pc:sldMk cId="787179436" sldId="752"/>
            <ac:spMk id="3" creationId="{C79098E6-C756-9415-8573-410B2E85C0B0}"/>
          </ac:spMkLst>
        </pc:spChg>
        <pc:spChg chg="del">
          <ac:chgData name="CLARA DI PIAZZA" userId="bd862384-123f-4ee2-aeda-536dfd36a613" providerId="ADAL" clId="{4FE2269F-B690-4F04-ACDE-8AC2D0DAD66B}" dt="2023-01-22T16:07:58.215" v="2947" actId="478"/>
          <ac:spMkLst>
            <pc:docMk/>
            <pc:sldMk cId="787179436" sldId="752"/>
            <ac:spMk id="5" creationId="{8435FB6C-F9C1-F6D4-7B27-07D66D0E63A4}"/>
          </ac:spMkLst>
        </pc:spChg>
        <pc:spChg chg="mod">
          <ac:chgData name="CLARA DI PIAZZA" userId="bd862384-123f-4ee2-aeda-536dfd36a613" providerId="ADAL" clId="{4FE2269F-B690-4F04-ACDE-8AC2D0DAD66B}" dt="2023-01-22T16:11:11.574" v="2969" actId="207"/>
          <ac:spMkLst>
            <pc:docMk/>
            <pc:sldMk cId="787179436" sldId="752"/>
            <ac:spMk id="6" creationId="{2DFE9A38-783C-5335-AAD3-35DF4A663213}"/>
          </ac:spMkLst>
        </pc:spChg>
        <pc:spChg chg="del">
          <ac:chgData name="CLARA DI PIAZZA" userId="bd862384-123f-4ee2-aeda-536dfd36a613" providerId="ADAL" clId="{4FE2269F-B690-4F04-ACDE-8AC2D0DAD66B}" dt="2023-01-22T16:07:58.215" v="2947" actId="478"/>
          <ac:spMkLst>
            <pc:docMk/>
            <pc:sldMk cId="787179436" sldId="752"/>
            <ac:spMk id="8" creationId="{62BDE99A-22CA-3AB5-979C-3AF6C16805DC}"/>
          </ac:spMkLst>
        </pc:spChg>
        <pc:spChg chg="mod">
          <ac:chgData name="CLARA DI PIAZZA" userId="bd862384-123f-4ee2-aeda-536dfd36a613" providerId="ADAL" clId="{4FE2269F-B690-4F04-ACDE-8AC2D0DAD66B}" dt="2023-01-22T16:08:06.843" v="2948" actId="1076"/>
          <ac:spMkLst>
            <pc:docMk/>
            <pc:sldMk cId="787179436" sldId="752"/>
            <ac:spMk id="9" creationId="{04C6D881-F42D-6DF0-050F-0258CFDC55BF}"/>
          </ac:spMkLst>
        </pc:spChg>
        <pc:spChg chg="del">
          <ac:chgData name="CLARA DI PIAZZA" userId="bd862384-123f-4ee2-aeda-536dfd36a613" providerId="ADAL" clId="{4FE2269F-B690-4F04-ACDE-8AC2D0DAD66B}" dt="2023-01-22T16:07:51.659" v="2944" actId="478"/>
          <ac:spMkLst>
            <pc:docMk/>
            <pc:sldMk cId="787179436" sldId="752"/>
            <ac:spMk id="11" creationId="{EB6BC711-3BBE-4EF5-85CF-B4A979D68986}"/>
          </ac:spMkLst>
        </pc:spChg>
        <pc:spChg chg="add mod">
          <ac:chgData name="CLARA DI PIAZZA" userId="bd862384-123f-4ee2-aeda-536dfd36a613" providerId="ADAL" clId="{4FE2269F-B690-4F04-ACDE-8AC2D0DAD66B}" dt="2023-01-22T17:40:31.454" v="4075" actId="1076"/>
          <ac:spMkLst>
            <pc:docMk/>
            <pc:sldMk cId="787179436" sldId="752"/>
            <ac:spMk id="12" creationId="{D141E4F3-18C0-7843-16DD-306A6657D17A}"/>
          </ac:spMkLst>
        </pc:spChg>
        <pc:spChg chg="del mod">
          <ac:chgData name="CLARA DI PIAZZA" userId="bd862384-123f-4ee2-aeda-536dfd36a613" providerId="ADAL" clId="{4FE2269F-B690-4F04-ACDE-8AC2D0DAD66B}" dt="2023-01-22T16:07:53.537" v="2945" actId="478"/>
          <ac:spMkLst>
            <pc:docMk/>
            <pc:sldMk cId="787179436" sldId="752"/>
            <ac:spMk id="13" creationId="{A01E9C57-B80A-8849-DC4E-2E7BC12351C5}"/>
          </ac:spMkLst>
        </pc:spChg>
        <pc:spChg chg="mod">
          <ac:chgData name="CLARA DI PIAZZA" userId="bd862384-123f-4ee2-aeda-536dfd36a613" providerId="ADAL" clId="{4FE2269F-B690-4F04-ACDE-8AC2D0DAD66B}" dt="2023-01-22T17:43:20.607" v="4243" actId="14100"/>
          <ac:spMkLst>
            <pc:docMk/>
            <pc:sldMk cId="787179436" sldId="752"/>
            <ac:spMk id="14" creationId="{0867E7D4-6958-2592-FC13-597C8B8EDEF0}"/>
          </ac:spMkLst>
        </pc:spChg>
        <pc:spChg chg="del">
          <ac:chgData name="CLARA DI PIAZZA" userId="bd862384-123f-4ee2-aeda-536dfd36a613" providerId="ADAL" clId="{4FE2269F-B690-4F04-ACDE-8AC2D0DAD66B}" dt="2023-01-22T16:08:09.579" v="2949" actId="478"/>
          <ac:spMkLst>
            <pc:docMk/>
            <pc:sldMk cId="787179436" sldId="752"/>
            <ac:spMk id="15" creationId="{A4A29831-26A5-5BF6-21A6-6130C7E1D946}"/>
          </ac:spMkLst>
        </pc:spChg>
        <pc:spChg chg="add mod">
          <ac:chgData name="CLARA DI PIAZZA" userId="bd862384-123f-4ee2-aeda-536dfd36a613" providerId="ADAL" clId="{4FE2269F-B690-4F04-ACDE-8AC2D0DAD66B}" dt="2023-01-22T17:40:35.198" v="4076" actId="1076"/>
          <ac:spMkLst>
            <pc:docMk/>
            <pc:sldMk cId="787179436" sldId="752"/>
            <ac:spMk id="16" creationId="{EE1F6939-187B-58E2-35E3-0EE89A4A68DF}"/>
          </ac:spMkLst>
        </pc:spChg>
        <pc:spChg chg="del">
          <ac:chgData name="CLARA DI PIAZZA" userId="bd862384-123f-4ee2-aeda-536dfd36a613" providerId="ADAL" clId="{4FE2269F-B690-4F04-ACDE-8AC2D0DAD66B}" dt="2023-01-22T16:08:09.579" v="2949" actId="478"/>
          <ac:spMkLst>
            <pc:docMk/>
            <pc:sldMk cId="787179436" sldId="752"/>
            <ac:spMk id="17" creationId="{51803D93-23ED-F8E6-F036-AF174C6BD223}"/>
          </ac:spMkLst>
        </pc:spChg>
        <pc:spChg chg="add mod">
          <ac:chgData name="CLARA DI PIAZZA" userId="bd862384-123f-4ee2-aeda-536dfd36a613" providerId="ADAL" clId="{4FE2269F-B690-4F04-ACDE-8AC2D0DAD66B}" dt="2023-01-22T17:45:01.925" v="4375" actId="1076"/>
          <ac:spMkLst>
            <pc:docMk/>
            <pc:sldMk cId="787179436" sldId="752"/>
            <ac:spMk id="18" creationId="{A714A55A-50AF-D890-0E53-092BC3A9A109}"/>
          </ac:spMkLst>
        </pc:spChg>
        <pc:spChg chg="del mod">
          <ac:chgData name="CLARA DI PIAZZA" userId="bd862384-123f-4ee2-aeda-536dfd36a613" providerId="ADAL" clId="{4FE2269F-B690-4F04-ACDE-8AC2D0DAD66B}" dt="2023-01-22T16:07:44.107" v="2942" actId="478"/>
          <ac:spMkLst>
            <pc:docMk/>
            <pc:sldMk cId="787179436" sldId="752"/>
            <ac:spMk id="19" creationId="{F4C7A0B4-96EF-EEFE-FA5C-641755CCD345}"/>
          </ac:spMkLst>
        </pc:spChg>
        <pc:spChg chg="add del mod">
          <ac:chgData name="CLARA DI PIAZZA" userId="bd862384-123f-4ee2-aeda-536dfd36a613" providerId="ADAL" clId="{4FE2269F-B690-4F04-ACDE-8AC2D0DAD66B}" dt="2023-01-22T17:41:43.392" v="4110" actId="478"/>
          <ac:spMkLst>
            <pc:docMk/>
            <pc:sldMk cId="787179436" sldId="752"/>
            <ac:spMk id="20" creationId="{6E3C1B6E-ACA4-E801-99E6-1A422AF06D44}"/>
          </ac:spMkLst>
        </pc:spChg>
        <pc:spChg chg="add del mod">
          <ac:chgData name="CLARA DI PIAZZA" userId="bd862384-123f-4ee2-aeda-536dfd36a613" providerId="ADAL" clId="{4FE2269F-B690-4F04-ACDE-8AC2D0DAD66B}" dt="2023-01-22T17:39:10.248" v="4008" actId="478"/>
          <ac:spMkLst>
            <pc:docMk/>
            <pc:sldMk cId="787179436" sldId="752"/>
            <ac:spMk id="21" creationId="{5C7CCC51-CD72-E5FC-A37F-FE07408BCA7D}"/>
          </ac:spMkLst>
        </pc:spChg>
        <pc:spChg chg="mod">
          <ac:chgData name="CLARA DI PIAZZA" userId="bd862384-123f-4ee2-aeda-536dfd36a613" providerId="ADAL" clId="{4FE2269F-B690-4F04-ACDE-8AC2D0DAD66B}" dt="2023-01-22T17:40:19.718" v="4073" actId="1076"/>
          <ac:spMkLst>
            <pc:docMk/>
            <pc:sldMk cId="787179436" sldId="752"/>
            <ac:spMk id="22" creationId="{BFA914EA-4900-D92A-676C-48207148AC55}"/>
          </ac:spMkLst>
        </pc:spChg>
        <pc:spChg chg="add mod">
          <ac:chgData name="CLARA DI PIAZZA" userId="bd862384-123f-4ee2-aeda-536dfd36a613" providerId="ADAL" clId="{4FE2269F-B690-4F04-ACDE-8AC2D0DAD66B}" dt="2023-01-22T17:44:59.557" v="4374" actId="1076"/>
          <ac:spMkLst>
            <pc:docMk/>
            <pc:sldMk cId="787179436" sldId="752"/>
            <ac:spMk id="23" creationId="{41E63F50-618B-7E98-986E-5E8FFFE80E4E}"/>
          </ac:spMkLst>
        </pc:spChg>
        <pc:spChg chg="mod">
          <ac:chgData name="CLARA DI PIAZZA" userId="bd862384-123f-4ee2-aeda-536dfd36a613" providerId="ADAL" clId="{4FE2269F-B690-4F04-ACDE-8AC2D0DAD66B}" dt="2023-01-22T17:42:17.662" v="4139" actId="1076"/>
          <ac:spMkLst>
            <pc:docMk/>
            <pc:sldMk cId="787179436" sldId="752"/>
            <ac:spMk id="24" creationId="{2F42A731-ADE6-EE8E-9D72-2EF65F969280}"/>
          </ac:spMkLst>
        </pc:spChg>
        <pc:spChg chg="add mod">
          <ac:chgData name="CLARA DI PIAZZA" userId="bd862384-123f-4ee2-aeda-536dfd36a613" providerId="ADAL" clId="{4FE2269F-B690-4F04-ACDE-8AC2D0DAD66B}" dt="2023-01-22T17:44:54.309" v="4373" actId="1076"/>
          <ac:spMkLst>
            <pc:docMk/>
            <pc:sldMk cId="787179436" sldId="752"/>
            <ac:spMk id="25" creationId="{81158E92-8E11-E582-2418-91FE01BECA80}"/>
          </ac:spMkLst>
        </pc:spChg>
        <pc:cxnChg chg="del">
          <ac:chgData name="CLARA DI PIAZZA" userId="bd862384-123f-4ee2-aeda-536dfd36a613" providerId="ADAL" clId="{4FE2269F-B690-4F04-ACDE-8AC2D0DAD66B}" dt="2023-01-22T16:07:58.215" v="2947" actId="478"/>
          <ac:cxnSpMkLst>
            <pc:docMk/>
            <pc:sldMk cId="787179436" sldId="752"/>
            <ac:cxnSpMk id="4" creationId="{B36600EC-7D50-CFAC-5E5C-93C375F00D9C}"/>
          </ac:cxnSpMkLst>
        </pc:cxnChg>
        <pc:cxnChg chg="mod">
          <ac:chgData name="CLARA DI PIAZZA" userId="bd862384-123f-4ee2-aeda-536dfd36a613" providerId="ADAL" clId="{4FE2269F-B690-4F04-ACDE-8AC2D0DAD66B}" dt="2023-01-22T16:08:06.843" v="2948" actId="1076"/>
          <ac:cxnSpMkLst>
            <pc:docMk/>
            <pc:sldMk cId="787179436" sldId="752"/>
            <ac:cxnSpMk id="7" creationId="{A78D785A-5957-4ABE-B9F5-ADDA45965EE6}"/>
          </ac:cxnSpMkLst>
        </pc:cxnChg>
      </pc:sldChg>
      <pc:sldChg chg="addSp delSp modSp new mod modTransition">
        <pc:chgData name="CLARA DI PIAZZA" userId="bd862384-123f-4ee2-aeda-536dfd36a613" providerId="ADAL" clId="{4FE2269F-B690-4F04-ACDE-8AC2D0DAD66B}" dt="2023-01-23T17:22:53.337" v="23564"/>
        <pc:sldMkLst>
          <pc:docMk/>
          <pc:sldMk cId="3391066546" sldId="753"/>
        </pc:sldMkLst>
        <pc:spChg chg="del">
          <ac:chgData name="CLARA DI PIAZZA" userId="bd862384-123f-4ee2-aeda-536dfd36a613" providerId="ADAL" clId="{4FE2269F-B690-4F04-ACDE-8AC2D0DAD66B}" dt="2023-01-22T16:19:14.947" v="3064" actId="478"/>
          <ac:spMkLst>
            <pc:docMk/>
            <pc:sldMk cId="3391066546" sldId="753"/>
            <ac:spMk id="2" creationId="{546D8AFB-6285-CC6F-08AD-1BCC4C697711}"/>
          </ac:spMkLst>
        </pc:spChg>
        <pc:spChg chg="del">
          <ac:chgData name="CLARA DI PIAZZA" userId="bd862384-123f-4ee2-aeda-536dfd36a613" providerId="ADAL" clId="{4FE2269F-B690-4F04-ACDE-8AC2D0DAD66B}" dt="2023-01-22T16:19:17.569" v="3065" actId="478"/>
          <ac:spMkLst>
            <pc:docMk/>
            <pc:sldMk cId="3391066546" sldId="753"/>
            <ac:spMk id="3" creationId="{EDD9211E-C668-D3EF-281C-E7A8E7327570}"/>
          </ac:spMkLst>
        </pc:spChg>
        <pc:spChg chg="add mod">
          <ac:chgData name="CLARA DI PIAZZA" userId="bd862384-123f-4ee2-aeda-536dfd36a613" providerId="ADAL" clId="{4FE2269F-B690-4F04-ACDE-8AC2D0DAD66B}" dt="2023-01-22T16:19:24.236" v="3075" actId="20577"/>
          <ac:spMkLst>
            <pc:docMk/>
            <pc:sldMk cId="3391066546" sldId="753"/>
            <ac:spMk id="4" creationId="{632B1F35-AF6C-5641-73A2-94F771F6DC02}"/>
          </ac:spMkLst>
        </pc:spChg>
        <pc:spChg chg="add del mod">
          <ac:chgData name="CLARA DI PIAZZA" userId="bd862384-123f-4ee2-aeda-536dfd36a613" providerId="ADAL" clId="{4FE2269F-B690-4F04-ACDE-8AC2D0DAD66B}" dt="2023-01-22T16:19:44.047" v="3077"/>
          <ac:spMkLst>
            <pc:docMk/>
            <pc:sldMk cId="3391066546" sldId="753"/>
            <ac:spMk id="5" creationId="{566B75A3-78ED-FCF3-31CD-23DB1B92905E}"/>
          </ac:spMkLst>
        </pc:spChg>
        <pc:spChg chg="add mod">
          <ac:chgData name="CLARA DI PIAZZA" userId="bd862384-123f-4ee2-aeda-536dfd36a613" providerId="ADAL" clId="{4FE2269F-B690-4F04-ACDE-8AC2D0DAD66B}" dt="2023-01-22T17:46:01.837" v="4380" actId="1076"/>
          <ac:spMkLst>
            <pc:docMk/>
            <pc:sldMk cId="3391066546" sldId="753"/>
            <ac:spMk id="7" creationId="{65F7875D-3179-2AEC-A60D-F27721E191B1}"/>
          </ac:spMkLst>
        </pc:spChg>
        <pc:spChg chg="add mod">
          <ac:chgData name="CLARA DI PIAZZA" userId="bd862384-123f-4ee2-aeda-536dfd36a613" providerId="ADAL" clId="{4FE2269F-B690-4F04-ACDE-8AC2D0DAD66B}" dt="2023-01-22T17:01:41.601" v="3549" actId="1582"/>
          <ac:spMkLst>
            <pc:docMk/>
            <pc:sldMk cId="3391066546" sldId="753"/>
            <ac:spMk id="9" creationId="{AF381F5D-3E8F-C807-23F4-02030526E85A}"/>
          </ac:spMkLst>
        </pc:spChg>
        <pc:spChg chg="add mod">
          <ac:chgData name="CLARA DI PIAZZA" userId="bd862384-123f-4ee2-aeda-536dfd36a613" providerId="ADAL" clId="{4FE2269F-B690-4F04-ACDE-8AC2D0DAD66B}" dt="2023-01-22T17:24:01.499" v="3786" actId="1076"/>
          <ac:spMkLst>
            <pc:docMk/>
            <pc:sldMk cId="3391066546" sldId="753"/>
            <ac:spMk id="11" creationId="{0D4E8B3B-11BC-8D9A-9903-9B81181D360D}"/>
          </ac:spMkLst>
        </pc:spChg>
        <pc:spChg chg="add mod">
          <ac:chgData name="CLARA DI PIAZZA" userId="bd862384-123f-4ee2-aeda-536dfd36a613" providerId="ADAL" clId="{4FE2269F-B690-4F04-ACDE-8AC2D0DAD66B}" dt="2023-01-22T17:01:46.475" v="3550" actId="1582"/>
          <ac:spMkLst>
            <pc:docMk/>
            <pc:sldMk cId="3391066546" sldId="753"/>
            <ac:spMk id="13" creationId="{79DA6478-22E4-9304-779A-0259BFB26FC0}"/>
          </ac:spMkLst>
        </pc:spChg>
        <pc:spChg chg="add mod">
          <ac:chgData name="CLARA DI PIAZZA" userId="bd862384-123f-4ee2-aeda-536dfd36a613" providerId="ADAL" clId="{4FE2269F-B690-4F04-ACDE-8AC2D0DAD66B}" dt="2023-01-22T17:01:51.294" v="3551" actId="1582"/>
          <ac:spMkLst>
            <pc:docMk/>
            <pc:sldMk cId="3391066546" sldId="753"/>
            <ac:spMk id="15" creationId="{A07568F9-8BAF-AAF8-7CAD-387734CE4B18}"/>
          </ac:spMkLst>
        </pc:spChg>
        <pc:spChg chg="add mod">
          <ac:chgData name="CLARA DI PIAZZA" userId="bd862384-123f-4ee2-aeda-536dfd36a613" providerId="ADAL" clId="{4FE2269F-B690-4F04-ACDE-8AC2D0DAD66B}" dt="2023-01-22T17:02:16.937" v="3555" actId="14100"/>
          <ac:spMkLst>
            <pc:docMk/>
            <pc:sldMk cId="3391066546" sldId="753"/>
            <ac:spMk id="17" creationId="{CF636866-0E80-C935-E2A3-3644561E53A8}"/>
          </ac:spMkLst>
        </pc:spChg>
      </pc:sldChg>
      <pc:sldChg chg="delSp new del mod">
        <pc:chgData name="CLARA DI PIAZZA" userId="bd862384-123f-4ee2-aeda-536dfd36a613" providerId="ADAL" clId="{4FE2269F-B690-4F04-ACDE-8AC2D0DAD66B}" dt="2023-01-22T16:35:58.299" v="3204" actId="47"/>
        <pc:sldMkLst>
          <pc:docMk/>
          <pc:sldMk cId="989742872" sldId="754"/>
        </pc:sldMkLst>
        <pc:spChg chg="del">
          <ac:chgData name="CLARA DI PIAZZA" userId="bd862384-123f-4ee2-aeda-536dfd36a613" providerId="ADAL" clId="{4FE2269F-B690-4F04-ACDE-8AC2D0DAD66B}" dt="2023-01-22T16:34:21.096" v="3201" actId="478"/>
          <ac:spMkLst>
            <pc:docMk/>
            <pc:sldMk cId="989742872" sldId="754"/>
            <ac:spMk id="2" creationId="{242F5254-227A-26CD-51BE-C6DA3B772F0A}"/>
          </ac:spMkLst>
        </pc:spChg>
        <pc:spChg chg="del">
          <ac:chgData name="CLARA DI PIAZZA" userId="bd862384-123f-4ee2-aeda-536dfd36a613" providerId="ADAL" clId="{4FE2269F-B690-4F04-ACDE-8AC2D0DAD66B}" dt="2023-01-22T16:34:22.543" v="3202" actId="478"/>
          <ac:spMkLst>
            <pc:docMk/>
            <pc:sldMk cId="989742872" sldId="754"/>
            <ac:spMk id="3" creationId="{7DD6BBB4-C715-3D02-CAD8-7DB6B8770828}"/>
          </ac:spMkLst>
        </pc:spChg>
      </pc:sldChg>
      <pc:sldChg chg="addSp delSp modSp add mod modTransition delAnim modAnim">
        <pc:chgData name="CLARA DI PIAZZA" userId="bd862384-123f-4ee2-aeda-536dfd36a613" providerId="ADAL" clId="{4FE2269F-B690-4F04-ACDE-8AC2D0DAD66B}" dt="2023-01-23T17:22:53.337" v="23564"/>
        <pc:sldMkLst>
          <pc:docMk/>
          <pc:sldMk cId="983380263" sldId="755"/>
        </pc:sldMkLst>
        <pc:spChg chg="del mod">
          <ac:chgData name="CLARA DI PIAZZA" userId="bd862384-123f-4ee2-aeda-536dfd36a613" providerId="ADAL" clId="{4FE2269F-B690-4F04-ACDE-8AC2D0DAD66B}" dt="2023-01-22T16:40:03.070" v="3218" actId="478"/>
          <ac:spMkLst>
            <pc:docMk/>
            <pc:sldMk cId="983380263" sldId="755"/>
            <ac:spMk id="15" creationId="{9F840DBD-7DED-EC38-B585-9841E29ADBAE}"/>
          </ac:spMkLst>
        </pc:spChg>
        <pc:spChg chg="add mod">
          <ac:chgData name="CLARA DI PIAZZA" userId="bd862384-123f-4ee2-aeda-536dfd36a613" providerId="ADAL" clId="{4FE2269F-B690-4F04-ACDE-8AC2D0DAD66B}" dt="2023-01-22T16:40:31.129" v="3224" actId="1076"/>
          <ac:spMkLst>
            <pc:docMk/>
            <pc:sldMk cId="983380263" sldId="755"/>
            <ac:spMk id="17" creationId="{AB0DFEFB-C4D1-F43B-A22C-3DC98CEA1774}"/>
          </ac:spMkLst>
        </pc:spChg>
        <pc:spChg chg="add mod">
          <ac:chgData name="CLARA DI PIAZZA" userId="bd862384-123f-4ee2-aeda-536dfd36a613" providerId="ADAL" clId="{4FE2269F-B690-4F04-ACDE-8AC2D0DAD66B}" dt="2023-01-22T16:44:40.923" v="3335" actId="164"/>
          <ac:spMkLst>
            <pc:docMk/>
            <pc:sldMk cId="983380263" sldId="755"/>
            <ac:spMk id="20" creationId="{896BF597-FBBA-7BAA-13C5-EA871A6E589F}"/>
          </ac:spMkLst>
        </pc:spChg>
        <pc:spChg chg="add mod">
          <ac:chgData name="CLARA DI PIAZZA" userId="bd862384-123f-4ee2-aeda-536dfd36a613" providerId="ADAL" clId="{4FE2269F-B690-4F04-ACDE-8AC2D0DAD66B}" dt="2023-01-22T16:44:40.923" v="3335" actId="164"/>
          <ac:spMkLst>
            <pc:docMk/>
            <pc:sldMk cId="983380263" sldId="755"/>
            <ac:spMk id="25" creationId="{F029DB1E-3799-26CE-A9DE-71C4C8FC5A8C}"/>
          </ac:spMkLst>
        </pc:spChg>
        <pc:spChg chg="add mod">
          <ac:chgData name="CLARA DI PIAZZA" userId="bd862384-123f-4ee2-aeda-536dfd36a613" providerId="ADAL" clId="{4FE2269F-B690-4F04-ACDE-8AC2D0DAD66B}" dt="2023-01-22T16:44:40.923" v="3335" actId="164"/>
          <ac:spMkLst>
            <pc:docMk/>
            <pc:sldMk cId="983380263" sldId="755"/>
            <ac:spMk id="28" creationId="{DC5C2A79-C231-1C5A-6F65-7AC5B1F75E29}"/>
          </ac:spMkLst>
        </pc:spChg>
        <pc:spChg chg="add mod">
          <ac:chgData name="CLARA DI PIAZZA" userId="bd862384-123f-4ee2-aeda-536dfd36a613" providerId="ADAL" clId="{4FE2269F-B690-4F04-ACDE-8AC2D0DAD66B}" dt="2023-01-22T16:44:40.923" v="3335" actId="164"/>
          <ac:spMkLst>
            <pc:docMk/>
            <pc:sldMk cId="983380263" sldId="755"/>
            <ac:spMk id="33" creationId="{C1F7FD87-3796-DF22-FF96-CBDACC02333E}"/>
          </ac:spMkLst>
        </pc:spChg>
        <pc:spChg chg="add mod">
          <ac:chgData name="CLARA DI PIAZZA" userId="bd862384-123f-4ee2-aeda-536dfd36a613" providerId="ADAL" clId="{4FE2269F-B690-4F04-ACDE-8AC2D0DAD66B}" dt="2023-01-22T16:44:40.923" v="3335" actId="164"/>
          <ac:spMkLst>
            <pc:docMk/>
            <pc:sldMk cId="983380263" sldId="755"/>
            <ac:spMk id="41" creationId="{1339D654-F6EC-8189-1C5F-5D2EF6BAAAF8}"/>
          </ac:spMkLst>
        </pc:spChg>
        <pc:spChg chg="mod">
          <ac:chgData name="CLARA DI PIAZZA" userId="bd862384-123f-4ee2-aeda-536dfd36a613" providerId="ADAL" clId="{4FE2269F-B690-4F04-ACDE-8AC2D0DAD66B}" dt="2023-01-22T16:42:17.211" v="3260" actId="1076"/>
          <ac:spMkLst>
            <pc:docMk/>
            <pc:sldMk cId="983380263" sldId="755"/>
            <ac:spMk id="44" creationId="{3F0C53C3-05FD-D708-AF0C-72FAA6868D7C}"/>
          </ac:spMkLst>
        </pc:spChg>
        <pc:spChg chg="add mod">
          <ac:chgData name="CLARA DI PIAZZA" userId="bd862384-123f-4ee2-aeda-536dfd36a613" providerId="ADAL" clId="{4FE2269F-B690-4F04-ACDE-8AC2D0DAD66B}" dt="2023-01-22T16:44:40.923" v="3335" actId="164"/>
          <ac:spMkLst>
            <pc:docMk/>
            <pc:sldMk cId="983380263" sldId="755"/>
            <ac:spMk id="47" creationId="{3AA36910-11E8-9E0F-F4EA-D246F89804AE}"/>
          </ac:spMkLst>
        </pc:spChg>
        <pc:spChg chg="add mod">
          <ac:chgData name="CLARA DI PIAZZA" userId="bd862384-123f-4ee2-aeda-536dfd36a613" providerId="ADAL" clId="{4FE2269F-B690-4F04-ACDE-8AC2D0DAD66B}" dt="2023-01-22T16:44:40.923" v="3335" actId="164"/>
          <ac:spMkLst>
            <pc:docMk/>
            <pc:sldMk cId="983380263" sldId="755"/>
            <ac:spMk id="48" creationId="{B62B1A62-E504-D83E-61EF-7FE02C3C67FB}"/>
          </ac:spMkLst>
        </pc:spChg>
        <pc:spChg chg="add mod">
          <ac:chgData name="CLARA DI PIAZZA" userId="bd862384-123f-4ee2-aeda-536dfd36a613" providerId="ADAL" clId="{4FE2269F-B690-4F04-ACDE-8AC2D0DAD66B}" dt="2023-01-22T16:44:40.923" v="3335" actId="164"/>
          <ac:spMkLst>
            <pc:docMk/>
            <pc:sldMk cId="983380263" sldId="755"/>
            <ac:spMk id="49" creationId="{F4BBD72B-FF20-4FD0-25A9-FF571C8C1116}"/>
          </ac:spMkLst>
        </pc:spChg>
        <pc:spChg chg="mod">
          <ac:chgData name="CLARA DI PIAZZA" userId="bd862384-123f-4ee2-aeda-536dfd36a613" providerId="ADAL" clId="{4FE2269F-B690-4F04-ACDE-8AC2D0DAD66B}" dt="2023-01-22T16:44:14.394" v="3332" actId="1076"/>
          <ac:spMkLst>
            <pc:docMk/>
            <pc:sldMk cId="983380263" sldId="755"/>
            <ac:spMk id="50" creationId="{B2183922-061A-5E8C-626B-043F82C25E0B}"/>
          </ac:spMkLst>
        </pc:spChg>
        <pc:spChg chg="add mod">
          <ac:chgData name="CLARA DI PIAZZA" userId="bd862384-123f-4ee2-aeda-536dfd36a613" providerId="ADAL" clId="{4FE2269F-B690-4F04-ACDE-8AC2D0DAD66B}" dt="2023-01-22T16:44:40.923" v="3335" actId="164"/>
          <ac:spMkLst>
            <pc:docMk/>
            <pc:sldMk cId="983380263" sldId="755"/>
            <ac:spMk id="53" creationId="{6F3E7EAD-89D5-71D6-BA75-4A5CD3DCD809}"/>
          </ac:spMkLst>
        </pc:spChg>
        <pc:spChg chg="add mod">
          <ac:chgData name="CLARA DI PIAZZA" userId="bd862384-123f-4ee2-aeda-536dfd36a613" providerId="ADAL" clId="{4FE2269F-B690-4F04-ACDE-8AC2D0DAD66B}" dt="2023-01-22T16:44:40.923" v="3335" actId="164"/>
          <ac:spMkLst>
            <pc:docMk/>
            <pc:sldMk cId="983380263" sldId="755"/>
            <ac:spMk id="54" creationId="{E75B800C-3B15-66F0-66A1-FB1D0DD7D68C}"/>
          </ac:spMkLst>
        </pc:spChg>
        <pc:spChg chg="mod">
          <ac:chgData name="CLARA DI PIAZZA" userId="bd862384-123f-4ee2-aeda-536dfd36a613" providerId="ADAL" clId="{4FE2269F-B690-4F04-ACDE-8AC2D0DAD66B}" dt="2023-01-22T16:44:19.468" v="3334" actId="14100"/>
          <ac:spMkLst>
            <pc:docMk/>
            <pc:sldMk cId="983380263" sldId="755"/>
            <ac:spMk id="60" creationId="{BC367E38-B13B-8059-BAEA-E57391A2AA55}"/>
          </ac:spMkLst>
        </pc:spChg>
        <pc:grpChg chg="mod">
          <ac:chgData name="CLARA DI PIAZZA" userId="bd862384-123f-4ee2-aeda-536dfd36a613" providerId="ADAL" clId="{4FE2269F-B690-4F04-ACDE-8AC2D0DAD66B}" dt="2023-01-22T16:44:40.923" v="3335" actId="164"/>
          <ac:grpSpMkLst>
            <pc:docMk/>
            <pc:sldMk cId="983380263" sldId="755"/>
            <ac:grpSpMk id="12" creationId="{4FF0B400-5300-4877-1F55-095D82F0EA2C}"/>
          </ac:grpSpMkLst>
        </pc:grpChg>
        <pc:grpChg chg="add mod">
          <ac:chgData name="CLARA DI PIAZZA" userId="bd862384-123f-4ee2-aeda-536dfd36a613" providerId="ADAL" clId="{4FE2269F-B690-4F04-ACDE-8AC2D0DAD66B}" dt="2023-01-22T16:44:40.923" v="3335" actId="164"/>
          <ac:grpSpMkLst>
            <pc:docMk/>
            <pc:sldMk cId="983380263" sldId="755"/>
            <ac:grpSpMk id="57" creationId="{BF23C57B-92CF-A022-E3EA-ABB4F0BE65BB}"/>
          </ac:grpSpMkLst>
        </pc:grpChg>
        <pc:cxnChg chg="add mod">
          <ac:chgData name="CLARA DI PIAZZA" userId="bd862384-123f-4ee2-aeda-536dfd36a613" providerId="ADAL" clId="{4FE2269F-B690-4F04-ACDE-8AC2D0DAD66B}" dt="2023-01-22T16:44:40.923" v="3335" actId="164"/>
          <ac:cxnSpMkLst>
            <pc:docMk/>
            <pc:sldMk cId="983380263" sldId="755"/>
            <ac:cxnSpMk id="23" creationId="{47E64DF7-9178-170E-1AA2-9EB7B33B2C74}"/>
          </ac:cxnSpMkLst>
        </pc:cxnChg>
        <pc:cxnChg chg="add mod">
          <ac:chgData name="CLARA DI PIAZZA" userId="bd862384-123f-4ee2-aeda-536dfd36a613" providerId="ADAL" clId="{4FE2269F-B690-4F04-ACDE-8AC2D0DAD66B}" dt="2023-01-22T16:44:40.923" v="3335" actId="164"/>
          <ac:cxnSpMkLst>
            <pc:docMk/>
            <pc:sldMk cId="983380263" sldId="755"/>
            <ac:cxnSpMk id="32" creationId="{309911EE-3105-B50A-60B9-06503C68A94C}"/>
          </ac:cxnSpMkLst>
        </pc:cxnChg>
        <pc:cxnChg chg="add mod">
          <ac:chgData name="CLARA DI PIAZZA" userId="bd862384-123f-4ee2-aeda-536dfd36a613" providerId="ADAL" clId="{4FE2269F-B690-4F04-ACDE-8AC2D0DAD66B}" dt="2023-01-22T16:44:40.923" v="3335" actId="164"/>
          <ac:cxnSpMkLst>
            <pc:docMk/>
            <pc:sldMk cId="983380263" sldId="755"/>
            <ac:cxnSpMk id="34" creationId="{CAB2D54C-8A21-35CF-10AF-B4BB03CF910F}"/>
          </ac:cxnSpMkLst>
        </pc:cxnChg>
        <pc:cxnChg chg="add del mod">
          <ac:chgData name="CLARA DI PIAZZA" userId="bd862384-123f-4ee2-aeda-536dfd36a613" providerId="ADAL" clId="{4FE2269F-B690-4F04-ACDE-8AC2D0DAD66B}" dt="2023-01-22T16:42:30.384" v="3264" actId="478"/>
          <ac:cxnSpMkLst>
            <pc:docMk/>
            <pc:sldMk cId="983380263" sldId="755"/>
            <ac:cxnSpMk id="38" creationId="{43EE5517-2E6E-21BA-DC22-12F27CC2DCD0}"/>
          </ac:cxnSpMkLst>
        </pc:cxnChg>
        <pc:cxnChg chg="add mod">
          <ac:chgData name="CLARA DI PIAZZA" userId="bd862384-123f-4ee2-aeda-536dfd36a613" providerId="ADAL" clId="{4FE2269F-B690-4F04-ACDE-8AC2D0DAD66B}" dt="2023-01-22T16:44:40.923" v="3335" actId="164"/>
          <ac:cxnSpMkLst>
            <pc:docMk/>
            <pc:sldMk cId="983380263" sldId="755"/>
            <ac:cxnSpMk id="51" creationId="{CB00BA63-86E8-FD68-52B3-8B8678CD3C2D}"/>
          </ac:cxnSpMkLst>
        </pc:cxnChg>
        <pc:cxnChg chg="add mod">
          <ac:chgData name="CLARA DI PIAZZA" userId="bd862384-123f-4ee2-aeda-536dfd36a613" providerId="ADAL" clId="{4FE2269F-B690-4F04-ACDE-8AC2D0DAD66B}" dt="2023-01-22T16:44:40.923" v="3335" actId="164"/>
          <ac:cxnSpMkLst>
            <pc:docMk/>
            <pc:sldMk cId="983380263" sldId="755"/>
            <ac:cxnSpMk id="56" creationId="{C809DEA3-5A3A-5986-D40D-B2258A0D6BAD}"/>
          </ac:cxnSpMkLst>
        </pc:cxnChg>
      </pc:sldChg>
      <pc:sldChg chg="addSp delSp modSp add mod modTransition delAnim">
        <pc:chgData name="CLARA DI PIAZZA" userId="bd862384-123f-4ee2-aeda-536dfd36a613" providerId="ADAL" clId="{4FE2269F-B690-4F04-ACDE-8AC2D0DAD66B}" dt="2023-01-23T17:22:53.337" v="23564"/>
        <pc:sldMkLst>
          <pc:docMk/>
          <pc:sldMk cId="1625475991" sldId="756"/>
        </pc:sldMkLst>
        <pc:spChg chg="mod">
          <ac:chgData name="CLARA DI PIAZZA" userId="bd862384-123f-4ee2-aeda-536dfd36a613" providerId="ADAL" clId="{4FE2269F-B690-4F04-ACDE-8AC2D0DAD66B}" dt="2023-01-22T16:45:07.870" v="3337"/>
          <ac:spMkLst>
            <pc:docMk/>
            <pc:sldMk cId="1625475991" sldId="756"/>
            <ac:spMk id="17" creationId="{CA97C51B-C411-F37F-B0F3-FB68593DE6B5}"/>
          </ac:spMkLst>
        </pc:spChg>
        <pc:spChg chg="mod">
          <ac:chgData name="CLARA DI PIAZZA" userId="bd862384-123f-4ee2-aeda-536dfd36a613" providerId="ADAL" clId="{4FE2269F-B690-4F04-ACDE-8AC2D0DAD66B}" dt="2023-01-22T18:26:09.919" v="5052" actId="20577"/>
          <ac:spMkLst>
            <pc:docMk/>
            <pc:sldMk cId="1625475991" sldId="756"/>
            <ac:spMk id="20" creationId="{8BA0AADC-EEDF-9806-90BC-7606B6F8ED19}"/>
          </ac:spMkLst>
        </pc:spChg>
        <pc:spChg chg="mod">
          <ac:chgData name="CLARA DI PIAZZA" userId="bd862384-123f-4ee2-aeda-536dfd36a613" providerId="ADAL" clId="{4FE2269F-B690-4F04-ACDE-8AC2D0DAD66B}" dt="2023-01-22T16:45:07.870" v="3337"/>
          <ac:spMkLst>
            <pc:docMk/>
            <pc:sldMk cId="1625475991" sldId="756"/>
            <ac:spMk id="25" creationId="{81411138-0499-29DE-EFF6-BDB869F96437}"/>
          </ac:spMkLst>
        </pc:spChg>
        <pc:spChg chg="mod">
          <ac:chgData name="CLARA DI PIAZZA" userId="bd862384-123f-4ee2-aeda-536dfd36a613" providerId="ADAL" clId="{4FE2269F-B690-4F04-ACDE-8AC2D0DAD66B}" dt="2023-01-22T16:45:07.870" v="3337"/>
          <ac:spMkLst>
            <pc:docMk/>
            <pc:sldMk cId="1625475991" sldId="756"/>
            <ac:spMk id="28" creationId="{378BC495-810A-C955-5A0F-92EF7AE791F1}"/>
          </ac:spMkLst>
        </pc:spChg>
        <pc:spChg chg="mod">
          <ac:chgData name="CLARA DI PIAZZA" userId="bd862384-123f-4ee2-aeda-536dfd36a613" providerId="ADAL" clId="{4FE2269F-B690-4F04-ACDE-8AC2D0DAD66B}" dt="2023-01-22T16:45:07.870" v="3337"/>
          <ac:spMkLst>
            <pc:docMk/>
            <pc:sldMk cId="1625475991" sldId="756"/>
            <ac:spMk id="33" creationId="{132B53F7-86BC-7FD3-408F-F086F2A94200}"/>
          </ac:spMkLst>
        </pc:spChg>
        <pc:spChg chg="mod">
          <ac:chgData name="CLARA DI PIAZZA" userId="bd862384-123f-4ee2-aeda-536dfd36a613" providerId="ADAL" clId="{4FE2269F-B690-4F04-ACDE-8AC2D0DAD66B}" dt="2023-01-22T16:45:07.870" v="3337"/>
          <ac:spMkLst>
            <pc:docMk/>
            <pc:sldMk cId="1625475991" sldId="756"/>
            <ac:spMk id="38" creationId="{26AD2190-8B2D-B168-B0F7-7B5361E625DF}"/>
          </ac:spMkLst>
        </pc:spChg>
        <pc:spChg chg="mod">
          <ac:chgData name="CLARA DI PIAZZA" userId="bd862384-123f-4ee2-aeda-536dfd36a613" providerId="ADAL" clId="{4FE2269F-B690-4F04-ACDE-8AC2D0DAD66B}" dt="2023-01-22T16:45:07.870" v="3337"/>
          <ac:spMkLst>
            <pc:docMk/>
            <pc:sldMk cId="1625475991" sldId="756"/>
            <ac:spMk id="41" creationId="{EA293363-73E7-2EC1-2252-67AE6BA1C896}"/>
          </ac:spMkLst>
        </pc:spChg>
        <pc:spChg chg="mod">
          <ac:chgData name="CLARA DI PIAZZA" userId="bd862384-123f-4ee2-aeda-536dfd36a613" providerId="ADAL" clId="{4FE2269F-B690-4F04-ACDE-8AC2D0DAD66B}" dt="2023-01-22T16:45:07.870" v="3337"/>
          <ac:spMkLst>
            <pc:docMk/>
            <pc:sldMk cId="1625475991" sldId="756"/>
            <ac:spMk id="47" creationId="{6F764D05-F974-FE27-056A-4328D7BC24E8}"/>
          </ac:spMkLst>
        </pc:spChg>
        <pc:spChg chg="mod">
          <ac:chgData name="CLARA DI PIAZZA" userId="bd862384-123f-4ee2-aeda-536dfd36a613" providerId="ADAL" clId="{4FE2269F-B690-4F04-ACDE-8AC2D0DAD66B}" dt="2023-01-22T16:45:07.870" v="3337"/>
          <ac:spMkLst>
            <pc:docMk/>
            <pc:sldMk cId="1625475991" sldId="756"/>
            <ac:spMk id="48" creationId="{8ECD27F4-98A1-1057-8362-845085FC790C}"/>
          </ac:spMkLst>
        </pc:spChg>
        <pc:spChg chg="mod">
          <ac:chgData name="CLARA DI PIAZZA" userId="bd862384-123f-4ee2-aeda-536dfd36a613" providerId="ADAL" clId="{4FE2269F-B690-4F04-ACDE-8AC2D0DAD66B}" dt="2023-01-22T16:45:07.870" v="3337"/>
          <ac:spMkLst>
            <pc:docMk/>
            <pc:sldMk cId="1625475991" sldId="756"/>
            <ac:spMk id="51" creationId="{5E5B977E-981B-2B58-13F5-BCD737677F9A}"/>
          </ac:spMkLst>
        </pc:spChg>
        <pc:spChg chg="mod">
          <ac:chgData name="CLARA DI PIAZZA" userId="bd862384-123f-4ee2-aeda-536dfd36a613" providerId="ADAL" clId="{4FE2269F-B690-4F04-ACDE-8AC2D0DAD66B}" dt="2023-01-22T16:45:07.870" v="3337"/>
          <ac:spMkLst>
            <pc:docMk/>
            <pc:sldMk cId="1625475991" sldId="756"/>
            <ac:spMk id="53" creationId="{F1632109-82D3-5AF2-D2F8-8FF8CB73FD00}"/>
          </ac:spMkLst>
        </pc:spChg>
        <pc:spChg chg="mod">
          <ac:chgData name="CLARA DI PIAZZA" userId="bd862384-123f-4ee2-aeda-536dfd36a613" providerId="ADAL" clId="{4FE2269F-B690-4F04-ACDE-8AC2D0DAD66B}" dt="2023-01-22T16:45:07.870" v="3337"/>
          <ac:spMkLst>
            <pc:docMk/>
            <pc:sldMk cId="1625475991" sldId="756"/>
            <ac:spMk id="56" creationId="{85A9D213-75E5-829D-8C66-9F9929EECFD7}"/>
          </ac:spMkLst>
        </pc:spChg>
        <pc:spChg chg="mod">
          <ac:chgData name="CLARA DI PIAZZA" userId="bd862384-123f-4ee2-aeda-536dfd36a613" providerId="ADAL" clId="{4FE2269F-B690-4F04-ACDE-8AC2D0DAD66B}" dt="2023-01-22T16:45:07.870" v="3337"/>
          <ac:spMkLst>
            <pc:docMk/>
            <pc:sldMk cId="1625475991" sldId="756"/>
            <ac:spMk id="57" creationId="{8AFF034F-9D4A-FAF0-E048-02AB07499328}"/>
          </ac:spMkLst>
        </pc:spChg>
        <pc:spChg chg="mod">
          <ac:chgData name="CLARA DI PIAZZA" userId="bd862384-123f-4ee2-aeda-536dfd36a613" providerId="ADAL" clId="{4FE2269F-B690-4F04-ACDE-8AC2D0DAD66B}" dt="2023-01-22T16:45:07.870" v="3337"/>
          <ac:spMkLst>
            <pc:docMk/>
            <pc:sldMk cId="1625475991" sldId="756"/>
            <ac:spMk id="59" creationId="{532812B1-64B0-D45E-8E46-E1FCA8EEAB35}"/>
          </ac:spMkLst>
        </pc:spChg>
        <pc:spChg chg="mod">
          <ac:chgData name="CLARA DI PIAZZA" userId="bd862384-123f-4ee2-aeda-536dfd36a613" providerId="ADAL" clId="{4FE2269F-B690-4F04-ACDE-8AC2D0DAD66B}" dt="2023-01-22T16:45:07.870" v="3337"/>
          <ac:spMkLst>
            <pc:docMk/>
            <pc:sldMk cId="1625475991" sldId="756"/>
            <ac:spMk id="62" creationId="{F017F24B-6E55-EEAA-3B78-4440085E313E}"/>
          </ac:spMkLst>
        </pc:spChg>
        <pc:spChg chg="mod">
          <ac:chgData name="CLARA DI PIAZZA" userId="bd862384-123f-4ee2-aeda-536dfd36a613" providerId="ADAL" clId="{4FE2269F-B690-4F04-ACDE-8AC2D0DAD66B}" dt="2023-01-22T16:45:07.870" v="3337"/>
          <ac:spMkLst>
            <pc:docMk/>
            <pc:sldMk cId="1625475991" sldId="756"/>
            <ac:spMk id="1024" creationId="{43B1BA67-81F9-F2FC-CD59-1BC54B7BE176}"/>
          </ac:spMkLst>
        </pc:spChg>
        <pc:spChg chg="mod">
          <ac:chgData name="CLARA DI PIAZZA" userId="bd862384-123f-4ee2-aeda-536dfd36a613" providerId="ADAL" clId="{4FE2269F-B690-4F04-ACDE-8AC2D0DAD66B}" dt="2023-01-22T16:45:07.870" v="3337"/>
          <ac:spMkLst>
            <pc:docMk/>
            <pc:sldMk cId="1625475991" sldId="756"/>
            <ac:spMk id="1026" creationId="{E09EEFAF-E87F-2EAD-16A6-A255835EF8DC}"/>
          </ac:spMkLst>
        </pc:spChg>
        <pc:spChg chg="mod">
          <ac:chgData name="CLARA DI PIAZZA" userId="bd862384-123f-4ee2-aeda-536dfd36a613" providerId="ADAL" clId="{4FE2269F-B690-4F04-ACDE-8AC2D0DAD66B}" dt="2023-01-22T16:45:07.870" v="3337"/>
          <ac:spMkLst>
            <pc:docMk/>
            <pc:sldMk cId="1625475991" sldId="756"/>
            <ac:spMk id="1029" creationId="{21995676-77BF-08D0-CA69-3F3BE9464DB3}"/>
          </ac:spMkLst>
        </pc:spChg>
        <pc:spChg chg="mod">
          <ac:chgData name="CLARA DI PIAZZA" userId="bd862384-123f-4ee2-aeda-536dfd36a613" providerId="ADAL" clId="{4FE2269F-B690-4F04-ACDE-8AC2D0DAD66B}" dt="2023-01-22T16:45:07.870" v="3337"/>
          <ac:spMkLst>
            <pc:docMk/>
            <pc:sldMk cId="1625475991" sldId="756"/>
            <ac:spMk id="1031" creationId="{5AC257CB-8098-2D57-5E49-59ACDEB576CB}"/>
          </ac:spMkLst>
        </pc:spChg>
        <pc:spChg chg="mod">
          <ac:chgData name="CLARA DI PIAZZA" userId="bd862384-123f-4ee2-aeda-536dfd36a613" providerId="ADAL" clId="{4FE2269F-B690-4F04-ACDE-8AC2D0DAD66B}" dt="2023-01-22T16:45:07.870" v="3337"/>
          <ac:spMkLst>
            <pc:docMk/>
            <pc:sldMk cId="1625475991" sldId="756"/>
            <ac:spMk id="1032" creationId="{D7581A1B-9CCA-E9E4-C59D-8D2BD5608749}"/>
          </ac:spMkLst>
        </pc:spChg>
        <pc:spChg chg="mod">
          <ac:chgData name="CLARA DI PIAZZA" userId="bd862384-123f-4ee2-aeda-536dfd36a613" providerId="ADAL" clId="{4FE2269F-B690-4F04-ACDE-8AC2D0DAD66B}" dt="2023-01-22T16:45:07.870" v="3337"/>
          <ac:spMkLst>
            <pc:docMk/>
            <pc:sldMk cId="1625475991" sldId="756"/>
            <ac:spMk id="1033" creationId="{043F166D-4DE9-5018-A023-F4B42DE25159}"/>
          </ac:spMkLst>
        </pc:spChg>
        <pc:spChg chg="mod">
          <ac:chgData name="CLARA DI PIAZZA" userId="bd862384-123f-4ee2-aeda-536dfd36a613" providerId="ADAL" clId="{4FE2269F-B690-4F04-ACDE-8AC2D0DAD66B}" dt="2023-01-22T16:45:07.870" v="3337"/>
          <ac:spMkLst>
            <pc:docMk/>
            <pc:sldMk cId="1625475991" sldId="756"/>
            <ac:spMk id="1034" creationId="{3B9381DD-4FAF-C1CD-2A62-EFB1AA3C2215}"/>
          </ac:spMkLst>
        </pc:spChg>
        <pc:spChg chg="mod">
          <ac:chgData name="CLARA DI PIAZZA" userId="bd862384-123f-4ee2-aeda-536dfd36a613" providerId="ADAL" clId="{4FE2269F-B690-4F04-ACDE-8AC2D0DAD66B}" dt="2023-01-22T16:45:07.870" v="3337"/>
          <ac:spMkLst>
            <pc:docMk/>
            <pc:sldMk cId="1625475991" sldId="756"/>
            <ac:spMk id="1035" creationId="{DAFF412D-A17C-715A-B933-B1816AA4E613}"/>
          </ac:spMkLst>
        </pc:spChg>
        <pc:spChg chg="mod">
          <ac:chgData name="CLARA DI PIAZZA" userId="bd862384-123f-4ee2-aeda-536dfd36a613" providerId="ADAL" clId="{4FE2269F-B690-4F04-ACDE-8AC2D0DAD66B}" dt="2023-01-22T16:45:07.870" v="3337"/>
          <ac:spMkLst>
            <pc:docMk/>
            <pc:sldMk cId="1625475991" sldId="756"/>
            <ac:spMk id="1037" creationId="{B4AD966D-5295-A37F-8FF8-CC83A50490E4}"/>
          </ac:spMkLst>
        </pc:spChg>
        <pc:spChg chg="mod">
          <ac:chgData name="CLARA DI PIAZZA" userId="bd862384-123f-4ee2-aeda-536dfd36a613" providerId="ADAL" clId="{4FE2269F-B690-4F04-ACDE-8AC2D0DAD66B}" dt="2023-01-22T16:45:07.870" v="3337"/>
          <ac:spMkLst>
            <pc:docMk/>
            <pc:sldMk cId="1625475991" sldId="756"/>
            <ac:spMk id="1039" creationId="{6FD5C37D-39C1-C33F-2D41-8BF37F4AC45F}"/>
          </ac:spMkLst>
        </pc:spChg>
        <pc:spChg chg="mod">
          <ac:chgData name="CLARA DI PIAZZA" userId="bd862384-123f-4ee2-aeda-536dfd36a613" providerId="ADAL" clId="{4FE2269F-B690-4F04-ACDE-8AC2D0DAD66B}" dt="2023-01-22T16:45:07.870" v="3337"/>
          <ac:spMkLst>
            <pc:docMk/>
            <pc:sldMk cId="1625475991" sldId="756"/>
            <ac:spMk id="1041" creationId="{3BBDB5EE-BECB-3A53-9312-4F72894ABC47}"/>
          </ac:spMkLst>
        </pc:spChg>
        <pc:spChg chg="mod">
          <ac:chgData name="CLARA DI PIAZZA" userId="bd862384-123f-4ee2-aeda-536dfd36a613" providerId="ADAL" clId="{4FE2269F-B690-4F04-ACDE-8AC2D0DAD66B}" dt="2023-01-22T16:45:07.870" v="3337"/>
          <ac:spMkLst>
            <pc:docMk/>
            <pc:sldMk cId="1625475991" sldId="756"/>
            <ac:spMk id="1043" creationId="{CA155FCD-6212-5094-D8AF-081A85F37DD8}"/>
          </ac:spMkLst>
        </pc:spChg>
        <pc:spChg chg="mod">
          <ac:chgData name="CLARA DI PIAZZA" userId="bd862384-123f-4ee2-aeda-536dfd36a613" providerId="ADAL" clId="{4FE2269F-B690-4F04-ACDE-8AC2D0DAD66B}" dt="2023-01-22T16:45:07.870" v="3337"/>
          <ac:spMkLst>
            <pc:docMk/>
            <pc:sldMk cId="1625475991" sldId="756"/>
            <ac:spMk id="1044" creationId="{5D1B7B81-F566-C58A-1355-B4E5B85561B8}"/>
          </ac:spMkLst>
        </pc:spChg>
        <pc:spChg chg="mod">
          <ac:chgData name="CLARA DI PIAZZA" userId="bd862384-123f-4ee2-aeda-536dfd36a613" providerId="ADAL" clId="{4FE2269F-B690-4F04-ACDE-8AC2D0DAD66B}" dt="2023-01-22T16:45:07.870" v="3337"/>
          <ac:spMkLst>
            <pc:docMk/>
            <pc:sldMk cId="1625475991" sldId="756"/>
            <ac:spMk id="1045" creationId="{B0B2FA8D-7B7C-EA3E-36BC-56A9BF300D48}"/>
          </ac:spMkLst>
        </pc:spChg>
        <pc:spChg chg="mod">
          <ac:chgData name="CLARA DI PIAZZA" userId="bd862384-123f-4ee2-aeda-536dfd36a613" providerId="ADAL" clId="{4FE2269F-B690-4F04-ACDE-8AC2D0DAD66B}" dt="2023-01-22T16:45:07.870" v="3337"/>
          <ac:spMkLst>
            <pc:docMk/>
            <pc:sldMk cId="1625475991" sldId="756"/>
            <ac:spMk id="1046" creationId="{A27F5F8D-E148-911F-4C5F-5A0C151862A0}"/>
          </ac:spMkLst>
        </pc:spChg>
        <pc:spChg chg="mod">
          <ac:chgData name="CLARA DI PIAZZA" userId="bd862384-123f-4ee2-aeda-536dfd36a613" providerId="ADAL" clId="{4FE2269F-B690-4F04-ACDE-8AC2D0DAD66B}" dt="2023-01-22T16:45:07.870" v="3337"/>
          <ac:spMkLst>
            <pc:docMk/>
            <pc:sldMk cId="1625475991" sldId="756"/>
            <ac:spMk id="1047" creationId="{0B41E8E0-F416-A522-E95B-6824F21FACE5}"/>
          </ac:spMkLst>
        </pc:spChg>
        <pc:spChg chg="mod">
          <ac:chgData name="CLARA DI PIAZZA" userId="bd862384-123f-4ee2-aeda-536dfd36a613" providerId="ADAL" clId="{4FE2269F-B690-4F04-ACDE-8AC2D0DAD66B}" dt="2023-01-22T16:45:07.870" v="3337"/>
          <ac:spMkLst>
            <pc:docMk/>
            <pc:sldMk cId="1625475991" sldId="756"/>
            <ac:spMk id="1049" creationId="{39E26394-48A0-7EF9-091A-8334BCB3C866}"/>
          </ac:spMkLst>
        </pc:spChg>
        <pc:spChg chg="mod">
          <ac:chgData name="CLARA DI PIAZZA" userId="bd862384-123f-4ee2-aeda-536dfd36a613" providerId="ADAL" clId="{4FE2269F-B690-4F04-ACDE-8AC2D0DAD66B}" dt="2023-01-22T16:45:07.870" v="3337"/>
          <ac:spMkLst>
            <pc:docMk/>
            <pc:sldMk cId="1625475991" sldId="756"/>
            <ac:spMk id="1051" creationId="{155AF7AA-277A-E625-F5FE-63E081D67D08}"/>
          </ac:spMkLst>
        </pc:spChg>
        <pc:grpChg chg="add mod">
          <ac:chgData name="CLARA DI PIAZZA" userId="bd862384-123f-4ee2-aeda-536dfd36a613" providerId="ADAL" clId="{4FE2269F-B690-4F04-ACDE-8AC2D0DAD66B}" dt="2023-01-22T18:26:34.820" v="5054" actId="1076"/>
          <ac:grpSpMkLst>
            <pc:docMk/>
            <pc:sldMk cId="1625475991" sldId="756"/>
            <ac:grpSpMk id="2" creationId="{C052D6D4-255A-5422-027F-E71E486CAC06}"/>
          </ac:grpSpMkLst>
        </pc:grpChg>
        <pc:grpChg chg="del">
          <ac:chgData name="CLARA DI PIAZZA" userId="bd862384-123f-4ee2-aeda-536dfd36a613" providerId="ADAL" clId="{4FE2269F-B690-4F04-ACDE-8AC2D0DAD66B}" dt="2023-01-22T16:45:01.280" v="3336" actId="478"/>
          <ac:grpSpMkLst>
            <pc:docMk/>
            <pc:sldMk cId="1625475991" sldId="756"/>
            <ac:grpSpMk id="12" creationId="{4FF0B400-5300-4877-1F55-095D82F0EA2C}"/>
          </ac:grpSpMkLst>
        </pc:grpChg>
        <pc:grpChg chg="mod">
          <ac:chgData name="CLARA DI PIAZZA" userId="bd862384-123f-4ee2-aeda-536dfd36a613" providerId="ADAL" clId="{4FE2269F-B690-4F04-ACDE-8AC2D0DAD66B}" dt="2023-01-22T16:45:07.870" v="3337"/>
          <ac:grpSpMkLst>
            <pc:docMk/>
            <pc:sldMk cId="1625475991" sldId="756"/>
            <ac:grpSpMk id="15" creationId="{DF3DAC48-A55A-C8ED-F2AB-6CDB52FC542F}"/>
          </ac:grpSpMkLst>
        </pc:grpChg>
        <pc:grpChg chg="mod">
          <ac:chgData name="CLARA DI PIAZZA" userId="bd862384-123f-4ee2-aeda-536dfd36a613" providerId="ADAL" clId="{4FE2269F-B690-4F04-ACDE-8AC2D0DAD66B}" dt="2023-01-22T16:45:07.870" v="3337"/>
          <ac:grpSpMkLst>
            <pc:docMk/>
            <pc:sldMk cId="1625475991" sldId="756"/>
            <ac:grpSpMk id="58" creationId="{39B42835-99F6-1CE0-6BF6-9EC83F296E0E}"/>
          </ac:grpSpMkLst>
        </pc:grpChg>
        <pc:grpChg chg="mod">
          <ac:chgData name="CLARA DI PIAZZA" userId="bd862384-123f-4ee2-aeda-536dfd36a613" providerId="ADAL" clId="{4FE2269F-B690-4F04-ACDE-8AC2D0DAD66B}" dt="2023-01-22T16:45:07.870" v="3337"/>
          <ac:grpSpMkLst>
            <pc:docMk/>
            <pc:sldMk cId="1625475991" sldId="756"/>
            <ac:grpSpMk id="1025" creationId="{F6588C5E-BFCD-689D-C3E7-FD51571305F5}"/>
          </ac:grpSpMkLst>
        </pc:grpChg>
        <pc:grpChg chg="mod">
          <ac:chgData name="CLARA DI PIAZZA" userId="bd862384-123f-4ee2-aeda-536dfd36a613" providerId="ADAL" clId="{4FE2269F-B690-4F04-ACDE-8AC2D0DAD66B}" dt="2023-01-22T16:45:07.870" v="3337"/>
          <ac:grpSpMkLst>
            <pc:docMk/>
            <pc:sldMk cId="1625475991" sldId="756"/>
            <ac:grpSpMk id="1027" creationId="{3798D117-D648-D9E8-2460-A1384FBABE43}"/>
          </ac:grpSpMkLst>
        </pc:grpChg>
        <pc:grpChg chg="mod">
          <ac:chgData name="CLARA DI PIAZZA" userId="bd862384-123f-4ee2-aeda-536dfd36a613" providerId="ADAL" clId="{4FE2269F-B690-4F04-ACDE-8AC2D0DAD66B}" dt="2023-01-22T16:45:07.870" v="3337"/>
          <ac:grpSpMkLst>
            <pc:docMk/>
            <pc:sldMk cId="1625475991" sldId="756"/>
            <ac:grpSpMk id="1028" creationId="{75259A04-52FE-26C5-F540-5FA4B66F5869}"/>
          </ac:grpSpMkLst>
        </pc:grpChg>
        <pc:grpChg chg="mod">
          <ac:chgData name="CLARA DI PIAZZA" userId="bd862384-123f-4ee2-aeda-536dfd36a613" providerId="ADAL" clId="{4FE2269F-B690-4F04-ACDE-8AC2D0DAD66B}" dt="2023-01-22T16:45:07.870" v="3337"/>
          <ac:grpSpMkLst>
            <pc:docMk/>
            <pc:sldMk cId="1625475991" sldId="756"/>
            <ac:grpSpMk id="1038" creationId="{DCF72E4D-81E2-B530-5042-6A22C8C1FBA4}"/>
          </ac:grpSpMkLst>
        </pc:grpChg>
        <pc:grpChg chg="mod">
          <ac:chgData name="CLARA DI PIAZZA" userId="bd862384-123f-4ee2-aeda-536dfd36a613" providerId="ADAL" clId="{4FE2269F-B690-4F04-ACDE-8AC2D0DAD66B}" dt="2023-01-22T16:45:07.870" v="3337"/>
          <ac:grpSpMkLst>
            <pc:docMk/>
            <pc:sldMk cId="1625475991" sldId="756"/>
            <ac:grpSpMk id="1040" creationId="{52CCF2F3-B193-85D7-DD0A-8DF5852414A4}"/>
          </ac:grpSpMkLst>
        </pc:grpChg>
        <pc:cxnChg chg="mod">
          <ac:chgData name="CLARA DI PIAZZA" userId="bd862384-123f-4ee2-aeda-536dfd36a613" providerId="ADAL" clId="{4FE2269F-B690-4F04-ACDE-8AC2D0DAD66B}" dt="2023-01-22T16:45:01.280" v="3336" actId="478"/>
          <ac:cxnSpMkLst>
            <pc:docMk/>
            <pc:sldMk cId="1625475991" sldId="756"/>
            <ac:cxnSpMk id="9" creationId="{4ADA1DEF-DD17-E3DF-DC40-6BEB4F8C37F8}"/>
          </ac:cxnSpMkLst>
        </pc:cxnChg>
        <pc:cxnChg chg="mod">
          <ac:chgData name="CLARA DI PIAZZA" userId="bd862384-123f-4ee2-aeda-536dfd36a613" providerId="ADAL" clId="{4FE2269F-B690-4F04-ACDE-8AC2D0DAD66B}" dt="2023-01-22T16:45:01.280" v="3336" actId="478"/>
          <ac:cxnSpMkLst>
            <pc:docMk/>
            <pc:sldMk cId="1625475991" sldId="756"/>
            <ac:cxnSpMk id="21" creationId="{B3E6BC29-BB0E-B3C3-7454-346E7D5007CE}"/>
          </ac:cxnSpMkLst>
        </pc:cxnChg>
        <pc:cxnChg chg="mod">
          <ac:chgData name="CLARA DI PIAZZA" userId="bd862384-123f-4ee2-aeda-536dfd36a613" providerId="ADAL" clId="{4FE2269F-B690-4F04-ACDE-8AC2D0DAD66B}" dt="2023-01-22T16:45:07.870" v="3337"/>
          <ac:cxnSpMkLst>
            <pc:docMk/>
            <pc:sldMk cId="1625475991" sldId="756"/>
            <ac:cxnSpMk id="23" creationId="{7D1DB001-41EA-8405-A477-E32CF750FD5E}"/>
          </ac:cxnSpMkLst>
        </pc:cxnChg>
        <pc:cxnChg chg="mod">
          <ac:chgData name="CLARA DI PIAZZA" userId="bd862384-123f-4ee2-aeda-536dfd36a613" providerId="ADAL" clId="{4FE2269F-B690-4F04-ACDE-8AC2D0DAD66B}" dt="2023-01-22T16:45:07.870" v="3337"/>
          <ac:cxnSpMkLst>
            <pc:docMk/>
            <pc:sldMk cId="1625475991" sldId="756"/>
            <ac:cxnSpMk id="32" creationId="{C39469D1-630A-F999-61C9-E3423DC87781}"/>
          </ac:cxnSpMkLst>
        </pc:cxnChg>
        <pc:cxnChg chg="mod">
          <ac:chgData name="CLARA DI PIAZZA" userId="bd862384-123f-4ee2-aeda-536dfd36a613" providerId="ADAL" clId="{4FE2269F-B690-4F04-ACDE-8AC2D0DAD66B}" dt="2023-01-22T16:45:07.870" v="3337"/>
          <ac:cxnSpMkLst>
            <pc:docMk/>
            <pc:sldMk cId="1625475991" sldId="756"/>
            <ac:cxnSpMk id="34" creationId="{D1DAD037-7424-57E9-03B0-3798F6F1764B}"/>
          </ac:cxnSpMkLst>
        </pc:cxnChg>
        <pc:cxnChg chg="mod">
          <ac:chgData name="CLARA DI PIAZZA" userId="bd862384-123f-4ee2-aeda-536dfd36a613" providerId="ADAL" clId="{4FE2269F-B690-4F04-ACDE-8AC2D0DAD66B}" dt="2023-01-22T16:45:07.870" v="3337"/>
          <ac:cxnSpMkLst>
            <pc:docMk/>
            <pc:sldMk cId="1625475991" sldId="756"/>
            <ac:cxnSpMk id="49" creationId="{93E6EA45-0D19-A0D1-9D35-831E07533E56}"/>
          </ac:cxnSpMkLst>
        </pc:cxnChg>
        <pc:cxnChg chg="mod">
          <ac:chgData name="CLARA DI PIAZZA" userId="bd862384-123f-4ee2-aeda-536dfd36a613" providerId="ADAL" clId="{4FE2269F-B690-4F04-ACDE-8AC2D0DAD66B}" dt="2023-01-22T16:45:07.870" v="3337"/>
          <ac:cxnSpMkLst>
            <pc:docMk/>
            <pc:sldMk cId="1625475991" sldId="756"/>
            <ac:cxnSpMk id="54" creationId="{E2E49C6C-0953-2D3F-6837-E6DC8726FF7E}"/>
          </ac:cxnSpMkLst>
        </pc:cxnChg>
        <pc:cxnChg chg="mod">
          <ac:chgData name="CLARA DI PIAZZA" userId="bd862384-123f-4ee2-aeda-536dfd36a613" providerId="ADAL" clId="{4FE2269F-B690-4F04-ACDE-8AC2D0DAD66B}" dt="2023-01-22T16:45:07.870" v="3337"/>
          <ac:cxnSpMkLst>
            <pc:docMk/>
            <pc:sldMk cId="1625475991" sldId="756"/>
            <ac:cxnSpMk id="61" creationId="{815F65D3-CFEA-958B-ACC2-395B405FC16B}"/>
          </ac:cxnSpMkLst>
        </pc:cxnChg>
        <pc:cxnChg chg="mod">
          <ac:chgData name="CLARA DI PIAZZA" userId="bd862384-123f-4ee2-aeda-536dfd36a613" providerId="ADAL" clId="{4FE2269F-B690-4F04-ACDE-8AC2D0DAD66B}" dt="2023-01-22T16:45:07.870" v="3337"/>
          <ac:cxnSpMkLst>
            <pc:docMk/>
            <pc:sldMk cId="1625475991" sldId="756"/>
            <ac:cxnSpMk id="63" creationId="{A746F927-A455-0D06-67E4-1FB058D5BAA3}"/>
          </ac:cxnSpMkLst>
        </pc:cxnChg>
        <pc:cxnChg chg="mod">
          <ac:chgData name="CLARA DI PIAZZA" userId="bd862384-123f-4ee2-aeda-536dfd36a613" providerId="ADAL" clId="{4FE2269F-B690-4F04-ACDE-8AC2D0DAD66B}" dt="2023-01-22T16:45:07.870" v="3337"/>
          <ac:cxnSpMkLst>
            <pc:docMk/>
            <pc:sldMk cId="1625475991" sldId="756"/>
            <ac:cxnSpMk id="1030" creationId="{A74E22DB-93B9-E54F-5CD5-25D7BA873ECA}"/>
          </ac:cxnSpMkLst>
        </pc:cxnChg>
        <pc:cxnChg chg="mod">
          <ac:chgData name="CLARA DI PIAZZA" userId="bd862384-123f-4ee2-aeda-536dfd36a613" providerId="ADAL" clId="{4FE2269F-B690-4F04-ACDE-8AC2D0DAD66B}" dt="2023-01-22T16:45:07.870" v="3337"/>
          <ac:cxnSpMkLst>
            <pc:docMk/>
            <pc:sldMk cId="1625475991" sldId="756"/>
            <ac:cxnSpMk id="1036" creationId="{6B2543CB-ED85-26E9-D876-021609ADDCFC}"/>
          </ac:cxnSpMkLst>
        </pc:cxnChg>
        <pc:cxnChg chg="mod">
          <ac:chgData name="CLARA DI PIAZZA" userId="bd862384-123f-4ee2-aeda-536dfd36a613" providerId="ADAL" clId="{4FE2269F-B690-4F04-ACDE-8AC2D0DAD66B}" dt="2023-01-22T16:45:07.870" v="3337"/>
          <ac:cxnSpMkLst>
            <pc:docMk/>
            <pc:sldMk cId="1625475991" sldId="756"/>
            <ac:cxnSpMk id="1042" creationId="{E70D6AF1-FF36-E577-2323-D9BBD70A531F}"/>
          </ac:cxnSpMkLst>
        </pc:cxnChg>
        <pc:cxnChg chg="mod">
          <ac:chgData name="CLARA DI PIAZZA" userId="bd862384-123f-4ee2-aeda-536dfd36a613" providerId="ADAL" clId="{4FE2269F-B690-4F04-ACDE-8AC2D0DAD66B}" dt="2023-01-22T16:45:07.870" v="3337"/>
          <ac:cxnSpMkLst>
            <pc:docMk/>
            <pc:sldMk cId="1625475991" sldId="756"/>
            <ac:cxnSpMk id="1048" creationId="{C4B06497-8419-9E0F-C682-A07AA7E4EB1B}"/>
          </ac:cxnSpMkLst>
        </pc:cxnChg>
        <pc:cxnChg chg="mod">
          <ac:chgData name="CLARA DI PIAZZA" userId="bd862384-123f-4ee2-aeda-536dfd36a613" providerId="ADAL" clId="{4FE2269F-B690-4F04-ACDE-8AC2D0DAD66B}" dt="2023-01-22T16:45:07.870" v="3337"/>
          <ac:cxnSpMkLst>
            <pc:docMk/>
            <pc:sldMk cId="1625475991" sldId="756"/>
            <ac:cxnSpMk id="1050" creationId="{480B4F47-DB2A-99BE-2D37-B32CA9384EF5}"/>
          </ac:cxnSpMkLst>
        </pc:cxnChg>
        <pc:cxnChg chg="mod">
          <ac:chgData name="CLARA DI PIAZZA" userId="bd862384-123f-4ee2-aeda-536dfd36a613" providerId="ADAL" clId="{4FE2269F-B690-4F04-ACDE-8AC2D0DAD66B}" dt="2023-01-22T16:45:07.870" v="3337"/>
          <ac:cxnSpMkLst>
            <pc:docMk/>
            <pc:sldMk cId="1625475991" sldId="756"/>
            <ac:cxnSpMk id="1052" creationId="{ABD24046-00FA-13CD-DF00-859787F3C95E}"/>
          </ac:cxnSpMkLst>
        </pc:cxnChg>
      </pc:sldChg>
      <pc:sldChg chg="addSp delSp modSp add mod modTransition delAnim modAnim">
        <pc:chgData name="CLARA DI PIAZZA" userId="bd862384-123f-4ee2-aeda-536dfd36a613" providerId="ADAL" clId="{4FE2269F-B690-4F04-ACDE-8AC2D0DAD66B}" dt="2023-01-23T17:22:53.337" v="23564"/>
        <pc:sldMkLst>
          <pc:docMk/>
          <pc:sldMk cId="3079245739" sldId="757"/>
        </pc:sldMkLst>
        <pc:spChg chg="del">
          <ac:chgData name="CLARA DI PIAZZA" userId="bd862384-123f-4ee2-aeda-536dfd36a613" providerId="ADAL" clId="{4FE2269F-B690-4F04-ACDE-8AC2D0DAD66B}" dt="2023-01-22T16:45:22.853" v="3339" actId="478"/>
          <ac:spMkLst>
            <pc:docMk/>
            <pc:sldMk cId="3079245739" sldId="757"/>
            <ac:spMk id="3" creationId="{E589A555-7FAC-6FC2-5663-503C11F5E8B7}"/>
          </ac:spMkLst>
        </pc:spChg>
        <pc:spChg chg="add mod">
          <ac:chgData name="CLARA DI PIAZZA" userId="bd862384-123f-4ee2-aeda-536dfd36a613" providerId="ADAL" clId="{4FE2269F-B690-4F04-ACDE-8AC2D0DAD66B}" dt="2023-01-22T16:51:36.817" v="3445" actId="1076"/>
          <ac:spMkLst>
            <pc:docMk/>
            <pc:sldMk cId="3079245739" sldId="757"/>
            <ac:spMk id="5" creationId="{BC8C30E9-56D2-8309-8D2B-8E5C0A5E1F42}"/>
          </ac:spMkLst>
        </pc:spChg>
        <pc:spChg chg="add mod">
          <ac:chgData name="CLARA DI PIAZZA" userId="bd862384-123f-4ee2-aeda-536dfd36a613" providerId="ADAL" clId="{4FE2269F-B690-4F04-ACDE-8AC2D0DAD66B}" dt="2023-01-22T16:51:26.896" v="3444" actId="164"/>
          <ac:spMkLst>
            <pc:docMk/>
            <pc:sldMk cId="3079245739" sldId="757"/>
            <ac:spMk id="6" creationId="{CA242CB0-CB43-5ADD-4171-CF2F10FA0C3C}"/>
          </ac:spMkLst>
        </pc:spChg>
        <pc:spChg chg="mod">
          <ac:chgData name="CLARA DI PIAZZA" userId="bd862384-123f-4ee2-aeda-536dfd36a613" providerId="ADAL" clId="{4FE2269F-B690-4F04-ACDE-8AC2D0DAD66B}" dt="2023-01-22T16:50:47.410" v="3438" actId="1076"/>
          <ac:spMkLst>
            <pc:docMk/>
            <pc:sldMk cId="3079245739" sldId="757"/>
            <ac:spMk id="26" creationId="{383F3A05-D31E-998C-FCF7-02CB673A5A22}"/>
          </ac:spMkLst>
        </pc:spChg>
        <pc:spChg chg="mod">
          <ac:chgData name="CLARA DI PIAZZA" userId="bd862384-123f-4ee2-aeda-536dfd36a613" providerId="ADAL" clId="{4FE2269F-B690-4F04-ACDE-8AC2D0DAD66B}" dt="2023-01-22T16:50:52.038" v="3440" actId="14100"/>
          <ac:spMkLst>
            <pc:docMk/>
            <pc:sldMk cId="3079245739" sldId="757"/>
            <ac:spMk id="28" creationId="{EA31DBB2-8692-BAB7-C743-D9067132D3F6}"/>
          </ac:spMkLst>
        </pc:spChg>
        <pc:spChg chg="add mod">
          <ac:chgData name="CLARA DI PIAZZA" userId="bd862384-123f-4ee2-aeda-536dfd36a613" providerId="ADAL" clId="{4FE2269F-B690-4F04-ACDE-8AC2D0DAD66B}" dt="2023-01-22T16:51:26.896" v="3444" actId="164"/>
          <ac:spMkLst>
            <pc:docMk/>
            <pc:sldMk cId="3079245739" sldId="757"/>
            <ac:spMk id="45" creationId="{341611FF-1A67-C8E3-CF66-5A1CC363AF31}"/>
          </ac:spMkLst>
        </pc:spChg>
        <pc:spChg chg="add mod">
          <ac:chgData name="CLARA DI PIAZZA" userId="bd862384-123f-4ee2-aeda-536dfd36a613" providerId="ADAL" clId="{4FE2269F-B690-4F04-ACDE-8AC2D0DAD66B}" dt="2023-01-22T16:51:26.896" v="3444" actId="164"/>
          <ac:spMkLst>
            <pc:docMk/>
            <pc:sldMk cId="3079245739" sldId="757"/>
            <ac:spMk id="47" creationId="{1AC627CB-3113-FC44-F3D7-79C02F26AE8C}"/>
          </ac:spMkLst>
        </pc:spChg>
        <pc:spChg chg="add mod">
          <ac:chgData name="CLARA DI PIAZZA" userId="bd862384-123f-4ee2-aeda-536dfd36a613" providerId="ADAL" clId="{4FE2269F-B690-4F04-ACDE-8AC2D0DAD66B}" dt="2023-01-22T16:51:26.896" v="3444" actId="164"/>
          <ac:spMkLst>
            <pc:docMk/>
            <pc:sldMk cId="3079245739" sldId="757"/>
            <ac:spMk id="49" creationId="{306F6F32-E3FF-961E-468E-D67C0E655662}"/>
          </ac:spMkLst>
        </pc:spChg>
        <pc:spChg chg="add mod">
          <ac:chgData name="CLARA DI PIAZZA" userId="bd862384-123f-4ee2-aeda-536dfd36a613" providerId="ADAL" clId="{4FE2269F-B690-4F04-ACDE-8AC2D0DAD66B}" dt="2023-01-22T16:51:26.896" v="3444" actId="164"/>
          <ac:spMkLst>
            <pc:docMk/>
            <pc:sldMk cId="3079245739" sldId="757"/>
            <ac:spMk id="50" creationId="{5EECF35E-1850-1686-6831-62D502879541}"/>
          </ac:spMkLst>
        </pc:spChg>
        <pc:spChg chg="add mod">
          <ac:chgData name="CLARA DI PIAZZA" userId="bd862384-123f-4ee2-aeda-536dfd36a613" providerId="ADAL" clId="{4FE2269F-B690-4F04-ACDE-8AC2D0DAD66B}" dt="2023-01-22T16:51:26.896" v="3444" actId="164"/>
          <ac:spMkLst>
            <pc:docMk/>
            <pc:sldMk cId="3079245739" sldId="757"/>
            <ac:spMk id="51" creationId="{880CBFA1-2F42-A505-505B-5BC6DD492E4B}"/>
          </ac:spMkLst>
        </pc:spChg>
        <pc:spChg chg="add mod">
          <ac:chgData name="CLARA DI PIAZZA" userId="bd862384-123f-4ee2-aeda-536dfd36a613" providerId="ADAL" clId="{4FE2269F-B690-4F04-ACDE-8AC2D0DAD66B}" dt="2023-01-22T16:51:26.896" v="3444" actId="164"/>
          <ac:spMkLst>
            <pc:docMk/>
            <pc:sldMk cId="3079245739" sldId="757"/>
            <ac:spMk id="52" creationId="{F109D3A4-AA48-122D-5FB6-334B8DCE5A42}"/>
          </ac:spMkLst>
        </pc:spChg>
        <pc:spChg chg="add mod">
          <ac:chgData name="CLARA DI PIAZZA" userId="bd862384-123f-4ee2-aeda-536dfd36a613" providerId="ADAL" clId="{4FE2269F-B690-4F04-ACDE-8AC2D0DAD66B}" dt="2023-01-22T16:51:26.896" v="3444" actId="164"/>
          <ac:spMkLst>
            <pc:docMk/>
            <pc:sldMk cId="3079245739" sldId="757"/>
            <ac:spMk id="53" creationId="{767A6ED2-8BB3-F0A2-B692-47C15E8C463A}"/>
          </ac:spMkLst>
        </pc:spChg>
        <pc:spChg chg="add mod">
          <ac:chgData name="CLARA DI PIAZZA" userId="bd862384-123f-4ee2-aeda-536dfd36a613" providerId="ADAL" clId="{4FE2269F-B690-4F04-ACDE-8AC2D0DAD66B}" dt="2023-01-22T16:51:26.896" v="3444" actId="164"/>
          <ac:spMkLst>
            <pc:docMk/>
            <pc:sldMk cId="3079245739" sldId="757"/>
            <ac:spMk id="55" creationId="{8E2069C3-EBEE-E797-560E-3A6E7B669D39}"/>
          </ac:spMkLst>
        </pc:spChg>
        <pc:spChg chg="add mod">
          <ac:chgData name="CLARA DI PIAZZA" userId="bd862384-123f-4ee2-aeda-536dfd36a613" providerId="ADAL" clId="{4FE2269F-B690-4F04-ACDE-8AC2D0DAD66B}" dt="2023-01-22T16:52:40.481" v="3453" actId="164"/>
          <ac:spMkLst>
            <pc:docMk/>
            <pc:sldMk cId="3079245739" sldId="757"/>
            <ac:spMk id="56" creationId="{B2F33D30-903B-9794-624E-376F66E360E9}"/>
          </ac:spMkLst>
        </pc:spChg>
        <pc:grpChg chg="mod">
          <ac:chgData name="CLARA DI PIAZZA" userId="bd862384-123f-4ee2-aeda-536dfd36a613" providerId="ADAL" clId="{4FE2269F-B690-4F04-ACDE-8AC2D0DAD66B}" dt="2023-01-22T16:51:26.896" v="3444" actId="164"/>
          <ac:grpSpMkLst>
            <pc:docMk/>
            <pc:sldMk cId="3079245739" sldId="757"/>
            <ac:grpSpMk id="7" creationId="{D06A10B7-5276-D04F-705E-B7B3062A981E}"/>
          </ac:grpSpMkLst>
        </pc:grpChg>
        <pc:grpChg chg="add mod">
          <ac:chgData name="CLARA DI PIAZZA" userId="bd862384-123f-4ee2-aeda-536dfd36a613" providerId="ADAL" clId="{4FE2269F-B690-4F04-ACDE-8AC2D0DAD66B}" dt="2023-01-22T16:52:14.672" v="3449" actId="164"/>
          <ac:grpSpMkLst>
            <pc:docMk/>
            <pc:sldMk cId="3079245739" sldId="757"/>
            <ac:grpSpMk id="58" creationId="{C41515BA-8F38-8034-616E-2DB82E51EF01}"/>
          </ac:grpSpMkLst>
        </pc:grpChg>
        <pc:grpChg chg="add mod">
          <ac:chgData name="CLARA DI PIAZZA" userId="bd862384-123f-4ee2-aeda-536dfd36a613" providerId="ADAL" clId="{4FE2269F-B690-4F04-ACDE-8AC2D0DAD66B}" dt="2023-01-22T16:52:40.481" v="3453" actId="164"/>
          <ac:grpSpMkLst>
            <pc:docMk/>
            <pc:sldMk cId="3079245739" sldId="757"/>
            <ac:grpSpMk id="59" creationId="{59F3E179-F037-1BF0-EACC-CCAF148EAEAC}"/>
          </ac:grpSpMkLst>
        </pc:grpChg>
        <pc:grpChg chg="add mod">
          <ac:chgData name="CLARA DI PIAZZA" userId="bd862384-123f-4ee2-aeda-536dfd36a613" providerId="ADAL" clId="{4FE2269F-B690-4F04-ACDE-8AC2D0DAD66B}" dt="2023-01-22T16:52:40.481" v="3453" actId="164"/>
          <ac:grpSpMkLst>
            <pc:docMk/>
            <pc:sldMk cId="3079245739" sldId="757"/>
            <ac:grpSpMk id="60" creationId="{A5B1DE3B-A1BD-8E34-860D-848F737DB3EB}"/>
          </ac:grpSpMkLst>
        </pc:grpChg>
        <pc:cxnChg chg="add mod">
          <ac:chgData name="CLARA DI PIAZZA" userId="bd862384-123f-4ee2-aeda-536dfd36a613" providerId="ADAL" clId="{4FE2269F-B690-4F04-ACDE-8AC2D0DAD66B}" dt="2023-01-22T16:51:26.896" v="3444" actId="164"/>
          <ac:cxnSpMkLst>
            <pc:docMk/>
            <pc:sldMk cId="3079245739" sldId="757"/>
            <ac:cxnSpMk id="44" creationId="{DF0C51F4-FB41-3BE2-08D4-B6A565E5331F}"/>
          </ac:cxnSpMkLst>
        </pc:cxnChg>
        <pc:cxnChg chg="add mod">
          <ac:chgData name="CLARA DI PIAZZA" userId="bd862384-123f-4ee2-aeda-536dfd36a613" providerId="ADAL" clId="{4FE2269F-B690-4F04-ACDE-8AC2D0DAD66B}" dt="2023-01-22T16:51:26.896" v="3444" actId="164"/>
          <ac:cxnSpMkLst>
            <pc:docMk/>
            <pc:sldMk cId="3079245739" sldId="757"/>
            <ac:cxnSpMk id="46" creationId="{D7F57288-8F1F-73CB-D3FE-19E39AC03692}"/>
          </ac:cxnSpMkLst>
        </pc:cxnChg>
        <pc:cxnChg chg="add mod">
          <ac:chgData name="CLARA DI PIAZZA" userId="bd862384-123f-4ee2-aeda-536dfd36a613" providerId="ADAL" clId="{4FE2269F-B690-4F04-ACDE-8AC2D0DAD66B}" dt="2023-01-22T16:51:26.896" v="3444" actId="164"/>
          <ac:cxnSpMkLst>
            <pc:docMk/>
            <pc:sldMk cId="3079245739" sldId="757"/>
            <ac:cxnSpMk id="48" creationId="{839E95BF-6E72-44D0-E226-D826828EDA8B}"/>
          </ac:cxnSpMkLst>
        </pc:cxnChg>
        <pc:cxnChg chg="add mod">
          <ac:chgData name="CLARA DI PIAZZA" userId="bd862384-123f-4ee2-aeda-536dfd36a613" providerId="ADAL" clId="{4FE2269F-B690-4F04-ACDE-8AC2D0DAD66B}" dt="2023-01-22T16:51:26.896" v="3444" actId="164"/>
          <ac:cxnSpMkLst>
            <pc:docMk/>
            <pc:sldMk cId="3079245739" sldId="757"/>
            <ac:cxnSpMk id="54" creationId="{08D4AF1C-A909-0F74-5376-675BF17FB28A}"/>
          </ac:cxnSpMkLst>
        </pc:cxnChg>
        <pc:cxnChg chg="add mod">
          <ac:chgData name="CLARA DI PIAZZA" userId="bd862384-123f-4ee2-aeda-536dfd36a613" providerId="ADAL" clId="{4FE2269F-B690-4F04-ACDE-8AC2D0DAD66B}" dt="2023-01-22T16:52:14.672" v="3449" actId="164"/>
          <ac:cxnSpMkLst>
            <pc:docMk/>
            <pc:sldMk cId="3079245739" sldId="757"/>
            <ac:cxnSpMk id="57" creationId="{96A88B2F-E65F-0C32-7335-2DDC2A1FB53D}"/>
          </ac:cxnSpMkLst>
        </pc:cxnChg>
      </pc:sldChg>
      <pc:sldChg chg="addSp delSp modSp add mod modTransition delAnim">
        <pc:chgData name="CLARA DI PIAZZA" userId="bd862384-123f-4ee2-aeda-536dfd36a613" providerId="ADAL" clId="{4FE2269F-B690-4F04-ACDE-8AC2D0DAD66B}" dt="2023-01-23T17:22:53.337" v="23564"/>
        <pc:sldMkLst>
          <pc:docMk/>
          <pc:sldMk cId="3828149566" sldId="758"/>
        </pc:sldMkLst>
        <pc:spChg chg="mod">
          <ac:chgData name="CLARA DI PIAZZA" userId="bd862384-123f-4ee2-aeda-536dfd36a613" providerId="ADAL" clId="{4FE2269F-B690-4F04-ACDE-8AC2D0DAD66B}" dt="2023-01-22T18:27:27.267" v="5059" actId="1076"/>
          <ac:spMkLst>
            <pc:docMk/>
            <pc:sldMk cId="3828149566" sldId="758"/>
            <ac:spMk id="5" creationId="{6410DBC2-BF67-9054-B17A-0069E6E1944D}"/>
          </ac:spMkLst>
        </pc:spChg>
        <pc:spChg chg="mod">
          <ac:chgData name="CLARA DI PIAZZA" userId="bd862384-123f-4ee2-aeda-536dfd36a613" providerId="ADAL" clId="{4FE2269F-B690-4F04-ACDE-8AC2D0DAD66B}" dt="2023-01-22T16:52:00.936" v="3447"/>
          <ac:spMkLst>
            <pc:docMk/>
            <pc:sldMk cId="3828149566" sldId="758"/>
            <ac:spMk id="6" creationId="{3BA1762B-0DEE-8E12-1707-6712349EC4A7}"/>
          </ac:spMkLst>
        </pc:spChg>
        <pc:spChg chg="mod">
          <ac:chgData name="CLARA DI PIAZZA" userId="bd862384-123f-4ee2-aeda-536dfd36a613" providerId="ADAL" clId="{4FE2269F-B690-4F04-ACDE-8AC2D0DAD66B}" dt="2023-01-22T16:52:00.936" v="3447"/>
          <ac:spMkLst>
            <pc:docMk/>
            <pc:sldMk cId="3828149566" sldId="758"/>
            <ac:spMk id="45" creationId="{5A3CA060-F739-5F49-4A94-05ADEA836B44}"/>
          </ac:spMkLst>
        </pc:spChg>
        <pc:spChg chg="mod">
          <ac:chgData name="CLARA DI PIAZZA" userId="bd862384-123f-4ee2-aeda-536dfd36a613" providerId="ADAL" clId="{4FE2269F-B690-4F04-ACDE-8AC2D0DAD66B}" dt="2023-01-22T16:52:00.936" v="3447"/>
          <ac:spMkLst>
            <pc:docMk/>
            <pc:sldMk cId="3828149566" sldId="758"/>
            <ac:spMk id="47" creationId="{8F8062AF-E013-2B95-6F09-445C91366F16}"/>
          </ac:spMkLst>
        </pc:spChg>
        <pc:spChg chg="mod">
          <ac:chgData name="CLARA DI PIAZZA" userId="bd862384-123f-4ee2-aeda-536dfd36a613" providerId="ADAL" clId="{4FE2269F-B690-4F04-ACDE-8AC2D0DAD66B}" dt="2023-01-22T16:52:00.936" v="3447"/>
          <ac:spMkLst>
            <pc:docMk/>
            <pc:sldMk cId="3828149566" sldId="758"/>
            <ac:spMk id="49" creationId="{67C6CA86-E701-0D92-22DD-98B58C3F3D1A}"/>
          </ac:spMkLst>
        </pc:spChg>
        <pc:spChg chg="mod">
          <ac:chgData name="CLARA DI PIAZZA" userId="bd862384-123f-4ee2-aeda-536dfd36a613" providerId="ADAL" clId="{4FE2269F-B690-4F04-ACDE-8AC2D0DAD66B}" dt="2023-01-22T16:52:00.936" v="3447"/>
          <ac:spMkLst>
            <pc:docMk/>
            <pc:sldMk cId="3828149566" sldId="758"/>
            <ac:spMk id="50" creationId="{8E4DBF7C-10A5-83F5-2F4C-C8641722A307}"/>
          </ac:spMkLst>
        </pc:spChg>
        <pc:spChg chg="mod">
          <ac:chgData name="CLARA DI PIAZZA" userId="bd862384-123f-4ee2-aeda-536dfd36a613" providerId="ADAL" clId="{4FE2269F-B690-4F04-ACDE-8AC2D0DAD66B}" dt="2023-01-22T16:52:00.936" v="3447"/>
          <ac:spMkLst>
            <pc:docMk/>
            <pc:sldMk cId="3828149566" sldId="758"/>
            <ac:spMk id="51" creationId="{AC7CC108-A622-7760-A2F1-3B83604292C4}"/>
          </ac:spMkLst>
        </pc:spChg>
        <pc:spChg chg="mod">
          <ac:chgData name="CLARA DI PIAZZA" userId="bd862384-123f-4ee2-aeda-536dfd36a613" providerId="ADAL" clId="{4FE2269F-B690-4F04-ACDE-8AC2D0DAD66B}" dt="2023-01-22T16:52:00.936" v="3447"/>
          <ac:spMkLst>
            <pc:docMk/>
            <pc:sldMk cId="3828149566" sldId="758"/>
            <ac:spMk id="52" creationId="{FB1FA349-3A7C-89C1-E154-6C7A367059AB}"/>
          </ac:spMkLst>
        </pc:spChg>
        <pc:spChg chg="mod">
          <ac:chgData name="CLARA DI PIAZZA" userId="bd862384-123f-4ee2-aeda-536dfd36a613" providerId="ADAL" clId="{4FE2269F-B690-4F04-ACDE-8AC2D0DAD66B}" dt="2023-01-22T16:52:00.936" v="3447"/>
          <ac:spMkLst>
            <pc:docMk/>
            <pc:sldMk cId="3828149566" sldId="758"/>
            <ac:spMk id="53" creationId="{974599BF-92D2-2FE1-3673-0BD740E572A2}"/>
          </ac:spMkLst>
        </pc:spChg>
        <pc:spChg chg="mod">
          <ac:chgData name="CLARA DI PIAZZA" userId="bd862384-123f-4ee2-aeda-536dfd36a613" providerId="ADAL" clId="{4FE2269F-B690-4F04-ACDE-8AC2D0DAD66B}" dt="2023-01-22T16:52:00.936" v="3447"/>
          <ac:spMkLst>
            <pc:docMk/>
            <pc:sldMk cId="3828149566" sldId="758"/>
            <ac:spMk id="55" creationId="{ADA5B5DA-3930-0523-30D8-186E5BF1DCB3}"/>
          </ac:spMkLst>
        </pc:spChg>
        <pc:spChg chg="mod">
          <ac:chgData name="CLARA DI PIAZZA" userId="bd862384-123f-4ee2-aeda-536dfd36a613" providerId="ADAL" clId="{4FE2269F-B690-4F04-ACDE-8AC2D0DAD66B}" dt="2023-01-22T16:52:00.936" v="3447"/>
          <ac:spMkLst>
            <pc:docMk/>
            <pc:sldMk cId="3828149566" sldId="758"/>
            <ac:spMk id="56" creationId="{648A6325-521D-06D3-4695-BD0B121B0BBD}"/>
          </ac:spMkLst>
        </pc:spChg>
        <pc:spChg chg="mod">
          <ac:chgData name="CLARA DI PIAZZA" userId="bd862384-123f-4ee2-aeda-536dfd36a613" providerId="ADAL" clId="{4FE2269F-B690-4F04-ACDE-8AC2D0DAD66B}" dt="2023-01-22T16:52:00.936" v="3447"/>
          <ac:spMkLst>
            <pc:docMk/>
            <pc:sldMk cId="3828149566" sldId="758"/>
            <ac:spMk id="57" creationId="{0EBA6A0A-161C-A189-9D70-9420351010A7}"/>
          </ac:spMkLst>
        </pc:spChg>
        <pc:spChg chg="mod">
          <ac:chgData name="CLARA DI PIAZZA" userId="bd862384-123f-4ee2-aeda-536dfd36a613" providerId="ADAL" clId="{4FE2269F-B690-4F04-ACDE-8AC2D0DAD66B}" dt="2023-01-22T16:52:00.936" v="3447"/>
          <ac:spMkLst>
            <pc:docMk/>
            <pc:sldMk cId="3828149566" sldId="758"/>
            <ac:spMk id="59" creationId="{DA0FDB7C-DE8C-4B5A-8C81-0A66E312E71A}"/>
          </ac:spMkLst>
        </pc:spChg>
        <pc:spChg chg="mod">
          <ac:chgData name="CLARA DI PIAZZA" userId="bd862384-123f-4ee2-aeda-536dfd36a613" providerId="ADAL" clId="{4FE2269F-B690-4F04-ACDE-8AC2D0DAD66B}" dt="2023-01-22T16:52:00.936" v="3447"/>
          <ac:spMkLst>
            <pc:docMk/>
            <pc:sldMk cId="3828149566" sldId="758"/>
            <ac:spMk id="61" creationId="{E2E1B4DD-2AF2-10B0-BDA5-624B433AE6D7}"/>
          </ac:spMkLst>
        </pc:spChg>
        <pc:spChg chg="mod">
          <ac:chgData name="CLARA DI PIAZZA" userId="bd862384-123f-4ee2-aeda-536dfd36a613" providerId="ADAL" clId="{4FE2269F-B690-4F04-ACDE-8AC2D0DAD66B}" dt="2023-01-22T16:52:00.936" v="3447"/>
          <ac:spMkLst>
            <pc:docMk/>
            <pc:sldMk cId="3828149566" sldId="758"/>
            <ac:spMk id="63" creationId="{192CD3D4-549E-E13D-C5BF-76B732CC81F0}"/>
          </ac:spMkLst>
        </pc:spChg>
        <pc:spChg chg="mod">
          <ac:chgData name="CLARA DI PIAZZA" userId="bd862384-123f-4ee2-aeda-536dfd36a613" providerId="ADAL" clId="{4FE2269F-B690-4F04-ACDE-8AC2D0DAD66B}" dt="2023-01-22T16:52:00.936" v="3447"/>
          <ac:spMkLst>
            <pc:docMk/>
            <pc:sldMk cId="3828149566" sldId="758"/>
            <ac:spMk id="65" creationId="{D16ADD32-FB7C-AEE7-912E-C67E7A91F3BC}"/>
          </ac:spMkLst>
        </pc:spChg>
        <pc:spChg chg="mod">
          <ac:chgData name="CLARA DI PIAZZA" userId="bd862384-123f-4ee2-aeda-536dfd36a613" providerId="ADAL" clId="{4FE2269F-B690-4F04-ACDE-8AC2D0DAD66B}" dt="2023-01-22T16:52:00.936" v="3447"/>
          <ac:spMkLst>
            <pc:docMk/>
            <pc:sldMk cId="3828149566" sldId="758"/>
            <ac:spMk id="68" creationId="{B162D27A-77DF-AD84-EBE4-BC0DDB2FF615}"/>
          </ac:spMkLst>
        </pc:spChg>
        <pc:spChg chg="mod">
          <ac:chgData name="CLARA DI PIAZZA" userId="bd862384-123f-4ee2-aeda-536dfd36a613" providerId="ADAL" clId="{4FE2269F-B690-4F04-ACDE-8AC2D0DAD66B}" dt="2023-01-22T16:52:00.936" v="3447"/>
          <ac:spMkLst>
            <pc:docMk/>
            <pc:sldMk cId="3828149566" sldId="758"/>
            <ac:spMk id="70" creationId="{4F29F6E1-01CE-D406-E221-65A7007894E9}"/>
          </ac:spMkLst>
        </pc:spChg>
        <pc:spChg chg="mod">
          <ac:chgData name="CLARA DI PIAZZA" userId="bd862384-123f-4ee2-aeda-536dfd36a613" providerId="ADAL" clId="{4FE2269F-B690-4F04-ACDE-8AC2D0DAD66B}" dt="2023-01-22T16:52:00.936" v="3447"/>
          <ac:spMkLst>
            <pc:docMk/>
            <pc:sldMk cId="3828149566" sldId="758"/>
            <ac:spMk id="71" creationId="{65D4CBA4-E9AD-6836-58D2-A74376C1A54D}"/>
          </ac:spMkLst>
        </pc:spChg>
        <pc:spChg chg="mod">
          <ac:chgData name="CLARA DI PIAZZA" userId="bd862384-123f-4ee2-aeda-536dfd36a613" providerId="ADAL" clId="{4FE2269F-B690-4F04-ACDE-8AC2D0DAD66B}" dt="2023-01-22T16:52:00.936" v="3447"/>
          <ac:spMkLst>
            <pc:docMk/>
            <pc:sldMk cId="3828149566" sldId="758"/>
            <ac:spMk id="72" creationId="{04C22429-26BE-0C35-2B77-2C8B02F75ABE}"/>
          </ac:spMkLst>
        </pc:spChg>
        <pc:spChg chg="mod">
          <ac:chgData name="CLARA DI PIAZZA" userId="bd862384-123f-4ee2-aeda-536dfd36a613" providerId="ADAL" clId="{4FE2269F-B690-4F04-ACDE-8AC2D0DAD66B}" dt="2023-01-22T16:52:00.936" v="3447"/>
          <ac:spMkLst>
            <pc:docMk/>
            <pc:sldMk cId="3828149566" sldId="758"/>
            <ac:spMk id="73" creationId="{E0A5C87A-02FA-D821-A8D8-9B8A1D7ADBE1}"/>
          </ac:spMkLst>
        </pc:spChg>
        <pc:spChg chg="mod">
          <ac:chgData name="CLARA DI PIAZZA" userId="bd862384-123f-4ee2-aeda-536dfd36a613" providerId="ADAL" clId="{4FE2269F-B690-4F04-ACDE-8AC2D0DAD66B}" dt="2023-01-22T16:52:00.936" v="3447"/>
          <ac:spMkLst>
            <pc:docMk/>
            <pc:sldMk cId="3828149566" sldId="758"/>
            <ac:spMk id="74" creationId="{A285615D-D0FB-5C3A-C1AB-2F40B6CE7547}"/>
          </ac:spMkLst>
        </pc:spChg>
        <pc:spChg chg="mod">
          <ac:chgData name="CLARA DI PIAZZA" userId="bd862384-123f-4ee2-aeda-536dfd36a613" providerId="ADAL" clId="{4FE2269F-B690-4F04-ACDE-8AC2D0DAD66B}" dt="2023-01-22T16:52:00.936" v="3447"/>
          <ac:spMkLst>
            <pc:docMk/>
            <pc:sldMk cId="3828149566" sldId="758"/>
            <ac:spMk id="76" creationId="{3EAD843C-E12F-D32C-633A-73E751FC9AB7}"/>
          </ac:spMkLst>
        </pc:spChg>
        <pc:spChg chg="mod">
          <ac:chgData name="CLARA DI PIAZZA" userId="bd862384-123f-4ee2-aeda-536dfd36a613" providerId="ADAL" clId="{4FE2269F-B690-4F04-ACDE-8AC2D0DAD66B}" dt="2023-01-22T16:52:00.936" v="3447"/>
          <ac:spMkLst>
            <pc:docMk/>
            <pc:sldMk cId="3828149566" sldId="758"/>
            <ac:spMk id="78" creationId="{BB501331-8272-5511-6A3A-1FE42A089755}"/>
          </ac:spMkLst>
        </pc:spChg>
        <pc:spChg chg="mod">
          <ac:chgData name="CLARA DI PIAZZA" userId="bd862384-123f-4ee2-aeda-536dfd36a613" providerId="ADAL" clId="{4FE2269F-B690-4F04-ACDE-8AC2D0DAD66B}" dt="2023-01-22T16:52:00.936" v="3447"/>
          <ac:spMkLst>
            <pc:docMk/>
            <pc:sldMk cId="3828149566" sldId="758"/>
            <ac:spMk id="80" creationId="{2E2B384A-28D6-D150-955B-502B11A42931}"/>
          </ac:spMkLst>
        </pc:spChg>
        <pc:spChg chg="mod">
          <ac:chgData name="CLARA DI PIAZZA" userId="bd862384-123f-4ee2-aeda-536dfd36a613" providerId="ADAL" clId="{4FE2269F-B690-4F04-ACDE-8AC2D0DAD66B}" dt="2023-01-22T16:52:00.936" v="3447"/>
          <ac:spMkLst>
            <pc:docMk/>
            <pc:sldMk cId="3828149566" sldId="758"/>
            <ac:spMk id="82" creationId="{17398662-9D51-01DE-BDB6-0ED00C29DE7D}"/>
          </ac:spMkLst>
        </pc:spChg>
        <pc:spChg chg="mod">
          <ac:chgData name="CLARA DI PIAZZA" userId="bd862384-123f-4ee2-aeda-536dfd36a613" providerId="ADAL" clId="{4FE2269F-B690-4F04-ACDE-8AC2D0DAD66B}" dt="2023-01-22T16:52:00.936" v="3447"/>
          <ac:spMkLst>
            <pc:docMk/>
            <pc:sldMk cId="3828149566" sldId="758"/>
            <ac:spMk id="83" creationId="{4E82632A-28A9-BA69-018A-CA7F29BC3903}"/>
          </ac:spMkLst>
        </pc:spChg>
        <pc:spChg chg="mod">
          <ac:chgData name="CLARA DI PIAZZA" userId="bd862384-123f-4ee2-aeda-536dfd36a613" providerId="ADAL" clId="{4FE2269F-B690-4F04-ACDE-8AC2D0DAD66B}" dt="2023-01-22T16:52:00.936" v="3447"/>
          <ac:spMkLst>
            <pc:docMk/>
            <pc:sldMk cId="3828149566" sldId="758"/>
            <ac:spMk id="84" creationId="{F5B0AEF0-2605-EA0F-E980-D3AA80980E12}"/>
          </ac:spMkLst>
        </pc:spChg>
        <pc:spChg chg="mod">
          <ac:chgData name="CLARA DI PIAZZA" userId="bd862384-123f-4ee2-aeda-536dfd36a613" providerId="ADAL" clId="{4FE2269F-B690-4F04-ACDE-8AC2D0DAD66B}" dt="2023-01-22T16:52:00.936" v="3447"/>
          <ac:spMkLst>
            <pc:docMk/>
            <pc:sldMk cId="3828149566" sldId="758"/>
            <ac:spMk id="85" creationId="{D67C8BFC-7160-E27D-1DA8-4121DF8DD5C5}"/>
          </ac:spMkLst>
        </pc:spChg>
        <pc:spChg chg="mod">
          <ac:chgData name="CLARA DI PIAZZA" userId="bd862384-123f-4ee2-aeda-536dfd36a613" providerId="ADAL" clId="{4FE2269F-B690-4F04-ACDE-8AC2D0DAD66B}" dt="2023-01-22T16:52:00.936" v="3447"/>
          <ac:spMkLst>
            <pc:docMk/>
            <pc:sldMk cId="3828149566" sldId="758"/>
            <ac:spMk id="86" creationId="{BE84BB53-11F0-4409-54EF-E16A8265D498}"/>
          </ac:spMkLst>
        </pc:spChg>
        <pc:spChg chg="mod">
          <ac:chgData name="CLARA DI PIAZZA" userId="bd862384-123f-4ee2-aeda-536dfd36a613" providerId="ADAL" clId="{4FE2269F-B690-4F04-ACDE-8AC2D0DAD66B}" dt="2023-01-22T16:52:00.936" v="3447"/>
          <ac:spMkLst>
            <pc:docMk/>
            <pc:sldMk cId="3828149566" sldId="758"/>
            <ac:spMk id="88" creationId="{96A8C311-E6C3-3714-96C1-A129E0354248}"/>
          </ac:spMkLst>
        </pc:spChg>
        <pc:spChg chg="mod">
          <ac:chgData name="CLARA DI PIAZZA" userId="bd862384-123f-4ee2-aeda-536dfd36a613" providerId="ADAL" clId="{4FE2269F-B690-4F04-ACDE-8AC2D0DAD66B}" dt="2023-01-22T16:52:00.936" v="3447"/>
          <ac:spMkLst>
            <pc:docMk/>
            <pc:sldMk cId="3828149566" sldId="758"/>
            <ac:spMk id="90" creationId="{3E561394-F003-D513-7F71-187067C9A25C}"/>
          </ac:spMkLst>
        </pc:spChg>
        <pc:spChg chg="mod">
          <ac:chgData name="CLARA DI PIAZZA" userId="bd862384-123f-4ee2-aeda-536dfd36a613" providerId="ADAL" clId="{4FE2269F-B690-4F04-ACDE-8AC2D0DAD66B}" dt="2023-01-22T16:52:27.536" v="3451"/>
          <ac:spMkLst>
            <pc:docMk/>
            <pc:sldMk cId="3828149566" sldId="758"/>
            <ac:spMk id="96" creationId="{92C184C5-7633-B57C-0E5C-D9DD78C4FD00}"/>
          </ac:spMkLst>
        </pc:spChg>
        <pc:spChg chg="mod">
          <ac:chgData name="CLARA DI PIAZZA" userId="bd862384-123f-4ee2-aeda-536dfd36a613" providerId="ADAL" clId="{4FE2269F-B690-4F04-ACDE-8AC2D0DAD66B}" dt="2023-01-22T16:52:27.536" v="3451"/>
          <ac:spMkLst>
            <pc:docMk/>
            <pc:sldMk cId="3828149566" sldId="758"/>
            <ac:spMk id="98" creationId="{C8246139-5FDA-ED60-7AD8-E3E49DE3B57F}"/>
          </ac:spMkLst>
        </pc:spChg>
        <pc:spChg chg="mod">
          <ac:chgData name="CLARA DI PIAZZA" userId="bd862384-123f-4ee2-aeda-536dfd36a613" providerId="ADAL" clId="{4FE2269F-B690-4F04-ACDE-8AC2D0DAD66B}" dt="2023-01-22T16:52:27.536" v="3451"/>
          <ac:spMkLst>
            <pc:docMk/>
            <pc:sldMk cId="3828149566" sldId="758"/>
            <ac:spMk id="100" creationId="{81EAD2F5-C0B8-95E8-4A8D-AEDBB90E5A82}"/>
          </ac:spMkLst>
        </pc:spChg>
        <pc:spChg chg="mod">
          <ac:chgData name="CLARA DI PIAZZA" userId="bd862384-123f-4ee2-aeda-536dfd36a613" providerId="ADAL" clId="{4FE2269F-B690-4F04-ACDE-8AC2D0DAD66B}" dt="2023-01-22T16:52:27.536" v="3451"/>
          <ac:spMkLst>
            <pc:docMk/>
            <pc:sldMk cId="3828149566" sldId="758"/>
            <ac:spMk id="102" creationId="{00115EA2-C951-0DD5-ED15-7A00EC133E42}"/>
          </ac:spMkLst>
        </pc:spChg>
        <pc:spChg chg="mod">
          <ac:chgData name="CLARA DI PIAZZA" userId="bd862384-123f-4ee2-aeda-536dfd36a613" providerId="ADAL" clId="{4FE2269F-B690-4F04-ACDE-8AC2D0DAD66B}" dt="2023-01-22T16:52:27.536" v="3451"/>
          <ac:spMkLst>
            <pc:docMk/>
            <pc:sldMk cId="3828149566" sldId="758"/>
            <ac:spMk id="103" creationId="{71F395D2-E586-EFC4-6D94-DE4B21602E62}"/>
          </ac:spMkLst>
        </pc:spChg>
        <pc:spChg chg="mod">
          <ac:chgData name="CLARA DI PIAZZA" userId="bd862384-123f-4ee2-aeda-536dfd36a613" providerId="ADAL" clId="{4FE2269F-B690-4F04-ACDE-8AC2D0DAD66B}" dt="2023-01-22T16:52:27.536" v="3451"/>
          <ac:spMkLst>
            <pc:docMk/>
            <pc:sldMk cId="3828149566" sldId="758"/>
            <ac:spMk id="104" creationId="{A3CE3232-C547-85D9-F96E-9E97D48E53F0}"/>
          </ac:spMkLst>
        </pc:spChg>
        <pc:spChg chg="mod">
          <ac:chgData name="CLARA DI PIAZZA" userId="bd862384-123f-4ee2-aeda-536dfd36a613" providerId="ADAL" clId="{4FE2269F-B690-4F04-ACDE-8AC2D0DAD66B}" dt="2023-01-22T16:52:27.536" v="3451"/>
          <ac:spMkLst>
            <pc:docMk/>
            <pc:sldMk cId="3828149566" sldId="758"/>
            <ac:spMk id="105" creationId="{8C706399-9835-C1CB-037A-5625F1FCC769}"/>
          </ac:spMkLst>
        </pc:spChg>
        <pc:spChg chg="mod">
          <ac:chgData name="CLARA DI PIAZZA" userId="bd862384-123f-4ee2-aeda-536dfd36a613" providerId="ADAL" clId="{4FE2269F-B690-4F04-ACDE-8AC2D0DAD66B}" dt="2023-01-22T16:52:27.536" v="3451"/>
          <ac:spMkLst>
            <pc:docMk/>
            <pc:sldMk cId="3828149566" sldId="758"/>
            <ac:spMk id="106" creationId="{357F0560-DE93-A2FC-A16E-E67E5F12F89A}"/>
          </ac:spMkLst>
        </pc:spChg>
        <pc:spChg chg="mod">
          <ac:chgData name="CLARA DI PIAZZA" userId="bd862384-123f-4ee2-aeda-536dfd36a613" providerId="ADAL" clId="{4FE2269F-B690-4F04-ACDE-8AC2D0DAD66B}" dt="2023-01-22T16:52:27.536" v="3451"/>
          <ac:spMkLst>
            <pc:docMk/>
            <pc:sldMk cId="3828149566" sldId="758"/>
            <ac:spMk id="108" creationId="{4F1D5484-2E1B-2E50-0180-E853FCC4A410}"/>
          </ac:spMkLst>
        </pc:spChg>
        <pc:spChg chg="mod">
          <ac:chgData name="CLARA DI PIAZZA" userId="bd862384-123f-4ee2-aeda-536dfd36a613" providerId="ADAL" clId="{4FE2269F-B690-4F04-ACDE-8AC2D0DAD66B}" dt="2023-01-22T16:52:27.536" v="3451"/>
          <ac:spMkLst>
            <pc:docMk/>
            <pc:sldMk cId="3828149566" sldId="758"/>
            <ac:spMk id="109" creationId="{BDADEF3F-A4A1-E2A4-0EBD-6F7D11D72469}"/>
          </ac:spMkLst>
        </pc:spChg>
        <pc:spChg chg="mod">
          <ac:chgData name="CLARA DI PIAZZA" userId="bd862384-123f-4ee2-aeda-536dfd36a613" providerId="ADAL" clId="{4FE2269F-B690-4F04-ACDE-8AC2D0DAD66B}" dt="2023-01-22T16:52:27.536" v="3451"/>
          <ac:spMkLst>
            <pc:docMk/>
            <pc:sldMk cId="3828149566" sldId="758"/>
            <ac:spMk id="110" creationId="{11C4F20A-7454-1059-3B6F-9C0C3768C453}"/>
          </ac:spMkLst>
        </pc:spChg>
        <pc:spChg chg="mod">
          <ac:chgData name="CLARA DI PIAZZA" userId="bd862384-123f-4ee2-aeda-536dfd36a613" providerId="ADAL" clId="{4FE2269F-B690-4F04-ACDE-8AC2D0DAD66B}" dt="2023-01-22T16:52:27.536" v="3451"/>
          <ac:spMkLst>
            <pc:docMk/>
            <pc:sldMk cId="3828149566" sldId="758"/>
            <ac:spMk id="112" creationId="{9097D0A3-A06C-014C-2D88-241774C80D84}"/>
          </ac:spMkLst>
        </pc:spChg>
        <pc:spChg chg="mod">
          <ac:chgData name="CLARA DI PIAZZA" userId="bd862384-123f-4ee2-aeda-536dfd36a613" providerId="ADAL" clId="{4FE2269F-B690-4F04-ACDE-8AC2D0DAD66B}" dt="2023-01-22T16:52:27.536" v="3451"/>
          <ac:spMkLst>
            <pc:docMk/>
            <pc:sldMk cId="3828149566" sldId="758"/>
            <ac:spMk id="114" creationId="{9210DC02-FE3C-A55D-A230-994A5A09882F}"/>
          </ac:spMkLst>
        </pc:spChg>
        <pc:spChg chg="mod">
          <ac:chgData name="CLARA DI PIAZZA" userId="bd862384-123f-4ee2-aeda-536dfd36a613" providerId="ADAL" clId="{4FE2269F-B690-4F04-ACDE-8AC2D0DAD66B}" dt="2023-01-22T16:52:27.536" v="3451"/>
          <ac:spMkLst>
            <pc:docMk/>
            <pc:sldMk cId="3828149566" sldId="758"/>
            <ac:spMk id="116" creationId="{CE6ECBAD-9701-237D-90AE-581233A4370B}"/>
          </ac:spMkLst>
        </pc:spChg>
        <pc:spChg chg="mod">
          <ac:chgData name="CLARA DI PIAZZA" userId="bd862384-123f-4ee2-aeda-536dfd36a613" providerId="ADAL" clId="{4FE2269F-B690-4F04-ACDE-8AC2D0DAD66B}" dt="2023-01-22T16:52:27.536" v="3451"/>
          <ac:spMkLst>
            <pc:docMk/>
            <pc:sldMk cId="3828149566" sldId="758"/>
            <ac:spMk id="118" creationId="{3D1AD816-7D00-F3F9-66A9-768CD50CC3AC}"/>
          </ac:spMkLst>
        </pc:spChg>
        <pc:spChg chg="mod">
          <ac:chgData name="CLARA DI PIAZZA" userId="bd862384-123f-4ee2-aeda-536dfd36a613" providerId="ADAL" clId="{4FE2269F-B690-4F04-ACDE-8AC2D0DAD66B}" dt="2023-01-22T16:52:27.536" v="3451"/>
          <ac:spMkLst>
            <pc:docMk/>
            <pc:sldMk cId="3828149566" sldId="758"/>
            <ac:spMk id="121" creationId="{2C06DEF6-AD34-948F-118B-0636F6F7805E}"/>
          </ac:spMkLst>
        </pc:spChg>
        <pc:spChg chg="mod">
          <ac:chgData name="CLARA DI PIAZZA" userId="bd862384-123f-4ee2-aeda-536dfd36a613" providerId="ADAL" clId="{4FE2269F-B690-4F04-ACDE-8AC2D0DAD66B}" dt="2023-01-22T16:52:27.536" v="3451"/>
          <ac:spMkLst>
            <pc:docMk/>
            <pc:sldMk cId="3828149566" sldId="758"/>
            <ac:spMk id="123" creationId="{D2006DB6-D23B-AA59-0342-3608F3C46F19}"/>
          </ac:spMkLst>
        </pc:spChg>
        <pc:spChg chg="mod">
          <ac:chgData name="CLARA DI PIAZZA" userId="bd862384-123f-4ee2-aeda-536dfd36a613" providerId="ADAL" clId="{4FE2269F-B690-4F04-ACDE-8AC2D0DAD66B}" dt="2023-01-22T16:52:27.536" v="3451"/>
          <ac:spMkLst>
            <pc:docMk/>
            <pc:sldMk cId="3828149566" sldId="758"/>
            <ac:spMk id="124" creationId="{C67A4E75-D022-D2F0-74B7-8217123A3244}"/>
          </ac:spMkLst>
        </pc:spChg>
        <pc:spChg chg="mod">
          <ac:chgData name="CLARA DI PIAZZA" userId="bd862384-123f-4ee2-aeda-536dfd36a613" providerId="ADAL" clId="{4FE2269F-B690-4F04-ACDE-8AC2D0DAD66B}" dt="2023-01-22T16:52:27.536" v="3451"/>
          <ac:spMkLst>
            <pc:docMk/>
            <pc:sldMk cId="3828149566" sldId="758"/>
            <ac:spMk id="125" creationId="{003105B7-A783-7B0A-0BB5-B645800E852C}"/>
          </ac:spMkLst>
        </pc:spChg>
        <pc:spChg chg="mod">
          <ac:chgData name="CLARA DI PIAZZA" userId="bd862384-123f-4ee2-aeda-536dfd36a613" providerId="ADAL" clId="{4FE2269F-B690-4F04-ACDE-8AC2D0DAD66B}" dt="2023-01-22T16:52:27.536" v="3451"/>
          <ac:spMkLst>
            <pc:docMk/>
            <pc:sldMk cId="3828149566" sldId="758"/>
            <ac:spMk id="126" creationId="{8046AEA4-41BD-9C28-61A1-7F055744933F}"/>
          </ac:spMkLst>
        </pc:spChg>
        <pc:spChg chg="mod">
          <ac:chgData name="CLARA DI PIAZZA" userId="bd862384-123f-4ee2-aeda-536dfd36a613" providerId="ADAL" clId="{4FE2269F-B690-4F04-ACDE-8AC2D0DAD66B}" dt="2023-01-22T16:52:27.536" v="3451"/>
          <ac:spMkLst>
            <pc:docMk/>
            <pc:sldMk cId="3828149566" sldId="758"/>
            <ac:spMk id="127" creationId="{3974E413-E764-B4EF-F857-07A99D52620C}"/>
          </ac:spMkLst>
        </pc:spChg>
        <pc:spChg chg="mod">
          <ac:chgData name="CLARA DI PIAZZA" userId="bd862384-123f-4ee2-aeda-536dfd36a613" providerId="ADAL" clId="{4FE2269F-B690-4F04-ACDE-8AC2D0DAD66B}" dt="2023-01-22T16:52:27.536" v="3451"/>
          <ac:spMkLst>
            <pc:docMk/>
            <pc:sldMk cId="3828149566" sldId="758"/>
            <ac:spMk id="129" creationId="{5D0687D3-4295-05F2-748A-E26BD0F6BBB3}"/>
          </ac:spMkLst>
        </pc:spChg>
        <pc:spChg chg="mod">
          <ac:chgData name="CLARA DI PIAZZA" userId="bd862384-123f-4ee2-aeda-536dfd36a613" providerId="ADAL" clId="{4FE2269F-B690-4F04-ACDE-8AC2D0DAD66B}" dt="2023-01-22T16:52:27.536" v="3451"/>
          <ac:spMkLst>
            <pc:docMk/>
            <pc:sldMk cId="3828149566" sldId="758"/>
            <ac:spMk id="131" creationId="{F5494659-1F42-5315-BD5A-682E27821CFB}"/>
          </ac:spMkLst>
        </pc:spChg>
        <pc:spChg chg="mod">
          <ac:chgData name="CLARA DI PIAZZA" userId="bd862384-123f-4ee2-aeda-536dfd36a613" providerId="ADAL" clId="{4FE2269F-B690-4F04-ACDE-8AC2D0DAD66B}" dt="2023-01-22T16:52:27.536" v="3451"/>
          <ac:spMkLst>
            <pc:docMk/>
            <pc:sldMk cId="3828149566" sldId="758"/>
            <ac:spMk id="133" creationId="{AD4A3E86-B40D-4727-277E-BC59BCA80134}"/>
          </ac:spMkLst>
        </pc:spChg>
        <pc:spChg chg="mod">
          <ac:chgData name="CLARA DI PIAZZA" userId="bd862384-123f-4ee2-aeda-536dfd36a613" providerId="ADAL" clId="{4FE2269F-B690-4F04-ACDE-8AC2D0DAD66B}" dt="2023-01-22T16:52:27.536" v="3451"/>
          <ac:spMkLst>
            <pc:docMk/>
            <pc:sldMk cId="3828149566" sldId="758"/>
            <ac:spMk id="135" creationId="{B5A7500E-FE0F-792B-605C-1319031A76E0}"/>
          </ac:spMkLst>
        </pc:spChg>
        <pc:spChg chg="mod">
          <ac:chgData name="CLARA DI PIAZZA" userId="bd862384-123f-4ee2-aeda-536dfd36a613" providerId="ADAL" clId="{4FE2269F-B690-4F04-ACDE-8AC2D0DAD66B}" dt="2023-01-22T16:52:27.536" v="3451"/>
          <ac:spMkLst>
            <pc:docMk/>
            <pc:sldMk cId="3828149566" sldId="758"/>
            <ac:spMk id="136" creationId="{EE53B5DE-D47D-29A3-D894-737F54EB3A21}"/>
          </ac:spMkLst>
        </pc:spChg>
        <pc:spChg chg="mod">
          <ac:chgData name="CLARA DI PIAZZA" userId="bd862384-123f-4ee2-aeda-536dfd36a613" providerId="ADAL" clId="{4FE2269F-B690-4F04-ACDE-8AC2D0DAD66B}" dt="2023-01-22T16:52:27.536" v="3451"/>
          <ac:spMkLst>
            <pc:docMk/>
            <pc:sldMk cId="3828149566" sldId="758"/>
            <ac:spMk id="137" creationId="{5863F1F3-4E09-12CA-28BA-9106A89D87F8}"/>
          </ac:spMkLst>
        </pc:spChg>
        <pc:spChg chg="mod">
          <ac:chgData name="CLARA DI PIAZZA" userId="bd862384-123f-4ee2-aeda-536dfd36a613" providerId="ADAL" clId="{4FE2269F-B690-4F04-ACDE-8AC2D0DAD66B}" dt="2023-01-22T16:52:27.536" v="3451"/>
          <ac:spMkLst>
            <pc:docMk/>
            <pc:sldMk cId="3828149566" sldId="758"/>
            <ac:spMk id="138" creationId="{23FF9940-6071-BBAF-FE60-095239445808}"/>
          </ac:spMkLst>
        </pc:spChg>
        <pc:spChg chg="mod">
          <ac:chgData name="CLARA DI PIAZZA" userId="bd862384-123f-4ee2-aeda-536dfd36a613" providerId="ADAL" clId="{4FE2269F-B690-4F04-ACDE-8AC2D0DAD66B}" dt="2023-01-22T16:52:27.536" v="3451"/>
          <ac:spMkLst>
            <pc:docMk/>
            <pc:sldMk cId="3828149566" sldId="758"/>
            <ac:spMk id="139" creationId="{F0C0EEF9-BE46-7CEF-361B-BBC58EF330A8}"/>
          </ac:spMkLst>
        </pc:spChg>
        <pc:spChg chg="mod">
          <ac:chgData name="CLARA DI PIAZZA" userId="bd862384-123f-4ee2-aeda-536dfd36a613" providerId="ADAL" clId="{4FE2269F-B690-4F04-ACDE-8AC2D0DAD66B}" dt="2023-01-22T16:52:27.536" v="3451"/>
          <ac:spMkLst>
            <pc:docMk/>
            <pc:sldMk cId="3828149566" sldId="758"/>
            <ac:spMk id="141" creationId="{5D8EEC7D-D666-9D56-F411-990EFF5A39C8}"/>
          </ac:spMkLst>
        </pc:spChg>
        <pc:spChg chg="mod">
          <ac:chgData name="CLARA DI PIAZZA" userId="bd862384-123f-4ee2-aeda-536dfd36a613" providerId="ADAL" clId="{4FE2269F-B690-4F04-ACDE-8AC2D0DAD66B}" dt="2023-01-22T16:52:27.536" v="3451"/>
          <ac:spMkLst>
            <pc:docMk/>
            <pc:sldMk cId="3828149566" sldId="758"/>
            <ac:spMk id="143" creationId="{12DB9BB0-C31B-45BD-5A33-A9B873286ED9}"/>
          </ac:spMkLst>
        </pc:spChg>
        <pc:spChg chg="mod">
          <ac:chgData name="CLARA DI PIAZZA" userId="bd862384-123f-4ee2-aeda-536dfd36a613" providerId="ADAL" clId="{4FE2269F-B690-4F04-ACDE-8AC2D0DAD66B}" dt="2023-01-22T16:53:19.012" v="3461" actId="554"/>
          <ac:spMkLst>
            <pc:docMk/>
            <pc:sldMk cId="3828149566" sldId="758"/>
            <ac:spMk id="146" creationId="{C289B9CF-5155-41A6-3DD7-7DA9AB0DE5C5}"/>
          </ac:spMkLst>
        </pc:spChg>
        <pc:spChg chg="mod">
          <ac:chgData name="CLARA DI PIAZZA" userId="bd862384-123f-4ee2-aeda-536dfd36a613" providerId="ADAL" clId="{4FE2269F-B690-4F04-ACDE-8AC2D0DAD66B}" dt="2023-01-22T16:52:45.288" v="3454"/>
          <ac:spMkLst>
            <pc:docMk/>
            <pc:sldMk cId="3828149566" sldId="758"/>
            <ac:spMk id="151" creationId="{1FE3E02D-4A08-FD15-401C-CF986E72ABF5}"/>
          </ac:spMkLst>
        </pc:spChg>
        <pc:spChg chg="mod">
          <ac:chgData name="CLARA DI PIAZZA" userId="bd862384-123f-4ee2-aeda-536dfd36a613" providerId="ADAL" clId="{4FE2269F-B690-4F04-ACDE-8AC2D0DAD66B}" dt="2023-01-22T16:52:45.288" v="3454"/>
          <ac:spMkLst>
            <pc:docMk/>
            <pc:sldMk cId="3828149566" sldId="758"/>
            <ac:spMk id="153" creationId="{4E2FB9BC-CB33-5C9A-BD9A-865D53CAB10A}"/>
          </ac:spMkLst>
        </pc:spChg>
        <pc:spChg chg="mod">
          <ac:chgData name="CLARA DI PIAZZA" userId="bd862384-123f-4ee2-aeda-536dfd36a613" providerId="ADAL" clId="{4FE2269F-B690-4F04-ACDE-8AC2D0DAD66B}" dt="2023-01-22T16:52:45.288" v="3454"/>
          <ac:spMkLst>
            <pc:docMk/>
            <pc:sldMk cId="3828149566" sldId="758"/>
            <ac:spMk id="155" creationId="{1E4DD616-274B-80E9-16CA-23D6C6C5872D}"/>
          </ac:spMkLst>
        </pc:spChg>
        <pc:spChg chg="mod">
          <ac:chgData name="CLARA DI PIAZZA" userId="bd862384-123f-4ee2-aeda-536dfd36a613" providerId="ADAL" clId="{4FE2269F-B690-4F04-ACDE-8AC2D0DAD66B}" dt="2023-01-22T16:52:45.288" v="3454"/>
          <ac:spMkLst>
            <pc:docMk/>
            <pc:sldMk cId="3828149566" sldId="758"/>
            <ac:spMk id="157" creationId="{B536A7B1-697F-4739-4657-8A7320B5A95C}"/>
          </ac:spMkLst>
        </pc:spChg>
        <pc:spChg chg="mod">
          <ac:chgData name="CLARA DI PIAZZA" userId="bd862384-123f-4ee2-aeda-536dfd36a613" providerId="ADAL" clId="{4FE2269F-B690-4F04-ACDE-8AC2D0DAD66B}" dt="2023-01-22T16:55:35.415" v="3488" actId="20577"/>
          <ac:spMkLst>
            <pc:docMk/>
            <pc:sldMk cId="3828149566" sldId="758"/>
            <ac:spMk id="158" creationId="{1946D49A-580D-A1A3-9D5D-1F7820707214}"/>
          </ac:spMkLst>
        </pc:spChg>
        <pc:spChg chg="mod">
          <ac:chgData name="CLARA DI PIAZZA" userId="bd862384-123f-4ee2-aeda-536dfd36a613" providerId="ADAL" clId="{4FE2269F-B690-4F04-ACDE-8AC2D0DAD66B}" dt="2023-01-22T16:53:19.012" v="3461" actId="554"/>
          <ac:spMkLst>
            <pc:docMk/>
            <pc:sldMk cId="3828149566" sldId="758"/>
            <ac:spMk id="159" creationId="{6C7A2D1D-1D7E-4034-FF69-35910B0303A9}"/>
          </ac:spMkLst>
        </pc:spChg>
        <pc:spChg chg="mod">
          <ac:chgData name="CLARA DI PIAZZA" userId="bd862384-123f-4ee2-aeda-536dfd36a613" providerId="ADAL" clId="{4FE2269F-B690-4F04-ACDE-8AC2D0DAD66B}" dt="2023-01-22T16:53:19.012" v="3461" actId="554"/>
          <ac:spMkLst>
            <pc:docMk/>
            <pc:sldMk cId="3828149566" sldId="758"/>
            <ac:spMk id="160" creationId="{BC6269C9-6EA9-3282-0FC5-791C3EFF0F48}"/>
          </ac:spMkLst>
        </pc:spChg>
        <pc:spChg chg="mod">
          <ac:chgData name="CLARA DI PIAZZA" userId="bd862384-123f-4ee2-aeda-536dfd36a613" providerId="ADAL" clId="{4FE2269F-B690-4F04-ACDE-8AC2D0DAD66B}" dt="2023-01-22T16:53:19.012" v="3461" actId="554"/>
          <ac:spMkLst>
            <pc:docMk/>
            <pc:sldMk cId="3828149566" sldId="758"/>
            <ac:spMk id="161" creationId="{D3549459-4552-C1B1-7DAA-C1BA72FD4834}"/>
          </ac:spMkLst>
        </pc:spChg>
        <pc:spChg chg="mod">
          <ac:chgData name="CLARA DI PIAZZA" userId="bd862384-123f-4ee2-aeda-536dfd36a613" providerId="ADAL" clId="{4FE2269F-B690-4F04-ACDE-8AC2D0DAD66B}" dt="2023-01-22T16:52:45.288" v="3454"/>
          <ac:spMkLst>
            <pc:docMk/>
            <pc:sldMk cId="3828149566" sldId="758"/>
            <ac:spMk id="163" creationId="{77323D13-6D61-1BA7-45E5-44C966B5C82B}"/>
          </ac:spMkLst>
        </pc:spChg>
        <pc:spChg chg="mod">
          <ac:chgData name="CLARA DI PIAZZA" userId="bd862384-123f-4ee2-aeda-536dfd36a613" providerId="ADAL" clId="{4FE2269F-B690-4F04-ACDE-8AC2D0DAD66B}" dt="2023-01-22T16:52:45.288" v="3454"/>
          <ac:spMkLst>
            <pc:docMk/>
            <pc:sldMk cId="3828149566" sldId="758"/>
            <ac:spMk id="164" creationId="{A8157E28-6AAE-28A5-B71F-279CA3D3BBFF}"/>
          </ac:spMkLst>
        </pc:spChg>
        <pc:spChg chg="mod">
          <ac:chgData name="CLARA DI PIAZZA" userId="bd862384-123f-4ee2-aeda-536dfd36a613" providerId="ADAL" clId="{4FE2269F-B690-4F04-ACDE-8AC2D0DAD66B}" dt="2023-01-22T16:52:45.288" v="3454"/>
          <ac:spMkLst>
            <pc:docMk/>
            <pc:sldMk cId="3828149566" sldId="758"/>
            <ac:spMk id="165" creationId="{4DEF56AF-AF38-EA13-A1E7-27A5C73EEA70}"/>
          </ac:spMkLst>
        </pc:spChg>
        <pc:spChg chg="mod">
          <ac:chgData name="CLARA DI PIAZZA" userId="bd862384-123f-4ee2-aeda-536dfd36a613" providerId="ADAL" clId="{4FE2269F-B690-4F04-ACDE-8AC2D0DAD66B}" dt="2023-01-22T16:52:45.288" v="3454"/>
          <ac:spMkLst>
            <pc:docMk/>
            <pc:sldMk cId="3828149566" sldId="758"/>
            <ac:spMk id="167" creationId="{9075D8A5-F9A0-8D2F-4E06-735661346C40}"/>
          </ac:spMkLst>
        </pc:spChg>
        <pc:spChg chg="mod">
          <ac:chgData name="CLARA DI PIAZZA" userId="bd862384-123f-4ee2-aeda-536dfd36a613" providerId="ADAL" clId="{4FE2269F-B690-4F04-ACDE-8AC2D0DAD66B}" dt="2023-01-22T16:52:45.288" v="3454"/>
          <ac:spMkLst>
            <pc:docMk/>
            <pc:sldMk cId="3828149566" sldId="758"/>
            <ac:spMk id="169" creationId="{D1C1EAA7-61BE-D1E5-7269-F027D94A5B04}"/>
          </ac:spMkLst>
        </pc:spChg>
        <pc:spChg chg="mod">
          <ac:chgData name="CLARA DI PIAZZA" userId="bd862384-123f-4ee2-aeda-536dfd36a613" providerId="ADAL" clId="{4FE2269F-B690-4F04-ACDE-8AC2D0DAD66B}" dt="2023-01-22T16:52:45.288" v="3454"/>
          <ac:spMkLst>
            <pc:docMk/>
            <pc:sldMk cId="3828149566" sldId="758"/>
            <ac:spMk id="171" creationId="{5656C4F1-C90D-E2CD-CB87-CE1A1637C135}"/>
          </ac:spMkLst>
        </pc:spChg>
        <pc:spChg chg="mod">
          <ac:chgData name="CLARA DI PIAZZA" userId="bd862384-123f-4ee2-aeda-536dfd36a613" providerId="ADAL" clId="{4FE2269F-B690-4F04-ACDE-8AC2D0DAD66B}" dt="2023-01-22T16:52:45.288" v="3454"/>
          <ac:spMkLst>
            <pc:docMk/>
            <pc:sldMk cId="3828149566" sldId="758"/>
            <ac:spMk id="173" creationId="{7B7831B9-9967-2BA6-9EF4-2C240813CD22}"/>
          </ac:spMkLst>
        </pc:spChg>
        <pc:spChg chg="mod">
          <ac:chgData name="CLARA DI PIAZZA" userId="bd862384-123f-4ee2-aeda-536dfd36a613" providerId="ADAL" clId="{4FE2269F-B690-4F04-ACDE-8AC2D0DAD66B}" dt="2023-01-22T16:52:45.288" v="3454"/>
          <ac:spMkLst>
            <pc:docMk/>
            <pc:sldMk cId="3828149566" sldId="758"/>
            <ac:spMk id="176" creationId="{681076B5-BA8E-54A5-F26C-F474079939B1}"/>
          </ac:spMkLst>
        </pc:spChg>
        <pc:spChg chg="mod">
          <ac:chgData name="CLARA DI PIAZZA" userId="bd862384-123f-4ee2-aeda-536dfd36a613" providerId="ADAL" clId="{4FE2269F-B690-4F04-ACDE-8AC2D0DAD66B}" dt="2023-01-22T16:52:45.288" v="3454"/>
          <ac:spMkLst>
            <pc:docMk/>
            <pc:sldMk cId="3828149566" sldId="758"/>
            <ac:spMk id="178" creationId="{A44D847A-07D6-25D6-B9B7-20842A5F69E8}"/>
          </ac:spMkLst>
        </pc:spChg>
        <pc:spChg chg="mod">
          <ac:chgData name="CLARA DI PIAZZA" userId="bd862384-123f-4ee2-aeda-536dfd36a613" providerId="ADAL" clId="{4FE2269F-B690-4F04-ACDE-8AC2D0DAD66B}" dt="2023-01-22T16:52:45.288" v="3454"/>
          <ac:spMkLst>
            <pc:docMk/>
            <pc:sldMk cId="3828149566" sldId="758"/>
            <ac:spMk id="179" creationId="{43FA0480-D669-2D85-D3D5-8BC5BD2ED05A}"/>
          </ac:spMkLst>
        </pc:spChg>
        <pc:spChg chg="mod">
          <ac:chgData name="CLARA DI PIAZZA" userId="bd862384-123f-4ee2-aeda-536dfd36a613" providerId="ADAL" clId="{4FE2269F-B690-4F04-ACDE-8AC2D0DAD66B}" dt="2023-01-22T16:52:45.288" v="3454"/>
          <ac:spMkLst>
            <pc:docMk/>
            <pc:sldMk cId="3828149566" sldId="758"/>
            <ac:spMk id="180" creationId="{20A82F08-61FB-7465-5E48-577207746978}"/>
          </ac:spMkLst>
        </pc:spChg>
        <pc:spChg chg="mod">
          <ac:chgData name="CLARA DI PIAZZA" userId="bd862384-123f-4ee2-aeda-536dfd36a613" providerId="ADAL" clId="{4FE2269F-B690-4F04-ACDE-8AC2D0DAD66B}" dt="2023-01-22T16:53:19.012" v="3461" actId="554"/>
          <ac:spMkLst>
            <pc:docMk/>
            <pc:sldMk cId="3828149566" sldId="758"/>
            <ac:spMk id="181" creationId="{19EF03D9-AE8D-E15F-6669-91D6EA47A4CD}"/>
          </ac:spMkLst>
        </pc:spChg>
        <pc:spChg chg="mod">
          <ac:chgData name="CLARA DI PIAZZA" userId="bd862384-123f-4ee2-aeda-536dfd36a613" providerId="ADAL" clId="{4FE2269F-B690-4F04-ACDE-8AC2D0DAD66B}" dt="2023-01-22T16:52:45.288" v="3454"/>
          <ac:spMkLst>
            <pc:docMk/>
            <pc:sldMk cId="3828149566" sldId="758"/>
            <ac:spMk id="182" creationId="{4EFDE040-A53B-6D5F-59C7-BFC1FE9C9999}"/>
          </ac:spMkLst>
        </pc:spChg>
        <pc:spChg chg="mod">
          <ac:chgData name="CLARA DI PIAZZA" userId="bd862384-123f-4ee2-aeda-536dfd36a613" providerId="ADAL" clId="{4FE2269F-B690-4F04-ACDE-8AC2D0DAD66B}" dt="2023-01-22T16:53:19.012" v="3461" actId="554"/>
          <ac:spMkLst>
            <pc:docMk/>
            <pc:sldMk cId="3828149566" sldId="758"/>
            <ac:spMk id="184" creationId="{EC9E1AF7-BBCA-F0D4-74EE-E6C277EC416F}"/>
          </ac:spMkLst>
        </pc:spChg>
        <pc:spChg chg="mod">
          <ac:chgData name="CLARA DI PIAZZA" userId="bd862384-123f-4ee2-aeda-536dfd36a613" providerId="ADAL" clId="{4FE2269F-B690-4F04-ACDE-8AC2D0DAD66B}" dt="2023-01-22T16:52:45.288" v="3454"/>
          <ac:spMkLst>
            <pc:docMk/>
            <pc:sldMk cId="3828149566" sldId="758"/>
            <ac:spMk id="186" creationId="{3278133D-C526-FC43-70F2-7E701403D291}"/>
          </ac:spMkLst>
        </pc:spChg>
        <pc:spChg chg="mod">
          <ac:chgData name="CLARA DI PIAZZA" userId="bd862384-123f-4ee2-aeda-536dfd36a613" providerId="ADAL" clId="{4FE2269F-B690-4F04-ACDE-8AC2D0DAD66B}" dt="2023-01-22T16:52:45.288" v="3454"/>
          <ac:spMkLst>
            <pc:docMk/>
            <pc:sldMk cId="3828149566" sldId="758"/>
            <ac:spMk id="188" creationId="{5E883629-D0A1-28C4-9DE4-B4D64F201B69}"/>
          </ac:spMkLst>
        </pc:spChg>
        <pc:spChg chg="mod">
          <ac:chgData name="CLARA DI PIAZZA" userId="bd862384-123f-4ee2-aeda-536dfd36a613" providerId="ADAL" clId="{4FE2269F-B690-4F04-ACDE-8AC2D0DAD66B}" dt="2023-01-22T16:52:45.288" v="3454"/>
          <ac:spMkLst>
            <pc:docMk/>
            <pc:sldMk cId="3828149566" sldId="758"/>
            <ac:spMk id="190" creationId="{0D26B65C-B520-B82E-4F0E-110FC2BE9DC0}"/>
          </ac:spMkLst>
        </pc:spChg>
        <pc:spChg chg="mod">
          <ac:chgData name="CLARA DI PIAZZA" userId="bd862384-123f-4ee2-aeda-536dfd36a613" providerId="ADAL" clId="{4FE2269F-B690-4F04-ACDE-8AC2D0DAD66B}" dt="2023-01-22T16:52:45.288" v="3454"/>
          <ac:spMkLst>
            <pc:docMk/>
            <pc:sldMk cId="3828149566" sldId="758"/>
            <ac:spMk id="191" creationId="{2D6FF0A6-B3DA-B676-45E3-E8B3F36A85E3}"/>
          </ac:spMkLst>
        </pc:spChg>
        <pc:spChg chg="mod">
          <ac:chgData name="CLARA DI PIAZZA" userId="bd862384-123f-4ee2-aeda-536dfd36a613" providerId="ADAL" clId="{4FE2269F-B690-4F04-ACDE-8AC2D0DAD66B}" dt="2023-01-22T16:52:45.288" v="3454"/>
          <ac:spMkLst>
            <pc:docMk/>
            <pc:sldMk cId="3828149566" sldId="758"/>
            <ac:spMk id="192" creationId="{6AA9A088-A800-1EB1-17D0-F4B07F3AFBB4}"/>
          </ac:spMkLst>
        </pc:spChg>
        <pc:spChg chg="mod">
          <ac:chgData name="CLARA DI PIAZZA" userId="bd862384-123f-4ee2-aeda-536dfd36a613" providerId="ADAL" clId="{4FE2269F-B690-4F04-ACDE-8AC2D0DAD66B}" dt="2023-01-22T16:52:45.288" v="3454"/>
          <ac:spMkLst>
            <pc:docMk/>
            <pc:sldMk cId="3828149566" sldId="758"/>
            <ac:spMk id="193" creationId="{4F8F4CBE-B826-50B0-CEBD-34AA1439195E}"/>
          </ac:spMkLst>
        </pc:spChg>
        <pc:spChg chg="mod">
          <ac:chgData name="CLARA DI PIAZZA" userId="bd862384-123f-4ee2-aeda-536dfd36a613" providerId="ADAL" clId="{4FE2269F-B690-4F04-ACDE-8AC2D0DAD66B}" dt="2023-01-22T16:52:45.288" v="3454"/>
          <ac:spMkLst>
            <pc:docMk/>
            <pc:sldMk cId="3828149566" sldId="758"/>
            <ac:spMk id="194" creationId="{E5929FD9-C904-E697-C29D-4228C43EC44E}"/>
          </ac:spMkLst>
        </pc:spChg>
        <pc:spChg chg="mod">
          <ac:chgData name="CLARA DI PIAZZA" userId="bd862384-123f-4ee2-aeda-536dfd36a613" providerId="ADAL" clId="{4FE2269F-B690-4F04-ACDE-8AC2D0DAD66B}" dt="2023-01-22T16:52:45.288" v="3454"/>
          <ac:spMkLst>
            <pc:docMk/>
            <pc:sldMk cId="3828149566" sldId="758"/>
            <ac:spMk id="196" creationId="{2CFD9F10-AFEC-00C4-D2D7-57CA0F12F12D}"/>
          </ac:spMkLst>
        </pc:spChg>
        <pc:spChg chg="mod">
          <ac:chgData name="CLARA DI PIAZZA" userId="bd862384-123f-4ee2-aeda-536dfd36a613" providerId="ADAL" clId="{4FE2269F-B690-4F04-ACDE-8AC2D0DAD66B}" dt="2023-01-22T16:52:45.288" v="3454"/>
          <ac:spMkLst>
            <pc:docMk/>
            <pc:sldMk cId="3828149566" sldId="758"/>
            <ac:spMk id="198" creationId="{79E20C05-FA9C-20BE-B798-334D3646D29E}"/>
          </ac:spMkLst>
        </pc:spChg>
        <pc:grpChg chg="add del mod">
          <ac:chgData name="CLARA DI PIAZZA" userId="bd862384-123f-4ee2-aeda-536dfd36a613" providerId="ADAL" clId="{4FE2269F-B690-4F04-ACDE-8AC2D0DAD66B}" dt="2023-01-22T16:52:21.347" v="3450" actId="478"/>
          <ac:grpSpMkLst>
            <pc:docMk/>
            <pc:sldMk cId="3828149566" sldId="758"/>
            <ac:grpSpMk id="2" creationId="{E00F14CE-4476-84AB-73E5-9A43CDA4BEC9}"/>
          </ac:grpSpMkLst>
        </pc:grpChg>
        <pc:grpChg chg="mod">
          <ac:chgData name="CLARA DI PIAZZA" userId="bd862384-123f-4ee2-aeda-536dfd36a613" providerId="ADAL" clId="{4FE2269F-B690-4F04-ACDE-8AC2D0DAD66B}" dt="2023-01-22T16:52:00.936" v="3447"/>
          <ac:grpSpMkLst>
            <pc:docMk/>
            <pc:sldMk cId="3828149566" sldId="758"/>
            <ac:grpSpMk id="3" creationId="{3E7CF851-FB7D-6A4D-711E-9127DEACD855}"/>
          </ac:grpSpMkLst>
        </pc:grpChg>
        <pc:grpChg chg="del">
          <ac:chgData name="CLARA DI PIAZZA" userId="bd862384-123f-4ee2-aeda-536dfd36a613" providerId="ADAL" clId="{4FE2269F-B690-4F04-ACDE-8AC2D0DAD66B}" dt="2023-01-22T16:51:53.887" v="3446" actId="478"/>
          <ac:grpSpMkLst>
            <pc:docMk/>
            <pc:sldMk cId="3828149566" sldId="758"/>
            <ac:grpSpMk id="7" creationId="{D06A10B7-5276-D04F-705E-B7B3062A981E}"/>
          </ac:grpSpMkLst>
        </pc:grpChg>
        <pc:grpChg chg="mod">
          <ac:chgData name="CLARA DI PIAZZA" userId="bd862384-123f-4ee2-aeda-536dfd36a613" providerId="ADAL" clId="{4FE2269F-B690-4F04-ACDE-8AC2D0DAD66B}" dt="2023-01-22T16:52:00.936" v="3447"/>
          <ac:grpSpMkLst>
            <pc:docMk/>
            <pc:sldMk cId="3828149566" sldId="758"/>
            <ac:grpSpMk id="58" creationId="{8C38FC8B-7D87-8478-DC3F-AFF160C9DF26}"/>
          </ac:grpSpMkLst>
        </pc:grpChg>
        <pc:grpChg chg="mod">
          <ac:chgData name="CLARA DI PIAZZA" userId="bd862384-123f-4ee2-aeda-536dfd36a613" providerId="ADAL" clId="{4FE2269F-B690-4F04-ACDE-8AC2D0DAD66B}" dt="2023-01-22T16:52:00.936" v="3447"/>
          <ac:grpSpMkLst>
            <pc:docMk/>
            <pc:sldMk cId="3828149566" sldId="758"/>
            <ac:grpSpMk id="64" creationId="{04503F0F-609C-5099-49BD-C4EE75B548B2}"/>
          </ac:grpSpMkLst>
        </pc:grpChg>
        <pc:grpChg chg="mod">
          <ac:chgData name="CLARA DI PIAZZA" userId="bd862384-123f-4ee2-aeda-536dfd36a613" providerId="ADAL" clId="{4FE2269F-B690-4F04-ACDE-8AC2D0DAD66B}" dt="2023-01-22T16:52:00.936" v="3447"/>
          <ac:grpSpMkLst>
            <pc:docMk/>
            <pc:sldMk cId="3828149566" sldId="758"/>
            <ac:grpSpMk id="66" creationId="{331E625A-D2C8-5C08-86A5-B77EA51D34E9}"/>
          </ac:grpSpMkLst>
        </pc:grpChg>
        <pc:grpChg chg="mod">
          <ac:chgData name="CLARA DI PIAZZA" userId="bd862384-123f-4ee2-aeda-536dfd36a613" providerId="ADAL" clId="{4FE2269F-B690-4F04-ACDE-8AC2D0DAD66B}" dt="2023-01-22T16:52:00.936" v="3447"/>
          <ac:grpSpMkLst>
            <pc:docMk/>
            <pc:sldMk cId="3828149566" sldId="758"/>
            <ac:grpSpMk id="67" creationId="{A2AECF4B-FEA3-6532-4913-30E329F9C23F}"/>
          </ac:grpSpMkLst>
        </pc:grpChg>
        <pc:grpChg chg="mod">
          <ac:chgData name="CLARA DI PIAZZA" userId="bd862384-123f-4ee2-aeda-536dfd36a613" providerId="ADAL" clId="{4FE2269F-B690-4F04-ACDE-8AC2D0DAD66B}" dt="2023-01-22T16:52:00.936" v="3447"/>
          <ac:grpSpMkLst>
            <pc:docMk/>
            <pc:sldMk cId="3828149566" sldId="758"/>
            <ac:grpSpMk id="77" creationId="{5D4B937B-ACD5-1974-CA10-188630695066}"/>
          </ac:grpSpMkLst>
        </pc:grpChg>
        <pc:grpChg chg="mod">
          <ac:chgData name="CLARA DI PIAZZA" userId="bd862384-123f-4ee2-aeda-536dfd36a613" providerId="ADAL" clId="{4FE2269F-B690-4F04-ACDE-8AC2D0DAD66B}" dt="2023-01-22T16:52:00.936" v="3447"/>
          <ac:grpSpMkLst>
            <pc:docMk/>
            <pc:sldMk cId="3828149566" sldId="758"/>
            <ac:grpSpMk id="79" creationId="{81C012CA-62B5-1342-3005-E6E51B0397F8}"/>
          </ac:grpSpMkLst>
        </pc:grpChg>
        <pc:grpChg chg="add del mod">
          <ac:chgData name="CLARA DI PIAZZA" userId="bd862384-123f-4ee2-aeda-536dfd36a613" providerId="ADAL" clId="{4FE2269F-B690-4F04-ACDE-8AC2D0DAD66B}" dt="2023-01-22T16:52:34.192" v="3452" actId="478"/>
          <ac:grpSpMkLst>
            <pc:docMk/>
            <pc:sldMk cId="3828149566" sldId="758"/>
            <ac:grpSpMk id="92" creationId="{18868536-84A0-88E9-8AD3-77F0EF14B27D}"/>
          </ac:grpSpMkLst>
        </pc:grpChg>
        <pc:grpChg chg="mod">
          <ac:chgData name="CLARA DI PIAZZA" userId="bd862384-123f-4ee2-aeda-536dfd36a613" providerId="ADAL" clId="{4FE2269F-B690-4F04-ACDE-8AC2D0DAD66B}" dt="2023-01-22T16:52:27.536" v="3451"/>
          <ac:grpSpMkLst>
            <pc:docMk/>
            <pc:sldMk cId="3828149566" sldId="758"/>
            <ac:grpSpMk id="93" creationId="{0394E996-7105-812B-1DE6-2D350109051C}"/>
          </ac:grpSpMkLst>
        </pc:grpChg>
        <pc:grpChg chg="mod">
          <ac:chgData name="CLARA DI PIAZZA" userId="bd862384-123f-4ee2-aeda-536dfd36a613" providerId="ADAL" clId="{4FE2269F-B690-4F04-ACDE-8AC2D0DAD66B}" dt="2023-01-22T16:52:27.536" v="3451"/>
          <ac:grpSpMkLst>
            <pc:docMk/>
            <pc:sldMk cId="3828149566" sldId="758"/>
            <ac:grpSpMk id="95" creationId="{C82DBA03-3E3E-B654-2A9A-2A214FA07FD6}"/>
          </ac:grpSpMkLst>
        </pc:grpChg>
        <pc:grpChg chg="mod">
          <ac:chgData name="CLARA DI PIAZZA" userId="bd862384-123f-4ee2-aeda-536dfd36a613" providerId="ADAL" clId="{4FE2269F-B690-4F04-ACDE-8AC2D0DAD66B}" dt="2023-01-22T16:52:27.536" v="3451"/>
          <ac:grpSpMkLst>
            <pc:docMk/>
            <pc:sldMk cId="3828149566" sldId="758"/>
            <ac:grpSpMk id="111" creationId="{07BF48D1-12F6-2B06-F890-4B9AE20D5325}"/>
          </ac:grpSpMkLst>
        </pc:grpChg>
        <pc:grpChg chg="mod">
          <ac:chgData name="CLARA DI PIAZZA" userId="bd862384-123f-4ee2-aeda-536dfd36a613" providerId="ADAL" clId="{4FE2269F-B690-4F04-ACDE-8AC2D0DAD66B}" dt="2023-01-22T16:52:27.536" v="3451"/>
          <ac:grpSpMkLst>
            <pc:docMk/>
            <pc:sldMk cId="3828149566" sldId="758"/>
            <ac:grpSpMk id="117" creationId="{E199C78C-ED81-03E8-DF5B-96E91210C020}"/>
          </ac:grpSpMkLst>
        </pc:grpChg>
        <pc:grpChg chg="mod">
          <ac:chgData name="CLARA DI PIAZZA" userId="bd862384-123f-4ee2-aeda-536dfd36a613" providerId="ADAL" clId="{4FE2269F-B690-4F04-ACDE-8AC2D0DAD66B}" dt="2023-01-22T16:52:27.536" v="3451"/>
          <ac:grpSpMkLst>
            <pc:docMk/>
            <pc:sldMk cId="3828149566" sldId="758"/>
            <ac:grpSpMk id="119" creationId="{7BE849AB-524E-AC4F-9841-4F02AFCD89B8}"/>
          </ac:grpSpMkLst>
        </pc:grpChg>
        <pc:grpChg chg="mod">
          <ac:chgData name="CLARA DI PIAZZA" userId="bd862384-123f-4ee2-aeda-536dfd36a613" providerId="ADAL" clId="{4FE2269F-B690-4F04-ACDE-8AC2D0DAD66B}" dt="2023-01-22T16:52:27.536" v="3451"/>
          <ac:grpSpMkLst>
            <pc:docMk/>
            <pc:sldMk cId="3828149566" sldId="758"/>
            <ac:grpSpMk id="120" creationId="{2E3F91DC-1490-974D-A0D6-D66AA99938B7}"/>
          </ac:grpSpMkLst>
        </pc:grpChg>
        <pc:grpChg chg="mod">
          <ac:chgData name="CLARA DI PIAZZA" userId="bd862384-123f-4ee2-aeda-536dfd36a613" providerId="ADAL" clId="{4FE2269F-B690-4F04-ACDE-8AC2D0DAD66B}" dt="2023-01-22T16:52:27.536" v="3451"/>
          <ac:grpSpMkLst>
            <pc:docMk/>
            <pc:sldMk cId="3828149566" sldId="758"/>
            <ac:grpSpMk id="130" creationId="{9C81DBF2-AAE5-B45F-0908-247A327615E3}"/>
          </ac:grpSpMkLst>
        </pc:grpChg>
        <pc:grpChg chg="mod">
          <ac:chgData name="CLARA DI PIAZZA" userId="bd862384-123f-4ee2-aeda-536dfd36a613" providerId="ADAL" clId="{4FE2269F-B690-4F04-ACDE-8AC2D0DAD66B}" dt="2023-01-22T16:52:27.536" v="3451"/>
          <ac:grpSpMkLst>
            <pc:docMk/>
            <pc:sldMk cId="3828149566" sldId="758"/>
            <ac:grpSpMk id="132" creationId="{DE021EF0-B3E4-8880-8C9E-47FE201BEE9F}"/>
          </ac:grpSpMkLst>
        </pc:grpChg>
        <pc:grpChg chg="add mod">
          <ac:chgData name="CLARA DI PIAZZA" userId="bd862384-123f-4ee2-aeda-536dfd36a613" providerId="ADAL" clId="{4FE2269F-B690-4F04-ACDE-8AC2D0DAD66B}" dt="2023-01-22T18:27:30.853" v="5060" actId="1076"/>
          <ac:grpSpMkLst>
            <pc:docMk/>
            <pc:sldMk cId="3828149566" sldId="758"/>
            <ac:grpSpMk id="145" creationId="{81D61709-2BC2-5EE5-7DF0-D85259D8E020}"/>
          </ac:grpSpMkLst>
        </pc:grpChg>
        <pc:grpChg chg="mod">
          <ac:chgData name="CLARA DI PIAZZA" userId="bd862384-123f-4ee2-aeda-536dfd36a613" providerId="ADAL" clId="{4FE2269F-B690-4F04-ACDE-8AC2D0DAD66B}" dt="2023-01-22T16:52:45.288" v="3454"/>
          <ac:grpSpMkLst>
            <pc:docMk/>
            <pc:sldMk cId="3828149566" sldId="758"/>
            <ac:grpSpMk id="147" creationId="{42844212-26C2-1BF5-9B41-2F4BB7966BB3}"/>
          </ac:grpSpMkLst>
        </pc:grpChg>
        <pc:grpChg chg="mod">
          <ac:chgData name="CLARA DI PIAZZA" userId="bd862384-123f-4ee2-aeda-536dfd36a613" providerId="ADAL" clId="{4FE2269F-B690-4F04-ACDE-8AC2D0DAD66B}" dt="2023-01-22T16:52:45.288" v="3454"/>
          <ac:grpSpMkLst>
            <pc:docMk/>
            <pc:sldMk cId="3828149566" sldId="758"/>
            <ac:grpSpMk id="148" creationId="{0B162499-F594-CD44-2640-DF08BA4E1237}"/>
          </ac:grpSpMkLst>
        </pc:grpChg>
        <pc:grpChg chg="mod">
          <ac:chgData name="CLARA DI PIAZZA" userId="bd862384-123f-4ee2-aeda-536dfd36a613" providerId="ADAL" clId="{4FE2269F-B690-4F04-ACDE-8AC2D0DAD66B}" dt="2023-01-22T16:52:45.288" v="3454"/>
          <ac:grpSpMkLst>
            <pc:docMk/>
            <pc:sldMk cId="3828149566" sldId="758"/>
            <ac:grpSpMk id="150" creationId="{E07F079D-DEA3-0BB8-BDD4-86984DC018C6}"/>
          </ac:grpSpMkLst>
        </pc:grpChg>
        <pc:grpChg chg="mod">
          <ac:chgData name="CLARA DI PIAZZA" userId="bd862384-123f-4ee2-aeda-536dfd36a613" providerId="ADAL" clId="{4FE2269F-B690-4F04-ACDE-8AC2D0DAD66B}" dt="2023-01-22T16:52:45.288" v="3454"/>
          <ac:grpSpMkLst>
            <pc:docMk/>
            <pc:sldMk cId="3828149566" sldId="758"/>
            <ac:grpSpMk id="166" creationId="{69E22CC5-0F16-3F44-3683-43EF80AA0919}"/>
          </ac:grpSpMkLst>
        </pc:grpChg>
        <pc:grpChg chg="mod">
          <ac:chgData name="CLARA DI PIAZZA" userId="bd862384-123f-4ee2-aeda-536dfd36a613" providerId="ADAL" clId="{4FE2269F-B690-4F04-ACDE-8AC2D0DAD66B}" dt="2023-01-22T16:52:45.288" v="3454"/>
          <ac:grpSpMkLst>
            <pc:docMk/>
            <pc:sldMk cId="3828149566" sldId="758"/>
            <ac:grpSpMk id="172" creationId="{54C41718-D5AC-A45B-03A8-23FCA86B3D73}"/>
          </ac:grpSpMkLst>
        </pc:grpChg>
        <pc:grpChg chg="mod">
          <ac:chgData name="CLARA DI PIAZZA" userId="bd862384-123f-4ee2-aeda-536dfd36a613" providerId="ADAL" clId="{4FE2269F-B690-4F04-ACDE-8AC2D0DAD66B}" dt="2023-01-22T16:52:45.288" v="3454"/>
          <ac:grpSpMkLst>
            <pc:docMk/>
            <pc:sldMk cId="3828149566" sldId="758"/>
            <ac:grpSpMk id="174" creationId="{6A5754A1-4E2C-3562-86EF-3574293882BE}"/>
          </ac:grpSpMkLst>
        </pc:grpChg>
        <pc:grpChg chg="mod">
          <ac:chgData name="CLARA DI PIAZZA" userId="bd862384-123f-4ee2-aeda-536dfd36a613" providerId="ADAL" clId="{4FE2269F-B690-4F04-ACDE-8AC2D0DAD66B}" dt="2023-01-22T16:52:45.288" v="3454"/>
          <ac:grpSpMkLst>
            <pc:docMk/>
            <pc:sldMk cId="3828149566" sldId="758"/>
            <ac:grpSpMk id="175" creationId="{7555C002-5368-B244-901A-FB32C51E2D40}"/>
          </ac:grpSpMkLst>
        </pc:grpChg>
        <pc:grpChg chg="mod">
          <ac:chgData name="CLARA DI PIAZZA" userId="bd862384-123f-4ee2-aeda-536dfd36a613" providerId="ADAL" clId="{4FE2269F-B690-4F04-ACDE-8AC2D0DAD66B}" dt="2023-01-22T16:52:45.288" v="3454"/>
          <ac:grpSpMkLst>
            <pc:docMk/>
            <pc:sldMk cId="3828149566" sldId="758"/>
            <ac:grpSpMk id="185" creationId="{5D29D0E2-5BBD-B7E7-8D8B-B8FB241DA7A0}"/>
          </ac:grpSpMkLst>
        </pc:grpChg>
        <pc:grpChg chg="mod">
          <ac:chgData name="CLARA DI PIAZZA" userId="bd862384-123f-4ee2-aeda-536dfd36a613" providerId="ADAL" clId="{4FE2269F-B690-4F04-ACDE-8AC2D0DAD66B}" dt="2023-01-22T16:52:45.288" v="3454"/>
          <ac:grpSpMkLst>
            <pc:docMk/>
            <pc:sldMk cId="3828149566" sldId="758"/>
            <ac:grpSpMk id="187" creationId="{5CDDE60C-FEE4-163C-59D8-71DE27EA187D}"/>
          </ac:grpSpMkLst>
        </pc:grpChg>
        <pc:cxnChg chg="mod">
          <ac:chgData name="CLARA DI PIAZZA" userId="bd862384-123f-4ee2-aeda-536dfd36a613" providerId="ADAL" clId="{4FE2269F-B690-4F04-ACDE-8AC2D0DAD66B}" dt="2023-01-22T16:51:53.887" v="3446" actId="478"/>
          <ac:cxnSpMkLst>
            <pc:docMk/>
            <pc:sldMk cId="3828149566" sldId="758"/>
            <ac:cxnSpMk id="39" creationId="{3ED3CE7B-BB9F-9A7A-9DFB-4EDFAB1A16F3}"/>
          </ac:cxnSpMkLst>
        </pc:cxnChg>
        <pc:cxnChg chg="mod">
          <ac:chgData name="CLARA DI PIAZZA" userId="bd862384-123f-4ee2-aeda-536dfd36a613" providerId="ADAL" clId="{4FE2269F-B690-4F04-ACDE-8AC2D0DAD66B}" dt="2023-01-22T16:51:53.887" v="3446" actId="478"/>
          <ac:cxnSpMkLst>
            <pc:docMk/>
            <pc:sldMk cId="3828149566" sldId="758"/>
            <ac:cxnSpMk id="43" creationId="{A179EDCF-DCAB-CCFD-E2B0-FFCF5CE05738}"/>
          </ac:cxnSpMkLst>
        </pc:cxnChg>
        <pc:cxnChg chg="mod">
          <ac:chgData name="CLARA DI PIAZZA" userId="bd862384-123f-4ee2-aeda-536dfd36a613" providerId="ADAL" clId="{4FE2269F-B690-4F04-ACDE-8AC2D0DAD66B}" dt="2023-01-22T16:52:00.936" v="3447"/>
          <ac:cxnSpMkLst>
            <pc:docMk/>
            <pc:sldMk cId="3828149566" sldId="758"/>
            <ac:cxnSpMk id="44" creationId="{8840B724-9F9C-8738-7ED5-ABB455065102}"/>
          </ac:cxnSpMkLst>
        </pc:cxnChg>
        <pc:cxnChg chg="mod">
          <ac:chgData name="CLARA DI PIAZZA" userId="bd862384-123f-4ee2-aeda-536dfd36a613" providerId="ADAL" clId="{4FE2269F-B690-4F04-ACDE-8AC2D0DAD66B}" dt="2023-01-22T16:52:00.936" v="3447"/>
          <ac:cxnSpMkLst>
            <pc:docMk/>
            <pc:sldMk cId="3828149566" sldId="758"/>
            <ac:cxnSpMk id="46" creationId="{56BBE6B2-8323-5D88-5807-B689C93FCFD9}"/>
          </ac:cxnSpMkLst>
        </pc:cxnChg>
        <pc:cxnChg chg="mod">
          <ac:chgData name="CLARA DI PIAZZA" userId="bd862384-123f-4ee2-aeda-536dfd36a613" providerId="ADAL" clId="{4FE2269F-B690-4F04-ACDE-8AC2D0DAD66B}" dt="2023-01-22T16:52:00.936" v="3447"/>
          <ac:cxnSpMkLst>
            <pc:docMk/>
            <pc:sldMk cId="3828149566" sldId="758"/>
            <ac:cxnSpMk id="48" creationId="{F2B8C627-EA33-E4CC-FB7B-6191190D452E}"/>
          </ac:cxnSpMkLst>
        </pc:cxnChg>
        <pc:cxnChg chg="mod">
          <ac:chgData name="CLARA DI PIAZZA" userId="bd862384-123f-4ee2-aeda-536dfd36a613" providerId="ADAL" clId="{4FE2269F-B690-4F04-ACDE-8AC2D0DAD66B}" dt="2023-01-22T16:52:00.936" v="3447"/>
          <ac:cxnSpMkLst>
            <pc:docMk/>
            <pc:sldMk cId="3828149566" sldId="758"/>
            <ac:cxnSpMk id="54" creationId="{802BC17C-7C8F-E1B5-3370-53EAE13ABE5A}"/>
          </ac:cxnSpMkLst>
        </pc:cxnChg>
        <pc:cxnChg chg="mod">
          <ac:chgData name="CLARA DI PIAZZA" userId="bd862384-123f-4ee2-aeda-536dfd36a613" providerId="ADAL" clId="{4FE2269F-B690-4F04-ACDE-8AC2D0DAD66B}" dt="2023-01-22T16:52:00.936" v="3447"/>
          <ac:cxnSpMkLst>
            <pc:docMk/>
            <pc:sldMk cId="3828149566" sldId="758"/>
            <ac:cxnSpMk id="60" creationId="{6D1B9133-6176-12A0-9578-08ACF6C7742E}"/>
          </ac:cxnSpMkLst>
        </pc:cxnChg>
        <pc:cxnChg chg="mod">
          <ac:chgData name="CLARA DI PIAZZA" userId="bd862384-123f-4ee2-aeda-536dfd36a613" providerId="ADAL" clId="{4FE2269F-B690-4F04-ACDE-8AC2D0DAD66B}" dt="2023-01-22T16:52:00.936" v="3447"/>
          <ac:cxnSpMkLst>
            <pc:docMk/>
            <pc:sldMk cId="3828149566" sldId="758"/>
            <ac:cxnSpMk id="62" creationId="{475E7517-B211-CE78-E1BB-A738129F2A8C}"/>
          </ac:cxnSpMkLst>
        </pc:cxnChg>
        <pc:cxnChg chg="mod">
          <ac:chgData name="CLARA DI PIAZZA" userId="bd862384-123f-4ee2-aeda-536dfd36a613" providerId="ADAL" clId="{4FE2269F-B690-4F04-ACDE-8AC2D0DAD66B}" dt="2023-01-22T16:52:00.936" v="3447"/>
          <ac:cxnSpMkLst>
            <pc:docMk/>
            <pc:sldMk cId="3828149566" sldId="758"/>
            <ac:cxnSpMk id="69" creationId="{62A45B5D-4A3C-137A-65A9-72318EBC6998}"/>
          </ac:cxnSpMkLst>
        </pc:cxnChg>
        <pc:cxnChg chg="mod">
          <ac:chgData name="CLARA DI PIAZZA" userId="bd862384-123f-4ee2-aeda-536dfd36a613" providerId="ADAL" clId="{4FE2269F-B690-4F04-ACDE-8AC2D0DAD66B}" dt="2023-01-22T16:52:00.936" v="3447"/>
          <ac:cxnSpMkLst>
            <pc:docMk/>
            <pc:sldMk cId="3828149566" sldId="758"/>
            <ac:cxnSpMk id="75" creationId="{034A9757-2F5D-5522-FB29-23ABDDB17597}"/>
          </ac:cxnSpMkLst>
        </pc:cxnChg>
        <pc:cxnChg chg="mod">
          <ac:chgData name="CLARA DI PIAZZA" userId="bd862384-123f-4ee2-aeda-536dfd36a613" providerId="ADAL" clId="{4FE2269F-B690-4F04-ACDE-8AC2D0DAD66B}" dt="2023-01-22T16:52:00.936" v="3447"/>
          <ac:cxnSpMkLst>
            <pc:docMk/>
            <pc:sldMk cId="3828149566" sldId="758"/>
            <ac:cxnSpMk id="81" creationId="{53FBCCA8-CD65-1DC8-FFB4-68AC2B1EF8CC}"/>
          </ac:cxnSpMkLst>
        </pc:cxnChg>
        <pc:cxnChg chg="mod">
          <ac:chgData name="CLARA DI PIAZZA" userId="bd862384-123f-4ee2-aeda-536dfd36a613" providerId="ADAL" clId="{4FE2269F-B690-4F04-ACDE-8AC2D0DAD66B}" dt="2023-01-22T16:52:21.347" v="3450" actId="478"/>
          <ac:cxnSpMkLst>
            <pc:docMk/>
            <pc:sldMk cId="3828149566" sldId="758"/>
            <ac:cxnSpMk id="87" creationId="{B0D6CA44-363D-8A3D-F372-C6FF5EA49874}"/>
          </ac:cxnSpMkLst>
        </pc:cxnChg>
        <pc:cxnChg chg="mod">
          <ac:chgData name="CLARA DI PIAZZA" userId="bd862384-123f-4ee2-aeda-536dfd36a613" providerId="ADAL" clId="{4FE2269F-B690-4F04-ACDE-8AC2D0DAD66B}" dt="2023-01-22T16:52:00.936" v="3447"/>
          <ac:cxnSpMkLst>
            <pc:docMk/>
            <pc:sldMk cId="3828149566" sldId="758"/>
            <ac:cxnSpMk id="89" creationId="{E0CCE0D5-F8B8-D886-3E03-D64DF0415F5F}"/>
          </ac:cxnSpMkLst>
        </pc:cxnChg>
        <pc:cxnChg chg="mod">
          <ac:chgData name="CLARA DI PIAZZA" userId="bd862384-123f-4ee2-aeda-536dfd36a613" providerId="ADAL" clId="{4FE2269F-B690-4F04-ACDE-8AC2D0DAD66B}" dt="2023-01-22T16:52:21.347" v="3450" actId="478"/>
          <ac:cxnSpMkLst>
            <pc:docMk/>
            <pc:sldMk cId="3828149566" sldId="758"/>
            <ac:cxnSpMk id="91" creationId="{6A2F7690-8830-0669-C937-B50D45218536}"/>
          </ac:cxnSpMkLst>
        </pc:cxnChg>
        <pc:cxnChg chg="mod">
          <ac:chgData name="CLARA DI PIAZZA" userId="bd862384-123f-4ee2-aeda-536dfd36a613" providerId="ADAL" clId="{4FE2269F-B690-4F04-ACDE-8AC2D0DAD66B}" dt="2023-01-22T16:52:27.536" v="3451"/>
          <ac:cxnSpMkLst>
            <pc:docMk/>
            <pc:sldMk cId="3828149566" sldId="758"/>
            <ac:cxnSpMk id="94" creationId="{23D8DDC8-F912-8927-9CB6-2B225CE85F61}"/>
          </ac:cxnSpMkLst>
        </pc:cxnChg>
        <pc:cxnChg chg="mod">
          <ac:chgData name="CLARA DI PIAZZA" userId="bd862384-123f-4ee2-aeda-536dfd36a613" providerId="ADAL" clId="{4FE2269F-B690-4F04-ACDE-8AC2D0DAD66B}" dt="2023-01-22T16:52:27.536" v="3451"/>
          <ac:cxnSpMkLst>
            <pc:docMk/>
            <pc:sldMk cId="3828149566" sldId="758"/>
            <ac:cxnSpMk id="97" creationId="{DC3BBB5B-BD0D-000A-B1A2-139D936CF33D}"/>
          </ac:cxnSpMkLst>
        </pc:cxnChg>
        <pc:cxnChg chg="mod">
          <ac:chgData name="CLARA DI PIAZZA" userId="bd862384-123f-4ee2-aeda-536dfd36a613" providerId="ADAL" clId="{4FE2269F-B690-4F04-ACDE-8AC2D0DAD66B}" dt="2023-01-22T16:52:27.536" v="3451"/>
          <ac:cxnSpMkLst>
            <pc:docMk/>
            <pc:sldMk cId="3828149566" sldId="758"/>
            <ac:cxnSpMk id="99" creationId="{86AF6BC3-0887-B919-0104-9C833354E33B}"/>
          </ac:cxnSpMkLst>
        </pc:cxnChg>
        <pc:cxnChg chg="mod">
          <ac:chgData name="CLARA DI PIAZZA" userId="bd862384-123f-4ee2-aeda-536dfd36a613" providerId="ADAL" clId="{4FE2269F-B690-4F04-ACDE-8AC2D0DAD66B}" dt="2023-01-22T16:52:27.536" v="3451"/>
          <ac:cxnSpMkLst>
            <pc:docMk/>
            <pc:sldMk cId="3828149566" sldId="758"/>
            <ac:cxnSpMk id="101" creationId="{BE4EEE94-F5D1-C8EC-12D5-FD65D7AD0CDA}"/>
          </ac:cxnSpMkLst>
        </pc:cxnChg>
        <pc:cxnChg chg="mod">
          <ac:chgData name="CLARA DI PIAZZA" userId="bd862384-123f-4ee2-aeda-536dfd36a613" providerId="ADAL" clId="{4FE2269F-B690-4F04-ACDE-8AC2D0DAD66B}" dt="2023-01-22T16:52:27.536" v="3451"/>
          <ac:cxnSpMkLst>
            <pc:docMk/>
            <pc:sldMk cId="3828149566" sldId="758"/>
            <ac:cxnSpMk id="107" creationId="{9F355702-0439-D77B-2A35-FD31209486A0}"/>
          </ac:cxnSpMkLst>
        </pc:cxnChg>
        <pc:cxnChg chg="mod">
          <ac:chgData name="CLARA DI PIAZZA" userId="bd862384-123f-4ee2-aeda-536dfd36a613" providerId="ADAL" clId="{4FE2269F-B690-4F04-ACDE-8AC2D0DAD66B}" dt="2023-01-22T16:52:27.536" v="3451"/>
          <ac:cxnSpMkLst>
            <pc:docMk/>
            <pc:sldMk cId="3828149566" sldId="758"/>
            <ac:cxnSpMk id="113" creationId="{0E225863-F3AE-22CE-9490-E010485DBE3A}"/>
          </ac:cxnSpMkLst>
        </pc:cxnChg>
        <pc:cxnChg chg="mod">
          <ac:chgData name="CLARA DI PIAZZA" userId="bd862384-123f-4ee2-aeda-536dfd36a613" providerId="ADAL" clId="{4FE2269F-B690-4F04-ACDE-8AC2D0DAD66B}" dt="2023-01-22T16:52:27.536" v="3451"/>
          <ac:cxnSpMkLst>
            <pc:docMk/>
            <pc:sldMk cId="3828149566" sldId="758"/>
            <ac:cxnSpMk id="115" creationId="{95AECCD7-5755-EBD5-6A0F-8512355D27B2}"/>
          </ac:cxnSpMkLst>
        </pc:cxnChg>
        <pc:cxnChg chg="mod">
          <ac:chgData name="CLARA DI PIAZZA" userId="bd862384-123f-4ee2-aeda-536dfd36a613" providerId="ADAL" clId="{4FE2269F-B690-4F04-ACDE-8AC2D0DAD66B}" dt="2023-01-22T16:52:27.536" v="3451"/>
          <ac:cxnSpMkLst>
            <pc:docMk/>
            <pc:sldMk cId="3828149566" sldId="758"/>
            <ac:cxnSpMk id="122" creationId="{C74D9205-9FD7-B3BD-57B4-4A58E4FCED98}"/>
          </ac:cxnSpMkLst>
        </pc:cxnChg>
        <pc:cxnChg chg="mod">
          <ac:chgData name="CLARA DI PIAZZA" userId="bd862384-123f-4ee2-aeda-536dfd36a613" providerId="ADAL" clId="{4FE2269F-B690-4F04-ACDE-8AC2D0DAD66B}" dt="2023-01-22T16:52:27.536" v="3451"/>
          <ac:cxnSpMkLst>
            <pc:docMk/>
            <pc:sldMk cId="3828149566" sldId="758"/>
            <ac:cxnSpMk id="128" creationId="{0CC72CA1-0E3A-88D7-B51C-3DD12DBC7615}"/>
          </ac:cxnSpMkLst>
        </pc:cxnChg>
        <pc:cxnChg chg="mod">
          <ac:chgData name="CLARA DI PIAZZA" userId="bd862384-123f-4ee2-aeda-536dfd36a613" providerId="ADAL" clId="{4FE2269F-B690-4F04-ACDE-8AC2D0DAD66B}" dt="2023-01-22T16:52:27.536" v="3451"/>
          <ac:cxnSpMkLst>
            <pc:docMk/>
            <pc:sldMk cId="3828149566" sldId="758"/>
            <ac:cxnSpMk id="134" creationId="{2DDB815F-0BD2-A750-6902-7C39D7AA797A}"/>
          </ac:cxnSpMkLst>
        </pc:cxnChg>
        <pc:cxnChg chg="mod">
          <ac:chgData name="CLARA DI PIAZZA" userId="bd862384-123f-4ee2-aeda-536dfd36a613" providerId="ADAL" clId="{4FE2269F-B690-4F04-ACDE-8AC2D0DAD66B}" dt="2023-01-22T16:52:34.192" v="3452" actId="478"/>
          <ac:cxnSpMkLst>
            <pc:docMk/>
            <pc:sldMk cId="3828149566" sldId="758"/>
            <ac:cxnSpMk id="140" creationId="{D2934B08-8FC4-5A6E-EF97-97442FBB1B63}"/>
          </ac:cxnSpMkLst>
        </pc:cxnChg>
        <pc:cxnChg chg="mod">
          <ac:chgData name="CLARA DI PIAZZA" userId="bd862384-123f-4ee2-aeda-536dfd36a613" providerId="ADAL" clId="{4FE2269F-B690-4F04-ACDE-8AC2D0DAD66B}" dt="2023-01-22T16:52:27.536" v="3451"/>
          <ac:cxnSpMkLst>
            <pc:docMk/>
            <pc:sldMk cId="3828149566" sldId="758"/>
            <ac:cxnSpMk id="142" creationId="{72EF6221-4612-9FC2-6510-8E562E451A8A}"/>
          </ac:cxnSpMkLst>
        </pc:cxnChg>
        <pc:cxnChg chg="mod">
          <ac:chgData name="CLARA DI PIAZZA" userId="bd862384-123f-4ee2-aeda-536dfd36a613" providerId="ADAL" clId="{4FE2269F-B690-4F04-ACDE-8AC2D0DAD66B}" dt="2023-01-22T16:52:34.192" v="3452" actId="478"/>
          <ac:cxnSpMkLst>
            <pc:docMk/>
            <pc:sldMk cId="3828149566" sldId="758"/>
            <ac:cxnSpMk id="144" creationId="{452368A0-46DC-6B11-D748-77A534213568}"/>
          </ac:cxnSpMkLst>
        </pc:cxnChg>
        <pc:cxnChg chg="mod">
          <ac:chgData name="CLARA DI PIAZZA" userId="bd862384-123f-4ee2-aeda-536dfd36a613" providerId="ADAL" clId="{4FE2269F-B690-4F04-ACDE-8AC2D0DAD66B}" dt="2023-01-22T16:52:45.288" v="3454"/>
          <ac:cxnSpMkLst>
            <pc:docMk/>
            <pc:sldMk cId="3828149566" sldId="758"/>
            <ac:cxnSpMk id="149" creationId="{E362297D-939B-9ECC-C53F-EFE590F73A83}"/>
          </ac:cxnSpMkLst>
        </pc:cxnChg>
        <pc:cxnChg chg="mod">
          <ac:chgData name="CLARA DI PIAZZA" userId="bd862384-123f-4ee2-aeda-536dfd36a613" providerId="ADAL" clId="{4FE2269F-B690-4F04-ACDE-8AC2D0DAD66B}" dt="2023-01-22T16:52:45.288" v="3454"/>
          <ac:cxnSpMkLst>
            <pc:docMk/>
            <pc:sldMk cId="3828149566" sldId="758"/>
            <ac:cxnSpMk id="152" creationId="{4B332613-877A-774C-83D0-AECE78197068}"/>
          </ac:cxnSpMkLst>
        </pc:cxnChg>
        <pc:cxnChg chg="mod">
          <ac:chgData name="CLARA DI PIAZZA" userId="bd862384-123f-4ee2-aeda-536dfd36a613" providerId="ADAL" clId="{4FE2269F-B690-4F04-ACDE-8AC2D0DAD66B}" dt="2023-01-22T16:52:45.288" v="3454"/>
          <ac:cxnSpMkLst>
            <pc:docMk/>
            <pc:sldMk cId="3828149566" sldId="758"/>
            <ac:cxnSpMk id="154" creationId="{6FFA978C-3C57-3902-F9DE-DA149C2FBDDF}"/>
          </ac:cxnSpMkLst>
        </pc:cxnChg>
        <pc:cxnChg chg="mod">
          <ac:chgData name="CLARA DI PIAZZA" userId="bd862384-123f-4ee2-aeda-536dfd36a613" providerId="ADAL" clId="{4FE2269F-B690-4F04-ACDE-8AC2D0DAD66B}" dt="2023-01-22T16:52:45.288" v="3454"/>
          <ac:cxnSpMkLst>
            <pc:docMk/>
            <pc:sldMk cId="3828149566" sldId="758"/>
            <ac:cxnSpMk id="156" creationId="{8ED278DF-D65E-F0E2-4BE9-791F2D31A4B6}"/>
          </ac:cxnSpMkLst>
        </pc:cxnChg>
        <pc:cxnChg chg="mod">
          <ac:chgData name="CLARA DI PIAZZA" userId="bd862384-123f-4ee2-aeda-536dfd36a613" providerId="ADAL" clId="{4FE2269F-B690-4F04-ACDE-8AC2D0DAD66B}" dt="2023-01-22T16:52:45.288" v="3454"/>
          <ac:cxnSpMkLst>
            <pc:docMk/>
            <pc:sldMk cId="3828149566" sldId="758"/>
            <ac:cxnSpMk id="162" creationId="{A9C3C810-D6A5-150E-E332-D669D7F7A56B}"/>
          </ac:cxnSpMkLst>
        </pc:cxnChg>
        <pc:cxnChg chg="mod">
          <ac:chgData name="CLARA DI PIAZZA" userId="bd862384-123f-4ee2-aeda-536dfd36a613" providerId="ADAL" clId="{4FE2269F-B690-4F04-ACDE-8AC2D0DAD66B}" dt="2023-01-22T16:52:45.288" v="3454"/>
          <ac:cxnSpMkLst>
            <pc:docMk/>
            <pc:sldMk cId="3828149566" sldId="758"/>
            <ac:cxnSpMk id="168" creationId="{1B68D248-1784-B549-26C1-B0042167D789}"/>
          </ac:cxnSpMkLst>
        </pc:cxnChg>
        <pc:cxnChg chg="mod">
          <ac:chgData name="CLARA DI PIAZZA" userId="bd862384-123f-4ee2-aeda-536dfd36a613" providerId="ADAL" clId="{4FE2269F-B690-4F04-ACDE-8AC2D0DAD66B}" dt="2023-01-22T16:52:45.288" v="3454"/>
          <ac:cxnSpMkLst>
            <pc:docMk/>
            <pc:sldMk cId="3828149566" sldId="758"/>
            <ac:cxnSpMk id="170" creationId="{626BE17E-40DF-0F09-B6F7-3BC45400F8BF}"/>
          </ac:cxnSpMkLst>
        </pc:cxnChg>
        <pc:cxnChg chg="mod">
          <ac:chgData name="CLARA DI PIAZZA" userId="bd862384-123f-4ee2-aeda-536dfd36a613" providerId="ADAL" clId="{4FE2269F-B690-4F04-ACDE-8AC2D0DAD66B}" dt="2023-01-22T16:52:45.288" v="3454"/>
          <ac:cxnSpMkLst>
            <pc:docMk/>
            <pc:sldMk cId="3828149566" sldId="758"/>
            <ac:cxnSpMk id="177" creationId="{BEF92D05-1F97-B9CC-7CAE-A62ED6AD21E9}"/>
          </ac:cxnSpMkLst>
        </pc:cxnChg>
        <pc:cxnChg chg="mod">
          <ac:chgData name="CLARA DI PIAZZA" userId="bd862384-123f-4ee2-aeda-536dfd36a613" providerId="ADAL" clId="{4FE2269F-B690-4F04-ACDE-8AC2D0DAD66B}" dt="2023-01-22T16:52:45.288" v="3454"/>
          <ac:cxnSpMkLst>
            <pc:docMk/>
            <pc:sldMk cId="3828149566" sldId="758"/>
            <ac:cxnSpMk id="183" creationId="{0B63287D-1FBD-A5BB-6FD6-4F12CE9C39B0}"/>
          </ac:cxnSpMkLst>
        </pc:cxnChg>
        <pc:cxnChg chg="mod">
          <ac:chgData name="CLARA DI PIAZZA" userId="bd862384-123f-4ee2-aeda-536dfd36a613" providerId="ADAL" clId="{4FE2269F-B690-4F04-ACDE-8AC2D0DAD66B}" dt="2023-01-22T16:52:45.288" v="3454"/>
          <ac:cxnSpMkLst>
            <pc:docMk/>
            <pc:sldMk cId="3828149566" sldId="758"/>
            <ac:cxnSpMk id="189" creationId="{339AB189-2794-F684-B171-DA6B01A2A38F}"/>
          </ac:cxnSpMkLst>
        </pc:cxnChg>
        <pc:cxnChg chg="mod">
          <ac:chgData name="CLARA DI PIAZZA" userId="bd862384-123f-4ee2-aeda-536dfd36a613" providerId="ADAL" clId="{4FE2269F-B690-4F04-ACDE-8AC2D0DAD66B}" dt="2023-01-22T16:52:45.288" v="3454"/>
          <ac:cxnSpMkLst>
            <pc:docMk/>
            <pc:sldMk cId="3828149566" sldId="758"/>
            <ac:cxnSpMk id="195" creationId="{A3061960-EB65-27AB-7DDE-543ACBB80EE9}"/>
          </ac:cxnSpMkLst>
        </pc:cxnChg>
        <pc:cxnChg chg="mod">
          <ac:chgData name="CLARA DI PIAZZA" userId="bd862384-123f-4ee2-aeda-536dfd36a613" providerId="ADAL" clId="{4FE2269F-B690-4F04-ACDE-8AC2D0DAD66B}" dt="2023-01-22T16:52:45.288" v="3454"/>
          <ac:cxnSpMkLst>
            <pc:docMk/>
            <pc:sldMk cId="3828149566" sldId="758"/>
            <ac:cxnSpMk id="197" creationId="{8F5FD49F-34B5-6A1E-F0A1-CD1F34D39760}"/>
          </ac:cxnSpMkLst>
        </pc:cxnChg>
        <pc:cxnChg chg="mod">
          <ac:chgData name="CLARA DI PIAZZA" userId="bd862384-123f-4ee2-aeda-536dfd36a613" providerId="ADAL" clId="{4FE2269F-B690-4F04-ACDE-8AC2D0DAD66B}" dt="2023-01-22T16:52:45.288" v="3454"/>
          <ac:cxnSpMkLst>
            <pc:docMk/>
            <pc:sldMk cId="3828149566" sldId="758"/>
            <ac:cxnSpMk id="199" creationId="{89AA537A-1866-96D5-3869-D087690DE96E}"/>
          </ac:cxnSpMkLst>
        </pc:cxnChg>
      </pc:sldChg>
      <pc:sldChg chg="addSp delSp modSp add mod modTransition delAnim modAnim">
        <pc:chgData name="CLARA DI PIAZZA" userId="bd862384-123f-4ee2-aeda-536dfd36a613" providerId="ADAL" clId="{4FE2269F-B690-4F04-ACDE-8AC2D0DAD66B}" dt="2023-01-23T17:22:53.337" v="23564"/>
        <pc:sldMkLst>
          <pc:docMk/>
          <pc:sldMk cId="3700476850" sldId="759"/>
        </pc:sldMkLst>
        <pc:spChg chg="del">
          <ac:chgData name="CLARA DI PIAZZA" userId="bd862384-123f-4ee2-aeda-536dfd36a613" providerId="ADAL" clId="{4FE2269F-B690-4F04-ACDE-8AC2D0DAD66B}" dt="2023-01-22T16:53:39.256" v="3462" actId="478"/>
          <ac:spMkLst>
            <pc:docMk/>
            <pc:sldMk cId="3700476850" sldId="759"/>
            <ac:spMk id="3" creationId="{D842D51A-D457-B73C-EF7C-FAB2E4983265}"/>
          </ac:spMkLst>
        </pc:spChg>
        <pc:spChg chg="add mod">
          <ac:chgData name="CLARA DI PIAZZA" userId="bd862384-123f-4ee2-aeda-536dfd36a613" providerId="ADAL" clId="{4FE2269F-B690-4F04-ACDE-8AC2D0DAD66B}" dt="2023-01-22T16:57:57.457" v="3538" actId="14100"/>
          <ac:spMkLst>
            <pc:docMk/>
            <pc:sldMk cId="3700476850" sldId="759"/>
            <ac:spMk id="4" creationId="{FA7B70A8-060A-7A76-C379-40583B7440CD}"/>
          </ac:spMkLst>
        </pc:spChg>
        <pc:spChg chg="add mod">
          <ac:chgData name="CLARA DI PIAZZA" userId="bd862384-123f-4ee2-aeda-536dfd36a613" providerId="ADAL" clId="{4FE2269F-B690-4F04-ACDE-8AC2D0DAD66B}" dt="2023-01-22T16:57:31.985" v="3533" actId="164"/>
          <ac:spMkLst>
            <pc:docMk/>
            <pc:sldMk cId="3700476850" sldId="759"/>
            <ac:spMk id="7" creationId="{4C126646-B90C-8CEB-C9AC-C269A217693B}"/>
          </ac:spMkLst>
        </pc:spChg>
        <pc:spChg chg="mod">
          <ac:chgData name="CLARA DI PIAZZA" userId="bd862384-123f-4ee2-aeda-536dfd36a613" providerId="ADAL" clId="{4FE2269F-B690-4F04-ACDE-8AC2D0DAD66B}" dt="2023-01-22T16:56:50.434" v="3527" actId="14100"/>
          <ac:spMkLst>
            <pc:docMk/>
            <pc:sldMk cId="3700476850" sldId="759"/>
            <ac:spMk id="27" creationId="{22916ED1-B7D6-6532-EDB4-B774640A8CCF}"/>
          </ac:spMkLst>
        </pc:spChg>
        <pc:spChg chg="mod">
          <ac:chgData name="CLARA DI PIAZZA" userId="bd862384-123f-4ee2-aeda-536dfd36a613" providerId="ADAL" clId="{4FE2269F-B690-4F04-ACDE-8AC2D0DAD66B}" dt="2023-01-22T16:56:57.756" v="3528" actId="14100"/>
          <ac:spMkLst>
            <pc:docMk/>
            <pc:sldMk cId="3700476850" sldId="759"/>
            <ac:spMk id="29" creationId="{0268F8EB-B4D5-57FA-A7C3-E540E702C09D}"/>
          </ac:spMkLst>
        </pc:spChg>
        <pc:spChg chg="add mod">
          <ac:chgData name="CLARA DI PIAZZA" userId="bd862384-123f-4ee2-aeda-536dfd36a613" providerId="ADAL" clId="{4FE2269F-B690-4F04-ACDE-8AC2D0DAD66B}" dt="2023-01-22T16:57:31.985" v="3533" actId="164"/>
          <ac:spMkLst>
            <pc:docMk/>
            <pc:sldMk cId="3700476850" sldId="759"/>
            <ac:spMk id="46" creationId="{63142C3A-F45F-B1D7-7EF6-C83DD86A452C}"/>
          </ac:spMkLst>
        </pc:spChg>
        <pc:spChg chg="add mod">
          <ac:chgData name="CLARA DI PIAZZA" userId="bd862384-123f-4ee2-aeda-536dfd36a613" providerId="ADAL" clId="{4FE2269F-B690-4F04-ACDE-8AC2D0DAD66B}" dt="2023-01-22T16:57:31.985" v="3533" actId="164"/>
          <ac:spMkLst>
            <pc:docMk/>
            <pc:sldMk cId="3700476850" sldId="759"/>
            <ac:spMk id="48" creationId="{247D237F-F5B3-3089-9B61-7361EE89D63C}"/>
          </ac:spMkLst>
        </pc:spChg>
        <pc:spChg chg="add mod">
          <ac:chgData name="CLARA DI PIAZZA" userId="bd862384-123f-4ee2-aeda-536dfd36a613" providerId="ADAL" clId="{4FE2269F-B690-4F04-ACDE-8AC2D0DAD66B}" dt="2023-01-22T16:57:31.985" v="3533" actId="164"/>
          <ac:spMkLst>
            <pc:docMk/>
            <pc:sldMk cId="3700476850" sldId="759"/>
            <ac:spMk id="50" creationId="{C2B80B32-F7D7-D5CD-D9FF-A7ACB1EC94BA}"/>
          </ac:spMkLst>
        </pc:spChg>
        <pc:spChg chg="add mod">
          <ac:chgData name="CLARA DI PIAZZA" userId="bd862384-123f-4ee2-aeda-536dfd36a613" providerId="ADAL" clId="{4FE2269F-B690-4F04-ACDE-8AC2D0DAD66B}" dt="2023-01-22T16:57:31.985" v="3533" actId="164"/>
          <ac:spMkLst>
            <pc:docMk/>
            <pc:sldMk cId="3700476850" sldId="759"/>
            <ac:spMk id="52" creationId="{53E4A91B-EE8E-11B9-0A52-914A987F0CA9}"/>
          </ac:spMkLst>
        </pc:spChg>
        <pc:spChg chg="add mod">
          <ac:chgData name="CLARA DI PIAZZA" userId="bd862384-123f-4ee2-aeda-536dfd36a613" providerId="ADAL" clId="{4FE2269F-B690-4F04-ACDE-8AC2D0DAD66B}" dt="2023-01-22T16:57:31.985" v="3533" actId="164"/>
          <ac:spMkLst>
            <pc:docMk/>
            <pc:sldMk cId="3700476850" sldId="759"/>
            <ac:spMk id="53" creationId="{639BD5E8-68D5-CA2F-1346-8D6A6F7AA852}"/>
          </ac:spMkLst>
        </pc:spChg>
        <pc:spChg chg="add mod">
          <ac:chgData name="CLARA DI PIAZZA" userId="bd862384-123f-4ee2-aeda-536dfd36a613" providerId="ADAL" clId="{4FE2269F-B690-4F04-ACDE-8AC2D0DAD66B}" dt="2023-01-22T16:57:31.985" v="3533" actId="164"/>
          <ac:spMkLst>
            <pc:docMk/>
            <pc:sldMk cId="3700476850" sldId="759"/>
            <ac:spMk id="54" creationId="{CDD45704-20ED-0193-4D6F-F98AE9D361CF}"/>
          </ac:spMkLst>
        </pc:spChg>
        <pc:spChg chg="add mod">
          <ac:chgData name="CLARA DI PIAZZA" userId="bd862384-123f-4ee2-aeda-536dfd36a613" providerId="ADAL" clId="{4FE2269F-B690-4F04-ACDE-8AC2D0DAD66B}" dt="2023-01-22T16:57:31.985" v="3533" actId="164"/>
          <ac:spMkLst>
            <pc:docMk/>
            <pc:sldMk cId="3700476850" sldId="759"/>
            <ac:spMk id="55" creationId="{566B7912-08EC-C342-6447-2AABB58D8D68}"/>
          </ac:spMkLst>
        </pc:spChg>
        <pc:spChg chg="add mod">
          <ac:chgData name="CLARA DI PIAZZA" userId="bd862384-123f-4ee2-aeda-536dfd36a613" providerId="ADAL" clId="{4FE2269F-B690-4F04-ACDE-8AC2D0DAD66B}" dt="2023-01-22T16:57:31.985" v="3533" actId="164"/>
          <ac:spMkLst>
            <pc:docMk/>
            <pc:sldMk cId="3700476850" sldId="759"/>
            <ac:spMk id="56" creationId="{CBB2CDA4-2A7F-60BA-5464-4DB9DFCAB9A3}"/>
          </ac:spMkLst>
        </pc:spChg>
        <pc:spChg chg="add mod">
          <ac:chgData name="CLARA DI PIAZZA" userId="bd862384-123f-4ee2-aeda-536dfd36a613" providerId="ADAL" clId="{4FE2269F-B690-4F04-ACDE-8AC2D0DAD66B}" dt="2023-01-22T16:57:31.985" v="3533" actId="164"/>
          <ac:spMkLst>
            <pc:docMk/>
            <pc:sldMk cId="3700476850" sldId="759"/>
            <ac:spMk id="57" creationId="{1AF3764C-6A87-700E-7077-15DD0B2B2ACC}"/>
          </ac:spMkLst>
        </pc:spChg>
        <pc:grpChg chg="mod">
          <ac:chgData name="CLARA DI PIAZZA" userId="bd862384-123f-4ee2-aeda-536dfd36a613" providerId="ADAL" clId="{4FE2269F-B690-4F04-ACDE-8AC2D0DAD66B}" dt="2023-01-22T16:57:31.985" v="3533" actId="164"/>
          <ac:grpSpMkLst>
            <pc:docMk/>
            <pc:sldMk cId="3700476850" sldId="759"/>
            <ac:grpSpMk id="8" creationId="{093A9BFB-5CB8-EBE9-2367-76762CD261C7}"/>
          </ac:grpSpMkLst>
        </pc:grpChg>
        <pc:grpChg chg="add mod">
          <ac:chgData name="CLARA DI PIAZZA" userId="bd862384-123f-4ee2-aeda-536dfd36a613" providerId="ADAL" clId="{4FE2269F-B690-4F04-ACDE-8AC2D0DAD66B}" dt="2023-01-22T16:57:31.985" v="3533" actId="164"/>
          <ac:grpSpMkLst>
            <pc:docMk/>
            <pc:sldMk cId="3700476850" sldId="759"/>
            <ac:grpSpMk id="59" creationId="{7C94DE8A-08B1-7847-0332-B1F93472020F}"/>
          </ac:grpSpMkLst>
        </pc:grpChg>
        <pc:cxnChg chg="add del mod">
          <ac:chgData name="CLARA DI PIAZZA" userId="bd862384-123f-4ee2-aeda-536dfd36a613" providerId="ADAL" clId="{4FE2269F-B690-4F04-ACDE-8AC2D0DAD66B}" dt="2023-01-22T16:55:00.947" v="3483" actId="478"/>
          <ac:cxnSpMkLst>
            <pc:docMk/>
            <pc:sldMk cId="3700476850" sldId="759"/>
            <ac:cxnSpMk id="6" creationId="{7C81767D-5AAD-3EAE-D3E8-31DD43C4D946}"/>
          </ac:cxnSpMkLst>
        </pc:cxnChg>
        <pc:cxnChg chg="add mod">
          <ac:chgData name="CLARA DI PIAZZA" userId="bd862384-123f-4ee2-aeda-536dfd36a613" providerId="ADAL" clId="{4FE2269F-B690-4F04-ACDE-8AC2D0DAD66B}" dt="2023-01-22T16:57:31.985" v="3533" actId="164"/>
          <ac:cxnSpMkLst>
            <pc:docMk/>
            <pc:sldMk cId="3700476850" sldId="759"/>
            <ac:cxnSpMk id="45" creationId="{673D4D98-71EE-9222-8D03-C9E9363AD268}"/>
          </ac:cxnSpMkLst>
        </pc:cxnChg>
        <pc:cxnChg chg="add mod">
          <ac:chgData name="CLARA DI PIAZZA" userId="bd862384-123f-4ee2-aeda-536dfd36a613" providerId="ADAL" clId="{4FE2269F-B690-4F04-ACDE-8AC2D0DAD66B}" dt="2023-01-22T16:57:31.985" v="3533" actId="164"/>
          <ac:cxnSpMkLst>
            <pc:docMk/>
            <pc:sldMk cId="3700476850" sldId="759"/>
            <ac:cxnSpMk id="47" creationId="{90A59101-DDCD-2A36-7813-847FBB8A3542}"/>
          </ac:cxnSpMkLst>
        </pc:cxnChg>
        <pc:cxnChg chg="add mod">
          <ac:chgData name="CLARA DI PIAZZA" userId="bd862384-123f-4ee2-aeda-536dfd36a613" providerId="ADAL" clId="{4FE2269F-B690-4F04-ACDE-8AC2D0DAD66B}" dt="2023-01-22T16:57:31.985" v="3533" actId="164"/>
          <ac:cxnSpMkLst>
            <pc:docMk/>
            <pc:sldMk cId="3700476850" sldId="759"/>
            <ac:cxnSpMk id="49" creationId="{4606B78A-0A9D-6D77-BA00-48EC8A7C594A}"/>
          </ac:cxnSpMkLst>
        </pc:cxnChg>
        <pc:cxnChg chg="add mod">
          <ac:chgData name="CLARA DI PIAZZA" userId="bd862384-123f-4ee2-aeda-536dfd36a613" providerId="ADAL" clId="{4FE2269F-B690-4F04-ACDE-8AC2D0DAD66B}" dt="2023-01-22T16:57:31.985" v="3533" actId="164"/>
          <ac:cxnSpMkLst>
            <pc:docMk/>
            <pc:sldMk cId="3700476850" sldId="759"/>
            <ac:cxnSpMk id="51" creationId="{225751A1-0D42-1CAF-0F8E-909572C09FB1}"/>
          </ac:cxnSpMkLst>
        </pc:cxnChg>
        <pc:cxnChg chg="add mod">
          <ac:chgData name="CLARA DI PIAZZA" userId="bd862384-123f-4ee2-aeda-536dfd36a613" providerId="ADAL" clId="{4FE2269F-B690-4F04-ACDE-8AC2D0DAD66B}" dt="2023-01-22T16:56:37.696" v="3524" actId="1076"/>
          <ac:cxnSpMkLst>
            <pc:docMk/>
            <pc:sldMk cId="3700476850" sldId="759"/>
            <ac:cxnSpMk id="58" creationId="{FEEFA262-2B1F-7EE2-3CC8-F03AF2DE6575}"/>
          </ac:cxnSpMkLst>
        </pc:cxnChg>
      </pc:sldChg>
      <pc:sldChg chg="addSp delSp modSp add mod modTransition delAnim">
        <pc:chgData name="CLARA DI PIAZZA" userId="bd862384-123f-4ee2-aeda-536dfd36a613" providerId="ADAL" clId="{4FE2269F-B690-4F04-ACDE-8AC2D0DAD66B}" dt="2023-01-23T17:22:53.337" v="23564"/>
        <pc:sldMkLst>
          <pc:docMk/>
          <pc:sldMk cId="2000599711" sldId="760"/>
        </pc:sldMkLst>
        <pc:spChg chg="mod">
          <ac:chgData name="CLARA DI PIAZZA" userId="bd862384-123f-4ee2-aeda-536dfd36a613" providerId="ADAL" clId="{4FE2269F-B690-4F04-ACDE-8AC2D0DAD66B}" dt="2023-01-22T18:27:46.362" v="5063" actId="20577"/>
          <ac:spMkLst>
            <pc:docMk/>
            <pc:sldMk cId="2000599711" sldId="760"/>
            <ac:spMk id="4" creationId="{B3F0F8FD-77B8-EB43-A156-74F0FF177772}"/>
          </ac:spMkLst>
        </pc:spChg>
        <pc:spChg chg="mod">
          <ac:chgData name="CLARA DI PIAZZA" userId="bd862384-123f-4ee2-aeda-536dfd36a613" providerId="ADAL" clId="{4FE2269F-B690-4F04-ACDE-8AC2D0DAD66B}" dt="2023-01-22T16:57:44.645" v="3535"/>
          <ac:spMkLst>
            <pc:docMk/>
            <pc:sldMk cId="2000599711" sldId="760"/>
            <ac:spMk id="6" creationId="{E1D04DA6-57C9-B705-958A-50EC4E37B86D}"/>
          </ac:spMkLst>
        </pc:spChg>
        <pc:spChg chg="mod">
          <ac:chgData name="CLARA DI PIAZZA" userId="bd862384-123f-4ee2-aeda-536dfd36a613" providerId="ADAL" clId="{4FE2269F-B690-4F04-ACDE-8AC2D0DAD66B}" dt="2023-01-22T16:57:44.645" v="3535"/>
          <ac:spMkLst>
            <pc:docMk/>
            <pc:sldMk cId="2000599711" sldId="760"/>
            <ac:spMk id="45" creationId="{195FB3A1-ABF2-8520-225B-94F03913E849}"/>
          </ac:spMkLst>
        </pc:spChg>
        <pc:spChg chg="mod">
          <ac:chgData name="CLARA DI PIAZZA" userId="bd862384-123f-4ee2-aeda-536dfd36a613" providerId="ADAL" clId="{4FE2269F-B690-4F04-ACDE-8AC2D0DAD66B}" dt="2023-01-22T16:57:44.645" v="3535"/>
          <ac:spMkLst>
            <pc:docMk/>
            <pc:sldMk cId="2000599711" sldId="760"/>
            <ac:spMk id="47" creationId="{E20C1046-C4BC-F117-FA39-B80DA041A29A}"/>
          </ac:spMkLst>
        </pc:spChg>
        <pc:spChg chg="mod">
          <ac:chgData name="CLARA DI PIAZZA" userId="bd862384-123f-4ee2-aeda-536dfd36a613" providerId="ADAL" clId="{4FE2269F-B690-4F04-ACDE-8AC2D0DAD66B}" dt="2023-01-22T16:57:44.645" v="3535"/>
          <ac:spMkLst>
            <pc:docMk/>
            <pc:sldMk cId="2000599711" sldId="760"/>
            <ac:spMk id="49" creationId="{0F31FD1A-D5D9-1CB2-AA61-4D502BA98A21}"/>
          </ac:spMkLst>
        </pc:spChg>
        <pc:spChg chg="mod">
          <ac:chgData name="CLARA DI PIAZZA" userId="bd862384-123f-4ee2-aeda-536dfd36a613" providerId="ADAL" clId="{4FE2269F-B690-4F04-ACDE-8AC2D0DAD66B}" dt="2023-01-22T16:57:44.645" v="3535"/>
          <ac:spMkLst>
            <pc:docMk/>
            <pc:sldMk cId="2000599711" sldId="760"/>
            <ac:spMk id="51" creationId="{BA5D8420-4534-02EC-729F-D139BAA70505}"/>
          </ac:spMkLst>
        </pc:spChg>
        <pc:spChg chg="mod">
          <ac:chgData name="CLARA DI PIAZZA" userId="bd862384-123f-4ee2-aeda-536dfd36a613" providerId="ADAL" clId="{4FE2269F-B690-4F04-ACDE-8AC2D0DAD66B}" dt="2023-01-22T16:57:44.645" v="3535"/>
          <ac:spMkLst>
            <pc:docMk/>
            <pc:sldMk cId="2000599711" sldId="760"/>
            <ac:spMk id="52" creationId="{9C75CC3C-72AE-D7B4-967D-A44A66AC7E6C}"/>
          </ac:spMkLst>
        </pc:spChg>
        <pc:spChg chg="mod">
          <ac:chgData name="CLARA DI PIAZZA" userId="bd862384-123f-4ee2-aeda-536dfd36a613" providerId="ADAL" clId="{4FE2269F-B690-4F04-ACDE-8AC2D0DAD66B}" dt="2023-01-22T16:57:44.645" v="3535"/>
          <ac:spMkLst>
            <pc:docMk/>
            <pc:sldMk cId="2000599711" sldId="760"/>
            <ac:spMk id="53" creationId="{69586FE4-45F9-A8DD-4D51-FC2AE2D34F48}"/>
          </ac:spMkLst>
        </pc:spChg>
        <pc:spChg chg="mod">
          <ac:chgData name="CLARA DI PIAZZA" userId="bd862384-123f-4ee2-aeda-536dfd36a613" providerId="ADAL" clId="{4FE2269F-B690-4F04-ACDE-8AC2D0DAD66B}" dt="2023-01-22T16:57:44.645" v="3535"/>
          <ac:spMkLst>
            <pc:docMk/>
            <pc:sldMk cId="2000599711" sldId="760"/>
            <ac:spMk id="54" creationId="{2667838D-B849-B088-C45E-AF08E0116931}"/>
          </ac:spMkLst>
        </pc:spChg>
        <pc:spChg chg="mod">
          <ac:chgData name="CLARA DI PIAZZA" userId="bd862384-123f-4ee2-aeda-536dfd36a613" providerId="ADAL" clId="{4FE2269F-B690-4F04-ACDE-8AC2D0DAD66B}" dt="2023-01-22T16:57:44.645" v="3535"/>
          <ac:spMkLst>
            <pc:docMk/>
            <pc:sldMk cId="2000599711" sldId="760"/>
            <ac:spMk id="55" creationId="{FBAE44BA-F819-AED7-F594-6B32EF0FDA56}"/>
          </ac:spMkLst>
        </pc:spChg>
        <pc:spChg chg="mod">
          <ac:chgData name="CLARA DI PIAZZA" userId="bd862384-123f-4ee2-aeda-536dfd36a613" providerId="ADAL" clId="{4FE2269F-B690-4F04-ACDE-8AC2D0DAD66B}" dt="2023-01-22T16:57:44.645" v="3535"/>
          <ac:spMkLst>
            <pc:docMk/>
            <pc:sldMk cId="2000599711" sldId="760"/>
            <ac:spMk id="56" creationId="{EF7843B7-2ACE-D402-88C7-BD08BBC2FD7C}"/>
          </ac:spMkLst>
        </pc:spChg>
        <pc:spChg chg="mod">
          <ac:chgData name="CLARA DI PIAZZA" userId="bd862384-123f-4ee2-aeda-536dfd36a613" providerId="ADAL" clId="{4FE2269F-B690-4F04-ACDE-8AC2D0DAD66B}" dt="2023-01-22T16:57:44.645" v="3535"/>
          <ac:spMkLst>
            <pc:docMk/>
            <pc:sldMk cId="2000599711" sldId="760"/>
            <ac:spMk id="57" creationId="{87274F3E-65CF-E33F-6228-B56AA981533B}"/>
          </ac:spMkLst>
        </pc:spChg>
        <pc:spChg chg="mod">
          <ac:chgData name="CLARA DI PIAZZA" userId="bd862384-123f-4ee2-aeda-536dfd36a613" providerId="ADAL" clId="{4FE2269F-B690-4F04-ACDE-8AC2D0DAD66B}" dt="2023-01-22T16:57:44.645" v="3535"/>
          <ac:spMkLst>
            <pc:docMk/>
            <pc:sldMk cId="2000599711" sldId="760"/>
            <ac:spMk id="58" creationId="{0C88D15F-5DBE-711D-42D5-D8416DA86004}"/>
          </ac:spMkLst>
        </pc:spChg>
        <pc:spChg chg="mod">
          <ac:chgData name="CLARA DI PIAZZA" userId="bd862384-123f-4ee2-aeda-536dfd36a613" providerId="ADAL" clId="{4FE2269F-B690-4F04-ACDE-8AC2D0DAD66B}" dt="2023-01-22T16:57:44.645" v="3535"/>
          <ac:spMkLst>
            <pc:docMk/>
            <pc:sldMk cId="2000599711" sldId="760"/>
            <ac:spMk id="60" creationId="{4BBF4D40-7B9D-DEAD-6765-651550637C86}"/>
          </ac:spMkLst>
        </pc:spChg>
        <pc:spChg chg="mod">
          <ac:chgData name="CLARA DI PIAZZA" userId="bd862384-123f-4ee2-aeda-536dfd36a613" providerId="ADAL" clId="{4FE2269F-B690-4F04-ACDE-8AC2D0DAD66B}" dt="2023-01-22T16:57:44.645" v="3535"/>
          <ac:spMkLst>
            <pc:docMk/>
            <pc:sldMk cId="2000599711" sldId="760"/>
            <ac:spMk id="62" creationId="{F1CE5FCB-244D-10A5-3E2A-3B334537EB35}"/>
          </ac:spMkLst>
        </pc:spChg>
        <pc:spChg chg="mod">
          <ac:chgData name="CLARA DI PIAZZA" userId="bd862384-123f-4ee2-aeda-536dfd36a613" providerId="ADAL" clId="{4FE2269F-B690-4F04-ACDE-8AC2D0DAD66B}" dt="2023-01-22T16:57:44.645" v="3535"/>
          <ac:spMkLst>
            <pc:docMk/>
            <pc:sldMk cId="2000599711" sldId="760"/>
            <ac:spMk id="64" creationId="{884360DB-825C-60C1-08F4-BC0B75F1C89F}"/>
          </ac:spMkLst>
        </pc:spChg>
        <pc:spChg chg="mod">
          <ac:chgData name="CLARA DI PIAZZA" userId="bd862384-123f-4ee2-aeda-536dfd36a613" providerId="ADAL" clId="{4FE2269F-B690-4F04-ACDE-8AC2D0DAD66B}" dt="2023-01-22T16:57:44.645" v="3535"/>
          <ac:spMkLst>
            <pc:docMk/>
            <pc:sldMk cId="2000599711" sldId="760"/>
            <ac:spMk id="66" creationId="{C4340A93-FB18-9AFF-2F59-89C9E682E9F0}"/>
          </ac:spMkLst>
        </pc:spChg>
        <pc:spChg chg="mod">
          <ac:chgData name="CLARA DI PIAZZA" userId="bd862384-123f-4ee2-aeda-536dfd36a613" providerId="ADAL" clId="{4FE2269F-B690-4F04-ACDE-8AC2D0DAD66B}" dt="2023-01-22T16:57:44.645" v="3535"/>
          <ac:spMkLst>
            <pc:docMk/>
            <pc:sldMk cId="2000599711" sldId="760"/>
            <ac:spMk id="69" creationId="{BA99EDD4-5EE2-2789-9FB0-1A2722BF2C66}"/>
          </ac:spMkLst>
        </pc:spChg>
        <pc:spChg chg="mod">
          <ac:chgData name="CLARA DI PIAZZA" userId="bd862384-123f-4ee2-aeda-536dfd36a613" providerId="ADAL" clId="{4FE2269F-B690-4F04-ACDE-8AC2D0DAD66B}" dt="2023-01-22T16:57:44.645" v="3535"/>
          <ac:spMkLst>
            <pc:docMk/>
            <pc:sldMk cId="2000599711" sldId="760"/>
            <ac:spMk id="71" creationId="{9420E758-8971-FD90-BC99-57DD35F50ABD}"/>
          </ac:spMkLst>
        </pc:spChg>
        <pc:spChg chg="mod">
          <ac:chgData name="CLARA DI PIAZZA" userId="bd862384-123f-4ee2-aeda-536dfd36a613" providerId="ADAL" clId="{4FE2269F-B690-4F04-ACDE-8AC2D0DAD66B}" dt="2023-01-22T16:57:44.645" v="3535"/>
          <ac:spMkLst>
            <pc:docMk/>
            <pc:sldMk cId="2000599711" sldId="760"/>
            <ac:spMk id="72" creationId="{88325D01-E0E2-5D4F-75AA-1B9761C23B6F}"/>
          </ac:spMkLst>
        </pc:spChg>
        <pc:spChg chg="mod">
          <ac:chgData name="CLARA DI PIAZZA" userId="bd862384-123f-4ee2-aeda-536dfd36a613" providerId="ADAL" clId="{4FE2269F-B690-4F04-ACDE-8AC2D0DAD66B}" dt="2023-01-22T16:57:44.645" v="3535"/>
          <ac:spMkLst>
            <pc:docMk/>
            <pc:sldMk cId="2000599711" sldId="760"/>
            <ac:spMk id="73" creationId="{75916ADC-D4DD-9345-63C2-501ABF906F38}"/>
          </ac:spMkLst>
        </pc:spChg>
        <pc:spChg chg="mod">
          <ac:chgData name="CLARA DI PIAZZA" userId="bd862384-123f-4ee2-aeda-536dfd36a613" providerId="ADAL" clId="{4FE2269F-B690-4F04-ACDE-8AC2D0DAD66B}" dt="2023-01-22T16:57:44.645" v="3535"/>
          <ac:spMkLst>
            <pc:docMk/>
            <pc:sldMk cId="2000599711" sldId="760"/>
            <ac:spMk id="74" creationId="{8E144924-CCF0-F6D5-0E3D-B3FB1C159763}"/>
          </ac:spMkLst>
        </pc:spChg>
        <pc:spChg chg="mod">
          <ac:chgData name="CLARA DI PIAZZA" userId="bd862384-123f-4ee2-aeda-536dfd36a613" providerId="ADAL" clId="{4FE2269F-B690-4F04-ACDE-8AC2D0DAD66B}" dt="2023-01-22T16:57:44.645" v="3535"/>
          <ac:spMkLst>
            <pc:docMk/>
            <pc:sldMk cId="2000599711" sldId="760"/>
            <ac:spMk id="75" creationId="{DB5F5846-3283-BBB9-3A32-E118C6096F7A}"/>
          </ac:spMkLst>
        </pc:spChg>
        <pc:spChg chg="mod">
          <ac:chgData name="CLARA DI PIAZZA" userId="bd862384-123f-4ee2-aeda-536dfd36a613" providerId="ADAL" clId="{4FE2269F-B690-4F04-ACDE-8AC2D0DAD66B}" dt="2023-01-22T16:57:44.645" v="3535"/>
          <ac:spMkLst>
            <pc:docMk/>
            <pc:sldMk cId="2000599711" sldId="760"/>
            <ac:spMk id="77" creationId="{12EC16E2-C24B-07BA-D1C4-A0999796859E}"/>
          </ac:spMkLst>
        </pc:spChg>
        <pc:spChg chg="mod">
          <ac:chgData name="CLARA DI PIAZZA" userId="bd862384-123f-4ee2-aeda-536dfd36a613" providerId="ADAL" clId="{4FE2269F-B690-4F04-ACDE-8AC2D0DAD66B}" dt="2023-01-22T16:57:44.645" v="3535"/>
          <ac:spMkLst>
            <pc:docMk/>
            <pc:sldMk cId="2000599711" sldId="760"/>
            <ac:spMk id="79" creationId="{66638FB6-FDFF-CC37-89D2-83DF4789EDD2}"/>
          </ac:spMkLst>
        </pc:spChg>
        <pc:spChg chg="mod">
          <ac:chgData name="CLARA DI PIAZZA" userId="bd862384-123f-4ee2-aeda-536dfd36a613" providerId="ADAL" clId="{4FE2269F-B690-4F04-ACDE-8AC2D0DAD66B}" dt="2023-01-22T16:57:44.645" v="3535"/>
          <ac:spMkLst>
            <pc:docMk/>
            <pc:sldMk cId="2000599711" sldId="760"/>
            <ac:spMk id="81" creationId="{2D72E825-E942-66F3-01B4-A1C853905684}"/>
          </ac:spMkLst>
        </pc:spChg>
        <pc:spChg chg="mod">
          <ac:chgData name="CLARA DI PIAZZA" userId="bd862384-123f-4ee2-aeda-536dfd36a613" providerId="ADAL" clId="{4FE2269F-B690-4F04-ACDE-8AC2D0DAD66B}" dt="2023-01-22T16:57:44.645" v="3535"/>
          <ac:spMkLst>
            <pc:docMk/>
            <pc:sldMk cId="2000599711" sldId="760"/>
            <ac:spMk id="83" creationId="{56406B87-95DA-E2F7-23A1-6B973B302229}"/>
          </ac:spMkLst>
        </pc:spChg>
        <pc:spChg chg="mod">
          <ac:chgData name="CLARA DI PIAZZA" userId="bd862384-123f-4ee2-aeda-536dfd36a613" providerId="ADAL" clId="{4FE2269F-B690-4F04-ACDE-8AC2D0DAD66B}" dt="2023-01-22T16:57:44.645" v="3535"/>
          <ac:spMkLst>
            <pc:docMk/>
            <pc:sldMk cId="2000599711" sldId="760"/>
            <ac:spMk id="84" creationId="{EB3CB0CA-F9E6-7A23-F457-3AB5E946F7BD}"/>
          </ac:spMkLst>
        </pc:spChg>
        <pc:spChg chg="mod">
          <ac:chgData name="CLARA DI PIAZZA" userId="bd862384-123f-4ee2-aeda-536dfd36a613" providerId="ADAL" clId="{4FE2269F-B690-4F04-ACDE-8AC2D0DAD66B}" dt="2023-01-22T16:57:44.645" v="3535"/>
          <ac:spMkLst>
            <pc:docMk/>
            <pc:sldMk cId="2000599711" sldId="760"/>
            <ac:spMk id="85" creationId="{5E7D0996-8E35-1F3F-ADF6-C6B2C5261693}"/>
          </ac:spMkLst>
        </pc:spChg>
        <pc:spChg chg="mod">
          <ac:chgData name="CLARA DI PIAZZA" userId="bd862384-123f-4ee2-aeda-536dfd36a613" providerId="ADAL" clId="{4FE2269F-B690-4F04-ACDE-8AC2D0DAD66B}" dt="2023-01-22T16:57:44.645" v="3535"/>
          <ac:spMkLst>
            <pc:docMk/>
            <pc:sldMk cId="2000599711" sldId="760"/>
            <ac:spMk id="86" creationId="{BFF31E6A-254B-1105-109C-51358BD2726B}"/>
          </ac:spMkLst>
        </pc:spChg>
        <pc:spChg chg="mod">
          <ac:chgData name="CLARA DI PIAZZA" userId="bd862384-123f-4ee2-aeda-536dfd36a613" providerId="ADAL" clId="{4FE2269F-B690-4F04-ACDE-8AC2D0DAD66B}" dt="2023-01-22T16:57:44.645" v="3535"/>
          <ac:spMkLst>
            <pc:docMk/>
            <pc:sldMk cId="2000599711" sldId="760"/>
            <ac:spMk id="87" creationId="{A430B864-237B-DD0A-963A-925E3A48B67C}"/>
          </ac:spMkLst>
        </pc:spChg>
        <pc:spChg chg="mod">
          <ac:chgData name="CLARA DI PIAZZA" userId="bd862384-123f-4ee2-aeda-536dfd36a613" providerId="ADAL" clId="{4FE2269F-B690-4F04-ACDE-8AC2D0DAD66B}" dt="2023-01-22T16:57:44.645" v="3535"/>
          <ac:spMkLst>
            <pc:docMk/>
            <pc:sldMk cId="2000599711" sldId="760"/>
            <ac:spMk id="89" creationId="{F735D8CD-CEE8-FB73-3AD3-C94A8C2925DB}"/>
          </ac:spMkLst>
        </pc:spChg>
        <pc:spChg chg="mod">
          <ac:chgData name="CLARA DI PIAZZA" userId="bd862384-123f-4ee2-aeda-536dfd36a613" providerId="ADAL" clId="{4FE2269F-B690-4F04-ACDE-8AC2D0DAD66B}" dt="2023-01-22T16:57:44.645" v="3535"/>
          <ac:spMkLst>
            <pc:docMk/>
            <pc:sldMk cId="2000599711" sldId="760"/>
            <ac:spMk id="91" creationId="{29A67ABA-C6BB-8B31-81F7-8824656BB925}"/>
          </ac:spMkLst>
        </pc:spChg>
        <pc:grpChg chg="add mod">
          <ac:chgData name="CLARA DI PIAZZA" userId="bd862384-123f-4ee2-aeda-536dfd36a613" providerId="ADAL" clId="{4FE2269F-B690-4F04-ACDE-8AC2D0DAD66B}" dt="2023-01-22T18:16:21.341" v="4865" actId="164"/>
          <ac:grpSpMkLst>
            <pc:docMk/>
            <pc:sldMk cId="2000599711" sldId="760"/>
            <ac:grpSpMk id="2" creationId="{9C68711A-0C1C-6AA2-11D5-EDB7E2E2685E}"/>
          </ac:grpSpMkLst>
        </pc:grpChg>
        <pc:grpChg chg="mod">
          <ac:chgData name="CLARA DI PIAZZA" userId="bd862384-123f-4ee2-aeda-536dfd36a613" providerId="ADAL" clId="{4FE2269F-B690-4F04-ACDE-8AC2D0DAD66B}" dt="2023-01-22T16:57:44.645" v="3535"/>
          <ac:grpSpMkLst>
            <pc:docMk/>
            <pc:sldMk cId="2000599711" sldId="760"/>
            <ac:grpSpMk id="3" creationId="{AE1CCB98-1F33-5D5C-1DA3-4B1256AACC95}"/>
          </ac:grpSpMkLst>
        </pc:grpChg>
        <pc:grpChg chg="del">
          <ac:chgData name="CLARA DI PIAZZA" userId="bd862384-123f-4ee2-aeda-536dfd36a613" providerId="ADAL" clId="{4FE2269F-B690-4F04-ACDE-8AC2D0DAD66B}" dt="2023-01-22T16:57:39.112" v="3534" actId="478"/>
          <ac:grpSpMkLst>
            <pc:docMk/>
            <pc:sldMk cId="2000599711" sldId="760"/>
            <ac:grpSpMk id="8" creationId="{093A9BFB-5CB8-EBE9-2367-76762CD261C7}"/>
          </ac:grpSpMkLst>
        </pc:grpChg>
        <pc:grpChg chg="mod">
          <ac:chgData name="CLARA DI PIAZZA" userId="bd862384-123f-4ee2-aeda-536dfd36a613" providerId="ADAL" clId="{4FE2269F-B690-4F04-ACDE-8AC2D0DAD66B}" dt="2023-01-22T16:57:44.645" v="3535"/>
          <ac:grpSpMkLst>
            <pc:docMk/>
            <pc:sldMk cId="2000599711" sldId="760"/>
            <ac:grpSpMk id="59" creationId="{55945652-6047-FFD4-14BF-085CA71470C6}"/>
          </ac:grpSpMkLst>
        </pc:grpChg>
        <pc:grpChg chg="mod">
          <ac:chgData name="CLARA DI PIAZZA" userId="bd862384-123f-4ee2-aeda-536dfd36a613" providerId="ADAL" clId="{4FE2269F-B690-4F04-ACDE-8AC2D0DAD66B}" dt="2023-01-22T16:57:44.645" v="3535"/>
          <ac:grpSpMkLst>
            <pc:docMk/>
            <pc:sldMk cId="2000599711" sldId="760"/>
            <ac:grpSpMk id="65" creationId="{0C13EEAE-A2C0-CF4C-3269-7B8E0998BCF2}"/>
          </ac:grpSpMkLst>
        </pc:grpChg>
        <pc:grpChg chg="mod">
          <ac:chgData name="CLARA DI PIAZZA" userId="bd862384-123f-4ee2-aeda-536dfd36a613" providerId="ADAL" clId="{4FE2269F-B690-4F04-ACDE-8AC2D0DAD66B}" dt="2023-01-22T16:57:44.645" v="3535"/>
          <ac:grpSpMkLst>
            <pc:docMk/>
            <pc:sldMk cId="2000599711" sldId="760"/>
            <ac:grpSpMk id="67" creationId="{E3BE16EB-8006-E58D-0034-3A76A852A63C}"/>
          </ac:grpSpMkLst>
        </pc:grpChg>
        <pc:grpChg chg="mod">
          <ac:chgData name="CLARA DI PIAZZA" userId="bd862384-123f-4ee2-aeda-536dfd36a613" providerId="ADAL" clId="{4FE2269F-B690-4F04-ACDE-8AC2D0DAD66B}" dt="2023-01-22T16:57:44.645" v="3535"/>
          <ac:grpSpMkLst>
            <pc:docMk/>
            <pc:sldMk cId="2000599711" sldId="760"/>
            <ac:grpSpMk id="68" creationId="{A7324286-7DA6-B63D-5DF9-50AC249197D1}"/>
          </ac:grpSpMkLst>
        </pc:grpChg>
        <pc:grpChg chg="mod">
          <ac:chgData name="CLARA DI PIAZZA" userId="bd862384-123f-4ee2-aeda-536dfd36a613" providerId="ADAL" clId="{4FE2269F-B690-4F04-ACDE-8AC2D0DAD66B}" dt="2023-01-22T16:57:44.645" v="3535"/>
          <ac:grpSpMkLst>
            <pc:docMk/>
            <pc:sldMk cId="2000599711" sldId="760"/>
            <ac:grpSpMk id="78" creationId="{55DF24D0-2C99-45A3-F3D1-B15DE84EB840}"/>
          </ac:grpSpMkLst>
        </pc:grpChg>
        <pc:grpChg chg="mod">
          <ac:chgData name="CLARA DI PIAZZA" userId="bd862384-123f-4ee2-aeda-536dfd36a613" providerId="ADAL" clId="{4FE2269F-B690-4F04-ACDE-8AC2D0DAD66B}" dt="2023-01-22T16:57:44.645" v="3535"/>
          <ac:grpSpMkLst>
            <pc:docMk/>
            <pc:sldMk cId="2000599711" sldId="760"/>
            <ac:grpSpMk id="80" creationId="{E75E9596-9819-E9DC-88D8-69995A58FA8D}"/>
          </ac:grpSpMkLst>
        </pc:grpChg>
        <pc:grpChg chg="add mod">
          <ac:chgData name="CLARA DI PIAZZA" userId="bd862384-123f-4ee2-aeda-536dfd36a613" providerId="ADAL" clId="{4FE2269F-B690-4F04-ACDE-8AC2D0DAD66B}" dt="2023-01-22T18:27:51.957" v="5064" actId="1076"/>
          <ac:grpSpMkLst>
            <pc:docMk/>
            <pc:sldMk cId="2000599711" sldId="760"/>
            <ac:grpSpMk id="94" creationId="{6B194B5D-581F-E80A-D5B6-C672B0F2358F}"/>
          </ac:grpSpMkLst>
        </pc:grpChg>
        <pc:cxnChg chg="mod">
          <ac:chgData name="CLARA DI PIAZZA" userId="bd862384-123f-4ee2-aeda-536dfd36a613" providerId="ADAL" clId="{4FE2269F-B690-4F04-ACDE-8AC2D0DAD66B}" dt="2023-01-22T16:57:44.645" v="3535"/>
          <ac:cxnSpMkLst>
            <pc:docMk/>
            <pc:sldMk cId="2000599711" sldId="760"/>
            <ac:cxnSpMk id="7" creationId="{6DA0DED0-952C-E58D-C0AD-A39DEA371DA5}"/>
          </ac:cxnSpMkLst>
        </pc:cxnChg>
        <pc:cxnChg chg="mod">
          <ac:chgData name="CLARA DI PIAZZA" userId="bd862384-123f-4ee2-aeda-536dfd36a613" providerId="ADAL" clId="{4FE2269F-B690-4F04-ACDE-8AC2D0DAD66B}" dt="2023-01-22T16:57:39.112" v="3534" actId="478"/>
          <ac:cxnSpMkLst>
            <pc:docMk/>
            <pc:sldMk cId="2000599711" sldId="760"/>
            <ac:cxnSpMk id="40" creationId="{22CB1758-1C83-CD64-8456-D60BF9A9AFB2}"/>
          </ac:cxnSpMkLst>
        </pc:cxnChg>
        <pc:cxnChg chg="mod">
          <ac:chgData name="CLARA DI PIAZZA" userId="bd862384-123f-4ee2-aeda-536dfd36a613" providerId="ADAL" clId="{4FE2269F-B690-4F04-ACDE-8AC2D0DAD66B}" dt="2023-01-22T16:57:39.112" v="3534" actId="478"/>
          <ac:cxnSpMkLst>
            <pc:docMk/>
            <pc:sldMk cId="2000599711" sldId="760"/>
            <ac:cxnSpMk id="44" creationId="{551FAFDF-D71D-D5B8-F710-F35A9E2BE81B}"/>
          </ac:cxnSpMkLst>
        </pc:cxnChg>
        <pc:cxnChg chg="mod">
          <ac:chgData name="CLARA DI PIAZZA" userId="bd862384-123f-4ee2-aeda-536dfd36a613" providerId="ADAL" clId="{4FE2269F-B690-4F04-ACDE-8AC2D0DAD66B}" dt="2023-01-22T16:57:44.645" v="3535"/>
          <ac:cxnSpMkLst>
            <pc:docMk/>
            <pc:sldMk cId="2000599711" sldId="760"/>
            <ac:cxnSpMk id="46" creationId="{FB6D0F0F-0F87-D409-9CA3-0D6DB1A27DDB}"/>
          </ac:cxnSpMkLst>
        </pc:cxnChg>
        <pc:cxnChg chg="mod">
          <ac:chgData name="CLARA DI PIAZZA" userId="bd862384-123f-4ee2-aeda-536dfd36a613" providerId="ADAL" clId="{4FE2269F-B690-4F04-ACDE-8AC2D0DAD66B}" dt="2023-01-22T16:57:44.645" v="3535"/>
          <ac:cxnSpMkLst>
            <pc:docMk/>
            <pc:sldMk cId="2000599711" sldId="760"/>
            <ac:cxnSpMk id="48" creationId="{C9AE4A07-24CD-8F2B-41E7-B2B48B485F29}"/>
          </ac:cxnSpMkLst>
        </pc:cxnChg>
        <pc:cxnChg chg="mod">
          <ac:chgData name="CLARA DI PIAZZA" userId="bd862384-123f-4ee2-aeda-536dfd36a613" providerId="ADAL" clId="{4FE2269F-B690-4F04-ACDE-8AC2D0DAD66B}" dt="2023-01-22T16:57:44.645" v="3535"/>
          <ac:cxnSpMkLst>
            <pc:docMk/>
            <pc:sldMk cId="2000599711" sldId="760"/>
            <ac:cxnSpMk id="50" creationId="{6CBF19A7-4EC0-5ED1-5DC6-0DD0E664F1D8}"/>
          </ac:cxnSpMkLst>
        </pc:cxnChg>
        <pc:cxnChg chg="mod">
          <ac:chgData name="CLARA DI PIAZZA" userId="bd862384-123f-4ee2-aeda-536dfd36a613" providerId="ADAL" clId="{4FE2269F-B690-4F04-ACDE-8AC2D0DAD66B}" dt="2023-01-22T16:57:44.645" v="3535"/>
          <ac:cxnSpMkLst>
            <pc:docMk/>
            <pc:sldMk cId="2000599711" sldId="760"/>
            <ac:cxnSpMk id="61" creationId="{0F375E05-3440-DD79-1E83-239ABE657572}"/>
          </ac:cxnSpMkLst>
        </pc:cxnChg>
        <pc:cxnChg chg="mod">
          <ac:chgData name="CLARA DI PIAZZA" userId="bd862384-123f-4ee2-aeda-536dfd36a613" providerId="ADAL" clId="{4FE2269F-B690-4F04-ACDE-8AC2D0DAD66B}" dt="2023-01-22T16:57:44.645" v="3535"/>
          <ac:cxnSpMkLst>
            <pc:docMk/>
            <pc:sldMk cId="2000599711" sldId="760"/>
            <ac:cxnSpMk id="63" creationId="{00ACBAF8-2928-F665-602B-0DA67C3221D0}"/>
          </ac:cxnSpMkLst>
        </pc:cxnChg>
        <pc:cxnChg chg="mod">
          <ac:chgData name="CLARA DI PIAZZA" userId="bd862384-123f-4ee2-aeda-536dfd36a613" providerId="ADAL" clId="{4FE2269F-B690-4F04-ACDE-8AC2D0DAD66B}" dt="2023-01-22T16:57:44.645" v="3535"/>
          <ac:cxnSpMkLst>
            <pc:docMk/>
            <pc:sldMk cId="2000599711" sldId="760"/>
            <ac:cxnSpMk id="70" creationId="{EF81DFEA-53EA-DFEA-99A4-5AE6826E2983}"/>
          </ac:cxnSpMkLst>
        </pc:cxnChg>
        <pc:cxnChg chg="mod">
          <ac:chgData name="CLARA DI PIAZZA" userId="bd862384-123f-4ee2-aeda-536dfd36a613" providerId="ADAL" clId="{4FE2269F-B690-4F04-ACDE-8AC2D0DAD66B}" dt="2023-01-22T16:57:44.645" v="3535"/>
          <ac:cxnSpMkLst>
            <pc:docMk/>
            <pc:sldMk cId="2000599711" sldId="760"/>
            <ac:cxnSpMk id="76" creationId="{9602C458-D035-BF6A-4F6A-5E1C6E5427A3}"/>
          </ac:cxnSpMkLst>
        </pc:cxnChg>
        <pc:cxnChg chg="mod">
          <ac:chgData name="CLARA DI PIAZZA" userId="bd862384-123f-4ee2-aeda-536dfd36a613" providerId="ADAL" clId="{4FE2269F-B690-4F04-ACDE-8AC2D0DAD66B}" dt="2023-01-22T16:57:44.645" v="3535"/>
          <ac:cxnSpMkLst>
            <pc:docMk/>
            <pc:sldMk cId="2000599711" sldId="760"/>
            <ac:cxnSpMk id="82" creationId="{DEB8494A-4259-5533-2672-FAF2F011E87C}"/>
          </ac:cxnSpMkLst>
        </pc:cxnChg>
        <pc:cxnChg chg="mod">
          <ac:chgData name="CLARA DI PIAZZA" userId="bd862384-123f-4ee2-aeda-536dfd36a613" providerId="ADAL" clId="{4FE2269F-B690-4F04-ACDE-8AC2D0DAD66B}" dt="2023-01-22T16:57:44.645" v="3535"/>
          <ac:cxnSpMkLst>
            <pc:docMk/>
            <pc:sldMk cId="2000599711" sldId="760"/>
            <ac:cxnSpMk id="88" creationId="{6544C539-F942-C57B-8B42-1D7414D6BEF9}"/>
          </ac:cxnSpMkLst>
        </pc:cxnChg>
        <pc:cxnChg chg="mod">
          <ac:chgData name="CLARA DI PIAZZA" userId="bd862384-123f-4ee2-aeda-536dfd36a613" providerId="ADAL" clId="{4FE2269F-B690-4F04-ACDE-8AC2D0DAD66B}" dt="2023-01-22T16:57:44.645" v="3535"/>
          <ac:cxnSpMkLst>
            <pc:docMk/>
            <pc:sldMk cId="2000599711" sldId="760"/>
            <ac:cxnSpMk id="90" creationId="{1B8FB036-76E9-397D-73E5-1114AF30F39C}"/>
          </ac:cxnSpMkLst>
        </pc:cxnChg>
        <pc:cxnChg chg="mod">
          <ac:chgData name="CLARA DI PIAZZA" userId="bd862384-123f-4ee2-aeda-536dfd36a613" providerId="ADAL" clId="{4FE2269F-B690-4F04-ACDE-8AC2D0DAD66B}" dt="2023-01-22T16:57:44.645" v="3535"/>
          <ac:cxnSpMkLst>
            <pc:docMk/>
            <pc:sldMk cId="2000599711" sldId="760"/>
            <ac:cxnSpMk id="92" creationId="{6A917854-E8AF-F7C2-C939-BAB44DA43F08}"/>
          </ac:cxnSpMkLst>
        </pc:cxnChg>
        <pc:cxnChg chg="add mod">
          <ac:chgData name="CLARA DI PIAZZA" userId="bd862384-123f-4ee2-aeda-536dfd36a613" providerId="ADAL" clId="{4FE2269F-B690-4F04-ACDE-8AC2D0DAD66B}" dt="2023-01-22T18:16:21.341" v="4865" actId="164"/>
          <ac:cxnSpMkLst>
            <pc:docMk/>
            <pc:sldMk cId="2000599711" sldId="760"/>
            <ac:cxnSpMk id="93" creationId="{22BDA29E-E4C9-84EA-25C4-97D79AD7F228}"/>
          </ac:cxnSpMkLst>
        </pc:cxnChg>
      </pc:sldChg>
      <pc:sldChg chg="new del">
        <pc:chgData name="CLARA DI PIAZZA" userId="bd862384-123f-4ee2-aeda-536dfd36a613" providerId="ADAL" clId="{4FE2269F-B690-4F04-ACDE-8AC2D0DAD66B}" dt="2023-01-22T17:03:19.698" v="3558" actId="47"/>
        <pc:sldMkLst>
          <pc:docMk/>
          <pc:sldMk cId="2309239465" sldId="761"/>
        </pc:sldMkLst>
      </pc:sldChg>
      <pc:sldChg chg="addSp delSp modSp add mod modTransition">
        <pc:chgData name="CLARA DI PIAZZA" userId="bd862384-123f-4ee2-aeda-536dfd36a613" providerId="ADAL" clId="{4FE2269F-B690-4F04-ACDE-8AC2D0DAD66B}" dt="2023-01-23T17:22:53.337" v="23564"/>
        <pc:sldMkLst>
          <pc:docMk/>
          <pc:sldMk cId="632667907" sldId="762"/>
        </pc:sldMkLst>
        <pc:spChg chg="mod">
          <ac:chgData name="CLARA DI PIAZZA" userId="bd862384-123f-4ee2-aeda-536dfd36a613" providerId="ADAL" clId="{4FE2269F-B690-4F04-ACDE-8AC2D0DAD66B}" dt="2023-01-22T17:03:28.334" v="3577" actId="20577"/>
          <ac:spMkLst>
            <pc:docMk/>
            <pc:sldMk cId="632667907" sldId="762"/>
            <ac:spMk id="3" creationId="{AFA9A796-E72B-8BDD-E89F-6AA66607116C}"/>
          </ac:spMkLst>
        </pc:spChg>
        <pc:spChg chg="mod">
          <ac:chgData name="CLARA DI PIAZZA" userId="bd862384-123f-4ee2-aeda-536dfd36a613" providerId="ADAL" clId="{4FE2269F-B690-4F04-ACDE-8AC2D0DAD66B}" dt="2023-01-22T17:15:58.738" v="3734" actId="1076"/>
          <ac:spMkLst>
            <pc:docMk/>
            <pc:sldMk cId="632667907" sldId="762"/>
            <ac:spMk id="6" creationId="{7B3DFB02-027C-0068-A318-567342BBBB37}"/>
          </ac:spMkLst>
        </pc:spChg>
        <pc:spChg chg="mod">
          <ac:chgData name="CLARA DI PIAZZA" userId="bd862384-123f-4ee2-aeda-536dfd36a613" providerId="ADAL" clId="{4FE2269F-B690-4F04-ACDE-8AC2D0DAD66B}" dt="2023-01-22T17:12:36.630" v="3688" actId="1076"/>
          <ac:spMkLst>
            <pc:docMk/>
            <pc:sldMk cId="632667907" sldId="762"/>
            <ac:spMk id="7" creationId="{D8B3B496-88F2-51AC-9202-9A77B0B527CD}"/>
          </ac:spMkLst>
        </pc:spChg>
        <pc:spChg chg="mod">
          <ac:chgData name="CLARA DI PIAZZA" userId="bd862384-123f-4ee2-aeda-536dfd36a613" providerId="ADAL" clId="{4FE2269F-B690-4F04-ACDE-8AC2D0DAD66B}" dt="2023-01-22T17:04:36.475" v="3588" actId="1076"/>
          <ac:spMkLst>
            <pc:docMk/>
            <pc:sldMk cId="632667907" sldId="762"/>
            <ac:spMk id="8" creationId="{BB146C31-403E-BD31-13D3-3D44B536CB58}"/>
          </ac:spMkLst>
        </pc:spChg>
        <pc:spChg chg="mod">
          <ac:chgData name="CLARA DI PIAZZA" userId="bd862384-123f-4ee2-aeda-536dfd36a613" providerId="ADAL" clId="{4FE2269F-B690-4F04-ACDE-8AC2D0DAD66B}" dt="2023-01-22T17:06:37.186" v="3614" actId="1076"/>
          <ac:spMkLst>
            <pc:docMk/>
            <pc:sldMk cId="632667907" sldId="762"/>
            <ac:spMk id="9" creationId="{C2A0C71D-6524-669E-FD0C-FA2900FA9522}"/>
          </ac:spMkLst>
        </pc:spChg>
        <pc:spChg chg="mod">
          <ac:chgData name="CLARA DI PIAZZA" userId="bd862384-123f-4ee2-aeda-536dfd36a613" providerId="ADAL" clId="{4FE2269F-B690-4F04-ACDE-8AC2D0DAD66B}" dt="2023-01-22T17:04:48.013" v="3590" actId="1076"/>
          <ac:spMkLst>
            <pc:docMk/>
            <pc:sldMk cId="632667907" sldId="762"/>
            <ac:spMk id="14" creationId="{0E9876EE-2671-23BE-8FD5-7A4864D7134A}"/>
          </ac:spMkLst>
        </pc:spChg>
        <pc:spChg chg="mod">
          <ac:chgData name="CLARA DI PIAZZA" userId="bd862384-123f-4ee2-aeda-536dfd36a613" providerId="ADAL" clId="{4FE2269F-B690-4F04-ACDE-8AC2D0DAD66B}" dt="2023-01-22T17:09:21.202" v="3654" actId="1076"/>
          <ac:spMkLst>
            <pc:docMk/>
            <pc:sldMk cId="632667907" sldId="762"/>
            <ac:spMk id="16" creationId="{41E4C13F-74B0-850B-A98D-8817F4FB162B}"/>
          </ac:spMkLst>
        </pc:spChg>
        <pc:spChg chg="mod">
          <ac:chgData name="CLARA DI PIAZZA" userId="bd862384-123f-4ee2-aeda-536dfd36a613" providerId="ADAL" clId="{4FE2269F-B690-4F04-ACDE-8AC2D0DAD66B}" dt="2023-01-22T17:09:14.893" v="3651" actId="1076"/>
          <ac:spMkLst>
            <pc:docMk/>
            <pc:sldMk cId="632667907" sldId="762"/>
            <ac:spMk id="17" creationId="{9D33C938-EAAD-3083-0573-F606FE275789}"/>
          </ac:spMkLst>
        </pc:spChg>
        <pc:spChg chg="mod">
          <ac:chgData name="CLARA DI PIAZZA" userId="bd862384-123f-4ee2-aeda-536dfd36a613" providerId="ADAL" clId="{4FE2269F-B690-4F04-ACDE-8AC2D0DAD66B}" dt="2023-01-22T17:06:18.569" v="3608" actId="688"/>
          <ac:spMkLst>
            <pc:docMk/>
            <pc:sldMk cId="632667907" sldId="762"/>
            <ac:spMk id="22" creationId="{58D87A11-85B5-E59F-3AF6-35F1FFA486A0}"/>
          </ac:spMkLst>
        </pc:spChg>
        <pc:spChg chg="mod">
          <ac:chgData name="CLARA DI PIAZZA" userId="bd862384-123f-4ee2-aeda-536dfd36a613" providerId="ADAL" clId="{4FE2269F-B690-4F04-ACDE-8AC2D0DAD66B}" dt="2023-01-22T17:10:33.473" v="3671" actId="688"/>
          <ac:spMkLst>
            <pc:docMk/>
            <pc:sldMk cId="632667907" sldId="762"/>
            <ac:spMk id="26" creationId="{6781B58D-3C40-2F1F-CDCE-DBDF8669C7D8}"/>
          </ac:spMkLst>
        </pc:spChg>
        <pc:spChg chg="add mod">
          <ac:chgData name="CLARA DI PIAZZA" userId="bd862384-123f-4ee2-aeda-536dfd36a613" providerId="ADAL" clId="{4FE2269F-B690-4F04-ACDE-8AC2D0DAD66B}" dt="2023-01-22T17:19:50.952" v="3773" actId="164"/>
          <ac:spMkLst>
            <pc:docMk/>
            <pc:sldMk cId="632667907" sldId="762"/>
            <ac:spMk id="29" creationId="{E69FB219-E551-C9CF-FEEA-52B2B2F1033E}"/>
          </ac:spMkLst>
        </pc:spChg>
        <pc:spChg chg="mod">
          <ac:chgData name="CLARA DI PIAZZA" userId="bd862384-123f-4ee2-aeda-536dfd36a613" providerId="ADAL" clId="{4FE2269F-B690-4F04-ACDE-8AC2D0DAD66B}" dt="2023-01-22T17:17:28.272" v="3752" actId="1076"/>
          <ac:spMkLst>
            <pc:docMk/>
            <pc:sldMk cId="632667907" sldId="762"/>
            <ac:spMk id="38" creationId="{BC6C39BE-330B-15A7-F558-3741798CD9FA}"/>
          </ac:spMkLst>
        </pc:spChg>
        <pc:spChg chg="mod">
          <ac:chgData name="CLARA DI PIAZZA" userId="bd862384-123f-4ee2-aeda-536dfd36a613" providerId="ADAL" clId="{4FE2269F-B690-4F04-ACDE-8AC2D0DAD66B}" dt="2023-01-22T17:17:37.697" v="3753" actId="1076"/>
          <ac:spMkLst>
            <pc:docMk/>
            <pc:sldMk cId="632667907" sldId="762"/>
            <ac:spMk id="45" creationId="{AD280323-834B-217C-C617-D7F4282C839E}"/>
          </ac:spMkLst>
        </pc:spChg>
        <pc:spChg chg="mod">
          <ac:chgData name="CLARA DI PIAZZA" userId="bd862384-123f-4ee2-aeda-536dfd36a613" providerId="ADAL" clId="{4FE2269F-B690-4F04-ACDE-8AC2D0DAD66B}" dt="2023-01-22T17:10:24.112" v="3668" actId="1076"/>
          <ac:spMkLst>
            <pc:docMk/>
            <pc:sldMk cId="632667907" sldId="762"/>
            <ac:spMk id="46" creationId="{48C6AE00-079D-98DB-991C-661CE03C1CB8}"/>
          </ac:spMkLst>
        </pc:spChg>
        <pc:spChg chg="mod">
          <ac:chgData name="CLARA DI PIAZZA" userId="bd862384-123f-4ee2-aeda-536dfd36a613" providerId="ADAL" clId="{4FE2269F-B690-4F04-ACDE-8AC2D0DAD66B}" dt="2023-01-22T17:10:08.130" v="3663" actId="1076"/>
          <ac:spMkLst>
            <pc:docMk/>
            <pc:sldMk cId="632667907" sldId="762"/>
            <ac:spMk id="49" creationId="{776C3025-E308-3850-79D7-4D8F46EE717F}"/>
          </ac:spMkLst>
        </pc:spChg>
        <pc:spChg chg="mod">
          <ac:chgData name="CLARA DI PIAZZA" userId="bd862384-123f-4ee2-aeda-536dfd36a613" providerId="ADAL" clId="{4FE2269F-B690-4F04-ACDE-8AC2D0DAD66B}" dt="2023-01-22T17:10:05.802" v="3662" actId="1076"/>
          <ac:spMkLst>
            <pc:docMk/>
            <pc:sldMk cId="632667907" sldId="762"/>
            <ac:spMk id="51" creationId="{4829F843-CA22-97D0-A621-03CC9AD79525}"/>
          </ac:spMkLst>
        </pc:spChg>
        <pc:spChg chg="mod">
          <ac:chgData name="CLARA DI PIAZZA" userId="bd862384-123f-4ee2-aeda-536dfd36a613" providerId="ADAL" clId="{4FE2269F-B690-4F04-ACDE-8AC2D0DAD66B}" dt="2023-01-22T17:06:23.649" v="3609" actId="1076"/>
          <ac:spMkLst>
            <pc:docMk/>
            <pc:sldMk cId="632667907" sldId="762"/>
            <ac:spMk id="53" creationId="{F0130881-C135-EF15-5326-89E261420467}"/>
          </ac:spMkLst>
        </pc:spChg>
        <pc:spChg chg="mod">
          <ac:chgData name="CLARA DI PIAZZA" userId="bd862384-123f-4ee2-aeda-536dfd36a613" providerId="ADAL" clId="{4FE2269F-B690-4F04-ACDE-8AC2D0DAD66B}" dt="2023-01-22T17:08:18.418" v="3645" actId="688"/>
          <ac:spMkLst>
            <pc:docMk/>
            <pc:sldMk cId="632667907" sldId="762"/>
            <ac:spMk id="60" creationId="{1B0913AB-4B0C-A3D6-FA55-3AAED7AE9646}"/>
          </ac:spMkLst>
        </pc:spChg>
        <pc:spChg chg="mod">
          <ac:chgData name="CLARA DI PIAZZA" userId="bd862384-123f-4ee2-aeda-536dfd36a613" providerId="ADAL" clId="{4FE2269F-B690-4F04-ACDE-8AC2D0DAD66B}" dt="2023-01-22T17:05:46.841" v="3602" actId="1076"/>
          <ac:spMkLst>
            <pc:docMk/>
            <pc:sldMk cId="632667907" sldId="762"/>
            <ac:spMk id="63" creationId="{76CADCE7-24D4-E2E7-A5A2-F77E49F9A18E}"/>
          </ac:spMkLst>
        </pc:spChg>
        <pc:spChg chg="mod">
          <ac:chgData name="CLARA DI PIAZZA" userId="bd862384-123f-4ee2-aeda-536dfd36a613" providerId="ADAL" clId="{4FE2269F-B690-4F04-ACDE-8AC2D0DAD66B}" dt="2023-01-22T17:30:15.617" v="3812" actId="688"/>
          <ac:spMkLst>
            <pc:docMk/>
            <pc:sldMk cId="632667907" sldId="762"/>
            <ac:spMk id="68" creationId="{0D5400C5-B230-79DB-A6E8-F7D92FB0B82A}"/>
          </ac:spMkLst>
        </pc:spChg>
        <pc:spChg chg="mod">
          <ac:chgData name="CLARA DI PIAZZA" userId="bd862384-123f-4ee2-aeda-536dfd36a613" providerId="ADAL" clId="{4FE2269F-B690-4F04-ACDE-8AC2D0DAD66B}" dt="2023-01-22T17:06:08.977" v="3606" actId="688"/>
          <ac:spMkLst>
            <pc:docMk/>
            <pc:sldMk cId="632667907" sldId="762"/>
            <ac:spMk id="69" creationId="{B41FE829-F57B-DA86-B5E0-E9EE41800539}"/>
          </ac:spMkLst>
        </pc:spChg>
        <pc:spChg chg="add mod">
          <ac:chgData name="CLARA DI PIAZZA" userId="bd862384-123f-4ee2-aeda-536dfd36a613" providerId="ADAL" clId="{4FE2269F-B690-4F04-ACDE-8AC2D0DAD66B}" dt="2023-01-22T17:19:50.952" v="3773" actId="164"/>
          <ac:spMkLst>
            <pc:docMk/>
            <pc:sldMk cId="632667907" sldId="762"/>
            <ac:spMk id="78" creationId="{23F2B368-B7CC-B578-8611-5D28BD11D06A}"/>
          </ac:spMkLst>
        </pc:spChg>
        <pc:spChg chg="mod">
          <ac:chgData name="CLARA DI PIAZZA" userId="bd862384-123f-4ee2-aeda-536dfd36a613" providerId="ADAL" clId="{4FE2269F-B690-4F04-ACDE-8AC2D0DAD66B}" dt="2023-01-22T17:12:53.225" v="3691" actId="688"/>
          <ac:spMkLst>
            <pc:docMk/>
            <pc:sldMk cId="632667907" sldId="762"/>
            <ac:spMk id="81" creationId="{6EACC0AD-3F7B-0195-7675-EAC572DB21C5}"/>
          </ac:spMkLst>
        </pc:spChg>
        <pc:spChg chg="add mod">
          <ac:chgData name="CLARA DI PIAZZA" userId="bd862384-123f-4ee2-aeda-536dfd36a613" providerId="ADAL" clId="{4FE2269F-B690-4F04-ACDE-8AC2D0DAD66B}" dt="2023-01-22T17:19:50.952" v="3773" actId="164"/>
          <ac:spMkLst>
            <pc:docMk/>
            <pc:sldMk cId="632667907" sldId="762"/>
            <ac:spMk id="85" creationId="{D7D48C2A-EAE8-1305-1E53-498BFE2B701C}"/>
          </ac:spMkLst>
        </pc:spChg>
        <pc:spChg chg="add mod">
          <ac:chgData name="CLARA DI PIAZZA" userId="bd862384-123f-4ee2-aeda-536dfd36a613" providerId="ADAL" clId="{4FE2269F-B690-4F04-ACDE-8AC2D0DAD66B}" dt="2023-01-22T17:19:50.952" v="3773" actId="164"/>
          <ac:spMkLst>
            <pc:docMk/>
            <pc:sldMk cId="632667907" sldId="762"/>
            <ac:spMk id="87" creationId="{F615079B-A14F-3C36-812F-F9C997F03D52}"/>
          </ac:spMkLst>
        </pc:spChg>
        <pc:spChg chg="mod">
          <ac:chgData name="CLARA DI PIAZZA" userId="bd862384-123f-4ee2-aeda-536dfd36a613" providerId="ADAL" clId="{4FE2269F-B690-4F04-ACDE-8AC2D0DAD66B}" dt="2023-01-22T17:06:03.258" v="3604" actId="1076"/>
          <ac:spMkLst>
            <pc:docMk/>
            <pc:sldMk cId="632667907" sldId="762"/>
            <ac:spMk id="90" creationId="{2D2DDB05-034D-4927-A7AD-D4A295345558}"/>
          </ac:spMkLst>
        </pc:spChg>
        <pc:spChg chg="add mod">
          <ac:chgData name="CLARA DI PIAZZA" userId="bd862384-123f-4ee2-aeda-536dfd36a613" providerId="ADAL" clId="{4FE2269F-B690-4F04-ACDE-8AC2D0DAD66B}" dt="2023-01-22T17:19:50.952" v="3773" actId="164"/>
          <ac:spMkLst>
            <pc:docMk/>
            <pc:sldMk cId="632667907" sldId="762"/>
            <ac:spMk id="119" creationId="{2FA54D9E-B3F4-033A-0100-9AC4B2997096}"/>
          </ac:spMkLst>
        </pc:spChg>
        <pc:spChg chg="add mod">
          <ac:chgData name="CLARA DI PIAZZA" userId="bd862384-123f-4ee2-aeda-536dfd36a613" providerId="ADAL" clId="{4FE2269F-B690-4F04-ACDE-8AC2D0DAD66B}" dt="2023-01-22T17:19:50.952" v="3773" actId="164"/>
          <ac:spMkLst>
            <pc:docMk/>
            <pc:sldMk cId="632667907" sldId="762"/>
            <ac:spMk id="120" creationId="{B27A09F0-45D0-2739-69A4-933B233C0EE9}"/>
          </ac:spMkLst>
        </pc:spChg>
        <pc:spChg chg="add mod">
          <ac:chgData name="CLARA DI PIAZZA" userId="bd862384-123f-4ee2-aeda-536dfd36a613" providerId="ADAL" clId="{4FE2269F-B690-4F04-ACDE-8AC2D0DAD66B}" dt="2023-01-22T17:19:50.952" v="3773" actId="164"/>
          <ac:spMkLst>
            <pc:docMk/>
            <pc:sldMk cId="632667907" sldId="762"/>
            <ac:spMk id="121" creationId="{0A5A5C1F-A5A4-AA56-ECBF-4AA972C56285}"/>
          </ac:spMkLst>
        </pc:spChg>
        <pc:spChg chg="add mod">
          <ac:chgData name="CLARA DI PIAZZA" userId="bd862384-123f-4ee2-aeda-536dfd36a613" providerId="ADAL" clId="{4FE2269F-B690-4F04-ACDE-8AC2D0DAD66B}" dt="2023-01-22T17:19:50.952" v="3773" actId="164"/>
          <ac:spMkLst>
            <pc:docMk/>
            <pc:sldMk cId="632667907" sldId="762"/>
            <ac:spMk id="122" creationId="{DFCDEEAC-D497-C8DD-CC97-951D7BB3F593}"/>
          </ac:spMkLst>
        </pc:spChg>
        <pc:spChg chg="mod">
          <ac:chgData name="CLARA DI PIAZZA" userId="bd862384-123f-4ee2-aeda-536dfd36a613" providerId="ADAL" clId="{4FE2269F-B690-4F04-ACDE-8AC2D0DAD66B}" dt="2023-01-22T17:16:37.415" v="3737" actId="20577"/>
          <ac:spMkLst>
            <pc:docMk/>
            <pc:sldMk cId="632667907" sldId="762"/>
            <ac:spMk id="147" creationId="{06949A20-C8E1-6C1B-59A1-52255BBE8B91}"/>
          </ac:spMkLst>
        </pc:spChg>
        <pc:grpChg chg="mod">
          <ac:chgData name="CLARA DI PIAZZA" userId="bd862384-123f-4ee2-aeda-536dfd36a613" providerId="ADAL" clId="{4FE2269F-B690-4F04-ACDE-8AC2D0DAD66B}" dt="2023-01-22T17:19:58.144" v="3774" actId="164"/>
          <ac:grpSpMkLst>
            <pc:docMk/>
            <pc:sldMk cId="632667907" sldId="762"/>
            <ac:grpSpMk id="23" creationId="{6CDAFADC-4F03-8BA5-D15B-CA1B1C739156}"/>
          </ac:grpSpMkLst>
        </pc:grpChg>
        <pc:grpChg chg="add mod">
          <ac:chgData name="CLARA DI PIAZZA" userId="bd862384-123f-4ee2-aeda-536dfd36a613" providerId="ADAL" clId="{4FE2269F-B690-4F04-ACDE-8AC2D0DAD66B}" dt="2023-01-22T17:19:58.144" v="3774" actId="164"/>
          <ac:grpSpMkLst>
            <pc:docMk/>
            <pc:sldMk cId="632667907" sldId="762"/>
            <ac:grpSpMk id="133" creationId="{1B40B416-859A-DD23-B028-BEFC2BFEC86F}"/>
          </ac:grpSpMkLst>
        </pc:grpChg>
        <pc:grpChg chg="add mod">
          <ac:chgData name="CLARA DI PIAZZA" userId="bd862384-123f-4ee2-aeda-536dfd36a613" providerId="ADAL" clId="{4FE2269F-B690-4F04-ACDE-8AC2D0DAD66B}" dt="2023-01-22T17:20:21.953" v="3776" actId="1076"/>
          <ac:grpSpMkLst>
            <pc:docMk/>
            <pc:sldMk cId="632667907" sldId="762"/>
            <ac:grpSpMk id="134" creationId="{221FF6B6-48C7-FD95-D5F8-2684A3E7F5C5}"/>
          </ac:grpSpMkLst>
        </pc:grpChg>
        <pc:picChg chg="add del mod">
          <ac:chgData name="CLARA DI PIAZZA" userId="bd862384-123f-4ee2-aeda-536dfd36a613" providerId="ADAL" clId="{4FE2269F-B690-4F04-ACDE-8AC2D0DAD66B}" dt="2023-01-22T17:12:11.958" v="3686" actId="478"/>
          <ac:picMkLst>
            <pc:docMk/>
            <pc:sldMk cId="632667907" sldId="762"/>
            <ac:picMk id="109" creationId="{DB850FA1-4765-F51C-3359-87E0DCB27A85}"/>
          </ac:picMkLst>
        </pc:picChg>
        <pc:cxnChg chg="mod">
          <ac:chgData name="CLARA DI PIAZZA" userId="bd862384-123f-4ee2-aeda-536dfd36a613" providerId="ADAL" clId="{4FE2269F-B690-4F04-ACDE-8AC2D0DAD66B}" dt="2023-01-22T17:04:36.475" v="3588" actId="1076"/>
          <ac:cxnSpMkLst>
            <pc:docMk/>
            <pc:sldMk cId="632667907" sldId="762"/>
            <ac:cxnSpMk id="2" creationId="{9D0194DE-2C08-F14D-E888-00360DB03F3D}"/>
          </ac:cxnSpMkLst>
        </pc:cxnChg>
        <pc:cxnChg chg="mod">
          <ac:chgData name="CLARA DI PIAZZA" userId="bd862384-123f-4ee2-aeda-536dfd36a613" providerId="ADAL" clId="{4FE2269F-B690-4F04-ACDE-8AC2D0DAD66B}" dt="2023-01-22T17:12:36.630" v="3688" actId="1076"/>
          <ac:cxnSpMkLst>
            <pc:docMk/>
            <pc:sldMk cId="632667907" sldId="762"/>
            <ac:cxnSpMk id="5" creationId="{0D3FD418-4906-8BF3-6B78-97FEA27E3EF3}"/>
          </ac:cxnSpMkLst>
        </pc:cxnChg>
        <pc:cxnChg chg="mod">
          <ac:chgData name="CLARA DI PIAZZA" userId="bd862384-123f-4ee2-aeda-536dfd36a613" providerId="ADAL" clId="{4FE2269F-B690-4F04-ACDE-8AC2D0DAD66B}" dt="2023-01-22T17:04:48.013" v="3590" actId="1076"/>
          <ac:cxnSpMkLst>
            <pc:docMk/>
            <pc:sldMk cId="632667907" sldId="762"/>
            <ac:cxnSpMk id="11" creationId="{3C04CFC3-622B-6ED6-933F-C42127E3AE1C}"/>
          </ac:cxnSpMkLst>
        </pc:cxnChg>
        <pc:cxnChg chg="mod">
          <ac:chgData name="CLARA DI PIAZZA" userId="bd862384-123f-4ee2-aeda-536dfd36a613" providerId="ADAL" clId="{4FE2269F-B690-4F04-ACDE-8AC2D0DAD66B}" dt="2023-01-22T17:04:36.475" v="3588" actId="1076"/>
          <ac:cxnSpMkLst>
            <pc:docMk/>
            <pc:sldMk cId="632667907" sldId="762"/>
            <ac:cxnSpMk id="19" creationId="{9296AD8B-0BD7-15DD-B468-B1A4708E2E72}"/>
          </ac:cxnSpMkLst>
        </pc:cxnChg>
        <pc:cxnChg chg="mod">
          <ac:chgData name="CLARA DI PIAZZA" userId="bd862384-123f-4ee2-aeda-536dfd36a613" providerId="ADAL" clId="{4FE2269F-B690-4F04-ACDE-8AC2D0DAD66B}" dt="2023-01-22T17:04:48.013" v="3590" actId="1076"/>
          <ac:cxnSpMkLst>
            <pc:docMk/>
            <pc:sldMk cId="632667907" sldId="762"/>
            <ac:cxnSpMk id="20" creationId="{B383B2DE-D1DE-31E7-C000-584D11AA9BD7}"/>
          </ac:cxnSpMkLst>
        </pc:cxnChg>
        <pc:cxnChg chg="mod">
          <ac:chgData name="CLARA DI PIAZZA" userId="bd862384-123f-4ee2-aeda-536dfd36a613" providerId="ADAL" clId="{4FE2269F-B690-4F04-ACDE-8AC2D0DAD66B}" dt="2023-01-22T17:04:36.475" v="3588" actId="1076"/>
          <ac:cxnSpMkLst>
            <pc:docMk/>
            <pc:sldMk cId="632667907" sldId="762"/>
            <ac:cxnSpMk id="21" creationId="{F101FCC8-DB42-898C-8C7E-464A81D5BDC8}"/>
          </ac:cxnSpMkLst>
        </pc:cxnChg>
        <pc:cxnChg chg="mod">
          <ac:chgData name="CLARA DI PIAZZA" userId="bd862384-123f-4ee2-aeda-536dfd36a613" providerId="ADAL" clId="{4FE2269F-B690-4F04-ACDE-8AC2D0DAD66B}" dt="2023-01-22T17:12:36.630" v="3688" actId="1076"/>
          <ac:cxnSpMkLst>
            <pc:docMk/>
            <pc:sldMk cId="632667907" sldId="762"/>
            <ac:cxnSpMk id="37" creationId="{C0348FAC-B36F-23DC-B1A6-89B4DE252504}"/>
          </ac:cxnSpMkLst>
        </pc:cxnChg>
        <pc:cxnChg chg="mod">
          <ac:chgData name="CLARA DI PIAZZA" userId="bd862384-123f-4ee2-aeda-536dfd36a613" providerId="ADAL" clId="{4FE2269F-B690-4F04-ACDE-8AC2D0DAD66B}" dt="2023-01-22T17:09:21.202" v="3654" actId="1076"/>
          <ac:cxnSpMkLst>
            <pc:docMk/>
            <pc:sldMk cId="632667907" sldId="762"/>
            <ac:cxnSpMk id="39" creationId="{B397DE67-0A7E-6819-F7C3-81F4B750D10A}"/>
          </ac:cxnSpMkLst>
        </pc:cxnChg>
        <pc:cxnChg chg="mod">
          <ac:chgData name="CLARA DI PIAZZA" userId="bd862384-123f-4ee2-aeda-536dfd36a613" providerId="ADAL" clId="{4FE2269F-B690-4F04-ACDE-8AC2D0DAD66B}" dt="2023-01-22T17:09:21.202" v="3654" actId="1076"/>
          <ac:cxnSpMkLst>
            <pc:docMk/>
            <pc:sldMk cId="632667907" sldId="762"/>
            <ac:cxnSpMk id="44" creationId="{2A2B91EF-1915-3DB3-C0D8-A8C0880D91D2}"/>
          </ac:cxnSpMkLst>
        </pc:cxnChg>
        <pc:cxnChg chg="mod">
          <ac:chgData name="CLARA DI PIAZZA" userId="bd862384-123f-4ee2-aeda-536dfd36a613" providerId="ADAL" clId="{4FE2269F-B690-4F04-ACDE-8AC2D0DAD66B}" dt="2023-01-22T17:09:21.202" v="3654" actId="1076"/>
          <ac:cxnSpMkLst>
            <pc:docMk/>
            <pc:sldMk cId="632667907" sldId="762"/>
            <ac:cxnSpMk id="48" creationId="{721D1219-2BA4-6FDB-1E37-33EC8F9177D4}"/>
          </ac:cxnSpMkLst>
        </pc:cxnChg>
        <pc:cxnChg chg="mod">
          <ac:chgData name="CLARA DI PIAZZA" userId="bd862384-123f-4ee2-aeda-536dfd36a613" providerId="ADAL" clId="{4FE2269F-B690-4F04-ACDE-8AC2D0DAD66B}" dt="2023-01-22T17:04:48.013" v="3590" actId="1076"/>
          <ac:cxnSpMkLst>
            <pc:docMk/>
            <pc:sldMk cId="632667907" sldId="762"/>
            <ac:cxnSpMk id="52" creationId="{4ADB29BB-4017-510C-C145-3367E3013F95}"/>
          </ac:cxnSpMkLst>
        </pc:cxnChg>
        <pc:cxnChg chg="mod">
          <ac:chgData name="CLARA DI PIAZZA" userId="bd862384-123f-4ee2-aeda-536dfd36a613" providerId="ADAL" clId="{4FE2269F-B690-4F04-ACDE-8AC2D0DAD66B}" dt="2023-01-22T17:04:36.475" v="3588" actId="1076"/>
          <ac:cxnSpMkLst>
            <pc:docMk/>
            <pc:sldMk cId="632667907" sldId="762"/>
            <ac:cxnSpMk id="54" creationId="{4B9762D9-1E7B-262C-D1DD-6127B24D2EE1}"/>
          </ac:cxnSpMkLst>
        </pc:cxnChg>
        <pc:cxnChg chg="del mod">
          <ac:chgData name="CLARA DI PIAZZA" userId="bd862384-123f-4ee2-aeda-536dfd36a613" providerId="ADAL" clId="{4FE2269F-B690-4F04-ACDE-8AC2D0DAD66B}" dt="2023-01-22T17:05:33.888" v="3599" actId="478"/>
          <ac:cxnSpMkLst>
            <pc:docMk/>
            <pc:sldMk cId="632667907" sldId="762"/>
            <ac:cxnSpMk id="57" creationId="{2C5B9C19-DE2E-7699-1251-DD363C08DEBF}"/>
          </ac:cxnSpMkLst>
        </pc:cxnChg>
        <pc:cxnChg chg="mod">
          <ac:chgData name="CLARA DI PIAZZA" userId="bd862384-123f-4ee2-aeda-536dfd36a613" providerId="ADAL" clId="{4FE2269F-B690-4F04-ACDE-8AC2D0DAD66B}" dt="2023-01-22T17:04:36.475" v="3588" actId="1076"/>
          <ac:cxnSpMkLst>
            <pc:docMk/>
            <pc:sldMk cId="632667907" sldId="762"/>
            <ac:cxnSpMk id="62" creationId="{8AAF13EA-CA3D-624A-886C-77339DC2B6C0}"/>
          </ac:cxnSpMkLst>
        </pc:cxnChg>
        <pc:cxnChg chg="mod">
          <ac:chgData name="CLARA DI PIAZZA" userId="bd862384-123f-4ee2-aeda-536dfd36a613" providerId="ADAL" clId="{4FE2269F-B690-4F04-ACDE-8AC2D0DAD66B}" dt="2023-01-22T17:04:36.475" v="3588" actId="1076"/>
          <ac:cxnSpMkLst>
            <pc:docMk/>
            <pc:sldMk cId="632667907" sldId="762"/>
            <ac:cxnSpMk id="65" creationId="{6A3CA1B2-58D3-40B4-1F16-C43F4C6CBC5C}"/>
          </ac:cxnSpMkLst>
        </pc:cxnChg>
        <pc:cxnChg chg="mod">
          <ac:chgData name="CLARA DI PIAZZA" userId="bd862384-123f-4ee2-aeda-536dfd36a613" providerId="ADAL" clId="{4FE2269F-B690-4F04-ACDE-8AC2D0DAD66B}" dt="2023-01-22T17:04:36.475" v="3588" actId="1076"/>
          <ac:cxnSpMkLst>
            <pc:docMk/>
            <pc:sldMk cId="632667907" sldId="762"/>
            <ac:cxnSpMk id="71" creationId="{67DD88B7-2A1D-A0EA-4C91-940C7D681897}"/>
          </ac:cxnSpMkLst>
        </pc:cxnChg>
        <pc:cxnChg chg="add mod">
          <ac:chgData name="CLARA DI PIAZZA" userId="bd862384-123f-4ee2-aeda-536dfd36a613" providerId="ADAL" clId="{4FE2269F-B690-4F04-ACDE-8AC2D0DAD66B}" dt="2023-01-22T17:19:50.952" v="3773" actId="164"/>
          <ac:cxnSpMkLst>
            <pc:docMk/>
            <pc:sldMk cId="632667907" sldId="762"/>
            <ac:cxnSpMk id="72" creationId="{3EA439F4-BDAA-4446-0D79-4BBBD05AEE36}"/>
          </ac:cxnSpMkLst>
        </pc:cxnChg>
        <pc:cxnChg chg="add mod">
          <ac:chgData name="CLARA DI PIAZZA" userId="bd862384-123f-4ee2-aeda-536dfd36a613" providerId="ADAL" clId="{4FE2269F-B690-4F04-ACDE-8AC2D0DAD66B}" dt="2023-01-22T17:19:50.952" v="3773" actId="164"/>
          <ac:cxnSpMkLst>
            <pc:docMk/>
            <pc:sldMk cId="632667907" sldId="762"/>
            <ac:cxnSpMk id="75" creationId="{A988B9EA-5A68-E69C-9A4D-053987DEF928}"/>
          </ac:cxnSpMkLst>
        </pc:cxnChg>
        <pc:cxnChg chg="mod">
          <ac:chgData name="CLARA DI PIAZZA" userId="bd862384-123f-4ee2-aeda-536dfd36a613" providerId="ADAL" clId="{4FE2269F-B690-4F04-ACDE-8AC2D0DAD66B}" dt="2023-01-22T17:12:36.630" v="3688" actId="1076"/>
          <ac:cxnSpMkLst>
            <pc:docMk/>
            <pc:sldMk cId="632667907" sldId="762"/>
            <ac:cxnSpMk id="80" creationId="{78C57CDA-1340-78C4-D86B-A87CFE82F33F}"/>
          </ac:cxnSpMkLst>
        </pc:cxnChg>
        <pc:cxnChg chg="mod">
          <ac:chgData name="CLARA DI PIAZZA" userId="bd862384-123f-4ee2-aeda-536dfd36a613" providerId="ADAL" clId="{4FE2269F-B690-4F04-ACDE-8AC2D0DAD66B}" dt="2023-01-22T17:04:36.475" v="3588" actId="1076"/>
          <ac:cxnSpMkLst>
            <pc:docMk/>
            <pc:sldMk cId="632667907" sldId="762"/>
            <ac:cxnSpMk id="86" creationId="{33A8D419-DAE7-7ED8-D413-CB6F5691F6A9}"/>
          </ac:cxnSpMkLst>
        </pc:cxnChg>
        <pc:cxnChg chg="mod">
          <ac:chgData name="CLARA DI PIAZZA" userId="bd862384-123f-4ee2-aeda-536dfd36a613" providerId="ADAL" clId="{4FE2269F-B690-4F04-ACDE-8AC2D0DAD66B}" dt="2023-01-22T17:09:21.202" v="3654" actId="1076"/>
          <ac:cxnSpMkLst>
            <pc:docMk/>
            <pc:sldMk cId="632667907" sldId="762"/>
            <ac:cxnSpMk id="92" creationId="{9C514668-641E-9D46-042A-54979C2F394C}"/>
          </ac:cxnSpMkLst>
        </pc:cxnChg>
        <pc:cxnChg chg="add mod">
          <ac:chgData name="CLARA DI PIAZZA" userId="bd862384-123f-4ee2-aeda-536dfd36a613" providerId="ADAL" clId="{4FE2269F-B690-4F04-ACDE-8AC2D0DAD66B}" dt="2023-01-22T17:19:50.952" v="3773" actId="164"/>
          <ac:cxnSpMkLst>
            <pc:docMk/>
            <pc:sldMk cId="632667907" sldId="762"/>
            <ac:cxnSpMk id="102" creationId="{B8069D81-13A4-6802-1423-AB6C9B331674}"/>
          </ac:cxnSpMkLst>
        </pc:cxnChg>
        <pc:cxnChg chg="add mod">
          <ac:chgData name="CLARA DI PIAZZA" userId="bd862384-123f-4ee2-aeda-536dfd36a613" providerId="ADAL" clId="{4FE2269F-B690-4F04-ACDE-8AC2D0DAD66B}" dt="2023-01-22T17:19:50.952" v="3773" actId="164"/>
          <ac:cxnSpMkLst>
            <pc:docMk/>
            <pc:sldMk cId="632667907" sldId="762"/>
            <ac:cxnSpMk id="103" creationId="{B33B56DE-1092-95D8-0B5F-B54BE9DC02FA}"/>
          </ac:cxnSpMkLst>
        </pc:cxnChg>
        <pc:cxnChg chg="add del mod">
          <ac:chgData name="CLARA DI PIAZZA" userId="bd862384-123f-4ee2-aeda-536dfd36a613" providerId="ADAL" clId="{4FE2269F-B690-4F04-ACDE-8AC2D0DAD66B}" dt="2023-01-22T17:11:59.512" v="3684" actId="478"/>
          <ac:cxnSpMkLst>
            <pc:docMk/>
            <pc:sldMk cId="632667907" sldId="762"/>
            <ac:cxnSpMk id="106" creationId="{326C62AF-32B0-6DEF-3827-1ED1B2421BA6}"/>
          </ac:cxnSpMkLst>
        </pc:cxnChg>
        <pc:cxnChg chg="add mod">
          <ac:chgData name="CLARA DI PIAZZA" userId="bd862384-123f-4ee2-aeda-536dfd36a613" providerId="ADAL" clId="{4FE2269F-B690-4F04-ACDE-8AC2D0DAD66B}" dt="2023-01-22T17:19:50.952" v="3773" actId="164"/>
          <ac:cxnSpMkLst>
            <pc:docMk/>
            <pc:sldMk cId="632667907" sldId="762"/>
            <ac:cxnSpMk id="111" creationId="{43E7E852-0F9B-C76F-40C2-A02B409F441F}"/>
          </ac:cxnSpMkLst>
        </pc:cxnChg>
        <pc:cxnChg chg="add mod">
          <ac:chgData name="CLARA DI PIAZZA" userId="bd862384-123f-4ee2-aeda-536dfd36a613" providerId="ADAL" clId="{4FE2269F-B690-4F04-ACDE-8AC2D0DAD66B}" dt="2023-01-22T17:19:50.952" v="3773" actId="164"/>
          <ac:cxnSpMkLst>
            <pc:docMk/>
            <pc:sldMk cId="632667907" sldId="762"/>
            <ac:cxnSpMk id="116" creationId="{82A58EFA-DC84-1C8B-44CF-13BAC6AB3D62}"/>
          </ac:cxnSpMkLst>
        </pc:cxnChg>
      </pc:sldChg>
      <pc:sldChg chg="new del">
        <pc:chgData name="CLARA DI PIAZZA" userId="bd862384-123f-4ee2-aeda-536dfd36a613" providerId="ADAL" clId="{4FE2269F-B690-4F04-ACDE-8AC2D0DAD66B}" dt="2023-01-22T17:05:24.822" v="3596" actId="47"/>
        <pc:sldMkLst>
          <pc:docMk/>
          <pc:sldMk cId="1208982051" sldId="763"/>
        </pc:sldMkLst>
      </pc:sldChg>
      <pc:sldChg chg="addSp delSp modSp new del mod">
        <pc:chgData name="CLARA DI PIAZZA" userId="bd862384-123f-4ee2-aeda-536dfd36a613" providerId="ADAL" clId="{4FE2269F-B690-4F04-ACDE-8AC2D0DAD66B}" dt="2023-01-22T17:29:04.079" v="3808" actId="47"/>
        <pc:sldMkLst>
          <pc:docMk/>
          <pc:sldMk cId="3749281642" sldId="763"/>
        </pc:sldMkLst>
        <pc:spChg chg="del">
          <ac:chgData name="CLARA DI PIAZZA" userId="bd862384-123f-4ee2-aeda-536dfd36a613" providerId="ADAL" clId="{4FE2269F-B690-4F04-ACDE-8AC2D0DAD66B}" dt="2023-01-22T17:20:39.638" v="3778" actId="478"/>
          <ac:spMkLst>
            <pc:docMk/>
            <pc:sldMk cId="3749281642" sldId="763"/>
            <ac:spMk id="2" creationId="{373EF6C6-8873-15C7-0A9F-1280217025F3}"/>
          </ac:spMkLst>
        </pc:spChg>
        <pc:spChg chg="del">
          <ac:chgData name="CLARA DI PIAZZA" userId="bd862384-123f-4ee2-aeda-536dfd36a613" providerId="ADAL" clId="{4FE2269F-B690-4F04-ACDE-8AC2D0DAD66B}" dt="2023-01-22T17:20:41.432" v="3779" actId="478"/>
          <ac:spMkLst>
            <pc:docMk/>
            <pc:sldMk cId="3749281642" sldId="763"/>
            <ac:spMk id="3" creationId="{1A1C817D-5F5B-B226-9815-E925005B2842}"/>
          </ac:spMkLst>
        </pc:spChg>
        <pc:spChg chg="add mod">
          <ac:chgData name="CLARA DI PIAZZA" userId="bd862384-123f-4ee2-aeda-536dfd36a613" providerId="ADAL" clId="{4FE2269F-B690-4F04-ACDE-8AC2D0DAD66B}" dt="2023-01-22T17:21:07.956" v="3780"/>
          <ac:spMkLst>
            <pc:docMk/>
            <pc:sldMk cId="3749281642" sldId="763"/>
            <ac:spMk id="4" creationId="{F913CEDD-01A7-AA81-D6CE-DC97E5CB47C3}"/>
          </ac:spMkLst>
        </pc:spChg>
      </pc:sldChg>
      <pc:sldChg chg="add del">
        <pc:chgData name="CLARA DI PIAZZA" userId="bd862384-123f-4ee2-aeda-536dfd36a613" providerId="ADAL" clId="{4FE2269F-B690-4F04-ACDE-8AC2D0DAD66B}" dt="2023-01-22T17:17:17.295" v="3751" actId="47"/>
        <pc:sldMkLst>
          <pc:docMk/>
          <pc:sldMk cId="648147989" sldId="764"/>
        </pc:sldMkLst>
      </pc:sldChg>
      <pc:sldChg chg="ord modTransition">
        <pc:chgData name="CLARA DI PIAZZA" userId="bd862384-123f-4ee2-aeda-536dfd36a613" providerId="ADAL" clId="{4FE2269F-B690-4F04-ACDE-8AC2D0DAD66B}" dt="2023-01-23T17:22:53.337" v="23564"/>
        <pc:sldMkLst>
          <pc:docMk/>
          <pc:sldMk cId="3126524749" sldId="764"/>
        </pc:sldMkLst>
      </pc:sldChg>
      <pc:sldChg chg="addSp delSp modSp add mod modTransition delAnim">
        <pc:chgData name="CLARA DI PIAZZA" userId="bd862384-123f-4ee2-aeda-536dfd36a613" providerId="ADAL" clId="{4FE2269F-B690-4F04-ACDE-8AC2D0DAD66B}" dt="2023-01-23T17:22:53.337" v="23564"/>
        <pc:sldMkLst>
          <pc:docMk/>
          <pc:sldMk cId="1127636900" sldId="765"/>
        </pc:sldMkLst>
        <pc:spChg chg="add mod">
          <ac:chgData name="CLARA DI PIAZZA" userId="bd862384-123f-4ee2-aeda-536dfd36a613" providerId="ADAL" clId="{4FE2269F-B690-4F04-ACDE-8AC2D0DAD66B}" dt="2023-01-22T17:48:47.658" v="4398" actId="14100"/>
          <ac:spMkLst>
            <pc:docMk/>
            <pc:sldMk cId="1127636900" sldId="765"/>
            <ac:spMk id="6" creationId="{82FA944C-A1DC-E5D5-B335-147205935298}"/>
          </ac:spMkLst>
        </pc:spChg>
        <pc:spChg chg="del mod">
          <ac:chgData name="CLARA DI PIAZZA" userId="bd862384-123f-4ee2-aeda-536dfd36a613" providerId="ADAL" clId="{4FE2269F-B690-4F04-ACDE-8AC2D0DAD66B}" dt="2023-01-22T17:48:38.889" v="4397" actId="478"/>
          <ac:spMkLst>
            <pc:docMk/>
            <pc:sldMk cId="1127636900" sldId="765"/>
            <ac:spMk id="9" creationId="{93D3295D-8D7C-290A-0B10-5E52B453CC5D}"/>
          </ac:spMkLst>
        </pc:spChg>
        <pc:spChg chg="mod">
          <ac:chgData name="CLARA DI PIAZZA" userId="bd862384-123f-4ee2-aeda-536dfd36a613" providerId="ADAL" clId="{4FE2269F-B690-4F04-ACDE-8AC2D0DAD66B}" dt="2023-01-22T18:04:32.013" v="4660" actId="1076"/>
          <ac:spMkLst>
            <pc:docMk/>
            <pc:sldMk cId="1127636900" sldId="765"/>
            <ac:spMk id="15" creationId="{34A611C6-5397-5001-ACCE-E5ED3113A5B2}"/>
          </ac:spMkLst>
        </pc:spChg>
        <pc:spChg chg="mod">
          <ac:chgData name="CLARA DI PIAZZA" userId="bd862384-123f-4ee2-aeda-536dfd36a613" providerId="ADAL" clId="{4FE2269F-B690-4F04-ACDE-8AC2D0DAD66B}" dt="2023-01-22T18:04:17.170" v="4657" actId="1076"/>
          <ac:spMkLst>
            <pc:docMk/>
            <pc:sldMk cId="1127636900" sldId="765"/>
            <ac:spMk id="22" creationId="{B680CCAB-FF2D-AA3D-2447-CEF9AB9C0EEC}"/>
          </ac:spMkLst>
        </pc:spChg>
        <pc:spChg chg="mod">
          <ac:chgData name="CLARA DI PIAZZA" userId="bd862384-123f-4ee2-aeda-536dfd36a613" providerId="ADAL" clId="{4FE2269F-B690-4F04-ACDE-8AC2D0DAD66B}" dt="2023-01-22T18:04:32.013" v="4660" actId="1076"/>
          <ac:spMkLst>
            <pc:docMk/>
            <pc:sldMk cId="1127636900" sldId="765"/>
            <ac:spMk id="30" creationId="{FB05D516-AB94-28CA-DF94-835627D6DF07}"/>
          </ac:spMkLst>
        </pc:spChg>
        <pc:spChg chg="mod">
          <ac:chgData name="CLARA DI PIAZZA" userId="bd862384-123f-4ee2-aeda-536dfd36a613" providerId="ADAL" clId="{4FE2269F-B690-4F04-ACDE-8AC2D0DAD66B}" dt="2023-01-22T18:04:32.013" v="4660" actId="1076"/>
          <ac:spMkLst>
            <pc:docMk/>
            <pc:sldMk cId="1127636900" sldId="765"/>
            <ac:spMk id="51" creationId="{8FF83517-4964-BA6A-E182-4DA0C50A5937}"/>
          </ac:spMkLst>
        </pc:spChg>
        <pc:spChg chg="mod">
          <ac:chgData name="CLARA DI PIAZZA" userId="bd862384-123f-4ee2-aeda-536dfd36a613" providerId="ADAL" clId="{4FE2269F-B690-4F04-ACDE-8AC2D0DAD66B}" dt="2023-01-22T18:04:32.013" v="4660" actId="1076"/>
          <ac:spMkLst>
            <pc:docMk/>
            <pc:sldMk cId="1127636900" sldId="765"/>
            <ac:spMk id="56" creationId="{A8AD8457-C6AE-E254-79BD-22CB6B932F6A}"/>
          </ac:spMkLst>
        </pc:spChg>
        <pc:spChg chg="mod">
          <ac:chgData name="CLARA DI PIAZZA" userId="bd862384-123f-4ee2-aeda-536dfd36a613" providerId="ADAL" clId="{4FE2269F-B690-4F04-ACDE-8AC2D0DAD66B}" dt="2023-01-22T18:04:17.170" v="4657" actId="1076"/>
          <ac:spMkLst>
            <pc:docMk/>
            <pc:sldMk cId="1127636900" sldId="765"/>
            <ac:spMk id="58" creationId="{BCF12ACE-4FB5-0B2B-71BB-86F502E2791D}"/>
          </ac:spMkLst>
        </pc:spChg>
        <pc:spChg chg="mod">
          <ac:chgData name="CLARA DI PIAZZA" userId="bd862384-123f-4ee2-aeda-536dfd36a613" providerId="ADAL" clId="{4FE2269F-B690-4F04-ACDE-8AC2D0DAD66B}" dt="2023-01-22T18:04:47.521" v="4665" actId="1076"/>
          <ac:spMkLst>
            <pc:docMk/>
            <pc:sldMk cId="1127636900" sldId="765"/>
            <ac:spMk id="61" creationId="{B2601662-49D1-B1BB-7693-D116FDE0BEFB}"/>
          </ac:spMkLst>
        </pc:spChg>
        <pc:spChg chg="mod">
          <ac:chgData name="CLARA DI PIAZZA" userId="bd862384-123f-4ee2-aeda-536dfd36a613" providerId="ADAL" clId="{4FE2269F-B690-4F04-ACDE-8AC2D0DAD66B}" dt="2023-01-22T18:04:51.394" v="4666" actId="1076"/>
          <ac:spMkLst>
            <pc:docMk/>
            <pc:sldMk cId="1127636900" sldId="765"/>
            <ac:spMk id="62" creationId="{5FE9D569-3F2B-7FFF-297E-58BD24768006}"/>
          </ac:spMkLst>
        </pc:spChg>
        <pc:spChg chg="mod">
          <ac:chgData name="CLARA DI PIAZZA" userId="bd862384-123f-4ee2-aeda-536dfd36a613" providerId="ADAL" clId="{4FE2269F-B690-4F04-ACDE-8AC2D0DAD66B}" dt="2023-01-22T18:04:57.089" v="4667" actId="1076"/>
          <ac:spMkLst>
            <pc:docMk/>
            <pc:sldMk cId="1127636900" sldId="765"/>
            <ac:spMk id="64" creationId="{D510413D-684D-7FED-315C-EF6AB9829CDA}"/>
          </ac:spMkLst>
        </pc:spChg>
        <pc:spChg chg="mod">
          <ac:chgData name="CLARA DI PIAZZA" userId="bd862384-123f-4ee2-aeda-536dfd36a613" providerId="ADAL" clId="{4FE2269F-B690-4F04-ACDE-8AC2D0DAD66B}" dt="2023-01-22T18:04:17.170" v="4657" actId="1076"/>
          <ac:spMkLst>
            <pc:docMk/>
            <pc:sldMk cId="1127636900" sldId="765"/>
            <ac:spMk id="66" creationId="{A4918BF2-DA20-7CEF-D474-27595EFA5C68}"/>
          </ac:spMkLst>
        </pc:spChg>
        <pc:spChg chg="mod">
          <ac:chgData name="CLARA DI PIAZZA" userId="bd862384-123f-4ee2-aeda-536dfd36a613" providerId="ADAL" clId="{4FE2269F-B690-4F04-ACDE-8AC2D0DAD66B}" dt="2023-01-22T18:04:17.170" v="4657" actId="1076"/>
          <ac:spMkLst>
            <pc:docMk/>
            <pc:sldMk cId="1127636900" sldId="765"/>
            <ac:spMk id="69" creationId="{0B1DC966-4F84-5504-5B79-4B090DD657C9}"/>
          </ac:spMkLst>
        </pc:spChg>
        <pc:spChg chg="mod">
          <ac:chgData name="CLARA DI PIAZZA" userId="bd862384-123f-4ee2-aeda-536dfd36a613" providerId="ADAL" clId="{4FE2269F-B690-4F04-ACDE-8AC2D0DAD66B}" dt="2023-01-22T18:04:17.170" v="4657" actId="1076"/>
          <ac:spMkLst>
            <pc:docMk/>
            <pc:sldMk cId="1127636900" sldId="765"/>
            <ac:spMk id="70" creationId="{60ABFCEB-7C10-B646-D940-D4E8A4606839}"/>
          </ac:spMkLst>
        </pc:spChg>
        <pc:spChg chg="mod">
          <ac:chgData name="CLARA DI PIAZZA" userId="bd862384-123f-4ee2-aeda-536dfd36a613" providerId="ADAL" clId="{4FE2269F-B690-4F04-ACDE-8AC2D0DAD66B}" dt="2023-01-22T18:04:43.887" v="4664" actId="1076"/>
          <ac:spMkLst>
            <pc:docMk/>
            <pc:sldMk cId="1127636900" sldId="765"/>
            <ac:spMk id="72" creationId="{9CD73031-342B-413C-70EC-FB8F22185837}"/>
          </ac:spMkLst>
        </pc:spChg>
        <pc:spChg chg="mod">
          <ac:chgData name="CLARA DI PIAZZA" userId="bd862384-123f-4ee2-aeda-536dfd36a613" providerId="ADAL" clId="{4FE2269F-B690-4F04-ACDE-8AC2D0DAD66B}" dt="2023-01-22T18:04:17.170" v="4657" actId="1076"/>
          <ac:spMkLst>
            <pc:docMk/>
            <pc:sldMk cId="1127636900" sldId="765"/>
            <ac:spMk id="75" creationId="{A64F0D7F-BDEE-FA13-916D-B844E6873147}"/>
          </ac:spMkLst>
        </pc:spChg>
        <pc:spChg chg="mod">
          <ac:chgData name="CLARA DI PIAZZA" userId="bd862384-123f-4ee2-aeda-536dfd36a613" providerId="ADAL" clId="{4FE2269F-B690-4F04-ACDE-8AC2D0DAD66B}" dt="2023-01-22T18:05:15.110" v="4669" actId="1076"/>
          <ac:spMkLst>
            <pc:docMk/>
            <pc:sldMk cId="1127636900" sldId="765"/>
            <ac:spMk id="86" creationId="{CD394B57-11C6-3742-04AE-A0E1328F4F72}"/>
          </ac:spMkLst>
        </pc:spChg>
        <pc:spChg chg="mod">
          <ac:chgData name="CLARA DI PIAZZA" userId="bd862384-123f-4ee2-aeda-536dfd36a613" providerId="ADAL" clId="{4FE2269F-B690-4F04-ACDE-8AC2D0DAD66B}" dt="2023-01-22T17:51:39.986" v="4400" actId="20577"/>
          <ac:spMkLst>
            <pc:docMk/>
            <pc:sldMk cId="1127636900" sldId="765"/>
            <ac:spMk id="88" creationId="{DFAD258C-2470-966C-0433-3040FF7E167B}"/>
          </ac:spMkLst>
        </pc:spChg>
        <pc:spChg chg="mod">
          <ac:chgData name="CLARA DI PIAZZA" userId="bd862384-123f-4ee2-aeda-536dfd36a613" providerId="ADAL" clId="{4FE2269F-B690-4F04-ACDE-8AC2D0DAD66B}" dt="2023-01-22T18:04:17.170" v="4657" actId="1076"/>
          <ac:spMkLst>
            <pc:docMk/>
            <pc:sldMk cId="1127636900" sldId="765"/>
            <ac:spMk id="99" creationId="{CA5AB564-5BB0-FE9B-A2CB-E1E679790100}"/>
          </ac:spMkLst>
        </pc:spChg>
        <pc:spChg chg="mod">
          <ac:chgData name="CLARA DI PIAZZA" userId="bd862384-123f-4ee2-aeda-536dfd36a613" providerId="ADAL" clId="{4FE2269F-B690-4F04-ACDE-8AC2D0DAD66B}" dt="2023-01-22T18:04:17.170" v="4657" actId="1076"/>
          <ac:spMkLst>
            <pc:docMk/>
            <pc:sldMk cId="1127636900" sldId="765"/>
            <ac:spMk id="100" creationId="{FC9CDAE3-7BA6-C183-1817-C54BE335AA3D}"/>
          </ac:spMkLst>
        </pc:spChg>
        <pc:spChg chg="mod">
          <ac:chgData name="CLARA DI PIAZZA" userId="bd862384-123f-4ee2-aeda-536dfd36a613" providerId="ADAL" clId="{4FE2269F-B690-4F04-ACDE-8AC2D0DAD66B}" dt="2023-01-22T18:04:17.170" v="4657" actId="1076"/>
          <ac:spMkLst>
            <pc:docMk/>
            <pc:sldMk cId="1127636900" sldId="765"/>
            <ac:spMk id="102" creationId="{D41A6F9E-2EA2-CE94-F7B9-E9B6819A03B9}"/>
          </ac:spMkLst>
        </pc:spChg>
        <pc:spChg chg="mod">
          <ac:chgData name="CLARA DI PIAZZA" userId="bd862384-123f-4ee2-aeda-536dfd36a613" providerId="ADAL" clId="{4FE2269F-B690-4F04-ACDE-8AC2D0DAD66B}" dt="2023-01-22T18:04:17.170" v="4657" actId="1076"/>
          <ac:spMkLst>
            <pc:docMk/>
            <pc:sldMk cId="1127636900" sldId="765"/>
            <ac:spMk id="106" creationId="{0B7E182B-5D0D-A657-5F21-D3AD1B1BD552}"/>
          </ac:spMkLst>
        </pc:spChg>
        <pc:spChg chg="mod">
          <ac:chgData name="CLARA DI PIAZZA" userId="bd862384-123f-4ee2-aeda-536dfd36a613" providerId="ADAL" clId="{4FE2269F-B690-4F04-ACDE-8AC2D0DAD66B}" dt="2023-01-22T18:05:03.787" v="4668" actId="1076"/>
          <ac:spMkLst>
            <pc:docMk/>
            <pc:sldMk cId="1127636900" sldId="765"/>
            <ac:spMk id="110" creationId="{24232087-5888-4ECB-11C4-7B02E0461702}"/>
          </ac:spMkLst>
        </pc:spChg>
        <pc:spChg chg="mod">
          <ac:chgData name="CLARA DI PIAZZA" userId="bd862384-123f-4ee2-aeda-536dfd36a613" providerId="ADAL" clId="{4FE2269F-B690-4F04-ACDE-8AC2D0DAD66B}" dt="2023-01-22T18:05:03.787" v="4668" actId="1076"/>
          <ac:spMkLst>
            <pc:docMk/>
            <pc:sldMk cId="1127636900" sldId="765"/>
            <ac:spMk id="111" creationId="{1D1B437D-F64A-4950-EAC6-A14F4AF6C087}"/>
          </ac:spMkLst>
        </pc:spChg>
        <pc:spChg chg="mod">
          <ac:chgData name="CLARA DI PIAZZA" userId="bd862384-123f-4ee2-aeda-536dfd36a613" providerId="ADAL" clId="{4FE2269F-B690-4F04-ACDE-8AC2D0DAD66B}" dt="2023-01-22T18:05:03.787" v="4668" actId="1076"/>
          <ac:spMkLst>
            <pc:docMk/>
            <pc:sldMk cId="1127636900" sldId="765"/>
            <ac:spMk id="112" creationId="{EB0C6DAA-790B-ED5F-9593-AC562EFE0F4C}"/>
          </ac:spMkLst>
        </pc:spChg>
        <pc:spChg chg="mod">
          <ac:chgData name="CLARA DI PIAZZA" userId="bd862384-123f-4ee2-aeda-536dfd36a613" providerId="ADAL" clId="{4FE2269F-B690-4F04-ACDE-8AC2D0DAD66B}" dt="2023-01-22T18:05:03.787" v="4668" actId="1076"/>
          <ac:spMkLst>
            <pc:docMk/>
            <pc:sldMk cId="1127636900" sldId="765"/>
            <ac:spMk id="113" creationId="{9E02B7C6-484E-2968-8B06-4B68C387E8EB}"/>
          </ac:spMkLst>
        </pc:spChg>
        <pc:spChg chg="mod">
          <ac:chgData name="CLARA DI PIAZZA" userId="bd862384-123f-4ee2-aeda-536dfd36a613" providerId="ADAL" clId="{4FE2269F-B690-4F04-ACDE-8AC2D0DAD66B}" dt="2023-01-22T18:05:03.787" v="4668" actId="1076"/>
          <ac:spMkLst>
            <pc:docMk/>
            <pc:sldMk cId="1127636900" sldId="765"/>
            <ac:spMk id="114" creationId="{C6754492-6ABE-8421-D86F-C5163CDD02E7}"/>
          </ac:spMkLst>
        </pc:spChg>
        <pc:grpChg chg="mod">
          <ac:chgData name="CLARA DI PIAZZA" userId="bd862384-123f-4ee2-aeda-536dfd36a613" providerId="ADAL" clId="{4FE2269F-B690-4F04-ACDE-8AC2D0DAD66B}" dt="2023-01-22T18:14:42.462" v="4804" actId="1076"/>
          <ac:grpSpMkLst>
            <pc:docMk/>
            <pc:sldMk cId="1127636900" sldId="765"/>
            <ac:grpSpMk id="115" creationId="{C7234DE8-CA85-3DAE-BE88-6634144B0B18}"/>
          </ac:grpSpMkLst>
        </pc:grpChg>
        <pc:cxnChg chg="mod">
          <ac:chgData name="CLARA DI PIAZZA" userId="bd862384-123f-4ee2-aeda-536dfd36a613" providerId="ADAL" clId="{4FE2269F-B690-4F04-ACDE-8AC2D0DAD66B}" dt="2023-01-22T18:04:17.170" v="4657" actId="1076"/>
          <ac:cxnSpMkLst>
            <pc:docMk/>
            <pc:sldMk cId="1127636900" sldId="765"/>
            <ac:cxnSpMk id="57" creationId="{58E5154A-5B11-0B7B-0DDB-5FD120566D34}"/>
          </ac:cxnSpMkLst>
        </pc:cxnChg>
        <pc:cxnChg chg="mod">
          <ac:chgData name="CLARA DI PIAZZA" userId="bd862384-123f-4ee2-aeda-536dfd36a613" providerId="ADAL" clId="{4FE2269F-B690-4F04-ACDE-8AC2D0DAD66B}" dt="2023-01-22T18:04:17.170" v="4657" actId="1076"/>
          <ac:cxnSpMkLst>
            <pc:docMk/>
            <pc:sldMk cId="1127636900" sldId="765"/>
            <ac:cxnSpMk id="59" creationId="{4D0C7DD1-CA65-C20A-437E-249A058CB81F}"/>
          </ac:cxnSpMkLst>
        </pc:cxnChg>
        <pc:cxnChg chg="mod">
          <ac:chgData name="CLARA DI PIAZZA" userId="bd862384-123f-4ee2-aeda-536dfd36a613" providerId="ADAL" clId="{4FE2269F-B690-4F04-ACDE-8AC2D0DAD66B}" dt="2023-01-22T18:04:17.170" v="4657" actId="1076"/>
          <ac:cxnSpMkLst>
            <pc:docMk/>
            <pc:sldMk cId="1127636900" sldId="765"/>
            <ac:cxnSpMk id="60" creationId="{A674E526-F12A-EBF6-E170-158A357A5224}"/>
          </ac:cxnSpMkLst>
        </pc:cxnChg>
        <pc:cxnChg chg="mod">
          <ac:chgData name="CLARA DI PIAZZA" userId="bd862384-123f-4ee2-aeda-536dfd36a613" providerId="ADAL" clId="{4FE2269F-B690-4F04-ACDE-8AC2D0DAD66B}" dt="2023-01-22T18:04:17.170" v="4657" actId="1076"/>
          <ac:cxnSpMkLst>
            <pc:docMk/>
            <pc:sldMk cId="1127636900" sldId="765"/>
            <ac:cxnSpMk id="67" creationId="{F1820210-F5A0-0981-CEE9-063E0286F8B6}"/>
          </ac:cxnSpMkLst>
        </pc:cxnChg>
        <pc:cxnChg chg="mod">
          <ac:chgData name="CLARA DI PIAZZA" userId="bd862384-123f-4ee2-aeda-536dfd36a613" providerId="ADAL" clId="{4FE2269F-B690-4F04-ACDE-8AC2D0DAD66B}" dt="2023-01-22T18:04:17.170" v="4657" actId="1076"/>
          <ac:cxnSpMkLst>
            <pc:docMk/>
            <pc:sldMk cId="1127636900" sldId="765"/>
            <ac:cxnSpMk id="71" creationId="{6977E53F-9522-1BE0-0A08-3DA75073C498}"/>
          </ac:cxnSpMkLst>
        </pc:cxnChg>
        <pc:cxnChg chg="mod">
          <ac:chgData name="CLARA DI PIAZZA" userId="bd862384-123f-4ee2-aeda-536dfd36a613" providerId="ADAL" clId="{4FE2269F-B690-4F04-ACDE-8AC2D0DAD66B}" dt="2023-01-22T18:04:17.170" v="4657" actId="1076"/>
          <ac:cxnSpMkLst>
            <pc:docMk/>
            <pc:sldMk cId="1127636900" sldId="765"/>
            <ac:cxnSpMk id="76" creationId="{6846BB40-3EF3-C0D6-F99C-DE3A8A36F74A}"/>
          </ac:cxnSpMkLst>
        </pc:cxnChg>
        <pc:cxnChg chg="mod">
          <ac:chgData name="CLARA DI PIAZZA" userId="bd862384-123f-4ee2-aeda-536dfd36a613" providerId="ADAL" clId="{4FE2269F-B690-4F04-ACDE-8AC2D0DAD66B}" dt="2023-01-22T18:04:17.170" v="4657" actId="1076"/>
          <ac:cxnSpMkLst>
            <pc:docMk/>
            <pc:sldMk cId="1127636900" sldId="765"/>
            <ac:cxnSpMk id="87" creationId="{C6EBDF56-02F9-4F2C-02FC-B7DAACB43ABA}"/>
          </ac:cxnSpMkLst>
        </pc:cxnChg>
        <pc:cxnChg chg="mod">
          <ac:chgData name="CLARA DI PIAZZA" userId="bd862384-123f-4ee2-aeda-536dfd36a613" providerId="ADAL" clId="{4FE2269F-B690-4F04-ACDE-8AC2D0DAD66B}" dt="2023-01-22T18:04:17.170" v="4657" actId="1076"/>
          <ac:cxnSpMkLst>
            <pc:docMk/>
            <pc:sldMk cId="1127636900" sldId="765"/>
            <ac:cxnSpMk id="101" creationId="{39695C66-15E1-0C3D-32C3-108DEA998D58}"/>
          </ac:cxnSpMkLst>
        </pc:cxnChg>
        <pc:cxnChg chg="mod">
          <ac:chgData name="CLARA DI PIAZZA" userId="bd862384-123f-4ee2-aeda-536dfd36a613" providerId="ADAL" clId="{4FE2269F-B690-4F04-ACDE-8AC2D0DAD66B}" dt="2023-01-22T18:04:17.170" v="4657" actId="1076"/>
          <ac:cxnSpMkLst>
            <pc:docMk/>
            <pc:sldMk cId="1127636900" sldId="765"/>
            <ac:cxnSpMk id="103" creationId="{0E1402F3-A77D-3822-9786-E2077B63442A}"/>
          </ac:cxnSpMkLst>
        </pc:cxnChg>
        <pc:cxnChg chg="mod">
          <ac:chgData name="CLARA DI PIAZZA" userId="bd862384-123f-4ee2-aeda-536dfd36a613" providerId="ADAL" clId="{4FE2269F-B690-4F04-ACDE-8AC2D0DAD66B}" dt="2023-01-22T18:04:17.170" v="4657" actId="1076"/>
          <ac:cxnSpMkLst>
            <pc:docMk/>
            <pc:sldMk cId="1127636900" sldId="765"/>
            <ac:cxnSpMk id="105" creationId="{34104F1A-011D-2923-A4F7-5A27DD85F9FA}"/>
          </ac:cxnSpMkLst>
        </pc:cxnChg>
        <pc:cxnChg chg="mod">
          <ac:chgData name="CLARA DI PIAZZA" userId="bd862384-123f-4ee2-aeda-536dfd36a613" providerId="ADAL" clId="{4FE2269F-B690-4F04-ACDE-8AC2D0DAD66B}" dt="2023-01-22T18:04:17.170" v="4657" actId="1076"/>
          <ac:cxnSpMkLst>
            <pc:docMk/>
            <pc:sldMk cId="1127636900" sldId="765"/>
            <ac:cxnSpMk id="107" creationId="{FF55A7CF-13A4-C5EE-2720-09A34A441E8C}"/>
          </ac:cxnSpMkLst>
        </pc:cxnChg>
      </pc:sldChg>
      <pc:sldChg chg="addSp delSp modSp add mod modTransition addAnim delAnim">
        <pc:chgData name="CLARA DI PIAZZA" userId="bd862384-123f-4ee2-aeda-536dfd36a613" providerId="ADAL" clId="{4FE2269F-B690-4F04-ACDE-8AC2D0DAD66B}" dt="2023-01-23T17:22:53.337" v="23564"/>
        <pc:sldMkLst>
          <pc:docMk/>
          <pc:sldMk cId="4142973044" sldId="766"/>
        </pc:sldMkLst>
        <pc:spChg chg="mod">
          <ac:chgData name="CLARA DI PIAZZA" userId="bd862384-123f-4ee2-aeda-536dfd36a613" providerId="ADAL" clId="{4FE2269F-B690-4F04-ACDE-8AC2D0DAD66B}" dt="2023-01-22T18:14:23.617" v="4802" actId="20577"/>
          <ac:spMkLst>
            <pc:docMk/>
            <pc:sldMk cId="4142973044" sldId="766"/>
            <ac:spMk id="5" creationId="{A3A1F285-B120-986B-0EC0-52E572C108C5}"/>
          </ac:spMkLst>
        </pc:spChg>
        <pc:spChg chg="mod">
          <ac:chgData name="CLARA DI PIAZZA" userId="bd862384-123f-4ee2-aeda-536dfd36a613" providerId="ADAL" clId="{4FE2269F-B690-4F04-ACDE-8AC2D0DAD66B}" dt="2023-01-22T18:14:48.272" v="4806"/>
          <ac:spMkLst>
            <pc:docMk/>
            <pc:sldMk cId="4142973044" sldId="766"/>
            <ac:spMk id="11" creationId="{90A8E713-A7A2-CBCB-A6B7-1A1C6E8567AB}"/>
          </ac:spMkLst>
        </pc:spChg>
        <pc:spChg chg="mod">
          <ac:chgData name="CLARA DI PIAZZA" userId="bd862384-123f-4ee2-aeda-536dfd36a613" providerId="ADAL" clId="{4FE2269F-B690-4F04-ACDE-8AC2D0DAD66B}" dt="2023-01-22T18:14:48.272" v="4806"/>
          <ac:spMkLst>
            <pc:docMk/>
            <pc:sldMk cId="4142973044" sldId="766"/>
            <ac:spMk id="14" creationId="{80233381-B95A-A243-6C3C-1E5A2530A940}"/>
          </ac:spMkLst>
        </pc:spChg>
        <pc:spChg chg="mod">
          <ac:chgData name="CLARA DI PIAZZA" userId="bd862384-123f-4ee2-aeda-536dfd36a613" providerId="ADAL" clId="{4FE2269F-B690-4F04-ACDE-8AC2D0DAD66B}" dt="2023-01-22T18:14:48.272" v="4806"/>
          <ac:spMkLst>
            <pc:docMk/>
            <pc:sldMk cId="4142973044" sldId="766"/>
            <ac:spMk id="16" creationId="{7B2BCC9E-C27B-246D-98D6-1B226EFA4F18}"/>
          </ac:spMkLst>
        </pc:spChg>
        <pc:spChg chg="mod">
          <ac:chgData name="CLARA DI PIAZZA" userId="bd862384-123f-4ee2-aeda-536dfd36a613" providerId="ADAL" clId="{4FE2269F-B690-4F04-ACDE-8AC2D0DAD66B}" dt="2023-01-22T18:14:48.272" v="4806"/>
          <ac:spMkLst>
            <pc:docMk/>
            <pc:sldMk cId="4142973044" sldId="766"/>
            <ac:spMk id="17" creationId="{8B3F6C94-AF72-E759-1A66-F590579EEB9F}"/>
          </ac:spMkLst>
        </pc:spChg>
        <pc:spChg chg="mod">
          <ac:chgData name="CLARA DI PIAZZA" userId="bd862384-123f-4ee2-aeda-536dfd36a613" providerId="ADAL" clId="{4FE2269F-B690-4F04-ACDE-8AC2D0DAD66B}" dt="2023-01-22T18:14:48.272" v="4806"/>
          <ac:spMkLst>
            <pc:docMk/>
            <pc:sldMk cId="4142973044" sldId="766"/>
            <ac:spMk id="22" creationId="{BA95978F-5FD3-DAB1-0A69-6696DFCDDD4A}"/>
          </ac:spMkLst>
        </pc:spChg>
        <pc:spChg chg="mod">
          <ac:chgData name="CLARA DI PIAZZA" userId="bd862384-123f-4ee2-aeda-536dfd36a613" providerId="ADAL" clId="{4FE2269F-B690-4F04-ACDE-8AC2D0DAD66B}" dt="2023-01-22T18:14:48.272" v="4806"/>
          <ac:spMkLst>
            <pc:docMk/>
            <pc:sldMk cId="4142973044" sldId="766"/>
            <ac:spMk id="23" creationId="{C0F1157C-911D-F887-CBBE-0A90959C5511}"/>
          </ac:spMkLst>
        </pc:spChg>
        <pc:spChg chg="mod">
          <ac:chgData name="CLARA DI PIAZZA" userId="bd862384-123f-4ee2-aeda-536dfd36a613" providerId="ADAL" clId="{4FE2269F-B690-4F04-ACDE-8AC2D0DAD66B}" dt="2023-01-22T18:14:48.272" v="4806"/>
          <ac:spMkLst>
            <pc:docMk/>
            <pc:sldMk cId="4142973044" sldId="766"/>
            <ac:spMk id="24" creationId="{3BC098AF-958D-D9EF-C338-50F317390464}"/>
          </ac:spMkLst>
        </pc:spChg>
        <pc:spChg chg="mod">
          <ac:chgData name="CLARA DI PIAZZA" userId="bd862384-123f-4ee2-aeda-536dfd36a613" providerId="ADAL" clId="{4FE2269F-B690-4F04-ACDE-8AC2D0DAD66B}" dt="2023-01-22T18:14:48.272" v="4806"/>
          <ac:spMkLst>
            <pc:docMk/>
            <pc:sldMk cId="4142973044" sldId="766"/>
            <ac:spMk id="25" creationId="{364FC510-BEF5-F756-20B4-0D3FF90E6902}"/>
          </ac:spMkLst>
        </pc:spChg>
        <pc:spChg chg="mod">
          <ac:chgData name="CLARA DI PIAZZA" userId="bd862384-123f-4ee2-aeda-536dfd36a613" providerId="ADAL" clId="{4FE2269F-B690-4F04-ACDE-8AC2D0DAD66B}" dt="2023-01-22T18:14:48.272" v="4806"/>
          <ac:spMkLst>
            <pc:docMk/>
            <pc:sldMk cId="4142973044" sldId="766"/>
            <ac:spMk id="26" creationId="{4AB3CE21-B231-46F9-28B9-CB8B0DC5D06B}"/>
          </ac:spMkLst>
        </pc:spChg>
        <pc:spChg chg="mod">
          <ac:chgData name="CLARA DI PIAZZA" userId="bd862384-123f-4ee2-aeda-536dfd36a613" providerId="ADAL" clId="{4FE2269F-B690-4F04-ACDE-8AC2D0DAD66B}" dt="2023-01-22T18:14:48.272" v="4806"/>
          <ac:spMkLst>
            <pc:docMk/>
            <pc:sldMk cId="4142973044" sldId="766"/>
            <ac:spMk id="27" creationId="{453D4B93-1B9A-5199-6588-984AF59A531F}"/>
          </ac:spMkLst>
        </pc:spChg>
        <pc:spChg chg="mod">
          <ac:chgData name="CLARA DI PIAZZA" userId="bd862384-123f-4ee2-aeda-536dfd36a613" providerId="ADAL" clId="{4FE2269F-B690-4F04-ACDE-8AC2D0DAD66B}" dt="2023-01-22T18:14:48.272" v="4806"/>
          <ac:spMkLst>
            <pc:docMk/>
            <pc:sldMk cId="4142973044" sldId="766"/>
            <ac:spMk id="28" creationId="{67AAF707-FB3B-BB81-5ADC-23467F6D2B7F}"/>
          </ac:spMkLst>
        </pc:spChg>
        <pc:spChg chg="mod">
          <ac:chgData name="CLARA DI PIAZZA" userId="bd862384-123f-4ee2-aeda-536dfd36a613" providerId="ADAL" clId="{4FE2269F-B690-4F04-ACDE-8AC2D0DAD66B}" dt="2023-01-22T18:14:48.272" v="4806"/>
          <ac:spMkLst>
            <pc:docMk/>
            <pc:sldMk cId="4142973044" sldId="766"/>
            <ac:spMk id="32" creationId="{1A1DBCCD-64E4-DA4E-EB8D-F8DA1B06C6CC}"/>
          </ac:spMkLst>
        </pc:spChg>
        <pc:spChg chg="mod">
          <ac:chgData name="CLARA DI PIAZZA" userId="bd862384-123f-4ee2-aeda-536dfd36a613" providerId="ADAL" clId="{4FE2269F-B690-4F04-ACDE-8AC2D0DAD66B}" dt="2023-01-22T18:14:48.272" v="4806"/>
          <ac:spMkLst>
            <pc:docMk/>
            <pc:sldMk cId="4142973044" sldId="766"/>
            <ac:spMk id="33" creationId="{AFF3A6C2-DBC9-4464-A204-AB203CA2EB2A}"/>
          </ac:spMkLst>
        </pc:spChg>
        <pc:spChg chg="mod">
          <ac:chgData name="CLARA DI PIAZZA" userId="bd862384-123f-4ee2-aeda-536dfd36a613" providerId="ADAL" clId="{4FE2269F-B690-4F04-ACDE-8AC2D0DAD66B}" dt="2023-01-22T18:14:48.272" v="4806"/>
          <ac:spMkLst>
            <pc:docMk/>
            <pc:sldMk cId="4142973044" sldId="766"/>
            <ac:spMk id="34" creationId="{0E806ADC-B75B-E47E-E683-CBC21FE4B3B8}"/>
          </ac:spMkLst>
        </pc:spChg>
        <pc:spChg chg="mod">
          <ac:chgData name="CLARA DI PIAZZA" userId="bd862384-123f-4ee2-aeda-536dfd36a613" providerId="ADAL" clId="{4FE2269F-B690-4F04-ACDE-8AC2D0DAD66B}" dt="2023-01-22T18:14:48.272" v="4806"/>
          <ac:spMkLst>
            <pc:docMk/>
            <pc:sldMk cId="4142973044" sldId="766"/>
            <ac:spMk id="41" creationId="{E8339C7E-F84D-9D88-0DDB-6184AD3E433F}"/>
          </ac:spMkLst>
        </pc:spChg>
        <pc:spChg chg="mod">
          <ac:chgData name="CLARA DI PIAZZA" userId="bd862384-123f-4ee2-aeda-536dfd36a613" providerId="ADAL" clId="{4FE2269F-B690-4F04-ACDE-8AC2D0DAD66B}" dt="2023-01-22T18:14:48.272" v="4806"/>
          <ac:spMkLst>
            <pc:docMk/>
            <pc:sldMk cId="4142973044" sldId="766"/>
            <ac:spMk id="80" creationId="{CB518821-D8D1-436B-43F1-B7DC5F896903}"/>
          </ac:spMkLst>
        </pc:spChg>
        <pc:spChg chg="mod">
          <ac:chgData name="CLARA DI PIAZZA" userId="bd862384-123f-4ee2-aeda-536dfd36a613" providerId="ADAL" clId="{4FE2269F-B690-4F04-ACDE-8AC2D0DAD66B}" dt="2023-01-22T18:14:48.272" v="4806"/>
          <ac:spMkLst>
            <pc:docMk/>
            <pc:sldMk cId="4142973044" sldId="766"/>
            <ac:spMk id="81" creationId="{2A1F7699-78AF-8841-5CF7-AC1B905EE4D1}"/>
          </ac:spMkLst>
        </pc:spChg>
        <pc:spChg chg="mod">
          <ac:chgData name="CLARA DI PIAZZA" userId="bd862384-123f-4ee2-aeda-536dfd36a613" providerId="ADAL" clId="{4FE2269F-B690-4F04-ACDE-8AC2D0DAD66B}" dt="2023-01-22T18:14:48.272" v="4806"/>
          <ac:spMkLst>
            <pc:docMk/>
            <pc:sldMk cId="4142973044" sldId="766"/>
            <ac:spMk id="84" creationId="{6D133393-CFF4-99EA-8E85-4B65BEF7D79B}"/>
          </ac:spMkLst>
        </pc:spChg>
        <pc:spChg chg="mod">
          <ac:chgData name="CLARA DI PIAZZA" userId="bd862384-123f-4ee2-aeda-536dfd36a613" providerId="ADAL" clId="{4FE2269F-B690-4F04-ACDE-8AC2D0DAD66B}" dt="2023-01-22T18:14:48.272" v="4806"/>
          <ac:spMkLst>
            <pc:docMk/>
            <pc:sldMk cId="4142973044" sldId="766"/>
            <ac:spMk id="85" creationId="{FD39609D-0408-C040-B57A-2AD96EB8BF45}"/>
          </ac:spMkLst>
        </pc:spChg>
        <pc:spChg chg="mod">
          <ac:chgData name="CLARA DI PIAZZA" userId="bd862384-123f-4ee2-aeda-536dfd36a613" providerId="ADAL" clId="{4FE2269F-B690-4F04-ACDE-8AC2D0DAD66B}" dt="2023-01-22T18:14:48.272" v="4806"/>
          <ac:spMkLst>
            <pc:docMk/>
            <pc:sldMk cId="4142973044" sldId="766"/>
            <ac:spMk id="89" creationId="{68787FA9-A3D6-A57C-C84C-D1A5F2495874}"/>
          </ac:spMkLst>
        </pc:spChg>
        <pc:spChg chg="mod">
          <ac:chgData name="CLARA DI PIAZZA" userId="bd862384-123f-4ee2-aeda-536dfd36a613" providerId="ADAL" clId="{4FE2269F-B690-4F04-ACDE-8AC2D0DAD66B}" dt="2023-01-22T18:14:48.272" v="4806"/>
          <ac:spMkLst>
            <pc:docMk/>
            <pc:sldMk cId="4142973044" sldId="766"/>
            <ac:spMk id="90" creationId="{D26F33A9-464D-1157-6516-3B31E4FB097C}"/>
          </ac:spMkLst>
        </pc:spChg>
        <pc:spChg chg="mod">
          <ac:chgData name="CLARA DI PIAZZA" userId="bd862384-123f-4ee2-aeda-536dfd36a613" providerId="ADAL" clId="{4FE2269F-B690-4F04-ACDE-8AC2D0DAD66B}" dt="2023-01-22T18:14:48.272" v="4806"/>
          <ac:spMkLst>
            <pc:docMk/>
            <pc:sldMk cId="4142973044" sldId="766"/>
            <ac:spMk id="92" creationId="{A3F4038E-B8FA-D716-706A-6307BF937B40}"/>
          </ac:spMkLst>
        </pc:spChg>
        <pc:spChg chg="mod">
          <ac:chgData name="CLARA DI PIAZZA" userId="bd862384-123f-4ee2-aeda-536dfd36a613" providerId="ADAL" clId="{4FE2269F-B690-4F04-ACDE-8AC2D0DAD66B}" dt="2023-01-22T18:14:48.272" v="4806"/>
          <ac:spMkLst>
            <pc:docMk/>
            <pc:sldMk cId="4142973044" sldId="766"/>
            <ac:spMk id="93" creationId="{679BC124-80B4-DFE8-04A4-1D5608E15E78}"/>
          </ac:spMkLst>
        </pc:spChg>
        <pc:spChg chg="mod">
          <ac:chgData name="CLARA DI PIAZZA" userId="bd862384-123f-4ee2-aeda-536dfd36a613" providerId="ADAL" clId="{4FE2269F-B690-4F04-ACDE-8AC2D0DAD66B}" dt="2023-01-22T18:14:48.272" v="4806"/>
          <ac:spMkLst>
            <pc:docMk/>
            <pc:sldMk cId="4142973044" sldId="766"/>
            <ac:spMk id="95" creationId="{3598ED73-8491-AEEB-1DFA-E99F60DCA92D}"/>
          </ac:spMkLst>
        </pc:spChg>
        <pc:spChg chg="mod">
          <ac:chgData name="CLARA DI PIAZZA" userId="bd862384-123f-4ee2-aeda-536dfd36a613" providerId="ADAL" clId="{4FE2269F-B690-4F04-ACDE-8AC2D0DAD66B}" dt="2023-01-22T18:14:48.272" v="4806"/>
          <ac:spMkLst>
            <pc:docMk/>
            <pc:sldMk cId="4142973044" sldId="766"/>
            <ac:spMk id="98" creationId="{20804E92-57B5-D659-2E36-32A7A50F6979}"/>
          </ac:spMkLst>
        </pc:spChg>
        <pc:spChg chg="mod">
          <ac:chgData name="CLARA DI PIAZZA" userId="bd862384-123f-4ee2-aeda-536dfd36a613" providerId="ADAL" clId="{4FE2269F-B690-4F04-ACDE-8AC2D0DAD66B}" dt="2023-01-22T18:14:48.272" v="4806"/>
          <ac:spMkLst>
            <pc:docMk/>
            <pc:sldMk cId="4142973044" sldId="766"/>
            <ac:spMk id="109" creationId="{11F19967-AF61-A296-D1CA-491037713BF6}"/>
          </ac:spMkLst>
        </pc:spChg>
        <pc:spChg chg="mod">
          <ac:chgData name="CLARA DI PIAZZA" userId="bd862384-123f-4ee2-aeda-536dfd36a613" providerId="ADAL" clId="{4FE2269F-B690-4F04-ACDE-8AC2D0DAD66B}" dt="2023-01-22T18:14:48.272" v="4806"/>
          <ac:spMkLst>
            <pc:docMk/>
            <pc:sldMk cId="4142973044" sldId="766"/>
            <ac:spMk id="118" creationId="{8C96E664-02FF-D437-EC62-4D611CAD75FF}"/>
          </ac:spMkLst>
        </pc:spChg>
        <pc:spChg chg="mod">
          <ac:chgData name="CLARA DI PIAZZA" userId="bd862384-123f-4ee2-aeda-536dfd36a613" providerId="ADAL" clId="{4FE2269F-B690-4F04-ACDE-8AC2D0DAD66B}" dt="2023-01-22T18:14:48.272" v="4806"/>
          <ac:spMkLst>
            <pc:docMk/>
            <pc:sldMk cId="4142973044" sldId="766"/>
            <ac:spMk id="121" creationId="{16FFC85B-EB1E-C27B-CF27-C0CF56AABED4}"/>
          </ac:spMkLst>
        </pc:spChg>
        <pc:spChg chg="mod">
          <ac:chgData name="CLARA DI PIAZZA" userId="bd862384-123f-4ee2-aeda-536dfd36a613" providerId="ADAL" clId="{4FE2269F-B690-4F04-ACDE-8AC2D0DAD66B}" dt="2023-01-22T18:14:48.272" v="4806"/>
          <ac:spMkLst>
            <pc:docMk/>
            <pc:sldMk cId="4142973044" sldId="766"/>
            <ac:spMk id="122" creationId="{6E7589B3-A26A-D3B3-EC38-345EFE0A0345}"/>
          </ac:spMkLst>
        </pc:spChg>
        <pc:spChg chg="mod">
          <ac:chgData name="CLARA DI PIAZZA" userId="bd862384-123f-4ee2-aeda-536dfd36a613" providerId="ADAL" clId="{4FE2269F-B690-4F04-ACDE-8AC2D0DAD66B}" dt="2023-01-22T18:14:48.272" v="4806"/>
          <ac:spMkLst>
            <pc:docMk/>
            <pc:sldMk cId="4142973044" sldId="766"/>
            <ac:spMk id="123" creationId="{96E52D28-52AD-52FD-05B1-BEB3DDB926A6}"/>
          </ac:spMkLst>
        </pc:spChg>
        <pc:spChg chg="mod">
          <ac:chgData name="CLARA DI PIAZZA" userId="bd862384-123f-4ee2-aeda-536dfd36a613" providerId="ADAL" clId="{4FE2269F-B690-4F04-ACDE-8AC2D0DAD66B}" dt="2023-01-22T18:14:48.272" v="4806"/>
          <ac:spMkLst>
            <pc:docMk/>
            <pc:sldMk cId="4142973044" sldId="766"/>
            <ac:spMk id="126" creationId="{4E5DF2E9-2B85-B114-A0C9-64358F48433B}"/>
          </ac:spMkLst>
        </pc:spChg>
        <pc:spChg chg="mod">
          <ac:chgData name="CLARA DI PIAZZA" userId="bd862384-123f-4ee2-aeda-536dfd36a613" providerId="ADAL" clId="{4FE2269F-B690-4F04-ACDE-8AC2D0DAD66B}" dt="2023-01-22T18:14:48.272" v="4806"/>
          <ac:spMkLst>
            <pc:docMk/>
            <pc:sldMk cId="4142973044" sldId="766"/>
            <ac:spMk id="127" creationId="{98C127D1-1A2E-2864-36ED-77270A905BC9}"/>
          </ac:spMkLst>
        </pc:spChg>
        <pc:spChg chg="mod">
          <ac:chgData name="CLARA DI PIAZZA" userId="bd862384-123f-4ee2-aeda-536dfd36a613" providerId="ADAL" clId="{4FE2269F-B690-4F04-ACDE-8AC2D0DAD66B}" dt="2023-01-22T18:14:48.272" v="4806"/>
          <ac:spMkLst>
            <pc:docMk/>
            <pc:sldMk cId="4142973044" sldId="766"/>
            <ac:spMk id="128" creationId="{45831A23-4A0F-4659-3077-F77BC33FFE9F}"/>
          </ac:spMkLst>
        </pc:spChg>
        <pc:spChg chg="mod">
          <ac:chgData name="CLARA DI PIAZZA" userId="bd862384-123f-4ee2-aeda-536dfd36a613" providerId="ADAL" clId="{4FE2269F-B690-4F04-ACDE-8AC2D0DAD66B}" dt="2023-01-22T18:14:48.272" v="4806"/>
          <ac:spMkLst>
            <pc:docMk/>
            <pc:sldMk cId="4142973044" sldId="766"/>
            <ac:spMk id="130" creationId="{AE35B944-FA6C-7B30-ABD2-95884AC7C3CC}"/>
          </ac:spMkLst>
        </pc:spChg>
        <pc:spChg chg="mod">
          <ac:chgData name="CLARA DI PIAZZA" userId="bd862384-123f-4ee2-aeda-536dfd36a613" providerId="ADAL" clId="{4FE2269F-B690-4F04-ACDE-8AC2D0DAD66B}" dt="2023-01-22T18:14:48.272" v="4806"/>
          <ac:spMkLst>
            <pc:docMk/>
            <pc:sldMk cId="4142973044" sldId="766"/>
            <ac:spMk id="132" creationId="{E61B062B-B6E6-9487-83F3-0CBA014EF50A}"/>
          </ac:spMkLst>
        </pc:spChg>
        <pc:spChg chg="mod">
          <ac:chgData name="CLARA DI PIAZZA" userId="bd862384-123f-4ee2-aeda-536dfd36a613" providerId="ADAL" clId="{4FE2269F-B690-4F04-ACDE-8AC2D0DAD66B}" dt="2023-01-22T18:14:48.272" v="4806"/>
          <ac:spMkLst>
            <pc:docMk/>
            <pc:sldMk cId="4142973044" sldId="766"/>
            <ac:spMk id="133" creationId="{E56D6A83-6070-DE3E-22E9-509E5AB0712F}"/>
          </ac:spMkLst>
        </pc:spChg>
        <pc:spChg chg="mod">
          <ac:chgData name="CLARA DI PIAZZA" userId="bd862384-123f-4ee2-aeda-536dfd36a613" providerId="ADAL" clId="{4FE2269F-B690-4F04-ACDE-8AC2D0DAD66B}" dt="2023-01-22T18:14:48.272" v="4806"/>
          <ac:spMkLst>
            <pc:docMk/>
            <pc:sldMk cId="4142973044" sldId="766"/>
            <ac:spMk id="135" creationId="{8EA448BF-E792-5F6B-AEF8-0F05F8781C31}"/>
          </ac:spMkLst>
        </pc:spChg>
        <pc:spChg chg="mod">
          <ac:chgData name="CLARA DI PIAZZA" userId="bd862384-123f-4ee2-aeda-536dfd36a613" providerId="ADAL" clId="{4FE2269F-B690-4F04-ACDE-8AC2D0DAD66B}" dt="2023-01-22T18:14:48.272" v="4806"/>
          <ac:spMkLst>
            <pc:docMk/>
            <pc:sldMk cId="4142973044" sldId="766"/>
            <ac:spMk id="136" creationId="{5DE0F046-3A33-3E8C-5C9B-21D9CA09D421}"/>
          </ac:spMkLst>
        </pc:spChg>
        <pc:spChg chg="mod">
          <ac:chgData name="CLARA DI PIAZZA" userId="bd862384-123f-4ee2-aeda-536dfd36a613" providerId="ADAL" clId="{4FE2269F-B690-4F04-ACDE-8AC2D0DAD66B}" dt="2023-01-22T18:14:48.272" v="4806"/>
          <ac:spMkLst>
            <pc:docMk/>
            <pc:sldMk cId="4142973044" sldId="766"/>
            <ac:spMk id="139" creationId="{1DD51390-029A-E5E7-39DF-7F38C9AC8C74}"/>
          </ac:spMkLst>
        </pc:spChg>
        <pc:spChg chg="mod">
          <ac:chgData name="CLARA DI PIAZZA" userId="bd862384-123f-4ee2-aeda-536dfd36a613" providerId="ADAL" clId="{4FE2269F-B690-4F04-ACDE-8AC2D0DAD66B}" dt="2023-01-22T18:14:48.272" v="4806"/>
          <ac:spMkLst>
            <pc:docMk/>
            <pc:sldMk cId="4142973044" sldId="766"/>
            <ac:spMk id="141" creationId="{B70544F6-863F-516E-FA2D-968DBE2ADA20}"/>
          </ac:spMkLst>
        </pc:spChg>
        <pc:spChg chg="mod">
          <ac:chgData name="CLARA DI PIAZZA" userId="bd862384-123f-4ee2-aeda-536dfd36a613" providerId="ADAL" clId="{4FE2269F-B690-4F04-ACDE-8AC2D0DAD66B}" dt="2023-01-22T18:14:48.272" v="4806"/>
          <ac:spMkLst>
            <pc:docMk/>
            <pc:sldMk cId="4142973044" sldId="766"/>
            <ac:spMk id="143" creationId="{85170DC2-936F-8410-9CCC-83B3967D6F49}"/>
          </ac:spMkLst>
        </pc:spChg>
        <pc:spChg chg="mod">
          <ac:chgData name="CLARA DI PIAZZA" userId="bd862384-123f-4ee2-aeda-536dfd36a613" providerId="ADAL" clId="{4FE2269F-B690-4F04-ACDE-8AC2D0DAD66B}" dt="2023-01-22T18:14:48.272" v="4806"/>
          <ac:spMkLst>
            <pc:docMk/>
            <pc:sldMk cId="4142973044" sldId="766"/>
            <ac:spMk id="144" creationId="{0200E0C0-DB6A-5C0F-3BD1-9FFDC6AC66D1}"/>
          </ac:spMkLst>
        </pc:spChg>
        <pc:spChg chg="mod">
          <ac:chgData name="CLARA DI PIAZZA" userId="bd862384-123f-4ee2-aeda-536dfd36a613" providerId="ADAL" clId="{4FE2269F-B690-4F04-ACDE-8AC2D0DAD66B}" dt="2023-01-22T18:14:48.272" v="4806"/>
          <ac:spMkLst>
            <pc:docMk/>
            <pc:sldMk cId="4142973044" sldId="766"/>
            <ac:spMk id="145" creationId="{30C7CE3A-5CD9-29A9-A09A-843DF80DCDBF}"/>
          </ac:spMkLst>
        </pc:spChg>
        <pc:spChg chg="mod">
          <ac:chgData name="CLARA DI PIAZZA" userId="bd862384-123f-4ee2-aeda-536dfd36a613" providerId="ADAL" clId="{4FE2269F-B690-4F04-ACDE-8AC2D0DAD66B}" dt="2023-01-22T18:14:48.272" v="4806"/>
          <ac:spMkLst>
            <pc:docMk/>
            <pc:sldMk cId="4142973044" sldId="766"/>
            <ac:spMk id="146" creationId="{A37DB5B1-C3A3-9829-F8A5-50846B2B2D54}"/>
          </ac:spMkLst>
        </pc:spChg>
        <pc:spChg chg="mod">
          <ac:chgData name="CLARA DI PIAZZA" userId="bd862384-123f-4ee2-aeda-536dfd36a613" providerId="ADAL" clId="{4FE2269F-B690-4F04-ACDE-8AC2D0DAD66B}" dt="2023-01-22T18:14:48.272" v="4806"/>
          <ac:spMkLst>
            <pc:docMk/>
            <pc:sldMk cId="4142973044" sldId="766"/>
            <ac:spMk id="148" creationId="{06F8BFE6-F0B4-22DC-FA8F-FCEE365ADF73}"/>
          </ac:spMkLst>
        </pc:spChg>
        <pc:spChg chg="mod">
          <ac:chgData name="CLARA DI PIAZZA" userId="bd862384-123f-4ee2-aeda-536dfd36a613" providerId="ADAL" clId="{4FE2269F-B690-4F04-ACDE-8AC2D0DAD66B}" dt="2023-01-22T18:14:48.272" v="4806"/>
          <ac:spMkLst>
            <pc:docMk/>
            <pc:sldMk cId="4142973044" sldId="766"/>
            <ac:spMk id="149" creationId="{234FC8AB-ED9F-7D90-7392-78320200FB09}"/>
          </ac:spMkLst>
        </pc:spChg>
        <pc:grpChg chg="add del">
          <ac:chgData name="CLARA DI PIAZZA" userId="bd862384-123f-4ee2-aeda-536dfd36a613" providerId="ADAL" clId="{4FE2269F-B690-4F04-ACDE-8AC2D0DAD66B}" dt="2023-01-22T18:14:47.640" v="4805" actId="478"/>
          <ac:grpSpMkLst>
            <pc:docMk/>
            <pc:sldMk cId="4142973044" sldId="766"/>
            <ac:grpSpMk id="2" creationId="{261AF078-6B9D-A76E-1808-437768A6DB06}"/>
          </ac:grpSpMkLst>
        </pc:grpChg>
        <pc:grpChg chg="add mod">
          <ac:chgData name="CLARA DI PIAZZA" userId="bd862384-123f-4ee2-aeda-536dfd36a613" providerId="ADAL" clId="{4FE2269F-B690-4F04-ACDE-8AC2D0DAD66B}" dt="2023-01-22T18:14:54" v="4807" actId="1076"/>
          <ac:grpSpMkLst>
            <pc:docMk/>
            <pc:sldMk cId="4142973044" sldId="766"/>
            <ac:grpSpMk id="6" creationId="{BB6250F7-D0FC-5147-0F70-825313C12EB6}"/>
          </ac:grpSpMkLst>
        </pc:grpChg>
        <pc:grpChg chg="mod">
          <ac:chgData name="CLARA DI PIAZZA" userId="bd862384-123f-4ee2-aeda-536dfd36a613" providerId="ADAL" clId="{4FE2269F-B690-4F04-ACDE-8AC2D0DAD66B}" dt="2023-01-22T18:14:48.272" v="4806"/>
          <ac:grpSpMkLst>
            <pc:docMk/>
            <pc:sldMk cId="4142973044" sldId="766"/>
            <ac:grpSpMk id="9" creationId="{F4E0A0EE-E1A3-03F5-005D-8324986F9C79}"/>
          </ac:grpSpMkLst>
        </pc:grpChg>
        <pc:grpChg chg="mod">
          <ac:chgData name="CLARA DI PIAZZA" userId="bd862384-123f-4ee2-aeda-536dfd36a613" providerId="ADAL" clId="{4FE2269F-B690-4F04-ACDE-8AC2D0DAD66B}" dt="2023-01-22T18:14:48.272" v="4806"/>
          <ac:grpSpMkLst>
            <pc:docMk/>
            <pc:sldMk cId="4142973044" sldId="766"/>
            <ac:grpSpMk id="43" creationId="{E7193900-339C-BF77-4EEF-D30237803C39}"/>
          </ac:grpSpMkLst>
        </pc:grpChg>
        <pc:grpChg chg="mod">
          <ac:chgData name="CLARA DI PIAZZA" userId="bd862384-123f-4ee2-aeda-536dfd36a613" providerId="ADAL" clId="{4FE2269F-B690-4F04-ACDE-8AC2D0DAD66B}" dt="2023-01-22T18:14:48.272" v="4806"/>
          <ac:grpSpMkLst>
            <pc:docMk/>
            <pc:sldMk cId="4142973044" sldId="766"/>
            <ac:grpSpMk id="82" creationId="{CCC5DF2D-C95B-8C5E-F387-FEAF91987140}"/>
          </ac:grpSpMkLst>
        </pc:grpChg>
        <pc:grpChg chg="mod">
          <ac:chgData name="CLARA DI PIAZZA" userId="bd862384-123f-4ee2-aeda-536dfd36a613" providerId="ADAL" clId="{4FE2269F-B690-4F04-ACDE-8AC2D0DAD66B}" dt="2023-01-22T18:14:48.272" v="4806"/>
          <ac:grpSpMkLst>
            <pc:docMk/>
            <pc:sldMk cId="4142973044" sldId="766"/>
            <ac:grpSpMk id="83" creationId="{3245D16A-90BF-DDE7-78E5-1BF71A5EC74A}"/>
          </ac:grpSpMkLst>
        </pc:grpChg>
        <pc:grpChg chg="mod">
          <ac:chgData name="CLARA DI PIAZZA" userId="bd862384-123f-4ee2-aeda-536dfd36a613" providerId="ADAL" clId="{4FE2269F-B690-4F04-ACDE-8AC2D0DAD66B}" dt="2023-01-22T18:14:48.272" v="4806"/>
          <ac:grpSpMkLst>
            <pc:docMk/>
            <pc:sldMk cId="4142973044" sldId="766"/>
            <ac:grpSpMk id="94" creationId="{58EE9D9C-A8FA-1567-785F-F9736A1F84A3}"/>
          </ac:grpSpMkLst>
        </pc:grpChg>
        <pc:grpChg chg="mod">
          <ac:chgData name="CLARA DI PIAZZA" userId="bd862384-123f-4ee2-aeda-536dfd36a613" providerId="ADAL" clId="{4FE2269F-B690-4F04-ACDE-8AC2D0DAD66B}" dt="2023-01-22T18:14:48.272" v="4806"/>
          <ac:grpSpMkLst>
            <pc:docMk/>
            <pc:sldMk cId="4142973044" sldId="766"/>
            <ac:grpSpMk id="97" creationId="{6AFD37E4-31E6-97E5-D901-AE8C88CA3C18}"/>
          </ac:grpSpMkLst>
        </pc:grpChg>
        <pc:grpChg chg="mod">
          <ac:chgData name="CLARA DI PIAZZA" userId="bd862384-123f-4ee2-aeda-536dfd36a613" providerId="ADAL" clId="{4FE2269F-B690-4F04-ACDE-8AC2D0DAD66B}" dt="2023-01-22T18:14:48.272" v="4806"/>
          <ac:grpSpMkLst>
            <pc:docMk/>
            <pc:sldMk cId="4142973044" sldId="766"/>
            <ac:grpSpMk id="108" creationId="{9C2B177C-2C86-74AA-0B0C-488DE8BAD00F}"/>
          </ac:grpSpMkLst>
        </pc:grpChg>
        <pc:grpChg chg="mod">
          <ac:chgData name="CLARA DI PIAZZA" userId="bd862384-123f-4ee2-aeda-536dfd36a613" providerId="ADAL" clId="{4FE2269F-B690-4F04-ACDE-8AC2D0DAD66B}" dt="2023-01-22T18:14:48.272" v="4806"/>
          <ac:grpSpMkLst>
            <pc:docMk/>
            <pc:sldMk cId="4142973044" sldId="766"/>
            <ac:grpSpMk id="124" creationId="{25618132-F47E-D59E-DF34-444AC1DB7B40}"/>
          </ac:grpSpMkLst>
        </pc:grpChg>
        <pc:grpChg chg="mod">
          <ac:chgData name="CLARA DI PIAZZA" userId="bd862384-123f-4ee2-aeda-536dfd36a613" providerId="ADAL" clId="{4FE2269F-B690-4F04-ACDE-8AC2D0DAD66B}" dt="2023-01-22T18:14:48.272" v="4806"/>
          <ac:grpSpMkLst>
            <pc:docMk/>
            <pc:sldMk cId="4142973044" sldId="766"/>
            <ac:grpSpMk id="125" creationId="{57D97134-936F-0673-F697-29B53545B7AB}"/>
          </ac:grpSpMkLst>
        </pc:grpChg>
        <pc:grpChg chg="mod">
          <ac:chgData name="CLARA DI PIAZZA" userId="bd862384-123f-4ee2-aeda-536dfd36a613" providerId="ADAL" clId="{4FE2269F-B690-4F04-ACDE-8AC2D0DAD66B}" dt="2023-01-22T18:14:48.272" v="4806"/>
          <ac:grpSpMkLst>
            <pc:docMk/>
            <pc:sldMk cId="4142973044" sldId="766"/>
            <ac:grpSpMk id="129" creationId="{0ABFAABC-69EF-61E0-B383-EEE679ECB198}"/>
          </ac:grpSpMkLst>
        </pc:grpChg>
        <pc:grpChg chg="mod">
          <ac:chgData name="CLARA DI PIAZZA" userId="bd862384-123f-4ee2-aeda-536dfd36a613" providerId="ADAL" clId="{4FE2269F-B690-4F04-ACDE-8AC2D0DAD66B}" dt="2023-01-22T18:14:48.272" v="4806"/>
          <ac:grpSpMkLst>
            <pc:docMk/>
            <pc:sldMk cId="4142973044" sldId="766"/>
            <ac:grpSpMk id="134" creationId="{139C64A5-011E-BF52-9A9B-1721A35FEC4F}"/>
          </ac:grpSpMkLst>
        </pc:grpChg>
        <pc:grpChg chg="mod">
          <ac:chgData name="CLARA DI PIAZZA" userId="bd862384-123f-4ee2-aeda-536dfd36a613" providerId="ADAL" clId="{4FE2269F-B690-4F04-ACDE-8AC2D0DAD66B}" dt="2023-01-22T18:14:48.272" v="4806"/>
          <ac:grpSpMkLst>
            <pc:docMk/>
            <pc:sldMk cId="4142973044" sldId="766"/>
            <ac:grpSpMk id="137" creationId="{2623C375-E9D7-131F-841D-0699589A13CB}"/>
          </ac:grpSpMkLst>
        </pc:grpChg>
        <pc:grpChg chg="mod">
          <ac:chgData name="CLARA DI PIAZZA" userId="bd862384-123f-4ee2-aeda-536dfd36a613" providerId="ADAL" clId="{4FE2269F-B690-4F04-ACDE-8AC2D0DAD66B}" dt="2023-01-22T18:14:48.272" v="4806"/>
          <ac:grpSpMkLst>
            <pc:docMk/>
            <pc:sldMk cId="4142973044" sldId="766"/>
            <ac:grpSpMk id="138" creationId="{79FA9663-9F5A-48C0-AB71-199BE4015594}"/>
          </ac:grpSpMkLst>
        </pc:grpChg>
        <pc:grpChg chg="mod">
          <ac:chgData name="CLARA DI PIAZZA" userId="bd862384-123f-4ee2-aeda-536dfd36a613" providerId="ADAL" clId="{4FE2269F-B690-4F04-ACDE-8AC2D0DAD66B}" dt="2023-01-22T18:14:48.272" v="4806"/>
          <ac:grpSpMkLst>
            <pc:docMk/>
            <pc:sldMk cId="4142973044" sldId="766"/>
            <ac:grpSpMk id="140" creationId="{CC40B084-3F1A-91F4-3402-067460E48301}"/>
          </ac:grpSpMkLst>
        </pc:grpChg>
        <pc:grpChg chg="mod">
          <ac:chgData name="CLARA DI PIAZZA" userId="bd862384-123f-4ee2-aeda-536dfd36a613" providerId="ADAL" clId="{4FE2269F-B690-4F04-ACDE-8AC2D0DAD66B}" dt="2023-01-22T18:14:48.272" v="4806"/>
          <ac:grpSpMkLst>
            <pc:docMk/>
            <pc:sldMk cId="4142973044" sldId="766"/>
            <ac:grpSpMk id="142" creationId="{D634AD7A-0311-90AA-1C5D-07B6BA49AF8E}"/>
          </ac:grpSpMkLst>
        </pc:grpChg>
        <pc:cxnChg chg="mod">
          <ac:chgData name="CLARA DI PIAZZA" userId="bd862384-123f-4ee2-aeda-536dfd36a613" providerId="ADAL" clId="{4FE2269F-B690-4F04-ACDE-8AC2D0DAD66B}" dt="2023-01-22T18:14:47.640" v="4805" actId="478"/>
          <ac:cxnSpMkLst>
            <pc:docMk/>
            <pc:sldMk cId="4142973044" sldId="766"/>
            <ac:cxnSpMk id="39" creationId="{1EFD8370-EF67-9F61-3267-CBD121FF3376}"/>
          </ac:cxnSpMkLst>
        </pc:cxnChg>
        <pc:cxnChg chg="mod">
          <ac:chgData name="CLARA DI PIAZZA" userId="bd862384-123f-4ee2-aeda-536dfd36a613" providerId="ADAL" clId="{4FE2269F-B690-4F04-ACDE-8AC2D0DAD66B}" dt="2023-01-22T18:14:47.640" v="4805" actId="478"/>
          <ac:cxnSpMkLst>
            <pc:docMk/>
            <pc:sldMk cId="4142973044" sldId="766"/>
            <ac:cxnSpMk id="59" creationId="{4D0C7DD1-CA65-C20A-437E-249A058CB81F}"/>
          </ac:cxnSpMkLst>
        </pc:cxnChg>
        <pc:cxnChg chg="mod">
          <ac:chgData name="CLARA DI PIAZZA" userId="bd862384-123f-4ee2-aeda-536dfd36a613" providerId="ADAL" clId="{4FE2269F-B690-4F04-ACDE-8AC2D0DAD66B}" dt="2023-01-22T18:14:47.640" v="4805" actId="478"/>
          <ac:cxnSpMkLst>
            <pc:docMk/>
            <pc:sldMk cId="4142973044" sldId="766"/>
            <ac:cxnSpMk id="60" creationId="{A674E526-F12A-EBF6-E170-158A357A5224}"/>
          </ac:cxnSpMkLst>
        </pc:cxnChg>
        <pc:cxnChg chg="mod">
          <ac:chgData name="CLARA DI PIAZZA" userId="bd862384-123f-4ee2-aeda-536dfd36a613" providerId="ADAL" clId="{4FE2269F-B690-4F04-ACDE-8AC2D0DAD66B}" dt="2023-01-22T18:14:48.272" v="4806"/>
          <ac:cxnSpMkLst>
            <pc:docMk/>
            <pc:sldMk cId="4142973044" sldId="766"/>
            <ac:cxnSpMk id="96" creationId="{900C1682-FB3A-683A-308B-57F283E6086E}"/>
          </ac:cxnSpMkLst>
        </pc:cxnChg>
        <pc:cxnChg chg="mod">
          <ac:chgData name="CLARA DI PIAZZA" userId="bd862384-123f-4ee2-aeda-536dfd36a613" providerId="ADAL" clId="{4FE2269F-B690-4F04-ACDE-8AC2D0DAD66B}" dt="2023-01-22T18:14:48.272" v="4806"/>
          <ac:cxnSpMkLst>
            <pc:docMk/>
            <pc:sldMk cId="4142973044" sldId="766"/>
            <ac:cxnSpMk id="117" creationId="{C0173E6F-F955-1914-4FD4-E3124738CDDC}"/>
          </ac:cxnSpMkLst>
        </pc:cxnChg>
        <pc:cxnChg chg="mod">
          <ac:chgData name="CLARA DI PIAZZA" userId="bd862384-123f-4ee2-aeda-536dfd36a613" providerId="ADAL" clId="{4FE2269F-B690-4F04-ACDE-8AC2D0DAD66B}" dt="2023-01-22T18:14:48.272" v="4806"/>
          <ac:cxnSpMkLst>
            <pc:docMk/>
            <pc:sldMk cId="4142973044" sldId="766"/>
            <ac:cxnSpMk id="119" creationId="{8AC6A63B-8696-C816-A4B9-5D02A1DEE44A}"/>
          </ac:cxnSpMkLst>
        </pc:cxnChg>
        <pc:cxnChg chg="mod">
          <ac:chgData name="CLARA DI PIAZZA" userId="bd862384-123f-4ee2-aeda-536dfd36a613" providerId="ADAL" clId="{4FE2269F-B690-4F04-ACDE-8AC2D0DAD66B}" dt="2023-01-22T18:14:48.272" v="4806"/>
          <ac:cxnSpMkLst>
            <pc:docMk/>
            <pc:sldMk cId="4142973044" sldId="766"/>
            <ac:cxnSpMk id="120" creationId="{816ABB5A-F222-C403-195D-30C1E6272E68}"/>
          </ac:cxnSpMkLst>
        </pc:cxnChg>
        <pc:cxnChg chg="mod">
          <ac:chgData name="CLARA DI PIAZZA" userId="bd862384-123f-4ee2-aeda-536dfd36a613" providerId="ADAL" clId="{4FE2269F-B690-4F04-ACDE-8AC2D0DAD66B}" dt="2023-01-22T18:14:48.272" v="4806"/>
          <ac:cxnSpMkLst>
            <pc:docMk/>
            <pc:sldMk cId="4142973044" sldId="766"/>
            <ac:cxnSpMk id="131" creationId="{6AECF2FC-1324-F566-A831-77E95A0938CE}"/>
          </ac:cxnSpMkLst>
        </pc:cxnChg>
        <pc:cxnChg chg="mod">
          <ac:chgData name="CLARA DI PIAZZA" userId="bd862384-123f-4ee2-aeda-536dfd36a613" providerId="ADAL" clId="{4FE2269F-B690-4F04-ACDE-8AC2D0DAD66B}" dt="2023-01-22T18:14:48.272" v="4806"/>
          <ac:cxnSpMkLst>
            <pc:docMk/>
            <pc:sldMk cId="4142973044" sldId="766"/>
            <ac:cxnSpMk id="147" creationId="{F5045EF1-B35D-3D35-B047-F4CA8909459F}"/>
          </ac:cxnSpMkLst>
        </pc:cxnChg>
        <pc:cxnChg chg="mod">
          <ac:chgData name="CLARA DI PIAZZA" userId="bd862384-123f-4ee2-aeda-536dfd36a613" providerId="ADAL" clId="{4FE2269F-B690-4F04-ACDE-8AC2D0DAD66B}" dt="2023-01-22T18:14:48.272" v="4806"/>
          <ac:cxnSpMkLst>
            <pc:docMk/>
            <pc:sldMk cId="4142973044" sldId="766"/>
            <ac:cxnSpMk id="150" creationId="{D1F94320-938E-DD20-8F66-C4EFA694720F}"/>
          </ac:cxnSpMkLst>
        </pc:cxnChg>
        <pc:cxnChg chg="mod">
          <ac:chgData name="CLARA DI PIAZZA" userId="bd862384-123f-4ee2-aeda-536dfd36a613" providerId="ADAL" clId="{4FE2269F-B690-4F04-ACDE-8AC2D0DAD66B}" dt="2023-01-22T18:14:48.272" v="4806"/>
          <ac:cxnSpMkLst>
            <pc:docMk/>
            <pc:sldMk cId="4142973044" sldId="766"/>
            <ac:cxnSpMk id="151" creationId="{FBB4952C-0078-9320-B268-04B30F9DB813}"/>
          </ac:cxnSpMkLst>
        </pc:cxnChg>
        <pc:cxnChg chg="mod">
          <ac:chgData name="CLARA DI PIAZZA" userId="bd862384-123f-4ee2-aeda-536dfd36a613" providerId="ADAL" clId="{4FE2269F-B690-4F04-ACDE-8AC2D0DAD66B}" dt="2023-01-22T18:14:48.272" v="4806"/>
          <ac:cxnSpMkLst>
            <pc:docMk/>
            <pc:sldMk cId="4142973044" sldId="766"/>
            <ac:cxnSpMk id="152" creationId="{752E9F27-8063-48F9-F289-9856339393E4}"/>
          </ac:cxnSpMkLst>
        </pc:cxnChg>
        <pc:cxnChg chg="mod">
          <ac:chgData name="CLARA DI PIAZZA" userId="bd862384-123f-4ee2-aeda-536dfd36a613" providerId="ADAL" clId="{4FE2269F-B690-4F04-ACDE-8AC2D0DAD66B}" dt="2023-01-22T18:14:48.272" v="4806"/>
          <ac:cxnSpMkLst>
            <pc:docMk/>
            <pc:sldMk cId="4142973044" sldId="766"/>
            <ac:cxnSpMk id="153" creationId="{279BBF0A-D559-606D-E462-F19117EE68F9}"/>
          </ac:cxnSpMkLst>
        </pc:cxnChg>
        <pc:cxnChg chg="mod">
          <ac:chgData name="CLARA DI PIAZZA" userId="bd862384-123f-4ee2-aeda-536dfd36a613" providerId="ADAL" clId="{4FE2269F-B690-4F04-ACDE-8AC2D0DAD66B}" dt="2023-01-22T18:14:48.272" v="4806"/>
          <ac:cxnSpMkLst>
            <pc:docMk/>
            <pc:sldMk cId="4142973044" sldId="766"/>
            <ac:cxnSpMk id="154" creationId="{D5708C3D-AB06-71E0-2AB2-803CD0AF02B8}"/>
          </ac:cxnSpMkLst>
        </pc:cxnChg>
        <pc:cxnChg chg="mod">
          <ac:chgData name="CLARA DI PIAZZA" userId="bd862384-123f-4ee2-aeda-536dfd36a613" providerId="ADAL" clId="{4FE2269F-B690-4F04-ACDE-8AC2D0DAD66B}" dt="2023-01-22T18:14:48.272" v="4806"/>
          <ac:cxnSpMkLst>
            <pc:docMk/>
            <pc:sldMk cId="4142973044" sldId="766"/>
            <ac:cxnSpMk id="155" creationId="{8AA48793-6647-A2E1-6091-15FC96351072}"/>
          </ac:cxnSpMkLst>
        </pc:cxnChg>
        <pc:cxnChg chg="mod">
          <ac:chgData name="CLARA DI PIAZZA" userId="bd862384-123f-4ee2-aeda-536dfd36a613" providerId="ADAL" clId="{4FE2269F-B690-4F04-ACDE-8AC2D0DAD66B}" dt="2023-01-22T18:14:48.272" v="4806"/>
          <ac:cxnSpMkLst>
            <pc:docMk/>
            <pc:sldMk cId="4142973044" sldId="766"/>
            <ac:cxnSpMk id="156" creationId="{37D4D7CF-0F2C-2F00-E066-B26B3D39758C}"/>
          </ac:cxnSpMkLst>
        </pc:cxnChg>
        <pc:cxnChg chg="mod">
          <ac:chgData name="CLARA DI PIAZZA" userId="bd862384-123f-4ee2-aeda-536dfd36a613" providerId="ADAL" clId="{4FE2269F-B690-4F04-ACDE-8AC2D0DAD66B}" dt="2023-01-22T18:14:48.272" v="4806"/>
          <ac:cxnSpMkLst>
            <pc:docMk/>
            <pc:sldMk cId="4142973044" sldId="766"/>
            <ac:cxnSpMk id="157" creationId="{0A38FC8C-5D63-A34A-3123-3B609FCBCF82}"/>
          </ac:cxnSpMkLst>
        </pc:cxnChg>
        <pc:cxnChg chg="mod">
          <ac:chgData name="CLARA DI PIAZZA" userId="bd862384-123f-4ee2-aeda-536dfd36a613" providerId="ADAL" clId="{4FE2269F-B690-4F04-ACDE-8AC2D0DAD66B}" dt="2023-01-22T18:14:48.272" v="4806"/>
          <ac:cxnSpMkLst>
            <pc:docMk/>
            <pc:sldMk cId="4142973044" sldId="766"/>
            <ac:cxnSpMk id="158" creationId="{1B616073-5F4E-2659-33BC-52D232724A36}"/>
          </ac:cxnSpMkLst>
        </pc:cxnChg>
        <pc:cxnChg chg="mod">
          <ac:chgData name="CLARA DI PIAZZA" userId="bd862384-123f-4ee2-aeda-536dfd36a613" providerId="ADAL" clId="{4FE2269F-B690-4F04-ACDE-8AC2D0DAD66B}" dt="2023-01-22T18:14:48.272" v="4806"/>
          <ac:cxnSpMkLst>
            <pc:docMk/>
            <pc:sldMk cId="4142973044" sldId="766"/>
            <ac:cxnSpMk id="159" creationId="{925B6B3E-9430-09B8-7ED7-8C19EC985F9B}"/>
          </ac:cxnSpMkLst>
        </pc:cxnChg>
        <pc:cxnChg chg="mod">
          <ac:chgData name="CLARA DI PIAZZA" userId="bd862384-123f-4ee2-aeda-536dfd36a613" providerId="ADAL" clId="{4FE2269F-B690-4F04-ACDE-8AC2D0DAD66B}" dt="2023-01-22T18:14:48.272" v="4806"/>
          <ac:cxnSpMkLst>
            <pc:docMk/>
            <pc:sldMk cId="4142973044" sldId="766"/>
            <ac:cxnSpMk id="160" creationId="{C1D1BC0D-E61E-4D09-75A7-AD6158E1FECC}"/>
          </ac:cxnSpMkLst>
        </pc:cxnChg>
        <pc:cxnChg chg="mod">
          <ac:chgData name="CLARA DI PIAZZA" userId="bd862384-123f-4ee2-aeda-536dfd36a613" providerId="ADAL" clId="{4FE2269F-B690-4F04-ACDE-8AC2D0DAD66B}" dt="2023-01-22T18:14:48.272" v="4806"/>
          <ac:cxnSpMkLst>
            <pc:docMk/>
            <pc:sldMk cId="4142973044" sldId="766"/>
            <ac:cxnSpMk id="161" creationId="{16645C86-7C66-F9CE-FA39-387D42DCF1BF}"/>
          </ac:cxnSpMkLst>
        </pc:cxnChg>
      </pc:sldChg>
      <pc:sldChg chg="addSp delSp modSp new mod modTransition modAnim">
        <pc:chgData name="CLARA DI PIAZZA" userId="bd862384-123f-4ee2-aeda-536dfd36a613" providerId="ADAL" clId="{4FE2269F-B690-4F04-ACDE-8AC2D0DAD66B}" dt="2023-01-23T17:22:53.337" v="23564"/>
        <pc:sldMkLst>
          <pc:docMk/>
          <pc:sldMk cId="3112388378" sldId="767"/>
        </pc:sldMkLst>
        <pc:spChg chg="del">
          <ac:chgData name="CLARA DI PIAZZA" userId="bd862384-123f-4ee2-aeda-536dfd36a613" providerId="ADAL" clId="{4FE2269F-B690-4F04-ACDE-8AC2D0DAD66B}" dt="2023-01-22T17:52:28.622" v="4402" actId="478"/>
          <ac:spMkLst>
            <pc:docMk/>
            <pc:sldMk cId="3112388378" sldId="767"/>
            <ac:spMk id="2" creationId="{52B52139-1C96-0F39-00DC-EEA01316CF0B}"/>
          </ac:spMkLst>
        </pc:spChg>
        <pc:spChg chg="add mod">
          <ac:chgData name="CLARA DI PIAZZA" userId="bd862384-123f-4ee2-aeda-536dfd36a613" providerId="ADAL" clId="{4FE2269F-B690-4F04-ACDE-8AC2D0DAD66B}" dt="2023-01-22T17:52:40.098" v="4422" actId="20577"/>
          <ac:spMkLst>
            <pc:docMk/>
            <pc:sldMk cId="3112388378" sldId="767"/>
            <ac:spMk id="4" creationId="{EADDAC6A-8843-AF20-641E-F1DC6DF27118}"/>
          </ac:spMkLst>
        </pc:spChg>
        <pc:spChg chg="add mod">
          <ac:chgData name="CLARA DI PIAZZA" userId="bd862384-123f-4ee2-aeda-536dfd36a613" providerId="ADAL" clId="{4FE2269F-B690-4F04-ACDE-8AC2D0DAD66B}" dt="2023-01-22T17:53:11.029" v="4425" actId="1076"/>
          <ac:spMkLst>
            <pc:docMk/>
            <pc:sldMk cId="3112388378" sldId="767"/>
            <ac:spMk id="6" creationId="{73255BC1-42F0-E266-D382-4B0B5AD791C7}"/>
          </ac:spMkLst>
        </pc:spChg>
        <pc:spChg chg="add mod">
          <ac:chgData name="CLARA DI PIAZZA" userId="bd862384-123f-4ee2-aeda-536dfd36a613" providerId="ADAL" clId="{4FE2269F-B690-4F04-ACDE-8AC2D0DAD66B}" dt="2023-01-22T17:56:36.407" v="4474" actId="164"/>
          <ac:spMkLst>
            <pc:docMk/>
            <pc:sldMk cId="3112388378" sldId="767"/>
            <ac:spMk id="7" creationId="{6711BFD7-1FB8-865C-B816-C7B37AA974DE}"/>
          </ac:spMkLst>
        </pc:spChg>
        <pc:spChg chg="add mod">
          <ac:chgData name="CLARA DI PIAZZA" userId="bd862384-123f-4ee2-aeda-536dfd36a613" providerId="ADAL" clId="{4FE2269F-B690-4F04-ACDE-8AC2D0DAD66B}" dt="2023-01-22T17:56:36.407" v="4474" actId="164"/>
          <ac:spMkLst>
            <pc:docMk/>
            <pc:sldMk cId="3112388378" sldId="767"/>
            <ac:spMk id="8" creationId="{C275E905-7BBF-212D-2A78-67ACFDDE2CFA}"/>
          </ac:spMkLst>
        </pc:spChg>
        <pc:spChg chg="add mod">
          <ac:chgData name="CLARA DI PIAZZA" userId="bd862384-123f-4ee2-aeda-536dfd36a613" providerId="ADAL" clId="{4FE2269F-B690-4F04-ACDE-8AC2D0DAD66B}" dt="2023-01-22T17:56:36.407" v="4474" actId="164"/>
          <ac:spMkLst>
            <pc:docMk/>
            <pc:sldMk cId="3112388378" sldId="767"/>
            <ac:spMk id="10" creationId="{6DB80CFD-2AA2-88C1-7867-B3E0DF339BB4}"/>
          </ac:spMkLst>
        </pc:spChg>
        <pc:spChg chg="add mod">
          <ac:chgData name="CLARA DI PIAZZA" userId="bd862384-123f-4ee2-aeda-536dfd36a613" providerId="ADAL" clId="{4FE2269F-B690-4F04-ACDE-8AC2D0DAD66B}" dt="2023-01-22T17:56:41.837" v="4476" actId="1076"/>
          <ac:spMkLst>
            <pc:docMk/>
            <pc:sldMk cId="3112388378" sldId="767"/>
            <ac:spMk id="11" creationId="{AEAC6A6F-CB1C-8BB0-8380-205685494937}"/>
          </ac:spMkLst>
        </pc:spChg>
        <pc:spChg chg="add mod">
          <ac:chgData name="CLARA DI PIAZZA" userId="bd862384-123f-4ee2-aeda-536dfd36a613" providerId="ADAL" clId="{4FE2269F-B690-4F04-ACDE-8AC2D0DAD66B}" dt="2023-01-22T18:29:31.848" v="5188" actId="20577"/>
          <ac:spMkLst>
            <pc:docMk/>
            <pc:sldMk cId="3112388378" sldId="767"/>
            <ac:spMk id="16" creationId="{628E450C-0784-8640-0884-A78C0F0C2720}"/>
          </ac:spMkLst>
        </pc:spChg>
        <pc:grpChg chg="add mod">
          <ac:chgData name="CLARA DI PIAZZA" userId="bd862384-123f-4ee2-aeda-536dfd36a613" providerId="ADAL" clId="{4FE2269F-B690-4F04-ACDE-8AC2D0DAD66B}" dt="2023-01-22T18:09:50.172" v="4670" actId="1076"/>
          <ac:grpSpMkLst>
            <pc:docMk/>
            <pc:sldMk cId="3112388378" sldId="767"/>
            <ac:grpSpMk id="15" creationId="{86634D0E-D4B7-966D-DF76-053E1972B1D1}"/>
          </ac:grpSpMkLst>
        </pc:grpChg>
        <pc:cxnChg chg="add mod">
          <ac:chgData name="CLARA DI PIAZZA" userId="bd862384-123f-4ee2-aeda-536dfd36a613" providerId="ADAL" clId="{4FE2269F-B690-4F04-ACDE-8AC2D0DAD66B}" dt="2023-01-22T17:56:36.407" v="4474" actId="164"/>
          <ac:cxnSpMkLst>
            <pc:docMk/>
            <pc:sldMk cId="3112388378" sldId="767"/>
            <ac:cxnSpMk id="9" creationId="{0DB2631A-7335-831F-435B-BEB2485901CB}"/>
          </ac:cxnSpMkLst>
        </pc:cxnChg>
      </pc:sldChg>
      <pc:sldChg chg="addSp delSp modSp new mod modTransition">
        <pc:chgData name="CLARA DI PIAZZA" userId="bd862384-123f-4ee2-aeda-536dfd36a613" providerId="ADAL" clId="{4FE2269F-B690-4F04-ACDE-8AC2D0DAD66B}" dt="2023-01-23T17:22:53.337" v="23564"/>
        <pc:sldMkLst>
          <pc:docMk/>
          <pc:sldMk cId="3315032593" sldId="768"/>
        </pc:sldMkLst>
        <pc:spChg chg="del">
          <ac:chgData name="CLARA DI PIAZZA" userId="bd862384-123f-4ee2-aeda-536dfd36a613" providerId="ADAL" clId="{4FE2269F-B690-4F04-ACDE-8AC2D0DAD66B}" dt="2023-01-22T18:42:08.351" v="5343" actId="478"/>
          <ac:spMkLst>
            <pc:docMk/>
            <pc:sldMk cId="3315032593" sldId="768"/>
            <ac:spMk id="2" creationId="{9334F671-FCDC-CC36-7026-025DB3C195D0}"/>
          </ac:spMkLst>
        </pc:spChg>
        <pc:spChg chg="del">
          <ac:chgData name="CLARA DI PIAZZA" userId="bd862384-123f-4ee2-aeda-536dfd36a613" providerId="ADAL" clId="{4FE2269F-B690-4F04-ACDE-8AC2D0DAD66B}" dt="2023-01-22T18:42:09.997" v="5344" actId="478"/>
          <ac:spMkLst>
            <pc:docMk/>
            <pc:sldMk cId="3315032593" sldId="768"/>
            <ac:spMk id="3" creationId="{C9A1D240-67FD-F9D1-B5BA-ED304A579D53}"/>
          </ac:spMkLst>
        </pc:spChg>
        <pc:spChg chg="add del">
          <ac:chgData name="CLARA DI PIAZZA" userId="bd862384-123f-4ee2-aeda-536dfd36a613" providerId="ADAL" clId="{4FE2269F-B690-4F04-ACDE-8AC2D0DAD66B}" dt="2023-01-22T18:42:17.924" v="5346" actId="22"/>
          <ac:spMkLst>
            <pc:docMk/>
            <pc:sldMk cId="3315032593" sldId="768"/>
            <ac:spMk id="5" creationId="{02C3D183-799D-AEF7-4BF1-AEA4EAD4AFE4}"/>
          </ac:spMkLst>
        </pc:spChg>
        <pc:spChg chg="add mod">
          <ac:chgData name="CLARA DI PIAZZA" userId="bd862384-123f-4ee2-aeda-536dfd36a613" providerId="ADAL" clId="{4FE2269F-B690-4F04-ACDE-8AC2D0DAD66B}" dt="2023-01-22T18:42:23.596" v="5347"/>
          <ac:spMkLst>
            <pc:docMk/>
            <pc:sldMk cId="3315032593" sldId="768"/>
            <ac:spMk id="6" creationId="{657B25F8-A0DB-1E56-9F4F-B8270BDB57C6}"/>
          </ac:spMkLst>
        </pc:spChg>
        <pc:spChg chg="add del mod">
          <ac:chgData name="CLARA DI PIAZZA" userId="bd862384-123f-4ee2-aeda-536dfd36a613" providerId="ADAL" clId="{4FE2269F-B690-4F04-ACDE-8AC2D0DAD66B}" dt="2023-01-22T19:01:07.450" v="5787" actId="478"/>
          <ac:spMkLst>
            <pc:docMk/>
            <pc:sldMk cId="3315032593" sldId="768"/>
            <ac:spMk id="7" creationId="{946305C6-CF50-36ED-1AEE-828A78ECCAB7}"/>
          </ac:spMkLst>
        </pc:spChg>
        <pc:spChg chg="add mod">
          <ac:chgData name="CLARA DI PIAZZA" userId="bd862384-123f-4ee2-aeda-536dfd36a613" providerId="ADAL" clId="{4FE2269F-B690-4F04-ACDE-8AC2D0DAD66B}" dt="2023-01-22T19:43:01.925" v="8045" actId="20577"/>
          <ac:spMkLst>
            <pc:docMk/>
            <pc:sldMk cId="3315032593" sldId="768"/>
            <ac:spMk id="9" creationId="{C109864E-E751-69D5-75CC-52E869BC6B2D}"/>
          </ac:spMkLst>
        </pc:spChg>
      </pc:sldChg>
      <pc:sldChg chg="addSp modSp mod">
        <pc:chgData name="CLARA DI PIAZZA" userId="bd862384-123f-4ee2-aeda-536dfd36a613" providerId="ADAL" clId="{4FE2269F-B690-4F04-ACDE-8AC2D0DAD66B}" dt="2023-01-22T20:01:58.615" v="8675" actId="14100"/>
        <pc:sldMkLst>
          <pc:docMk/>
          <pc:sldMk cId="1229782297" sldId="770"/>
        </pc:sldMkLst>
        <pc:spChg chg="add mod">
          <ac:chgData name="CLARA DI PIAZZA" userId="bd862384-123f-4ee2-aeda-536dfd36a613" providerId="ADAL" clId="{4FE2269F-B690-4F04-ACDE-8AC2D0DAD66B}" dt="2023-01-22T20:01:58.615" v="8675" actId="14100"/>
          <ac:spMkLst>
            <pc:docMk/>
            <pc:sldMk cId="1229782297" sldId="770"/>
            <ac:spMk id="3" creationId="{A6956878-A3F8-C742-4B71-197F3FEE473C}"/>
          </ac:spMkLst>
        </pc:spChg>
      </pc:sldChg>
      <pc:sldChg chg="modSp mod modTransition">
        <pc:chgData name="CLARA DI PIAZZA" userId="bd862384-123f-4ee2-aeda-536dfd36a613" providerId="ADAL" clId="{4FE2269F-B690-4F04-ACDE-8AC2D0DAD66B}" dt="2023-01-23T17:22:53.337" v="23564"/>
        <pc:sldMkLst>
          <pc:docMk/>
          <pc:sldMk cId="2565648900" sldId="771"/>
        </pc:sldMkLst>
        <pc:graphicFrameChg chg="mod modGraphic">
          <ac:chgData name="CLARA DI PIAZZA" userId="bd862384-123f-4ee2-aeda-536dfd36a613" providerId="ADAL" clId="{4FE2269F-B690-4F04-ACDE-8AC2D0DAD66B}" dt="2023-01-23T00:04:43.343" v="12466" actId="1076"/>
          <ac:graphicFrameMkLst>
            <pc:docMk/>
            <pc:sldMk cId="2565648900" sldId="771"/>
            <ac:graphicFrameMk id="4" creationId="{48445DEA-FE9C-8CEE-B6D1-56D7AB918C20}"/>
          </ac:graphicFrameMkLst>
        </pc:graphicFrameChg>
      </pc:sldChg>
      <pc:sldChg chg="addSp delSp modSp mod ord">
        <pc:chgData name="CLARA DI PIAZZA" userId="bd862384-123f-4ee2-aeda-536dfd36a613" providerId="ADAL" clId="{4FE2269F-B690-4F04-ACDE-8AC2D0DAD66B}" dt="2023-01-23T00:13:46.495" v="12479" actId="1076"/>
        <pc:sldMkLst>
          <pc:docMk/>
          <pc:sldMk cId="1752213270" sldId="772"/>
        </pc:sldMkLst>
        <pc:spChg chg="mod">
          <ac:chgData name="CLARA DI PIAZZA" userId="bd862384-123f-4ee2-aeda-536dfd36a613" providerId="ADAL" clId="{4FE2269F-B690-4F04-ACDE-8AC2D0DAD66B}" dt="2023-01-22T21:07:15.592" v="8705"/>
          <ac:spMkLst>
            <pc:docMk/>
            <pc:sldMk cId="1752213270" sldId="772"/>
            <ac:spMk id="2" creationId="{28589E50-920E-3B14-7813-CF78B0D03BD2}"/>
          </ac:spMkLst>
        </pc:spChg>
        <pc:spChg chg="add del mod">
          <ac:chgData name="CLARA DI PIAZZA" userId="bd862384-123f-4ee2-aeda-536dfd36a613" providerId="ADAL" clId="{4FE2269F-B690-4F04-ACDE-8AC2D0DAD66B}" dt="2023-01-22T20:01:32.335" v="8641" actId="21"/>
          <ac:spMkLst>
            <pc:docMk/>
            <pc:sldMk cId="1752213270" sldId="772"/>
            <ac:spMk id="4" creationId="{1DB05BE0-FD55-0498-2A8F-4A33BA2A57F7}"/>
          </ac:spMkLst>
        </pc:spChg>
        <pc:grpChg chg="del mod topLvl">
          <ac:chgData name="CLARA DI PIAZZA" userId="bd862384-123f-4ee2-aeda-536dfd36a613" providerId="ADAL" clId="{4FE2269F-B690-4F04-ACDE-8AC2D0DAD66B}" dt="2023-01-23T00:13:20.152" v="12475" actId="165"/>
          <ac:grpSpMkLst>
            <pc:docMk/>
            <pc:sldMk cId="1752213270" sldId="772"/>
            <ac:grpSpMk id="47" creationId="{A91F989C-25A8-7AEC-F121-01E5C22B7AE7}"/>
          </ac:grpSpMkLst>
        </pc:grpChg>
        <pc:grpChg chg="del">
          <ac:chgData name="CLARA DI PIAZZA" userId="bd862384-123f-4ee2-aeda-536dfd36a613" providerId="ADAL" clId="{4FE2269F-B690-4F04-ACDE-8AC2D0DAD66B}" dt="2023-01-23T00:13:14.907" v="12474" actId="165"/>
          <ac:grpSpMkLst>
            <pc:docMk/>
            <pc:sldMk cId="1752213270" sldId="772"/>
            <ac:grpSpMk id="54" creationId="{4EB575F9-3F9D-2FAC-4399-0B975051D50E}"/>
          </ac:grpSpMkLst>
        </pc:grpChg>
        <pc:grpChg chg="del">
          <ac:chgData name="CLARA DI PIAZZA" userId="bd862384-123f-4ee2-aeda-536dfd36a613" providerId="ADAL" clId="{4FE2269F-B690-4F04-ACDE-8AC2D0DAD66B}" dt="2023-01-23T00:13:07.983" v="12473" actId="165"/>
          <ac:grpSpMkLst>
            <pc:docMk/>
            <pc:sldMk cId="1752213270" sldId="772"/>
            <ac:grpSpMk id="70" creationId="{834C9969-C55C-7070-6C80-5A66A054B3E2}"/>
          </ac:grpSpMkLst>
        </pc:grpChg>
        <pc:grpChg chg="del">
          <ac:chgData name="CLARA DI PIAZZA" userId="bd862384-123f-4ee2-aeda-536dfd36a613" providerId="ADAL" clId="{4FE2269F-B690-4F04-ACDE-8AC2D0DAD66B}" dt="2023-01-23T00:13:30.399" v="12476" actId="165"/>
          <ac:grpSpMkLst>
            <pc:docMk/>
            <pc:sldMk cId="1752213270" sldId="772"/>
            <ac:grpSpMk id="76" creationId="{8775A006-AB69-310D-CD52-B6680A4BC4EB}"/>
          </ac:grpSpMkLst>
        </pc:grpChg>
        <pc:cxnChg chg="del">
          <ac:chgData name="CLARA DI PIAZZA" userId="bd862384-123f-4ee2-aeda-536dfd36a613" providerId="ADAL" clId="{4FE2269F-B690-4F04-ACDE-8AC2D0DAD66B}" dt="2023-01-22T23:54:49.451" v="12404" actId="478"/>
          <ac:cxnSpMkLst>
            <pc:docMk/>
            <pc:sldMk cId="1752213270" sldId="772"/>
            <ac:cxnSpMk id="49" creationId="{D4D680AF-45DB-8A39-A8A8-D0447A1BED41}"/>
          </ac:cxnSpMkLst>
        </pc:cxnChg>
        <pc:cxnChg chg="mod topLvl">
          <ac:chgData name="CLARA DI PIAZZA" userId="bd862384-123f-4ee2-aeda-536dfd36a613" providerId="ADAL" clId="{4FE2269F-B690-4F04-ACDE-8AC2D0DAD66B}" dt="2023-01-23T00:13:14.907" v="12474" actId="165"/>
          <ac:cxnSpMkLst>
            <pc:docMk/>
            <pc:sldMk cId="1752213270" sldId="772"/>
            <ac:cxnSpMk id="50" creationId="{7786962E-2473-C69D-9080-7654AC565246}"/>
          </ac:cxnSpMkLst>
        </pc:cxnChg>
        <pc:cxnChg chg="mod topLvl">
          <ac:chgData name="CLARA DI PIAZZA" userId="bd862384-123f-4ee2-aeda-536dfd36a613" providerId="ADAL" clId="{4FE2269F-B690-4F04-ACDE-8AC2D0DAD66B}" dt="2023-01-23T00:13:20.152" v="12475" actId="165"/>
          <ac:cxnSpMkLst>
            <pc:docMk/>
            <pc:sldMk cId="1752213270" sldId="772"/>
            <ac:cxnSpMk id="51" creationId="{DE0FB68A-17DE-B024-D771-B7D2C6B171B7}"/>
          </ac:cxnSpMkLst>
        </pc:cxnChg>
        <pc:cxnChg chg="mod topLvl">
          <ac:chgData name="CLARA DI PIAZZA" userId="bd862384-123f-4ee2-aeda-536dfd36a613" providerId="ADAL" clId="{4FE2269F-B690-4F04-ACDE-8AC2D0DAD66B}" dt="2023-01-23T00:13:20.152" v="12475" actId="165"/>
          <ac:cxnSpMkLst>
            <pc:docMk/>
            <pc:sldMk cId="1752213270" sldId="772"/>
            <ac:cxnSpMk id="52" creationId="{71BD16E8-F91B-E0C4-5458-AE2767838D93}"/>
          </ac:cxnSpMkLst>
        </pc:cxnChg>
        <pc:cxnChg chg="mod topLvl">
          <ac:chgData name="CLARA DI PIAZZA" userId="bd862384-123f-4ee2-aeda-536dfd36a613" providerId="ADAL" clId="{4FE2269F-B690-4F04-ACDE-8AC2D0DAD66B}" dt="2023-01-23T00:13:20.152" v="12475" actId="165"/>
          <ac:cxnSpMkLst>
            <pc:docMk/>
            <pc:sldMk cId="1752213270" sldId="772"/>
            <ac:cxnSpMk id="53" creationId="{C8B99442-027B-EBFF-BA6F-2C17714E75C9}"/>
          </ac:cxnSpMkLst>
        </pc:cxnChg>
        <pc:cxnChg chg="mod topLvl">
          <ac:chgData name="CLARA DI PIAZZA" userId="bd862384-123f-4ee2-aeda-536dfd36a613" providerId="ADAL" clId="{4FE2269F-B690-4F04-ACDE-8AC2D0DAD66B}" dt="2023-01-23T00:13:07.983" v="12473" actId="165"/>
          <ac:cxnSpMkLst>
            <pc:docMk/>
            <pc:sldMk cId="1752213270" sldId="772"/>
            <ac:cxnSpMk id="66" creationId="{A0AA0396-B492-7C84-D063-788C2AE7BC08}"/>
          </ac:cxnSpMkLst>
        </pc:cxnChg>
        <pc:cxnChg chg="mod topLvl">
          <ac:chgData name="CLARA DI PIAZZA" userId="bd862384-123f-4ee2-aeda-536dfd36a613" providerId="ADAL" clId="{4FE2269F-B690-4F04-ACDE-8AC2D0DAD66B}" dt="2023-01-23T00:13:46.495" v="12479" actId="1076"/>
          <ac:cxnSpMkLst>
            <pc:docMk/>
            <pc:sldMk cId="1752213270" sldId="772"/>
            <ac:cxnSpMk id="67" creationId="{D240FFD5-169F-0278-0C3E-59EE3CA9A50A}"/>
          </ac:cxnSpMkLst>
        </pc:cxnChg>
        <pc:cxnChg chg="mod topLvl">
          <ac:chgData name="CLARA DI PIAZZA" userId="bd862384-123f-4ee2-aeda-536dfd36a613" providerId="ADAL" clId="{4FE2269F-B690-4F04-ACDE-8AC2D0DAD66B}" dt="2023-01-23T00:13:07.983" v="12473" actId="165"/>
          <ac:cxnSpMkLst>
            <pc:docMk/>
            <pc:sldMk cId="1752213270" sldId="772"/>
            <ac:cxnSpMk id="68" creationId="{9FAB7879-A05D-F621-D19B-F1E0EA8DE3B4}"/>
          </ac:cxnSpMkLst>
        </pc:cxnChg>
        <pc:cxnChg chg="mod topLvl">
          <ac:chgData name="CLARA DI PIAZZA" userId="bd862384-123f-4ee2-aeda-536dfd36a613" providerId="ADAL" clId="{4FE2269F-B690-4F04-ACDE-8AC2D0DAD66B}" dt="2023-01-23T00:13:07.983" v="12473" actId="165"/>
          <ac:cxnSpMkLst>
            <pc:docMk/>
            <pc:sldMk cId="1752213270" sldId="772"/>
            <ac:cxnSpMk id="69" creationId="{14AC9BC3-C56D-B44C-4F94-14FA4DD6B9C1}"/>
          </ac:cxnSpMkLst>
        </pc:cxnChg>
        <pc:cxnChg chg="mod topLvl">
          <ac:chgData name="CLARA DI PIAZZA" userId="bd862384-123f-4ee2-aeda-536dfd36a613" providerId="ADAL" clId="{4FE2269F-B690-4F04-ACDE-8AC2D0DAD66B}" dt="2023-01-23T00:13:37.421" v="12478" actId="1076"/>
          <ac:cxnSpMkLst>
            <pc:docMk/>
            <pc:sldMk cId="1752213270" sldId="772"/>
            <ac:cxnSpMk id="72" creationId="{427E7503-6E53-AD1E-5D5B-F5F376A28D60}"/>
          </ac:cxnSpMkLst>
        </pc:cxnChg>
        <pc:cxnChg chg="mod topLvl">
          <ac:chgData name="CLARA DI PIAZZA" userId="bd862384-123f-4ee2-aeda-536dfd36a613" providerId="ADAL" clId="{4FE2269F-B690-4F04-ACDE-8AC2D0DAD66B}" dt="2023-01-23T00:13:37.421" v="12478" actId="1076"/>
          <ac:cxnSpMkLst>
            <pc:docMk/>
            <pc:sldMk cId="1752213270" sldId="772"/>
            <ac:cxnSpMk id="73" creationId="{9A63C702-A47A-7998-036E-2DB2F6AD37A0}"/>
          </ac:cxnSpMkLst>
        </pc:cxnChg>
        <pc:cxnChg chg="mod topLvl">
          <ac:chgData name="CLARA DI PIAZZA" userId="bd862384-123f-4ee2-aeda-536dfd36a613" providerId="ADAL" clId="{4FE2269F-B690-4F04-ACDE-8AC2D0DAD66B}" dt="2023-01-23T00:13:37.421" v="12478" actId="1076"/>
          <ac:cxnSpMkLst>
            <pc:docMk/>
            <pc:sldMk cId="1752213270" sldId="772"/>
            <ac:cxnSpMk id="74" creationId="{8874BC83-EFB5-B655-3DF0-BCA61C196E64}"/>
          </ac:cxnSpMkLst>
        </pc:cxnChg>
        <pc:cxnChg chg="mod topLvl">
          <ac:chgData name="CLARA DI PIAZZA" userId="bd862384-123f-4ee2-aeda-536dfd36a613" providerId="ADAL" clId="{4FE2269F-B690-4F04-ACDE-8AC2D0DAD66B}" dt="2023-01-23T00:13:37.421" v="12478" actId="1076"/>
          <ac:cxnSpMkLst>
            <pc:docMk/>
            <pc:sldMk cId="1752213270" sldId="772"/>
            <ac:cxnSpMk id="75" creationId="{334C4642-804B-C46B-D1AF-CCDA0E8EE99F}"/>
          </ac:cxnSpMkLst>
        </pc:cxnChg>
      </pc:sldChg>
      <pc:sldChg chg="modTransition">
        <pc:chgData name="CLARA DI PIAZZA" userId="bd862384-123f-4ee2-aeda-536dfd36a613" providerId="ADAL" clId="{4FE2269F-B690-4F04-ACDE-8AC2D0DAD66B}" dt="2023-01-23T17:22:53.337" v="23564"/>
        <pc:sldMkLst>
          <pc:docMk/>
          <pc:sldMk cId="3663337362" sldId="772"/>
        </pc:sldMkLst>
      </pc:sldChg>
      <pc:sldChg chg="addSp delSp modSp new mod modTransition">
        <pc:chgData name="CLARA DI PIAZZA" userId="bd862384-123f-4ee2-aeda-536dfd36a613" providerId="ADAL" clId="{4FE2269F-B690-4F04-ACDE-8AC2D0DAD66B}" dt="2023-01-23T17:22:53.337" v="23564"/>
        <pc:sldMkLst>
          <pc:docMk/>
          <pc:sldMk cId="4249126957" sldId="774"/>
        </pc:sldMkLst>
        <pc:spChg chg="del">
          <ac:chgData name="CLARA DI PIAZZA" userId="bd862384-123f-4ee2-aeda-536dfd36a613" providerId="ADAL" clId="{4FE2269F-B690-4F04-ACDE-8AC2D0DAD66B}" dt="2023-01-22T19:43:08.573" v="8047" actId="478"/>
          <ac:spMkLst>
            <pc:docMk/>
            <pc:sldMk cId="4249126957" sldId="774"/>
            <ac:spMk id="2" creationId="{C75CD1BE-B3F8-7998-5111-1C70508BB219}"/>
          </ac:spMkLst>
        </pc:spChg>
        <pc:spChg chg="del">
          <ac:chgData name="CLARA DI PIAZZA" userId="bd862384-123f-4ee2-aeda-536dfd36a613" providerId="ADAL" clId="{4FE2269F-B690-4F04-ACDE-8AC2D0DAD66B}" dt="2023-01-22T19:43:10.104" v="8048" actId="478"/>
          <ac:spMkLst>
            <pc:docMk/>
            <pc:sldMk cId="4249126957" sldId="774"/>
            <ac:spMk id="3" creationId="{36B9E2EC-DCFB-8C36-D5CC-B87C3E2B658B}"/>
          </ac:spMkLst>
        </pc:spChg>
        <pc:spChg chg="add mod">
          <ac:chgData name="CLARA DI PIAZZA" userId="bd862384-123f-4ee2-aeda-536dfd36a613" providerId="ADAL" clId="{4FE2269F-B690-4F04-ACDE-8AC2D0DAD66B}" dt="2023-01-22T19:43:16.024" v="8049"/>
          <ac:spMkLst>
            <pc:docMk/>
            <pc:sldMk cId="4249126957" sldId="774"/>
            <ac:spMk id="4" creationId="{311F0640-D487-16DC-6724-B0217067D661}"/>
          </ac:spMkLst>
        </pc:spChg>
        <pc:spChg chg="add del mod">
          <ac:chgData name="CLARA DI PIAZZA" userId="bd862384-123f-4ee2-aeda-536dfd36a613" providerId="ADAL" clId="{4FE2269F-B690-4F04-ACDE-8AC2D0DAD66B}" dt="2023-01-22T19:44:36.428" v="8070"/>
          <ac:spMkLst>
            <pc:docMk/>
            <pc:sldMk cId="4249126957" sldId="774"/>
            <ac:spMk id="6" creationId="{1F641842-D9F2-4FA6-ABEA-9EE2B9A184FF}"/>
          </ac:spMkLst>
        </pc:spChg>
        <pc:spChg chg="add mod">
          <ac:chgData name="CLARA DI PIAZZA" userId="bd862384-123f-4ee2-aeda-536dfd36a613" providerId="ADAL" clId="{4FE2269F-B690-4F04-ACDE-8AC2D0DAD66B}" dt="2023-01-22T19:53:23.826" v="8578" actId="20577"/>
          <ac:spMkLst>
            <pc:docMk/>
            <pc:sldMk cId="4249126957" sldId="774"/>
            <ac:spMk id="8" creationId="{EABBB77B-1A55-2D41-0C6B-6D63E9ABB5DB}"/>
          </ac:spMkLst>
        </pc:spChg>
        <pc:spChg chg="add mod">
          <ac:chgData name="CLARA DI PIAZZA" userId="bd862384-123f-4ee2-aeda-536dfd36a613" providerId="ADAL" clId="{4FE2269F-B690-4F04-ACDE-8AC2D0DAD66B}" dt="2023-01-22T19:57:19.918" v="8626" actId="1076"/>
          <ac:spMkLst>
            <pc:docMk/>
            <pc:sldMk cId="4249126957" sldId="774"/>
            <ac:spMk id="9" creationId="{02D69D62-493D-92FB-0C59-626FA43660B4}"/>
          </ac:spMkLst>
        </pc:spChg>
        <pc:spChg chg="mod">
          <ac:chgData name="CLARA DI PIAZZA" userId="bd862384-123f-4ee2-aeda-536dfd36a613" providerId="ADAL" clId="{4FE2269F-B690-4F04-ACDE-8AC2D0DAD66B}" dt="2023-01-22T19:55:41.919" v="8593"/>
          <ac:spMkLst>
            <pc:docMk/>
            <pc:sldMk cId="4249126957" sldId="774"/>
            <ac:spMk id="12" creationId="{49073CAA-83FA-DDDB-6FBD-AEDFB56657F2}"/>
          </ac:spMkLst>
        </pc:spChg>
        <pc:spChg chg="mod">
          <ac:chgData name="CLARA DI PIAZZA" userId="bd862384-123f-4ee2-aeda-536dfd36a613" providerId="ADAL" clId="{4FE2269F-B690-4F04-ACDE-8AC2D0DAD66B}" dt="2023-01-22T19:55:41.919" v="8593"/>
          <ac:spMkLst>
            <pc:docMk/>
            <pc:sldMk cId="4249126957" sldId="774"/>
            <ac:spMk id="14" creationId="{77127DB4-067C-CF3D-B4BA-583252E16EA3}"/>
          </ac:spMkLst>
        </pc:spChg>
        <pc:grpChg chg="add mod">
          <ac:chgData name="CLARA DI PIAZZA" userId="bd862384-123f-4ee2-aeda-536dfd36a613" providerId="ADAL" clId="{4FE2269F-B690-4F04-ACDE-8AC2D0DAD66B}" dt="2023-01-22T19:56:57.270" v="8622" actId="1076"/>
          <ac:grpSpMkLst>
            <pc:docMk/>
            <pc:sldMk cId="4249126957" sldId="774"/>
            <ac:grpSpMk id="10" creationId="{79CB7E65-D56C-8E92-797E-3E9BB7F48E4D}"/>
          </ac:grpSpMkLst>
        </pc:grpChg>
        <pc:picChg chg="mod">
          <ac:chgData name="CLARA DI PIAZZA" userId="bd862384-123f-4ee2-aeda-536dfd36a613" providerId="ADAL" clId="{4FE2269F-B690-4F04-ACDE-8AC2D0DAD66B}" dt="2023-01-22T19:55:41.919" v="8593"/>
          <ac:picMkLst>
            <pc:docMk/>
            <pc:sldMk cId="4249126957" sldId="774"/>
            <ac:picMk id="11" creationId="{A5372793-7D3C-BDBD-446F-6237D79A8AD2}"/>
          </ac:picMkLst>
        </pc:picChg>
        <pc:cxnChg chg="mod">
          <ac:chgData name="CLARA DI PIAZZA" userId="bd862384-123f-4ee2-aeda-536dfd36a613" providerId="ADAL" clId="{4FE2269F-B690-4F04-ACDE-8AC2D0DAD66B}" dt="2023-01-22T19:55:41.919" v="8593"/>
          <ac:cxnSpMkLst>
            <pc:docMk/>
            <pc:sldMk cId="4249126957" sldId="774"/>
            <ac:cxnSpMk id="13" creationId="{4593E7BC-75DB-EFF1-CE36-A01A9D587161}"/>
          </ac:cxnSpMkLst>
        </pc:cxnChg>
        <pc:cxnChg chg="mod">
          <ac:chgData name="CLARA DI PIAZZA" userId="bd862384-123f-4ee2-aeda-536dfd36a613" providerId="ADAL" clId="{4FE2269F-B690-4F04-ACDE-8AC2D0DAD66B}" dt="2023-01-22T19:55:41.919" v="8593"/>
          <ac:cxnSpMkLst>
            <pc:docMk/>
            <pc:sldMk cId="4249126957" sldId="774"/>
            <ac:cxnSpMk id="15" creationId="{27A821EB-8D1E-CB10-A062-1D902C41BA23}"/>
          </ac:cxnSpMkLst>
        </pc:cxnChg>
      </pc:sldChg>
      <pc:sldChg chg="addSp delSp modSp del mod">
        <pc:chgData name="CLARA DI PIAZZA" userId="bd862384-123f-4ee2-aeda-536dfd36a613" providerId="ADAL" clId="{4FE2269F-B690-4F04-ACDE-8AC2D0DAD66B}" dt="2023-01-22T23:56:20.022" v="12420" actId="47"/>
        <pc:sldMkLst>
          <pc:docMk/>
          <pc:sldMk cId="3127859055" sldId="775"/>
        </pc:sldMkLst>
        <pc:graphicFrameChg chg="del">
          <ac:chgData name="CLARA DI PIAZZA" userId="bd862384-123f-4ee2-aeda-536dfd36a613" providerId="ADAL" clId="{4FE2269F-B690-4F04-ACDE-8AC2D0DAD66B}" dt="2023-01-22T23:48:34.397" v="12344" actId="478"/>
          <ac:graphicFrameMkLst>
            <pc:docMk/>
            <pc:sldMk cId="3127859055" sldId="775"/>
            <ac:graphicFrameMk id="68" creationId="{ED511719-62BC-5167-115C-E3611C67367F}"/>
          </ac:graphicFrameMkLst>
        </pc:graphicFrameChg>
        <pc:cxnChg chg="add mod">
          <ac:chgData name="CLARA DI PIAZZA" userId="bd862384-123f-4ee2-aeda-536dfd36a613" providerId="ADAL" clId="{4FE2269F-B690-4F04-ACDE-8AC2D0DAD66B}" dt="2023-01-22T23:49:27.580" v="12350" actId="14100"/>
          <ac:cxnSpMkLst>
            <pc:docMk/>
            <pc:sldMk cId="3127859055" sldId="775"/>
            <ac:cxnSpMk id="6" creationId="{A7373C55-BE71-A482-105F-CDF71E571261}"/>
          </ac:cxnSpMkLst>
        </pc:cxnChg>
        <pc:cxnChg chg="add mod">
          <ac:chgData name="CLARA DI PIAZZA" userId="bd862384-123f-4ee2-aeda-536dfd36a613" providerId="ADAL" clId="{4FE2269F-B690-4F04-ACDE-8AC2D0DAD66B}" dt="2023-01-22T23:50:25.104" v="12355" actId="1076"/>
          <ac:cxnSpMkLst>
            <pc:docMk/>
            <pc:sldMk cId="3127859055" sldId="775"/>
            <ac:cxnSpMk id="10" creationId="{679CC6F3-2D07-5D5A-855C-B37DBFE88219}"/>
          </ac:cxnSpMkLst>
        </pc:cxnChg>
      </pc:sldChg>
      <pc:sldChg chg="addSp delSp modSp new mod">
        <pc:chgData name="CLARA DI PIAZZA" userId="bd862384-123f-4ee2-aeda-536dfd36a613" providerId="ADAL" clId="{4FE2269F-B690-4F04-ACDE-8AC2D0DAD66B}" dt="2023-01-22T21:25:34.586" v="9287" actId="164"/>
        <pc:sldMkLst>
          <pc:docMk/>
          <pc:sldMk cId="2611186092" sldId="776"/>
        </pc:sldMkLst>
        <pc:spChg chg="del">
          <ac:chgData name="CLARA DI PIAZZA" userId="bd862384-123f-4ee2-aeda-536dfd36a613" providerId="ADAL" clId="{4FE2269F-B690-4F04-ACDE-8AC2D0DAD66B}" dt="2023-01-22T21:06:14.612" v="8677" actId="478"/>
          <ac:spMkLst>
            <pc:docMk/>
            <pc:sldMk cId="2611186092" sldId="776"/>
            <ac:spMk id="2" creationId="{092CC7F0-6A0F-E1FD-8F74-E1E84E4A5817}"/>
          </ac:spMkLst>
        </pc:spChg>
        <pc:spChg chg="add del mod">
          <ac:chgData name="CLARA DI PIAZZA" userId="bd862384-123f-4ee2-aeda-536dfd36a613" providerId="ADAL" clId="{4FE2269F-B690-4F04-ACDE-8AC2D0DAD66B}" dt="2023-01-22T21:06:24.268" v="8681"/>
          <ac:spMkLst>
            <pc:docMk/>
            <pc:sldMk cId="2611186092" sldId="776"/>
            <ac:spMk id="4" creationId="{A9BCA729-7D6E-4873-697A-4E51B6E09569}"/>
          </ac:spMkLst>
        </pc:spChg>
        <pc:spChg chg="add del">
          <ac:chgData name="CLARA DI PIAZZA" userId="bd862384-123f-4ee2-aeda-536dfd36a613" providerId="ADAL" clId="{4FE2269F-B690-4F04-ACDE-8AC2D0DAD66B}" dt="2023-01-22T21:07:30.932" v="8707" actId="478"/>
          <ac:spMkLst>
            <pc:docMk/>
            <pc:sldMk cId="2611186092" sldId="776"/>
            <ac:spMk id="6" creationId="{91A655C7-EF62-ECE7-414F-3C639C63C59D}"/>
          </ac:spMkLst>
        </pc:spChg>
        <pc:spChg chg="add mod">
          <ac:chgData name="CLARA DI PIAZZA" userId="bd862384-123f-4ee2-aeda-536dfd36a613" providerId="ADAL" clId="{4FE2269F-B690-4F04-ACDE-8AC2D0DAD66B}" dt="2023-01-22T21:07:48.476" v="8737" actId="20577"/>
          <ac:spMkLst>
            <pc:docMk/>
            <pc:sldMk cId="2611186092" sldId="776"/>
            <ac:spMk id="7" creationId="{DFD901D1-F536-C136-5BBD-59507FB3A40C}"/>
          </ac:spMkLst>
        </pc:spChg>
        <pc:spChg chg="add mod">
          <ac:chgData name="CLARA DI PIAZZA" userId="bd862384-123f-4ee2-aeda-536dfd36a613" providerId="ADAL" clId="{4FE2269F-B690-4F04-ACDE-8AC2D0DAD66B}" dt="2023-01-22T21:22:43.647" v="9191" actId="20577"/>
          <ac:spMkLst>
            <pc:docMk/>
            <pc:sldMk cId="2611186092" sldId="776"/>
            <ac:spMk id="8" creationId="{C2C2CCCD-08BB-2EF5-78B7-F89EB8D1B20E}"/>
          </ac:spMkLst>
        </pc:spChg>
        <pc:spChg chg="del mod">
          <ac:chgData name="CLARA DI PIAZZA" userId="bd862384-123f-4ee2-aeda-536dfd36a613" providerId="ADAL" clId="{4FE2269F-B690-4F04-ACDE-8AC2D0DAD66B}" dt="2023-01-22T21:16:40.929" v="9054" actId="478"/>
          <ac:spMkLst>
            <pc:docMk/>
            <pc:sldMk cId="2611186092" sldId="776"/>
            <ac:spMk id="14" creationId="{A6F19150-375D-A29C-0FD1-E60A77DE4F55}"/>
          </ac:spMkLst>
        </pc:spChg>
        <pc:spChg chg="del mod">
          <ac:chgData name="CLARA DI PIAZZA" userId="bd862384-123f-4ee2-aeda-536dfd36a613" providerId="ADAL" clId="{4FE2269F-B690-4F04-ACDE-8AC2D0DAD66B}" dt="2023-01-22T21:16:43.853" v="9055" actId="478"/>
          <ac:spMkLst>
            <pc:docMk/>
            <pc:sldMk cId="2611186092" sldId="776"/>
            <ac:spMk id="15" creationId="{851066B6-E016-BE6F-CCF8-1C852E0BAC5E}"/>
          </ac:spMkLst>
        </pc:spChg>
        <pc:spChg chg="mod">
          <ac:chgData name="CLARA DI PIAZZA" userId="bd862384-123f-4ee2-aeda-536dfd36a613" providerId="ADAL" clId="{4FE2269F-B690-4F04-ACDE-8AC2D0DAD66B}" dt="2023-01-22T21:24:23.347" v="9284" actId="1076"/>
          <ac:spMkLst>
            <pc:docMk/>
            <pc:sldMk cId="2611186092" sldId="776"/>
            <ac:spMk id="20" creationId="{345D8302-D3F2-BE17-B865-7D636CEA1FD3}"/>
          </ac:spMkLst>
        </pc:spChg>
        <pc:spChg chg="mod">
          <ac:chgData name="CLARA DI PIAZZA" userId="bd862384-123f-4ee2-aeda-536dfd36a613" providerId="ADAL" clId="{4FE2269F-B690-4F04-ACDE-8AC2D0DAD66B}" dt="2023-01-22T21:24:16.653" v="9283" actId="20577"/>
          <ac:spMkLst>
            <pc:docMk/>
            <pc:sldMk cId="2611186092" sldId="776"/>
            <ac:spMk id="21" creationId="{48FD9C63-FDFD-A110-603F-B6011D10F082}"/>
          </ac:spMkLst>
        </pc:spChg>
        <pc:spChg chg="del mod">
          <ac:chgData name="CLARA DI PIAZZA" userId="bd862384-123f-4ee2-aeda-536dfd36a613" providerId="ADAL" clId="{4FE2269F-B690-4F04-ACDE-8AC2D0DAD66B}" dt="2023-01-22T21:15:59.020" v="9009" actId="478"/>
          <ac:spMkLst>
            <pc:docMk/>
            <pc:sldMk cId="2611186092" sldId="776"/>
            <ac:spMk id="22" creationId="{0622FE5E-6259-2438-E19D-CFADE04065F9}"/>
          </ac:spMkLst>
        </pc:spChg>
        <pc:spChg chg="mod">
          <ac:chgData name="CLARA DI PIAZZA" userId="bd862384-123f-4ee2-aeda-536dfd36a613" providerId="ADAL" clId="{4FE2269F-B690-4F04-ACDE-8AC2D0DAD66B}" dt="2023-01-22T21:14:39.719" v="8969"/>
          <ac:spMkLst>
            <pc:docMk/>
            <pc:sldMk cId="2611186092" sldId="776"/>
            <ac:spMk id="27" creationId="{926CB117-96D7-5081-3FA4-3C44F209982B}"/>
          </ac:spMkLst>
        </pc:spChg>
        <pc:spChg chg="mod">
          <ac:chgData name="CLARA DI PIAZZA" userId="bd862384-123f-4ee2-aeda-536dfd36a613" providerId="ADAL" clId="{4FE2269F-B690-4F04-ACDE-8AC2D0DAD66B}" dt="2023-01-22T21:23:36.081" v="9195" actId="20577"/>
          <ac:spMkLst>
            <pc:docMk/>
            <pc:sldMk cId="2611186092" sldId="776"/>
            <ac:spMk id="29" creationId="{FAA0E6C4-138D-4BCF-3E4B-732729CE36D8}"/>
          </ac:spMkLst>
        </pc:spChg>
        <pc:spChg chg="mod">
          <ac:chgData name="CLARA DI PIAZZA" userId="bd862384-123f-4ee2-aeda-536dfd36a613" providerId="ADAL" clId="{4FE2269F-B690-4F04-ACDE-8AC2D0DAD66B}" dt="2023-01-22T21:14:39.719" v="8969"/>
          <ac:spMkLst>
            <pc:docMk/>
            <pc:sldMk cId="2611186092" sldId="776"/>
            <ac:spMk id="36" creationId="{3BAC61E3-1C3F-49FE-28F9-009DD0ED3B5A}"/>
          </ac:spMkLst>
        </pc:spChg>
        <pc:grpChg chg="add del mod">
          <ac:chgData name="CLARA DI PIAZZA" userId="bd862384-123f-4ee2-aeda-536dfd36a613" providerId="ADAL" clId="{4FE2269F-B690-4F04-ACDE-8AC2D0DAD66B}" dt="2023-01-22T21:16:34.251" v="9051" actId="478"/>
          <ac:grpSpMkLst>
            <pc:docMk/>
            <pc:sldMk cId="2611186092" sldId="776"/>
            <ac:grpSpMk id="9" creationId="{77F8AC0B-FCFE-60FC-4DAB-E686D4C7F583}"/>
          </ac:grpSpMkLst>
        </pc:grpChg>
        <pc:grpChg chg="del mod topLvl">
          <ac:chgData name="CLARA DI PIAZZA" userId="bd862384-123f-4ee2-aeda-536dfd36a613" providerId="ADAL" clId="{4FE2269F-B690-4F04-ACDE-8AC2D0DAD66B}" dt="2023-01-22T21:16:46.252" v="9056" actId="478"/>
          <ac:grpSpMkLst>
            <pc:docMk/>
            <pc:sldMk cId="2611186092" sldId="776"/>
            <ac:grpSpMk id="10" creationId="{CF7F9FC2-628F-4112-61B9-69F9BD5DB9AF}"/>
          </ac:grpSpMkLst>
        </pc:grpChg>
        <pc:grpChg chg="del mod">
          <ac:chgData name="CLARA DI PIAZZA" userId="bd862384-123f-4ee2-aeda-536dfd36a613" providerId="ADAL" clId="{4FE2269F-B690-4F04-ACDE-8AC2D0DAD66B}" dt="2023-01-22T21:16:43.853" v="9055" actId="478"/>
          <ac:grpSpMkLst>
            <pc:docMk/>
            <pc:sldMk cId="2611186092" sldId="776"/>
            <ac:grpSpMk id="12" creationId="{DAD51977-5E71-E3C5-CFE8-D6AF4966EC4E}"/>
          </ac:grpSpMkLst>
        </pc:grpChg>
        <pc:grpChg chg="mod topLvl">
          <ac:chgData name="CLARA DI PIAZZA" userId="bd862384-123f-4ee2-aeda-536dfd36a613" providerId="ADAL" clId="{4FE2269F-B690-4F04-ACDE-8AC2D0DAD66B}" dt="2023-01-22T21:25:34.586" v="9287" actId="164"/>
          <ac:grpSpMkLst>
            <pc:docMk/>
            <pc:sldMk cId="2611186092" sldId="776"/>
            <ac:grpSpMk id="16" creationId="{E303CD9A-513D-6247-CE11-280D70229518}"/>
          </ac:grpSpMkLst>
        </pc:grpChg>
        <pc:grpChg chg="mod">
          <ac:chgData name="CLARA DI PIAZZA" userId="bd862384-123f-4ee2-aeda-536dfd36a613" providerId="ADAL" clId="{4FE2269F-B690-4F04-ACDE-8AC2D0DAD66B}" dt="2023-01-22T21:14:39.719" v="8969"/>
          <ac:grpSpMkLst>
            <pc:docMk/>
            <pc:sldMk cId="2611186092" sldId="776"/>
            <ac:grpSpMk id="17" creationId="{65AB1A69-4342-491C-1706-ABF162FB30DF}"/>
          </ac:grpSpMkLst>
        </pc:grpChg>
        <pc:grpChg chg="del mod">
          <ac:chgData name="CLARA DI PIAZZA" userId="bd862384-123f-4ee2-aeda-536dfd36a613" providerId="ADAL" clId="{4FE2269F-B690-4F04-ACDE-8AC2D0DAD66B}" dt="2023-01-22T21:15:59.020" v="9009" actId="478"/>
          <ac:grpSpMkLst>
            <pc:docMk/>
            <pc:sldMk cId="2611186092" sldId="776"/>
            <ac:grpSpMk id="19" creationId="{C39BBC87-4E16-F7D9-BCD9-973A62E45627}"/>
          </ac:grpSpMkLst>
        </pc:grpChg>
        <pc:grpChg chg="del mod">
          <ac:chgData name="CLARA DI PIAZZA" userId="bd862384-123f-4ee2-aeda-536dfd36a613" providerId="ADAL" clId="{4FE2269F-B690-4F04-ACDE-8AC2D0DAD66B}" dt="2023-01-22T21:16:48.837" v="9057" actId="478"/>
          <ac:grpSpMkLst>
            <pc:docMk/>
            <pc:sldMk cId="2611186092" sldId="776"/>
            <ac:grpSpMk id="23" creationId="{0BE467C4-9A1B-C6AC-4F3E-1CE99B9A3D02}"/>
          </ac:grpSpMkLst>
        </pc:grpChg>
        <pc:grpChg chg="mod">
          <ac:chgData name="CLARA DI PIAZZA" userId="bd862384-123f-4ee2-aeda-536dfd36a613" providerId="ADAL" clId="{4FE2269F-B690-4F04-ACDE-8AC2D0DAD66B}" dt="2023-01-22T21:14:39.719" v="8969"/>
          <ac:grpSpMkLst>
            <pc:docMk/>
            <pc:sldMk cId="2611186092" sldId="776"/>
            <ac:grpSpMk id="26" creationId="{3CE808D8-7134-46DE-186B-B26184F49A81}"/>
          </ac:grpSpMkLst>
        </pc:grpChg>
        <pc:grpChg chg="mod">
          <ac:chgData name="CLARA DI PIAZZA" userId="bd862384-123f-4ee2-aeda-536dfd36a613" providerId="ADAL" clId="{4FE2269F-B690-4F04-ACDE-8AC2D0DAD66B}" dt="2023-01-22T21:14:39.719" v="8969"/>
          <ac:grpSpMkLst>
            <pc:docMk/>
            <pc:sldMk cId="2611186092" sldId="776"/>
            <ac:grpSpMk id="28" creationId="{7FEEC013-36CC-2A88-2118-079D89092493}"/>
          </ac:grpSpMkLst>
        </pc:grpChg>
        <pc:grpChg chg="mod">
          <ac:chgData name="CLARA DI PIAZZA" userId="bd862384-123f-4ee2-aeda-536dfd36a613" providerId="ADAL" clId="{4FE2269F-B690-4F04-ACDE-8AC2D0DAD66B}" dt="2023-01-22T21:14:39.719" v="8969"/>
          <ac:grpSpMkLst>
            <pc:docMk/>
            <pc:sldMk cId="2611186092" sldId="776"/>
            <ac:grpSpMk id="30" creationId="{1F2A8AFA-3A1E-103E-355E-83F7B5EC7BD0}"/>
          </ac:grpSpMkLst>
        </pc:grpChg>
        <pc:grpChg chg="add mod">
          <ac:chgData name="CLARA DI PIAZZA" userId="bd862384-123f-4ee2-aeda-536dfd36a613" providerId="ADAL" clId="{4FE2269F-B690-4F04-ACDE-8AC2D0DAD66B}" dt="2023-01-22T21:25:34.586" v="9287" actId="164"/>
          <ac:grpSpMkLst>
            <pc:docMk/>
            <pc:sldMk cId="2611186092" sldId="776"/>
            <ac:grpSpMk id="38" creationId="{81A21D06-1177-402C-0C9B-BD1B650B9CFA}"/>
          </ac:grpSpMkLst>
        </pc:grpChg>
        <pc:cxnChg chg="del mod topLvl">
          <ac:chgData name="CLARA DI PIAZZA" userId="bd862384-123f-4ee2-aeda-536dfd36a613" providerId="ADAL" clId="{4FE2269F-B690-4F04-ACDE-8AC2D0DAD66B}" dt="2023-01-22T21:16:34.251" v="9051" actId="478"/>
          <ac:cxnSpMkLst>
            <pc:docMk/>
            <pc:sldMk cId="2611186092" sldId="776"/>
            <ac:cxnSpMk id="11" creationId="{A1BE3236-F3D7-9D6A-8898-6D26824EC115}"/>
          </ac:cxnSpMkLst>
        </pc:cxnChg>
        <pc:cxnChg chg="del mod topLvl">
          <ac:chgData name="CLARA DI PIAZZA" userId="bd862384-123f-4ee2-aeda-536dfd36a613" providerId="ADAL" clId="{4FE2269F-B690-4F04-ACDE-8AC2D0DAD66B}" dt="2023-01-22T21:16:46.252" v="9056" actId="478"/>
          <ac:cxnSpMkLst>
            <pc:docMk/>
            <pc:sldMk cId="2611186092" sldId="776"/>
            <ac:cxnSpMk id="13" creationId="{206C1D32-6BA3-0346-E82D-F402F8B01A3F}"/>
          </ac:cxnSpMkLst>
        </pc:cxnChg>
        <pc:cxnChg chg="mod">
          <ac:chgData name="CLARA DI PIAZZA" userId="bd862384-123f-4ee2-aeda-536dfd36a613" providerId="ADAL" clId="{4FE2269F-B690-4F04-ACDE-8AC2D0DAD66B}" dt="2023-01-22T21:14:39.719" v="8969"/>
          <ac:cxnSpMkLst>
            <pc:docMk/>
            <pc:sldMk cId="2611186092" sldId="776"/>
            <ac:cxnSpMk id="18" creationId="{52B008EB-5F40-E96D-D85A-8B1A990EE427}"/>
          </ac:cxnSpMkLst>
        </pc:cxnChg>
        <pc:cxnChg chg="del mod">
          <ac:chgData name="CLARA DI PIAZZA" userId="bd862384-123f-4ee2-aeda-536dfd36a613" providerId="ADAL" clId="{4FE2269F-B690-4F04-ACDE-8AC2D0DAD66B}" dt="2023-01-22T21:16:48.837" v="9057" actId="478"/>
          <ac:cxnSpMkLst>
            <pc:docMk/>
            <pc:sldMk cId="2611186092" sldId="776"/>
            <ac:cxnSpMk id="24" creationId="{D8DA65EE-72DB-6B4D-F56F-10C5C47012F6}"/>
          </ac:cxnSpMkLst>
        </pc:cxnChg>
        <pc:cxnChg chg="del mod">
          <ac:chgData name="CLARA DI PIAZZA" userId="bd862384-123f-4ee2-aeda-536dfd36a613" providerId="ADAL" clId="{4FE2269F-B690-4F04-ACDE-8AC2D0DAD66B}" dt="2023-01-22T21:16:51.660" v="9058" actId="478"/>
          <ac:cxnSpMkLst>
            <pc:docMk/>
            <pc:sldMk cId="2611186092" sldId="776"/>
            <ac:cxnSpMk id="25" creationId="{E76F8B2A-2570-B628-6318-8F985CCEE2BF}"/>
          </ac:cxnSpMkLst>
        </pc:cxnChg>
        <pc:cxnChg chg="mod">
          <ac:chgData name="CLARA DI PIAZZA" userId="bd862384-123f-4ee2-aeda-536dfd36a613" providerId="ADAL" clId="{4FE2269F-B690-4F04-ACDE-8AC2D0DAD66B}" dt="2023-01-22T21:14:39.719" v="8969"/>
          <ac:cxnSpMkLst>
            <pc:docMk/>
            <pc:sldMk cId="2611186092" sldId="776"/>
            <ac:cxnSpMk id="31" creationId="{EBB9FDCB-133C-7950-A030-DAFD0D80B077}"/>
          </ac:cxnSpMkLst>
        </pc:cxnChg>
        <pc:cxnChg chg="mod">
          <ac:chgData name="CLARA DI PIAZZA" userId="bd862384-123f-4ee2-aeda-536dfd36a613" providerId="ADAL" clId="{4FE2269F-B690-4F04-ACDE-8AC2D0DAD66B}" dt="2023-01-22T21:14:39.719" v="8969"/>
          <ac:cxnSpMkLst>
            <pc:docMk/>
            <pc:sldMk cId="2611186092" sldId="776"/>
            <ac:cxnSpMk id="32" creationId="{1AD14D54-1917-09C2-9C3C-29D998B103BF}"/>
          </ac:cxnSpMkLst>
        </pc:cxnChg>
        <pc:cxnChg chg="mod">
          <ac:chgData name="CLARA DI PIAZZA" userId="bd862384-123f-4ee2-aeda-536dfd36a613" providerId="ADAL" clId="{4FE2269F-B690-4F04-ACDE-8AC2D0DAD66B}" dt="2023-01-22T21:14:39.719" v="8969"/>
          <ac:cxnSpMkLst>
            <pc:docMk/>
            <pc:sldMk cId="2611186092" sldId="776"/>
            <ac:cxnSpMk id="33" creationId="{B0DA0456-9F86-1C9C-7EB5-4E27DF12DD26}"/>
          </ac:cxnSpMkLst>
        </pc:cxnChg>
        <pc:cxnChg chg="mod">
          <ac:chgData name="CLARA DI PIAZZA" userId="bd862384-123f-4ee2-aeda-536dfd36a613" providerId="ADAL" clId="{4FE2269F-B690-4F04-ACDE-8AC2D0DAD66B}" dt="2023-01-22T21:14:39.719" v="8969"/>
          <ac:cxnSpMkLst>
            <pc:docMk/>
            <pc:sldMk cId="2611186092" sldId="776"/>
            <ac:cxnSpMk id="34" creationId="{8C332939-4B68-28CD-A3C9-5F914EF7EB11}"/>
          </ac:cxnSpMkLst>
        </pc:cxnChg>
        <pc:cxnChg chg="mod">
          <ac:chgData name="CLARA DI PIAZZA" userId="bd862384-123f-4ee2-aeda-536dfd36a613" providerId="ADAL" clId="{4FE2269F-B690-4F04-ACDE-8AC2D0DAD66B}" dt="2023-01-22T21:14:39.719" v="8969"/>
          <ac:cxnSpMkLst>
            <pc:docMk/>
            <pc:sldMk cId="2611186092" sldId="776"/>
            <ac:cxnSpMk id="35" creationId="{C9D7F035-F149-99BB-E5DA-1BB598179CD9}"/>
          </ac:cxnSpMkLst>
        </pc:cxnChg>
        <pc:cxnChg chg="add mod">
          <ac:chgData name="CLARA DI PIAZZA" userId="bd862384-123f-4ee2-aeda-536dfd36a613" providerId="ADAL" clId="{4FE2269F-B690-4F04-ACDE-8AC2D0DAD66B}" dt="2023-01-22T21:25:34.586" v="9287" actId="164"/>
          <ac:cxnSpMkLst>
            <pc:docMk/>
            <pc:sldMk cId="2611186092" sldId="776"/>
            <ac:cxnSpMk id="37" creationId="{1DA1D7D6-D384-58EA-1AEC-842AC3118E3D}"/>
          </ac:cxnSpMkLst>
        </pc:cxnChg>
      </pc:sldChg>
      <pc:sldChg chg="modTransition">
        <pc:chgData name="CLARA DI PIAZZA" userId="bd862384-123f-4ee2-aeda-536dfd36a613" providerId="ADAL" clId="{4FE2269F-B690-4F04-ACDE-8AC2D0DAD66B}" dt="2023-01-23T17:22:53.337" v="23564"/>
        <pc:sldMkLst>
          <pc:docMk/>
          <pc:sldMk cId="3533512070" sldId="776"/>
        </pc:sldMkLst>
      </pc:sldChg>
      <pc:sldChg chg="modSp mod modTransition">
        <pc:chgData name="CLARA DI PIAZZA" userId="bd862384-123f-4ee2-aeda-536dfd36a613" providerId="ADAL" clId="{4FE2269F-B690-4F04-ACDE-8AC2D0DAD66B}" dt="2023-01-23T17:22:53.337" v="23564"/>
        <pc:sldMkLst>
          <pc:docMk/>
          <pc:sldMk cId="1029530390" sldId="777"/>
        </pc:sldMkLst>
        <pc:graphicFrameChg chg="mod modGraphic">
          <ac:chgData name="CLARA DI PIAZZA" userId="bd862384-123f-4ee2-aeda-536dfd36a613" providerId="ADAL" clId="{4FE2269F-B690-4F04-ACDE-8AC2D0DAD66B}" dt="2023-01-23T10:22:58.789" v="12562"/>
          <ac:graphicFrameMkLst>
            <pc:docMk/>
            <pc:sldMk cId="1029530390" sldId="777"/>
            <ac:graphicFrameMk id="2" creationId="{0AF5A172-6C74-057E-A448-258E7E6C9AAC}"/>
          </ac:graphicFrameMkLst>
        </pc:graphicFrameChg>
      </pc:sldChg>
      <pc:sldChg chg="addSp modSp add mod">
        <pc:chgData name="CLARA DI PIAZZA" userId="bd862384-123f-4ee2-aeda-536dfd36a613" providerId="ADAL" clId="{4FE2269F-B690-4F04-ACDE-8AC2D0DAD66B}" dt="2023-01-22T23:35:44.914" v="12149"/>
        <pc:sldMkLst>
          <pc:docMk/>
          <pc:sldMk cId="1722282818" sldId="777"/>
        </pc:sldMkLst>
        <pc:spChg chg="mod">
          <ac:chgData name="CLARA DI PIAZZA" userId="bd862384-123f-4ee2-aeda-536dfd36a613" providerId="ADAL" clId="{4FE2269F-B690-4F04-ACDE-8AC2D0DAD66B}" dt="2023-01-22T21:43:12.041" v="9762" actId="1076"/>
          <ac:spMkLst>
            <pc:docMk/>
            <pc:sldMk cId="1722282818" sldId="777"/>
            <ac:spMk id="7" creationId="{DFD901D1-F536-C136-5BBD-59507FB3A40C}"/>
          </ac:spMkLst>
        </pc:spChg>
        <pc:graphicFrameChg chg="add mod modGraphic">
          <ac:chgData name="CLARA DI PIAZZA" userId="bd862384-123f-4ee2-aeda-536dfd36a613" providerId="ADAL" clId="{4FE2269F-B690-4F04-ACDE-8AC2D0DAD66B}" dt="2023-01-22T23:35:44.914" v="12149"/>
          <ac:graphicFrameMkLst>
            <pc:docMk/>
            <pc:sldMk cId="1722282818" sldId="777"/>
            <ac:graphicFrameMk id="2" creationId="{0AF5A172-6C74-057E-A448-258E7E6C9AAC}"/>
          </ac:graphicFrameMkLst>
        </pc:graphicFrameChg>
      </pc:sldChg>
      <pc:sldChg chg="new del">
        <pc:chgData name="CLARA DI PIAZZA" userId="bd862384-123f-4ee2-aeda-536dfd36a613" providerId="ADAL" clId="{4FE2269F-B690-4F04-ACDE-8AC2D0DAD66B}" dt="2023-01-22T21:40:19.193" v="9746" actId="47"/>
        <pc:sldMkLst>
          <pc:docMk/>
          <pc:sldMk cId="2855111004" sldId="779"/>
        </pc:sldMkLst>
      </pc:sldChg>
      <pc:sldChg chg="modTransition">
        <pc:chgData name="CLARA DI PIAZZA" userId="bd862384-123f-4ee2-aeda-536dfd36a613" providerId="ADAL" clId="{4FE2269F-B690-4F04-ACDE-8AC2D0DAD66B}" dt="2023-01-23T17:22:53.337" v="23564"/>
        <pc:sldMkLst>
          <pc:docMk/>
          <pc:sldMk cId="3151421542" sldId="779"/>
        </pc:sldMkLst>
      </pc:sldChg>
      <pc:sldChg chg="addSp delSp modSp new mod">
        <pc:chgData name="CLARA DI PIAZZA" userId="bd862384-123f-4ee2-aeda-536dfd36a613" providerId="ADAL" clId="{4FE2269F-B690-4F04-ACDE-8AC2D0DAD66B}" dt="2023-01-22T23:25:15.267" v="11979" actId="2085"/>
        <pc:sldMkLst>
          <pc:docMk/>
          <pc:sldMk cId="3984168430" sldId="779"/>
        </pc:sldMkLst>
        <pc:spChg chg="del">
          <ac:chgData name="CLARA DI PIAZZA" userId="bd862384-123f-4ee2-aeda-536dfd36a613" providerId="ADAL" clId="{4FE2269F-B690-4F04-ACDE-8AC2D0DAD66B}" dt="2023-01-22T21:43:06.319" v="9760" actId="478"/>
          <ac:spMkLst>
            <pc:docMk/>
            <pc:sldMk cId="3984168430" sldId="779"/>
            <ac:spMk id="2" creationId="{DE95104D-CEE7-77B9-DC3A-74A030A943F7}"/>
          </ac:spMkLst>
        </pc:spChg>
        <pc:spChg chg="del">
          <ac:chgData name="CLARA DI PIAZZA" userId="bd862384-123f-4ee2-aeda-536dfd36a613" providerId="ADAL" clId="{4FE2269F-B690-4F04-ACDE-8AC2D0DAD66B}" dt="2023-01-22T21:43:08.193" v="9761" actId="478"/>
          <ac:spMkLst>
            <pc:docMk/>
            <pc:sldMk cId="3984168430" sldId="779"/>
            <ac:spMk id="3" creationId="{8723D93D-64CE-28FA-9DF9-88A419953601}"/>
          </ac:spMkLst>
        </pc:spChg>
        <pc:spChg chg="add mod">
          <ac:chgData name="CLARA DI PIAZZA" userId="bd862384-123f-4ee2-aeda-536dfd36a613" providerId="ADAL" clId="{4FE2269F-B690-4F04-ACDE-8AC2D0DAD66B}" dt="2023-01-22T21:43:13.563" v="9763"/>
          <ac:spMkLst>
            <pc:docMk/>
            <pc:sldMk cId="3984168430" sldId="779"/>
            <ac:spMk id="4" creationId="{519C1663-9094-06EB-7176-26DA608B60CA}"/>
          </ac:spMkLst>
        </pc:spChg>
        <pc:spChg chg="add mod">
          <ac:chgData name="CLARA DI PIAZZA" userId="bd862384-123f-4ee2-aeda-536dfd36a613" providerId="ADAL" clId="{4FE2269F-B690-4F04-ACDE-8AC2D0DAD66B}" dt="2023-01-22T21:45:02.473" v="9906" actId="20577"/>
          <ac:spMkLst>
            <pc:docMk/>
            <pc:sldMk cId="3984168430" sldId="779"/>
            <ac:spMk id="5" creationId="{0FCAC36F-F8C4-5205-FE25-6A0603EDECBC}"/>
          </ac:spMkLst>
        </pc:spChg>
        <pc:spChg chg="add mod">
          <ac:chgData name="CLARA DI PIAZZA" userId="bd862384-123f-4ee2-aeda-536dfd36a613" providerId="ADAL" clId="{4FE2269F-B690-4F04-ACDE-8AC2D0DAD66B}" dt="2023-01-22T21:45:20.856" v="9908" actId="1076"/>
          <ac:spMkLst>
            <pc:docMk/>
            <pc:sldMk cId="3984168430" sldId="779"/>
            <ac:spMk id="6" creationId="{66975903-4A9F-E38E-C5E2-337FC866B008}"/>
          </ac:spMkLst>
        </pc:spChg>
        <pc:spChg chg="add mod">
          <ac:chgData name="CLARA DI PIAZZA" userId="bd862384-123f-4ee2-aeda-536dfd36a613" providerId="ADAL" clId="{4FE2269F-B690-4F04-ACDE-8AC2D0DAD66B}" dt="2023-01-22T21:46:05.879" v="9911" actId="1076"/>
          <ac:spMkLst>
            <pc:docMk/>
            <pc:sldMk cId="3984168430" sldId="779"/>
            <ac:spMk id="8" creationId="{61FBCA41-9815-BA67-7683-8267CEDA5579}"/>
          </ac:spMkLst>
        </pc:spChg>
        <pc:spChg chg="add mod">
          <ac:chgData name="CLARA DI PIAZZA" userId="bd862384-123f-4ee2-aeda-536dfd36a613" providerId="ADAL" clId="{4FE2269F-B690-4F04-ACDE-8AC2D0DAD66B}" dt="2023-01-22T21:47:48.206" v="9913" actId="1076"/>
          <ac:spMkLst>
            <pc:docMk/>
            <pc:sldMk cId="3984168430" sldId="779"/>
            <ac:spMk id="9" creationId="{733FD68B-5CA5-9E45-B397-0D658CFF0727}"/>
          </ac:spMkLst>
        </pc:spChg>
        <pc:spChg chg="add mod">
          <ac:chgData name="CLARA DI PIAZZA" userId="bd862384-123f-4ee2-aeda-536dfd36a613" providerId="ADAL" clId="{4FE2269F-B690-4F04-ACDE-8AC2D0DAD66B}" dt="2023-01-22T23:15:47.416" v="11893" actId="1076"/>
          <ac:spMkLst>
            <pc:docMk/>
            <pc:sldMk cId="3984168430" sldId="779"/>
            <ac:spMk id="11" creationId="{BB1B4F76-C386-194B-C5A0-2AA2B4D80B60}"/>
          </ac:spMkLst>
        </pc:spChg>
        <pc:spChg chg="add mod">
          <ac:chgData name="CLARA DI PIAZZA" userId="bd862384-123f-4ee2-aeda-536dfd36a613" providerId="ADAL" clId="{4FE2269F-B690-4F04-ACDE-8AC2D0DAD66B}" dt="2023-01-22T21:54:19.225" v="10153" actId="20577"/>
          <ac:spMkLst>
            <pc:docMk/>
            <pc:sldMk cId="3984168430" sldId="779"/>
            <ac:spMk id="12" creationId="{A18810A7-2E32-ED0D-783A-60D3695062C7}"/>
          </ac:spMkLst>
        </pc:spChg>
        <pc:spChg chg="add mod">
          <ac:chgData name="CLARA DI PIAZZA" userId="bd862384-123f-4ee2-aeda-536dfd36a613" providerId="ADAL" clId="{4FE2269F-B690-4F04-ACDE-8AC2D0DAD66B}" dt="2023-01-22T23:25:15.267" v="11979" actId="2085"/>
          <ac:spMkLst>
            <pc:docMk/>
            <pc:sldMk cId="3984168430" sldId="779"/>
            <ac:spMk id="14" creationId="{4C385774-54C6-2828-EB6B-3D579C74A8C7}"/>
          </ac:spMkLst>
        </pc:spChg>
        <pc:spChg chg="add del mod">
          <ac:chgData name="CLARA DI PIAZZA" userId="bd862384-123f-4ee2-aeda-536dfd36a613" providerId="ADAL" clId="{4FE2269F-B690-4F04-ACDE-8AC2D0DAD66B}" dt="2023-01-22T21:54:27.886" v="10154" actId="21"/>
          <ac:spMkLst>
            <pc:docMk/>
            <pc:sldMk cId="3984168430" sldId="779"/>
            <ac:spMk id="16" creationId="{716D413E-D180-5DD0-89F3-C48654EC6B7C}"/>
          </ac:spMkLst>
        </pc:spChg>
        <pc:spChg chg="add mod">
          <ac:chgData name="CLARA DI PIAZZA" userId="bd862384-123f-4ee2-aeda-536dfd36a613" providerId="ADAL" clId="{4FE2269F-B690-4F04-ACDE-8AC2D0DAD66B}" dt="2023-01-22T23:25:13.019" v="11978" actId="2085"/>
          <ac:spMkLst>
            <pc:docMk/>
            <pc:sldMk cId="3984168430" sldId="779"/>
            <ac:spMk id="18" creationId="{0148876C-7488-DA18-8465-431201AB7C6E}"/>
          </ac:spMkLst>
        </pc:spChg>
        <pc:spChg chg="add mod">
          <ac:chgData name="CLARA DI PIAZZA" userId="bd862384-123f-4ee2-aeda-536dfd36a613" providerId="ADAL" clId="{4FE2269F-B690-4F04-ACDE-8AC2D0DAD66B}" dt="2023-01-22T23:15:44.704" v="11892" actId="1076"/>
          <ac:spMkLst>
            <pc:docMk/>
            <pc:sldMk cId="3984168430" sldId="779"/>
            <ac:spMk id="21" creationId="{224911C8-E407-2D38-6964-428178902C12}"/>
          </ac:spMkLst>
        </pc:spChg>
        <pc:spChg chg="add mod">
          <ac:chgData name="CLARA DI PIAZZA" userId="bd862384-123f-4ee2-aeda-536dfd36a613" providerId="ADAL" clId="{4FE2269F-B690-4F04-ACDE-8AC2D0DAD66B}" dt="2023-01-22T23:15:56.166" v="11895" actId="1076"/>
          <ac:spMkLst>
            <pc:docMk/>
            <pc:sldMk cId="3984168430" sldId="779"/>
            <ac:spMk id="22" creationId="{C5AFB791-E197-8442-539D-DB37B3AA9E69}"/>
          </ac:spMkLst>
        </pc:spChg>
        <pc:cxnChg chg="add mod">
          <ac:chgData name="CLARA DI PIAZZA" userId="bd862384-123f-4ee2-aeda-536dfd36a613" providerId="ADAL" clId="{4FE2269F-B690-4F04-ACDE-8AC2D0DAD66B}" dt="2023-01-22T23:15:47.416" v="11893" actId="1076"/>
          <ac:cxnSpMkLst>
            <pc:docMk/>
            <pc:sldMk cId="3984168430" sldId="779"/>
            <ac:cxnSpMk id="10" creationId="{F42F1185-21B6-085A-0DDB-A594614797D6}"/>
          </ac:cxnSpMkLst>
        </pc:cxnChg>
        <pc:cxnChg chg="add mod">
          <ac:chgData name="CLARA DI PIAZZA" userId="bd862384-123f-4ee2-aeda-536dfd36a613" providerId="ADAL" clId="{4FE2269F-B690-4F04-ACDE-8AC2D0DAD66B}" dt="2023-01-22T23:15:56.166" v="11895" actId="1076"/>
          <ac:cxnSpMkLst>
            <pc:docMk/>
            <pc:sldMk cId="3984168430" sldId="779"/>
            <ac:cxnSpMk id="19" creationId="{80162031-C34B-9DB2-352E-6D1EEE8C3492}"/>
          </ac:cxnSpMkLst>
        </pc:cxnChg>
        <pc:cxnChg chg="add mod">
          <ac:chgData name="CLARA DI PIAZZA" userId="bd862384-123f-4ee2-aeda-536dfd36a613" providerId="ADAL" clId="{4FE2269F-B690-4F04-ACDE-8AC2D0DAD66B}" dt="2023-01-22T23:15:44.704" v="11892" actId="1076"/>
          <ac:cxnSpMkLst>
            <pc:docMk/>
            <pc:sldMk cId="3984168430" sldId="779"/>
            <ac:cxnSpMk id="20" creationId="{5471D7E5-95AF-8EE8-E421-B8498295574B}"/>
          </ac:cxnSpMkLst>
        </pc:cxnChg>
      </pc:sldChg>
      <pc:sldChg chg="modTransition">
        <pc:chgData name="CLARA DI PIAZZA" userId="bd862384-123f-4ee2-aeda-536dfd36a613" providerId="ADAL" clId="{4FE2269F-B690-4F04-ACDE-8AC2D0DAD66B}" dt="2023-01-23T17:22:53.337" v="23564"/>
        <pc:sldMkLst>
          <pc:docMk/>
          <pc:sldMk cId="167241799" sldId="781"/>
        </pc:sldMkLst>
      </pc:sldChg>
      <pc:sldChg chg="modTransition">
        <pc:chgData name="CLARA DI PIAZZA" userId="bd862384-123f-4ee2-aeda-536dfd36a613" providerId="ADAL" clId="{4FE2269F-B690-4F04-ACDE-8AC2D0DAD66B}" dt="2023-01-23T17:22:53.337" v="23564"/>
        <pc:sldMkLst>
          <pc:docMk/>
          <pc:sldMk cId="2574418587" sldId="782"/>
        </pc:sldMkLst>
      </pc:sldChg>
      <pc:sldChg chg="addSp delSp modSp new mod">
        <pc:chgData name="CLARA DI PIAZZA" userId="bd862384-123f-4ee2-aeda-536dfd36a613" providerId="ADAL" clId="{4FE2269F-B690-4F04-ACDE-8AC2D0DAD66B}" dt="2023-01-22T23:25:24.556" v="11982" actId="2085"/>
        <pc:sldMkLst>
          <pc:docMk/>
          <pc:sldMk cId="3540164791" sldId="782"/>
        </pc:sldMkLst>
        <pc:spChg chg="del">
          <ac:chgData name="CLARA DI PIAZZA" userId="bd862384-123f-4ee2-aeda-536dfd36a613" providerId="ADAL" clId="{4FE2269F-B690-4F04-ACDE-8AC2D0DAD66B}" dt="2023-01-22T21:54:07.758" v="10146" actId="478"/>
          <ac:spMkLst>
            <pc:docMk/>
            <pc:sldMk cId="3540164791" sldId="782"/>
            <ac:spMk id="2" creationId="{5A661548-F8A6-E5F8-8ABE-1F34248139E3}"/>
          </ac:spMkLst>
        </pc:spChg>
        <pc:spChg chg="del">
          <ac:chgData name="CLARA DI PIAZZA" userId="bd862384-123f-4ee2-aeda-536dfd36a613" providerId="ADAL" clId="{4FE2269F-B690-4F04-ACDE-8AC2D0DAD66B}" dt="2023-01-22T21:54:10.303" v="10147" actId="478"/>
          <ac:spMkLst>
            <pc:docMk/>
            <pc:sldMk cId="3540164791" sldId="782"/>
            <ac:spMk id="3" creationId="{46B0AD58-3477-105A-232B-030BC54695A8}"/>
          </ac:spMkLst>
        </pc:spChg>
        <pc:spChg chg="add mod">
          <ac:chgData name="CLARA DI PIAZZA" userId="bd862384-123f-4ee2-aeda-536dfd36a613" providerId="ADAL" clId="{4FE2269F-B690-4F04-ACDE-8AC2D0DAD66B}" dt="2023-01-22T23:25:20.028" v="11980" actId="2085"/>
          <ac:spMkLst>
            <pc:docMk/>
            <pc:sldMk cId="3540164791" sldId="782"/>
            <ac:spMk id="4" creationId="{6E85BE08-3C5E-C3EE-5BA8-F6417ACB16BF}"/>
          </ac:spMkLst>
        </pc:spChg>
        <pc:spChg chg="add mod">
          <ac:chgData name="CLARA DI PIAZZA" userId="bd862384-123f-4ee2-aeda-536dfd36a613" providerId="ADAL" clId="{4FE2269F-B690-4F04-ACDE-8AC2D0DAD66B}" dt="2023-01-22T21:54:38.511" v="10157"/>
          <ac:spMkLst>
            <pc:docMk/>
            <pc:sldMk cId="3540164791" sldId="782"/>
            <ac:spMk id="5" creationId="{7F3A83C1-7954-917E-5D88-B3DA43FCF594}"/>
          </ac:spMkLst>
        </pc:spChg>
        <pc:spChg chg="add mod">
          <ac:chgData name="CLARA DI PIAZZA" userId="bd862384-123f-4ee2-aeda-536dfd36a613" providerId="ADAL" clId="{4FE2269F-B690-4F04-ACDE-8AC2D0DAD66B}" dt="2023-01-22T21:59:02.176" v="10239" actId="1076"/>
          <ac:spMkLst>
            <pc:docMk/>
            <pc:sldMk cId="3540164791" sldId="782"/>
            <ac:spMk id="7" creationId="{3E83A83D-F337-1626-C41C-9C6E78DDC4FC}"/>
          </ac:spMkLst>
        </pc:spChg>
        <pc:spChg chg="add mod">
          <ac:chgData name="CLARA DI PIAZZA" userId="bd862384-123f-4ee2-aeda-536dfd36a613" providerId="ADAL" clId="{4FE2269F-B690-4F04-ACDE-8AC2D0DAD66B}" dt="2023-01-22T23:25:22.476" v="11981" actId="2085"/>
          <ac:spMkLst>
            <pc:docMk/>
            <pc:sldMk cId="3540164791" sldId="782"/>
            <ac:spMk id="9" creationId="{CC98924D-3EB4-56C9-83B0-AFC1018B1257}"/>
          </ac:spMkLst>
        </pc:spChg>
        <pc:spChg chg="add mod">
          <ac:chgData name="CLARA DI PIAZZA" userId="bd862384-123f-4ee2-aeda-536dfd36a613" providerId="ADAL" clId="{4FE2269F-B690-4F04-ACDE-8AC2D0DAD66B}" dt="2023-01-22T21:59:09.060" v="10240" actId="1076"/>
          <ac:spMkLst>
            <pc:docMk/>
            <pc:sldMk cId="3540164791" sldId="782"/>
            <ac:spMk id="11" creationId="{B6106115-25F6-B1D0-ACFC-E159E82B0520}"/>
          </ac:spMkLst>
        </pc:spChg>
        <pc:spChg chg="add mod">
          <ac:chgData name="CLARA DI PIAZZA" userId="bd862384-123f-4ee2-aeda-536dfd36a613" providerId="ADAL" clId="{4FE2269F-B690-4F04-ACDE-8AC2D0DAD66B}" dt="2023-01-22T23:25:24.556" v="11982" actId="2085"/>
          <ac:spMkLst>
            <pc:docMk/>
            <pc:sldMk cId="3540164791" sldId="782"/>
            <ac:spMk id="13" creationId="{F123B54B-8B8F-AC03-6D5A-2FE13147A8B3}"/>
          </ac:spMkLst>
        </pc:spChg>
        <pc:spChg chg="add mod">
          <ac:chgData name="CLARA DI PIAZZA" userId="bd862384-123f-4ee2-aeda-536dfd36a613" providerId="ADAL" clId="{4FE2269F-B690-4F04-ACDE-8AC2D0DAD66B}" dt="2023-01-22T22:00:02.047" v="10253" actId="1076"/>
          <ac:spMkLst>
            <pc:docMk/>
            <pc:sldMk cId="3540164791" sldId="782"/>
            <ac:spMk id="15" creationId="{CB19AB72-8480-CB16-F47B-75EB697E2696}"/>
          </ac:spMkLst>
        </pc:spChg>
        <pc:cxnChg chg="add mod">
          <ac:chgData name="CLARA DI PIAZZA" userId="bd862384-123f-4ee2-aeda-536dfd36a613" providerId="ADAL" clId="{4FE2269F-B690-4F04-ACDE-8AC2D0DAD66B}" dt="2023-01-22T21:59:02.176" v="10239" actId="1076"/>
          <ac:cxnSpMkLst>
            <pc:docMk/>
            <pc:sldMk cId="3540164791" sldId="782"/>
            <ac:cxnSpMk id="6" creationId="{25AED658-D79F-11B3-FEC4-1E80CC0663C7}"/>
          </ac:cxnSpMkLst>
        </pc:cxnChg>
        <pc:cxnChg chg="add mod">
          <ac:chgData name="CLARA DI PIAZZA" userId="bd862384-123f-4ee2-aeda-536dfd36a613" providerId="ADAL" clId="{4FE2269F-B690-4F04-ACDE-8AC2D0DAD66B}" dt="2023-01-22T21:59:09.060" v="10240" actId="1076"/>
          <ac:cxnSpMkLst>
            <pc:docMk/>
            <pc:sldMk cId="3540164791" sldId="782"/>
            <ac:cxnSpMk id="10" creationId="{2A60C24D-6A94-5C92-B5D4-E85E01901642}"/>
          </ac:cxnSpMkLst>
        </pc:cxnChg>
        <pc:cxnChg chg="add mod">
          <ac:chgData name="CLARA DI PIAZZA" userId="bd862384-123f-4ee2-aeda-536dfd36a613" providerId="ADAL" clId="{4FE2269F-B690-4F04-ACDE-8AC2D0DAD66B}" dt="2023-01-22T22:00:02.047" v="10253" actId="1076"/>
          <ac:cxnSpMkLst>
            <pc:docMk/>
            <pc:sldMk cId="3540164791" sldId="782"/>
            <ac:cxnSpMk id="14" creationId="{176D769C-F3B0-A0D6-B400-04C315A1AEB8}"/>
          </ac:cxnSpMkLst>
        </pc:cxnChg>
      </pc:sldChg>
      <pc:sldChg chg="addSp delSp modSp new mod">
        <pc:chgData name="CLARA DI PIAZZA" userId="bd862384-123f-4ee2-aeda-536dfd36a613" providerId="ADAL" clId="{4FE2269F-B690-4F04-ACDE-8AC2D0DAD66B}" dt="2023-01-22T23:25:32.210" v="11985" actId="2085"/>
        <pc:sldMkLst>
          <pc:docMk/>
          <pc:sldMk cId="2355906488" sldId="783"/>
        </pc:sldMkLst>
        <pc:spChg chg="del">
          <ac:chgData name="CLARA DI PIAZZA" userId="bd862384-123f-4ee2-aeda-536dfd36a613" providerId="ADAL" clId="{4FE2269F-B690-4F04-ACDE-8AC2D0DAD66B}" dt="2023-01-22T22:00:26.818" v="10255" actId="478"/>
          <ac:spMkLst>
            <pc:docMk/>
            <pc:sldMk cId="2355906488" sldId="783"/>
            <ac:spMk id="2" creationId="{256E97E1-482C-630C-04B9-4C833A4F5B57}"/>
          </ac:spMkLst>
        </pc:spChg>
        <pc:spChg chg="del">
          <ac:chgData name="CLARA DI PIAZZA" userId="bd862384-123f-4ee2-aeda-536dfd36a613" providerId="ADAL" clId="{4FE2269F-B690-4F04-ACDE-8AC2D0DAD66B}" dt="2023-01-22T22:00:28.616" v="10256" actId="478"/>
          <ac:spMkLst>
            <pc:docMk/>
            <pc:sldMk cId="2355906488" sldId="783"/>
            <ac:spMk id="3" creationId="{E5BDCB5A-493E-0833-82E4-74636E3FFD88}"/>
          </ac:spMkLst>
        </pc:spChg>
        <pc:spChg chg="add mod">
          <ac:chgData name="CLARA DI PIAZZA" userId="bd862384-123f-4ee2-aeda-536dfd36a613" providerId="ADAL" clId="{4FE2269F-B690-4F04-ACDE-8AC2D0DAD66B}" dt="2023-01-22T23:25:27.770" v="11983" actId="2085"/>
          <ac:spMkLst>
            <pc:docMk/>
            <pc:sldMk cId="2355906488" sldId="783"/>
            <ac:spMk id="5" creationId="{81EB8E4C-7C5A-6D40-4C93-683B8C57211D}"/>
          </ac:spMkLst>
        </pc:spChg>
        <pc:spChg chg="add mod">
          <ac:chgData name="CLARA DI PIAZZA" userId="bd862384-123f-4ee2-aeda-536dfd36a613" providerId="ADAL" clId="{4FE2269F-B690-4F04-ACDE-8AC2D0DAD66B}" dt="2023-01-22T22:00:58.936" v="10258"/>
          <ac:spMkLst>
            <pc:docMk/>
            <pc:sldMk cId="2355906488" sldId="783"/>
            <ac:spMk id="6" creationId="{CE24DD7A-712B-B211-D3AF-285FF26E32CB}"/>
          </ac:spMkLst>
        </pc:spChg>
        <pc:spChg chg="add mod">
          <ac:chgData name="CLARA DI PIAZZA" userId="bd862384-123f-4ee2-aeda-536dfd36a613" providerId="ADAL" clId="{4FE2269F-B690-4F04-ACDE-8AC2D0DAD66B}" dt="2023-01-22T22:01:39.084" v="10283" actId="20577"/>
          <ac:spMkLst>
            <pc:docMk/>
            <pc:sldMk cId="2355906488" sldId="783"/>
            <ac:spMk id="8" creationId="{C02B0B1E-CC0D-5018-E16C-FC70490B1D56}"/>
          </ac:spMkLst>
        </pc:spChg>
        <pc:spChg chg="add mod">
          <ac:chgData name="CLARA DI PIAZZA" userId="bd862384-123f-4ee2-aeda-536dfd36a613" providerId="ADAL" clId="{4FE2269F-B690-4F04-ACDE-8AC2D0DAD66B}" dt="2023-01-22T23:25:29.858" v="11984" actId="2085"/>
          <ac:spMkLst>
            <pc:docMk/>
            <pc:sldMk cId="2355906488" sldId="783"/>
            <ac:spMk id="10" creationId="{04B9704C-C5EC-CEC5-D754-54A95854BB17}"/>
          </ac:spMkLst>
        </pc:spChg>
        <pc:spChg chg="add mod">
          <ac:chgData name="CLARA DI PIAZZA" userId="bd862384-123f-4ee2-aeda-536dfd36a613" providerId="ADAL" clId="{4FE2269F-B690-4F04-ACDE-8AC2D0DAD66B}" dt="2023-01-22T22:02:17.337" v="10292" actId="1076"/>
          <ac:spMkLst>
            <pc:docMk/>
            <pc:sldMk cId="2355906488" sldId="783"/>
            <ac:spMk id="12" creationId="{FCDC20CD-14C4-DA27-0B7B-D6D2B7E13E0B}"/>
          </ac:spMkLst>
        </pc:spChg>
        <pc:spChg chg="add mod">
          <ac:chgData name="CLARA DI PIAZZA" userId="bd862384-123f-4ee2-aeda-536dfd36a613" providerId="ADAL" clId="{4FE2269F-B690-4F04-ACDE-8AC2D0DAD66B}" dt="2023-01-22T23:25:32.210" v="11985" actId="2085"/>
          <ac:spMkLst>
            <pc:docMk/>
            <pc:sldMk cId="2355906488" sldId="783"/>
            <ac:spMk id="14" creationId="{AFEE2EA5-6FB2-4962-3E80-5F0E6ABB3693}"/>
          </ac:spMkLst>
        </pc:spChg>
        <pc:spChg chg="add mod">
          <ac:chgData name="CLARA DI PIAZZA" userId="bd862384-123f-4ee2-aeda-536dfd36a613" providerId="ADAL" clId="{4FE2269F-B690-4F04-ACDE-8AC2D0DAD66B}" dt="2023-01-22T23:19:15.046" v="11935" actId="1076"/>
          <ac:spMkLst>
            <pc:docMk/>
            <pc:sldMk cId="2355906488" sldId="783"/>
            <ac:spMk id="16" creationId="{E9CA8273-AA31-D3DD-0E99-E7C1B7CEFFC7}"/>
          </ac:spMkLst>
        </pc:spChg>
        <pc:cxnChg chg="add mod">
          <ac:chgData name="CLARA DI PIAZZA" userId="bd862384-123f-4ee2-aeda-536dfd36a613" providerId="ADAL" clId="{4FE2269F-B690-4F04-ACDE-8AC2D0DAD66B}" dt="2023-01-22T23:22:22.899" v="11967" actId="1076"/>
          <ac:cxnSpMkLst>
            <pc:docMk/>
            <pc:sldMk cId="2355906488" sldId="783"/>
            <ac:cxnSpMk id="7" creationId="{67CFB3F2-4C6C-574A-56C6-F2B0267707BA}"/>
          </ac:cxnSpMkLst>
        </pc:cxnChg>
        <pc:cxnChg chg="add mod">
          <ac:chgData name="CLARA DI PIAZZA" userId="bd862384-123f-4ee2-aeda-536dfd36a613" providerId="ADAL" clId="{4FE2269F-B690-4F04-ACDE-8AC2D0DAD66B}" dt="2023-01-22T23:19:09.486" v="11933" actId="1076"/>
          <ac:cxnSpMkLst>
            <pc:docMk/>
            <pc:sldMk cId="2355906488" sldId="783"/>
            <ac:cxnSpMk id="11" creationId="{D5B2B265-1F5E-B3D4-B023-046CDE8605FC}"/>
          </ac:cxnSpMkLst>
        </pc:cxnChg>
        <pc:cxnChg chg="add mod">
          <ac:chgData name="CLARA DI PIAZZA" userId="bd862384-123f-4ee2-aeda-536dfd36a613" providerId="ADAL" clId="{4FE2269F-B690-4F04-ACDE-8AC2D0DAD66B}" dt="2023-01-22T23:20:40.924" v="11952" actId="1076"/>
          <ac:cxnSpMkLst>
            <pc:docMk/>
            <pc:sldMk cId="2355906488" sldId="783"/>
            <ac:cxnSpMk id="15" creationId="{014E01B8-3F18-B64B-49D9-F98014F2F793}"/>
          </ac:cxnSpMkLst>
        </pc:cxnChg>
      </pc:sldChg>
      <pc:sldChg chg="modTransition">
        <pc:chgData name="CLARA DI PIAZZA" userId="bd862384-123f-4ee2-aeda-536dfd36a613" providerId="ADAL" clId="{4FE2269F-B690-4F04-ACDE-8AC2D0DAD66B}" dt="2023-01-23T17:22:53.337" v="23564"/>
        <pc:sldMkLst>
          <pc:docMk/>
          <pc:sldMk cId="3865902653" sldId="783"/>
        </pc:sldMkLst>
      </pc:sldChg>
      <pc:sldChg chg="addSp delSp modSp new mod">
        <pc:chgData name="CLARA DI PIAZZA" userId="bd862384-123f-4ee2-aeda-536dfd36a613" providerId="ADAL" clId="{4FE2269F-B690-4F04-ACDE-8AC2D0DAD66B}" dt="2023-01-22T23:25:42.622" v="11988" actId="2085"/>
        <pc:sldMkLst>
          <pc:docMk/>
          <pc:sldMk cId="1074443972" sldId="784"/>
        </pc:sldMkLst>
        <pc:spChg chg="del">
          <ac:chgData name="CLARA DI PIAZZA" userId="bd862384-123f-4ee2-aeda-536dfd36a613" providerId="ADAL" clId="{4FE2269F-B690-4F04-ACDE-8AC2D0DAD66B}" dt="2023-01-22T22:03:35.810" v="10317" actId="478"/>
          <ac:spMkLst>
            <pc:docMk/>
            <pc:sldMk cId="1074443972" sldId="784"/>
            <ac:spMk id="2" creationId="{67A0F6AD-22CB-88AE-5AC0-B373B8DF883B}"/>
          </ac:spMkLst>
        </pc:spChg>
        <pc:spChg chg="del">
          <ac:chgData name="CLARA DI PIAZZA" userId="bd862384-123f-4ee2-aeda-536dfd36a613" providerId="ADAL" clId="{4FE2269F-B690-4F04-ACDE-8AC2D0DAD66B}" dt="2023-01-22T22:03:38.674" v="10318" actId="478"/>
          <ac:spMkLst>
            <pc:docMk/>
            <pc:sldMk cId="1074443972" sldId="784"/>
            <ac:spMk id="3" creationId="{7F679502-55E8-9D46-4637-3D42D4BB7ADB}"/>
          </ac:spMkLst>
        </pc:spChg>
        <pc:spChg chg="add mod">
          <ac:chgData name="CLARA DI PIAZZA" userId="bd862384-123f-4ee2-aeda-536dfd36a613" providerId="ADAL" clId="{4FE2269F-B690-4F04-ACDE-8AC2D0DAD66B}" dt="2023-01-22T22:03:45.539" v="10319"/>
          <ac:spMkLst>
            <pc:docMk/>
            <pc:sldMk cId="1074443972" sldId="784"/>
            <ac:spMk id="4" creationId="{F4011643-3A85-F0F9-68DE-2631EDCB73A0}"/>
          </ac:spMkLst>
        </pc:spChg>
        <pc:spChg chg="add mod">
          <ac:chgData name="CLARA DI PIAZZA" userId="bd862384-123f-4ee2-aeda-536dfd36a613" providerId="ADAL" clId="{4FE2269F-B690-4F04-ACDE-8AC2D0DAD66B}" dt="2023-01-22T23:25:37.791" v="11986" actId="2085"/>
          <ac:spMkLst>
            <pc:docMk/>
            <pc:sldMk cId="1074443972" sldId="784"/>
            <ac:spMk id="6" creationId="{944C173E-08E9-D66A-618E-CA5D5415FF19}"/>
          </ac:spMkLst>
        </pc:spChg>
        <pc:spChg chg="add mod">
          <ac:chgData name="CLARA DI PIAZZA" userId="bd862384-123f-4ee2-aeda-536dfd36a613" providerId="ADAL" clId="{4FE2269F-B690-4F04-ACDE-8AC2D0DAD66B}" dt="2023-01-22T23:25:39.956" v="11987" actId="2085"/>
          <ac:spMkLst>
            <pc:docMk/>
            <pc:sldMk cId="1074443972" sldId="784"/>
            <ac:spMk id="8" creationId="{7B171C43-2E75-3939-38E5-E8546308C519}"/>
          </ac:spMkLst>
        </pc:spChg>
        <pc:spChg chg="add mod">
          <ac:chgData name="CLARA DI PIAZZA" userId="bd862384-123f-4ee2-aeda-536dfd36a613" providerId="ADAL" clId="{4FE2269F-B690-4F04-ACDE-8AC2D0DAD66B}" dt="2023-01-22T22:04:58.210" v="10342" actId="1076"/>
          <ac:spMkLst>
            <pc:docMk/>
            <pc:sldMk cId="1074443972" sldId="784"/>
            <ac:spMk id="10" creationId="{726384EB-B65F-EB78-375E-3AEA190C1EA7}"/>
          </ac:spMkLst>
        </pc:spChg>
        <pc:spChg chg="add mod">
          <ac:chgData name="CLARA DI PIAZZA" userId="bd862384-123f-4ee2-aeda-536dfd36a613" providerId="ADAL" clId="{4FE2269F-B690-4F04-ACDE-8AC2D0DAD66B}" dt="2023-01-22T23:18:04.648" v="11918" actId="1076"/>
          <ac:spMkLst>
            <pc:docMk/>
            <pc:sldMk cId="1074443972" sldId="784"/>
            <ac:spMk id="12" creationId="{BA1D6DE5-39BD-FBAF-00F1-0DB16CFB44BB}"/>
          </ac:spMkLst>
        </pc:spChg>
        <pc:spChg chg="add mod">
          <ac:chgData name="CLARA DI PIAZZA" userId="bd862384-123f-4ee2-aeda-536dfd36a613" providerId="ADAL" clId="{4FE2269F-B690-4F04-ACDE-8AC2D0DAD66B}" dt="2023-01-22T23:25:42.622" v="11988" actId="2085"/>
          <ac:spMkLst>
            <pc:docMk/>
            <pc:sldMk cId="1074443972" sldId="784"/>
            <ac:spMk id="14" creationId="{EAA4316D-F602-90C9-323A-B0B12D212D88}"/>
          </ac:spMkLst>
        </pc:spChg>
        <pc:spChg chg="add mod">
          <ac:chgData name="CLARA DI PIAZZA" userId="bd862384-123f-4ee2-aeda-536dfd36a613" providerId="ADAL" clId="{4FE2269F-B690-4F04-ACDE-8AC2D0DAD66B}" dt="2023-01-22T23:18:11.872" v="11920" actId="1076"/>
          <ac:spMkLst>
            <pc:docMk/>
            <pc:sldMk cId="1074443972" sldId="784"/>
            <ac:spMk id="16" creationId="{99A3E797-ECA9-8D52-EE05-8F978B121295}"/>
          </ac:spMkLst>
        </pc:spChg>
        <pc:cxnChg chg="add mod">
          <ac:chgData name="CLARA DI PIAZZA" userId="bd862384-123f-4ee2-aeda-536dfd36a613" providerId="ADAL" clId="{4FE2269F-B690-4F04-ACDE-8AC2D0DAD66B}" dt="2023-01-22T22:04:58.210" v="10342" actId="1076"/>
          <ac:cxnSpMkLst>
            <pc:docMk/>
            <pc:sldMk cId="1074443972" sldId="784"/>
            <ac:cxnSpMk id="9" creationId="{A37AB015-6D94-4116-1038-53A6B14718D6}"/>
          </ac:cxnSpMkLst>
        </pc:cxnChg>
        <pc:cxnChg chg="add mod">
          <ac:chgData name="CLARA DI PIAZZA" userId="bd862384-123f-4ee2-aeda-536dfd36a613" providerId="ADAL" clId="{4FE2269F-B690-4F04-ACDE-8AC2D0DAD66B}" dt="2023-01-22T23:18:00.370" v="11917" actId="1076"/>
          <ac:cxnSpMkLst>
            <pc:docMk/>
            <pc:sldMk cId="1074443972" sldId="784"/>
            <ac:cxnSpMk id="11" creationId="{EB0CC31B-5E0D-48E5-B4C6-A0459621BD1F}"/>
          </ac:cxnSpMkLst>
        </pc:cxnChg>
        <pc:cxnChg chg="add mod">
          <ac:chgData name="CLARA DI PIAZZA" userId="bd862384-123f-4ee2-aeda-536dfd36a613" providerId="ADAL" clId="{4FE2269F-B690-4F04-ACDE-8AC2D0DAD66B}" dt="2023-01-22T23:18:09.582" v="11919" actId="1076"/>
          <ac:cxnSpMkLst>
            <pc:docMk/>
            <pc:sldMk cId="1074443972" sldId="784"/>
            <ac:cxnSpMk id="15" creationId="{04C1E6EC-5A05-0C0B-EFF9-131D27ABBB26}"/>
          </ac:cxnSpMkLst>
        </pc:cxnChg>
      </pc:sldChg>
      <pc:sldChg chg="modTransition">
        <pc:chgData name="CLARA DI PIAZZA" userId="bd862384-123f-4ee2-aeda-536dfd36a613" providerId="ADAL" clId="{4FE2269F-B690-4F04-ACDE-8AC2D0DAD66B}" dt="2023-01-23T17:22:53.337" v="23564"/>
        <pc:sldMkLst>
          <pc:docMk/>
          <pc:sldMk cId="3780969753" sldId="784"/>
        </pc:sldMkLst>
      </pc:sldChg>
      <pc:sldChg chg="modTransition">
        <pc:chgData name="CLARA DI PIAZZA" userId="bd862384-123f-4ee2-aeda-536dfd36a613" providerId="ADAL" clId="{4FE2269F-B690-4F04-ACDE-8AC2D0DAD66B}" dt="2023-01-23T17:22:53.337" v="23564"/>
        <pc:sldMkLst>
          <pc:docMk/>
          <pc:sldMk cId="2720923764" sldId="785"/>
        </pc:sldMkLst>
      </pc:sldChg>
      <pc:sldChg chg="modTransition">
        <pc:chgData name="CLARA DI PIAZZA" userId="bd862384-123f-4ee2-aeda-536dfd36a613" providerId="ADAL" clId="{4FE2269F-B690-4F04-ACDE-8AC2D0DAD66B}" dt="2023-01-23T17:22:53.337" v="23564"/>
        <pc:sldMkLst>
          <pc:docMk/>
          <pc:sldMk cId="326556355" sldId="786"/>
        </pc:sldMkLst>
      </pc:sldChg>
      <pc:sldChg chg="addSp delSp modSp new mod">
        <pc:chgData name="CLARA DI PIAZZA" userId="bd862384-123f-4ee2-aeda-536dfd36a613" providerId="ADAL" clId="{4FE2269F-B690-4F04-ACDE-8AC2D0DAD66B}" dt="2023-01-22T23:25:52.009" v="11991" actId="2085"/>
        <pc:sldMkLst>
          <pc:docMk/>
          <pc:sldMk cId="1204745348" sldId="786"/>
        </pc:sldMkLst>
        <pc:spChg chg="del">
          <ac:chgData name="CLARA DI PIAZZA" userId="bd862384-123f-4ee2-aeda-536dfd36a613" providerId="ADAL" clId="{4FE2269F-B690-4F04-ACDE-8AC2D0DAD66B}" dt="2023-01-22T22:06:09.841" v="10360" actId="478"/>
          <ac:spMkLst>
            <pc:docMk/>
            <pc:sldMk cId="1204745348" sldId="786"/>
            <ac:spMk id="2" creationId="{F4D7BCD1-E212-0F2C-37D8-9A3D533F4557}"/>
          </ac:spMkLst>
        </pc:spChg>
        <pc:spChg chg="del">
          <ac:chgData name="CLARA DI PIAZZA" userId="bd862384-123f-4ee2-aeda-536dfd36a613" providerId="ADAL" clId="{4FE2269F-B690-4F04-ACDE-8AC2D0DAD66B}" dt="2023-01-22T22:06:11.964" v="10361" actId="478"/>
          <ac:spMkLst>
            <pc:docMk/>
            <pc:sldMk cId="1204745348" sldId="786"/>
            <ac:spMk id="3" creationId="{8099735B-73BD-929E-C18F-E55FE49A1FC2}"/>
          </ac:spMkLst>
        </pc:spChg>
        <pc:spChg chg="add mod">
          <ac:chgData name="CLARA DI PIAZZA" userId="bd862384-123f-4ee2-aeda-536dfd36a613" providerId="ADAL" clId="{4FE2269F-B690-4F04-ACDE-8AC2D0DAD66B}" dt="2023-01-22T22:06:17.930" v="10362"/>
          <ac:spMkLst>
            <pc:docMk/>
            <pc:sldMk cId="1204745348" sldId="786"/>
            <ac:spMk id="4" creationId="{730E8331-3CF0-B1C3-3CDF-5D0C9D8E5406}"/>
          </ac:spMkLst>
        </pc:spChg>
        <pc:spChg chg="add mod">
          <ac:chgData name="CLARA DI PIAZZA" userId="bd862384-123f-4ee2-aeda-536dfd36a613" providerId="ADAL" clId="{4FE2269F-B690-4F04-ACDE-8AC2D0DAD66B}" dt="2023-01-22T23:25:47.984" v="11989" actId="2085"/>
          <ac:spMkLst>
            <pc:docMk/>
            <pc:sldMk cId="1204745348" sldId="786"/>
            <ac:spMk id="6" creationId="{B74836FB-A623-09F3-D3A3-7C1A7FC35C38}"/>
          </ac:spMkLst>
        </pc:spChg>
        <pc:spChg chg="add mod">
          <ac:chgData name="CLARA DI PIAZZA" userId="bd862384-123f-4ee2-aeda-536dfd36a613" providerId="ADAL" clId="{4FE2269F-B690-4F04-ACDE-8AC2D0DAD66B}" dt="2023-01-22T23:20:06.318" v="11945" actId="1076"/>
          <ac:spMkLst>
            <pc:docMk/>
            <pc:sldMk cId="1204745348" sldId="786"/>
            <ac:spMk id="8" creationId="{365CAABA-2C0D-94A6-AF21-84EFFDD151C5}"/>
          </ac:spMkLst>
        </pc:spChg>
        <pc:spChg chg="add mod">
          <ac:chgData name="CLARA DI PIAZZA" userId="bd862384-123f-4ee2-aeda-536dfd36a613" providerId="ADAL" clId="{4FE2269F-B690-4F04-ACDE-8AC2D0DAD66B}" dt="2023-01-22T23:25:49.904" v="11990" actId="2085"/>
          <ac:spMkLst>
            <pc:docMk/>
            <pc:sldMk cId="1204745348" sldId="786"/>
            <ac:spMk id="10" creationId="{4E9F3C19-7183-41C2-436D-03AC8A311261}"/>
          </ac:spMkLst>
        </pc:spChg>
        <pc:spChg chg="add mod">
          <ac:chgData name="CLARA DI PIAZZA" userId="bd862384-123f-4ee2-aeda-536dfd36a613" providerId="ADAL" clId="{4FE2269F-B690-4F04-ACDE-8AC2D0DAD66B}" dt="2023-01-22T23:20:11.753" v="11947" actId="1076"/>
          <ac:spMkLst>
            <pc:docMk/>
            <pc:sldMk cId="1204745348" sldId="786"/>
            <ac:spMk id="12" creationId="{82288924-F51B-23E9-F411-F21F0193E401}"/>
          </ac:spMkLst>
        </pc:spChg>
        <pc:spChg chg="add mod">
          <ac:chgData name="CLARA DI PIAZZA" userId="bd862384-123f-4ee2-aeda-536dfd36a613" providerId="ADAL" clId="{4FE2269F-B690-4F04-ACDE-8AC2D0DAD66B}" dt="2023-01-22T23:25:52.009" v="11991" actId="2085"/>
          <ac:spMkLst>
            <pc:docMk/>
            <pc:sldMk cId="1204745348" sldId="786"/>
            <ac:spMk id="14" creationId="{68D575AD-92F8-3FD0-903A-77C1F2819B35}"/>
          </ac:spMkLst>
        </pc:spChg>
        <pc:spChg chg="add mod">
          <ac:chgData name="CLARA DI PIAZZA" userId="bd862384-123f-4ee2-aeda-536dfd36a613" providerId="ADAL" clId="{4FE2269F-B690-4F04-ACDE-8AC2D0DAD66B}" dt="2023-01-22T23:20:17.856" v="11949" actId="1076"/>
          <ac:spMkLst>
            <pc:docMk/>
            <pc:sldMk cId="1204745348" sldId="786"/>
            <ac:spMk id="16" creationId="{2246CA17-B69D-9773-EDB3-8E2042DA8EBE}"/>
          </ac:spMkLst>
        </pc:spChg>
        <pc:cxnChg chg="add mod">
          <ac:chgData name="CLARA DI PIAZZA" userId="bd862384-123f-4ee2-aeda-536dfd36a613" providerId="ADAL" clId="{4FE2269F-B690-4F04-ACDE-8AC2D0DAD66B}" dt="2023-01-22T23:20:03.930" v="11944" actId="1076"/>
          <ac:cxnSpMkLst>
            <pc:docMk/>
            <pc:sldMk cId="1204745348" sldId="786"/>
            <ac:cxnSpMk id="7" creationId="{969AB37B-FBF8-7B96-6B6F-E1115AB55021}"/>
          </ac:cxnSpMkLst>
        </pc:cxnChg>
        <pc:cxnChg chg="add mod">
          <ac:chgData name="CLARA DI PIAZZA" userId="bd862384-123f-4ee2-aeda-536dfd36a613" providerId="ADAL" clId="{4FE2269F-B690-4F04-ACDE-8AC2D0DAD66B}" dt="2023-01-22T23:20:09.342" v="11946" actId="1076"/>
          <ac:cxnSpMkLst>
            <pc:docMk/>
            <pc:sldMk cId="1204745348" sldId="786"/>
            <ac:cxnSpMk id="11" creationId="{50C07DC1-7F0F-2182-8A0E-66A7BFDB0EFD}"/>
          </ac:cxnSpMkLst>
        </pc:cxnChg>
        <pc:cxnChg chg="add mod">
          <ac:chgData name="CLARA DI PIAZZA" userId="bd862384-123f-4ee2-aeda-536dfd36a613" providerId="ADAL" clId="{4FE2269F-B690-4F04-ACDE-8AC2D0DAD66B}" dt="2023-01-22T23:20:14.852" v="11948" actId="1076"/>
          <ac:cxnSpMkLst>
            <pc:docMk/>
            <pc:sldMk cId="1204745348" sldId="786"/>
            <ac:cxnSpMk id="15" creationId="{7C04EACD-65D2-D202-21A2-1D9A28B8452A}"/>
          </ac:cxnSpMkLst>
        </pc:cxnChg>
      </pc:sldChg>
      <pc:sldChg chg="addSp delSp modSp new del mod">
        <pc:chgData name="CLARA DI PIAZZA" userId="bd862384-123f-4ee2-aeda-536dfd36a613" providerId="ADAL" clId="{4FE2269F-B690-4F04-ACDE-8AC2D0DAD66B}" dt="2023-01-22T23:15:14.076" v="11890" actId="47"/>
        <pc:sldMkLst>
          <pc:docMk/>
          <pc:sldMk cId="1242715052" sldId="787"/>
        </pc:sldMkLst>
        <pc:spChg chg="del">
          <ac:chgData name="CLARA DI PIAZZA" userId="bd862384-123f-4ee2-aeda-536dfd36a613" providerId="ADAL" clId="{4FE2269F-B690-4F04-ACDE-8AC2D0DAD66B}" dt="2023-01-22T22:09:05.440" v="10400" actId="478"/>
          <ac:spMkLst>
            <pc:docMk/>
            <pc:sldMk cId="1242715052" sldId="787"/>
            <ac:spMk id="2" creationId="{FB437012-8055-4800-0D5D-C4550E03B1CB}"/>
          </ac:spMkLst>
        </pc:spChg>
        <pc:spChg chg="del">
          <ac:chgData name="CLARA DI PIAZZA" userId="bd862384-123f-4ee2-aeda-536dfd36a613" providerId="ADAL" clId="{4FE2269F-B690-4F04-ACDE-8AC2D0DAD66B}" dt="2023-01-22T22:09:07.134" v="10401" actId="478"/>
          <ac:spMkLst>
            <pc:docMk/>
            <pc:sldMk cId="1242715052" sldId="787"/>
            <ac:spMk id="3" creationId="{52C4DFC4-0263-6B4A-E212-5EC5757D54D4}"/>
          </ac:spMkLst>
        </pc:spChg>
        <pc:spChg chg="add mod">
          <ac:chgData name="CLARA DI PIAZZA" userId="bd862384-123f-4ee2-aeda-536dfd36a613" providerId="ADAL" clId="{4FE2269F-B690-4F04-ACDE-8AC2D0DAD66B}" dt="2023-01-22T22:09:13.786" v="10402"/>
          <ac:spMkLst>
            <pc:docMk/>
            <pc:sldMk cId="1242715052" sldId="787"/>
            <ac:spMk id="4" creationId="{C7DAEAD5-44A9-F8BC-8E35-149D6B8D1A8B}"/>
          </ac:spMkLst>
        </pc:spChg>
        <pc:spChg chg="add mod">
          <ac:chgData name="CLARA DI PIAZZA" userId="bd862384-123f-4ee2-aeda-536dfd36a613" providerId="ADAL" clId="{4FE2269F-B690-4F04-ACDE-8AC2D0DAD66B}" dt="2023-01-22T22:12:47.141" v="10415" actId="1076"/>
          <ac:spMkLst>
            <pc:docMk/>
            <pc:sldMk cId="1242715052" sldId="787"/>
            <ac:spMk id="6" creationId="{04285E6D-D86D-E547-9022-6FD08886670E}"/>
          </ac:spMkLst>
        </pc:spChg>
        <pc:spChg chg="add mod">
          <ac:chgData name="CLARA DI PIAZZA" userId="bd862384-123f-4ee2-aeda-536dfd36a613" providerId="ADAL" clId="{4FE2269F-B690-4F04-ACDE-8AC2D0DAD66B}" dt="2023-01-22T22:12:50.036" v="10416" actId="1076"/>
          <ac:spMkLst>
            <pc:docMk/>
            <pc:sldMk cId="1242715052" sldId="787"/>
            <ac:spMk id="8" creationId="{4A1091B8-8D74-7283-F8C6-1869A4520131}"/>
          </ac:spMkLst>
        </pc:spChg>
        <pc:spChg chg="add mod">
          <ac:chgData name="CLARA DI PIAZZA" userId="bd862384-123f-4ee2-aeda-536dfd36a613" providerId="ADAL" clId="{4FE2269F-B690-4F04-ACDE-8AC2D0DAD66B}" dt="2023-01-22T22:15:58.686" v="10536" actId="1076"/>
          <ac:spMkLst>
            <pc:docMk/>
            <pc:sldMk cId="1242715052" sldId="787"/>
            <ac:spMk id="9" creationId="{008E9CCD-3781-3895-5E74-7E64195CDE88}"/>
          </ac:spMkLst>
        </pc:spChg>
        <pc:spChg chg="add mod">
          <ac:chgData name="CLARA DI PIAZZA" userId="bd862384-123f-4ee2-aeda-536dfd36a613" providerId="ADAL" clId="{4FE2269F-B690-4F04-ACDE-8AC2D0DAD66B}" dt="2023-01-22T22:20:37.353" v="10655" actId="20577"/>
          <ac:spMkLst>
            <pc:docMk/>
            <pc:sldMk cId="1242715052" sldId="787"/>
            <ac:spMk id="10" creationId="{6BD5AC83-8941-A500-ED65-9E98DFA5A7B2}"/>
          </ac:spMkLst>
        </pc:spChg>
        <pc:spChg chg="add mod">
          <ac:chgData name="CLARA DI PIAZZA" userId="bd862384-123f-4ee2-aeda-536dfd36a613" providerId="ADAL" clId="{4FE2269F-B690-4F04-ACDE-8AC2D0DAD66B}" dt="2023-01-22T22:27:02.598" v="10868" actId="113"/>
          <ac:spMkLst>
            <pc:docMk/>
            <pc:sldMk cId="1242715052" sldId="787"/>
            <ac:spMk id="11" creationId="{77F23599-EA84-A029-E4F7-1AE676863EED}"/>
          </ac:spMkLst>
        </pc:spChg>
        <pc:spChg chg="add mod">
          <ac:chgData name="CLARA DI PIAZZA" userId="bd862384-123f-4ee2-aeda-536dfd36a613" providerId="ADAL" clId="{4FE2269F-B690-4F04-ACDE-8AC2D0DAD66B}" dt="2023-01-22T22:23:47.815" v="10777" actId="1076"/>
          <ac:spMkLst>
            <pc:docMk/>
            <pc:sldMk cId="1242715052" sldId="787"/>
            <ac:spMk id="13" creationId="{09F264DD-4BEF-70ED-6AF8-FF6CD0AEE6C4}"/>
          </ac:spMkLst>
        </pc:spChg>
        <pc:spChg chg="add mod">
          <ac:chgData name="CLARA DI PIAZZA" userId="bd862384-123f-4ee2-aeda-536dfd36a613" providerId="ADAL" clId="{4FE2269F-B690-4F04-ACDE-8AC2D0DAD66B}" dt="2023-01-22T22:25:50.808" v="10842" actId="14100"/>
          <ac:spMkLst>
            <pc:docMk/>
            <pc:sldMk cId="1242715052" sldId="787"/>
            <ac:spMk id="16" creationId="{17E07CC4-8819-9B7B-3BB6-FD1058EDBD9E}"/>
          </ac:spMkLst>
        </pc:spChg>
        <pc:cxnChg chg="add mod">
          <ac:chgData name="CLARA DI PIAZZA" userId="bd862384-123f-4ee2-aeda-536dfd36a613" providerId="ADAL" clId="{4FE2269F-B690-4F04-ACDE-8AC2D0DAD66B}" dt="2023-01-22T22:12:50.036" v="10416" actId="1076"/>
          <ac:cxnSpMkLst>
            <pc:docMk/>
            <pc:sldMk cId="1242715052" sldId="787"/>
            <ac:cxnSpMk id="7" creationId="{543293BB-8FD5-9414-EE2A-2DB81AD5B004}"/>
          </ac:cxnSpMkLst>
        </pc:cxnChg>
        <pc:cxnChg chg="add mod">
          <ac:chgData name="CLARA DI PIAZZA" userId="bd862384-123f-4ee2-aeda-536dfd36a613" providerId="ADAL" clId="{4FE2269F-B690-4F04-ACDE-8AC2D0DAD66B}" dt="2023-01-22T22:25:07.157" v="10824" actId="1076"/>
          <ac:cxnSpMkLst>
            <pc:docMk/>
            <pc:sldMk cId="1242715052" sldId="787"/>
            <ac:cxnSpMk id="14" creationId="{01E08E79-16F8-07EF-45E6-49142365BD62}"/>
          </ac:cxnSpMkLst>
        </pc:cxnChg>
        <pc:cxnChg chg="add mod">
          <ac:chgData name="CLARA DI PIAZZA" userId="bd862384-123f-4ee2-aeda-536dfd36a613" providerId="ADAL" clId="{4FE2269F-B690-4F04-ACDE-8AC2D0DAD66B}" dt="2023-01-22T22:25:34.452" v="10830" actId="1076"/>
          <ac:cxnSpMkLst>
            <pc:docMk/>
            <pc:sldMk cId="1242715052" sldId="787"/>
            <ac:cxnSpMk id="15" creationId="{23E69197-AB84-E43B-C3A9-44288779F3D9}"/>
          </ac:cxnSpMkLst>
        </pc:cxnChg>
      </pc:sldChg>
      <pc:sldChg chg="addSp modSp mod modTransition">
        <pc:chgData name="CLARA DI PIAZZA" userId="bd862384-123f-4ee2-aeda-536dfd36a613" providerId="ADAL" clId="{4FE2269F-B690-4F04-ACDE-8AC2D0DAD66B}" dt="2023-01-23T17:22:53.337" v="23564"/>
        <pc:sldMkLst>
          <pc:docMk/>
          <pc:sldMk cId="3695175377" sldId="788"/>
        </pc:sldMkLst>
        <pc:spChg chg="add mod">
          <ac:chgData name="CLARA DI PIAZZA" userId="bd862384-123f-4ee2-aeda-536dfd36a613" providerId="ADAL" clId="{4FE2269F-B690-4F04-ACDE-8AC2D0DAD66B}" dt="2023-01-23T17:22:15.231" v="23558" actId="20577"/>
          <ac:spMkLst>
            <pc:docMk/>
            <pc:sldMk cId="3695175377" sldId="788"/>
            <ac:spMk id="2" creationId="{93A3B274-3EDE-67E7-4268-84086C93A5F3}"/>
          </ac:spMkLst>
        </pc:spChg>
      </pc:sldChg>
      <pc:sldChg chg="addSp delSp modSp new mod">
        <pc:chgData name="CLARA DI PIAZZA" userId="bd862384-123f-4ee2-aeda-536dfd36a613" providerId="ADAL" clId="{4FE2269F-B690-4F04-ACDE-8AC2D0DAD66B}" dt="2023-01-22T23:25:04.204" v="11977" actId="1076"/>
        <pc:sldMkLst>
          <pc:docMk/>
          <pc:sldMk cId="681822413" sldId="789"/>
        </pc:sldMkLst>
        <pc:spChg chg="del">
          <ac:chgData name="CLARA DI PIAZZA" userId="bd862384-123f-4ee2-aeda-536dfd36a613" providerId="ADAL" clId="{4FE2269F-B690-4F04-ACDE-8AC2D0DAD66B}" dt="2023-01-22T22:19:55.930" v="10586" actId="478"/>
          <ac:spMkLst>
            <pc:docMk/>
            <pc:sldMk cId="681822413" sldId="789"/>
            <ac:spMk id="2" creationId="{62499CDD-D96C-8627-C5E8-FAC85EE8FB04}"/>
          </ac:spMkLst>
        </pc:spChg>
        <pc:spChg chg="del">
          <ac:chgData name="CLARA DI PIAZZA" userId="bd862384-123f-4ee2-aeda-536dfd36a613" providerId="ADAL" clId="{4FE2269F-B690-4F04-ACDE-8AC2D0DAD66B}" dt="2023-01-22T22:19:58.260" v="10587" actId="478"/>
          <ac:spMkLst>
            <pc:docMk/>
            <pc:sldMk cId="681822413" sldId="789"/>
            <ac:spMk id="3" creationId="{25C190A4-33AE-3076-97A7-B8760CC2E524}"/>
          </ac:spMkLst>
        </pc:spChg>
        <pc:spChg chg="add mod">
          <ac:chgData name="CLARA DI PIAZZA" userId="bd862384-123f-4ee2-aeda-536dfd36a613" providerId="ADAL" clId="{4FE2269F-B690-4F04-ACDE-8AC2D0DAD66B}" dt="2023-01-22T22:20:04.665" v="10588"/>
          <ac:spMkLst>
            <pc:docMk/>
            <pc:sldMk cId="681822413" sldId="789"/>
            <ac:spMk id="4" creationId="{BA4010C7-303D-C4D8-F79B-AE3852469721}"/>
          </ac:spMkLst>
        </pc:spChg>
        <pc:spChg chg="add mod">
          <ac:chgData name="CLARA DI PIAZZA" userId="bd862384-123f-4ee2-aeda-536dfd36a613" providerId="ADAL" clId="{4FE2269F-B690-4F04-ACDE-8AC2D0DAD66B}" dt="2023-01-22T23:25:01.345" v="11976" actId="1076"/>
          <ac:spMkLst>
            <pc:docMk/>
            <pc:sldMk cId="681822413" sldId="789"/>
            <ac:spMk id="6" creationId="{B5BF9045-3820-E29E-AC18-F9221D1ECA10}"/>
          </ac:spMkLst>
        </pc:spChg>
        <pc:spChg chg="add mod">
          <ac:chgData name="CLARA DI PIAZZA" userId="bd862384-123f-4ee2-aeda-536dfd36a613" providerId="ADAL" clId="{4FE2269F-B690-4F04-ACDE-8AC2D0DAD66B}" dt="2023-01-22T23:25:04.204" v="11977" actId="1076"/>
          <ac:spMkLst>
            <pc:docMk/>
            <pc:sldMk cId="681822413" sldId="789"/>
            <ac:spMk id="8" creationId="{E9CCB2AD-DE9F-1381-8B61-2949406DA1B5}"/>
          </ac:spMkLst>
        </pc:spChg>
        <pc:spChg chg="add mod">
          <ac:chgData name="CLARA DI PIAZZA" userId="bd862384-123f-4ee2-aeda-536dfd36a613" providerId="ADAL" clId="{4FE2269F-B690-4F04-ACDE-8AC2D0DAD66B}" dt="2023-01-22T22:26:19.711" v="10849" actId="20577"/>
          <ac:spMkLst>
            <pc:docMk/>
            <pc:sldMk cId="681822413" sldId="789"/>
            <ac:spMk id="10" creationId="{F54129B5-346C-DE3D-0C50-573D89D1DB5D}"/>
          </ac:spMkLst>
        </pc:spChg>
        <pc:spChg chg="add mod">
          <ac:chgData name="CLARA DI PIAZZA" userId="bd862384-123f-4ee2-aeda-536dfd36a613" providerId="ADAL" clId="{4FE2269F-B690-4F04-ACDE-8AC2D0DAD66B}" dt="2023-01-22T22:27:20.304" v="10869" actId="1076"/>
          <ac:spMkLst>
            <pc:docMk/>
            <pc:sldMk cId="681822413" sldId="789"/>
            <ac:spMk id="12" creationId="{91256AE9-2D49-DB8C-F800-EAE482447D83}"/>
          </ac:spMkLst>
        </pc:spChg>
        <pc:cxnChg chg="add mod">
          <ac:chgData name="CLARA DI PIAZZA" userId="bd862384-123f-4ee2-aeda-536dfd36a613" providerId="ADAL" clId="{4FE2269F-B690-4F04-ACDE-8AC2D0DAD66B}" dt="2023-01-22T22:26:14.227" v="10844" actId="1076"/>
          <ac:cxnSpMkLst>
            <pc:docMk/>
            <pc:sldMk cId="681822413" sldId="789"/>
            <ac:cxnSpMk id="9" creationId="{584C4B17-F990-28F5-848C-2BC2C26FA2FA}"/>
          </ac:cxnSpMkLst>
        </pc:cxnChg>
        <pc:cxnChg chg="add mod">
          <ac:chgData name="CLARA DI PIAZZA" userId="bd862384-123f-4ee2-aeda-536dfd36a613" providerId="ADAL" clId="{4FE2269F-B690-4F04-ACDE-8AC2D0DAD66B}" dt="2023-01-22T22:27:20.304" v="10869" actId="1076"/>
          <ac:cxnSpMkLst>
            <pc:docMk/>
            <pc:sldMk cId="681822413" sldId="789"/>
            <ac:cxnSpMk id="11" creationId="{8742ABB1-F1F8-6F19-82FF-15224351E548}"/>
          </ac:cxnSpMkLst>
        </pc:cxnChg>
      </pc:sldChg>
      <pc:sldChg chg="modTransition">
        <pc:chgData name="CLARA DI PIAZZA" userId="bd862384-123f-4ee2-aeda-536dfd36a613" providerId="ADAL" clId="{4FE2269F-B690-4F04-ACDE-8AC2D0DAD66B}" dt="2023-01-23T17:22:53.337" v="23564"/>
        <pc:sldMkLst>
          <pc:docMk/>
          <pc:sldMk cId="3655661527" sldId="789"/>
        </pc:sldMkLst>
      </pc:sldChg>
      <pc:sldChg chg="modTransition">
        <pc:chgData name="CLARA DI PIAZZA" userId="bd862384-123f-4ee2-aeda-536dfd36a613" providerId="ADAL" clId="{4FE2269F-B690-4F04-ACDE-8AC2D0DAD66B}" dt="2023-01-23T17:22:53.337" v="23564"/>
        <pc:sldMkLst>
          <pc:docMk/>
          <pc:sldMk cId="1493462368" sldId="790"/>
        </pc:sldMkLst>
      </pc:sldChg>
      <pc:sldChg chg="addSp delSp modSp new mod">
        <pc:chgData name="CLARA DI PIAZZA" userId="bd862384-123f-4ee2-aeda-536dfd36a613" providerId="ADAL" clId="{4FE2269F-B690-4F04-ACDE-8AC2D0DAD66B}" dt="2023-01-22T22:34:33.086" v="11041" actId="20577"/>
        <pc:sldMkLst>
          <pc:docMk/>
          <pc:sldMk cId="1821688522" sldId="790"/>
        </pc:sldMkLst>
        <pc:spChg chg="del">
          <ac:chgData name="CLARA DI PIAZZA" userId="bd862384-123f-4ee2-aeda-536dfd36a613" providerId="ADAL" clId="{4FE2269F-B690-4F04-ACDE-8AC2D0DAD66B}" dt="2023-01-22T22:24:02.235" v="10781" actId="478"/>
          <ac:spMkLst>
            <pc:docMk/>
            <pc:sldMk cId="1821688522" sldId="790"/>
            <ac:spMk id="2" creationId="{8BCA5AF5-F4B5-6EA0-174E-89C91D6352F7}"/>
          </ac:spMkLst>
        </pc:spChg>
        <pc:spChg chg="del">
          <ac:chgData name="CLARA DI PIAZZA" userId="bd862384-123f-4ee2-aeda-536dfd36a613" providerId="ADAL" clId="{4FE2269F-B690-4F04-ACDE-8AC2D0DAD66B}" dt="2023-01-22T22:24:04.558" v="10782" actId="478"/>
          <ac:spMkLst>
            <pc:docMk/>
            <pc:sldMk cId="1821688522" sldId="790"/>
            <ac:spMk id="3" creationId="{FF2E438E-E013-9498-B3CA-7BC55112A084}"/>
          </ac:spMkLst>
        </pc:spChg>
        <pc:spChg chg="add mod">
          <ac:chgData name="CLARA DI PIAZZA" userId="bd862384-123f-4ee2-aeda-536dfd36a613" providerId="ADAL" clId="{4FE2269F-B690-4F04-ACDE-8AC2D0DAD66B}" dt="2023-01-22T22:31:18.451" v="10901" actId="1076"/>
          <ac:spMkLst>
            <pc:docMk/>
            <pc:sldMk cId="1821688522" sldId="790"/>
            <ac:spMk id="5" creationId="{33D3946E-BB4E-43E3-8B6B-8B3684BB977F}"/>
          </ac:spMkLst>
        </pc:spChg>
        <pc:spChg chg="add mod">
          <ac:chgData name="CLARA DI PIAZZA" userId="bd862384-123f-4ee2-aeda-536dfd36a613" providerId="ADAL" clId="{4FE2269F-B690-4F04-ACDE-8AC2D0DAD66B}" dt="2023-01-22T22:24:25.359" v="10784"/>
          <ac:spMkLst>
            <pc:docMk/>
            <pc:sldMk cId="1821688522" sldId="790"/>
            <ac:spMk id="6" creationId="{3B126E1E-0E64-D192-F034-519125F5F695}"/>
          </ac:spMkLst>
        </pc:spChg>
        <pc:spChg chg="add mod">
          <ac:chgData name="CLARA DI PIAZZA" userId="bd862384-123f-4ee2-aeda-536dfd36a613" providerId="ADAL" clId="{4FE2269F-B690-4F04-ACDE-8AC2D0DAD66B}" dt="2023-01-22T22:26:52.701" v="10867" actId="1076"/>
          <ac:spMkLst>
            <pc:docMk/>
            <pc:sldMk cId="1821688522" sldId="790"/>
            <ac:spMk id="8" creationId="{4A74F074-AA35-A5E5-E138-B5A606ADA3BD}"/>
          </ac:spMkLst>
        </pc:spChg>
        <pc:spChg chg="add del mod">
          <ac:chgData name="CLARA DI PIAZZA" userId="bd862384-123f-4ee2-aeda-536dfd36a613" providerId="ADAL" clId="{4FE2269F-B690-4F04-ACDE-8AC2D0DAD66B}" dt="2023-01-22T22:28:40.851" v="10875" actId="22"/>
          <ac:spMkLst>
            <pc:docMk/>
            <pc:sldMk cId="1821688522" sldId="790"/>
            <ac:spMk id="10" creationId="{843F709E-5DE7-DB36-C7BA-91D07565DAB3}"/>
          </ac:spMkLst>
        </pc:spChg>
        <pc:spChg chg="add mod">
          <ac:chgData name="CLARA DI PIAZZA" userId="bd862384-123f-4ee2-aeda-536dfd36a613" providerId="ADAL" clId="{4FE2269F-B690-4F04-ACDE-8AC2D0DAD66B}" dt="2023-01-22T22:31:26.286" v="10904" actId="14100"/>
          <ac:spMkLst>
            <pc:docMk/>
            <pc:sldMk cId="1821688522" sldId="790"/>
            <ac:spMk id="12" creationId="{1E414630-AE8D-0F88-D45F-AF8189B4D3D0}"/>
          </ac:spMkLst>
        </pc:spChg>
        <pc:spChg chg="add mod">
          <ac:chgData name="CLARA DI PIAZZA" userId="bd862384-123f-4ee2-aeda-536dfd36a613" providerId="ADAL" clId="{4FE2269F-B690-4F04-ACDE-8AC2D0DAD66B}" dt="2023-01-22T22:32:34.815" v="10999" actId="1076"/>
          <ac:spMkLst>
            <pc:docMk/>
            <pc:sldMk cId="1821688522" sldId="790"/>
            <ac:spMk id="14" creationId="{A4D8465A-82A6-2680-8B97-3860CE6F0DC1}"/>
          </ac:spMkLst>
        </pc:spChg>
        <pc:spChg chg="add mod">
          <ac:chgData name="CLARA DI PIAZZA" userId="bd862384-123f-4ee2-aeda-536dfd36a613" providerId="ADAL" clId="{4FE2269F-B690-4F04-ACDE-8AC2D0DAD66B}" dt="2023-01-22T22:34:18.766" v="11028" actId="1076"/>
          <ac:spMkLst>
            <pc:docMk/>
            <pc:sldMk cId="1821688522" sldId="790"/>
            <ac:spMk id="16" creationId="{73ED6A8A-76FF-50A9-5AF7-B8A802D00609}"/>
          </ac:spMkLst>
        </pc:spChg>
        <pc:spChg chg="add mod">
          <ac:chgData name="CLARA DI PIAZZA" userId="bd862384-123f-4ee2-aeda-536dfd36a613" providerId="ADAL" clId="{4FE2269F-B690-4F04-ACDE-8AC2D0DAD66B}" dt="2023-01-22T22:34:33.086" v="11041" actId="20577"/>
          <ac:spMkLst>
            <pc:docMk/>
            <pc:sldMk cId="1821688522" sldId="790"/>
            <ac:spMk id="18" creationId="{F3257B99-64D5-C500-FA00-6DD5447DA941}"/>
          </ac:spMkLst>
        </pc:spChg>
        <pc:cxnChg chg="add mod">
          <ac:chgData name="CLARA DI PIAZZA" userId="bd862384-123f-4ee2-aeda-536dfd36a613" providerId="ADAL" clId="{4FE2269F-B690-4F04-ACDE-8AC2D0DAD66B}" dt="2023-01-22T22:26:52.701" v="10867" actId="1076"/>
          <ac:cxnSpMkLst>
            <pc:docMk/>
            <pc:sldMk cId="1821688522" sldId="790"/>
            <ac:cxnSpMk id="7" creationId="{105DA6FD-CDDA-84C3-5D5D-E1F5CB490186}"/>
          </ac:cxnSpMkLst>
        </pc:cxnChg>
        <pc:cxnChg chg="add mod">
          <ac:chgData name="CLARA DI PIAZZA" userId="bd862384-123f-4ee2-aeda-536dfd36a613" providerId="ADAL" clId="{4FE2269F-B690-4F04-ACDE-8AC2D0DAD66B}" dt="2023-01-22T22:31:37.711" v="10906" actId="1076"/>
          <ac:cxnSpMkLst>
            <pc:docMk/>
            <pc:sldMk cId="1821688522" sldId="790"/>
            <ac:cxnSpMk id="13" creationId="{10AF84D9-199F-1FBB-9C78-AB750BEB1702}"/>
          </ac:cxnSpMkLst>
        </pc:cxnChg>
        <pc:cxnChg chg="add mod">
          <ac:chgData name="CLARA DI PIAZZA" userId="bd862384-123f-4ee2-aeda-536dfd36a613" providerId="ADAL" clId="{4FE2269F-B690-4F04-ACDE-8AC2D0DAD66B}" dt="2023-01-22T22:34:27.015" v="11030" actId="1076"/>
          <ac:cxnSpMkLst>
            <pc:docMk/>
            <pc:sldMk cId="1821688522" sldId="790"/>
            <ac:cxnSpMk id="17" creationId="{7504DF9C-887A-203B-8473-6F22C117F635}"/>
          </ac:cxnSpMkLst>
        </pc:cxnChg>
      </pc:sldChg>
      <pc:sldChg chg="modTransition">
        <pc:chgData name="CLARA DI PIAZZA" userId="bd862384-123f-4ee2-aeda-536dfd36a613" providerId="ADAL" clId="{4FE2269F-B690-4F04-ACDE-8AC2D0DAD66B}" dt="2023-01-23T17:22:53.337" v="23564"/>
        <pc:sldMkLst>
          <pc:docMk/>
          <pc:sldMk cId="1512099301" sldId="791"/>
        </pc:sldMkLst>
      </pc:sldChg>
      <pc:sldChg chg="addSp delSp modSp new mod">
        <pc:chgData name="CLARA DI PIAZZA" userId="bd862384-123f-4ee2-aeda-536dfd36a613" providerId="ADAL" clId="{4FE2269F-B690-4F04-ACDE-8AC2D0DAD66B}" dt="2023-01-22T22:43:57.057" v="11250" actId="21"/>
        <pc:sldMkLst>
          <pc:docMk/>
          <pc:sldMk cId="4127633019" sldId="791"/>
        </pc:sldMkLst>
        <pc:spChg chg="del">
          <ac:chgData name="CLARA DI PIAZZA" userId="bd862384-123f-4ee2-aeda-536dfd36a613" providerId="ADAL" clId="{4FE2269F-B690-4F04-ACDE-8AC2D0DAD66B}" dt="2023-01-22T22:34:42.656" v="11043" actId="478"/>
          <ac:spMkLst>
            <pc:docMk/>
            <pc:sldMk cId="4127633019" sldId="791"/>
            <ac:spMk id="2" creationId="{DE070B3E-76D8-5402-0E4B-7D21827EDD38}"/>
          </ac:spMkLst>
        </pc:spChg>
        <pc:spChg chg="add mod">
          <ac:chgData name="CLARA DI PIAZZA" userId="bd862384-123f-4ee2-aeda-536dfd36a613" providerId="ADAL" clId="{4FE2269F-B690-4F04-ACDE-8AC2D0DAD66B}" dt="2023-01-22T22:34:52.128" v="11044"/>
          <ac:spMkLst>
            <pc:docMk/>
            <pc:sldMk cId="4127633019" sldId="791"/>
            <ac:spMk id="4" creationId="{A4618BFE-D46A-A3E5-3BC2-B9528E8E395E}"/>
          </ac:spMkLst>
        </pc:spChg>
        <pc:spChg chg="add mod">
          <ac:chgData name="CLARA DI PIAZZA" userId="bd862384-123f-4ee2-aeda-536dfd36a613" providerId="ADAL" clId="{4FE2269F-B690-4F04-ACDE-8AC2D0DAD66B}" dt="2023-01-22T22:35:45.604" v="11067" actId="14100"/>
          <ac:spMkLst>
            <pc:docMk/>
            <pc:sldMk cId="4127633019" sldId="791"/>
            <ac:spMk id="6" creationId="{5B71202C-80FD-C93E-2DFD-F8A8E0FC6FDB}"/>
          </ac:spMkLst>
        </pc:spChg>
        <pc:spChg chg="add mod">
          <ac:chgData name="CLARA DI PIAZZA" userId="bd862384-123f-4ee2-aeda-536dfd36a613" providerId="ADAL" clId="{4FE2269F-B690-4F04-ACDE-8AC2D0DAD66B}" dt="2023-01-22T22:36:02.747" v="11080" actId="20577"/>
          <ac:spMkLst>
            <pc:docMk/>
            <pc:sldMk cId="4127633019" sldId="791"/>
            <ac:spMk id="8" creationId="{D63C64A7-846F-C252-0F5C-BEC7EC293315}"/>
          </ac:spMkLst>
        </pc:spChg>
        <pc:spChg chg="add mod">
          <ac:chgData name="CLARA DI PIAZZA" userId="bd862384-123f-4ee2-aeda-536dfd36a613" providerId="ADAL" clId="{4FE2269F-B690-4F04-ACDE-8AC2D0DAD66B}" dt="2023-01-22T22:36:55.550" v="11105" actId="1076"/>
          <ac:spMkLst>
            <pc:docMk/>
            <pc:sldMk cId="4127633019" sldId="791"/>
            <ac:spMk id="10" creationId="{55D039A9-F59D-39F9-B055-C289EA32221B}"/>
          </ac:spMkLst>
        </pc:spChg>
        <pc:spChg chg="add mod">
          <ac:chgData name="CLARA DI PIAZZA" userId="bd862384-123f-4ee2-aeda-536dfd36a613" providerId="ADAL" clId="{4FE2269F-B690-4F04-ACDE-8AC2D0DAD66B}" dt="2023-01-22T22:37:10.685" v="11118" actId="20577"/>
          <ac:spMkLst>
            <pc:docMk/>
            <pc:sldMk cId="4127633019" sldId="791"/>
            <ac:spMk id="12" creationId="{EF455290-EF87-F815-54D5-4563B919A2CD}"/>
          </ac:spMkLst>
        </pc:spChg>
        <pc:spChg chg="add del mod">
          <ac:chgData name="CLARA DI PIAZZA" userId="bd862384-123f-4ee2-aeda-536dfd36a613" providerId="ADAL" clId="{4FE2269F-B690-4F04-ACDE-8AC2D0DAD66B}" dt="2023-01-22T22:43:57.057" v="11250" actId="21"/>
          <ac:spMkLst>
            <pc:docMk/>
            <pc:sldMk cId="4127633019" sldId="791"/>
            <ac:spMk id="13" creationId="{37969861-9161-1485-357B-ECC3273766B8}"/>
          </ac:spMkLst>
        </pc:spChg>
        <pc:spChg chg="add del mod">
          <ac:chgData name="CLARA DI PIAZZA" userId="bd862384-123f-4ee2-aeda-536dfd36a613" providerId="ADAL" clId="{4FE2269F-B690-4F04-ACDE-8AC2D0DAD66B}" dt="2023-01-22T22:43:57.057" v="11250" actId="21"/>
          <ac:spMkLst>
            <pc:docMk/>
            <pc:sldMk cId="4127633019" sldId="791"/>
            <ac:spMk id="15" creationId="{6C36EFC2-2B09-A81A-2188-513D97702F29}"/>
          </ac:spMkLst>
        </pc:spChg>
        <pc:cxnChg chg="add mod">
          <ac:chgData name="CLARA DI PIAZZA" userId="bd862384-123f-4ee2-aeda-536dfd36a613" providerId="ADAL" clId="{4FE2269F-B690-4F04-ACDE-8AC2D0DAD66B}" dt="2023-01-22T22:35:58.996" v="11069" actId="1076"/>
          <ac:cxnSpMkLst>
            <pc:docMk/>
            <pc:sldMk cId="4127633019" sldId="791"/>
            <ac:cxnSpMk id="7" creationId="{F0E91A49-4D87-7A51-4B56-8230FBC973FF}"/>
          </ac:cxnSpMkLst>
        </pc:cxnChg>
        <pc:cxnChg chg="add mod">
          <ac:chgData name="CLARA DI PIAZZA" userId="bd862384-123f-4ee2-aeda-536dfd36a613" providerId="ADAL" clId="{4FE2269F-B690-4F04-ACDE-8AC2D0DAD66B}" dt="2023-01-22T22:37:05.197" v="11107" actId="1076"/>
          <ac:cxnSpMkLst>
            <pc:docMk/>
            <pc:sldMk cId="4127633019" sldId="791"/>
            <ac:cxnSpMk id="11" creationId="{B0D1A0B8-BDF8-6785-A07D-B70D54092AD8}"/>
          </ac:cxnSpMkLst>
        </pc:cxnChg>
      </pc:sldChg>
      <pc:sldChg chg="delSp modSp add mod">
        <pc:chgData name="CLARA DI PIAZZA" userId="bd862384-123f-4ee2-aeda-536dfd36a613" providerId="ADAL" clId="{4FE2269F-B690-4F04-ACDE-8AC2D0DAD66B}" dt="2023-01-22T23:26:09.848" v="11994" actId="1076"/>
        <pc:sldMkLst>
          <pc:docMk/>
          <pc:sldMk cId="398871574" sldId="792"/>
        </pc:sldMkLst>
        <pc:spChg chg="mod">
          <ac:chgData name="CLARA DI PIAZZA" userId="bd862384-123f-4ee2-aeda-536dfd36a613" providerId="ADAL" clId="{4FE2269F-B690-4F04-ACDE-8AC2D0DAD66B}" dt="2023-01-22T23:25:55.872" v="11992" actId="2085"/>
          <ac:spMkLst>
            <pc:docMk/>
            <pc:sldMk cId="398871574" sldId="792"/>
            <ac:spMk id="6" creationId="{04285E6D-D86D-E547-9022-6FD08886670E}"/>
          </ac:spMkLst>
        </pc:spChg>
        <pc:spChg chg="mod">
          <ac:chgData name="CLARA DI PIAZZA" userId="bd862384-123f-4ee2-aeda-536dfd36a613" providerId="ADAL" clId="{4FE2269F-B690-4F04-ACDE-8AC2D0DAD66B}" dt="2023-01-22T23:20:59.561" v="11956" actId="1076"/>
          <ac:spMkLst>
            <pc:docMk/>
            <pc:sldMk cId="398871574" sldId="792"/>
            <ac:spMk id="8" creationId="{4A1091B8-8D74-7283-F8C6-1869A4520131}"/>
          </ac:spMkLst>
        </pc:spChg>
        <pc:spChg chg="mod">
          <ac:chgData name="CLARA DI PIAZZA" userId="bd862384-123f-4ee2-aeda-536dfd36a613" providerId="ADAL" clId="{4FE2269F-B690-4F04-ACDE-8AC2D0DAD66B}" dt="2023-01-22T22:40:43.264" v="11189" actId="403"/>
          <ac:spMkLst>
            <pc:docMk/>
            <pc:sldMk cId="398871574" sldId="792"/>
            <ac:spMk id="10" creationId="{6BD5AC83-8941-A500-ED65-9E98DFA5A7B2}"/>
          </ac:spMkLst>
        </pc:spChg>
        <pc:spChg chg="mod">
          <ac:chgData name="CLARA DI PIAZZA" userId="bd862384-123f-4ee2-aeda-536dfd36a613" providerId="ADAL" clId="{4FE2269F-B690-4F04-ACDE-8AC2D0DAD66B}" dt="2023-01-22T23:23:16.003" v="11974" actId="1076"/>
          <ac:spMkLst>
            <pc:docMk/>
            <pc:sldMk cId="398871574" sldId="792"/>
            <ac:spMk id="11" creationId="{77F23599-EA84-A029-E4F7-1AE676863EED}"/>
          </ac:spMkLst>
        </pc:spChg>
        <pc:spChg chg="mod">
          <ac:chgData name="CLARA DI PIAZZA" userId="bd862384-123f-4ee2-aeda-536dfd36a613" providerId="ADAL" clId="{4FE2269F-B690-4F04-ACDE-8AC2D0DAD66B}" dt="2023-01-22T23:25:58.108" v="11993" actId="2085"/>
          <ac:spMkLst>
            <pc:docMk/>
            <pc:sldMk cId="398871574" sldId="792"/>
            <ac:spMk id="13" creationId="{09F264DD-4BEF-70ED-6AF8-FF6CD0AEE6C4}"/>
          </ac:spMkLst>
        </pc:spChg>
        <pc:spChg chg="mod">
          <ac:chgData name="CLARA DI PIAZZA" userId="bd862384-123f-4ee2-aeda-536dfd36a613" providerId="ADAL" clId="{4FE2269F-B690-4F04-ACDE-8AC2D0DAD66B}" dt="2023-01-22T23:26:09.848" v="11994" actId="1076"/>
          <ac:spMkLst>
            <pc:docMk/>
            <pc:sldMk cId="398871574" sldId="792"/>
            <ac:spMk id="16" creationId="{17E07CC4-8819-9B7B-3BB6-FD1058EDBD9E}"/>
          </ac:spMkLst>
        </pc:spChg>
        <pc:cxnChg chg="mod">
          <ac:chgData name="CLARA DI PIAZZA" userId="bd862384-123f-4ee2-aeda-536dfd36a613" providerId="ADAL" clId="{4FE2269F-B690-4F04-ACDE-8AC2D0DAD66B}" dt="2023-01-22T23:22:49.934" v="11971" actId="1076"/>
          <ac:cxnSpMkLst>
            <pc:docMk/>
            <pc:sldMk cId="398871574" sldId="792"/>
            <ac:cxnSpMk id="7" creationId="{543293BB-8FD5-9414-EE2A-2DB81AD5B004}"/>
          </ac:cxnSpMkLst>
        </pc:cxnChg>
        <pc:cxnChg chg="del">
          <ac:chgData name="CLARA DI PIAZZA" userId="bd862384-123f-4ee2-aeda-536dfd36a613" providerId="ADAL" clId="{4FE2269F-B690-4F04-ACDE-8AC2D0DAD66B}" dt="2023-01-22T22:38:19.106" v="11122" actId="478"/>
          <ac:cxnSpMkLst>
            <pc:docMk/>
            <pc:sldMk cId="398871574" sldId="792"/>
            <ac:cxnSpMk id="14" creationId="{01E08E79-16F8-07EF-45E6-49142365BD62}"/>
          </ac:cxnSpMkLst>
        </pc:cxnChg>
        <pc:cxnChg chg="mod">
          <ac:chgData name="CLARA DI PIAZZA" userId="bd862384-123f-4ee2-aeda-536dfd36a613" providerId="ADAL" clId="{4FE2269F-B690-4F04-ACDE-8AC2D0DAD66B}" dt="2023-01-22T23:26:09.848" v="11994" actId="1076"/>
          <ac:cxnSpMkLst>
            <pc:docMk/>
            <pc:sldMk cId="398871574" sldId="792"/>
            <ac:cxnSpMk id="15" creationId="{23E69197-AB84-E43B-C3A9-44288779F3D9}"/>
          </ac:cxnSpMkLst>
        </pc:cxnChg>
      </pc:sldChg>
      <pc:sldChg chg="modTransition">
        <pc:chgData name="CLARA DI PIAZZA" userId="bd862384-123f-4ee2-aeda-536dfd36a613" providerId="ADAL" clId="{4FE2269F-B690-4F04-ACDE-8AC2D0DAD66B}" dt="2023-01-23T17:22:53.337" v="23564"/>
        <pc:sldMkLst>
          <pc:docMk/>
          <pc:sldMk cId="2608501957" sldId="792"/>
        </pc:sldMkLst>
      </pc:sldChg>
      <pc:sldChg chg="modTransition">
        <pc:chgData name="CLARA DI PIAZZA" userId="bd862384-123f-4ee2-aeda-536dfd36a613" providerId="ADAL" clId="{4FE2269F-B690-4F04-ACDE-8AC2D0DAD66B}" dt="2023-01-23T17:22:53.337" v="23564"/>
        <pc:sldMkLst>
          <pc:docMk/>
          <pc:sldMk cId="458786139" sldId="793"/>
        </pc:sldMkLst>
      </pc:sldChg>
      <pc:sldChg chg="addSp delSp modSp new mod">
        <pc:chgData name="CLARA DI PIAZZA" userId="bd862384-123f-4ee2-aeda-536dfd36a613" providerId="ADAL" clId="{4FE2269F-B690-4F04-ACDE-8AC2D0DAD66B}" dt="2023-01-22T23:27:46.163" v="12027" actId="20577"/>
        <pc:sldMkLst>
          <pc:docMk/>
          <pc:sldMk cId="1618166228" sldId="793"/>
        </pc:sldMkLst>
        <pc:spChg chg="del">
          <ac:chgData name="CLARA DI PIAZZA" userId="bd862384-123f-4ee2-aeda-536dfd36a613" providerId="ADAL" clId="{4FE2269F-B690-4F04-ACDE-8AC2D0DAD66B}" dt="2023-01-22T22:43:51.541" v="11249" actId="478"/>
          <ac:spMkLst>
            <pc:docMk/>
            <pc:sldMk cId="1618166228" sldId="793"/>
            <ac:spMk id="2" creationId="{000F5441-D6F3-C470-491D-8BFADCC08A77}"/>
          </ac:spMkLst>
        </pc:spChg>
        <pc:spChg chg="add mod">
          <ac:chgData name="CLARA DI PIAZZA" userId="bd862384-123f-4ee2-aeda-536dfd36a613" providerId="ADAL" clId="{4FE2269F-B690-4F04-ACDE-8AC2D0DAD66B}" dt="2023-01-22T23:00:48.581" v="11577" actId="14100"/>
          <ac:spMkLst>
            <pc:docMk/>
            <pc:sldMk cId="1618166228" sldId="793"/>
            <ac:spMk id="4" creationId="{7CDEA726-65D1-93D4-2D5E-E234BB0B4953}"/>
          </ac:spMkLst>
        </pc:spChg>
        <pc:spChg chg="add mod">
          <ac:chgData name="CLARA DI PIAZZA" userId="bd862384-123f-4ee2-aeda-536dfd36a613" providerId="ADAL" clId="{4FE2269F-B690-4F04-ACDE-8AC2D0DAD66B}" dt="2023-01-22T23:26:51.223" v="12008" actId="20577"/>
          <ac:spMkLst>
            <pc:docMk/>
            <pc:sldMk cId="1618166228" sldId="793"/>
            <ac:spMk id="5" creationId="{4D48F4A5-03CB-143F-4766-6D75B6907203}"/>
          </ac:spMkLst>
        </pc:spChg>
        <pc:spChg chg="add mod">
          <ac:chgData name="CLARA DI PIAZZA" userId="bd862384-123f-4ee2-aeda-536dfd36a613" providerId="ADAL" clId="{4FE2269F-B690-4F04-ACDE-8AC2D0DAD66B}" dt="2023-01-22T22:44:04.761" v="11252"/>
          <ac:spMkLst>
            <pc:docMk/>
            <pc:sldMk cId="1618166228" sldId="793"/>
            <ac:spMk id="6" creationId="{B04A1320-C0FB-561A-76E3-A9E0282CC132}"/>
          </ac:spMkLst>
        </pc:spChg>
        <pc:spChg chg="add mod">
          <ac:chgData name="CLARA DI PIAZZA" userId="bd862384-123f-4ee2-aeda-536dfd36a613" providerId="ADAL" clId="{4FE2269F-B690-4F04-ACDE-8AC2D0DAD66B}" dt="2023-01-22T22:47:50.884" v="11309" actId="1076"/>
          <ac:spMkLst>
            <pc:docMk/>
            <pc:sldMk cId="1618166228" sldId="793"/>
            <ac:spMk id="8" creationId="{657DAC3D-5B57-665D-550F-FC8C18DC2003}"/>
          </ac:spMkLst>
        </pc:spChg>
        <pc:spChg chg="add mod">
          <ac:chgData name="CLARA DI PIAZZA" userId="bd862384-123f-4ee2-aeda-536dfd36a613" providerId="ADAL" clId="{4FE2269F-B690-4F04-ACDE-8AC2D0DAD66B}" dt="2023-01-22T23:27:46.163" v="12027" actId="20577"/>
          <ac:spMkLst>
            <pc:docMk/>
            <pc:sldMk cId="1618166228" sldId="793"/>
            <ac:spMk id="10" creationId="{0545F8EE-479B-FFA6-0B3C-6EA1F9969EC1}"/>
          </ac:spMkLst>
        </pc:spChg>
        <pc:spChg chg="add mod">
          <ac:chgData name="CLARA DI PIAZZA" userId="bd862384-123f-4ee2-aeda-536dfd36a613" providerId="ADAL" clId="{4FE2269F-B690-4F04-ACDE-8AC2D0DAD66B}" dt="2023-01-22T22:49:07.684" v="11323" actId="1076"/>
          <ac:spMkLst>
            <pc:docMk/>
            <pc:sldMk cId="1618166228" sldId="793"/>
            <ac:spMk id="12" creationId="{C2104CC0-4504-C18B-FED2-7C6A30FACA01}"/>
          </ac:spMkLst>
        </pc:spChg>
        <pc:cxnChg chg="add mod">
          <ac:chgData name="CLARA DI PIAZZA" userId="bd862384-123f-4ee2-aeda-536dfd36a613" providerId="ADAL" clId="{4FE2269F-B690-4F04-ACDE-8AC2D0DAD66B}" dt="2023-01-22T22:47:50.884" v="11309" actId="1076"/>
          <ac:cxnSpMkLst>
            <pc:docMk/>
            <pc:sldMk cId="1618166228" sldId="793"/>
            <ac:cxnSpMk id="7" creationId="{9A578E4A-D067-B342-1AAD-F280E7049ABA}"/>
          </ac:cxnSpMkLst>
        </pc:cxnChg>
        <pc:cxnChg chg="add mod">
          <ac:chgData name="CLARA DI PIAZZA" userId="bd862384-123f-4ee2-aeda-536dfd36a613" providerId="ADAL" clId="{4FE2269F-B690-4F04-ACDE-8AC2D0DAD66B}" dt="2023-01-22T22:49:07.684" v="11323" actId="1076"/>
          <ac:cxnSpMkLst>
            <pc:docMk/>
            <pc:sldMk cId="1618166228" sldId="793"/>
            <ac:cxnSpMk id="11" creationId="{042E3E24-AAFF-5289-E586-9D4951C11AEE}"/>
          </ac:cxnSpMkLst>
        </pc:cxnChg>
      </pc:sldChg>
      <pc:sldChg chg="addSp delSp modSp new mod">
        <pc:chgData name="CLARA DI PIAZZA" userId="bd862384-123f-4ee2-aeda-536dfd36a613" providerId="ADAL" clId="{4FE2269F-B690-4F04-ACDE-8AC2D0DAD66B}" dt="2023-01-22T23:28:14.362" v="12029" actId="1076"/>
        <pc:sldMkLst>
          <pc:docMk/>
          <pc:sldMk cId="1075690332" sldId="794"/>
        </pc:sldMkLst>
        <pc:spChg chg="del">
          <ac:chgData name="CLARA DI PIAZZA" userId="bd862384-123f-4ee2-aeda-536dfd36a613" providerId="ADAL" clId="{4FE2269F-B690-4F04-ACDE-8AC2D0DAD66B}" dt="2023-01-22T22:44:08.913" v="11254" actId="478"/>
          <ac:spMkLst>
            <pc:docMk/>
            <pc:sldMk cId="1075690332" sldId="794"/>
            <ac:spMk id="2" creationId="{D247DDAB-BDF6-A6FD-7498-D19CCFEF98B1}"/>
          </ac:spMkLst>
        </pc:spChg>
        <pc:spChg chg="del">
          <ac:chgData name="CLARA DI PIAZZA" userId="bd862384-123f-4ee2-aeda-536dfd36a613" providerId="ADAL" clId="{4FE2269F-B690-4F04-ACDE-8AC2D0DAD66B}" dt="2023-01-22T22:44:09.950" v="11255" actId="478"/>
          <ac:spMkLst>
            <pc:docMk/>
            <pc:sldMk cId="1075690332" sldId="794"/>
            <ac:spMk id="3" creationId="{FB08805E-4A6C-E02C-3181-C5B60EBCD958}"/>
          </ac:spMkLst>
        </pc:spChg>
        <pc:spChg chg="add mod">
          <ac:chgData name="CLARA DI PIAZZA" userId="bd862384-123f-4ee2-aeda-536dfd36a613" providerId="ADAL" clId="{4FE2269F-B690-4F04-ACDE-8AC2D0DAD66B}" dt="2023-01-22T22:44:15.005" v="11256"/>
          <ac:spMkLst>
            <pc:docMk/>
            <pc:sldMk cId="1075690332" sldId="794"/>
            <ac:spMk id="4" creationId="{BE827114-EF44-F5A7-DB0F-68563BE725AE}"/>
          </ac:spMkLst>
        </pc:spChg>
        <pc:spChg chg="add mod">
          <ac:chgData name="CLARA DI PIAZZA" userId="bd862384-123f-4ee2-aeda-536dfd36a613" providerId="ADAL" clId="{4FE2269F-B690-4F04-ACDE-8AC2D0DAD66B}" dt="2023-01-22T22:50:44.970" v="11365" actId="14100"/>
          <ac:spMkLst>
            <pc:docMk/>
            <pc:sldMk cId="1075690332" sldId="794"/>
            <ac:spMk id="6" creationId="{B45738CE-FA9A-473D-9728-78D40B776FDE}"/>
          </ac:spMkLst>
        </pc:spChg>
        <pc:spChg chg="add mod">
          <ac:chgData name="CLARA DI PIAZZA" userId="bd862384-123f-4ee2-aeda-536dfd36a613" providerId="ADAL" clId="{4FE2269F-B690-4F04-ACDE-8AC2D0DAD66B}" dt="2023-01-22T22:51:01.474" v="11374" actId="20577"/>
          <ac:spMkLst>
            <pc:docMk/>
            <pc:sldMk cId="1075690332" sldId="794"/>
            <ac:spMk id="8" creationId="{71C67EB4-F3D5-14EC-8451-A2C5BA3EF396}"/>
          </ac:spMkLst>
        </pc:spChg>
        <pc:spChg chg="add mod">
          <ac:chgData name="CLARA DI PIAZZA" userId="bd862384-123f-4ee2-aeda-536dfd36a613" providerId="ADAL" clId="{4FE2269F-B690-4F04-ACDE-8AC2D0DAD66B}" dt="2023-01-22T23:28:10.387" v="12028" actId="1076"/>
          <ac:spMkLst>
            <pc:docMk/>
            <pc:sldMk cId="1075690332" sldId="794"/>
            <ac:spMk id="10" creationId="{67F535AB-0060-B1A2-4E8F-F71E1B32FB92}"/>
          </ac:spMkLst>
        </pc:spChg>
        <pc:spChg chg="add mod">
          <ac:chgData name="CLARA DI PIAZZA" userId="bd862384-123f-4ee2-aeda-536dfd36a613" providerId="ADAL" clId="{4FE2269F-B690-4F04-ACDE-8AC2D0DAD66B}" dt="2023-01-22T23:28:14.362" v="12029" actId="1076"/>
          <ac:spMkLst>
            <pc:docMk/>
            <pc:sldMk cId="1075690332" sldId="794"/>
            <ac:spMk id="12" creationId="{D60AB29F-214F-EB65-C9DD-DCA22F8F119B}"/>
          </ac:spMkLst>
        </pc:spChg>
        <pc:cxnChg chg="add mod">
          <ac:chgData name="CLARA DI PIAZZA" userId="bd862384-123f-4ee2-aeda-536dfd36a613" providerId="ADAL" clId="{4FE2269F-B690-4F04-ACDE-8AC2D0DAD66B}" dt="2023-01-22T22:50:57.153" v="11367" actId="1076"/>
          <ac:cxnSpMkLst>
            <pc:docMk/>
            <pc:sldMk cId="1075690332" sldId="794"/>
            <ac:cxnSpMk id="7" creationId="{EEFF6B5C-996D-819D-A90F-0FCEBC2F8F2E}"/>
          </ac:cxnSpMkLst>
        </pc:cxnChg>
        <pc:cxnChg chg="add mod">
          <ac:chgData name="CLARA DI PIAZZA" userId="bd862384-123f-4ee2-aeda-536dfd36a613" providerId="ADAL" clId="{4FE2269F-B690-4F04-ACDE-8AC2D0DAD66B}" dt="2023-01-22T23:28:14.362" v="12029" actId="1076"/>
          <ac:cxnSpMkLst>
            <pc:docMk/>
            <pc:sldMk cId="1075690332" sldId="794"/>
            <ac:cxnSpMk id="11" creationId="{27AFBAE1-E213-AD89-CA7C-B815DC51A7B0}"/>
          </ac:cxnSpMkLst>
        </pc:cxnChg>
      </pc:sldChg>
      <pc:sldChg chg="modTransition">
        <pc:chgData name="CLARA DI PIAZZA" userId="bd862384-123f-4ee2-aeda-536dfd36a613" providerId="ADAL" clId="{4FE2269F-B690-4F04-ACDE-8AC2D0DAD66B}" dt="2023-01-23T17:22:53.337" v="23564"/>
        <pc:sldMkLst>
          <pc:docMk/>
          <pc:sldMk cId="3094015203" sldId="794"/>
        </pc:sldMkLst>
      </pc:sldChg>
      <pc:sldChg chg="modTransition">
        <pc:chgData name="CLARA DI PIAZZA" userId="bd862384-123f-4ee2-aeda-536dfd36a613" providerId="ADAL" clId="{4FE2269F-B690-4F04-ACDE-8AC2D0DAD66B}" dt="2023-01-23T17:22:53.337" v="23564"/>
        <pc:sldMkLst>
          <pc:docMk/>
          <pc:sldMk cId="2121513551" sldId="795"/>
        </pc:sldMkLst>
      </pc:sldChg>
      <pc:sldChg chg="addSp modSp add mod">
        <pc:chgData name="CLARA DI PIAZZA" userId="bd862384-123f-4ee2-aeda-536dfd36a613" providerId="ADAL" clId="{4FE2269F-B690-4F04-ACDE-8AC2D0DAD66B}" dt="2023-01-22T23:32:03.675" v="12147" actId="20577"/>
        <pc:sldMkLst>
          <pc:docMk/>
          <pc:sldMk cId="2885233267" sldId="795"/>
        </pc:sldMkLst>
        <pc:spChg chg="add mod">
          <ac:chgData name="CLARA DI PIAZZA" userId="bd862384-123f-4ee2-aeda-536dfd36a613" providerId="ADAL" clId="{4FE2269F-B690-4F04-ACDE-8AC2D0DAD66B}" dt="2023-01-22T22:58:41.044" v="11545" actId="20577"/>
          <ac:spMkLst>
            <pc:docMk/>
            <pc:sldMk cId="2885233267" sldId="795"/>
            <ac:spMk id="3" creationId="{AE5F7AD0-6890-2BA2-F61F-02E491E34F3B}"/>
          </ac:spMkLst>
        </pc:spChg>
        <pc:spChg chg="add mod">
          <ac:chgData name="CLARA DI PIAZZA" userId="bd862384-123f-4ee2-aeda-536dfd36a613" providerId="ADAL" clId="{4FE2269F-B690-4F04-ACDE-8AC2D0DAD66B}" dt="2023-01-22T23:31:50.901" v="12136" actId="553"/>
          <ac:spMkLst>
            <pc:docMk/>
            <pc:sldMk cId="2885233267" sldId="795"/>
            <ac:spMk id="6" creationId="{CB23955B-CF2A-7983-35EB-3FC5FC4AECB4}"/>
          </ac:spMkLst>
        </pc:spChg>
        <pc:spChg chg="add mod">
          <ac:chgData name="CLARA DI PIAZZA" userId="bd862384-123f-4ee2-aeda-536dfd36a613" providerId="ADAL" clId="{4FE2269F-B690-4F04-ACDE-8AC2D0DAD66B}" dt="2023-01-22T22:59:01.829" v="11549" actId="1076"/>
          <ac:spMkLst>
            <pc:docMk/>
            <pc:sldMk cId="2885233267" sldId="795"/>
            <ac:spMk id="8" creationId="{3EF3965E-8EF8-9777-43CC-E7024FA39A97}"/>
          </ac:spMkLst>
        </pc:spChg>
        <pc:spChg chg="add mod">
          <ac:chgData name="CLARA DI PIAZZA" userId="bd862384-123f-4ee2-aeda-536dfd36a613" providerId="ADAL" clId="{4FE2269F-B690-4F04-ACDE-8AC2D0DAD66B}" dt="2023-01-22T23:31:50.901" v="12136" actId="553"/>
          <ac:spMkLst>
            <pc:docMk/>
            <pc:sldMk cId="2885233267" sldId="795"/>
            <ac:spMk id="10" creationId="{F7BA0194-1D46-F8D9-68FE-EDB58B4AD282}"/>
          </ac:spMkLst>
        </pc:spChg>
        <pc:spChg chg="add mod">
          <ac:chgData name="CLARA DI PIAZZA" userId="bd862384-123f-4ee2-aeda-536dfd36a613" providerId="ADAL" clId="{4FE2269F-B690-4F04-ACDE-8AC2D0DAD66B}" dt="2023-01-22T22:59:22.187" v="11551" actId="1076"/>
          <ac:spMkLst>
            <pc:docMk/>
            <pc:sldMk cId="2885233267" sldId="795"/>
            <ac:spMk id="12" creationId="{2D35DE22-D4C0-BFDC-8138-7A5FB9950EF5}"/>
          </ac:spMkLst>
        </pc:spChg>
        <pc:spChg chg="add mod">
          <ac:chgData name="CLARA DI PIAZZA" userId="bd862384-123f-4ee2-aeda-536dfd36a613" providerId="ADAL" clId="{4FE2269F-B690-4F04-ACDE-8AC2D0DAD66B}" dt="2023-01-22T23:31:50.901" v="12136" actId="553"/>
          <ac:spMkLst>
            <pc:docMk/>
            <pc:sldMk cId="2885233267" sldId="795"/>
            <ac:spMk id="14" creationId="{D48F1878-87EB-DA44-0340-EED1460532DE}"/>
          </ac:spMkLst>
        </pc:spChg>
        <pc:spChg chg="add mod">
          <ac:chgData name="CLARA DI PIAZZA" userId="bd862384-123f-4ee2-aeda-536dfd36a613" providerId="ADAL" clId="{4FE2269F-B690-4F04-ACDE-8AC2D0DAD66B}" dt="2023-01-22T23:00:14.940" v="11565" actId="14100"/>
          <ac:spMkLst>
            <pc:docMk/>
            <pc:sldMk cId="2885233267" sldId="795"/>
            <ac:spMk id="16" creationId="{B919FDEA-8B36-480C-412B-7A9E8A0E10CC}"/>
          </ac:spMkLst>
        </pc:spChg>
        <pc:spChg chg="add mod">
          <ac:chgData name="CLARA DI PIAZZA" userId="bd862384-123f-4ee2-aeda-536dfd36a613" providerId="ADAL" clId="{4FE2269F-B690-4F04-ACDE-8AC2D0DAD66B}" dt="2023-01-22T23:32:03.675" v="12147" actId="20577"/>
          <ac:spMkLst>
            <pc:docMk/>
            <pc:sldMk cId="2885233267" sldId="795"/>
            <ac:spMk id="18" creationId="{34182872-0421-2749-AAD9-D4C2547BE7E4}"/>
          </ac:spMkLst>
        </pc:spChg>
        <pc:cxnChg chg="add mod">
          <ac:chgData name="CLARA DI PIAZZA" userId="bd862384-123f-4ee2-aeda-536dfd36a613" providerId="ADAL" clId="{4FE2269F-B690-4F04-ACDE-8AC2D0DAD66B}" dt="2023-01-22T22:54:23.833" v="11439" actId="1076"/>
          <ac:cxnSpMkLst>
            <pc:docMk/>
            <pc:sldMk cId="2885233267" sldId="795"/>
            <ac:cxnSpMk id="5" creationId="{3CF8B1F5-8365-3656-97A8-DF994388C123}"/>
          </ac:cxnSpMkLst>
        </pc:cxnChg>
        <pc:cxnChg chg="add mod">
          <ac:chgData name="CLARA DI PIAZZA" userId="bd862384-123f-4ee2-aeda-536dfd36a613" providerId="ADAL" clId="{4FE2269F-B690-4F04-ACDE-8AC2D0DAD66B}" dt="2023-01-22T22:59:09.574" v="11550" actId="1076"/>
          <ac:cxnSpMkLst>
            <pc:docMk/>
            <pc:sldMk cId="2885233267" sldId="795"/>
            <ac:cxnSpMk id="9" creationId="{448F6612-3A6F-F1D7-F03B-EA828575B417}"/>
          </ac:cxnSpMkLst>
        </pc:cxnChg>
        <pc:cxnChg chg="add mod">
          <ac:chgData name="CLARA DI PIAZZA" userId="bd862384-123f-4ee2-aeda-536dfd36a613" providerId="ADAL" clId="{4FE2269F-B690-4F04-ACDE-8AC2D0DAD66B}" dt="2023-01-22T22:59:33.913" v="11552" actId="1076"/>
          <ac:cxnSpMkLst>
            <pc:docMk/>
            <pc:sldMk cId="2885233267" sldId="795"/>
            <ac:cxnSpMk id="13" creationId="{95D44AD7-3A28-9992-BDFE-548268C07BC3}"/>
          </ac:cxnSpMkLst>
        </pc:cxnChg>
        <pc:cxnChg chg="add mod">
          <ac:chgData name="CLARA DI PIAZZA" userId="bd862384-123f-4ee2-aeda-536dfd36a613" providerId="ADAL" clId="{4FE2269F-B690-4F04-ACDE-8AC2D0DAD66B}" dt="2023-01-22T23:00:22.321" v="11566" actId="1076"/>
          <ac:cxnSpMkLst>
            <pc:docMk/>
            <pc:sldMk cId="2885233267" sldId="795"/>
            <ac:cxnSpMk id="17" creationId="{67AC6A72-07AE-2F12-E39F-8110AC68B2C9}"/>
          </ac:cxnSpMkLst>
        </pc:cxnChg>
      </pc:sldChg>
      <pc:sldChg chg="addSp modSp add mod">
        <pc:chgData name="CLARA DI PIAZZA" userId="bd862384-123f-4ee2-aeda-536dfd36a613" providerId="ADAL" clId="{4FE2269F-B690-4F04-ACDE-8AC2D0DAD66B}" dt="2023-01-22T23:30:08.024" v="12134" actId="20577"/>
        <pc:sldMkLst>
          <pc:docMk/>
          <pc:sldMk cId="1520281696" sldId="796"/>
        </pc:sldMkLst>
        <pc:spChg chg="add mod">
          <ac:chgData name="CLARA DI PIAZZA" userId="bd862384-123f-4ee2-aeda-536dfd36a613" providerId="ADAL" clId="{4FE2269F-B690-4F04-ACDE-8AC2D0DAD66B}" dt="2023-01-22T23:01:04.316" v="11593" actId="20577"/>
          <ac:spMkLst>
            <pc:docMk/>
            <pc:sldMk cId="1520281696" sldId="796"/>
            <ac:spMk id="2" creationId="{5FFA7967-B88C-EAA3-5BBC-2D670C92ECED}"/>
          </ac:spMkLst>
        </pc:spChg>
        <pc:spChg chg="add mod">
          <ac:chgData name="CLARA DI PIAZZA" userId="bd862384-123f-4ee2-aeda-536dfd36a613" providerId="ADAL" clId="{4FE2269F-B690-4F04-ACDE-8AC2D0DAD66B}" dt="2023-01-22T23:29:16.451" v="12091" actId="14100"/>
          <ac:spMkLst>
            <pc:docMk/>
            <pc:sldMk cId="1520281696" sldId="796"/>
            <ac:spMk id="5" creationId="{0833F878-98A4-8014-ED93-7B0179214A12}"/>
          </ac:spMkLst>
        </pc:spChg>
        <pc:spChg chg="add mod">
          <ac:chgData name="CLARA DI PIAZZA" userId="bd862384-123f-4ee2-aeda-536dfd36a613" providerId="ADAL" clId="{4FE2269F-B690-4F04-ACDE-8AC2D0DAD66B}" dt="2023-01-22T23:01:58.403" v="11603" actId="1076"/>
          <ac:spMkLst>
            <pc:docMk/>
            <pc:sldMk cId="1520281696" sldId="796"/>
            <ac:spMk id="7" creationId="{9BEEFAF1-55BA-232F-21ED-82226B36582C}"/>
          </ac:spMkLst>
        </pc:spChg>
        <pc:spChg chg="add mod">
          <ac:chgData name="CLARA DI PIAZZA" userId="bd862384-123f-4ee2-aeda-536dfd36a613" providerId="ADAL" clId="{4FE2269F-B690-4F04-ACDE-8AC2D0DAD66B}" dt="2023-01-22T23:30:08.024" v="12134" actId="20577"/>
          <ac:spMkLst>
            <pc:docMk/>
            <pc:sldMk cId="1520281696" sldId="796"/>
            <ac:spMk id="9" creationId="{226BBBA7-EB78-2A89-237D-8D32CE86EC2B}"/>
          </ac:spMkLst>
        </pc:spChg>
        <pc:spChg chg="add mod">
          <ac:chgData name="CLARA DI PIAZZA" userId="bd862384-123f-4ee2-aeda-536dfd36a613" providerId="ADAL" clId="{4FE2269F-B690-4F04-ACDE-8AC2D0DAD66B}" dt="2023-01-22T23:03:23.660" v="11632" actId="20577"/>
          <ac:spMkLst>
            <pc:docMk/>
            <pc:sldMk cId="1520281696" sldId="796"/>
            <ac:spMk id="11" creationId="{F92175B8-4548-27AB-DFF3-280CE164BB68}"/>
          </ac:spMkLst>
        </pc:spChg>
        <pc:cxnChg chg="add mod">
          <ac:chgData name="CLARA DI PIAZZA" userId="bd862384-123f-4ee2-aeda-536dfd36a613" providerId="ADAL" clId="{4FE2269F-B690-4F04-ACDE-8AC2D0DAD66B}" dt="2023-01-22T23:01:58.403" v="11603" actId="1076"/>
          <ac:cxnSpMkLst>
            <pc:docMk/>
            <pc:sldMk cId="1520281696" sldId="796"/>
            <ac:cxnSpMk id="6" creationId="{140D3A34-95CD-97D6-460D-161527719433}"/>
          </ac:cxnSpMkLst>
        </pc:cxnChg>
        <pc:cxnChg chg="add mod">
          <ac:chgData name="CLARA DI PIAZZA" userId="bd862384-123f-4ee2-aeda-536dfd36a613" providerId="ADAL" clId="{4FE2269F-B690-4F04-ACDE-8AC2D0DAD66B}" dt="2023-01-22T23:03:19.803" v="11625" actId="1076"/>
          <ac:cxnSpMkLst>
            <pc:docMk/>
            <pc:sldMk cId="1520281696" sldId="796"/>
            <ac:cxnSpMk id="10" creationId="{6A0EFDED-B140-089D-A6C6-7AD9E2F83E5E}"/>
          </ac:cxnSpMkLst>
        </pc:cxnChg>
      </pc:sldChg>
      <pc:sldChg chg="modTransition">
        <pc:chgData name="CLARA DI PIAZZA" userId="bd862384-123f-4ee2-aeda-536dfd36a613" providerId="ADAL" clId="{4FE2269F-B690-4F04-ACDE-8AC2D0DAD66B}" dt="2023-01-23T17:22:53.337" v="23564"/>
        <pc:sldMkLst>
          <pc:docMk/>
          <pc:sldMk cId="3518571951" sldId="796"/>
        </pc:sldMkLst>
      </pc:sldChg>
      <pc:sldChg chg="modTransition">
        <pc:chgData name="CLARA DI PIAZZA" userId="bd862384-123f-4ee2-aeda-536dfd36a613" providerId="ADAL" clId="{4FE2269F-B690-4F04-ACDE-8AC2D0DAD66B}" dt="2023-01-23T17:22:53.337" v="23564"/>
        <pc:sldMkLst>
          <pc:docMk/>
          <pc:sldMk cId="1176362156" sldId="797"/>
        </pc:sldMkLst>
      </pc:sldChg>
      <pc:sldChg chg="addSp modSp add mod">
        <pc:chgData name="CLARA DI PIAZZA" userId="bd862384-123f-4ee2-aeda-536dfd36a613" providerId="ADAL" clId="{4FE2269F-B690-4F04-ACDE-8AC2D0DAD66B}" dt="2023-01-22T23:05:54.698" v="11683" actId="1076"/>
        <pc:sldMkLst>
          <pc:docMk/>
          <pc:sldMk cId="2310468562" sldId="797"/>
        </pc:sldMkLst>
        <pc:spChg chg="add mod">
          <ac:chgData name="CLARA DI PIAZZA" userId="bd862384-123f-4ee2-aeda-536dfd36a613" providerId="ADAL" clId="{4FE2269F-B690-4F04-ACDE-8AC2D0DAD66B}" dt="2023-01-22T23:04:28.580" v="11646" actId="14100"/>
          <ac:spMkLst>
            <pc:docMk/>
            <pc:sldMk cId="2310468562" sldId="797"/>
            <ac:spMk id="3" creationId="{ED549754-7508-3B5F-F5A5-93C494C6250F}"/>
          </ac:spMkLst>
        </pc:spChg>
        <pc:spChg chg="mod">
          <ac:chgData name="CLARA DI PIAZZA" userId="bd862384-123f-4ee2-aeda-536dfd36a613" providerId="ADAL" clId="{4FE2269F-B690-4F04-ACDE-8AC2D0DAD66B}" dt="2023-01-22T23:05:29.423" v="11674" actId="1076"/>
          <ac:spMkLst>
            <pc:docMk/>
            <pc:sldMk cId="2310468562" sldId="797"/>
            <ac:spMk id="4" creationId="{BE827114-EF44-F5A7-DB0F-68563BE725AE}"/>
          </ac:spMkLst>
        </pc:spChg>
        <pc:spChg chg="add mod">
          <ac:chgData name="CLARA DI PIAZZA" userId="bd862384-123f-4ee2-aeda-536dfd36a613" providerId="ADAL" clId="{4FE2269F-B690-4F04-ACDE-8AC2D0DAD66B}" dt="2023-01-22T23:04:45.452" v="11657" actId="20577"/>
          <ac:spMkLst>
            <pc:docMk/>
            <pc:sldMk cId="2310468562" sldId="797"/>
            <ac:spMk id="6" creationId="{3AD61660-05A1-F1C5-6331-297AB0064E9D}"/>
          </ac:spMkLst>
        </pc:spChg>
        <pc:spChg chg="add mod">
          <ac:chgData name="CLARA DI PIAZZA" userId="bd862384-123f-4ee2-aeda-536dfd36a613" providerId="ADAL" clId="{4FE2269F-B690-4F04-ACDE-8AC2D0DAD66B}" dt="2023-01-22T23:05:26.714" v="11672" actId="14100"/>
          <ac:spMkLst>
            <pc:docMk/>
            <pc:sldMk cId="2310468562" sldId="797"/>
            <ac:spMk id="8" creationId="{BA592058-7D35-243D-24BF-8218F90384BD}"/>
          </ac:spMkLst>
        </pc:spChg>
        <pc:spChg chg="add mod">
          <ac:chgData name="CLARA DI PIAZZA" userId="bd862384-123f-4ee2-aeda-536dfd36a613" providerId="ADAL" clId="{4FE2269F-B690-4F04-ACDE-8AC2D0DAD66B}" dt="2023-01-22T23:05:54.698" v="11683" actId="1076"/>
          <ac:spMkLst>
            <pc:docMk/>
            <pc:sldMk cId="2310468562" sldId="797"/>
            <ac:spMk id="10" creationId="{EF863D6A-2F71-A0F7-3FC2-2AA68A966F46}"/>
          </ac:spMkLst>
        </pc:spChg>
        <pc:cxnChg chg="add mod">
          <ac:chgData name="CLARA DI PIAZZA" userId="bd862384-123f-4ee2-aeda-536dfd36a613" providerId="ADAL" clId="{4FE2269F-B690-4F04-ACDE-8AC2D0DAD66B}" dt="2023-01-22T23:04:40.279" v="11648" actId="1076"/>
          <ac:cxnSpMkLst>
            <pc:docMk/>
            <pc:sldMk cId="2310468562" sldId="797"/>
            <ac:cxnSpMk id="5" creationId="{7618EEE4-EE3D-449A-87A8-286548DA7485}"/>
          </ac:cxnSpMkLst>
        </pc:cxnChg>
        <pc:cxnChg chg="add mod">
          <ac:chgData name="CLARA DI PIAZZA" userId="bd862384-123f-4ee2-aeda-536dfd36a613" providerId="ADAL" clId="{4FE2269F-B690-4F04-ACDE-8AC2D0DAD66B}" dt="2023-01-22T23:05:54.698" v="11683" actId="1076"/>
          <ac:cxnSpMkLst>
            <pc:docMk/>
            <pc:sldMk cId="2310468562" sldId="797"/>
            <ac:cxnSpMk id="9" creationId="{C31E9A08-EFB7-4EC3-2F51-5CDB16521652}"/>
          </ac:cxnSpMkLst>
        </pc:cxnChg>
      </pc:sldChg>
      <pc:sldChg chg="modTransition">
        <pc:chgData name="CLARA DI PIAZZA" userId="bd862384-123f-4ee2-aeda-536dfd36a613" providerId="ADAL" clId="{4FE2269F-B690-4F04-ACDE-8AC2D0DAD66B}" dt="2023-01-23T17:22:53.337" v="23564"/>
        <pc:sldMkLst>
          <pc:docMk/>
          <pc:sldMk cId="345216088" sldId="798"/>
        </pc:sldMkLst>
      </pc:sldChg>
      <pc:sldChg chg="addSp delSp modSp add mod">
        <pc:chgData name="CLARA DI PIAZZA" userId="bd862384-123f-4ee2-aeda-536dfd36a613" providerId="ADAL" clId="{4FE2269F-B690-4F04-ACDE-8AC2D0DAD66B}" dt="2023-01-22T23:14:05.070" v="11889" actId="1076"/>
        <pc:sldMkLst>
          <pc:docMk/>
          <pc:sldMk cId="1815523208" sldId="798"/>
        </pc:sldMkLst>
        <pc:spChg chg="add mod">
          <ac:chgData name="CLARA DI PIAZZA" userId="bd862384-123f-4ee2-aeda-536dfd36a613" providerId="ADAL" clId="{4FE2269F-B690-4F04-ACDE-8AC2D0DAD66B}" dt="2023-01-22T23:13:33.652" v="11882" actId="20577"/>
          <ac:spMkLst>
            <pc:docMk/>
            <pc:sldMk cId="1815523208" sldId="798"/>
            <ac:spMk id="3" creationId="{06811384-72D4-F4E1-FA6E-52DB0A0D76EA}"/>
          </ac:spMkLst>
        </pc:spChg>
        <pc:spChg chg="add mod">
          <ac:chgData name="CLARA DI PIAZZA" userId="bd862384-123f-4ee2-aeda-536dfd36a613" providerId="ADAL" clId="{4FE2269F-B690-4F04-ACDE-8AC2D0DAD66B}" dt="2023-01-22T23:14:05.070" v="11889" actId="1076"/>
          <ac:spMkLst>
            <pc:docMk/>
            <pc:sldMk cId="1815523208" sldId="798"/>
            <ac:spMk id="6" creationId="{C0DF03A7-ADBF-F302-5911-907939DD3F9D}"/>
          </ac:spMkLst>
        </pc:spChg>
        <pc:spChg chg="add mod">
          <ac:chgData name="CLARA DI PIAZZA" userId="bd862384-123f-4ee2-aeda-536dfd36a613" providerId="ADAL" clId="{4FE2269F-B690-4F04-ACDE-8AC2D0DAD66B}" dt="2023-01-22T23:12:50.584" v="11865" actId="20577"/>
          <ac:spMkLst>
            <pc:docMk/>
            <pc:sldMk cId="1815523208" sldId="798"/>
            <ac:spMk id="8" creationId="{88CD8965-1430-F173-72FC-0A2B53DDCE45}"/>
          </ac:spMkLst>
        </pc:spChg>
        <pc:spChg chg="add mod">
          <ac:chgData name="CLARA DI PIAZZA" userId="bd862384-123f-4ee2-aeda-536dfd36a613" providerId="ADAL" clId="{4FE2269F-B690-4F04-ACDE-8AC2D0DAD66B}" dt="2023-01-22T23:13:58.303" v="11888" actId="1076"/>
          <ac:spMkLst>
            <pc:docMk/>
            <pc:sldMk cId="1815523208" sldId="798"/>
            <ac:spMk id="10" creationId="{62DF79C7-4476-CAAD-1508-BABCD6BE47B6}"/>
          </ac:spMkLst>
        </pc:spChg>
        <pc:spChg chg="add mod">
          <ac:chgData name="CLARA DI PIAZZA" userId="bd862384-123f-4ee2-aeda-536dfd36a613" providerId="ADAL" clId="{4FE2269F-B690-4F04-ACDE-8AC2D0DAD66B}" dt="2023-01-22T23:13:40.966" v="11885" actId="20577"/>
          <ac:spMkLst>
            <pc:docMk/>
            <pc:sldMk cId="1815523208" sldId="798"/>
            <ac:spMk id="12" creationId="{676A0198-7332-76D8-85EA-6696B4AEAEF5}"/>
          </ac:spMkLst>
        </pc:spChg>
        <pc:spChg chg="add mod">
          <ac:chgData name="CLARA DI PIAZZA" userId="bd862384-123f-4ee2-aeda-536dfd36a613" providerId="ADAL" clId="{4FE2269F-B690-4F04-ACDE-8AC2D0DAD66B}" dt="2023-01-22T23:11:03.640" v="11809" actId="20577"/>
          <ac:spMkLst>
            <pc:docMk/>
            <pc:sldMk cId="1815523208" sldId="798"/>
            <ac:spMk id="14" creationId="{C369ED79-7A14-F99E-81D4-D03D5AB27A71}"/>
          </ac:spMkLst>
        </pc:spChg>
        <pc:spChg chg="add mod">
          <ac:chgData name="CLARA DI PIAZZA" userId="bd862384-123f-4ee2-aeda-536dfd36a613" providerId="ADAL" clId="{4FE2269F-B690-4F04-ACDE-8AC2D0DAD66B}" dt="2023-01-22T23:13:42.706" v="11887" actId="20577"/>
          <ac:spMkLst>
            <pc:docMk/>
            <pc:sldMk cId="1815523208" sldId="798"/>
            <ac:spMk id="16" creationId="{557A2451-4470-EC8D-FEB4-84FC0D1C0B1E}"/>
          </ac:spMkLst>
        </pc:spChg>
        <pc:spChg chg="add del mod">
          <ac:chgData name="CLARA DI PIAZZA" userId="bd862384-123f-4ee2-aeda-536dfd36a613" providerId="ADAL" clId="{4FE2269F-B690-4F04-ACDE-8AC2D0DAD66B}" dt="2023-01-22T23:12:16.772" v="11850"/>
          <ac:spMkLst>
            <pc:docMk/>
            <pc:sldMk cId="1815523208" sldId="798"/>
            <ac:spMk id="18" creationId="{22097FED-EA91-6044-8787-8EAB696E91B2}"/>
          </ac:spMkLst>
        </pc:spChg>
        <pc:spChg chg="add mod">
          <ac:chgData name="CLARA DI PIAZZA" userId="bd862384-123f-4ee2-aeda-536dfd36a613" providerId="ADAL" clId="{4FE2269F-B690-4F04-ACDE-8AC2D0DAD66B}" dt="2023-01-22T23:13:17.784" v="11879" actId="1076"/>
          <ac:spMkLst>
            <pc:docMk/>
            <pc:sldMk cId="1815523208" sldId="798"/>
            <ac:spMk id="21" creationId="{8C416ECA-21F2-DBBA-E7C4-209C59FBA285}"/>
          </ac:spMkLst>
        </pc:spChg>
        <pc:cxnChg chg="add mod">
          <ac:chgData name="CLARA DI PIAZZA" userId="bd862384-123f-4ee2-aeda-536dfd36a613" providerId="ADAL" clId="{4FE2269F-B690-4F04-ACDE-8AC2D0DAD66B}" dt="2023-01-22T23:07:51.119" v="11699"/>
          <ac:cxnSpMkLst>
            <pc:docMk/>
            <pc:sldMk cId="1815523208" sldId="798"/>
            <ac:cxnSpMk id="5" creationId="{16E36514-4D35-AB79-3780-75BE1F8BBAD2}"/>
          </ac:cxnSpMkLst>
        </pc:cxnChg>
        <pc:cxnChg chg="add mod">
          <ac:chgData name="CLARA DI PIAZZA" userId="bd862384-123f-4ee2-aeda-536dfd36a613" providerId="ADAL" clId="{4FE2269F-B690-4F04-ACDE-8AC2D0DAD66B}" dt="2023-01-22T23:09:20.807" v="11742" actId="1076"/>
          <ac:cxnSpMkLst>
            <pc:docMk/>
            <pc:sldMk cId="1815523208" sldId="798"/>
            <ac:cxnSpMk id="9" creationId="{62B8095B-0A99-5181-6EA1-EF0F81C35B1C}"/>
          </ac:cxnSpMkLst>
        </pc:cxnChg>
        <pc:cxnChg chg="add mod">
          <ac:chgData name="CLARA DI PIAZZA" userId="bd862384-123f-4ee2-aeda-536dfd36a613" providerId="ADAL" clId="{4FE2269F-B690-4F04-ACDE-8AC2D0DAD66B}" dt="2023-01-22T23:10:54.891" v="11788" actId="1076"/>
          <ac:cxnSpMkLst>
            <pc:docMk/>
            <pc:sldMk cId="1815523208" sldId="798"/>
            <ac:cxnSpMk id="13" creationId="{11B7384D-B260-73FF-B5E5-EC86577C3526}"/>
          </ac:cxnSpMkLst>
        </pc:cxnChg>
        <pc:cxnChg chg="add del mod">
          <ac:chgData name="CLARA DI PIAZZA" userId="bd862384-123f-4ee2-aeda-536dfd36a613" providerId="ADAL" clId="{4FE2269F-B690-4F04-ACDE-8AC2D0DAD66B}" dt="2023-01-22T23:12:16.772" v="11850"/>
          <ac:cxnSpMkLst>
            <pc:docMk/>
            <pc:sldMk cId="1815523208" sldId="798"/>
            <ac:cxnSpMk id="17" creationId="{B20868FD-4288-80A0-C6DE-4F4730666DB4}"/>
          </ac:cxnSpMkLst>
        </pc:cxnChg>
        <pc:cxnChg chg="add mod">
          <ac:chgData name="CLARA DI PIAZZA" userId="bd862384-123f-4ee2-aeda-536dfd36a613" providerId="ADAL" clId="{4FE2269F-B690-4F04-ACDE-8AC2D0DAD66B}" dt="2023-01-22T23:12:25.647" v="11852" actId="1076"/>
          <ac:cxnSpMkLst>
            <pc:docMk/>
            <pc:sldMk cId="1815523208" sldId="798"/>
            <ac:cxnSpMk id="20" creationId="{526EB6CA-D8A9-626B-FFD9-681E76673981}"/>
          </ac:cxnSpMkLst>
        </pc:cxnChg>
      </pc:sldChg>
      <pc:sldChg chg="add del">
        <pc:chgData name="CLARA DI PIAZZA" userId="bd862384-123f-4ee2-aeda-536dfd36a613" providerId="ADAL" clId="{4FE2269F-B690-4F04-ACDE-8AC2D0DAD66B}" dt="2023-01-22T23:37:11.121" v="12156" actId="47"/>
        <pc:sldMkLst>
          <pc:docMk/>
          <pc:sldMk cId="1555586743" sldId="799"/>
        </pc:sldMkLst>
      </pc:sldChg>
      <pc:sldChg chg="add del">
        <pc:chgData name="CLARA DI PIAZZA" userId="bd862384-123f-4ee2-aeda-536dfd36a613" providerId="ADAL" clId="{4FE2269F-B690-4F04-ACDE-8AC2D0DAD66B}" dt="2023-01-22T23:37:09.326" v="12155" actId="47"/>
        <pc:sldMkLst>
          <pc:docMk/>
          <pc:sldMk cId="1193895663" sldId="800"/>
        </pc:sldMkLst>
      </pc:sldChg>
      <pc:sldChg chg="add del">
        <pc:chgData name="CLARA DI PIAZZA" userId="bd862384-123f-4ee2-aeda-536dfd36a613" providerId="ADAL" clId="{4FE2269F-B690-4F04-ACDE-8AC2D0DAD66B}" dt="2023-01-22T23:36:52.875" v="12150" actId="47"/>
        <pc:sldMkLst>
          <pc:docMk/>
          <pc:sldMk cId="3554582383" sldId="801"/>
        </pc:sldMkLst>
      </pc:sldChg>
      <pc:sldChg chg="add del">
        <pc:chgData name="CLARA DI PIAZZA" userId="bd862384-123f-4ee2-aeda-536dfd36a613" providerId="ADAL" clId="{4FE2269F-B690-4F04-ACDE-8AC2D0DAD66B}" dt="2023-01-22T23:37:08.002" v="12154" actId="47"/>
        <pc:sldMkLst>
          <pc:docMk/>
          <pc:sldMk cId="3990769019" sldId="803"/>
        </pc:sldMkLst>
      </pc:sldChg>
      <pc:sldChg chg="add del">
        <pc:chgData name="CLARA DI PIAZZA" userId="bd862384-123f-4ee2-aeda-536dfd36a613" providerId="ADAL" clId="{4FE2269F-B690-4F04-ACDE-8AC2D0DAD66B}" dt="2023-01-22T23:36:55.516" v="12151" actId="47"/>
        <pc:sldMkLst>
          <pc:docMk/>
          <pc:sldMk cId="2805566216" sldId="804"/>
        </pc:sldMkLst>
      </pc:sldChg>
      <pc:sldChg chg="add del">
        <pc:chgData name="CLARA DI PIAZZA" userId="bd862384-123f-4ee2-aeda-536dfd36a613" providerId="ADAL" clId="{4FE2269F-B690-4F04-ACDE-8AC2D0DAD66B}" dt="2023-01-22T23:37:06.491" v="12153" actId="47"/>
        <pc:sldMkLst>
          <pc:docMk/>
          <pc:sldMk cId="591916267" sldId="805"/>
        </pc:sldMkLst>
      </pc:sldChg>
      <pc:sldChg chg="add del">
        <pc:chgData name="CLARA DI PIAZZA" userId="bd862384-123f-4ee2-aeda-536dfd36a613" providerId="ADAL" clId="{4FE2269F-B690-4F04-ACDE-8AC2D0DAD66B}" dt="2023-01-22T23:36:57.540" v="12152" actId="47"/>
        <pc:sldMkLst>
          <pc:docMk/>
          <pc:sldMk cId="740044844" sldId="806"/>
        </pc:sldMkLst>
      </pc:sldChg>
      <pc:sldChg chg="modTransition">
        <pc:chgData name="CLARA DI PIAZZA" userId="bd862384-123f-4ee2-aeda-536dfd36a613" providerId="ADAL" clId="{4FE2269F-B690-4F04-ACDE-8AC2D0DAD66B}" dt="2023-01-23T17:22:53.337" v="23564"/>
        <pc:sldMkLst>
          <pc:docMk/>
          <pc:sldMk cId="4057430413" sldId="807"/>
        </pc:sldMkLst>
      </pc:sldChg>
      <pc:sldChg chg="addSp delSp modSp new mod modTransition">
        <pc:chgData name="CLARA DI PIAZZA" userId="bd862384-123f-4ee2-aeda-536dfd36a613" providerId="ADAL" clId="{4FE2269F-B690-4F04-ACDE-8AC2D0DAD66B}" dt="2023-01-23T17:29:32.259" v="23623" actId="1076"/>
        <pc:sldMkLst>
          <pc:docMk/>
          <pc:sldMk cId="1368649477" sldId="808"/>
        </pc:sldMkLst>
        <pc:spChg chg="del">
          <ac:chgData name="CLARA DI PIAZZA" userId="bd862384-123f-4ee2-aeda-536dfd36a613" providerId="ADAL" clId="{4FE2269F-B690-4F04-ACDE-8AC2D0DAD66B}" dt="2023-01-23T00:07:57.403" v="12469" actId="478"/>
          <ac:spMkLst>
            <pc:docMk/>
            <pc:sldMk cId="1368649477" sldId="808"/>
            <ac:spMk id="2" creationId="{3A752002-E36B-E408-D2F1-C21D95095DAA}"/>
          </ac:spMkLst>
        </pc:spChg>
        <pc:spChg chg="add del mod">
          <ac:chgData name="CLARA DI PIAZZA" userId="bd862384-123f-4ee2-aeda-536dfd36a613" providerId="ADAL" clId="{4FE2269F-B690-4F04-ACDE-8AC2D0DAD66B}" dt="2023-01-23T11:26:12.036" v="12575"/>
          <ac:spMkLst>
            <pc:docMk/>
            <pc:sldMk cId="1368649477" sldId="808"/>
            <ac:spMk id="2" creationId="{569A9512-BDEA-4AD9-DDBA-0DDBD4E2B222}"/>
          </ac:spMkLst>
        </pc:spChg>
        <pc:spChg chg="del">
          <ac:chgData name="CLARA DI PIAZZA" userId="bd862384-123f-4ee2-aeda-536dfd36a613" providerId="ADAL" clId="{4FE2269F-B690-4F04-ACDE-8AC2D0DAD66B}" dt="2023-01-23T00:07:59.539" v="12470" actId="478"/>
          <ac:spMkLst>
            <pc:docMk/>
            <pc:sldMk cId="1368649477" sldId="808"/>
            <ac:spMk id="3" creationId="{87A9CB98-64D3-1999-CF02-6F3AF8CCFC37}"/>
          </ac:spMkLst>
        </pc:spChg>
        <pc:spChg chg="add mod">
          <ac:chgData name="CLARA DI PIAZZA" userId="bd862384-123f-4ee2-aeda-536dfd36a613" providerId="ADAL" clId="{4FE2269F-B690-4F04-ACDE-8AC2D0DAD66B}" dt="2023-01-23T11:41:18.470" v="13275" actId="20577"/>
          <ac:spMkLst>
            <pc:docMk/>
            <pc:sldMk cId="1368649477" sldId="808"/>
            <ac:spMk id="3" creationId="{A1B0D7F9-639E-4B6C-D33D-F0176AED942E}"/>
          </ac:spMkLst>
        </pc:spChg>
        <pc:spChg chg="add mod">
          <ac:chgData name="CLARA DI PIAZZA" userId="bd862384-123f-4ee2-aeda-536dfd36a613" providerId="ADAL" clId="{4FE2269F-B690-4F04-ACDE-8AC2D0DAD66B}" dt="2023-01-23T00:08:05.097" v="12471"/>
          <ac:spMkLst>
            <pc:docMk/>
            <pc:sldMk cId="1368649477" sldId="808"/>
            <ac:spMk id="4" creationId="{52D14539-9292-144C-8C6A-3E0ED39190C6}"/>
          </ac:spMkLst>
        </pc:spChg>
        <pc:spChg chg="del mod">
          <ac:chgData name="CLARA DI PIAZZA" userId="bd862384-123f-4ee2-aeda-536dfd36a613" providerId="ADAL" clId="{4FE2269F-B690-4F04-ACDE-8AC2D0DAD66B}" dt="2023-01-23T11:34:45.820" v="12933" actId="478"/>
          <ac:spMkLst>
            <pc:docMk/>
            <pc:sldMk cId="1368649477" sldId="808"/>
            <ac:spMk id="5" creationId="{0046442E-6689-8AD3-31ED-F4DD1C292428}"/>
          </ac:spMkLst>
        </pc:spChg>
        <pc:spChg chg="add mod">
          <ac:chgData name="CLARA DI PIAZZA" userId="bd862384-123f-4ee2-aeda-536dfd36a613" providerId="ADAL" clId="{4FE2269F-B690-4F04-ACDE-8AC2D0DAD66B}" dt="2023-01-23T17:29:19.109" v="23620" actId="1076"/>
          <ac:spMkLst>
            <pc:docMk/>
            <pc:sldMk cId="1368649477" sldId="808"/>
            <ac:spMk id="6" creationId="{3C0E1DB2-ABE9-5CD1-D97A-B76C43B4A778}"/>
          </ac:spMkLst>
        </pc:spChg>
        <pc:spChg chg="add del mod">
          <ac:chgData name="CLARA DI PIAZZA" userId="bd862384-123f-4ee2-aeda-536dfd36a613" providerId="ADAL" clId="{4FE2269F-B690-4F04-ACDE-8AC2D0DAD66B}" dt="2023-01-23T13:16:58.308" v="16808" actId="478"/>
          <ac:spMkLst>
            <pc:docMk/>
            <pc:sldMk cId="1368649477" sldId="808"/>
            <ac:spMk id="7" creationId="{D22DEE48-F8FF-E67D-14D6-A2E88404AFCE}"/>
          </ac:spMkLst>
        </pc:spChg>
        <pc:spChg chg="add mod">
          <ac:chgData name="CLARA DI PIAZZA" userId="bd862384-123f-4ee2-aeda-536dfd36a613" providerId="ADAL" clId="{4FE2269F-B690-4F04-ACDE-8AC2D0DAD66B}" dt="2023-01-23T13:22:46.826" v="16893" actId="1076"/>
          <ac:spMkLst>
            <pc:docMk/>
            <pc:sldMk cId="1368649477" sldId="808"/>
            <ac:spMk id="8" creationId="{BB4D9D08-65AE-27F5-4306-E304EB182019}"/>
          </ac:spMkLst>
        </pc:spChg>
        <pc:spChg chg="add del mod">
          <ac:chgData name="CLARA DI PIAZZA" userId="bd862384-123f-4ee2-aeda-536dfd36a613" providerId="ADAL" clId="{4FE2269F-B690-4F04-ACDE-8AC2D0DAD66B}" dt="2023-01-23T13:22:03.038" v="16882" actId="478"/>
          <ac:spMkLst>
            <pc:docMk/>
            <pc:sldMk cId="1368649477" sldId="808"/>
            <ac:spMk id="10" creationId="{339523E6-9F02-72D9-F44F-1FBCCC66AD01}"/>
          </ac:spMkLst>
        </pc:spChg>
        <pc:spChg chg="add mod">
          <ac:chgData name="CLARA DI PIAZZA" userId="bd862384-123f-4ee2-aeda-536dfd36a613" providerId="ADAL" clId="{4FE2269F-B690-4F04-ACDE-8AC2D0DAD66B}" dt="2023-01-23T17:29:21.665" v="23621" actId="1076"/>
          <ac:spMkLst>
            <pc:docMk/>
            <pc:sldMk cId="1368649477" sldId="808"/>
            <ac:spMk id="12" creationId="{184F80C7-0FE0-1DB2-386A-BFBF573B2BB6}"/>
          </ac:spMkLst>
        </pc:spChg>
        <pc:spChg chg="add mod">
          <ac:chgData name="CLARA DI PIAZZA" userId="bd862384-123f-4ee2-aeda-536dfd36a613" providerId="ADAL" clId="{4FE2269F-B690-4F04-ACDE-8AC2D0DAD66B}" dt="2023-01-23T13:22:53.768" v="16894" actId="1076"/>
          <ac:spMkLst>
            <pc:docMk/>
            <pc:sldMk cId="1368649477" sldId="808"/>
            <ac:spMk id="13" creationId="{ADCB64BB-2924-E709-01A1-639C2ABFD020}"/>
          </ac:spMkLst>
        </pc:spChg>
        <pc:spChg chg="add del mod">
          <ac:chgData name="CLARA DI PIAZZA" userId="bd862384-123f-4ee2-aeda-536dfd36a613" providerId="ADAL" clId="{4FE2269F-B690-4F04-ACDE-8AC2D0DAD66B}" dt="2023-01-23T13:23:32.725" v="16909" actId="478"/>
          <ac:spMkLst>
            <pc:docMk/>
            <pc:sldMk cId="1368649477" sldId="808"/>
            <ac:spMk id="15" creationId="{B38AF977-B2B8-54F0-4055-66D70CE15609}"/>
          </ac:spMkLst>
        </pc:spChg>
        <pc:spChg chg="add del mod">
          <ac:chgData name="CLARA DI PIAZZA" userId="bd862384-123f-4ee2-aeda-536dfd36a613" providerId="ADAL" clId="{4FE2269F-B690-4F04-ACDE-8AC2D0DAD66B}" dt="2023-01-23T13:22:59.659" v="16896" actId="478"/>
          <ac:spMkLst>
            <pc:docMk/>
            <pc:sldMk cId="1368649477" sldId="808"/>
            <ac:spMk id="16" creationId="{987004AA-B220-8C2C-BB59-95553FB520EC}"/>
          </ac:spMkLst>
        </pc:spChg>
        <pc:spChg chg="add mod">
          <ac:chgData name="CLARA DI PIAZZA" userId="bd862384-123f-4ee2-aeda-536dfd36a613" providerId="ADAL" clId="{4FE2269F-B690-4F04-ACDE-8AC2D0DAD66B}" dt="2023-01-23T17:29:28.086" v="23622" actId="1076"/>
          <ac:spMkLst>
            <pc:docMk/>
            <pc:sldMk cId="1368649477" sldId="808"/>
            <ac:spMk id="18" creationId="{C5339D3D-85F8-ACCD-12DE-77BEE7DCC101}"/>
          </ac:spMkLst>
        </pc:spChg>
        <pc:spChg chg="add mod">
          <ac:chgData name="CLARA DI PIAZZA" userId="bd862384-123f-4ee2-aeda-536dfd36a613" providerId="ADAL" clId="{4FE2269F-B690-4F04-ACDE-8AC2D0DAD66B}" dt="2023-01-23T11:36:41.500" v="13176" actId="14100"/>
          <ac:spMkLst>
            <pc:docMk/>
            <pc:sldMk cId="1368649477" sldId="808"/>
            <ac:spMk id="19" creationId="{37EB8B27-707C-0A9C-5DF1-5574B5AE48F3}"/>
          </ac:spMkLst>
        </pc:spChg>
        <pc:spChg chg="add mod">
          <ac:chgData name="CLARA DI PIAZZA" userId="bd862384-123f-4ee2-aeda-536dfd36a613" providerId="ADAL" clId="{4FE2269F-B690-4F04-ACDE-8AC2D0DAD66B}" dt="2023-01-23T17:29:32.259" v="23623" actId="1076"/>
          <ac:spMkLst>
            <pc:docMk/>
            <pc:sldMk cId="1368649477" sldId="808"/>
            <ac:spMk id="22" creationId="{C8869F40-3FBD-E197-2005-BEFD40045F6A}"/>
          </ac:spMkLst>
        </pc:spChg>
        <pc:spChg chg="add mod">
          <ac:chgData name="CLARA DI PIAZZA" userId="bd862384-123f-4ee2-aeda-536dfd36a613" providerId="ADAL" clId="{4FE2269F-B690-4F04-ACDE-8AC2D0DAD66B}" dt="2023-01-23T13:19:15.950" v="16847" actId="1076"/>
          <ac:spMkLst>
            <pc:docMk/>
            <pc:sldMk cId="1368649477" sldId="808"/>
            <ac:spMk id="23" creationId="{73094631-D63B-583E-B299-9035C7AEA854}"/>
          </ac:spMkLst>
        </pc:spChg>
        <pc:spChg chg="add mod">
          <ac:chgData name="CLARA DI PIAZZA" userId="bd862384-123f-4ee2-aeda-536dfd36a613" providerId="ADAL" clId="{4FE2269F-B690-4F04-ACDE-8AC2D0DAD66B}" dt="2023-01-23T13:17:51.054" v="16828" actId="20577"/>
          <ac:spMkLst>
            <pc:docMk/>
            <pc:sldMk cId="1368649477" sldId="808"/>
            <ac:spMk id="25" creationId="{D71A0BE9-001A-081E-5EC4-D8FF09EE3A72}"/>
          </ac:spMkLst>
        </pc:spChg>
        <pc:spChg chg="add del mod">
          <ac:chgData name="CLARA DI PIAZZA" userId="bd862384-123f-4ee2-aeda-536dfd36a613" providerId="ADAL" clId="{4FE2269F-B690-4F04-ACDE-8AC2D0DAD66B}" dt="2023-01-23T13:17:59.358" v="16830"/>
          <ac:spMkLst>
            <pc:docMk/>
            <pc:sldMk cId="1368649477" sldId="808"/>
            <ac:spMk id="26" creationId="{BB12ED02-27E0-838F-523F-DF4B44CF1BE9}"/>
          </ac:spMkLst>
        </pc:spChg>
        <pc:spChg chg="add del mod">
          <ac:chgData name="CLARA DI PIAZZA" userId="bd862384-123f-4ee2-aeda-536dfd36a613" providerId="ADAL" clId="{4FE2269F-B690-4F04-ACDE-8AC2D0DAD66B}" dt="2023-01-23T13:17:59.358" v="16830"/>
          <ac:spMkLst>
            <pc:docMk/>
            <pc:sldMk cId="1368649477" sldId="808"/>
            <ac:spMk id="27" creationId="{0CD9245E-2A73-2755-7EEC-130203D3BFEE}"/>
          </ac:spMkLst>
        </pc:spChg>
        <pc:spChg chg="add del mod">
          <ac:chgData name="CLARA DI PIAZZA" userId="bd862384-123f-4ee2-aeda-536dfd36a613" providerId="ADAL" clId="{4FE2269F-B690-4F04-ACDE-8AC2D0DAD66B}" dt="2023-01-23T13:21:42.198" v="16867" actId="478"/>
          <ac:spMkLst>
            <pc:docMk/>
            <pc:sldMk cId="1368649477" sldId="808"/>
            <ac:spMk id="28" creationId="{2CE60F9C-A585-CC43-A514-41572EC71FE1}"/>
          </ac:spMkLst>
        </pc:spChg>
        <pc:cxnChg chg="add mod">
          <ac:chgData name="CLARA DI PIAZZA" userId="bd862384-123f-4ee2-aeda-536dfd36a613" providerId="ADAL" clId="{4FE2269F-B690-4F04-ACDE-8AC2D0DAD66B}" dt="2023-01-23T13:22:46.826" v="16893" actId="1076"/>
          <ac:cxnSpMkLst>
            <pc:docMk/>
            <pc:sldMk cId="1368649477" sldId="808"/>
            <ac:cxnSpMk id="9" creationId="{3F103779-0995-8352-45A8-34ADA7EE6FC7}"/>
          </ac:cxnSpMkLst>
        </pc:cxnChg>
        <pc:cxnChg chg="add mod">
          <ac:chgData name="CLARA DI PIAZZA" userId="bd862384-123f-4ee2-aeda-536dfd36a613" providerId="ADAL" clId="{4FE2269F-B690-4F04-ACDE-8AC2D0DAD66B}" dt="2023-01-23T13:22:53.768" v="16894" actId="1076"/>
          <ac:cxnSpMkLst>
            <pc:docMk/>
            <pc:sldMk cId="1368649477" sldId="808"/>
            <ac:cxnSpMk id="14" creationId="{A274B027-8C52-33B2-1DF6-7625E70F1975}"/>
          </ac:cxnSpMkLst>
        </pc:cxnChg>
        <pc:cxnChg chg="add mod">
          <ac:chgData name="CLARA DI PIAZZA" userId="bd862384-123f-4ee2-aeda-536dfd36a613" providerId="ADAL" clId="{4FE2269F-B690-4F04-ACDE-8AC2D0DAD66B}" dt="2023-01-23T11:35:11.369" v="12940" actId="1076"/>
          <ac:cxnSpMkLst>
            <pc:docMk/>
            <pc:sldMk cId="1368649477" sldId="808"/>
            <ac:cxnSpMk id="20" creationId="{E2D10A8E-A4A6-AA77-8626-8831A85AF8AF}"/>
          </ac:cxnSpMkLst>
        </pc:cxnChg>
        <pc:cxnChg chg="add mod">
          <ac:chgData name="CLARA DI PIAZZA" userId="bd862384-123f-4ee2-aeda-536dfd36a613" providerId="ADAL" clId="{4FE2269F-B690-4F04-ACDE-8AC2D0DAD66B}" dt="2023-01-23T13:19:15.950" v="16847" actId="1076"/>
          <ac:cxnSpMkLst>
            <pc:docMk/>
            <pc:sldMk cId="1368649477" sldId="808"/>
            <ac:cxnSpMk id="24" creationId="{1DDB11E8-067D-9E79-2FD4-340AB043EB5B}"/>
          </ac:cxnSpMkLst>
        </pc:cxnChg>
      </pc:sldChg>
      <pc:sldChg chg="addSp delSp modSp add del mod">
        <pc:chgData name="CLARA DI PIAZZA" userId="bd862384-123f-4ee2-aeda-536dfd36a613" providerId="ADAL" clId="{4FE2269F-B690-4F04-ACDE-8AC2D0DAD66B}" dt="2023-01-23T00:07:27.894" v="12467" actId="2696"/>
        <pc:sldMkLst>
          <pc:docMk/>
          <pc:sldMk cId="2504455414" sldId="808"/>
        </pc:sldMkLst>
        <pc:spChg chg="mod">
          <ac:chgData name="CLARA DI PIAZZA" userId="bd862384-123f-4ee2-aeda-536dfd36a613" providerId="ADAL" clId="{4FE2269F-B690-4F04-ACDE-8AC2D0DAD66B}" dt="2023-01-23T00:01:19.989" v="12460" actId="554"/>
          <ac:spMkLst>
            <pc:docMk/>
            <pc:sldMk cId="2504455414" sldId="808"/>
            <ac:spMk id="16" creationId="{C43FD934-BA63-148C-620B-4E1ECBDACC06}"/>
          </ac:spMkLst>
        </pc:spChg>
        <pc:spChg chg="mod">
          <ac:chgData name="CLARA DI PIAZZA" userId="bd862384-123f-4ee2-aeda-536dfd36a613" providerId="ADAL" clId="{4FE2269F-B690-4F04-ACDE-8AC2D0DAD66B}" dt="2023-01-23T00:01:50.125" v="12464" actId="1076"/>
          <ac:spMkLst>
            <pc:docMk/>
            <pc:sldMk cId="2504455414" sldId="808"/>
            <ac:spMk id="18" creationId="{01FA138B-7E8B-0209-D574-55E1BD5F969A}"/>
          </ac:spMkLst>
        </pc:spChg>
        <pc:spChg chg="mod">
          <ac:chgData name="CLARA DI PIAZZA" userId="bd862384-123f-4ee2-aeda-536dfd36a613" providerId="ADAL" clId="{4FE2269F-B690-4F04-ACDE-8AC2D0DAD66B}" dt="2023-01-23T00:01:19.989" v="12460" actId="554"/>
          <ac:spMkLst>
            <pc:docMk/>
            <pc:sldMk cId="2504455414" sldId="808"/>
            <ac:spMk id="21" creationId="{2418C49A-C941-CA76-0D29-C3738914C798}"/>
          </ac:spMkLst>
        </pc:spChg>
        <pc:spChg chg="mod">
          <ac:chgData name="CLARA DI PIAZZA" userId="bd862384-123f-4ee2-aeda-536dfd36a613" providerId="ADAL" clId="{4FE2269F-B690-4F04-ACDE-8AC2D0DAD66B}" dt="2023-01-23T00:01:19.989" v="12460" actId="554"/>
          <ac:spMkLst>
            <pc:docMk/>
            <pc:sldMk cId="2504455414" sldId="808"/>
            <ac:spMk id="26" creationId="{E1D4DE89-C269-47DF-A558-DFE62148F4C6}"/>
          </ac:spMkLst>
        </pc:spChg>
        <pc:spChg chg="mod">
          <ac:chgData name="CLARA DI PIAZZA" userId="bd862384-123f-4ee2-aeda-536dfd36a613" providerId="ADAL" clId="{4FE2269F-B690-4F04-ACDE-8AC2D0DAD66B}" dt="2023-01-23T00:00:11.857" v="12451" actId="1076"/>
          <ac:spMkLst>
            <pc:docMk/>
            <pc:sldMk cId="2504455414" sldId="808"/>
            <ac:spMk id="34" creationId="{8967D4A6-F1E8-01E8-CAC3-EBCAB5495C64}"/>
          </ac:spMkLst>
        </pc:spChg>
        <pc:spChg chg="mod topLvl">
          <ac:chgData name="CLARA DI PIAZZA" userId="bd862384-123f-4ee2-aeda-536dfd36a613" providerId="ADAL" clId="{4FE2269F-B690-4F04-ACDE-8AC2D0DAD66B}" dt="2023-01-23T00:01:19.989" v="12460" actId="554"/>
          <ac:spMkLst>
            <pc:docMk/>
            <pc:sldMk cId="2504455414" sldId="808"/>
            <ac:spMk id="37" creationId="{49E110E4-D3DF-DF4C-BC89-7F9D76ED3801}"/>
          </ac:spMkLst>
        </pc:spChg>
        <pc:spChg chg="mod topLvl">
          <ac:chgData name="CLARA DI PIAZZA" userId="bd862384-123f-4ee2-aeda-536dfd36a613" providerId="ADAL" clId="{4FE2269F-B690-4F04-ACDE-8AC2D0DAD66B}" dt="2023-01-23T00:01:10.540" v="12459" actId="165"/>
          <ac:spMkLst>
            <pc:docMk/>
            <pc:sldMk cId="2504455414" sldId="808"/>
            <ac:spMk id="44" creationId="{BF2254B5-552B-5964-4072-6DC51984596F}"/>
          </ac:spMkLst>
        </pc:spChg>
        <pc:spChg chg="mod topLvl">
          <ac:chgData name="CLARA DI PIAZZA" userId="bd862384-123f-4ee2-aeda-536dfd36a613" providerId="ADAL" clId="{4FE2269F-B690-4F04-ACDE-8AC2D0DAD66B}" dt="2023-01-23T00:01:10.540" v="12459" actId="165"/>
          <ac:spMkLst>
            <pc:docMk/>
            <pc:sldMk cId="2504455414" sldId="808"/>
            <ac:spMk id="47" creationId="{BE9F4510-3DC8-A291-1E0B-AC8681F76A96}"/>
          </ac:spMkLst>
        </pc:spChg>
        <pc:spChg chg="mod topLvl">
          <ac:chgData name="CLARA DI PIAZZA" userId="bd862384-123f-4ee2-aeda-536dfd36a613" providerId="ADAL" clId="{4FE2269F-B690-4F04-ACDE-8AC2D0DAD66B}" dt="2023-01-23T00:01:10.540" v="12459" actId="165"/>
          <ac:spMkLst>
            <pc:docMk/>
            <pc:sldMk cId="2504455414" sldId="808"/>
            <ac:spMk id="48" creationId="{95DEE1FC-2D8E-FE27-D66B-BB01ED1D68C7}"/>
          </ac:spMkLst>
        </pc:spChg>
        <pc:spChg chg="mod">
          <ac:chgData name="CLARA DI PIAZZA" userId="bd862384-123f-4ee2-aeda-536dfd36a613" providerId="ADAL" clId="{4FE2269F-B690-4F04-ACDE-8AC2D0DAD66B}" dt="2023-01-22T23:59:43.038" v="12444" actId="1076"/>
          <ac:spMkLst>
            <pc:docMk/>
            <pc:sldMk cId="2504455414" sldId="808"/>
            <ac:spMk id="59" creationId="{A9A9A30D-E8CF-9690-0B90-3B28247DA2C8}"/>
          </ac:spMkLst>
        </pc:spChg>
        <pc:spChg chg="mod">
          <ac:chgData name="CLARA DI PIAZZA" userId="bd862384-123f-4ee2-aeda-536dfd36a613" providerId="ADAL" clId="{4FE2269F-B690-4F04-ACDE-8AC2D0DAD66B}" dt="2023-01-23T00:00:49.374" v="12456" actId="554"/>
          <ac:spMkLst>
            <pc:docMk/>
            <pc:sldMk cId="2504455414" sldId="808"/>
            <ac:spMk id="61" creationId="{4D4F5B07-7DC8-3FAB-19C2-6613C51EE98B}"/>
          </ac:spMkLst>
        </pc:spChg>
        <pc:spChg chg="mod">
          <ac:chgData name="CLARA DI PIAZZA" userId="bd862384-123f-4ee2-aeda-536dfd36a613" providerId="ADAL" clId="{4FE2269F-B690-4F04-ACDE-8AC2D0DAD66B}" dt="2023-01-23T00:00:49.374" v="12456" actId="554"/>
          <ac:spMkLst>
            <pc:docMk/>
            <pc:sldMk cId="2504455414" sldId="808"/>
            <ac:spMk id="74" creationId="{8A89CBCD-95A7-6695-A70C-85CE2ED29965}"/>
          </ac:spMkLst>
        </pc:spChg>
        <pc:spChg chg="mod">
          <ac:chgData name="CLARA DI PIAZZA" userId="bd862384-123f-4ee2-aeda-536dfd36a613" providerId="ADAL" clId="{4FE2269F-B690-4F04-ACDE-8AC2D0DAD66B}" dt="2023-01-23T00:00:49.374" v="12456" actId="554"/>
          <ac:spMkLst>
            <pc:docMk/>
            <pc:sldMk cId="2504455414" sldId="808"/>
            <ac:spMk id="76" creationId="{25430CBA-00FC-78A6-D08A-81BC86603340}"/>
          </ac:spMkLst>
        </pc:spChg>
        <pc:spChg chg="mod">
          <ac:chgData name="CLARA DI PIAZZA" userId="bd862384-123f-4ee2-aeda-536dfd36a613" providerId="ADAL" clId="{4FE2269F-B690-4F04-ACDE-8AC2D0DAD66B}" dt="2023-01-23T00:00:49.374" v="12456" actId="554"/>
          <ac:spMkLst>
            <pc:docMk/>
            <pc:sldMk cId="2504455414" sldId="808"/>
            <ac:spMk id="77" creationId="{7A3FA4D2-3765-EC49-F470-68E9ED4F6B07}"/>
          </ac:spMkLst>
        </pc:spChg>
        <pc:spChg chg="mod">
          <ac:chgData name="CLARA DI PIAZZA" userId="bd862384-123f-4ee2-aeda-536dfd36a613" providerId="ADAL" clId="{4FE2269F-B690-4F04-ACDE-8AC2D0DAD66B}" dt="2023-01-22T23:56:55.929" v="12424" actId="1076"/>
          <ac:spMkLst>
            <pc:docMk/>
            <pc:sldMk cId="2504455414" sldId="808"/>
            <ac:spMk id="141" creationId="{D2ED0F6A-11A7-1726-F56B-AEADC91593B8}"/>
          </ac:spMkLst>
        </pc:spChg>
        <pc:spChg chg="mod">
          <ac:chgData name="CLARA DI PIAZZA" userId="bd862384-123f-4ee2-aeda-536dfd36a613" providerId="ADAL" clId="{4FE2269F-B690-4F04-ACDE-8AC2D0DAD66B}" dt="2023-01-22T23:55:38.834" v="12414" actId="1076"/>
          <ac:spMkLst>
            <pc:docMk/>
            <pc:sldMk cId="2504455414" sldId="808"/>
            <ac:spMk id="143" creationId="{9E4D9B22-FA10-7F0E-C43E-0A19F0E6E22B}"/>
          </ac:spMkLst>
        </pc:spChg>
        <pc:spChg chg="mod">
          <ac:chgData name="CLARA DI PIAZZA" userId="bd862384-123f-4ee2-aeda-536dfd36a613" providerId="ADAL" clId="{4FE2269F-B690-4F04-ACDE-8AC2D0DAD66B}" dt="2023-01-22T23:55:51.653" v="12418" actId="1076"/>
          <ac:spMkLst>
            <pc:docMk/>
            <pc:sldMk cId="2504455414" sldId="808"/>
            <ac:spMk id="145" creationId="{7F313F42-0BC5-CDEC-B57C-D185AD1189B8}"/>
          </ac:spMkLst>
        </pc:spChg>
        <pc:grpChg chg="add mod topLvl">
          <ac:chgData name="CLARA DI PIAZZA" userId="bd862384-123f-4ee2-aeda-536dfd36a613" providerId="ADAL" clId="{4FE2269F-B690-4F04-ACDE-8AC2D0DAD66B}" dt="2023-01-22T23:53:08.110" v="12387" actId="164"/>
          <ac:grpSpMkLst>
            <pc:docMk/>
            <pc:sldMk cId="2504455414" sldId="808"/>
            <ac:grpSpMk id="14" creationId="{8C282D6B-D002-DD7A-9D93-3DDE035B9ED4}"/>
          </ac:grpSpMkLst>
        </pc:grpChg>
        <pc:grpChg chg="add del mod">
          <ac:chgData name="CLARA DI PIAZZA" userId="bd862384-123f-4ee2-aeda-536dfd36a613" providerId="ADAL" clId="{4FE2269F-B690-4F04-ACDE-8AC2D0DAD66B}" dt="2023-01-22T23:51:39.268" v="12374" actId="478"/>
          <ac:grpSpMkLst>
            <pc:docMk/>
            <pc:sldMk cId="2504455414" sldId="808"/>
            <ac:grpSpMk id="29" creationId="{A97F4DE3-95F0-9935-29CC-B9B782F4B862}"/>
          </ac:grpSpMkLst>
        </pc:grpChg>
        <pc:grpChg chg="del mod topLvl">
          <ac:chgData name="CLARA DI PIAZZA" userId="bd862384-123f-4ee2-aeda-536dfd36a613" providerId="ADAL" clId="{4FE2269F-B690-4F04-ACDE-8AC2D0DAD66B}" dt="2023-01-23T00:01:10.540" v="12459" actId="165"/>
          <ac:grpSpMkLst>
            <pc:docMk/>
            <pc:sldMk cId="2504455414" sldId="808"/>
            <ac:grpSpMk id="38" creationId="{0CC53652-5EB6-AC99-F7DA-87F5EC22D152}"/>
          </ac:grpSpMkLst>
        </pc:grpChg>
        <pc:grpChg chg="add mod">
          <ac:chgData name="CLARA DI PIAZZA" userId="bd862384-123f-4ee2-aeda-536dfd36a613" providerId="ADAL" clId="{4FE2269F-B690-4F04-ACDE-8AC2D0DAD66B}" dt="2023-01-22T23:53:47.562" v="12393" actId="164"/>
          <ac:grpSpMkLst>
            <pc:docMk/>
            <pc:sldMk cId="2504455414" sldId="808"/>
            <ac:grpSpMk id="45" creationId="{C6671A12-C29C-5EF3-1CE1-1CA8B3229640}"/>
          </ac:grpSpMkLst>
        </pc:grpChg>
        <pc:grpChg chg="del mod">
          <ac:chgData name="CLARA DI PIAZZA" userId="bd862384-123f-4ee2-aeda-536dfd36a613" providerId="ADAL" clId="{4FE2269F-B690-4F04-ACDE-8AC2D0DAD66B}" dt="2023-01-23T00:01:07.890" v="12458" actId="165"/>
          <ac:grpSpMkLst>
            <pc:docMk/>
            <pc:sldMk cId="2504455414" sldId="808"/>
            <ac:grpSpMk id="49" creationId="{722DB4DF-3AED-32EB-CD46-82E9C85F64C1}"/>
          </ac:grpSpMkLst>
        </pc:grpChg>
        <pc:grpChg chg="add mod">
          <ac:chgData name="CLARA DI PIAZZA" userId="bd862384-123f-4ee2-aeda-536dfd36a613" providerId="ADAL" clId="{4FE2269F-B690-4F04-ACDE-8AC2D0DAD66B}" dt="2023-01-22T23:54:26.334" v="12403" actId="164"/>
          <ac:grpSpMkLst>
            <pc:docMk/>
            <pc:sldMk cId="2504455414" sldId="808"/>
            <ac:grpSpMk id="54" creationId="{829B9B51-7723-7DBF-F1AC-EF0020AFE0F3}"/>
          </ac:grpSpMkLst>
        </pc:grpChg>
        <pc:grpChg chg="add mod">
          <ac:chgData name="CLARA DI PIAZZA" userId="bd862384-123f-4ee2-aeda-536dfd36a613" providerId="ADAL" clId="{4FE2269F-B690-4F04-ACDE-8AC2D0DAD66B}" dt="2023-01-22T23:54:26.334" v="12403" actId="164"/>
          <ac:grpSpMkLst>
            <pc:docMk/>
            <pc:sldMk cId="2504455414" sldId="808"/>
            <ac:grpSpMk id="60" creationId="{EE091CBB-364A-6295-C3E8-7514EECF66A8}"/>
          </ac:grpSpMkLst>
        </pc:grpChg>
        <pc:cxnChg chg="mod">
          <ac:chgData name="CLARA DI PIAZZA" userId="bd862384-123f-4ee2-aeda-536dfd36a613" providerId="ADAL" clId="{4FE2269F-B690-4F04-ACDE-8AC2D0DAD66B}" dt="2023-01-22T23:58:03.539" v="12425" actId="14100"/>
          <ac:cxnSpMkLst>
            <pc:docMk/>
            <pc:sldMk cId="2504455414" sldId="808"/>
            <ac:cxnSpMk id="6" creationId="{A7373C55-BE71-A482-105F-CDF71E571261}"/>
          </ac:cxnSpMkLst>
        </pc:cxnChg>
        <pc:cxnChg chg="mod">
          <ac:chgData name="CLARA DI PIAZZA" userId="bd862384-123f-4ee2-aeda-536dfd36a613" providerId="ADAL" clId="{4FE2269F-B690-4F04-ACDE-8AC2D0DAD66B}" dt="2023-01-22T23:58:12.039" v="12427" actId="14100"/>
          <ac:cxnSpMkLst>
            <pc:docMk/>
            <pc:sldMk cId="2504455414" sldId="808"/>
            <ac:cxnSpMk id="10" creationId="{679CC6F3-2D07-5D5A-855C-B37DBFE88219}"/>
          </ac:cxnSpMkLst>
        </pc:cxnChg>
        <pc:cxnChg chg="mod">
          <ac:chgData name="CLARA DI PIAZZA" userId="bd862384-123f-4ee2-aeda-536dfd36a613" providerId="ADAL" clId="{4FE2269F-B690-4F04-ACDE-8AC2D0DAD66B}" dt="2023-01-23T00:01:46.168" v="12463" actId="1076"/>
          <ac:cxnSpMkLst>
            <pc:docMk/>
            <pc:sldMk cId="2504455414" sldId="808"/>
            <ac:cxnSpMk id="17" creationId="{F4E2E0C8-8191-768D-811C-17A45693A7B4}"/>
          </ac:cxnSpMkLst>
        </pc:cxnChg>
        <pc:cxnChg chg="del mod">
          <ac:chgData name="CLARA DI PIAZZA" userId="bd862384-123f-4ee2-aeda-536dfd36a613" providerId="ADAL" clId="{4FE2269F-B690-4F04-ACDE-8AC2D0DAD66B}" dt="2023-01-22T23:59:32.589" v="12443" actId="478"/>
          <ac:cxnSpMkLst>
            <pc:docMk/>
            <pc:sldMk cId="2504455414" sldId="808"/>
            <ac:cxnSpMk id="25" creationId="{88D2C5FB-7A75-054D-C5F0-179F47631A5F}"/>
          </ac:cxnSpMkLst>
        </pc:cxnChg>
        <pc:cxnChg chg="add del mod topLvl">
          <ac:chgData name="CLARA DI PIAZZA" userId="bd862384-123f-4ee2-aeda-536dfd36a613" providerId="ADAL" clId="{4FE2269F-B690-4F04-ACDE-8AC2D0DAD66B}" dt="2023-01-22T23:51:39.268" v="12374" actId="478"/>
          <ac:cxnSpMkLst>
            <pc:docMk/>
            <pc:sldMk cId="2504455414" sldId="808"/>
            <ac:cxnSpMk id="28" creationId="{CBF2E8CB-BF5D-12D8-1536-FC6B6AEB799C}"/>
          </ac:cxnSpMkLst>
        </pc:cxnChg>
        <pc:cxnChg chg="del mod">
          <ac:chgData name="CLARA DI PIAZZA" userId="bd862384-123f-4ee2-aeda-536dfd36a613" providerId="ADAL" clId="{4FE2269F-B690-4F04-ACDE-8AC2D0DAD66B}" dt="2023-01-22T23:59:04.233" v="12437" actId="478"/>
          <ac:cxnSpMkLst>
            <pc:docMk/>
            <pc:sldMk cId="2504455414" sldId="808"/>
            <ac:cxnSpMk id="30" creationId="{45E62C2E-403C-3ED7-DF06-3AA98A056D18}"/>
          </ac:cxnSpMkLst>
        </pc:cxnChg>
        <pc:cxnChg chg="add mod">
          <ac:chgData name="CLARA DI PIAZZA" userId="bd862384-123f-4ee2-aeda-536dfd36a613" providerId="ADAL" clId="{4FE2269F-B690-4F04-ACDE-8AC2D0DAD66B}" dt="2023-01-22T23:54:12.334" v="12400" actId="208"/>
          <ac:cxnSpMkLst>
            <pc:docMk/>
            <pc:sldMk cId="2504455414" sldId="808"/>
            <ac:cxnSpMk id="36" creationId="{EDF1EB2E-A847-72C2-3F62-CB709D4F0B15}"/>
          </ac:cxnSpMkLst>
        </pc:cxnChg>
        <pc:cxnChg chg="add mod">
          <ac:chgData name="CLARA DI PIAZZA" userId="bd862384-123f-4ee2-aeda-536dfd36a613" providerId="ADAL" clId="{4FE2269F-B690-4F04-ACDE-8AC2D0DAD66B}" dt="2023-01-22T23:54:12.334" v="12400" actId="208"/>
          <ac:cxnSpMkLst>
            <pc:docMk/>
            <pc:sldMk cId="2504455414" sldId="808"/>
            <ac:cxnSpMk id="40" creationId="{C6256CF3-95E4-C112-8303-5EC10F97E927}"/>
          </ac:cxnSpMkLst>
        </pc:cxnChg>
        <pc:cxnChg chg="mod topLvl">
          <ac:chgData name="CLARA DI PIAZZA" userId="bd862384-123f-4ee2-aeda-536dfd36a613" providerId="ADAL" clId="{4FE2269F-B690-4F04-ACDE-8AC2D0DAD66B}" dt="2023-01-23T00:01:10.540" v="12459" actId="165"/>
          <ac:cxnSpMkLst>
            <pc:docMk/>
            <pc:sldMk cId="2504455414" sldId="808"/>
            <ac:cxnSpMk id="46" creationId="{ED212258-F571-9129-1B94-495B7B8E2787}"/>
          </ac:cxnSpMkLst>
        </pc:cxnChg>
        <pc:cxnChg chg="add mod">
          <ac:chgData name="CLARA DI PIAZZA" userId="bd862384-123f-4ee2-aeda-536dfd36a613" providerId="ADAL" clId="{4FE2269F-B690-4F04-ACDE-8AC2D0DAD66B}" dt="2023-01-22T23:54:12.334" v="12400" actId="208"/>
          <ac:cxnSpMkLst>
            <pc:docMk/>
            <pc:sldMk cId="2504455414" sldId="808"/>
            <ac:cxnSpMk id="52" creationId="{A166F4C2-1802-57C2-BB68-921636F7187D}"/>
          </ac:cxnSpMkLst>
        </pc:cxnChg>
        <pc:cxnChg chg="add mod">
          <ac:chgData name="CLARA DI PIAZZA" userId="bd862384-123f-4ee2-aeda-536dfd36a613" providerId="ADAL" clId="{4FE2269F-B690-4F04-ACDE-8AC2D0DAD66B}" dt="2023-01-22T23:56:04.334" v="12419" actId="14100"/>
          <ac:cxnSpMkLst>
            <pc:docMk/>
            <pc:sldMk cId="2504455414" sldId="808"/>
            <ac:cxnSpMk id="56" creationId="{AACB8EB9-47A0-181F-CCCD-582ABAFC2508}"/>
          </ac:cxnSpMkLst>
        </pc:cxnChg>
        <pc:cxnChg chg="add mod">
          <ac:chgData name="CLARA DI PIAZZA" userId="bd862384-123f-4ee2-aeda-536dfd36a613" providerId="ADAL" clId="{4FE2269F-B690-4F04-ACDE-8AC2D0DAD66B}" dt="2023-01-22T23:59:16.023" v="12440" actId="14100"/>
          <ac:cxnSpMkLst>
            <pc:docMk/>
            <pc:sldMk cId="2504455414" sldId="808"/>
            <ac:cxnSpMk id="70" creationId="{92A1668A-AC1A-1191-804F-1CD5F85A9F95}"/>
          </ac:cxnSpMkLst>
        </pc:cxnChg>
        <pc:cxnChg chg="mod">
          <ac:chgData name="CLARA DI PIAZZA" userId="bd862384-123f-4ee2-aeda-536dfd36a613" providerId="ADAL" clId="{4FE2269F-B690-4F04-ACDE-8AC2D0DAD66B}" dt="2023-01-23T00:00:56.663" v="12457" actId="1076"/>
          <ac:cxnSpMkLst>
            <pc:docMk/>
            <pc:sldMk cId="2504455414" sldId="808"/>
            <ac:cxnSpMk id="73" creationId="{354F0AF6-0451-042B-3768-731178FD6600}"/>
          </ac:cxnSpMkLst>
        </pc:cxnChg>
        <pc:cxnChg chg="mod">
          <ac:chgData name="CLARA DI PIAZZA" userId="bd862384-123f-4ee2-aeda-536dfd36a613" providerId="ADAL" clId="{4FE2269F-B690-4F04-ACDE-8AC2D0DAD66B}" dt="2023-01-22T23:58:44.557" v="12432" actId="1076"/>
          <ac:cxnSpMkLst>
            <pc:docMk/>
            <pc:sldMk cId="2504455414" sldId="808"/>
            <ac:cxnSpMk id="75" creationId="{0E804949-176B-9392-A897-CA422FF760E7}"/>
          </ac:cxnSpMkLst>
        </pc:cxnChg>
        <pc:cxnChg chg="mod">
          <ac:chgData name="CLARA DI PIAZZA" userId="bd862384-123f-4ee2-aeda-536dfd36a613" providerId="ADAL" clId="{4FE2269F-B690-4F04-ACDE-8AC2D0DAD66B}" dt="2023-01-23T00:01:27.964" v="12461" actId="1076"/>
          <ac:cxnSpMkLst>
            <pc:docMk/>
            <pc:sldMk cId="2504455414" sldId="808"/>
            <ac:cxnSpMk id="78" creationId="{08A7D96F-CD2A-11E8-8891-08A995C0B311}"/>
          </ac:cxnSpMkLst>
        </pc:cxnChg>
        <pc:cxnChg chg="add del mod">
          <ac:chgData name="CLARA DI PIAZZA" userId="bd862384-123f-4ee2-aeda-536dfd36a613" providerId="ADAL" clId="{4FE2269F-B690-4F04-ACDE-8AC2D0DAD66B}" dt="2023-01-22T23:59:53.597" v="12446" actId="478"/>
          <ac:cxnSpMkLst>
            <pc:docMk/>
            <pc:sldMk cId="2504455414" sldId="808"/>
            <ac:cxnSpMk id="79" creationId="{4AD498FC-71AE-DA01-F399-0D3C694481DE}"/>
          </ac:cxnSpMkLst>
        </pc:cxnChg>
        <pc:cxnChg chg="add mod">
          <ac:chgData name="CLARA DI PIAZZA" userId="bd862384-123f-4ee2-aeda-536dfd36a613" providerId="ADAL" clId="{4FE2269F-B690-4F04-ACDE-8AC2D0DAD66B}" dt="2023-01-23T00:00:06.833" v="12450" actId="1076"/>
          <ac:cxnSpMkLst>
            <pc:docMk/>
            <pc:sldMk cId="2504455414" sldId="808"/>
            <ac:cxnSpMk id="80" creationId="{F3DCC2AA-7798-5FC7-A8D2-D31C4E98ECC8}"/>
          </ac:cxnSpMkLst>
        </pc:cxnChg>
        <pc:cxnChg chg="mod">
          <ac:chgData name="CLARA DI PIAZZA" userId="bd862384-123f-4ee2-aeda-536dfd36a613" providerId="ADAL" clId="{4FE2269F-B690-4F04-ACDE-8AC2D0DAD66B}" dt="2023-01-22T23:56:52.493" v="12423" actId="1076"/>
          <ac:cxnSpMkLst>
            <pc:docMk/>
            <pc:sldMk cId="2504455414" sldId="808"/>
            <ac:cxnSpMk id="104" creationId="{450D7999-EFA1-9439-2CE1-F5BF562C44C5}"/>
          </ac:cxnSpMkLst>
        </pc:cxnChg>
        <pc:cxnChg chg="mod">
          <ac:chgData name="CLARA DI PIAZZA" userId="bd862384-123f-4ee2-aeda-536dfd36a613" providerId="ADAL" clId="{4FE2269F-B690-4F04-ACDE-8AC2D0DAD66B}" dt="2023-01-22T23:55:42.674" v="12415" actId="1076"/>
          <ac:cxnSpMkLst>
            <pc:docMk/>
            <pc:sldMk cId="2504455414" sldId="808"/>
            <ac:cxnSpMk id="144" creationId="{5B52422A-F20A-B535-33B5-52CEFE80A7E9}"/>
          </ac:cxnSpMkLst>
        </pc:cxnChg>
      </pc:sldChg>
      <pc:sldChg chg="modSp mod modTransition">
        <pc:chgData name="CLARA DI PIAZZA" userId="bd862384-123f-4ee2-aeda-536dfd36a613" providerId="ADAL" clId="{4FE2269F-B690-4F04-ACDE-8AC2D0DAD66B}" dt="2023-01-23T17:27:02.083" v="23613" actId="20577"/>
        <pc:sldMkLst>
          <pc:docMk/>
          <pc:sldMk cId="2815947635" sldId="809"/>
        </pc:sldMkLst>
        <pc:spChg chg="mod">
          <ac:chgData name="CLARA DI PIAZZA" userId="bd862384-123f-4ee2-aeda-536dfd36a613" providerId="ADAL" clId="{4FE2269F-B690-4F04-ACDE-8AC2D0DAD66B}" dt="2023-01-23T17:27:02.083" v="23613" actId="20577"/>
          <ac:spMkLst>
            <pc:docMk/>
            <pc:sldMk cId="2815947635" sldId="809"/>
            <ac:spMk id="5" creationId="{8435FB6C-F9C1-F6D4-7B27-07D66D0E63A4}"/>
          </ac:spMkLst>
        </pc:spChg>
      </pc:sldChg>
      <pc:sldChg chg="modTransition">
        <pc:chgData name="CLARA DI PIAZZA" userId="bd862384-123f-4ee2-aeda-536dfd36a613" providerId="ADAL" clId="{4FE2269F-B690-4F04-ACDE-8AC2D0DAD66B}" dt="2023-01-23T17:22:53.337" v="23564"/>
        <pc:sldMkLst>
          <pc:docMk/>
          <pc:sldMk cId="625204713" sldId="810"/>
        </pc:sldMkLst>
      </pc:sldChg>
      <pc:sldChg chg="addSp delSp modSp new mod modTransition">
        <pc:chgData name="CLARA DI PIAZZA" userId="bd862384-123f-4ee2-aeda-536dfd36a613" providerId="ADAL" clId="{4FE2269F-B690-4F04-ACDE-8AC2D0DAD66B}" dt="2023-01-23T17:29:42.365" v="23626" actId="1076"/>
        <pc:sldMkLst>
          <pc:docMk/>
          <pc:sldMk cId="1247139019" sldId="811"/>
        </pc:sldMkLst>
        <pc:spChg chg="del">
          <ac:chgData name="CLARA DI PIAZZA" userId="bd862384-123f-4ee2-aeda-536dfd36a613" providerId="ADAL" clId="{4FE2269F-B690-4F04-ACDE-8AC2D0DAD66B}" dt="2023-01-23T11:40:20.061" v="13260" actId="478"/>
          <ac:spMkLst>
            <pc:docMk/>
            <pc:sldMk cId="1247139019" sldId="811"/>
            <ac:spMk id="2" creationId="{AAEBC204-7F21-52E0-50E7-72CC0441F55A}"/>
          </ac:spMkLst>
        </pc:spChg>
        <pc:spChg chg="del">
          <ac:chgData name="CLARA DI PIAZZA" userId="bd862384-123f-4ee2-aeda-536dfd36a613" providerId="ADAL" clId="{4FE2269F-B690-4F04-ACDE-8AC2D0DAD66B}" dt="2023-01-23T11:40:22.617" v="13261" actId="478"/>
          <ac:spMkLst>
            <pc:docMk/>
            <pc:sldMk cId="1247139019" sldId="811"/>
            <ac:spMk id="3" creationId="{BF6884F2-B9AB-134D-4CCA-CC49C8278044}"/>
          </ac:spMkLst>
        </pc:spChg>
        <pc:spChg chg="add mod">
          <ac:chgData name="CLARA DI PIAZZA" userId="bd862384-123f-4ee2-aeda-536dfd36a613" providerId="ADAL" clId="{4FE2269F-B690-4F04-ACDE-8AC2D0DAD66B}" dt="2023-01-23T11:41:29.891" v="13276"/>
          <ac:spMkLst>
            <pc:docMk/>
            <pc:sldMk cId="1247139019" sldId="811"/>
            <ac:spMk id="4" creationId="{F9378851-CC28-A175-38E3-884B494871CC}"/>
          </ac:spMkLst>
        </pc:spChg>
        <pc:spChg chg="add del mod">
          <ac:chgData name="CLARA DI PIAZZA" userId="bd862384-123f-4ee2-aeda-536dfd36a613" providerId="ADAL" clId="{4FE2269F-B690-4F04-ACDE-8AC2D0DAD66B}" dt="2023-01-23T13:24:23.685" v="16923" actId="478"/>
          <ac:spMkLst>
            <pc:docMk/>
            <pc:sldMk cId="1247139019" sldId="811"/>
            <ac:spMk id="5" creationId="{066B8F66-10D3-0719-4529-DECDACF726BB}"/>
          </ac:spMkLst>
        </pc:spChg>
        <pc:spChg chg="add del mod">
          <ac:chgData name="CLARA DI PIAZZA" userId="bd862384-123f-4ee2-aeda-536dfd36a613" providerId="ADAL" clId="{4FE2269F-B690-4F04-ACDE-8AC2D0DAD66B}" dt="2023-01-23T11:43:00.159" v="13319" actId="478"/>
          <ac:spMkLst>
            <pc:docMk/>
            <pc:sldMk cId="1247139019" sldId="811"/>
            <ac:spMk id="7" creationId="{4E02AA09-61BA-BE3F-7055-A85AFB91A8F6}"/>
          </ac:spMkLst>
        </pc:spChg>
        <pc:spChg chg="add mod">
          <ac:chgData name="CLARA DI PIAZZA" userId="bd862384-123f-4ee2-aeda-536dfd36a613" providerId="ADAL" clId="{4FE2269F-B690-4F04-ACDE-8AC2D0DAD66B}" dt="2023-01-23T17:29:36.681" v="23624" actId="1076"/>
          <ac:spMkLst>
            <pc:docMk/>
            <pc:sldMk cId="1247139019" sldId="811"/>
            <ac:spMk id="9" creationId="{98B1E75B-62D8-36A4-6D08-5CACA183E015}"/>
          </ac:spMkLst>
        </pc:spChg>
        <pc:spChg chg="add mod">
          <ac:chgData name="CLARA DI PIAZZA" userId="bd862384-123f-4ee2-aeda-536dfd36a613" providerId="ADAL" clId="{4FE2269F-B690-4F04-ACDE-8AC2D0DAD66B}" dt="2023-01-23T13:24:48.554" v="16933" actId="1076"/>
          <ac:spMkLst>
            <pc:docMk/>
            <pc:sldMk cId="1247139019" sldId="811"/>
            <ac:spMk id="10" creationId="{4785615A-2E6A-46AE-5AD0-920EFBBEA013}"/>
          </ac:spMkLst>
        </pc:spChg>
        <pc:spChg chg="add del mod">
          <ac:chgData name="CLARA DI PIAZZA" userId="bd862384-123f-4ee2-aeda-536dfd36a613" providerId="ADAL" clId="{4FE2269F-B690-4F04-ACDE-8AC2D0DAD66B}" dt="2023-01-23T11:45:34.285" v="13423"/>
          <ac:spMkLst>
            <pc:docMk/>
            <pc:sldMk cId="1247139019" sldId="811"/>
            <ac:spMk id="12" creationId="{BFA1A26F-4BC5-3D9D-7ED7-F7AB634A31B7}"/>
          </ac:spMkLst>
        </pc:spChg>
        <pc:spChg chg="add del mod">
          <ac:chgData name="CLARA DI PIAZZA" userId="bd862384-123f-4ee2-aeda-536dfd36a613" providerId="ADAL" clId="{4FE2269F-B690-4F04-ACDE-8AC2D0DAD66B}" dt="2023-01-23T13:25:00.027" v="16935" actId="478"/>
          <ac:spMkLst>
            <pc:docMk/>
            <pc:sldMk cId="1247139019" sldId="811"/>
            <ac:spMk id="14" creationId="{69FE1B18-CD9F-B566-FAE1-9ECA3B9D9BC6}"/>
          </ac:spMkLst>
        </pc:spChg>
        <pc:spChg chg="add mod">
          <ac:chgData name="CLARA DI PIAZZA" userId="bd862384-123f-4ee2-aeda-536dfd36a613" providerId="ADAL" clId="{4FE2269F-B690-4F04-ACDE-8AC2D0DAD66B}" dt="2023-01-23T17:29:42.365" v="23626" actId="1076"/>
          <ac:spMkLst>
            <pc:docMk/>
            <pc:sldMk cId="1247139019" sldId="811"/>
            <ac:spMk id="16" creationId="{CC5ACD76-5C3C-6691-5300-FD83B32C2EF2}"/>
          </ac:spMkLst>
        </pc:spChg>
        <pc:spChg chg="add mod">
          <ac:chgData name="CLARA DI PIAZZA" userId="bd862384-123f-4ee2-aeda-536dfd36a613" providerId="ADAL" clId="{4FE2269F-B690-4F04-ACDE-8AC2D0DAD66B}" dt="2023-01-23T13:25:34.410" v="16955" actId="1076"/>
          <ac:spMkLst>
            <pc:docMk/>
            <pc:sldMk cId="1247139019" sldId="811"/>
            <ac:spMk id="17" creationId="{344A3AC6-A34D-6467-4BB8-0782C594B5F5}"/>
          </ac:spMkLst>
        </pc:spChg>
        <pc:spChg chg="add mod">
          <ac:chgData name="CLARA DI PIAZZA" userId="bd862384-123f-4ee2-aeda-536dfd36a613" providerId="ADAL" clId="{4FE2269F-B690-4F04-ACDE-8AC2D0DAD66B}" dt="2023-01-23T11:52:11.744" v="13747" actId="1076"/>
          <ac:spMkLst>
            <pc:docMk/>
            <pc:sldMk cId="1247139019" sldId="811"/>
            <ac:spMk id="20" creationId="{D39FDEA8-60DC-C373-6630-B0FF6711D208}"/>
          </ac:spMkLst>
        </pc:spChg>
        <pc:cxnChg chg="add mod">
          <ac:chgData name="CLARA DI PIAZZA" userId="bd862384-123f-4ee2-aeda-536dfd36a613" providerId="ADAL" clId="{4FE2269F-B690-4F04-ACDE-8AC2D0DAD66B}" dt="2023-01-23T13:24:48.554" v="16933" actId="1076"/>
          <ac:cxnSpMkLst>
            <pc:docMk/>
            <pc:sldMk cId="1247139019" sldId="811"/>
            <ac:cxnSpMk id="11" creationId="{56F1BDF5-ACE1-7B1D-0F1A-3ABC11DB3C46}"/>
          </ac:cxnSpMkLst>
        </pc:cxnChg>
        <pc:cxnChg chg="add del mod">
          <ac:chgData name="CLARA DI PIAZZA" userId="bd862384-123f-4ee2-aeda-536dfd36a613" providerId="ADAL" clId="{4FE2269F-B690-4F04-ACDE-8AC2D0DAD66B}" dt="2023-01-23T11:45:34.285" v="13423"/>
          <ac:cxnSpMkLst>
            <pc:docMk/>
            <pc:sldMk cId="1247139019" sldId="811"/>
            <ac:cxnSpMk id="13" creationId="{D6151051-E08D-D523-19BC-40F4DB7DE116}"/>
          </ac:cxnSpMkLst>
        </pc:cxnChg>
        <pc:cxnChg chg="add mod">
          <ac:chgData name="CLARA DI PIAZZA" userId="bd862384-123f-4ee2-aeda-536dfd36a613" providerId="ADAL" clId="{4FE2269F-B690-4F04-ACDE-8AC2D0DAD66B}" dt="2023-01-23T13:25:34.410" v="16955" actId="1076"/>
          <ac:cxnSpMkLst>
            <pc:docMk/>
            <pc:sldMk cId="1247139019" sldId="811"/>
            <ac:cxnSpMk id="18" creationId="{171D01D4-3CE9-5FE3-E1FF-92085F0432AD}"/>
          </ac:cxnSpMkLst>
        </pc:cxnChg>
        <pc:cxnChg chg="add mod">
          <ac:chgData name="CLARA DI PIAZZA" userId="bd862384-123f-4ee2-aeda-536dfd36a613" providerId="ADAL" clId="{4FE2269F-B690-4F04-ACDE-8AC2D0DAD66B}" dt="2023-01-23T11:51:38.772" v="13740" actId="552"/>
          <ac:cxnSpMkLst>
            <pc:docMk/>
            <pc:sldMk cId="1247139019" sldId="811"/>
            <ac:cxnSpMk id="21" creationId="{90346799-D146-0BB6-20B3-93A0BCE9CB8F}"/>
          </ac:cxnSpMkLst>
        </pc:cxnChg>
      </pc:sldChg>
      <pc:sldChg chg="addSp modSp add mod modTransition">
        <pc:chgData name="CLARA DI PIAZZA" userId="bd862384-123f-4ee2-aeda-536dfd36a613" providerId="ADAL" clId="{4FE2269F-B690-4F04-ACDE-8AC2D0DAD66B}" dt="2023-01-23T17:35:13.347" v="23681" actId="1076"/>
        <pc:sldMkLst>
          <pc:docMk/>
          <pc:sldMk cId="2858716614" sldId="812"/>
        </pc:sldMkLst>
        <pc:spChg chg="add mod">
          <ac:chgData name="CLARA DI PIAZZA" userId="bd862384-123f-4ee2-aeda-536dfd36a613" providerId="ADAL" clId="{4FE2269F-B690-4F04-ACDE-8AC2D0DAD66B}" dt="2023-01-23T17:34:58.879" v="23678" actId="1076"/>
          <ac:spMkLst>
            <pc:docMk/>
            <pc:sldMk cId="2858716614" sldId="812"/>
            <ac:spMk id="3" creationId="{8848A52A-7D0B-5939-479D-5192113DE457}"/>
          </ac:spMkLst>
        </pc:spChg>
        <pc:spChg chg="add mod">
          <ac:chgData name="CLARA DI PIAZZA" userId="bd862384-123f-4ee2-aeda-536dfd36a613" providerId="ADAL" clId="{4FE2269F-B690-4F04-ACDE-8AC2D0DAD66B}" dt="2023-01-23T17:35:04.883" v="23679" actId="1076"/>
          <ac:spMkLst>
            <pc:docMk/>
            <pc:sldMk cId="2858716614" sldId="812"/>
            <ac:spMk id="5" creationId="{CDD64688-BC32-F880-7E83-98E7EAB327DC}"/>
          </ac:spMkLst>
        </pc:spChg>
        <pc:spChg chg="add mod">
          <ac:chgData name="CLARA DI PIAZZA" userId="bd862384-123f-4ee2-aeda-536dfd36a613" providerId="ADAL" clId="{4FE2269F-B690-4F04-ACDE-8AC2D0DAD66B}" dt="2023-01-23T17:35:09.269" v="23680" actId="1076"/>
          <ac:spMkLst>
            <pc:docMk/>
            <pc:sldMk cId="2858716614" sldId="812"/>
            <ac:spMk id="7" creationId="{BB8281EB-ED63-3D47-AA9D-4F29E25520F2}"/>
          </ac:spMkLst>
        </pc:spChg>
        <pc:spChg chg="add mod">
          <ac:chgData name="CLARA DI PIAZZA" userId="bd862384-123f-4ee2-aeda-536dfd36a613" providerId="ADAL" clId="{4FE2269F-B690-4F04-ACDE-8AC2D0DAD66B}" dt="2023-01-23T17:35:13.347" v="23681" actId="1076"/>
          <ac:spMkLst>
            <pc:docMk/>
            <pc:sldMk cId="2858716614" sldId="812"/>
            <ac:spMk id="9" creationId="{B49D33E5-C2BF-8238-6B1D-7BAB4358A488}"/>
          </ac:spMkLst>
        </pc:spChg>
        <pc:spChg chg="add mod">
          <ac:chgData name="CLARA DI PIAZZA" userId="bd862384-123f-4ee2-aeda-536dfd36a613" providerId="ADAL" clId="{4FE2269F-B690-4F04-ACDE-8AC2D0DAD66B}" dt="2023-01-23T12:47:41.934" v="15738" actId="1076"/>
          <ac:spMkLst>
            <pc:docMk/>
            <pc:sldMk cId="2858716614" sldId="812"/>
            <ac:spMk id="11" creationId="{1124F7F5-499A-9AB4-75B7-F9E516B0F32F}"/>
          </ac:spMkLst>
        </pc:spChg>
        <pc:cxnChg chg="add mod">
          <ac:chgData name="CLARA DI PIAZZA" userId="bd862384-123f-4ee2-aeda-536dfd36a613" providerId="ADAL" clId="{4FE2269F-B690-4F04-ACDE-8AC2D0DAD66B}" dt="2023-01-23T17:35:04.883" v="23679" actId="1076"/>
          <ac:cxnSpMkLst>
            <pc:docMk/>
            <pc:sldMk cId="2858716614" sldId="812"/>
            <ac:cxnSpMk id="6" creationId="{149345A0-BD12-22D4-B501-45E12D5E14E1}"/>
          </ac:cxnSpMkLst>
        </pc:cxnChg>
        <pc:cxnChg chg="add mod">
          <ac:chgData name="CLARA DI PIAZZA" userId="bd862384-123f-4ee2-aeda-536dfd36a613" providerId="ADAL" clId="{4FE2269F-B690-4F04-ACDE-8AC2D0DAD66B}" dt="2023-01-23T17:35:09.269" v="23680" actId="1076"/>
          <ac:cxnSpMkLst>
            <pc:docMk/>
            <pc:sldMk cId="2858716614" sldId="812"/>
            <ac:cxnSpMk id="8" creationId="{F958D6E3-A928-DBDE-278B-B7E58BFE2133}"/>
          </ac:cxnSpMkLst>
        </pc:cxnChg>
        <pc:cxnChg chg="add mod">
          <ac:chgData name="CLARA DI PIAZZA" userId="bd862384-123f-4ee2-aeda-536dfd36a613" providerId="ADAL" clId="{4FE2269F-B690-4F04-ACDE-8AC2D0DAD66B}" dt="2023-01-23T17:35:13.347" v="23681" actId="1076"/>
          <ac:cxnSpMkLst>
            <pc:docMk/>
            <pc:sldMk cId="2858716614" sldId="812"/>
            <ac:cxnSpMk id="10" creationId="{BE464D8C-23A3-8563-4DB9-BE923AB7491A}"/>
          </ac:cxnSpMkLst>
        </pc:cxnChg>
        <pc:cxnChg chg="add mod">
          <ac:chgData name="CLARA DI PIAZZA" userId="bd862384-123f-4ee2-aeda-536dfd36a613" providerId="ADAL" clId="{4FE2269F-B690-4F04-ACDE-8AC2D0DAD66B}" dt="2023-01-23T12:47:41.934" v="15738" actId="1076"/>
          <ac:cxnSpMkLst>
            <pc:docMk/>
            <pc:sldMk cId="2858716614" sldId="812"/>
            <ac:cxnSpMk id="12" creationId="{F00DE708-E50C-5D65-E3A4-57156E7D884E}"/>
          </ac:cxnSpMkLst>
        </pc:cxnChg>
      </pc:sldChg>
      <pc:sldChg chg="addSp delSp modSp add mod modTransition">
        <pc:chgData name="CLARA DI PIAZZA" userId="bd862384-123f-4ee2-aeda-536dfd36a613" providerId="ADAL" clId="{4FE2269F-B690-4F04-ACDE-8AC2D0DAD66B}" dt="2023-01-23T17:22:53.337" v="23564"/>
        <pc:sldMkLst>
          <pc:docMk/>
          <pc:sldMk cId="3167583313" sldId="813"/>
        </pc:sldMkLst>
        <pc:spChg chg="add del mod">
          <ac:chgData name="CLARA DI PIAZZA" userId="bd862384-123f-4ee2-aeda-536dfd36a613" providerId="ADAL" clId="{4FE2269F-B690-4F04-ACDE-8AC2D0DAD66B}" dt="2023-01-23T12:20:19.272" v="14986" actId="478"/>
          <ac:spMkLst>
            <pc:docMk/>
            <pc:sldMk cId="3167583313" sldId="813"/>
            <ac:spMk id="3" creationId="{F4878FB1-D8F8-1A57-83CA-D009C5B7F036}"/>
          </ac:spMkLst>
        </pc:spChg>
        <pc:spChg chg="add mod">
          <ac:chgData name="CLARA DI PIAZZA" userId="bd862384-123f-4ee2-aeda-536dfd36a613" providerId="ADAL" clId="{4FE2269F-B690-4F04-ACDE-8AC2D0DAD66B}" dt="2023-01-23T12:20:23.710" v="14987" actId="1076"/>
          <ac:spMkLst>
            <pc:docMk/>
            <pc:sldMk cId="3167583313" sldId="813"/>
            <ac:spMk id="5" creationId="{3EEDE46A-49F5-251B-58BA-79AADC0AE6B2}"/>
          </ac:spMkLst>
        </pc:spChg>
        <pc:spChg chg="add mod">
          <ac:chgData name="CLARA DI PIAZZA" userId="bd862384-123f-4ee2-aeda-536dfd36a613" providerId="ADAL" clId="{4FE2269F-B690-4F04-ACDE-8AC2D0DAD66B}" dt="2023-01-23T12:20:40.283" v="14990" actId="20577"/>
          <ac:spMkLst>
            <pc:docMk/>
            <pc:sldMk cId="3167583313" sldId="813"/>
            <ac:spMk id="6" creationId="{6C598FD4-D569-25FA-A223-E9BDD890BDA0}"/>
          </ac:spMkLst>
        </pc:spChg>
        <pc:spChg chg="add mod">
          <ac:chgData name="CLARA DI PIAZZA" userId="bd862384-123f-4ee2-aeda-536dfd36a613" providerId="ADAL" clId="{4FE2269F-B690-4F04-ACDE-8AC2D0DAD66B}" dt="2023-01-23T12:21:27.818" v="15002" actId="20577"/>
          <ac:spMkLst>
            <pc:docMk/>
            <pc:sldMk cId="3167583313" sldId="813"/>
            <ac:spMk id="9" creationId="{B1094750-9A01-732D-C209-E1B9833B291F}"/>
          </ac:spMkLst>
        </pc:spChg>
        <pc:spChg chg="add mod">
          <ac:chgData name="CLARA DI PIAZZA" userId="bd862384-123f-4ee2-aeda-536dfd36a613" providerId="ADAL" clId="{4FE2269F-B690-4F04-ACDE-8AC2D0DAD66B}" dt="2023-01-23T12:21:43.418" v="15005" actId="20577"/>
          <ac:spMkLst>
            <pc:docMk/>
            <pc:sldMk cId="3167583313" sldId="813"/>
            <ac:spMk id="10" creationId="{32075B1C-C002-E760-A5BC-2B05E047C584}"/>
          </ac:spMkLst>
        </pc:spChg>
        <pc:cxnChg chg="add mod">
          <ac:chgData name="CLARA DI PIAZZA" userId="bd862384-123f-4ee2-aeda-536dfd36a613" providerId="ADAL" clId="{4FE2269F-B690-4F04-ACDE-8AC2D0DAD66B}" dt="2023-01-23T12:20:37.085" v="14989" actId="1076"/>
          <ac:cxnSpMkLst>
            <pc:docMk/>
            <pc:sldMk cId="3167583313" sldId="813"/>
            <ac:cxnSpMk id="7" creationId="{84EE894E-FD3B-F893-9EA9-D7808ABF13F1}"/>
          </ac:cxnSpMkLst>
        </pc:cxnChg>
        <pc:cxnChg chg="add mod">
          <ac:chgData name="CLARA DI PIAZZA" userId="bd862384-123f-4ee2-aeda-536dfd36a613" providerId="ADAL" clId="{4FE2269F-B690-4F04-ACDE-8AC2D0DAD66B}" dt="2023-01-23T12:21:40.472" v="15004" actId="1076"/>
          <ac:cxnSpMkLst>
            <pc:docMk/>
            <pc:sldMk cId="3167583313" sldId="813"/>
            <ac:cxnSpMk id="11" creationId="{EEBA09E1-820F-FCC9-C60B-39C753DDCA0C}"/>
          </ac:cxnSpMkLst>
        </pc:cxnChg>
      </pc:sldChg>
      <pc:sldChg chg="addSp delSp modSp add mod modTransition">
        <pc:chgData name="CLARA DI PIAZZA" userId="bd862384-123f-4ee2-aeda-536dfd36a613" providerId="ADAL" clId="{4FE2269F-B690-4F04-ACDE-8AC2D0DAD66B}" dt="2023-01-23T17:30:15.825" v="23636" actId="1076"/>
        <pc:sldMkLst>
          <pc:docMk/>
          <pc:sldMk cId="882503916" sldId="814"/>
        </pc:sldMkLst>
        <pc:spChg chg="add del mod">
          <ac:chgData name="CLARA DI PIAZZA" userId="bd862384-123f-4ee2-aeda-536dfd36a613" providerId="ADAL" clId="{4FE2269F-B690-4F04-ACDE-8AC2D0DAD66B}" dt="2023-01-23T13:29:26.848" v="17063" actId="478"/>
          <ac:spMkLst>
            <pc:docMk/>
            <pc:sldMk cId="882503916" sldId="814"/>
            <ac:spMk id="2" creationId="{71E862D0-5CB8-D06A-21D7-E4B20C5CECDF}"/>
          </ac:spMkLst>
        </pc:spChg>
        <pc:spChg chg="add mod">
          <ac:chgData name="CLARA DI PIAZZA" userId="bd862384-123f-4ee2-aeda-536dfd36a613" providerId="ADAL" clId="{4FE2269F-B690-4F04-ACDE-8AC2D0DAD66B}" dt="2023-01-23T17:30:15.825" v="23636" actId="1076"/>
          <ac:spMkLst>
            <pc:docMk/>
            <pc:sldMk cId="882503916" sldId="814"/>
            <ac:spMk id="3" creationId="{A073A10C-DF2A-B4AA-9EB7-5BF5EC4AC2F3}"/>
          </ac:spMkLst>
        </pc:spChg>
        <pc:spChg chg="add mod">
          <ac:chgData name="CLARA DI PIAZZA" userId="bd862384-123f-4ee2-aeda-536dfd36a613" providerId="ADAL" clId="{4FE2269F-B690-4F04-ACDE-8AC2D0DAD66B}" dt="2023-01-23T13:29:46.532" v="17074" actId="1076"/>
          <ac:spMkLst>
            <pc:docMk/>
            <pc:sldMk cId="882503916" sldId="814"/>
            <ac:spMk id="6" creationId="{9DA65A89-C573-5CEB-AED2-637371D9830A}"/>
          </ac:spMkLst>
        </pc:spChg>
        <pc:spChg chg="add mod">
          <ac:chgData name="CLARA DI PIAZZA" userId="bd862384-123f-4ee2-aeda-536dfd36a613" providerId="ADAL" clId="{4FE2269F-B690-4F04-ACDE-8AC2D0DAD66B}" dt="2023-01-23T13:29:56.440" v="17077" actId="1076"/>
          <ac:spMkLst>
            <pc:docMk/>
            <pc:sldMk cId="882503916" sldId="814"/>
            <ac:spMk id="7" creationId="{1E7E0578-B28D-A123-855E-C8491FAB3284}"/>
          </ac:spMkLst>
        </pc:spChg>
        <pc:spChg chg="add mod">
          <ac:chgData name="CLARA DI PIAZZA" userId="bd862384-123f-4ee2-aeda-536dfd36a613" providerId="ADAL" clId="{4FE2269F-B690-4F04-ACDE-8AC2D0DAD66B}" dt="2023-01-23T13:29:46.532" v="17074" actId="1076"/>
          <ac:spMkLst>
            <pc:docMk/>
            <pc:sldMk cId="882503916" sldId="814"/>
            <ac:spMk id="12" creationId="{139F1487-8775-D969-B871-5C33EDEB79FC}"/>
          </ac:spMkLst>
        </pc:spChg>
        <pc:spChg chg="add mod">
          <ac:chgData name="CLARA DI PIAZZA" userId="bd862384-123f-4ee2-aeda-536dfd36a613" providerId="ADAL" clId="{4FE2269F-B690-4F04-ACDE-8AC2D0DAD66B}" dt="2023-01-23T13:30:00.812" v="17078" actId="1076"/>
          <ac:spMkLst>
            <pc:docMk/>
            <pc:sldMk cId="882503916" sldId="814"/>
            <ac:spMk id="13" creationId="{1ED25CC7-FF10-AA98-8488-54EA613DF199}"/>
          </ac:spMkLst>
        </pc:spChg>
        <pc:spChg chg="add del mod">
          <ac:chgData name="CLARA DI PIAZZA" userId="bd862384-123f-4ee2-aeda-536dfd36a613" providerId="ADAL" clId="{4FE2269F-B690-4F04-ACDE-8AC2D0DAD66B}" dt="2023-01-23T12:20:12.442" v="14983" actId="21"/>
          <ac:spMkLst>
            <pc:docMk/>
            <pc:sldMk cId="882503916" sldId="814"/>
            <ac:spMk id="15" creationId="{C5E06D9F-0719-7879-EFA8-F5EEB58A3545}"/>
          </ac:spMkLst>
        </pc:spChg>
        <pc:cxnChg chg="add mod">
          <ac:chgData name="CLARA DI PIAZZA" userId="bd862384-123f-4ee2-aeda-536dfd36a613" providerId="ADAL" clId="{4FE2269F-B690-4F04-ACDE-8AC2D0DAD66B}" dt="2023-01-23T13:29:56.440" v="17077" actId="1076"/>
          <ac:cxnSpMkLst>
            <pc:docMk/>
            <pc:sldMk cId="882503916" sldId="814"/>
            <ac:cxnSpMk id="8" creationId="{E5A19934-3301-D023-0B96-4C5597BA3BDE}"/>
          </ac:cxnSpMkLst>
        </pc:cxnChg>
        <pc:cxnChg chg="add mod">
          <ac:chgData name="CLARA DI PIAZZA" userId="bd862384-123f-4ee2-aeda-536dfd36a613" providerId="ADAL" clId="{4FE2269F-B690-4F04-ACDE-8AC2D0DAD66B}" dt="2023-01-23T13:30:00.812" v="17078" actId="1076"/>
          <ac:cxnSpMkLst>
            <pc:docMk/>
            <pc:sldMk cId="882503916" sldId="814"/>
            <ac:cxnSpMk id="14" creationId="{6C2DAF52-80EF-509F-2BAF-5427E102C8AD}"/>
          </ac:cxnSpMkLst>
        </pc:cxnChg>
      </pc:sldChg>
      <pc:sldChg chg="addSp delSp modSp add mod modTransition">
        <pc:chgData name="CLARA DI PIAZZA" userId="bd862384-123f-4ee2-aeda-536dfd36a613" providerId="ADAL" clId="{4FE2269F-B690-4F04-ACDE-8AC2D0DAD66B}" dt="2023-01-23T17:30:11.693" v="23635" actId="1076"/>
        <pc:sldMkLst>
          <pc:docMk/>
          <pc:sldMk cId="3363568706" sldId="815"/>
        </pc:sldMkLst>
        <pc:spChg chg="add del mod">
          <ac:chgData name="CLARA DI PIAZZA" userId="bd862384-123f-4ee2-aeda-536dfd36a613" providerId="ADAL" clId="{4FE2269F-B690-4F04-ACDE-8AC2D0DAD66B}" dt="2023-01-23T13:28:28.838" v="17039" actId="478"/>
          <ac:spMkLst>
            <pc:docMk/>
            <pc:sldMk cId="3363568706" sldId="815"/>
            <ac:spMk id="2" creationId="{E8576F24-C4A6-139D-2D33-35F6B0834196}"/>
          </ac:spMkLst>
        </pc:spChg>
        <pc:spChg chg="add del mod">
          <ac:chgData name="CLARA DI PIAZZA" userId="bd862384-123f-4ee2-aeda-536dfd36a613" providerId="ADAL" clId="{4FE2269F-B690-4F04-ACDE-8AC2D0DAD66B}" dt="2023-01-23T13:28:26.146" v="17038" actId="478"/>
          <ac:spMkLst>
            <pc:docMk/>
            <pc:sldMk cId="3363568706" sldId="815"/>
            <ac:spMk id="3" creationId="{74B1E81E-A745-3692-D1E9-2408CC39867E}"/>
          </ac:spMkLst>
        </pc:spChg>
        <pc:spChg chg="add mod">
          <ac:chgData name="CLARA DI PIAZZA" userId="bd862384-123f-4ee2-aeda-536dfd36a613" providerId="ADAL" clId="{4FE2269F-B690-4F04-ACDE-8AC2D0DAD66B}" dt="2023-01-23T17:30:05.139" v="23633" actId="1076"/>
          <ac:spMkLst>
            <pc:docMk/>
            <pc:sldMk cId="3363568706" sldId="815"/>
            <ac:spMk id="6" creationId="{92C18A12-A5DE-1A0B-A835-682FEA0D246E}"/>
          </ac:spMkLst>
        </pc:spChg>
        <pc:spChg chg="add del mod">
          <ac:chgData name="CLARA DI PIAZZA" userId="bd862384-123f-4ee2-aeda-536dfd36a613" providerId="ADAL" clId="{4FE2269F-B690-4F04-ACDE-8AC2D0DAD66B}" dt="2023-01-23T13:29:17.816" v="17062" actId="1076"/>
          <ac:spMkLst>
            <pc:docMk/>
            <pc:sldMk cId="3363568706" sldId="815"/>
            <ac:spMk id="7" creationId="{C47A7072-95B6-0741-B61A-FE23D7564699}"/>
          </ac:spMkLst>
        </pc:spChg>
        <pc:spChg chg="add mod">
          <ac:chgData name="CLARA DI PIAZZA" userId="bd862384-123f-4ee2-aeda-536dfd36a613" providerId="ADAL" clId="{4FE2269F-B690-4F04-ACDE-8AC2D0DAD66B}" dt="2023-01-23T17:30:11.693" v="23635" actId="1076"/>
          <ac:spMkLst>
            <pc:docMk/>
            <pc:sldMk cId="3363568706" sldId="815"/>
            <ac:spMk id="10" creationId="{4847CD2D-49EF-04F8-35F9-EAF45958FA77}"/>
          </ac:spMkLst>
        </pc:spChg>
        <pc:spChg chg="add mod">
          <ac:chgData name="CLARA DI PIAZZA" userId="bd862384-123f-4ee2-aeda-536dfd36a613" providerId="ADAL" clId="{4FE2269F-B690-4F04-ACDE-8AC2D0DAD66B}" dt="2023-01-23T13:29:10.273" v="17060" actId="1076"/>
          <ac:spMkLst>
            <pc:docMk/>
            <pc:sldMk cId="3363568706" sldId="815"/>
            <ac:spMk id="11" creationId="{68D39CC3-2616-926E-5E66-9039CB65AEAB}"/>
          </ac:spMkLst>
        </pc:spChg>
        <pc:spChg chg="add mod">
          <ac:chgData name="CLARA DI PIAZZA" userId="bd862384-123f-4ee2-aeda-536dfd36a613" providerId="ADAL" clId="{4FE2269F-B690-4F04-ACDE-8AC2D0DAD66B}" dt="2023-01-23T13:29:14.102" v="17061" actId="1076"/>
          <ac:spMkLst>
            <pc:docMk/>
            <pc:sldMk cId="3363568706" sldId="815"/>
            <ac:spMk id="13" creationId="{194AFD98-89A5-8F68-C725-3CC06721C4F4}"/>
          </ac:spMkLst>
        </pc:spChg>
        <pc:cxnChg chg="add del mod">
          <ac:chgData name="CLARA DI PIAZZA" userId="bd862384-123f-4ee2-aeda-536dfd36a613" providerId="ADAL" clId="{4FE2269F-B690-4F04-ACDE-8AC2D0DAD66B}" dt="2023-01-23T13:29:17.816" v="17062" actId="1076"/>
          <ac:cxnSpMkLst>
            <pc:docMk/>
            <pc:sldMk cId="3363568706" sldId="815"/>
            <ac:cxnSpMk id="8" creationId="{7A9D4530-BFC5-8174-79EF-C8F4ECFBF2B0}"/>
          </ac:cxnSpMkLst>
        </pc:cxnChg>
        <pc:cxnChg chg="add mod">
          <ac:chgData name="CLARA DI PIAZZA" userId="bd862384-123f-4ee2-aeda-536dfd36a613" providerId="ADAL" clId="{4FE2269F-B690-4F04-ACDE-8AC2D0DAD66B}" dt="2023-01-23T13:29:10.273" v="17060" actId="1076"/>
          <ac:cxnSpMkLst>
            <pc:docMk/>
            <pc:sldMk cId="3363568706" sldId="815"/>
            <ac:cxnSpMk id="12" creationId="{D3FDED36-8D08-2C02-96C8-4BFCDC5CC540}"/>
          </ac:cxnSpMkLst>
        </pc:cxnChg>
        <pc:cxnChg chg="add mod">
          <ac:chgData name="CLARA DI PIAZZA" userId="bd862384-123f-4ee2-aeda-536dfd36a613" providerId="ADAL" clId="{4FE2269F-B690-4F04-ACDE-8AC2D0DAD66B}" dt="2023-01-23T13:29:14.102" v="17061" actId="1076"/>
          <ac:cxnSpMkLst>
            <pc:docMk/>
            <pc:sldMk cId="3363568706" sldId="815"/>
            <ac:cxnSpMk id="14" creationId="{D36CACE6-59BE-3212-F92C-BA54F7EF49EB}"/>
          </ac:cxnSpMkLst>
        </pc:cxnChg>
      </pc:sldChg>
      <pc:sldChg chg="addSp delSp modSp add mod modTransition">
        <pc:chgData name="CLARA DI PIAZZA" userId="bd862384-123f-4ee2-aeda-536dfd36a613" providerId="ADAL" clId="{4FE2269F-B690-4F04-ACDE-8AC2D0DAD66B}" dt="2023-01-23T17:29:58.847" v="23632" actId="1076"/>
        <pc:sldMkLst>
          <pc:docMk/>
          <pc:sldMk cId="3274904723" sldId="816"/>
        </pc:sldMkLst>
        <pc:spChg chg="add del mod">
          <ac:chgData name="CLARA DI PIAZZA" userId="bd862384-123f-4ee2-aeda-536dfd36a613" providerId="ADAL" clId="{4FE2269F-B690-4F04-ACDE-8AC2D0DAD66B}" dt="2023-01-23T13:27:15.690" v="17006" actId="478"/>
          <ac:spMkLst>
            <pc:docMk/>
            <pc:sldMk cId="3274904723" sldId="816"/>
            <ac:spMk id="2" creationId="{50CE9E53-6E34-F2E2-80CD-CD5AD859527D}"/>
          </ac:spMkLst>
        </pc:spChg>
        <pc:spChg chg="mod">
          <ac:chgData name="CLARA DI PIAZZA" userId="bd862384-123f-4ee2-aeda-536dfd36a613" providerId="ADAL" clId="{4FE2269F-B690-4F04-ACDE-8AC2D0DAD66B}" dt="2023-01-23T17:29:10.915" v="23619" actId="1076"/>
          <ac:spMkLst>
            <pc:docMk/>
            <pc:sldMk cId="3274904723" sldId="816"/>
            <ac:spMk id="4" creationId="{F9378851-CC28-A175-38E3-884B494871CC}"/>
          </ac:spMkLst>
        </pc:spChg>
        <pc:spChg chg="add mod">
          <ac:chgData name="CLARA DI PIAZZA" userId="bd862384-123f-4ee2-aeda-536dfd36a613" providerId="ADAL" clId="{4FE2269F-B690-4F04-ACDE-8AC2D0DAD66B}" dt="2023-01-23T17:29:55.720" v="23631" actId="1076"/>
          <ac:spMkLst>
            <pc:docMk/>
            <pc:sldMk cId="3274904723" sldId="816"/>
            <ac:spMk id="5" creationId="{86658D54-5190-E882-B09F-F4E1B39135ED}"/>
          </ac:spMkLst>
        </pc:spChg>
        <pc:spChg chg="add mod">
          <ac:chgData name="CLARA DI PIAZZA" userId="bd862384-123f-4ee2-aeda-536dfd36a613" providerId="ADAL" clId="{4FE2269F-B690-4F04-ACDE-8AC2D0DAD66B}" dt="2023-01-23T12:06:29.213" v="14392" actId="20577"/>
          <ac:spMkLst>
            <pc:docMk/>
            <pc:sldMk cId="3274904723" sldId="816"/>
            <ac:spMk id="6" creationId="{C264E553-69A5-3E48-75B5-46FC1A60D3C8}"/>
          </ac:spMkLst>
        </pc:spChg>
        <pc:spChg chg="add del mod">
          <ac:chgData name="CLARA DI PIAZZA" userId="bd862384-123f-4ee2-aeda-536dfd36a613" providerId="ADAL" clId="{4FE2269F-B690-4F04-ACDE-8AC2D0DAD66B}" dt="2023-01-23T12:06:58.516" v="14413" actId="478"/>
          <ac:spMkLst>
            <pc:docMk/>
            <pc:sldMk cId="3274904723" sldId="816"/>
            <ac:spMk id="8" creationId="{5C55540B-B4CA-8FA4-DB31-56189AAA471B}"/>
          </ac:spMkLst>
        </pc:spChg>
        <pc:spChg chg="add del mod">
          <ac:chgData name="CLARA DI PIAZZA" userId="bd862384-123f-4ee2-aeda-536dfd36a613" providerId="ADAL" clId="{4FE2269F-B690-4F04-ACDE-8AC2D0DAD66B}" dt="2023-01-23T13:27:50.734" v="17022" actId="478"/>
          <ac:spMkLst>
            <pc:docMk/>
            <pc:sldMk cId="3274904723" sldId="816"/>
            <ac:spMk id="9" creationId="{4B84C6E5-2F2E-945D-19AC-3B9E6861C0AE}"/>
          </ac:spMkLst>
        </pc:spChg>
        <pc:spChg chg="add mod">
          <ac:chgData name="CLARA DI PIAZZA" userId="bd862384-123f-4ee2-aeda-536dfd36a613" providerId="ADAL" clId="{4FE2269F-B690-4F04-ACDE-8AC2D0DAD66B}" dt="2023-01-23T17:29:58.847" v="23632" actId="1076"/>
          <ac:spMkLst>
            <pc:docMk/>
            <pc:sldMk cId="3274904723" sldId="816"/>
            <ac:spMk id="11" creationId="{7C82700F-22A1-13D6-5A39-7CBE67E999A1}"/>
          </ac:spMkLst>
        </pc:spChg>
        <pc:spChg chg="add mod">
          <ac:chgData name="CLARA DI PIAZZA" userId="bd862384-123f-4ee2-aeda-536dfd36a613" providerId="ADAL" clId="{4FE2269F-B690-4F04-ACDE-8AC2D0DAD66B}" dt="2023-01-23T12:09:47.852" v="14592" actId="20577"/>
          <ac:spMkLst>
            <pc:docMk/>
            <pc:sldMk cId="3274904723" sldId="816"/>
            <ac:spMk id="12" creationId="{370EE1F5-13DC-6853-7F7C-0A0DB85B6E2C}"/>
          </ac:spMkLst>
        </pc:spChg>
        <pc:spChg chg="add mod">
          <ac:chgData name="CLARA DI PIAZZA" userId="bd862384-123f-4ee2-aeda-536dfd36a613" providerId="ADAL" clId="{4FE2269F-B690-4F04-ACDE-8AC2D0DAD66B}" dt="2023-01-23T12:14:00.394" v="14805" actId="1076"/>
          <ac:spMkLst>
            <pc:docMk/>
            <pc:sldMk cId="3274904723" sldId="816"/>
            <ac:spMk id="14" creationId="{ED4FD53B-ECAD-5C37-59D1-FD95698067A7}"/>
          </ac:spMkLst>
        </pc:spChg>
        <pc:cxnChg chg="add mod">
          <ac:chgData name="CLARA DI PIAZZA" userId="bd862384-123f-4ee2-aeda-536dfd36a613" providerId="ADAL" clId="{4FE2269F-B690-4F04-ACDE-8AC2D0DAD66B}" dt="2023-01-23T12:06:26.953" v="14390" actId="1076"/>
          <ac:cxnSpMkLst>
            <pc:docMk/>
            <pc:sldMk cId="3274904723" sldId="816"/>
            <ac:cxnSpMk id="7" creationId="{8F1B3F44-BCDD-09B6-8C96-1A1D04C15382}"/>
          </ac:cxnSpMkLst>
        </pc:cxnChg>
        <pc:cxnChg chg="add mod">
          <ac:chgData name="CLARA DI PIAZZA" userId="bd862384-123f-4ee2-aeda-536dfd36a613" providerId="ADAL" clId="{4FE2269F-B690-4F04-ACDE-8AC2D0DAD66B}" dt="2023-01-23T12:09:45.299" v="14590" actId="1076"/>
          <ac:cxnSpMkLst>
            <pc:docMk/>
            <pc:sldMk cId="3274904723" sldId="816"/>
            <ac:cxnSpMk id="13" creationId="{11C9F7A0-120C-AE67-E45E-A9384AEEC1BC}"/>
          </ac:cxnSpMkLst>
        </pc:cxnChg>
        <pc:cxnChg chg="add mod">
          <ac:chgData name="CLARA DI PIAZZA" userId="bd862384-123f-4ee2-aeda-536dfd36a613" providerId="ADAL" clId="{4FE2269F-B690-4F04-ACDE-8AC2D0DAD66B}" dt="2023-01-23T12:14:00.394" v="14805" actId="1076"/>
          <ac:cxnSpMkLst>
            <pc:docMk/>
            <pc:sldMk cId="3274904723" sldId="816"/>
            <ac:cxnSpMk id="15" creationId="{ADC807D2-D81A-EA9E-7881-BEC0FF03C115}"/>
          </ac:cxnSpMkLst>
        </pc:cxnChg>
      </pc:sldChg>
      <pc:sldChg chg="addSp delSp modSp add mod modTransition">
        <pc:chgData name="CLARA DI PIAZZA" userId="bd862384-123f-4ee2-aeda-536dfd36a613" providerId="ADAL" clId="{4FE2269F-B690-4F04-ACDE-8AC2D0DAD66B}" dt="2023-01-23T17:29:52.543" v="23630" actId="1076"/>
        <pc:sldMkLst>
          <pc:docMk/>
          <pc:sldMk cId="264605359" sldId="817"/>
        </pc:sldMkLst>
        <pc:spChg chg="add mod">
          <ac:chgData name="CLARA DI PIAZZA" userId="bd862384-123f-4ee2-aeda-536dfd36a613" providerId="ADAL" clId="{4FE2269F-B690-4F04-ACDE-8AC2D0DAD66B}" dt="2023-01-23T17:29:49.609" v="23629" actId="1076"/>
          <ac:spMkLst>
            <pc:docMk/>
            <pc:sldMk cId="264605359" sldId="817"/>
            <ac:spMk id="3" creationId="{ABB91964-977C-3F79-FF22-20B41935569D}"/>
          </ac:spMkLst>
        </pc:spChg>
        <pc:spChg chg="mod">
          <ac:chgData name="CLARA DI PIAZZA" userId="bd862384-123f-4ee2-aeda-536dfd36a613" providerId="ADAL" clId="{4FE2269F-B690-4F04-ACDE-8AC2D0DAD66B}" dt="2023-01-23T17:29:47.078" v="23628" actId="1076"/>
          <ac:spMkLst>
            <pc:docMk/>
            <pc:sldMk cId="264605359" sldId="817"/>
            <ac:spMk id="4" creationId="{F9378851-CC28-A175-38E3-884B494871CC}"/>
          </ac:spMkLst>
        </pc:spChg>
        <pc:spChg chg="add del mod">
          <ac:chgData name="CLARA DI PIAZZA" userId="bd862384-123f-4ee2-aeda-536dfd36a613" providerId="ADAL" clId="{4FE2269F-B690-4F04-ACDE-8AC2D0DAD66B}" dt="2023-01-23T13:25:53.162" v="16956" actId="478"/>
          <ac:spMkLst>
            <pc:docMk/>
            <pc:sldMk cId="264605359" sldId="817"/>
            <ac:spMk id="5" creationId="{6107561D-B215-FCCA-A04A-3DE3026D68E0}"/>
          </ac:spMkLst>
        </pc:spChg>
        <pc:spChg chg="add del mod">
          <ac:chgData name="CLARA DI PIAZZA" userId="bd862384-123f-4ee2-aeda-536dfd36a613" providerId="ADAL" clId="{4FE2269F-B690-4F04-ACDE-8AC2D0DAD66B}" dt="2023-01-23T13:26:19.380" v="16969" actId="478"/>
          <ac:spMkLst>
            <pc:docMk/>
            <pc:sldMk cId="264605359" sldId="817"/>
            <ac:spMk id="6" creationId="{BE09B6A5-F849-3437-5F8C-3D4DA40C6402}"/>
          </ac:spMkLst>
        </pc:spChg>
        <pc:spChg chg="add del mod">
          <ac:chgData name="CLARA DI PIAZZA" userId="bd862384-123f-4ee2-aeda-536dfd36a613" providerId="ADAL" clId="{4FE2269F-B690-4F04-ACDE-8AC2D0DAD66B}" dt="2023-01-23T11:56:02.420" v="13840" actId="21"/>
          <ac:spMkLst>
            <pc:docMk/>
            <pc:sldMk cId="264605359" sldId="817"/>
            <ac:spMk id="7" creationId="{1FCB36ED-E63C-289C-CCB6-0B24333988D6}"/>
          </ac:spMkLst>
        </pc:spChg>
        <pc:spChg chg="add mod">
          <ac:chgData name="CLARA DI PIAZZA" userId="bd862384-123f-4ee2-aeda-536dfd36a613" providerId="ADAL" clId="{4FE2269F-B690-4F04-ACDE-8AC2D0DAD66B}" dt="2023-01-23T11:57:52.952" v="13926" actId="20577"/>
          <ac:spMkLst>
            <pc:docMk/>
            <pc:sldMk cId="264605359" sldId="817"/>
            <ac:spMk id="8" creationId="{6C4A89E3-69F5-5244-7EBA-FDF8D0BF5E91}"/>
          </ac:spMkLst>
        </pc:spChg>
        <pc:spChg chg="add mod">
          <ac:chgData name="CLARA DI PIAZZA" userId="bd862384-123f-4ee2-aeda-536dfd36a613" providerId="ADAL" clId="{4FE2269F-B690-4F04-ACDE-8AC2D0DAD66B}" dt="2023-01-23T17:29:52.543" v="23630" actId="1076"/>
          <ac:spMkLst>
            <pc:docMk/>
            <pc:sldMk cId="264605359" sldId="817"/>
            <ac:spMk id="11" creationId="{D68CAE10-275A-54C6-5786-3DF02B7B100A}"/>
          </ac:spMkLst>
        </pc:spChg>
        <pc:spChg chg="add mod">
          <ac:chgData name="CLARA DI PIAZZA" userId="bd862384-123f-4ee2-aeda-536dfd36a613" providerId="ADAL" clId="{4FE2269F-B690-4F04-ACDE-8AC2D0DAD66B}" dt="2023-01-23T13:27:02.552" v="17004" actId="1076"/>
          <ac:spMkLst>
            <pc:docMk/>
            <pc:sldMk cId="264605359" sldId="817"/>
            <ac:spMk id="12" creationId="{40A46A3D-81B6-5F97-D4A4-48FDC454DE4E}"/>
          </ac:spMkLst>
        </pc:spChg>
        <pc:spChg chg="add mod">
          <ac:chgData name="CLARA DI PIAZZA" userId="bd862384-123f-4ee2-aeda-536dfd36a613" providerId="ADAL" clId="{4FE2269F-B690-4F04-ACDE-8AC2D0DAD66B}" dt="2023-01-23T13:27:06.966" v="17005" actId="1076"/>
          <ac:spMkLst>
            <pc:docMk/>
            <pc:sldMk cId="264605359" sldId="817"/>
            <ac:spMk id="14" creationId="{C9E5D406-861B-1A52-8A7A-B8614C9B2D0A}"/>
          </ac:spMkLst>
        </pc:spChg>
        <pc:cxnChg chg="add mod">
          <ac:chgData name="CLARA DI PIAZZA" userId="bd862384-123f-4ee2-aeda-536dfd36a613" providerId="ADAL" clId="{4FE2269F-B690-4F04-ACDE-8AC2D0DAD66B}" dt="2023-01-23T11:54:10.142" v="13784" actId="1076"/>
          <ac:cxnSpMkLst>
            <pc:docMk/>
            <pc:sldMk cId="264605359" sldId="817"/>
            <ac:cxnSpMk id="9" creationId="{8417F1F4-B45E-5D32-85AF-C56DCB785566}"/>
          </ac:cxnSpMkLst>
        </pc:cxnChg>
        <pc:cxnChg chg="add mod">
          <ac:chgData name="CLARA DI PIAZZA" userId="bd862384-123f-4ee2-aeda-536dfd36a613" providerId="ADAL" clId="{4FE2269F-B690-4F04-ACDE-8AC2D0DAD66B}" dt="2023-01-23T13:27:02.552" v="17004" actId="1076"/>
          <ac:cxnSpMkLst>
            <pc:docMk/>
            <pc:sldMk cId="264605359" sldId="817"/>
            <ac:cxnSpMk id="13" creationId="{81D186C8-D33E-7515-615C-304CD9602338}"/>
          </ac:cxnSpMkLst>
        </pc:cxnChg>
        <pc:cxnChg chg="add mod">
          <ac:chgData name="CLARA DI PIAZZA" userId="bd862384-123f-4ee2-aeda-536dfd36a613" providerId="ADAL" clId="{4FE2269F-B690-4F04-ACDE-8AC2D0DAD66B}" dt="2023-01-23T13:27:06.966" v="17005" actId="1076"/>
          <ac:cxnSpMkLst>
            <pc:docMk/>
            <pc:sldMk cId="264605359" sldId="817"/>
            <ac:cxnSpMk id="15" creationId="{94DA60F6-E20C-C052-B938-C85C21DE0311}"/>
          </ac:cxnSpMkLst>
        </pc:cxnChg>
      </pc:sldChg>
      <pc:sldChg chg="addSp modSp add mod modTransition">
        <pc:chgData name="CLARA DI PIAZZA" userId="bd862384-123f-4ee2-aeda-536dfd36a613" providerId="ADAL" clId="{4FE2269F-B690-4F04-ACDE-8AC2D0DAD66B}" dt="2023-01-23T17:36:03.843" v="23687" actId="1076"/>
        <pc:sldMkLst>
          <pc:docMk/>
          <pc:sldMk cId="3836408494" sldId="818"/>
        </pc:sldMkLst>
        <pc:spChg chg="add mod">
          <ac:chgData name="CLARA DI PIAZZA" userId="bd862384-123f-4ee2-aeda-536dfd36a613" providerId="ADAL" clId="{4FE2269F-B690-4F04-ACDE-8AC2D0DAD66B}" dt="2023-01-23T17:35:45.843" v="23683" actId="1076"/>
          <ac:spMkLst>
            <pc:docMk/>
            <pc:sldMk cId="3836408494" sldId="818"/>
            <ac:spMk id="3" creationId="{0C539314-B251-54E5-71E5-A8F1EB74D249}"/>
          </ac:spMkLst>
        </pc:spChg>
        <pc:spChg chg="add mod">
          <ac:chgData name="CLARA DI PIAZZA" userId="bd862384-123f-4ee2-aeda-536dfd36a613" providerId="ADAL" clId="{4FE2269F-B690-4F04-ACDE-8AC2D0DAD66B}" dt="2023-01-23T17:35:50.276" v="23684" actId="1076"/>
          <ac:spMkLst>
            <pc:docMk/>
            <pc:sldMk cId="3836408494" sldId="818"/>
            <ac:spMk id="5" creationId="{5876F162-A98D-3064-2548-B997627296EB}"/>
          </ac:spMkLst>
        </pc:spChg>
        <pc:spChg chg="add mod">
          <ac:chgData name="CLARA DI PIAZZA" userId="bd862384-123f-4ee2-aeda-536dfd36a613" providerId="ADAL" clId="{4FE2269F-B690-4F04-ACDE-8AC2D0DAD66B}" dt="2023-01-23T17:35:56.889" v="23685" actId="1076"/>
          <ac:spMkLst>
            <pc:docMk/>
            <pc:sldMk cId="3836408494" sldId="818"/>
            <ac:spMk id="7" creationId="{6E6462AB-FC34-0304-A72D-CB7DFF433F54}"/>
          </ac:spMkLst>
        </pc:spChg>
        <pc:spChg chg="add mod">
          <ac:chgData name="CLARA DI PIAZZA" userId="bd862384-123f-4ee2-aeda-536dfd36a613" providerId="ADAL" clId="{4FE2269F-B690-4F04-ACDE-8AC2D0DAD66B}" dt="2023-01-23T17:36:00.743" v="23686" actId="1076"/>
          <ac:spMkLst>
            <pc:docMk/>
            <pc:sldMk cId="3836408494" sldId="818"/>
            <ac:spMk id="9" creationId="{0FC1C52E-4E4D-E87A-C5A9-FE512EFBD84D}"/>
          </ac:spMkLst>
        </pc:spChg>
        <pc:spChg chg="add mod">
          <ac:chgData name="CLARA DI PIAZZA" userId="bd862384-123f-4ee2-aeda-536dfd36a613" providerId="ADAL" clId="{4FE2269F-B690-4F04-ACDE-8AC2D0DAD66B}" dt="2023-01-23T17:36:03.843" v="23687" actId="1076"/>
          <ac:spMkLst>
            <pc:docMk/>
            <pc:sldMk cId="3836408494" sldId="818"/>
            <ac:spMk id="11" creationId="{8571446C-5452-5DA6-C836-28DEA4355747}"/>
          </ac:spMkLst>
        </pc:spChg>
        <pc:cxnChg chg="add mod">
          <ac:chgData name="CLARA DI PIAZZA" userId="bd862384-123f-4ee2-aeda-536dfd36a613" providerId="ADAL" clId="{4FE2269F-B690-4F04-ACDE-8AC2D0DAD66B}" dt="2023-01-23T17:35:50.276" v="23684" actId="1076"/>
          <ac:cxnSpMkLst>
            <pc:docMk/>
            <pc:sldMk cId="3836408494" sldId="818"/>
            <ac:cxnSpMk id="6" creationId="{2D3C1B36-F923-AB43-B2F8-2A806E8EF2A6}"/>
          </ac:cxnSpMkLst>
        </pc:cxnChg>
        <pc:cxnChg chg="add mod">
          <ac:chgData name="CLARA DI PIAZZA" userId="bd862384-123f-4ee2-aeda-536dfd36a613" providerId="ADAL" clId="{4FE2269F-B690-4F04-ACDE-8AC2D0DAD66B}" dt="2023-01-23T17:35:56.889" v="23685" actId="1076"/>
          <ac:cxnSpMkLst>
            <pc:docMk/>
            <pc:sldMk cId="3836408494" sldId="818"/>
            <ac:cxnSpMk id="8" creationId="{43F95B2A-7FEC-390C-9D23-9F1E31676DC7}"/>
          </ac:cxnSpMkLst>
        </pc:cxnChg>
        <pc:cxnChg chg="add mod">
          <ac:chgData name="CLARA DI PIAZZA" userId="bd862384-123f-4ee2-aeda-536dfd36a613" providerId="ADAL" clId="{4FE2269F-B690-4F04-ACDE-8AC2D0DAD66B}" dt="2023-01-23T17:36:00.743" v="23686" actId="1076"/>
          <ac:cxnSpMkLst>
            <pc:docMk/>
            <pc:sldMk cId="3836408494" sldId="818"/>
            <ac:cxnSpMk id="10" creationId="{89445818-3B91-1248-D341-FF6E7288B327}"/>
          </ac:cxnSpMkLst>
        </pc:cxnChg>
        <pc:cxnChg chg="add mod">
          <ac:chgData name="CLARA DI PIAZZA" userId="bd862384-123f-4ee2-aeda-536dfd36a613" providerId="ADAL" clId="{4FE2269F-B690-4F04-ACDE-8AC2D0DAD66B}" dt="2023-01-23T17:36:03.843" v="23687" actId="1076"/>
          <ac:cxnSpMkLst>
            <pc:docMk/>
            <pc:sldMk cId="3836408494" sldId="818"/>
            <ac:cxnSpMk id="12" creationId="{E3A5491C-C59A-2D90-D7D0-CC3E8DD07720}"/>
          </ac:cxnSpMkLst>
        </pc:cxnChg>
      </pc:sldChg>
      <pc:sldChg chg="addSp modSp add mod modTransition">
        <pc:chgData name="CLARA DI PIAZZA" userId="bd862384-123f-4ee2-aeda-536dfd36a613" providerId="ADAL" clId="{4FE2269F-B690-4F04-ACDE-8AC2D0DAD66B}" dt="2023-01-23T17:44:49.118" v="23758" actId="1076"/>
        <pc:sldMkLst>
          <pc:docMk/>
          <pc:sldMk cId="2499904476" sldId="819"/>
        </pc:sldMkLst>
        <pc:spChg chg="add mod">
          <ac:chgData name="CLARA DI PIAZZA" userId="bd862384-123f-4ee2-aeda-536dfd36a613" providerId="ADAL" clId="{4FE2269F-B690-4F04-ACDE-8AC2D0DAD66B}" dt="2023-01-23T17:44:28.202" v="23754" actId="1076"/>
          <ac:spMkLst>
            <pc:docMk/>
            <pc:sldMk cId="2499904476" sldId="819"/>
            <ac:spMk id="3" creationId="{F71E7C55-6099-8BC7-1648-B0A5019EC9E0}"/>
          </ac:spMkLst>
        </pc:spChg>
        <pc:spChg chg="add mod">
          <ac:chgData name="CLARA DI PIAZZA" userId="bd862384-123f-4ee2-aeda-536dfd36a613" providerId="ADAL" clId="{4FE2269F-B690-4F04-ACDE-8AC2D0DAD66B}" dt="2023-01-23T17:44:36.680" v="23755" actId="1076"/>
          <ac:spMkLst>
            <pc:docMk/>
            <pc:sldMk cId="2499904476" sldId="819"/>
            <ac:spMk id="5" creationId="{BBD6547D-FA89-B9D9-6690-14D23E0E92FC}"/>
          </ac:spMkLst>
        </pc:spChg>
        <pc:spChg chg="add mod">
          <ac:chgData name="CLARA DI PIAZZA" userId="bd862384-123f-4ee2-aeda-536dfd36a613" providerId="ADAL" clId="{4FE2269F-B690-4F04-ACDE-8AC2D0DAD66B}" dt="2023-01-23T17:44:40.504" v="23756" actId="1076"/>
          <ac:spMkLst>
            <pc:docMk/>
            <pc:sldMk cId="2499904476" sldId="819"/>
            <ac:spMk id="7" creationId="{BEAF73B7-4271-493F-BB73-C05F23FD2B6A}"/>
          </ac:spMkLst>
        </pc:spChg>
        <pc:spChg chg="add mod">
          <ac:chgData name="CLARA DI PIAZZA" userId="bd862384-123f-4ee2-aeda-536dfd36a613" providerId="ADAL" clId="{4FE2269F-B690-4F04-ACDE-8AC2D0DAD66B}" dt="2023-01-23T17:44:45.455" v="23757" actId="1076"/>
          <ac:spMkLst>
            <pc:docMk/>
            <pc:sldMk cId="2499904476" sldId="819"/>
            <ac:spMk id="9" creationId="{8FEE6B92-D099-605C-EF2A-434D091FD6F9}"/>
          </ac:spMkLst>
        </pc:spChg>
        <pc:spChg chg="add mod">
          <ac:chgData name="CLARA DI PIAZZA" userId="bd862384-123f-4ee2-aeda-536dfd36a613" providerId="ADAL" clId="{4FE2269F-B690-4F04-ACDE-8AC2D0DAD66B}" dt="2023-01-23T17:44:49.118" v="23758" actId="1076"/>
          <ac:spMkLst>
            <pc:docMk/>
            <pc:sldMk cId="2499904476" sldId="819"/>
            <ac:spMk id="11" creationId="{2378DD9D-77AF-6E79-3E0E-D39C3C480463}"/>
          </ac:spMkLst>
        </pc:spChg>
        <pc:cxnChg chg="add mod">
          <ac:chgData name="CLARA DI PIAZZA" userId="bd862384-123f-4ee2-aeda-536dfd36a613" providerId="ADAL" clId="{4FE2269F-B690-4F04-ACDE-8AC2D0DAD66B}" dt="2023-01-23T17:44:36.680" v="23755" actId="1076"/>
          <ac:cxnSpMkLst>
            <pc:docMk/>
            <pc:sldMk cId="2499904476" sldId="819"/>
            <ac:cxnSpMk id="6" creationId="{8DF8455A-6149-0040-26B1-5D92CEEAA1ED}"/>
          </ac:cxnSpMkLst>
        </pc:cxnChg>
        <pc:cxnChg chg="add mod">
          <ac:chgData name="CLARA DI PIAZZA" userId="bd862384-123f-4ee2-aeda-536dfd36a613" providerId="ADAL" clId="{4FE2269F-B690-4F04-ACDE-8AC2D0DAD66B}" dt="2023-01-23T17:44:40.504" v="23756" actId="1076"/>
          <ac:cxnSpMkLst>
            <pc:docMk/>
            <pc:sldMk cId="2499904476" sldId="819"/>
            <ac:cxnSpMk id="8" creationId="{E6B41851-38B4-252C-4033-7B881FDEFE5F}"/>
          </ac:cxnSpMkLst>
        </pc:cxnChg>
        <pc:cxnChg chg="add mod">
          <ac:chgData name="CLARA DI PIAZZA" userId="bd862384-123f-4ee2-aeda-536dfd36a613" providerId="ADAL" clId="{4FE2269F-B690-4F04-ACDE-8AC2D0DAD66B}" dt="2023-01-23T17:44:45.455" v="23757" actId="1076"/>
          <ac:cxnSpMkLst>
            <pc:docMk/>
            <pc:sldMk cId="2499904476" sldId="819"/>
            <ac:cxnSpMk id="10" creationId="{41D08050-89BA-3BCB-B996-54696BF44FDE}"/>
          </ac:cxnSpMkLst>
        </pc:cxnChg>
        <pc:cxnChg chg="add mod">
          <ac:chgData name="CLARA DI PIAZZA" userId="bd862384-123f-4ee2-aeda-536dfd36a613" providerId="ADAL" clId="{4FE2269F-B690-4F04-ACDE-8AC2D0DAD66B}" dt="2023-01-23T17:44:49.118" v="23758" actId="1076"/>
          <ac:cxnSpMkLst>
            <pc:docMk/>
            <pc:sldMk cId="2499904476" sldId="819"/>
            <ac:cxnSpMk id="12" creationId="{CDD3077A-BA4F-D5C5-EC73-D74106C2FA3B}"/>
          </ac:cxnSpMkLst>
        </pc:cxnChg>
      </pc:sldChg>
      <pc:sldChg chg="addSp delSp modSp add mod modTransition">
        <pc:chgData name="CLARA DI PIAZZA" userId="bd862384-123f-4ee2-aeda-536dfd36a613" providerId="ADAL" clId="{4FE2269F-B690-4F04-ACDE-8AC2D0DAD66B}" dt="2023-01-23T17:30:28.652" v="23640" actId="1076"/>
        <pc:sldMkLst>
          <pc:docMk/>
          <pc:sldMk cId="3208594091" sldId="820"/>
        </pc:sldMkLst>
        <pc:spChg chg="add del mod">
          <ac:chgData name="CLARA DI PIAZZA" userId="bd862384-123f-4ee2-aeda-536dfd36a613" providerId="ADAL" clId="{4FE2269F-B690-4F04-ACDE-8AC2D0DAD66B}" dt="2023-01-23T13:31:05.554" v="17097" actId="478"/>
          <ac:spMkLst>
            <pc:docMk/>
            <pc:sldMk cId="3208594091" sldId="820"/>
            <ac:spMk id="2" creationId="{00ED93E3-3C62-6306-E422-2777A36C0D0C}"/>
          </ac:spMkLst>
        </pc:spChg>
        <pc:spChg chg="add mod">
          <ac:chgData name="CLARA DI PIAZZA" userId="bd862384-123f-4ee2-aeda-536dfd36a613" providerId="ADAL" clId="{4FE2269F-B690-4F04-ACDE-8AC2D0DAD66B}" dt="2023-01-23T17:30:28.652" v="23640" actId="1076"/>
          <ac:spMkLst>
            <pc:docMk/>
            <pc:sldMk cId="3208594091" sldId="820"/>
            <ac:spMk id="3" creationId="{6D6B8AE5-0E98-1153-E3BE-0281BEA618D5}"/>
          </ac:spMkLst>
        </pc:spChg>
        <pc:spChg chg="add mod">
          <ac:chgData name="CLARA DI PIAZZA" userId="bd862384-123f-4ee2-aeda-536dfd36a613" providerId="ADAL" clId="{4FE2269F-B690-4F04-ACDE-8AC2D0DAD66B}" dt="2023-01-23T13:31:33.303" v="17112" actId="1076"/>
          <ac:spMkLst>
            <pc:docMk/>
            <pc:sldMk cId="3208594091" sldId="820"/>
            <ac:spMk id="6" creationId="{0B4305B1-86CA-4483-F1A5-A1D2E7953B43}"/>
          </ac:spMkLst>
        </pc:spChg>
        <pc:spChg chg="add mod">
          <ac:chgData name="CLARA DI PIAZZA" userId="bd862384-123f-4ee2-aeda-536dfd36a613" providerId="ADAL" clId="{4FE2269F-B690-4F04-ACDE-8AC2D0DAD66B}" dt="2023-01-23T13:31:33.303" v="17112" actId="1076"/>
          <ac:spMkLst>
            <pc:docMk/>
            <pc:sldMk cId="3208594091" sldId="820"/>
            <ac:spMk id="7" creationId="{AD25797B-2752-A6E1-6059-C39D9AFD4026}"/>
          </ac:spMkLst>
        </pc:spChg>
        <pc:spChg chg="add mod">
          <ac:chgData name="CLARA DI PIAZZA" userId="bd862384-123f-4ee2-aeda-536dfd36a613" providerId="ADAL" clId="{4FE2269F-B690-4F04-ACDE-8AC2D0DAD66B}" dt="2023-01-23T13:31:33.303" v="17112" actId="1076"/>
          <ac:spMkLst>
            <pc:docMk/>
            <pc:sldMk cId="3208594091" sldId="820"/>
            <ac:spMk id="9" creationId="{62270175-659B-FD22-12EF-EEB3FE2920E7}"/>
          </ac:spMkLst>
        </pc:spChg>
        <pc:spChg chg="add mod">
          <ac:chgData name="CLARA DI PIAZZA" userId="bd862384-123f-4ee2-aeda-536dfd36a613" providerId="ADAL" clId="{4FE2269F-B690-4F04-ACDE-8AC2D0DAD66B}" dt="2023-01-23T13:31:33.303" v="17112" actId="1076"/>
          <ac:spMkLst>
            <pc:docMk/>
            <pc:sldMk cId="3208594091" sldId="820"/>
            <ac:spMk id="11" creationId="{0254DBCA-F523-0C3B-D0BB-5088690D76D3}"/>
          </ac:spMkLst>
        </pc:spChg>
        <pc:spChg chg="add mod">
          <ac:chgData name="CLARA DI PIAZZA" userId="bd862384-123f-4ee2-aeda-536dfd36a613" providerId="ADAL" clId="{4FE2269F-B690-4F04-ACDE-8AC2D0DAD66B}" dt="2023-01-23T13:31:33.303" v="17112" actId="1076"/>
          <ac:spMkLst>
            <pc:docMk/>
            <pc:sldMk cId="3208594091" sldId="820"/>
            <ac:spMk id="13" creationId="{3786E6CF-5107-84F2-A3F7-75E074A2059E}"/>
          </ac:spMkLst>
        </pc:spChg>
        <pc:cxnChg chg="add mod">
          <ac:chgData name="CLARA DI PIAZZA" userId="bd862384-123f-4ee2-aeda-536dfd36a613" providerId="ADAL" clId="{4FE2269F-B690-4F04-ACDE-8AC2D0DAD66B}" dt="2023-01-23T13:31:33.303" v="17112" actId="1076"/>
          <ac:cxnSpMkLst>
            <pc:docMk/>
            <pc:sldMk cId="3208594091" sldId="820"/>
            <ac:cxnSpMk id="8" creationId="{04A98439-B550-5FAF-27CA-82E7FFCF0D8F}"/>
          </ac:cxnSpMkLst>
        </pc:cxnChg>
        <pc:cxnChg chg="add mod">
          <ac:chgData name="CLARA DI PIAZZA" userId="bd862384-123f-4ee2-aeda-536dfd36a613" providerId="ADAL" clId="{4FE2269F-B690-4F04-ACDE-8AC2D0DAD66B}" dt="2023-01-23T13:31:33.303" v="17112" actId="1076"/>
          <ac:cxnSpMkLst>
            <pc:docMk/>
            <pc:sldMk cId="3208594091" sldId="820"/>
            <ac:cxnSpMk id="10" creationId="{8238A662-FCEE-8369-7F66-5E36C3DEC38A}"/>
          </ac:cxnSpMkLst>
        </pc:cxnChg>
        <pc:cxnChg chg="add mod">
          <ac:chgData name="CLARA DI PIAZZA" userId="bd862384-123f-4ee2-aeda-536dfd36a613" providerId="ADAL" clId="{4FE2269F-B690-4F04-ACDE-8AC2D0DAD66B}" dt="2023-01-23T13:31:33.303" v="17112" actId="1076"/>
          <ac:cxnSpMkLst>
            <pc:docMk/>
            <pc:sldMk cId="3208594091" sldId="820"/>
            <ac:cxnSpMk id="12" creationId="{86D39325-5B38-CA41-CCCD-DFACC3B73711}"/>
          </ac:cxnSpMkLst>
        </pc:cxnChg>
        <pc:cxnChg chg="add mod">
          <ac:chgData name="CLARA DI PIAZZA" userId="bd862384-123f-4ee2-aeda-536dfd36a613" providerId="ADAL" clId="{4FE2269F-B690-4F04-ACDE-8AC2D0DAD66B}" dt="2023-01-23T13:31:33.303" v="17112" actId="1076"/>
          <ac:cxnSpMkLst>
            <pc:docMk/>
            <pc:sldMk cId="3208594091" sldId="820"/>
            <ac:cxnSpMk id="14" creationId="{2107141D-CA21-067C-F7D2-30061C1441BB}"/>
          </ac:cxnSpMkLst>
        </pc:cxnChg>
      </pc:sldChg>
      <pc:sldChg chg="addSp delSp modSp add mod modTransition">
        <pc:chgData name="CLARA DI PIAZZA" userId="bd862384-123f-4ee2-aeda-536dfd36a613" providerId="ADAL" clId="{4FE2269F-B690-4F04-ACDE-8AC2D0DAD66B}" dt="2023-01-23T17:30:25.523" v="23639" actId="1076"/>
        <pc:sldMkLst>
          <pc:docMk/>
          <pc:sldMk cId="1404624754" sldId="821"/>
        </pc:sldMkLst>
        <pc:spChg chg="add del mod">
          <ac:chgData name="CLARA DI PIAZZA" userId="bd862384-123f-4ee2-aeda-536dfd36a613" providerId="ADAL" clId="{4FE2269F-B690-4F04-ACDE-8AC2D0DAD66B}" dt="2023-01-23T13:30:10.046" v="17079" actId="478"/>
          <ac:spMkLst>
            <pc:docMk/>
            <pc:sldMk cId="1404624754" sldId="821"/>
            <ac:spMk id="2" creationId="{5CB6EACF-D874-B38B-CAF4-164DDB73EC55}"/>
          </ac:spMkLst>
        </pc:spChg>
        <pc:spChg chg="add mod">
          <ac:chgData name="CLARA DI PIAZZA" userId="bd862384-123f-4ee2-aeda-536dfd36a613" providerId="ADAL" clId="{4FE2269F-B690-4F04-ACDE-8AC2D0DAD66B}" dt="2023-01-23T17:30:25.523" v="23639" actId="1076"/>
          <ac:spMkLst>
            <pc:docMk/>
            <pc:sldMk cId="1404624754" sldId="821"/>
            <ac:spMk id="3" creationId="{79A07535-B766-F4A2-0F52-21E72BA2A571}"/>
          </ac:spMkLst>
        </pc:spChg>
        <pc:spChg chg="mod">
          <ac:chgData name="CLARA DI PIAZZA" userId="bd862384-123f-4ee2-aeda-536dfd36a613" providerId="ADAL" clId="{4FE2269F-B690-4F04-ACDE-8AC2D0DAD66B}" dt="2023-01-23T17:30:22.372" v="23638" actId="1076"/>
          <ac:spMkLst>
            <pc:docMk/>
            <pc:sldMk cId="1404624754" sldId="821"/>
            <ac:spMk id="4" creationId="{F9378851-CC28-A175-38E3-884B494871CC}"/>
          </ac:spMkLst>
        </pc:spChg>
        <pc:spChg chg="add mod">
          <ac:chgData name="CLARA DI PIAZZA" userId="bd862384-123f-4ee2-aeda-536dfd36a613" providerId="ADAL" clId="{4FE2269F-B690-4F04-ACDE-8AC2D0DAD66B}" dt="2023-01-23T13:30:46.403" v="17094" actId="1076"/>
          <ac:spMkLst>
            <pc:docMk/>
            <pc:sldMk cId="1404624754" sldId="821"/>
            <ac:spMk id="6" creationId="{60D9A174-CE57-41C8-D494-6C39BDA78630}"/>
          </ac:spMkLst>
        </pc:spChg>
        <pc:spChg chg="add mod">
          <ac:chgData name="CLARA DI PIAZZA" userId="bd862384-123f-4ee2-aeda-536dfd36a613" providerId="ADAL" clId="{4FE2269F-B690-4F04-ACDE-8AC2D0DAD66B}" dt="2023-01-23T13:30:46.403" v="17094" actId="1076"/>
          <ac:spMkLst>
            <pc:docMk/>
            <pc:sldMk cId="1404624754" sldId="821"/>
            <ac:spMk id="7" creationId="{81481536-5D13-E0B6-7F6E-C18FE67F8558}"/>
          </ac:spMkLst>
        </pc:spChg>
        <pc:spChg chg="add mod">
          <ac:chgData name="CLARA DI PIAZZA" userId="bd862384-123f-4ee2-aeda-536dfd36a613" providerId="ADAL" clId="{4FE2269F-B690-4F04-ACDE-8AC2D0DAD66B}" dt="2023-01-23T13:30:46.403" v="17094" actId="1076"/>
          <ac:spMkLst>
            <pc:docMk/>
            <pc:sldMk cId="1404624754" sldId="821"/>
            <ac:spMk id="10" creationId="{3BB33197-F6E8-18DC-2F46-FA4B147F9677}"/>
          </ac:spMkLst>
        </pc:spChg>
        <pc:spChg chg="add mod">
          <ac:chgData name="CLARA DI PIAZZA" userId="bd862384-123f-4ee2-aeda-536dfd36a613" providerId="ADAL" clId="{4FE2269F-B690-4F04-ACDE-8AC2D0DAD66B}" dt="2023-01-23T13:30:46.403" v="17094" actId="1076"/>
          <ac:spMkLst>
            <pc:docMk/>
            <pc:sldMk cId="1404624754" sldId="821"/>
            <ac:spMk id="11" creationId="{36D52EEA-376A-14F5-C8C4-E76EC486BB3D}"/>
          </ac:spMkLst>
        </pc:spChg>
        <pc:spChg chg="add mod">
          <ac:chgData name="CLARA DI PIAZZA" userId="bd862384-123f-4ee2-aeda-536dfd36a613" providerId="ADAL" clId="{4FE2269F-B690-4F04-ACDE-8AC2D0DAD66B}" dt="2023-01-23T13:30:46.403" v="17094" actId="1076"/>
          <ac:spMkLst>
            <pc:docMk/>
            <pc:sldMk cId="1404624754" sldId="821"/>
            <ac:spMk id="14" creationId="{894BB605-246F-DE7A-D80C-62011FF77045}"/>
          </ac:spMkLst>
        </pc:spChg>
        <pc:spChg chg="add mod">
          <ac:chgData name="CLARA DI PIAZZA" userId="bd862384-123f-4ee2-aeda-536dfd36a613" providerId="ADAL" clId="{4FE2269F-B690-4F04-ACDE-8AC2D0DAD66B}" dt="2023-01-23T13:30:46.403" v="17094" actId="1076"/>
          <ac:spMkLst>
            <pc:docMk/>
            <pc:sldMk cId="1404624754" sldId="821"/>
            <ac:spMk id="15" creationId="{94EC7CC2-FAEA-CAF2-724A-D6F834618DC2}"/>
          </ac:spMkLst>
        </pc:spChg>
        <pc:spChg chg="add mod">
          <ac:chgData name="CLARA DI PIAZZA" userId="bd862384-123f-4ee2-aeda-536dfd36a613" providerId="ADAL" clId="{4FE2269F-B690-4F04-ACDE-8AC2D0DAD66B}" dt="2023-01-23T13:30:46.403" v="17094" actId="1076"/>
          <ac:spMkLst>
            <pc:docMk/>
            <pc:sldMk cId="1404624754" sldId="821"/>
            <ac:spMk id="18" creationId="{966723C9-C68E-9853-7A7D-7702B4FE7F84}"/>
          </ac:spMkLst>
        </pc:spChg>
        <pc:spChg chg="add mod">
          <ac:chgData name="CLARA DI PIAZZA" userId="bd862384-123f-4ee2-aeda-536dfd36a613" providerId="ADAL" clId="{4FE2269F-B690-4F04-ACDE-8AC2D0DAD66B}" dt="2023-01-23T13:30:46.403" v="17094" actId="1076"/>
          <ac:spMkLst>
            <pc:docMk/>
            <pc:sldMk cId="1404624754" sldId="821"/>
            <ac:spMk id="19" creationId="{EC9F939C-E1B9-F32C-C2CF-2495B73660D1}"/>
          </ac:spMkLst>
        </pc:spChg>
        <pc:cxnChg chg="add mod">
          <ac:chgData name="CLARA DI PIAZZA" userId="bd862384-123f-4ee2-aeda-536dfd36a613" providerId="ADAL" clId="{4FE2269F-B690-4F04-ACDE-8AC2D0DAD66B}" dt="2023-01-23T13:30:57.956" v="17096" actId="552"/>
          <ac:cxnSpMkLst>
            <pc:docMk/>
            <pc:sldMk cId="1404624754" sldId="821"/>
            <ac:cxnSpMk id="8" creationId="{D662683E-CCD9-DAE6-0A6C-6FD1C62065A0}"/>
          </ac:cxnSpMkLst>
        </pc:cxnChg>
        <pc:cxnChg chg="add mod">
          <ac:chgData name="CLARA DI PIAZZA" userId="bd862384-123f-4ee2-aeda-536dfd36a613" providerId="ADAL" clId="{4FE2269F-B690-4F04-ACDE-8AC2D0DAD66B}" dt="2023-01-23T13:30:57.956" v="17096" actId="552"/>
          <ac:cxnSpMkLst>
            <pc:docMk/>
            <pc:sldMk cId="1404624754" sldId="821"/>
            <ac:cxnSpMk id="12" creationId="{B180F8A2-3AB1-94F4-83A8-6A8A905230DB}"/>
          </ac:cxnSpMkLst>
        </pc:cxnChg>
        <pc:cxnChg chg="add mod">
          <ac:chgData name="CLARA DI PIAZZA" userId="bd862384-123f-4ee2-aeda-536dfd36a613" providerId="ADAL" clId="{4FE2269F-B690-4F04-ACDE-8AC2D0DAD66B}" dt="2023-01-23T13:30:57.956" v="17096" actId="552"/>
          <ac:cxnSpMkLst>
            <pc:docMk/>
            <pc:sldMk cId="1404624754" sldId="821"/>
            <ac:cxnSpMk id="16" creationId="{3F97D46E-E052-16D2-BD3B-4598B192208D}"/>
          </ac:cxnSpMkLst>
        </pc:cxnChg>
        <pc:cxnChg chg="add mod">
          <ac:chgData name="CLARA DI PIAZZA" userId="bd862384-123f-4ee2-aeda-536dfd36a613" providerId="ADAL" clId="{4FE2269F-B690-4F04-ACDE-8AC2D0DAD66B}" dt="2023-01-23T13:30:57.956" v="17096" actId="552"/>
          <ac:cxnSpMkLst>
            <pc:docMk/>
            <pc:sldMk cId="1404624754" sldId="821"/>
            <ac:cxnSpMk id="20" creationId="{8CE91435-EA33-51CD-AF73-130342E06C58}"/>
          </ac:cxnSpMkLst>
        </pc:cxnChg>
      </pc:sldChg>
      <pc:sldChg chg="addSp modSp add mod modTransition">
        <pc:chgData name="CLARA DI PIAZZA" userId="bd862384-123f-4ee2-aeda-536dfd36a613" providerId="ADAL" clId="{4FE2269F-B690-4F04-ACDE-8AC2D0DAD66B}" dt="2023-01-23T17:42:23.439" v="23744" actId="1076"/>
        <pc:sldMkLst>
          <pc:docMk/>
          <pc:sldMk cId="1229223578" sldId="822"/>
        </pc:sldMkLst>
        <pc:spChg chg="add mod">
          <ac:chgData name="CLARA DI PIAZZA" userId="bd862384-123f-4ee2-aeda-536dfd36a613" providerId="ADAL" clId="{4FE2269F-B690-4F04-ACDE-8AC2D0DAD66B}" dt="2023-01-23T17:42:23.439" v="23744" actId="1076"/>
          <ac:spMkLst>
            <pc:docMk/>
            <pc:sldMk cId="1229223578" sldId="822"/>
            <ac:spMk id="3" creationId="{3F34BB75-89D9-29B0-2D50-8A402A3AA439}"/>
          </ac:spMkLst>
        </pc:spChg>
        <pc:spChg chg="add mod">
          <ac:chgData name="CLARA DI PIAZZA" userId="bd862384-123f-4ee2-aeda-536dfd36a613" providerId="ADAL" clId="{4FE2269F-B690-4F04-ACDE-8AC2D0DAD66B}" dt="2023-01-23T17:41:57.193" v="23740" actId="1076"/>
          <ac:spMkLst>
            <pc:docMk/>
            <pc:sldMk cId="1229223578" sldId="822"/>
            <ac:spMk id="5" creationId="{88380800-ADB9-D5C6-58EA-1F58F116F827}"/>
          </ac:spMkLst>
        </pc:spChg>
        <pc:spChg chg="add mod">
          <ac:chgData name="CLARA DI PIAZZA" userId="bd862384-123f-4ee2-aeda-536dfd36a613" providerId="ADAL" clId="{4FE2269F-B690-4F04-ACDE-8AC2D0DAD66B}" dt="2023-01-23T17:41:59.843" v="23741" actId="1076"/>
          <ac:spMkLst>
            <pc:docMk/>
            <pc:sldMk cId="1229223578" sldId="822"/>
            <ac:spMk id="7" creationId="{11F2521E-E462-67E1-2891-261DA5063AD0}"/>
          </ac:spMkLst>
        </pc:spChg>
        <pc:spChg chg="add mod">
          <ac:chgData name="CLARA DI PIAZZA" userId="bd862384-123f-4ee2-aeda-536dfd36a613" providerId="ADAL" clId="{4FE2269F-B690-4F04-ACDE-8AC2D0DAD66B}" dt="2023-01-23T17:42:03.293" v="23742" actId="1076"/>
          <ac:spMkLst>
            <pc:docMk/>
            <pc:sldMk cId="1229223578" sldId="822"/>
            <ac:spMk id="9" creationId="{1E0C04CD-CF3B-7606-17FE-EF6C296FAB67}"/>
          </ac:spMkLst>
        </pc:spChg>
        <pc:spChg chg="add mod">
          <ac:chgData name="CLARA DI PIAZZA" userId="bd862384-123f-4ee2-aeda-536dfd36a613" providerId="ADAL" clId="{4FE2269F-B690-4F04-ACDE-8AC2D0DAD66B}" dt="2023-01-23T17:42:07.735" v="23743" actId="1076"/>
          <ac:spMkLst>
            <pc:docMk/>
            <pc:sldMk cId="1229223578" sldId="822"/>
            <ac:spMk id="11" creationId="{92DD18DA-3B7D-1643-E6E6-A290424E64E7}"/>
          </ac:spMkLst>
        </pc:spChg>
        <pc:cxnChg chg="add mod">
          <ac:chgData name="CLARA DI PIAZZA" userId="bd862384-123f-4ee2-aeda-536dfd36a613" providerId="ADAL" clId="{4FE2269F-B690-4F04-ACDE-8AC2D0DAD66B}" dt="2023-01-23T17:41:57.193" v="23740" actId="1076"/>
          <ac:cxnSpMkLst>
            <pc:docMk/>
            <pc:sldMk cId="1229223578" sldId="822"/>
            <ac:cxnSpMk id="6" creationId="{D78AA7FB-3F71-C300-41CF-C888AD2E12F2}"/>
          </ac:cxnSpMkLst>
        </pc:cxnChg>
        <pc:cxnChg chg="add mod">
          <ac:chgData name="CLARA DI PIAZZA" userId="bd862384-123f-4ee2-aeda-536dfd36a613" providerId="ADAL" clId="{4FE2269F-B690-4F04-ACDE-8AC2D0DAD66B}" dt="2023-01-23T17:41:59.843" v="23741" actId="1076"/>
          <ac:cxnSpMkLst>
            <pc:docMk/>
            <pc:sldMk cId="1229223578" sldId="822"/>
            <ac:cxnSpMk id="8" creationId="{999FB600-0CBE-415A-1BDD-972D2552A033}"/>
          </ac:cxnSpMkLst>
        </pc:cxnChg>
        <pc:cxnChg chg="add mod">
          <ac:chgData name="CLARA DI PIAZZA" userId="bd862384-123f-4ee2-aeda-536dfd36a613" providerId="ADAL" clId="{4FE2269F-B690-4F04-ACDE-8AC2D0DAD66B}" dt="2023-01-23T17:42:03.293" v="23742" actId="1076"/>
          <ac:cxnSpMkLst>
            <pc:docMk/>
            <pc:sldMk cId="1229223578" sldId="822"/>
            <ac:cxnSpMk id="10" creationId="{9FF9B38C-196F-CEE9-4E43-7E1BC21DBEE1}"/>
          </ac:cxnSpMkLst>
        </pc:cxnChg>
        <pc:cxnChg chg="add mod">
          <ac:chgData name="CLARA DI PIAZZA" userId="bd862384-123f-4ee2-aeda-536dfd36a613" providerId="ADAL" clId="{4FE2269F-B690-4F04-ACDE-8AC2D0DAD66B}" dt="2023-01-23T17:42:07.735" v="23743" actId="1076"/>
          <ac:cxnSpMkLst>
            <pc:docMk/>
            <pc:sldMk cId="1229223578" sldId="822"/>
            <ac:cxnSpMk id="12" creationId="{63FBC8F5-3ED6-0D85-5977-ED97C7C63FB2}"/>
          </ac:cxnSpMkLst>
        </pc:cxnChg>
      </pc:sldChg>
      <pc:sldChg chg="addSp modSp add mod modTransition">
        <pc:chgData name="CLARA DI PIAZZA" userId="bd862384-123f-4ee2-aeda-536dfd36a613" providerId="ADAL" clId="{4FE2269F-B690-4F04-ACDE-8AC2D0DAD66B}" dt="2023-01-23T17:44:01.273" v="23752" actId="1076"/>
        <pc:sldMkLst>
          <pc:docMk/>
          <pc:sldMk cId="404176042" sldId="823"/>
        </pc:sldMkLst>
        <pc:spChg chg="add mod">
          <ac:chgData name="CLARA DI PIAZZA" userId="bd862384-123f-4ee2-aeda-536dfd36a613" providerId="ADAL" clId="{4FE2269F-B690-4F04-ACDE-8AC2D0DAD66B}" dt="2023-01-23T17:44:01.273" v="23752" actId="1076"/>
          <ac:spMkLst>
            <pc:docMk/>
            <pc:sldMk cId="404176042" sldId="823"/>
            <ac:spMk id="3" creationId="{C62421F8-A25C-B5C0-E455-95A1413449BA}"/>
          </ac:spMkLst>
        </pc:spChg>
        <pc:spChg chg="add mod">
          <ac:chgData name="CLARA DI PIAZZA" userId="bd862384-123f-4ee2-aeda-536dfd36a613" providerId="ADAL" clId="{4FE2269F-B690-4F04-ACDE-8AC2D0DAD66B}" dt="2023-01-23T12:44:10.113" v="15633" actId="20577"/>
          <ac:spMkLst>
            <pc:docMk/>
            <pc:sldMk cId="404176042" sldId="823"/>
            <ac:spMk id="5" creationId="{D8478037-EEA8-F445-7B03-7F4ACABE6FCD}"/>
          </ac:spMkLst>
        </pc:spChg>
        <pc:spChg chg="add mod">
          <ac:chgData name="CLARA DI PIAZZA" userId="bd862384-123f-4ee2-aeda-536dfd36a613" providerId="ADAL" clId="{4FE2269F-B690-4F04-ACDE-8AC2D0DAD66B}" dt="2023-01-23T17:33:52.819" v="23667" actId="1076"/>
          <ac:spMkLst>
            <pc:docMk/>
            <pc:sldMk cId="404176042" sldId="823"/>
            <ac:spMk id="7" creationId="{10AB0A89-B790-CF78-8385-B6EBFFA9B929}"/>
          </ac:spMkLst>
        </pc:spChg>
        <pc:spChg chg="add mod">
          <ac:chgData name="CLARA DI PIAZZA" userId="bd862384-123f-4ee2-aeda-536dfd36a613" providerId="ADAL" clId="{4FE2269F-B690-4F04-ACDE-8AC2D0DAD66B}" dt="2023-01-23T17:33:55.317" v="23668" actId="1076"/>
          <ac:spMkLst>
            <pc:docMk/>
            <pc:sldMk cId="404176042" sldId="823"/>
            <ac:spMk id="9" creationId="{D5AB7E83-7A2E-55CC-3BFA-4AA310838ACD}"/>
          </ac:spMkLst>
        </pc:spChg>
        <pc:spChg chg="add mod">
          <ac:chgData name="CLARA DI PIAZZA" userId="bd862384-123f-4ee2-aeda-536dfd36a613" providerId="ADAL" clId="{4FE2269F-B690-4F04-ACDE-8AC2D0DAD66B}" dt="2023-01-23T17:34:15.284" v="23671" actId="1076"/>
          <ac:spMkLst>
            <pc:docMk/>
            <pc:sldMk cId="404176042" sldId="823"/>
            <ac:spMk id="11" creationId="{7988238E-5236-91DC-9A92-883F92FED13A}"/>
          </ac:spMkLst>
        </pc:spChg>
        <pc:cxnChg chg="add mod">
          <ac:chgData name="CLARA DI PIAZZA" userId="bd862384-123f-4ee2-aeda-536dfd36a613" providerId="ADAL" clId="{4FE2269F-B690-4F04-ACDE-8AC2D0DAD66B}" dt="2023-01-23T12:44:01.465" v="15629"/>
          <ac:cxnSpMkLst>
            <pc:docMk/>
            <pc:sldMk cId="404176042" sldId="823"/>
            <ac:cxnSpMk id="6" creationId="{5F507CC9-556F-CC49-A140-3A7FA71840BF}"/>
          </ac:cxnSpMkLst>
        </pc:cxnChg>
        <pc:cxnChg chg="add mod">
          <ac:chgData name="CLARA DI PIAZZA" userId="bd862384-123f-4ee2-aeda-536dfd36a613" providerId="ADAL" clId="{4FE2269F-B690-4F04-ACDE-8AC2D0DAD66B}" dt="2023-01-23T17:33:52.819" v="23667" actId="1076"/>
          <ac:cxnSpMkLst>
            <pc:docMk/>
            <pc:sldMk cId="404176042" sldId="823"/>
            <ac:cxnSpMk id="8" creationId="{05371C5A-7D1A-FDC5-2FBD-8078E0FCD17B}"/>
          </ac:cxnSpMkLst>
        </pc:cxnChg>
        <pc:cxnChg chg="add mod">
          <ac:chgData name="CLARA DI PIAZZA" userId="bd862384-123f-4ee2-aeda-536dfd36a613" providerId="ADAL" clId="{4FE2269F-B690-4F04-ACDE-8AC2D0DAD66B}" dt="2023-01-23T17:33:55.317" v="23668" actId="1076"/>
          <ac:cxnSpMkLst>
            <pc:docMk/>
            <pc:sldMk cId="404176042" sldId="823"/>
            <ac:cxnSpMk id="10" creationId="{5D63C116-333D-09D2-4C18-2E8E1F3FD6EC}"/>
          </ac:cxnSpMkLst>
        </pc:cxnChg>
        <pc:cxnChg chg="add mod">
          <ac:chgData name="CLARA DI PIAZZA" userId="bd862384-123f-4ee2-aeda-536dfd36a613" providerId="ADAL" clId="{4FE2269F-B690-4F04-ACDE-8AC2D0DAD66B}" dt="2023-01-23T17:34:15.284" v="23671" actId="1076"/>
          <ac:cxnSpMkLst>
            <pc:docMk/>
            <pc:sldMk cId="404176042" sldId="823"/>
            <ac:cxnSpMk id="12" creationId="{38F8E252-1147-5109-1A1F-11583A40CC5C}"/>
          </ac:cxnSpMkLst>
        </pc:cxnChg>
      </pc:sldChg>
      <pc:sldChg chg="addSp modSp add mod modTransition">
        <pc:chgData name="CLARA DI PIAZZA" userId="bd862384-123f-4ee2-aeda-536dfd36a613" providerId="ADAL" clId="{4FE2269F-B690-4F04-ACDE-8AC2D0DAD66B}" dt="2023-01-23T17:43:33.526" v="23749" actId="1076"/>
        <pc:sldMkLst>
          <pc:docMk/>
          <pc:sldMk cId="3671391387" sldId="824"/>
        </pc:sldMkLst>
        <pc:spChg chg="add mod">
          <ac:chgData name="CLARA DI PIAZZA" userId="bd862384-123f-4ee2-aeda-536dfd36a613" providerId="ADAL" clId="{4FE2269F-B690-4F04-ACDE-8AC2D0DAD66B}" dt="2023-01-23T17:43:33.526" v="23749" actId="1076"/>
          <ac:spMkLst>
            <pc:docMk/>
            <pc:sldMk cId="3671391387" sldId="824"/>
            <ac:spMk id="3" creationId="{21C2D6A7-91BA-4843-7D3C-F5C2AADD32AA}"/>
          </ac:spMkLst>
        </pc:spChg>
        <pc:spChg chg="add mod">
          <ac:chgData name="CLARA DI PIAZZA" userId="bd862384-123f-4ee2-aeda-536dfd36a613" providerId="ADAL" clId="{4FE2269F-B690-4F04-ACDE-8AC2D0DAD66B}" dt="2023-01-23T17:33:41.363" v="23665" actId="1076"/>
          <ac:spMkLst>
            <pc:docMk/>
            <pc:sldMk cId="3671391387" sldId="824"/>
            <ac:spMk id="5" creationId="{08A5B7D7-3479-4996-8116-A59EA6704EB3}"/>
          </ac:spMkLst>
        </pc:spChg>
        <pc:spChg chg="add mod">
          <ac:chgData name="CLARA DI PIAZZA" userId="bd862384-123f-4ee2-aeda-536dfd36a613" providerId="ADAL" clId="{4FE2269F-B690-4F04-ACDE-8AC2D0DAD66B}" dt="2023-01-23T17:33:30.131" v="23663" actId="1076"/>
          <ac:spMkLst>
            <pc:docMk/>
            <pc:sldMk cId="3671391387" sldId="824"/>
            <ac:spMk id="7" creationId="{7E591D55-7043-737E-D058-1A6318743B5A}"/>
          </ac:spMkLst>
        </pc:spChg>
        <pc:spChg chg="add mod">
          <ac:chgData name="CLARA DI PIAZZA" userId="bd862384-123f-4ee2-aeda-536dfd36a613" providerId="ADAL" clId="{4FE2269F-B690-4F04-ACDE-8AC2D0DAD66B}" dt="2023-01-23T12:42:15.915" v="15559" actId="20577"/>
          <ac:spMkLst>
            <pc:docMk/>
            <pc:sldMk cId="3671391387" sldId="824"/>
            <ac:spMk id="9" creationId="{347C69D7-7DD2-BD9F-8616-845E4AE397F0}"/>
          </ac:spMkLst>
        </pc:spChg>
        <pc:spChg chg="add mod">
          <ac:chgData name="CLARA DI PIAZZA" userId="bd862384-123f-4ee2-aeda-536dfd36a613" providerId="ADAL" clId="{4FE2269F-B690-4F04-ACDE-8AC2D0DAD66B}" dt="2023-01-23T17:33:37.003" v="23664" actId="1076"/>
          <ac:spMkLst>
            <pc:docMk/>
            <pc:sldMk cId="3671391387" sldId="824"/>
            <ac:spMk id="11" creationId="{31691EC0-644C-4E1A-02B1-02BD182DB5B2}"/>
          </ac:spMkLst>
        </pc:spChg>
        <pc:cxnChg chg="add mod">
          <ac:chgData name="CLARA DI PIAZZA" userId="bd862384-123f-4ee2-aeda-536dfd36a613" providerId="ADAL" clId="{4FE2269F-B690-4F04-ACDE-8AC2D0DAD66B}" dt="2023-01-23T17:33:41.363" v="23665" actId="1076"/>
          <ac:cxnSpMkLst>
            <pc:docMk/>
            <pc:sldMk cId="3671391387" sldId="824"/>
            <ac:cxnSpMk id="6" creationId="{4B2D4BD6-4045-B4A7-EF70-2C89FCEABB94}"/>
          </ac:cxnSpMkLst>
        </pc:cxnChg>
        <pc:cxnChg chg="add mod">
          <ac:chgData name="CLARA DI PIAZZA" userId="bd862384-123f-4ee2-aeda-536dfd36a613" providerId="ADAL" clId="{4FE2269F-B690-4F04-ACDE-8AC2D0DAD66B}" dt="2023-01-23T17:33:30.131" v="23663" actId="1076"/>
          <ac:cxnSpMkLst>
            <pc:docMk/>
            <pc:sldMk cId="3671391387" sldId="824"/>
            <ac:cxnSpMk id="8" creationId="{E9EED405-6B96-D7F9-9832-7352A4690F3D}"/>
          </ac:cxnSpMkLst>
        </pc:cxnChg>
        <pc:cxnChg chg="add mod">
          <ac:chgData name="CLARA DI PIAZZA" userId="bd862384-123f-4ee2-aeda-536dfd36a613" providerId="ADAL" clId="{4FE2269F-B690-4F04-ACDE-8AC2D0DAD66B}" dt="2023-01-23T12:41:55.107" v="15547" actId="1076"/>
          <ac:cxnSpMkLst>
            <pc:docMk/>
            <pc:sldMk cId="3671391387" sldId="824"/>
            <ac:cxnSpMk id="10" creationId="{D057493C-E409-D1EF-3FA3-A4BC07CA570C}"/>
          </ac:cxnSpMkLst>
        </pc:cxnChg>
        <pc:cxnChg chg="add mod">
          <ac:chgData name="CLARA DI PIAZZA" userId="bd862384-123f-4ee2-aeda-536dfd36a613" providerId="ADAL" clId="{4FE2269F-B690-4F04-ACDE-8AC2D0DAD66B}" dt="2023-01-23T17:33:37.003" v="23664" actId="1076"/>
          <ac:cxnSpMkLst>
            <pc:docMk/>
            <pc:sldMk cId="3671391387" sldId="824"/>
            <ac:cxnSpMk id="12" creationId="{56DAAAC6-631E-1CF9-90F0-5735026CFFC6}"/>
          </ac:cxnSpMkLst>
        </pc:cxnChg>
      </pc:sldChg>
      <pc:sldChg chg="addSp modSp add mod modTransition">
        <pc:chgData name="CLARA DI PIAZZA" userId="bd862384-123f-4ee2-aeda-536dfd36a613" providerId="ADAL" clId="{4FE2269F-B690-4F04-ACDE-8AC2D0DAD66B}" dt="2023-01-23T17:33:08.417" v="23660" actId="1076"/>
        <pc:sldMkLst>
          <pc:docMk/>
          <pc:sldMk cId="922938650" sldId="825"/>
        </pc:sldMkLst>
        <pc:spChg chg="add mod">
          <ac:chgData name="CLARA DI PIAZZA" userId="bd862384-123f-4ee2-aeda-536dfd36a613" providerId="ADAL" clId="{4FE2269F-B690-4F04-ACDE-8AC2D0DAD66B}" dt="2023-01-23T17:32:51.529" v="23658" actId="1076"/>
          <ac:spMkLst>
            <pc:docMk/>
            <pc:sldMk cId="922938650" sldId="825"/>
            <ac:spMk id="3" creationId="{F9FA7688-EB7A-6B29-5A56-9BAFDC13E528}"/>
          </ac:spMkLst>
        </pc:spChg>
        <pc:spChg chg="add mod">
          <ac:chgData name="CLARA DI PIAZZA" userId="bd862384-123f-4ee2-aeda-536dfd36a613" providerId="ADAL" clId="{4FE2269F-B690-4F04-ACDE-8AC2D0DAD66B}" dt="2023-01-23T17:33:08.417" v="23660" actId="1076"/>
          <ac:spMkLst>
            <pc:docMk/>
            <pc:sldMk cId="922938650" sldId="825"/>
            <ac:spMk id="5" creationId="{07752326-D3A0-6C2C-675D-40EFB33CE840}"/>
          </ac:spMkLst>
        </pc:spChg>
        <pc:spChg chg="add mod">
          <ac:chgData name="CLARA DI PIAZZA" userId="bd862384-123f-4ee2-aeda-536dfd36a613" providerId="ADAL" clId="{4FE2269F-B690-4F04-ACDE-8AC2D0DAD66B}" dt="2023-01-23T12:42:04.405" v="15549" actId="1076"/>
          <ac:spMkLst>
            <pc:docMk/>
            <pc:sldMk cId="922938650" sldId="825"/>
            <ac:spMk id="7" creationId="{6D51D26F-AAAF-3207-0EC5-08F2237606B4}"/>
          </ac:spMkLst>
        </pc:spChg>
        <pc:spChg chg="add mod">
          <ac:chgData name="CLARA DI PIAZZA" userId="bd862384-123f-4ee2-aeda-536dfd36a613" providerId="ADAL" clId="{4FE2269F-B690-4F04-ACDE-8AC2D0DAD66B}" dt="2023-01-23T12:39:27.252" v="15485" actId="20577"/>
          <ac:spMkLst>
            <pc:docMk/>
            <pc:sldMk cId="922938650" sldId="825"/>
            <ac:spMk id="9" creationId="{870DDD83-B0EA-956C-D41D-0A29E7B1E705}"/>
          </ac:spMkLst>
        </pc:spChg>
        <pc:spChg chg="add mod">
          <ac:chgData name="CLARA DI PIAZZA" userId="bd862384-123f-4ee2-aeda-536dfd36a613" providerId="ADAL" clId="{4FE2269F-B690-4F04-ACDE-8AC2D0DAD66B}" dt="2023-01-23T17:33:00.199" v="23659" actId="1076"/>
          <ac:spMkLst>
            <pc:docMk/>
            <pc:sldMk cId="922938650" sldId="825"/>
            <ac:spMk id="11" creationId="{C7691922-9D3F-1204-C593-61E70B4DB9C8}"/>
          </ac:spMkLst>
        </pc:spChg>
        <pc:cxnChg chg="add mod">
          <ac:chgData name="CLARA DI PIAZZA" userId="bd862384-123f-4ee2-aeda-536dfd36a613" providerId="ADAL" clId="{4FE2269F-B690-4F04-ACDE-8AC2D0DAD66B}" dt="2023-01-23T17:33:08.417" v="23660" actId="1076"/>
          <ac:cxnSpMkLst>
            <pc:docMk/>
            <pc:sldMk cId="922938650" sldId="825"/>
            <ac:cxnSpMk id="6" creationId="{CABB8E22-FFB1-5C49-3C86-6511FD2ED255}"/>
          </ac:cxnSpMkLst>
        </pc:cxnChg>
        <pc:cxnChg chg="add mod">
          <ac:chgData name="CLARA DI PIAZZA" userId="bd862384-123f-4ee2-aeda-536dfd36a613" providerId="ADAL" clId="{4FE2269F-B690-4F04-ACDE-8AC2D0DAD66B}" dt="2023-01-23T12:41:42.572" v="15545" actId="1076"/>
          <ac:cxnSpMkLst>
            <pc:docMk/>
            <pc:sldMk cId="922938650" sldId="825"/>
            <ac:cxnSpMk id="8" creationId="{A64EAD2C-3C0E-D743-A179-75025D003492}"/>
          </ac:cxnSpMkLst>
        </pc:cxnChg>
        <pc:cxnChg chg="add mod">
          <ac:chgData name="CLARA DI PIAZZA" userId="bd862384-123f-4ee2-aeda-536dfd36a613" providerId="ADAL" clId="{4FE2269F-B690-4F04-ACDE-8AC2D0DAD66B}" dt="2023-01-23T12:39:16.947" v="15479" actId="1076"/>
          <ac:cxnSpMkLst>
            <pc:docMk/>
            <pc:sldMk cId="922938650" sldId="825"/>
            <ac:cxnSpMk id="10" creationId="{8C8FBA4E-8930-2DC0-E2C3-756806E9312D}"/>
          </ac:cxnSpMkLst>
        </pc:cxnChg>
        <pc:cxnChg chg="add mod">
          <ac:chgData name="CLARA DI PIAZZA" userId="bd862384-123f-4ee2-aeda-536dfd36a613" providerId="ADAL" clId="{4FE2269F-B690-4F04-ACDE-8AC2D0DAD66B}" dt="2023-01-23T17:33:00.199" v="23659" actId="1076"/>
          <ac:cxnSpMkLst>
            <pc:docMk/>
            <pc:sldMk cId="922938650" sldId="825"/>
            <ac:cxnSpMk id="12" creationId="{41643201-22A6-2029-AF77-549AC8BD0D70}"/>
          </ac:cxnSpMkLst>
        </pc:cxnChg>
      </pc:sldChg>
      <pc:sldChg chg="addSp modSp add mod modTransition">
        <pc:chgData name="CLARA DI PIAZZA" userId="bd862384-123f-4ee2-aeda-536dfd36a613" providerId="ADAL" clId="{4FE2269F-B690-4F04-ACDE-8AC2D0DAD66B}" dt="2023-01-23T17:32:40.963" v="23657" actId="1076"/>
        <pc:sldMkLst>
          <pc:docMk/>
          <pc:sldMk cId="3548997805" sldId="826"/>
        </pc:sldMkLst>
        <pc:spChg chg="add mod">
          <ac:chgData name="CLARA DI PIAZZA" userId="bd862384-123f-4ee2-aeda-536dfd36a613" providerId="ADAL" clId="{4FE2269F-B690-4F04-ACDE-8AC2D0DAD66B}" dt="2023-01-23T17:32:15.583" v="23653" actId="1076"/>
          <ac:spMkLst>
            <pc:docMk/>
            <pc:sldMk cId="3548997805" sldId="826"/>
            <ac:spMk id="3" creationId="{ABBAD2FC-145D-E8B6-742A-89DB97D4C534}"/>
          </ac:spMkLst>
        </pc:spChg>
        <pc:spChg chg="add mod">
          <ac:chgData name="CLARA DI PIAZZA" userId="bd862384-123f-4ee2-aeda-536dfd36a613" providerId="ADAL" clId="{4FE2269F-B690-4F04-ACDE-8AC2D0DAD66B}" dt="2023-01-23T17:32:20.137" v="23654" actId="1076"/>
          <ac:spMkLst>
            <pc:docMk/>
            <pc:sldMk cId="3548997805" sldId="826"/>
            <ac:spMk id="5" creationId="{5AB9007D-9688-090A-9FFD-4B999645DA04}"/>
          </ac:spMkLst>
        </pc:spChg>
        <pc:spChg chg="add mod">
          <ac:chgData name="CLARA DI PIAZZA" userId="bd862384-123f-4ee2-aeda-536dfd36a613" providerId="ADAL" clId="{4FE2269F-B690-4F04-ACDE-8AC2D0DAD66B}" dt="2023-01-23T17:32:24.023" v="23655" actId="1076"/>
          <ac:spMkLst>
            <pc:docMk/>
            <pc:sldMk cId="3548997805" sldId="826"/>
            <ac:spMk id="7" creationId="{C4205C11-06F2-C0AA-6335-57B9F5E4B5AE}"/>
          </ac:spMkLst>
        </pc:spChg>
        <pc:spChg chg="add mod">
          <ac:chgData name="CLARA DI PIAZZA" userId="bd862384-123f-4ee2-aeda-536dfd36a613" providerId="ADAL" clId="{4FE2269F-B690-4F04-ACDE-8AC2D0DAD66B}" dt="2023-01-23T12:39:06.654" v="15477" actId="1076"/>
          <ac:spMkLst>
            <pc:docMk/>
            <pc:sldMk cId="3548997805" sldId="826"/>
            <ac:spMk id="9" creationId="{21D203E7-7A9A-920A-660F-62719D6CD831}"/>
          </ac:spMkLst>
        </pc:spChg>
        <pc:spChg chg="add mod">
          <ac:chgData name="CLARA DI PIAZZA" userId="bd862384-123f-4ee2-aeda-536dfd36a613" providerId="ADAL" clId="{4FE2269F-B690-4F04-ACDE-8AC2D0DAD66B}" dt="2023-01-23T17:32:40.963" v="23657" actId="1076"/>
          <ac:spMkLst>
            <pc:docMk/>
            <pc:sldMk cId="3548997805" sldId="826"/>
            <ac:spMk id="11" creationId="{D3EC9444-C982-9047-FECB-D16E4527C3EE}"/>
          </ac:spMkLst>
        </pc:spChg>
        <pc:cxnChg chg="add mod">
          <ac:chgData name="CLARA DI PIAZZA" userId="bd862384-123f-4ee2-aeda-536dfd36a613" providerId="ADAL" clId="{4FE2269F-B690-4F04-ACDE-8AC2D0DAD66B}" dt="2023-01-23T17:32:20.137" v="23654" actId="1076"/>
          <ac:cxnSpMkLst>
            <pc:docMk/>
            <pc:sldMk cId="3548997805" sldId="826"/>
            <ac:cxnSpMk id="6" creationId="{39B6BB81-6638-44F4-ED6F-C8B4735E8CE4}"/>
          </ac:cxnSpMkLst>
        </pc:cxnChg>
        <pc:cxnChg chg="add mod">
          <ac:chgData name="CLARA DI PIAZZA" userId="bd862384-123f-4ee2-aeda-536dfd36a613" providerId="ADAL" clId="{4FE2269F-B690-4F04-ACDE-8AC2D0DAD66B}" dt="2023-01-23T17:32:24.023" v="23655" actId="1076"/>
          <ac:cxnSpMkLst>
            <pc:docMk/>
            <pc:sldMk cId="3548997805" sldId="826"/>
            <ac:cxnSpMk id="8" creationId="{C09AACDE-AE43-D9AF-CD39-1EF823D70C5A}"/>
          </ac:cxnSpMkLst>
        </pc:cxnChg>
        <pc:cxnChg chg="add mod">
          <ac:chgData name="CLARA DI PIAZZA" userId="bd862384-123f-4ee2-aeda-536dfd36a613" providerId="ADAL" clId="{4FE2269F-B690-4F04-ACDE-8AC2D0DAD66B}" dt="2023-01-23T12:39:06.654" v="15477" actId="1076"/>
          <ac:cxnSpMkLst>
            <pc:docMk/>
            <pc:sldMk cId="3548997805" sldId="826"/>
            <ac:cxnSpMk id="10" creationId="{11B74B20-047D-BEE2-8A43-C6B3C6954153}"/>
          </ac:cxnSpMkLst>
        </pc:cxnChg>
        <pc:cxnChg chg="add mod">
          <ac:chgData name="CLARA DI PIAZZA" userId="bd862384-123f-4ee2-aeda-536dfd36a613" providerId="ADAL" clId="{4FE2269F-B690-4F04-ACDE-8AC2D0DAD66B}" dt="2023-01-23T17:32:40.963" v="23657" actId="1076"/>
          <ac:cxnSpMkLst>
            <pc:docMk/>
            <pc:sldMk cId="3548997805" sldId="826"/>
            <ac:cxnSpMk id="12" creationId="{902A30DB-4995-5394-23F5-7EEA0581FAE2}"/>
          </ac:cxnSpMkLst>
        </pc:cxnChg>
      </pc:sldChg>
      <pc:sldChg chg="addSp modSp add mod modTransition">
        <pc:chgData name="CLARA DI PIAZZA" userId="bd862384-123f-4ee2-aeda-536dfd36a613" providerId="ADAL" clId="{4FE2269F-B690-4F04-ACDE-8AC2D0DAD66B}" dt="2023-01-23T17:32:06.699" v="23652" actId="1076"/>
        <pc:sldMkLst>
          <pc:docMk/>
          <pc:sldMk cId="3807827549" sldId="827"/>
        </pc:sldMkLst>
        <pc:spChg chg="add mod">
          <ac:chgData name="CLARA DI PIAZZA" userId="bd862384-123f-4ee2-aeda-536dfd36a613" providerId="ADAL" clId="{4FE2269F-B690-4F04-ACDE-8AC2D0DAD66B}" dt="2023-01-23T17:31:47.139" v="23648" actId="1076"/>
          <ac:spMkLst>
            <pc:docMk/>
            <pc:sldMk cId="3807827549" sldId="827"/>
            <ac:spMk id="3" creationId="{C73BA805-2F1F-274F-0A32-AA712537554F}"/>
          </ac:spMkLst>
        </pc:spChg>
        <pc:spChg chg="add mod">
          <ac:chgData name="CLARA DI PIAZZA" userId="bd862384-123f-4ee2-aeda-536dfd36a613" providerId="ADAL" clId="{4FE2269F-B690-4F04-ACDE-8AC2D0DAD66B}" dt="2023-01-23T17:31:56.317" v="23649" actId="1076"/>
          <ac:spMkLst>
            <pc:docMk/>
            <pc:sldMk cId="3807827549" sldId="827"/>
            <ac:spMk id="5" creationId="{84C7DED7-FF49-D12C-8E1B-6E075633A019}"/>
          </ac:spMkLst>
        </pc:spChg>
        <pc:spChg chg="add mod">
          <ac:chgData name="CLARA DI PIAZZA" userId="bd862384-123f-4ee2-aeda-536dfd36a613" providerId="ADAL" clId="{4FE2269F-B690-4F04-ACDE-8AC2D0DAD66B}" dt="2023-01-23T17:32:00.051" v="23650" actId="1076"/>
          <ac:spMkLst>
            <pc:docMk/>
            <pc:sldMk cId="3807827549" sldId="827"/>
            <ac:spMk id="7" creationId="{20A540C4-EDBF-4A7A-6115-7E9686EF8E58}"/>
          </ac:spMkLst>
        </pc:spChg>
        <pc:spChg chg="add mod">
          <ac:chgData name="CLARA DI PIAZZA" userId="bd862384-123f-4ee2-aeda-536dfd36a613" providerId="ADAL" clId="{4FE2269F-B690-4F04-ACDE-8AC2D0DAD66B}" dt="2023-01-23T17:32:03.537" v="23651" actId="1076"/>
          <ac:spMkLst>
            <pc:docMk/>
            <pc:sldMk cId="3807827549" sldId="827"/>
            <ac:spMk id="9" creationId="{46D39112-BE15-AD7D-5F36-B060751A506F}"/>
          </ac:spMkLst>
        </pc:spChg>
        <pc:spChg chg="add mod">
          <ac:chgData name="CLARA DI PIAZZA" userId="bd862384-123f-4ee2-aeda-536dfd36a613" providerId="ADAL" clId="{4FE2269F-B690-4F04-ACDE-8AC2D0DAD66B}" dt="2023-01-23T17:32:06.699" v="23652" actId="1076"/>
          <ac:spMkLst>
            <pc:docMk/>
            <pc:sldMk cId="3807827549" sldId="827"/>
            <ac:spMk id="11" creationId="{032C8AAB-1E7C-0419-1D33-3A2932A0E244}"/>
          </ac:spMkLst>
        </pc:spChg>
        <pc:cxnChg chg="add mod">
          <ac:chgData name="CLARA DI PIAZZA" userId="bd862384-123f-4ee2-aeda-536dfd36a613" providerId="ADAL" clId="{4FE2269F-B690-4F04-ACDE-8AC2D0DAD66B}" dt="2023-01-23T17:31:56.317" v="23649" actId="1076"/>
          <ac:cxnSpMkLst>
            <pc:docMk/>
            <pc:sldMk cId="3807827549" sldId="827"/>
            <ac:cxnSpMk id="6" creationId="{06647FF5-5CB1-D7C1-4BBB-5184197DC340}"/>
          </ac:cxnSpMkLst>
        </pc:cxnChg>
        <pc:cxnChg chg="add mod">
          <ac:chgData name="CLARA DI PIAZZA" userId="bd862384-123f-4ee2-aeda-536dfd36a613" providerId="ADAL" clId="{4FE2269F-B690-4F04-ACDE-8AC2D0DAD66B}" dt="2023-01-23T17:32:00.051" v="23650" actId="1076"/>
          <ac:cxnSpMkLst>
            <pc:docMk/>
            <pc:sldMk cId="3807827549" sldId="827"/>
            <ac:cxnSpMk id="8" creationId="{D52B6253-125E-D2ED-5EBF-1B2D72B1E8E1}"/>
          </ac:cxnSpMkLst>
        </pc:cxnChg>
        <pc:cxnChg chg="add mod">
          <ac:chgData name="CLARA DI PIAZZA" userId="bd862384-123f-4ee2-aeda-536dfd36a613" providerId="ADAL" clId="{4FE2269F-B690-4F04-ACDE-8AC2D0DAD66B}" dt="2023-01-23T17:32:03.537" v="23651" actId="1076"/>
          <ac:cxnSpMkLst>
            <pc:docMk/>
            <pc:sldMk cId="3807827549" sldId="827"/>
            <ac:cxnSpMk id="10" creationId="{29277AAB-1C90-2521-48AE-0D6B1A21DB6D}"/>
          </ac:cxnSpMkLst>
        </pc:cxnChg>
        <pc:cxnChg chg="add mod">
          <ac:chgData name="CLARA DI PIAZZA" userId="bd862384-123f-4ee2-aeda-536dfd36a613" providerId="ADAL" clId="{4FE2269F-B690-4F04-ACDE-8AC2D0DAD66B}" dt="2023-01-23T17:32:06.699" v="23652" actId="1076"/>
          <ac:cxnSpMkLst>
            <pc:docMk/>
            <pc:sldMk cId="3807827549" sldId="827"/>
            <ac:cxnSpMk id="12" creationId="{C05FF959-047F-1BAC-6D13-48E02527BF9A}"/>
          </ac:cxnSpMkLst>
        </pc:cxnChg>
      </pc:sldChg>
      <pc:sldChg chg="modTransition">
        <pc:chgData name="CLARA DI PIAZZA" userId="bd862384-123f-4ee2-aeda-536dfd36a613" providerId="ADAL" clId="{4FE2269F-B690-4F04-ACDE-8AC2D0DAD66B}" dt="2023-01-23T17:22:53.337" v="23564"/>
        <pc:sldMkLst>
          <pc:docMk/>
          <pc:sldMk cId="3065857283" sldId="828"/>
        </pc:sldMkLst>
      </pc:sldChg>
      <pc:sldChg chg="addSp modSp add mod modTransition">
        <pc:chgData name="CLARA DI PIAZZA" userId="bd862384-123f-4ee2-aeda-536dfd36a613" providerId="ADAL" clId="{4FE2269F-B690-4F04-ACDE-8AC2D0DAD66B}" dt="2023-01-23T17:40:13.185" v="23730" actId="1076"/>
        <pc:sldMkLst>
          <pc:docMk/>
          <pc:sldMk cId="3308499141" sldId="830"/>
        </pc:sldMkLst>
        <pc:spChg chg="add mod">
          <ac:chgData name="CLARA DI PIAZZA" userId="bd862384-123f-4ee2-aeda-536dfd36a613" providerId="ADAL" clId="{4FE2269F-B690-4F04-ACDE-8AC2D0DAD66B}" dt="2023-01-23T17:39:55.267" v="23726" actId="1076"/>
          <ac:spMkLst>
            <pc:docMk/>
            <pc:sldMk cId="3308499141" sldId="830"/>
            <ac:spMk id="3" creationId="{DB7BF535-80ED-9B81-185B-7BB2BE256CD0}"/>
          </ac:spMkLst>
        </pc:spChg>
        <pc:spChg chg="add mod">
          <ac:chgData name="CLARA DI PIAZZA" userId="bd862384-123f-4ee2-aeda-536dfd36a613" providerId="ADAL" clId="{4FE2269F-B690-4F04-ACDE-8AC2D0DAD66B}" dt="2023-01-23T17:39:59.973" v="23727" actId="1076"/>
          <ac:spMkLst>
            <pc:docMk/>
            <pc:sldMk cId="3308499141" sldId="830"/>
            <ac:spMk id="5" creationId="{C0937A8F-B5A0-6009-238A-06730958417B}"/>
          </ac:spMkLst>
        </pc:spChg>
        <pc:spChg chg="add mod">
          <ac:chgData name="CLARA DI PIAZZA" userId="bd862384-123f-4ee2-aeda-536dfd36a613" providerId="ADAL" clId="{4FE2269F-B690-4F04-ACDE-8AC2D0DAD66B}" dt="2023-01-23T17:40:04.271" v="23728" actId="1076"/>
          <ac:spMkLst>
            <pc:docMk/>
            <pc:sldMk cId="3308499141" sldId="830"/>
            <ac:spMk id="7" creationId="{477A191C-CF0F-D698-72E7-6C86D5C167DF}"/>
          </ac:spMkLst>
        </pc:spChg>
        <pc:spChg chg="add mod">
          <ac:chgData name="CLARA DI PIAZZA" userId="bd862384-123f-4ee2-aeda-536dfd36a613" providerId="ADAL" clId="{4FE2269F-B690-4F04-ACDE-8AC2D0DAD66B}" dt="2023-01-23T17:40:09.575" v="23729" actId="1076"/>
          <ac:spMkLst>
            <pc:docMk/>
            <pc:sldMk cId="3308499141" sldId="830"/>
            <ac:spMk id="9" creationId="{61A9BC53-E14F-229B-2BCA-6E9B2CB91B25}"/>
          </ac:spMkLst>
        </pc:spChg>
        <pc:spChg chg="add mod">
          <ac:chgData name="CLARA DI PIAZZA" userId="bd862384-123f-4ee2-aeda-536dfd36a613" providerId="ADAL" clId="{4FE2269F-B690-4F04-ACDE-8AC2D0DAD66B}" dt="2023-01-23T17:40:13.185" v="23730" actId="1076"/>
          <ac:spMkLst>
            <pc:docMk/>
            <pc:sldMk cId="3308499141" sldId="830"/>
            <ac:spMk id="11" creationId="{25A64D4D-C8AE-FAD7-839B-8AA4CE996CFF}"/>
          </ac:spMkLst>
        </pc:spChg>
        <pc:cxnChg chg="add mod">
          <ac:chgData name="CLARA DI PIAZZA" userId="bd862384-123f-4ee2-aeda-536dfd36a613" providerId="ADAL" clId="{4FE2269F-B690-4F04-ACDE-8AC2D0DAD66B}" dt="2023-01-23T17:39:59.973" v="23727" actId="1076"/>
          <ac:cxnSpMkLst>
            <pc:docMk/>
            <pc:sldMk cId="3308499141" sldId="830"/>
            <ac:cxnSpMk id="6" creationId="{69B6452B-3E8A-ACAA-A0A5-360F975E5FDF}"/>
          </ac:cxnSpMkLst>
        </pc:cxnChg>
        <pc:cxnChg chg="add mod">
          <ac:chgData name="CLARA DI PIAZZA" userId="bd862384-123f-4ee2-aeda-536dfd36a613" providerId="ADAL" clId="{4FE2269F-B690-4F04-ACDE-8AC2D0DAD66B}" dt="2023-01-23T17:40:04.271" v="23728" actId="1076"/>
          <ac:cxnSpMkLst>
            <pc:docMk/>
            <pc:sldMk cId="3308499141" sldId="830"/>
            <ac:cxnSpMk id="8" creationId="{030054F1-8F0B-A898-A7F4-6DB3C86EA0A2}"/>
          </ac:cxnSpMkLst>
        </pc:cxnChg>
        <pc:cxnChg chg="add mod">
          <ac:chgData name="CLARA DI PIAZZA" userId="bd862384-123f-4ee2-aeda-536dfd36a613" providerId="ADAL" clId="{4FE2269F-B690-4F04-ACDE-8AC2D0DAD66B}" dt="2023-01-23T17:40:09.575" v="23729" actId="1076"/>
          <ac:cxnSpMkLst>
            <pc:docMk/>
            <pc:sldMk cId="3308499141" sldId="830"/>
            <ac:cxnSpMk id="10" creationId="{37EDBF1D-B5E1-6D75-A819-8FF37A1446B8}"/>
          </ac:cxnSpMkLst>
        </pc:cxnChg>
        <pc:cxnChg chg="add mod">
          <ac:chgData name="CLARA DI PIAZZA" userId="bd862384-123f-4ee2-aeda-536dfd36a613" providerId="ADAL" clId="{4FE2269F-B690-4F04-ACDE-8AC2D0DAD66B}" dt="2023-01-23T17:40:13.185" v="23730" actId="1076"/>
          <ac:cxnSpMkLst>
            <pc:docMk/>
            <pc:sldMk cId="3308499141" sldId="830"/>
            <ac:cxnSpMk id="12" creationId="{A90A6FAD-AF6F-3787-1A3A-A4E8F209D5AF}"/>
          </ac:cxnSpMkLst>
        </pc:cxnChg>
      </pc:sldChg>
      <pc:sldChg chg="addSp modSp add mod modTransition">
        <pc:chgData name="CLARA DI PIAZZA" userId="bd862384-123f-4ee2-aeda-536dfd36a613" providerId="ADAL" clId="{4FE2269F-B690-4F04-ACDE-8AC2D0DAD66B}" dt="2023-01-23T17:39:43.059" v="23725" actId="1076"/>
        <pc:sldMkLst>
          <pc:docMk/>
          <pc:sldMk cId="1335227767" sldId="831"/>
        </pc:sldMkLst>
        <pc:spChg chg="add mod">
          <ac:chgData name="CLARA DI PIAZZA" userId="bd862384-123f-4ee2-aeda-536dfd36a613" providerId="ADAL" clId="{4FE2269F-B690-4F04-ACDE-8AC2D0DAD66B}" dt="2023-01-23T17:39:26.695" v="23721" actId="1076"/>
          <ac:spMkLst>
            <pc:docMk/>
            <pc:sldMk cId="1335227767" sldId="831"/>
            <ac:spMk id="3" creationId="{8F0980C0-362B-DBED-19E0-4BEACF4438B5}"/>
          </ac:spMkLst>
        </pc:spChg>
        <pc:spChg chg="add mod">
          <ac:chgData name="CLARA DI PIAZZA" userId="bd862384-123f-4ee2-aeda-536dfd36a613" providerId="ADAL" clId="{4FE2269F-B690-4F04-ACDE-8AC2D0DAD66B}" dt="2023-01-23T17:39:30.801" v="23722" actId="1076"/>
          <ac:spMkLst>
            <pc:docMk/>
            <pc:sldMk cId="1335227767" sldId="831"/>
            <ac:spMk id="5" creationId="{550BDB5E-1733-67A6-B6E8-EED2894E855E}"/>
          </ac:spMkLst>
        </pc:spChg>
        <pc:spChg chg="add mod">
          <ac:chgData name="CLARA DI PIAZZA" userId="bd862384-123f-4ee2-aeda-536dfd36a613" providerId="ADAL" clId="{4FE2269F-B690-4F04-ACDE-8AC2D0DAD66B}" dt="2023-01-23T17:39:34.991" v="23723" actId="1076"/>
          <ac:spMkLst>
            <pc:docMk/>
            <pc:sldMk cId="1335227767" sldId="831"/>
            <ac:spMk id="7" creationId="{06DB610C-BFC0-2A8F-7B19-15934B477D2F}"/>
          </ac:spMkLst>
        </pc:spChg>
        <pc:spChg chg="add mod">
          <ac:chgData name="CLARA DI PIAZZA" userId="bd862384-123f-4ee2-aeda-536dfd36a613" providerId="ADAL" clId="{4FE2269F-B690-4F04-ACDE-8AC2D0DAD66B}" dt="2023-01-23T17:39:39.190" v="23724" actId="1076"/>
          <ac:spMkLst>
            <pc:docMk/>
            <pc:sldMk cId="1335227767" sldId="831"/>
            <ac:spMk id="9" creationId="{9A450008-64D7-A679-F62F-B4FC1E01427E}"/>
          </ac:spMkLst>
        </pc:spChg>
        <pc:spChg chg="add mod">
          <ac:chgData name="CLARA DI PIAZZA" userId="bd862384-123f-4ee2-aeda-536dfd36a613" providerId="ADAL" clId="{4FE2269F-B690-4F04-ACDE-8AC2D0DAD66B}" dt="2023-01-23T17:39:43.059" v="23725" actId="1076"/>
          <ac:spMkLst>
            <pc:docMk/>
            <pc:sldMk cId="1335227767" sldId="831"/>
            <ac:spMk id="11" creationId="{DE9A2262-A8EE-A972-8E96-1418655BCF33}"/>
          </ac:spMkLst>
        </pc:spChg>
        <pc:cxnChg chg="add mod">
          <ac:chgData name="CLARA DI PIAZZA" userId="bd862384-123f-4ee2-aeda-536dfd36a613" providerId="ADAL" clId="{4FE2269F-B690-4F04-ACDE-8AC2D0DAD66B}" dt="2023-01-23T17:39:30.801" v="23722" actId="1076"/>
          <ac:cxnSpMkLst>
            <pc:docMk/>
            <pc:sldMk cId="1335227767" sldId="831"/>
            <ac:cxnSpMk id="6" creationId="{F38C6B90-D2C4-1332-BA67-018CC789D7FA}"/>
          </ac:cxnSpMkLst>
        </pc:cxnChg>
        <pc:cxnChg chg="add mod">
          <ac:chgData name="CLARA DI PIAZZA" userId="bd862384-123f-4ee2-aeda-536dfd36a613" providerId="ADAL" clId="{4FE2269F-B690-4F04-ACDE-8AC2D0DAD66B}" dt="2023-01-23T17:39:34.991" v="23723" actId="1076"/>
          <ac:cxnSpMkLst>
            <pc:docMk/>
            <pc:sldMk cId="1335227767" sldId="831"/>
            <ac:cxnSpMk id="8" creationId="{DA1C84F4-269F-79DA-AB01-3EDFE40FBACA}"/>
          </ac:cxnSpMkLst>
        </pc:cxnChg>
        <pc:cxnChg chg="add mod">
          <ac:chgData name="CLARA DI PIAZZA" userId="bd862384-123f-4ee2-aeda-536dfd36a613" providerId="ADAL" clId="{4FE2269F-B690-4F04-ACDE-8AC2D0DAD66B}" dt="2023-01-23T17:39:39.190" v="23724" actId="1076"/>
          <ac:cxnSpMkLst>
            <pc:docMk/>
            <pc:sldMk cId="1335227767" sldId="831"/>
            <ac:cxnSpMk id="10" creationId="{4393F863-DAD2-D93C-F138-1F99C3C6AC3F}"/>
          </ac:cxnSpMkLst>
        </pc:cxnChg>
        <pc:cxnChg chg="add mod">
          <ac:chgData name="CLARA DI PIAZZA" userId="bd862384-123f-4ee2-aeda-536dfd36a613" providerId="ADAL" clId="{4FE2269F-B690-4F04-ACDE-8AC2D0DAD66B}" dt="2023-01-23T17:39:43.059" v="23725" actId="1076"/>
          <ac:cxnSpMkLst>
            <pc:docMk/>
            <pc:sldMk cId="1335227767" sldId="831"/>
            <ac:cxnSpMk id="12" creationId="{34ADEF33-DE0E-76B8-54B0-B6D6FB22C49A}"/>
          </ac:cxnSpMkLst>
        </pc:cxnChg>
      </pc:sldChg>
      <pc:sldChg chg="addSp modSp add mod modTransition">
        <pc:chgData name="CLARA DI PIAZZA" userId="bd862384-123f-4ee2-aeda-536dfd36a613" providerId="ADAL" clId="{4FE2269F-B690-4F04-ACDE-8AC2D0DAD66B}" dt="2023-01-23T17:39:17.211" v="23720" actId="1076"/>
        <pc:sldMkLst>
          <pc:docMk/>
          <pc:sldMk cId="4073006775" sldId="832"/>
        </pc:sldMkLst>
        <pc:spChg chg="add mod">
          <ac:chgData name="CLARA DI PIAZZA" userId="bd862384-123f-4ee2-aeda-536dfd36a613" providerId="ADAL" clId="{4FE2269F-B690-4F04-ACDE-8AC2D0DAD66B}" dt="2023-01-23T17:38:58.447" v="23713" actId="1076"/>
          <ac:spMkLst>
            <pc:docMk/>
            <pc:sldMk cId="4073006775" sldId="832"/>
            <ac:spMk id="3" creationId="{5CFE679A-AACB-FF79-6F8C-0889BBCA484D}"/>
          </ac:spMkLst>
        </pc:spChg>
        <pc:spChg chg="add mod">
          <ac:chgData name="CLARA DI PIAZZA" userId="bd862384-123f-4ee2-aeda-536dfd36a613" providerId="ADAL" clId="{4FE2269F-B690-4F04-ACDE-8AC2D0DAD66B}" dt="2023-01-23T17:39:03.987" v="23714" actId="1076"/>
          <ac:spMkLst>
            <pc:docMk/>
            <pc:sldMk cId="4073006775" sldId="832"/>
            <ac:spMk id="5" creationId="{E49E8F56-AEE2-ECBE-FFF6-05FB2E23DF48}"/>
          </ac:spMkLst>
        </pc:spChg>
        <pc:spChg chg="add mod">
          <ac:chgData name="CLARA DI PIAZZA" userId="bd862384-123f-4ee2-aeda-536dfd36a613" providerId="ADAL" clId="{4FE2269F-B690-4F04-ACDE-8AC2D0DAD66B}" dt="2023-01-23T17:39:10.343" v="23718" actId="1076"/>
          <ac:spMkLst>
            <pc:docMk/>
            <pc:sldMk cId="4073006775" sldId="832"/>
            <ac:spMk id="7" creationId="{2E1C70B4-1767-056B-7B58-E71AF2E9E4E5}"/>
          </ac:spMkLst>
        </pc:spChg>
        <pc:spChg chg="add mod">
          <ac:chgData name="CLARA DI PIAZZA" userId="bd862384-123f-4ee2-aeda-536dfd36a613" providerId="ADAL" clId="{4FE2269F-B690-4F04-ACDE-8AC2D0DAD66B}" dt="2023-01-23T17:39:13.235" v="23719" actId="1076"/>
          <ac:spMkLst>
            <pc:docMk/>
            <pc:sldMk cId="4073006775" sldId="832"/>
            <ac:spMk id="9" creationId="{3A698E7A-A32D-963A-42E8-AAA47E31895D}"/>
          </ac:spMkLst>
        </pc:spChg>
        <pc:spChg chg="add mod">
          <ac:chgData name="CLARA DI PIAZZA" userId="bd862384-123f-4ee2-aeda-536dfd36a613" providerId="ADAL" clId="{4FE2269F-B690-4F04-ACDE-8AC2D0DAD66B}" dt="2023-01-23T17:39:17.211" v="23720" actId="1076"/>
          <ac:spMkLst>
            <pc:docMk/>
            <pc:sldMk cId="4073006775" sldId="832"/>
            <ac:spMk id="11" creationId="{C9051B9D-FA4E-ADED-19E4-5607B371A3B1}"/>
          </ac:spMkLst>
        </pc:spChg>
        <pc:cxnChg chg="add mod">
          <ac:chgData name="CLARA DI PIAZZA" userId="bd862384-123f-4ee2-aeda-536dfd36a613" providerId="ADAL" clId="{4FE2269F-B690-4F04-ACDE-8AC2D0DAD66B}" dt="2023-01-23T17:39:03.987" v="23714" actId="1076"/>
          <ac:cxnSpMkLst>
            <pc:docMk/>
            <pc:sldMk cId="4073006775" sldId="832"/>
            <ac:cxnSpMk id="6" creationId="{39CE3100-3E8E-1775-9DD9-94889F925783}"/>
          </ac:cxnSpMkLst>
        </pc:cxnChg>
        <pc:cxnChg chg="add mod">
          <ac:chgData name="CLARA DI PIAZZA" userId="bd862384-123f-4ee2-aeda-536dfd36a613" providerId="ADAL" clId="{4FE2269F-B690-4F04-ACDE-8AC2D0DAD66B}" dt="2023-01-23T17:39:10.343" v="23718" actId="1076"/>
          <ac:cxnSpMkLst>
            <pc:docMk/>
            <pc:sldMk cId="4073006775" sldId="832"/>
            <ac:cxnSpMk id="8" creationId="{F6E75914-3B00-576F-D035-A6543D74801B}"/>
          </ac:cxnSpMkLst>
        </pc:cxnChg>
        <pc:cxnChg chg="add mod">
          <ac:chgData name="CLARA DI PIAZZA" userId="bd862384-123f-4ee2-aeda-536dfd36a613" providerId="ADAL" clId="{4FE2269F-B690-4F04-ACDE-8AC2D0DAD66B}" dt="2023-01-23T17:39:13.235" v="23719" actId="1076"/>
          <ac:cxnSpMkLst>
            <pc:docMk/>
            <pc:sldMk cId="4073006775" sldId="832"/>
            <ac:cxnSpMk id="10" creationId="{8C76ACEB-C2BB-0A9E-4A63-713420532DBA}"/>
          </ac:cxnSpMkLst>
        </pc:cxnChg>
        <pc:cxnChg chg="add mod">
          <ac:chgData name="CLARA DI PIAZZA" userId="bd862384-123f-4ee2-aeda-536dfd36a613" providerId="ADAL" clId="{4FE2269F-B690-4F04-ACDE-8AC2D0DAD66B}" dt="2023-01-23T17:39:17.211" v="23720" actId="1076"/>
          <ac:cxnSpMkLst>
            <pc:docMk/>
            <pc:sldMk cId="4073006775" sldId="832"/>
            <ac:cxnSpMk id="12" creationId="{5DDDEDE6-18E4-1E38-4B48-5CC7A15FA163}"/>
          </ac:cxnSpMkLst>
        </pc:cxnChg>
      </pc:sldChg>
      <pc:sldChg chg="addSp modSp add mod modTransition">
        <pc:chgData name="CLARA DI PIAZZA" userId="bd862384-123f-4ee2-aeda-536dfd36a613" providerId="ADAL" clId="{4FE2269F-B690-4F04-ACDE-8AC2D0DAD66B}" dt="2023-01-23T17:38:47.291" v="23712" actId="1076"/>
        <pc:sldMkLst>
          <pc:docMk/>
          <pc:sldMk cId="2731290370" sldId="833"/>
        </pc:sldMkLst>
        <pc:spChg chg="add mod">
          <ac:chgData name="CLARA DI PIAZZA" userId="bd862384-123f-4ee2-aeda-536dfd36a613" providerId="ADAL" clId="{4FE2269F-B690-4F04-ACDE-8AC2D0DAD66B}" dt="2023-01-23T17:38:47.291" v="23712" actId="1076"/>
          <ac:spMkLst>
            <pc:docMk/>
            <pc:sldMk cId="2731290370" sldId="833"/>
            <ac:spMk id="3" creationId="{B6712D66-1C09-EBAD-89C9-7556ED270405}"/>
          </ac:spMkLst>
        </pc:spChg>
        <pc:spChg chg="add mod">
          <ac:chgData name="CLARA DI PIAZZA" userId="bd862384-123f-4ee2-aeda-536dfd36a613" providerId="ADAL" clId="{4FE2269F-B690-4F04-ACDE-8AC2D0DAD66B}" dt="2023-01-23T17:37:58.847" v="23706" actId="1076"/>
          <ac:spMkLst>
            <pc:docMk/>
            <pc:sldMk cId="2731290370" sldId="833"/>
            <ac:spMk id="5" creationId="{41CA7F17-CEA0-3F01-8D3F-8E1FD7135AE1}"/>
          </ac:spMkLst>
        </pc:spChg>
        <pc:spChg chg="add mod">
          <ac:chgData name="CLARA DI PIAZZA" userId="bd862384-123f-4ee2-aeda-536dfd36a613" providerId="ADAL" clId="{4FE2269F-B690-4F04-ACDE-8AC2D0DAD66B}" dt="2023-01-23T17:38:04.185" v="23707" actId="1076"/>
          <ac:spMkLst>
            <pc:docMk/>
            <pc:sldMk cId="2731290370" sldId="833"/>
            <ac:spMk id="7" creationId="{AB9CE8B5-7E29-85A3-FDAF-80D5AEB2990C}"/>
          </ac:spMkLst>
        </pc:spChg>
        <pc:spChg chg="add mod">
          <ac:chgData name="CLARA DI PIAZZA" userId="bd862384-123f-4ee2-aeda-536dfd36a613" providerId="ADAL" clId="{4FE2269F-B690-4F04-ACDE-8AC2D0DAD66B}" dt="2023-01-23T17:38:11.743" v="23708" actId="1076"/>
          <ac:spMkLst>
            <pc:docMk/>
            <pc:sldMk cId="2731290370" sldId="833"/>
            <ac:spMk id="9" creationId="{E0A4E2D1-9D6D-5D8D-AA13-4E14CF311C63}"/>
          </ac:spMkLst>
        </pc:spChg>
        <pc:spChg chg="add mod">
          <ac:chgData name="CLARA DI PIAZZA" userId="bd862384-123f-4ee2-aeda-536dfd36a613" providerId="ADAL" clId="{4FE2269F-B690-4F04-ACDE-8AC2D0DAD66B}" dt="2023-01-23T17:38:15.964" v="23709" actId="1076"/>
          <ac:spMkLst>
            <pc:docMk/>
            <pc:sldMk cId="2731290370" sldId="833"/>
            <ac:spMk id="11" creationId="{9F988E47-A50B-6E39-9631-4D73FA6353C1}"/>
          </ac:spMkLst>
        </pc:spChg>
        <pc:cxnChg chg="add mod">
          <ac:chgData name="CLARA DI PIAZZA" userId="bd862384-123f-4ee2-aeda-536dfd36a613" providerId="ADAL" clId="{4FE2269F-B690-4F04-ACDE-8AC2D0DAD66B}" dt="2023-01-23T17:37:58.847" v="23706" actId="1076"/>
          <ac:cxnSpMkLst>
            <pc:docMk/>
            <pc:sldMk cId="2731290370" sldId="833"/>
            <ac:cxnSpMk id="6" creationId="{35BA6BE7-C751-506B-6D23-0C039D4634C2}"/>
          </ac:cxnSpMkLst>
        </pc:cxnChg>
        <pc:cxnChg chg="add mod">
          <ac:chgData name="CLARA DI PIAZZA" userId="bd862384-123f-4ee2-aeda-536dfd36a613" providerId="ADAL" clId="{4FE2269F-B690-4F04-ACDE-8AC2D0DAD66B}" dt="2023-01-23T17:38:04.185" v="23707" actId="1076"/>
          <ac:cxnSpMkLst>
            <pc:docMk/>
            <pc:sldMk cId="2731290370" sldId="833"/>
            <ac:cxnSpMk id="8" creationId="{42089F29-A46A-0838-0850-E7C5A8BC68D3}"/>
          </ac:cxnSpMkLst>
        </pc:cxnChg>
        <pc:cxnChg chg="add mod">
          <ac:chgData name="CLARA DI PIAZZA" userId="bd862384-123f-4ee2-aeda-536dfd36a613" providerId="ADAL" clId="{4FE2269F-B690-4F04-ACDE-8AC2D0DAD66B}" dt="2023-01-23T17:38:11.743" v="23708" actId="1076"/>
          <ac:cxnSpMkLst>
            <pc:docMk/>
            <pc:sldMk cId="2731290370" sldId="833"/>
            <ac:cxnSpMk id="10" creationId="{F61E0C6A-651B-B30D-E1EB-97E1E67029BA}"/>
          </ac:cxnSpMkLst>
        </pc:cxnChg>
        <pc:cxnChg chg="add mod">
          <ac:chgData name="CLARA DI PIAZZA" userId="bd862384-123f-4ee2-aeda-536dfd36a613" providerId="ADAL" clId="{4FE2269F-B690-4F04-ACDE-8AC2D0DAD66B}" dt="2023-01-23T17:38:15.964" v="23709" actId="1076"/>
          <ac:cxnSpMkLst>
            <pc:docMk/>
            <pc:sldMk cId="2731290370" sldId="833"/>
            <ac:cxnSpMk id="12" creationId="{AAAE39DB-7B30-1665-48EE-1D735F349F14}"/>
          </ac:cxnSpMkLst>
        </pc:cxnChg>
      </pc:sldChg>
      <pc:sldChg chg="addSp modSp add mod modTransition">
        <pc:chgData name="CLARA DI PIAZZA" userId="bd862384-123f-4ee2-aeda-536dfd36a613" providerId="ADAL" clId="{4FE2269F-B690-4F04-ACDE-8AC2D0DAD66B}" dt="2023-01-23T17:37:38.367" v="23704" actId="1076"/>
        <pc:sldMkLst>
          <pc:docMk/>
          <pc:sldMk cId="3420146549" sldId="834"/>
        </pc:sldMkLst>
        <pc:spChg chg="add mod">
          <ac:chgData name="CLARA DI PIAZZA" userId="bd862384-123f-4ee2-aeda-536dfd36a613" providerId="ADAL" clId="{4FE2269F-B690-4F04-ACDE-8AC2D0DAD66B}" dt="2023-01-23T17:37:13.053" v="23700" actId="1076"/>
          <ac:spMkLst>
            <pc:docMk/>
            <pc:sldMk cId="3420146549" sldId="834"/>
            <ac:spMk id="3" creationId="{7AA18721-B8B7-9548-0FF9-A4CEE050D2BE}"/>
          </ac:spMkLst>
        </pc:spChg>
        <pc:spChg chg="add mod">
          <ac:chgData name="CLARA DI PIAZZA" userId="bd862384-123f-4ee2-aeda-536dfd36a613" providerId="ADAL" clId="{4FE2269F-B690-4F04-ACDE-8AC2D0DAD66B}" dt="2023-01-23T17:37:16.414" v="23701" actId="1076"/>
          <ac:spMkLst>
            <pc:docMk/>
            <pc:sldMk cId="3420146549" sldId="834"/>
            <ac:spMk id="5" creationId="{6FB2CD4D-B3A1-37FB-1907-F9A831012C1A}"/>
          </ac:spMkLst>
        </pc:spChg>
        <pc:spChg chg="add mod">
          <ac:chgData name="CLARA DI PIAZZA" userId="bd862384-123f-4ee2-aeda-536dfd36a613" providerId="ADAL" clId="{4FE2269F-B690-4F04-ACDE-8AC2D0DAD66B}" dt="2023-01-23T17:37:20.683" v="23702" actId="1076"/>
          <ac:spMkLst>
            <pc:docMk/>
            <pc:sldMk cId="3420146549" sldId="834"/>
            <ac:spMk id="7" creationId="{A43DED8F-5091-BDC5-4532-B89032ED0231}"/>
          </ac:spMkLst>
        </pc:spChg>
        <pc:spChg chg="add mod">
          <ac:chgData name="CLARA DI PIAZZA" userId="bd862384-123f-4ee2-aeda-536dfd36a613" providerId="ADAL" clId="{4FE2269F-B690-4F04-ACDE-8AC2D0DAD66B}" dt="2023-01-23T12:53:14.328" v="15917" actId="20577"/>
          <ac:spMkLst>
            <pc:docMk/>
            <pc:sldMk cId="3420146549" sldId="834"/>
            <ac:spMk id="9" creationId="{4AB9180C-8DB2-ABFA-EC46-6416120CB395}"/>
          </ac:spMkLst>
        </pc:spChg>
        <pc:spChg chg="add mod">
          <ac:chgData name="CLARA DI PIAZZA" userId="bd862384-123f-4ee2-aeda-536dfd36a613" providerId="ADAL" clId="{4FE2269F-B690-4F04-ACDE-8AC2D0DAD66B}" dt="2023-01-23T17:37:38.367" v="23704" actId="1076"/>
          <ac:spMkLst>
            <pc:docMk/>
            <pc:sldMk cId="3420146549" sldId="834"/>
            <ac:spMk id="11" creationId="{618957D4-4C9F-5E31-265F-0E2A4D11286B}"/>
          </ac:spMkLst>
        </pc:spChg>
        <pc:cxnChg chg="add mod">
          <ac:chgData name="CLARA DI PIAZZA" userId="bd862384-123f-4ee2-aeda-536dfd36a613" providerId="ADAL" clId="{4FE2269F-B690-4F04-ACDE-8AC2D0DAD66B}" dt="2023-01-23T17:37:16.414" v="23701" actId="1076"/>
          <ac:cxnSpMkLst>
            <pc:docMk/>
            <pc:sldMk cId="3420146549" sldId="834"/>
            <ac:cxnSpMk id="6" creationId="{29831461-CF76-F320-E253-8A4022D235CF}"/>
          </ac:cxnSpMkLst>
        </pc:cxnChg>
        <pc:cxnChg chg="add mod">
          <ac:chgData name="CLARA DI PIAZZA" userId="bd862384-123f-4ee2-aeda-536dfd36a613" providerId="ADAL" clId="{4FE2269F-B690-4F04-ACDE-8AC2D0DAD66B}" dt="2023-01-23T17:37:20.683" v="23702" actId="1076"/>
          <ac:cxnSpMkLst>
            <pc:docMk/>
            <pc:sldMk cId="3420146549" sldId="834"/>
            <ac:cxnSpMk id="8" creationId="{8A7E9A04-E0DF-6E14-B32D-A0B4F6FFB1B7}"/>
          </ac:cxnSpMkLst>
        </pc:cxnChg>
        <pc:cxnChg chg="add mod">
          <ac:chgData name="CLARA DI PIAZZA" userId="bd862384-123f-4ee2-aeda-536dfd36a613" providerId="ADAL" clId="{4FE2269F-B690-4F04-ACDE-8AC2D0DAD66B}" dt="2023-01-23T12:53:06.416" v="15911" actId="1076"/>
          <ac:cxnSpMkLst>
            <pc:docMk/>
            <pc:sldMk cId="3420146549" sldId="834"/>
            <ac:cxnSpMk id="10" creationId="{CDE507EE-41A0-96BD-ECA6-BD21B78470EE}"/>
          </ac:cxnSpMkLst>
        </pc:cxnChg>
        <pc:cxnChg chg="add mod">
          <ac:chgData name="CLARA DI PIAZZA" userId="bd862384-123f-4ee2-aeda-536dfd36a613" providerId="ADAL" clId="{4FE2269F-B690-4F04-ACDE-8AC2D0DAD66B}" dt="2023-01-23T17:37:38.367" v="23704" actId="1076"/>
          <ac:cxnSpMkLst>
            <pc:docMk/>
            <pc:sldMk cId="3420146549" sldId="834"/>
            <ac:cxnSpMk id="12" creationId="{2297D7EB-6FBD-80DB-E0D0-359099142BCD}"/>
          </ac:cxnSpMkLst>
        </pc:cxnChg>
      </pc:sldChg>
      <pc:sldChg chg="addSp modSp add mod modTransition">
        <pc:chgData name="CLARA DI PIAZZA" userId="bd862384-123f-4ee2-aeda-536dfd36a613" providerId="ADAL" clId="{4FE2269F-B690-4F04-ACDE-8AC2D0DAD66B}" dt="2023-01-23T17:36:32.895" v="23694" actId="1076"/>
        <pc:sldMkLst>
          <pc:docMk/>
          <pc:sldMk cId="122549697" sldId="835"/>
        </pc:sldMkLst>
        <pc:spChg chg="add mod">
          <ac:chgData name="CLARA DI PIAZZA" userId="bd862384-123f-4ee2-aeda-536dfd36a613" providerId="ADAL" clId="{4FE2269F-B690-4F04-ACDE-8AC2D0DAD66B}" dt="2023-01-23T17:36:07.417" v="23688" actId="1076"/>
          <ac:spMkLst>
            <pc:docMk/>
            <pc:sldMk cId="122549697" sldId="835"/>
            <ac:spMk id="3" creationId="{F82BB826-4A7C-0A36-61B0-6D62D82C718E}"/>
          </ac:spMkLst>
        </pc:spChg>
        <pc:spChg chg="add mod">
          <ac:chgData name="CLARA DI PIAZZA" userId="bd862384-123f-4ee2-aeda-536dfd36a613" providerId="ADAL" clId="{4FE2269F-B690-4F04-ACDE-8AC2D0DAD66B}" dt="2023-01-23T17:36:15.857" v="23691" actId="1076"/>
          <ac:spMkLst>
            <pc:docMk/>
            <pc:sldMk cId="122549697" sldId="835"/>
            <ac:spMk id="5" creationId="{3766EFCB-9E7A-1BDE-A4F0-643F76167D1B}"/>
          </ac:spMkLst>
        </pc:spChg>
        <pc:spChg chg="add mod">
          <ac:chgData name="CLARA DI PIAZZA" userId="bd862384-123f-4ee2-aeda-536dfd36a613" providerId="ADAL" clId="{4FE2269F-B690-4F04-ACDE-8AC2D0DAD66B}" dt="2023-01-23T17:36:20.477" v="23692" actId="1076"/>
          <ac:spMkLst>
            <pc:docMk/>
            <pc:sldMk cId="122549697" sldId="835"/>
            <ac:spMk id="7" creationId="{8A539621-060B-74EB-D775-EEAFACCA4CD6}"/>
          </ac:spMkLst>
        </pc:spChg>
        <pc:spChg chg="add mod">
          <ac:chgData name="CLARA DI PIAZZA" userId="bd862384-123f-4ee2-aeda-536dfd36a613" providerId="ADAL" clId="{4FE2269F-B690-4F04-ACDE-8AC2D0DAD66B}" dt="2023-01-23T17:36:26.965" v="23693" actId="1076"/>
          <ac:spMkLst>
            <pc:docMk/>
            <pc:sldMk cId="122549697" sldId="835"/>
            <ac:spMk id="9" creationId="{B77AE994-F81D-3C19-7667-221833436A69}"/>
          </ac:spMkLst>
        </pc:spChg>
        <pc:spChg chg="add mod">
          <ac:chgData name="CLARA DI PIAZZA" userId="bd862384-123f-4ee2-aeda-536dfd36a613" providerId="ADAL" clId="{4FE2269F-B690-4F04-ACDE-8AC2D0DAD66B}" dt="2023-01-23T17:36:32.895" v="23694" actId="1076"/>
          <ac:spMkLst>
            <pc:docMk/>
            <pc:sldMk cId="122549697" sldId="835"/>
            <ac:spMk id="11" creationId="{1C1064CE-91E1-D2F8-A6F4-9F65D21668C3}"/>
          </ac:spMkLst>
        </pc:spChg>
        <pc:cxnChg chg="add mod">
          <ac:chgData name="CLARA DI PIAZZA" userId="bd862384-123f-4ee2-aeda-536dfd36a613" providerId="ADAL" clId="{4FE2269F-B690-4F04-ACDE-8AC2D0DAD66B}" dt="2023-01-23T17:36:15.857" v="23691" actId="1076"/>
          <ac:cxnSpMkLst>
            <pc:docMk/>
            <pc:sldMk cId="122549697" sldId="835"/>
            <ac:cxnSpMk id="6" creationId="{BA8F4507-4DAA-08AC-27D5-3CF026AE8E9A}"/>
          </ac:cxnSpMkLst>
        </pc:cxnChg>
        <pc:cxnChg chg="add mod">
          <ac:chgData name="CLARA DI PIAZZA" userId="bd862384-123f-4ee2-aeda-536dfd36a613" providerId="ADAL" clId="{4FE2269F-B690-4F04-ACDE-8AC2D0DAD66B}" dt="2023-01-23T17:36:20.477" v="23692" actId="1076"/>
          <ac:cxnSpMkLst>
            <pc:docMk/>
            <pc:sldMk cId="122549697" sldId="835"/>
            <ac:cxnSpMk id="8" creationId="{77FEA334-F18B-8C88-4BA3-08C76818EE40}"/>
          </ac:cxnSpMkLst>
        </pc:cxnChg>
        <pc:cxnChg chg="add mod">
          <ac:chgData name="CLARA DI PIAZZA" userId="bd862384-123f-4ee2-aeda-536dfd36a613" providerId="ADAL" clId="{4FE2269F-B690-4F04-ACDE-8AC2D0DAD66B}" dt="2023-01-23T17:36:26.965" v="23693" actId="1076"/>
          <ac:cxnSpMkLst>
            <pc:docMk/>
            <pc:sldMk cId="122549697" sldId="835"/>
            <ac:cxnSpMk id="10" creationId="{49C486BB-6A39-D4B7-7BF4-38F9B5AD2D23}"/>
          </ac:cxnSpMkLst>
        </pc:cxnChg>
        <pc:cxnChg chg="add mod">
          <ac:chgData name="CLARA DI PIAZZA" userId="bd862384-123f-4ee2-aeda-536dfd36a613" providerId="ADAL" clId="{4FE2269F-B690-4F04-ACDE-8AC2D0DAD66B}" dt="2023-01-23T17:36:32.895" v="23694" actId="1076"/>
          <ac:cxnSpMkLst>
            <pc:docMk/>
            <pc:sldMk cId="122549697" sldId="835"/>
            <ac:cxnSpMk id="12" creationId="{F1FE4E22-DE57-EDBF-6027-C5932F1135CA}"/>
          </ac:cxnSpMkLst>
        </pc:cxnChg>
      </pc:sldChg>
      <pc:sldChg chg="addSp modSp add mod modTransition">
        <pc:chgData name="CLARA DI PIAZZA" userId="bd862384-123f-4ee2-aeda-536dfd36a613" providerId="ADAL" clId="{4FE2269F-B690-4F04-ACDE-8AC2D0DAD66B}" dt="2023-01-23T17:37:07.773" v="23699" actId="1076"/>
        <pc:sldMkLst>
          <pc:docMk/>
          <pc:sldMk cId="1569601291" sldId="836"/>
        </pc:sldMkLst>
        <pc:spChg chg="add mod">
          <ac:chgData name="CLARA DI PIAZZA" userId="bd862384-123f-4ee2-aeda-536dfd36a613" providerId="ADAL" clId="{4FE2269F-B690-4F04-ACDE-8AC2D0DAD66B}" dt="2023-01-23T17:36:45.543" v="23695" actId="1076"/>
          <ac:spMkLst>
            <pc:docMk/>
            <pc:sldMk cId="1569601291" sldId="836"/>
            <ac:spMk id="3" creationId="{C5508BB1-57AE-1D8E-BA6E-899A916BAB26}"/>
          </ac:spMkLst>
        </pc:spChg>
        <pc:spChg chg="add mod">
          <ac:chgData name="CLARA DI PIAZZA" userId="bd862384-123f-4ee2-aeda-536dfd36a613" providerId="ADAL" clId="{4FE2269F-B690-4F04-ACDE-8AC2D0DAD66B}" dt="2023-01-23T17:36:51.441" v="23696" actId="1076"/>
          <ac:spMkLst>
            <pc:docMk/>
            <pc:sldMk cId="1569601291" sldId="836"/>
            <ac:spMk id="5" creationId="{E216AB6E-93B5-5436-93BE-E0C22603A8CF}"/>
          </ac:spMkLst>
        </pc:spChg>
        <pc:spChg chg="add mod">
          <ac:chgData name="CLARA DI PIAZZA" userId="bd862384-123f-4ee2-aeda-536dfd36a613" providerId="ADAL" clId="{4FE2269F-B690-4F04-ACDE-8AC2D0DAD66B}" dt="2023-01-23T17:36:58.900" v="23697" actId="1076"/>
          <ac:spMkLst>
            <pc:docMk/>
            <pc:sldMk cId="1569601291" sldId="836"/>
            <ac:spMk id="7" creationId="{F15F80D5-28ED-DC51-B544-3389D4805F85}"/>
          </ac:spMkLst>
        </pc:spChg>
        <pc:spChg chg="add mod">
          <ac:chgData name="CLARA DI PIAZZA" userId="bd862384-123f-4ee2-aeda-536dfd36a613" providerId="ADAL" clId="{4FE2269F-B690-4F04-ACDE-8AC2D0DAD66B}" dt="2023-01-23T17:37:04.019" v="23698" actId="1076"/>
          <ac:spMkLst>
            <pc:docMk/>
            <pc:sldMk cId="1569601291" sldId="836"/>
            <ac:spMk id="9" creationId="{18706A58-B3C3-B86E-D27D-7D0C326020F5}"/>
          </ac:spMkLst>
        </pc:spChg>
        <pc:spChg chg="add mod">
          <ac:chgData name="CLARA DI PIAZZA" userId="bd862384-123f-4ee2-aeda-536dfd36a613" providerId="ADAL" clId="{4FE2269F-B690-4F04-ACDE-8AC2D0DAD66B}" dt="2023-01-23T17:37:07.773" v="23699" actId="1076"/>
          <ac:spMkLst>
            <pc:docMk/>
            <pc:sldMk cId="1569601291" sldId="836"/>
            <ac:spMk id="11" creationId="{9B9E7AA0-1F64-DE4A-F074-8751A1FB1304}"/>
          </ac:spMkLst>
        </pc:spChg>
        <pc:cxnChg chg="add mod">
          <ac:chgData name="CLARA DI PIAZZA" userId="bd862384-123f-4ee2-aeda-536dfd36a613" providerId="ADAL" clId="{4FE2269F-B690-4F04-ACDE-8AC2D0DAD66B}" dt="2023-01-23T17:36:51.441" v="23696" actId="1076"/>
          <ac:cxnSpMkLst>
            <pc:docMk/>
            <pc:sldMk cId="1569601291" sldId="836"/>
            <ac:cxnSpMk id="6" creationId="{A7B35494-D2E6-43D9-7747-BA754A3F1A40}"/>
          </ac:cxnSpMkLst>
        </pc:cxnChg>
        <pc:cxnChg chg="add mod">
          <ac:chgData name="CLARA DI PIAZZA" userId="bd862384-123f-4ee2-aeda-536dfd36a613" providerId="ADAL" clId="{4FE2269F-B690-4F04-ACDE-8AC2D0DAD66B}" dt="2023-01-23T17:36:58.900" v="23697" actId="1076"/>
          <ac:cxnSpMkLst>
            <pc:docMk/>
            <pc:sldMk cId="1569601291" sldId="836"/>
            <ac:cxnSpMk id="8" creationId="{2E69A040-9997-D48C-E98C-464653ED9B68}"/>
          </ac:cxnSpMkLst>
        </pc:cxnChg>
        <pc:cxnChg chg="add mod">
          <ac:chgData name="CLARA DI PIAZZA" userId="bd862384-123f-4ee2-aeda-536dfd36a613" providerId="ADAL" clId="{4FE2269F-B690-4F04-ACDE-8AC2D0DAD66B}" dt="2023-01-23T17:37:04.019" v="23698" actId="1076"/>
          <ac:cxnSpMkLst>
            <pc:docMk/>
            <pc:sldMk cId="1569601291" sldId="836"/>
            <ac:cxnSpMk id="10" creationId="{DFF9DEFE-3EA7-7121-BBDB-9021E6650810}"/>
          </ac:cxnSpMkLst>
        </pc:cxnChg>
        <pc:cxnChg chg="add mod">
          <ac:chgData name="CLARA DI PIAZZA" userId="bd862384-123f-4ee2-aeda-536dfd36a613" providerId="ADAL" clId="{4FE2269F-B690-4F04-ACDE-8AC2D0DAD66B}" dt="2023-01-23T17:37:07.773" v="23699" actId="1076"/>
          <ac:cxnSpMkLst>
            <pc:docMk/>
            <pc:sldMk cId="1569601291" sldId="836"/>
            <ac:cxnSpMk id="12" creationId="{E389CCC5-0315-A899-4C2E-733B5101C689}"/>
          </ac:cxnSpMkLst>
        </pc:cxnChg>
      </pc:sldChg>
      <pc:sldChg chg="modTransition">
        <pc:chgData name="CLARA DI PIAZZA" userId="bd862384-123f-4ee2-aeda-536dfd36a613" providerId="ADAL" clId="{4FE2269F-B690-4F04-ACDE-8AC2D0DAD66B}" dt="2023-01-23T17:22:53.337" v="23564"/>
        <pc:sldMkLst>
          <pc:docMk/>
          <pc:sldMk cId="3413827662" sldId="837"/>
        </pc:sldMkLst>
      </pc:sldChg>
      <pc:sldChg chg="addSp delSp modSp add mod modTransition">
        <pc:chgData name="CLARA DI PIAZZA" userId="bd862384-123f-4ee2-aeda-536dfd36a613" providerId="ADAL" clId="{4FE2269F-B690-4F04-ACDE-8AC2D0DAD66B}" dt="2023-01-23T17:22:53.337" v="23564"/>
        <pc:sldMkLst>
          <pc:docMk/>
          <pc:sldMk cId="1255315878" sldId="839"/>
        </pc:sldMkLst>
        <pc:spChg chg="add del mod">
          <ac:chgData name="CLARA DI PIAZZA" userId="bd862384-123f-4ee2-aeda-536dfd36a613" providerId="ADAL" clId="{4FE2269F-B690-4F04-ACDE-8AC2D0DAD66B}" dt="2023-01-23T13:33:36.214" v="17146" actId="478"/>
          <ac:spMkLst>
            <pc:docMk/>
            <pc:sldMk cId="1255315878" sldId="839"/>
            <ac:spMk id="2" creationId="{5B06233D-202C-8EB5-9309-A4D60B12E730}"/>
          </ac:spMkLst>
        </pc:spChg>
        <pc:spChg chg="add mod">
          <ac:chgData name="CLARA DI PIAZZA" userId="bd862384-123f-4ee2-aeda-536dfd36a613" providerId="ADAL" clId="{4FE2269F-B690-4F04-ACDE-8AC2D0DAD66B}" dt="2023-01-23T13:34:08.049" v="17160" actId="1076"/>
          <ac:spMkLst>
            <pc:docMk/>
            <pc:sldMk cId="1255315878" sldId="839"/>
            <ac:spMk id="3" creationId="{965D395E-25BA-D0A5-E495-A81E829365A2}"/>
          </ac:spMkLst>
        </pc:spChg>
        <pc:spChg chg="add mod">
          <ac:chgData name="CLARA DI PIAZZA" userId="bd862384-123f-4ee2-aeda-536dfd36a613" providerId="ADAL" clId="{4FE2269F-B690-4F04-ACDE-8AC2D0DAD66B}" dt="2023-01-23T13:34:00.255" v="17159" actId="1076"/>
          <ac:spMkLst>
            <pc:docMk/>
            <pc:sldMk cId="1255315878" sldId="839"/>
            <ac:spMk id="6" creationId="{CBE003B1-23D9-5D51-EB25-BAD3D2EC21F2}"/>
          </ac:spMkLst>
        </pc:spChg>
      </pc:sldChg>
      <pc:sldChg chg="addSp delSp modSp add mod modTransition">
        <pc:chgData name="CLARA DI PIAZZA" userId="bd862384-123f-4ee2-aeda-536dfd36a613" providerId="ADAL" clId="{4FE2269F-B690-4F04-ACDE-8AC2D0DAD66B}" dt="2023-01-23T17:22:53.337" v="23564"/>
        <pc:sldMkLst>
          <pc:docMk/>
          <pc:sldMk cId="1321547324" sldId="840"/>
        </pc:sldMkLst>
        <pc:spChg chg="add del mod">
          <ac:chgData name="CLARA DI PIAZZA" userId="bd862384-123f-4ee2-aeda-536dfd36a613" providerId="ADAL" clId="{4FE2269F-B690-4F04-ACDE-8AC2D0DAD66B}" dt="2023-01-23T13:33:04.269" v="17132" actId="478"/>
          <ac:spMkLst>
            <pc:docMk/>
            <pc:sldMk cId="1321547324" sldId="840"/>
            <ac:spMk id="2" creationId="{DD536EE6-0109-3602-670C-940C9BD71923}"/>
          </ac:spMkLst>
        </pc:spChg>
        <pc:spChg chg="add mod">
          <ac:chgData name="CLARA DI PIAZZA" userId="bd862384-123f-4ee2-aeda-536dfd36a613" providerId="ADAL" clId="{4FE2269F-B690-4F04-ACDE-8AC2D0DAD66B}" dt="2023-01-23T13:33:16.010" v="17143" actId="1076"/>
          <ac:spMkLst>
            <pc:docMk/>
            <pc:sldMk cId="1321547324" sldId="840"/>
            <ac:spMk id="3" creationId="{CAF69ECF-1D73-14AE-B313-B7BC9CCC19A4}"/>
          </ac:spMkLst>
        </pc:spChg>
        <pc:spChg chg="add mod">
          <ac:chgData name="CLARA DI PIAZZA" userId="bd862384-123f-4ee2-aeda-536dfd36a613" providerId="ADAL" clId="{4FE2269F-B690-4F04-ACDE-8AC2D0DAD66B}" dt="2023-01-23T13:33:19.193" v="17144" actId="1076"/>
          <ac:spMkLst>
            <pc:docMk/>
            <pc:sldMk cId="1321547324" sldId="840"/>
            <ac:spMk id="6" creationId="{8B6D210B-825C-2280-0F8C-D8900F5CF846}"/>
          </ac:spMkLst>
        </pc:spChg>
        <pc:spChg chg="add del mod">
          <ac:chgData name="CLARA DI PIAZZA" userId="bd862384-123f-4ee2-aeda-536dfd36a613" providerId="ADAL" clId="{4FE2269F-B690-4F04-ACDE-8AC2D0DAD66B}" dt="2023-01-23T13:08:30.681" v="16455" actId="478"/>
          <ac:spMkLst>
            <pc:docMk/>
            <pc:sldMk cId="1321547324" sldId="840"/>
            <ac:spMk id="8" creationId="{85994157-3104-AD10-BDB0-31FEB11E5F37}"/>
          </ac:spMkLst>
        </pc:spChg>
        <pc:spChg chg="add mod">
          <ac:chgData name="CLARA DI PIAZZA" userId="bd862384-123f-4ee2-aeda-536dfd36a613" providerId="ADAL" clId="{4FE2269F-B690-4F04-ACDE-8AC2D0DAD66B}" dt="2023-01-23T13:33:23.833" v="17145" actId="1076"/>
          <ac:spMkLst>
            <pc:docMk/>
            <pc:sldMk cId="1321547324" sldId="840"/>
            <ac:spMk id="9" creationId="{9BBA70DE-4DA9-2A68-87FE-845C8D5B9563}"/>
          </ac:spMkLst>
        </pc:spChg>
        <pc:cxnChg chg="add mod">
          <ac:chgData name="CLARA DI PIAZZA" userId="bd862384-123f-4ee2-aeda-536dfd36a613" providerId="ADAL" clId="{4FE2269F-B690-4F04-ACDE-8AC2D0DAD66B}" dt="2023-01-23T13:33:23.833" v="17145" actId="1076"/>
          <ac:cxnSpMkLst>
            <pc:docMk/>
            <pc:sldMk cId="1321547324" sldId="840"/>
            <ac:cxnSpMk id="10" creationId="{A3CA9615-4B65-86AA-199A-258271BE6C3D}"/>
          </ac:cxnSpMkLst>
        </pc:cxnChg>
      </pc:sldChg>
      <pc:sldChg chg="addSp delSp modSp add mod modTransition">
        <pc:chgData name="CLARA DI PIAZZA" userId="bd862384-123f-4ee2-aeda-536dfd36a613" providerId="ADAL" clId="{4FE2269F-B690-4F04-ACDE-8AC2D0DAD66B}" dt="2023-01-23T17:40:30.575" v="23733" actId="1076"/>
        <pc:sldMkLst>
          <pc:docMk/>
          <pc:sldMk cId="1988614890" sldId="841"/>
        </pc:sldMkLst>
        <pc:spChg chg="add del mod">
          <ac:chgData name="CLARA DI PIAZZA" userId="bd862384-123f-4ee2-aeda-536dfd36a613" providerId="ADAL" clId="{4FE2269F-B690-4F04-ACDE-8AC2D0DAD66B}" dt="2023-01-23T13:32:12.839" v="17114" actId="478"/>
          <ac:spMkLst>
            <pc:docMk/>
            <pc:sldMk cId="1988614890" sldId="841"/>
            <ac:spMk id="2" creationId="{0A636C55-1343-A249-BA9C-9578301DF5C8}"/>
          </ac:spMkLst>
        </pc:spChg>
        <pc:spChg chg="add mod">
          <ac:chgData name="CLARA DI PIAZZA" userId="bd862384-123f-4ee2-aeda-536dfd36a613" providerId="ADAL" clId="{4FE2269F-B690-4F04-ACDE-8AC2D0DAD66B}" dt="2023-01-23T13:32:41.334" v="17129" actId="1076"/>
          <ac:spMkLst>
            <pc:docMk/>
            <pc:sldMk cId="1988614890" sldId="841"/>
            <ac:spMk id="3" creationId="{23BBEA34-604C-5254-05D4-45F6295C9D5D}"/>
          </ac:spMkLst>
        </pc:spChg>
        <pc:spChg chg="add mod">
          <ac:chgData name="CLARA DI PIAZZA" userId="bd862384-123f-4ee2-aeda-536dfd36a613" providerId="ADAL" clId="{4FE2269F-B690-4F04-ACDE-8AC2D0DAD66B}" dt="2023-01-23T17:40:30.575" v="23733" actId="1076"/>
          <ac:spMkLst>
            <pc:docMk/>
            <pc:sldMk cId="1988614890" sldId="841"/>
            <ac:spMk id="6" creationId="{E783CCC2-5E45-5006-9733-85A039B8C281}"/>
          </ac:spMkLst>
        </pc:spChg>
        <pc:spChg chg="add mod">
          <ac:chgData name="CLARA DI PIAZZA" userId="bd862384-123f-4ee2-aeda-536dfd36a613" providerId="ADAL" clId="{4FE2269F-B690-4F04-ACDE-8AC2D0DAD66B}" dt="2023-01-23T13:32:38.887" v="17128" actId="1076"/>
          <ac:spMkLst>
            <pc:docMk/>
            <pc:sldMk cId="1988614890" sldId="841"/>
            <ac:spMk id="7" creationId="{86ABABA7-7012-DA8E-826F-AE6C729044DC}"/>
          </ac:spMkLst>
        </pc:spChg>
        <pc:spChg chg="add mod">
          <ac:chgData name="CLARA DI PIAZZA" userId="bd862384-123f-4ee2-aeda-536dfd36a613" providerId="ADAL" clId="{4FE2269F-B690-4F04-ACDE-8AC2D0DAD66B}" dt="2023-01-23T13:32:38.887" v="17128" actId="1076"/>
          <ac:spMkLst>
            <pc:docMk/>
            <pc:sldMk cId="1988614890" sldId="841"/>
            <ac:spMk id="9" creationId="{F5263F11-23DC-2DA1-35FC-E287EA2A2EA8}"/>
          </ac:spMkLst>
        </pc:spChg>
        <pc:spChg chg="add mod">
          <ac:chgData name="CLARA DI PIAZZA" userId="bd862384-123f-4ee2-aeda-536dfd36a613" providerId="ADAL" clId="{4FE2269F-B690-4F04-ACDE-8AC2D0DAD66B}" dt="2023-01-23T13:32:54.359" v="17130" actId="1076"/>
          <ac:spMkLst>
            <pc:docMk/>
            <pc:sldMk cId="1988614890" sldId="841"/>
            <ac:spMk id="11" creationId="{A75543BD-DCDF-6355-00BB-60859D33B4AF}"/>
          </ac:spMkLst>
        </pc:spChg>
        <pc:spChg chg="add mod">
          <ac:chgData name="CLARA DI PIAZZA" userId="bd862384-123f-4ee2-aeda-536dfd36a613" providerId="ADAL" clId="{4FE2269F-B690-4F04-ACDE-8AC2D0DAD66B}" dt="2023-01-23T13:33:00.034" v="17131" actId="1076"/>
          <ac:spMkLst>
            <pc:docMk/>
            <pc:sldMk cId="1988614890" sldId="841"/>
            <ac:spMk id="13" creationId="{498BF0FC-5CED-3914-296E-3BB9DD6BA3F5}"/>
          </ac:spMkLst>
        </pc:spChg>
        <pc:cxnChg chg="add mod">
          <ac:chgData name="CLARA DI PIAZZA" userId="bd862384-123f-4ee2-aeda-536dfd36a613" providerId="ADAL" clId="{4FE2269F-B690-4F04-ACDE-8AC2D0DAD66B}" dt="2023-01-23T13:32:38.887" v="17128" actId="1076"/>
          <ac:cxnSpMkLst>
            <pc:docMk/>
            <pc:sldMk cId="1988614890" sldId="841"/>
            <ac:cxnSpMk id="8" creationId="{EE7AD81A-1C4E-BD61-EEE0-423F8A4CE06D}"/>
          </ac:cxnSpMkLst>
        </pc:cxnChg>
        <pc:cxnChg chg="add mod">
          <ac:chgData name="CLARA DI PIAZZA" userId="bd862384-123f-4ee2-aeda-536dfd36a613" providerId="ADAL" clId="{4FE2269F-B690-4F04-ACDE-8AC2D0DAD66B}" dt="2023-01-23T13:32:38.887" v="17128" actId="1076"/>
          <ac:cxnSpMkLst>
            <pc:docMk/>
            <pc:sldMk cId="1988614890" sldId="841"/>
            <ac:cxnSpMk id="10" creationId="{10EEE277-5B8D-8C08-957F-39659401B3D1}"/>
          </ac:cxnSpMkLst>
        </pc:cxnChg>
        <pc:cxnChg chg="add mod">
          <ac:chgData name="CLARA DI PIAZZA" userId="bd862384-123f-4ee2-aeda-536dfd36a613" providerId="ADAL" clId="{4FE2269F-B690-4F04-ACDE-8AC2D0DAD66B}" dt="2023-01-23T13:32:54.359" v="17130" actId="1076"/>
          <ac:cxnSpMkLst>
            <pc:docMk/>
            <pc:sldMk cId="1988614890" sldId="841"/>
            <ac:cxnSpMk id="12" creationId="{66F794B1-D5A3-1780-20CC-694ABDF31A39}"/>
          </ac:cxnSpMkLst>
        </pc:cxnChg>
        <pc:cxnChg chg="add mod">
          <ac:chgData name="CLARA DI PIAZZA" userId="bd862384-123f-4ee2-aeda-536dfd36a613" providerId="ADAL" clId="{4FE2269F-B690-4F04-ACDE-8AC2D0DAD66B}" dt="2023-01-23T13:33:00.034" v="17131" actId="1076"/>
          <ac:cxnSpMkLst>
            <pc:docMk/>
            <pc:sldMk cId="1988614890" sldId="841"/>
            <ac:cxnSpMk id="14" creationId="{F3A0C60F-3C6E-81C4-162B-C6D7958D411B}"/>
          </ac:cxnSpMkLst>
        </pc:cxnChg>
      </pc:sldChg>
      <pc:sldChg chg="addSp modSp add mod modTransition">
        <pc:chgData name="CLARA DI PIAZZA" userId="bd862384-123f-4ee2-aeda-536dfd36a613" providerId="ADAL" clId="{4FE2269F-B690-4F04-ACDE-8AC2D0DAD66B}" dt="2023-01-23T17:40:21.861" v="23731" actId="1076"/>
        <pc:sldMkLst>
          <pc:docMk/>
          <pc:sldMk cId="3847159646" sldId="842"/>
        </pc:sldMkLst>
        <pc:spChg chg="add mod">
          <ac:chgData name="CLARA DI PIAZZA" userId="bd862384-123f-4ee2-aeda-536dfd36a613" providerId="ADAL" clId="{4FE2269F-B690-4F04-ACDE-8AC2D0DAD66B}" dt="2023-01-23T17:40:21.861" v="23731" actId="1076"/>
          <ac:spMkLst>
            <pc:docMk/>
            <pc:sldMk cId="3847159646" sldId="842"/>
            <ac:spMk id="3" creationId="{E8DA29EA-7013-06D7-C3C0-6925FE78D179}"/>
          </ac:spMkLst>
        </pc:spChg>
        <pc:spChg chg="add mod">
          <ac:chgData name="CLARA DI PIAZZA" userId="bd862384-123f-4ee2-aeda-536dfd36a613" providerId="ADAL" clId="{4FE2269F-B690-4F04-ACDE-8AC2D0DAD66B}" dt="2023-01-23T13:00:03.545" v="16143" actId="20577"/>
          <ac:spMkLst>
            <pc:docMk/>
            <pc:sldMk cId="3847159646" sldId="842"/>
            <ac:spMk id="5" creationId="{BC32EFB9-F47E-6A5F-121B-124DAF98AD05}"/>
          </ac:spMkLst>
        </pc:spChg>
        <pc:spChg chg="add mod">
          <ac:chgData name="CLARA DI PIAZZA" userId="bd862384-123f-4ee2-aeda-536dfd36a613" providerId="ADAL" clId="{4FE2269F-B690-4F04-ACDE-8AC2D0DAD66B}" dt="2023-01-23T13:00:07.076" v="16145" actId="20577"/>
          <ac:spMkLst>
            <pc:docMk/>
            <pc:sldMk cId="3847159646" sldId="842"/>
            <ac:spMk id="7" creationId="{100A873A-53E6-CC4B-1514-85BAB6AD7E63}"/>
          </ac:spMkLst>
        </pc:spChg>
        <pc:cxnChg chg="add mod">
          <ac:chgData name="CLARA DI PIAZZA" userId="bd862384-123f-4ee2-aeda-536dfd36a613" providerId="ADAL" clId="{4FE2269F-B690-4F04-ACDE-8AC2D0DAD66B}" dt="2023-01-23T13:00:00.299" v="16141" actId="1076"/>
          <ac:cxnSpMkLst>
            <pc:docMk/>
            <pc:sldMk cId="3847159646" sldId="842"/>
            <ac:cxnSpMk id="6" creationId="{4AB3D797-8DBE-2AD5-3C9F-FF82F5B0D3E1}"/>
          </ac:cxnSpMkLst>
        </pc:cxnChg>
        <pc:cxnChg chg="add mod">
          <ac:chgData name="CLARA DI PIAZZA" userId="bd862384-123f-4ee2-aeda-536dfd36a613" providerId="ADAL" clId="{4FE2269F-B690-4F04-ACDE-8AC2D0DAD66B}" dt="2023-01-23T13:00:00.299" v="16141" actId="1076"/>
          <ac:cxnSpMkLst>
            <pc:docMk/>
            <pc:sldMk cId="3847159646" sldId="842"/>
            <ac:cxnSpMk id="8" creationId="{43351FEC-B1DE-CDB9-A3A0-651BE03C940B}"/>
          </ac:cxnSpMkLst>
        </pc:cxnChg>
      </pc:sldChg>
      <pc:sldChg chg="addSp delSp modSp mod modTransition">
        <pc:chgData name="CLARA DI PIAZZA" userId="bd862384-123f-4ee2-aeda-536dfd36a613" providerId="ADAL" clId="{4FE2269F-B690-4F04-ACDE-8AC2D0DAD66B}" dt="2023-01-23T17:22:53.337" v="23564"/>
        <pc:sldMkLst>
          <pc:docMk/>
          <pc:sldMk cId="652154756" sldId="843"/>
        </pc:sldMkLst>
        <pc:spChg chg="mod">
          <ac:chgData name="CLARA DI PIAZZA" userId="bd862384-123f-4ee2-aeda-536dfd36a613" providerId="ADAL" clId="{4FE2269F-B690-4F04-ACDE-8AC2D0DAD66B}" dt="2023-01-23T14:59:34.869" v="18676" actId="1076"/>
          <ac:spMkLst>
            <pc:docMk/>
            <pc:sldMk cId="652154756" sldId="843"/>
            <ac:spMk id="8" creationId="{C2C2CCCD-08BB-2EF5-78B7-F89EB8D1B20E}"/>
          </ac:spMkLst>
        </pc:spChg>
        <pc:spChg chg="add mod">
          <ac:chgData name="CLARA DI PIAZZA" userId="bd862384-123f-4ee2-aeda-536dfd36a613" providerId="ADAL" clId="{4FE2269F-B690-4F04-ACDE-8AC2D0DAD66B}" dt="2023-01-23T15:08:29.429" v="19098" actId="20577"/>
          <ac:spMkLst>
            <pc:docMk/>
            <pc:sldMk cId="652154756" sldId="843"/>
            <ac:spMk id="17" creationId="{1CBB28AF-4ACA-91D0-963E-F1DBADC8AD4D}"/>
          </ac:spMkLst>
        </pc:spChg>
        <pc:spChg chg="add mod">
          <ac:chgData name="CLARA DI PIAZZA" userId="bd862384-123f-4ee2-aeda-536dfd36a613" providerId="ADAL" clId="{4FE2269F-B690-4F04-ACDE-8AC2D0DAD66B}" dt="2023-01-23T15:08:33.945" v="19099" actId="20577"/>
          <ac:spMkLst>
            <pc:docMk/>
            <pc:sldMk cId="652154756" sldId="843"/>
            <ac:spMk id="19" creationId="{A95B744A-F24F-9E4F-36DF-9F765E9EBDDB}"/>
          </ac:spMkLst>
        </pc:spChg>
        <pc:picChg chg="add del mod">
          <ac:chgData name="CLARA DI PIAZZA" userId="bd862384-123f-4ee2-aeda-536dfd36a613" providerId="ADAL" clId="{4FE2269F-B690-4F04-ACDE-8AC2D0DAD66B}" dt="2023-01-23T14:54:48.477" v="18606" actId="478"/>
          <ac:picMkLst>
            <pc:docMk/>
            <pc:sldMk cId="652154756" sldId="843"/>
            <ac:picMk id="3" creationId="{898CAB2D-BC1B-1DB1-8C74-C901083252E2}"/>
          </ac:picMkLst>
        </pc:picChg>
        <pc:picChg chg="add mod">
          <ac:chgData name="CLARA DI PIAZZA" userId="bd862384-123f-4ee2-aeda-536dfd36a613" providerId="ADAL" clId="{4FE2269F-B690-4F04-ACDE-8AC2D0DAD66B}" dt="2023-01-23T14:59:51.438" v="18681" actId="1076"/>
          <ac:picMkLst>
            <pc:docMk/>
            <pc:sldMk cId="652154756" sldId="843"/>
            <ac:picMk id="5" creationId="{163CEFAC-D491-0C2B-C564-03DE985B429A}"/>
          </ac:picMkLst>
        </pc:picChg>
        <pc:picChg chg="add mod">
          <ac:chgData name="CLARA DI PIAZZA" userId="bd862384-123f-4ee2-aeda-536dfd36a613" providerId="ADAL" clId="{4FE2269F-B690-4F04-ACDE-8AC2D0DAD66B}" dt="2023-01-23T15:04:20.056" v="18949" actId="1076"/>
          <ac:picMkLst>
            <pc:docMk/>
            <pc:sldMk cId="652154756" sldId="843"/>
            <ac:picMk id="9" creationId="{4A2C0499-EE7B-3576-5F46-BFE5E27247F2}"/>
          </ac:picMkLst>
        </pc:picChg>
        <pc:picChg chg="add del mod">
          <ac:chgData name="CLARA DI PIAZZA" userId="bd862384-123f-4ee2-aeda-536dfd36a613" providerId="ADAL" clId="{4FE2269F-B690-4F04-ACDE-8AC2D0DAD66B}" dt="2023-01-23T15:00:01.757" v="18685" actId="21"/>
          <ac:picMkLst>
            <pc:docMk/>
            <pc:sldMk cId="652154756" sldId="843"/>
            <ac:picMk id="11" creationId="{27377DFF-9C36-0F45-A33D-B1392F0729E4}"/>
          </ac:picMkLst>
        </pc:picChg>
        <pc:picChg chg="add del mod">
          <ac:chgData name="CLARA DI PIAZZA" userId="bd862384-123f-4ee2-aeda-536dfd36a613" providerId="ADAL" clId="{4FE2269F-B690-4F04-ACDE-8AC2D0DAD66B}" dt="2023-01-23T14:58:27.112" v="18648" actId="21"/>
          <ac:picMkLst>
            <pc:docMk/>
            <pc:sldMk cId="652154756" sldId="843"/>
            <ac:picMk id="13" creationId="{6CE0BE94-20EC-6733-0622-6CEF287253D7}"/>
          </ac:picMkLst>
        </pc:picChg>
        <pc:picChg chg="add del mod">
          <ac:chgData name="CLARA DI PIAZZA" userId="bd862384-123f-4ee2-aeda-536dfd36a613" providerId="ADAL" clId="{4FE2269F-B690-4F04-ACDE-8AC2D0DAD66B}" dt="2023-01-23T14:58:27.112" v="18648" actId="21"/>
          <ac:picMkLst>
            <pc:docMk/>
            <pc:sldMk cId="652154756" sldId="843"/>
            <ac:picMk id="15" creationId="{5C9C8EA0-7207-5C59-7207-0E848BC9E569}"/>
          </ac:picMkLst>
        </pc:picChg>
        <pc:cxnChg chg="add mod">
          <ac:chgData name="CLARA DI PIAZZA" userId="bd862384-123f-4ee2-aeda-536dfd36a613" providerId="ADAL" clId="{4FE2269F-B690-4F04-ACDE-8AC2D0DAD66B}" dt="2023-01-23T15:00:26.501" v="18690" actId="1076"/>
          <ac:cxnSpMkLst>
            <pc:docMk/>
            <pc:sldMk cId="652154756" sldId="843"/>
            <ac:cxnSpMk id="16" creationId="{07EC98E1-1A87-DDDF-E9BD-E17319EE0B0E}"/>
          </ac:cxnSpMkLst>
        </pc:cxnChg>
        <pc:cxnChg chg="add mod">
          <ac:chgData name="CLARA DI PIAZZA" userId="bd862384-123f-4ee2-aeda-536dfd36a613" providerId="ADAL" clId="{4FE2269F-B690-4F04-ACDE-8AC2D0DAD66B}" dt="2023-01-23T15:03:01.696" v="18886" actId="1076"/>
          <ac:cxnSpMkLst>
            <pc:docMk/>
            <pc:sldMk cId="652154756" sldId="843"/>
            <ac:cxnSpMk id="18" creationId="{8B9FF4E7-6D02-A3ED-EF28-1CECC9512A22}"/>
          </ac:cxnSpMkLst>
        </pc:cxnChg>
      </pc:sldChg>
      <pc:sldChg chg="addSp modSp mod modTransition">
        <pc:chgData name="CLARA DI PIAZZA" userId="bd862384-123f-4ee2-aeda-536dfd36a613" providerId="ADAL" clId="{4FE2269F-B690-4F04-ACDE-8AC2D0DAD66B}" dt="2023-01-23T17:22:53.337" v="23564"/>
        <pc:sldMkLst>
          <pc:docMk/>
          <pc:sldMk cId="4062836657" sldId="844"/>
        </pc:sldMkLst>
        <pc:spChg chg="add mod">
          <ac:chgData name="CLARA DI PIAZZA" userId="bd862384-123f-4ee2-aeda-536dfd36a613" providerId="ADAL" clId="{4FE2269F-B690-4F04-ACDE-8AC2D0DAD66B}" dt="2023-01-23T14:39:04.467" v="18187" actId="1076"/>
          <ac:spMkLst>
            <pc:docMk/>
            <pc:sldMk cId="4062836657" sldId="844"/>
            <ac:spMk id="3" creationId="{0C4147E4-88AF-981C-642A-37BCC4E66F93}"/>
          </ac:spMkLst>
        </pc:spChg>
        <pc:spChg chg="add mod">
          <ac:chgData name="CLARA DI PIAZZA" userId="bd862384-123f-4ee2-aeda-536dfd36a613" providerId="ADAL" clId="{4FE2269F-B690-4F04-ACDE-8AC2D0DAD66B}" dt="2023-01-23T15:14:56.566" v="19274" actId="20577"/>
          <ac:spMkLst>
            <pc:docMk/>
            <pc:sldMk cId="4062836657" sldId="844"/>
            <ac:spMk id="4" creationId="{36BC00D0-9EAC-B16C-9914-BB0FC009F28A}"/>
          </ac:spMkLst>
        </pc:spChg>
      </pc:sldChg>
      <pc:sldChg chg="add del">
        <pc:chgData name="CLARA DI PIAZZA" userId="bd862384-123f-4ee2-aeda-536dfd36a613" providerId="ADAL" clId="{4FE2269F-B690-4F04-ACDE-8AC2D0DAD66B}" dt="2023-01-23T14:48:38.881" v="18600" actId="47"/>
        <pc:sldMkLst>
          <pc:docMk/>
          <pc:sldMk cId="3594057804" sldId="845"/>
        </pc:sldMkLst>
      </pc:sldChg>
      <pc:sldChg chg="addSp delSp modSp add mod modTransition">
        <pc:chgData name="CLARA DI PIAZZA" userId="bd862384-123f-4ee2-aeda-536dfd36a613" providerId="ADAL" clId="{4FE2269F-B690-4F04-ACDE-8AC2D0DAD66B}" dt="2023-01-23T17:22:53.337" v="23564"/>
        <pc:sldMkLst>
          <pc:docMk/>
          <pc:sldMk cId="1017811114" sldId="846"/>
        </pc:sldMkLst>
        <pc:spChg chg="add mod">
          <ac:chgData name="CLARA DI PIAZZA" userId="bd862384-123f-4ee2-aeda-536dfd36a613" providerId="ADAL" clId="{4FE2269F-B690-4F04-ACDE-8AC2D0DAD66B}" dt="2023-01-23T14:47:42.727" v="18597" actId="1076"/>
          <ac:spMkLst>
            <pc:docMk/>
            <pc:sldMk cId="1017811114" sldId="846"/>
            <ac:spMk id="3" creationId="{33C46768-9932-114B-0716-EB72E906F6D8}"/>
          </ac:spMkLst>
        </pc:spChg>
        <pc:spChg chg="add mod">
          <ac:chgData name="CLARA DI PIAZZA" userId="bd862384-123f-4ee2-aeda-536dfd36a613" providerId="ADAL" clId="{4FE2269F-B690-4F04-ACDE-8AC2D0DAD66B}" dt="2023-01-23T14:47:45.575" v="18598" actId="14100"/>
          <ac:spMkLst>
            <pc:docMk/>
            <pc:sldMk cId="1017811114" sldId="846"/>
            <ac:spMk id="5" creationId="{7C278252-02D2-979B-14CA-09C9DA762427}"/>
          </ac:spMkLst>
        </pc:spChg>
        <pc:spChg chg="add del mod">
          <ac:chgData name="CLARA DI PIAZZA" userId="bd862384-123f-4ee2-aeda-536dfd36a613" providerId="ADAL" clId="{4FE2269F-B690-4F04-ACDE-8AC2D0DAD66B}" dt="2023-01-23T14:38:51.452" v="18173" actId="21"/>
          <ac:spMkLst>
            <pc:docMk/>
            <pc:sldMk cId="1017811114" sldId="846"/>
            <ac:spMk id="7" creationId="{3563477B-E358-CB6D-1F32-62FB8A28CE93}"/>
          </ac:spMkLst>
        </pc:spChg>
        <pc:cxnChg chg="add mod">
          <ac:chgData name="CLARA DI PIAZZA" userId="bd862384-123f-4ee2-aeda-536dfd36a613" providerId="ADAL" clId="{4FE2269F-B690-4F04-ACDE-8AC2D0DAD66B}" dt="2023-01-23T14:48:34.043" v="18599" actId="1076"/>
          <ac:cxnSpMkLst>
            <pc:docMk/>
            <pc:sldMk cId="1017811114" sldId="846"/>
            <ac:cxnSpMk id="6" creationId="{E7630125-CF41-365A-E0CD-5E4120AC5BED}"/>
          </ac:cxnSpMkLst>
        </pc:cxnChg>
      </pc:sldChg>
      <pc:sldChg chg="addSp delSp modSp add mod modTransition">
        <pc:chgData name="CLARA DI PIAZZA" userId="bd862384-123f-4ee2-aeda-536dfd36a613" providerId="ADAL" clId="{4FE2269F-B690-4F04-ACDE-8AC2D0DAD66B}" dt="2023-01-23T17:22:53.337" v="23564"/>
        <pc:sldMkLst>
          <pc:docMk/>
          <pc:sldMk cId="2014663127" sldId="847"/>
        </pc:sldMkLst>
        <pc:spChg chg="add mod">
          <ac:chgData name="CLARA DI PIAZZA" userId="bd862384-123f-4ee2-aeda-536dfd36a613" providerId="ADAL" clId="{4FE2269F-B690-4F04-ACDE-8AC2D0DAD66B}" dt="2023-01-23T14:37:27.795" v="18081" actId="20577"/>
          <ac:spMkLst>
            <pc:docMk/>
            <pc:sldMk cId="2014663127" sldId="847"/>
            <ac:spMk id="3" creationId="{ED03CEA1-E925-DCA6-F1D9-E0EC94E71F8F}"/>
          </ac:spMkLst>
        </pc:spChg>
        <pc:spChg chg="add mod">
          <ac:chgData name="CLARA DI PIAZZA" userId="bd862384-123f-4ee2-aeda-536dfd36a613" providerId="ADAL" clId="{4FE2269F-B690-4F04-ACDE-8AC2D0DAD66B}" dt="2023-01-23T14:37:46.986" v="18088" actId="1076"/>
          <ac:spMkLst>
            <pc:docMk/>
            <pc:sldMk cId="2014663127" sldId="847"/>
            <ac:spMk id="5" creationId="{E69640FA-7AB1-104D-3040-D43095BA57B7}"/>
          </ac:spMkLst>
        </pc:spChg>
        <pc:spChg chg="add mod">
          <ac:chgData name="CLARA DI PIAZZA" userId="bd862384-123f-4ee2-aeda-536dfd36a613" providerId="ADAL" clId="{4FE2269F-B690-4F04-ACDE-8AC2D0DAD66B}" dt="2023-01-23T15:29:38.788" v="19487" actId="20577"/>
          <ac:spMkLst>
            <pc:docMk/>
            <pc:sldMk cId="2014663127" sldId="847"/>
            <ac:spMk id="7" creationId="{1054C061-B178-9EDA-484D-DBC4A3879163}"/>
          </ac:spMkLst>
        </pc:spChg>
        <pc:spChg chg="add mod">
          <ac:chgData name="CLARA DI PIAZZA" userId="bd862384-123f-4ee2-aeda-536dfd36a613" providerId="ADAL" clId="{4FE2269F-B690-4F04-ACDE-8AC2D0DAD66B}" dt="2023-01-23T14:36:47.688" v="18060" actId="1076"/>
          <ac:spMkLst>
            <pc:docMk/>
            <pc:sldMk cId="2014663127" sldId="847"/>
            <ac:spMk id="8" creationId="{A3B8C642-4EF7-15D1-7D0C-85B75D9CC46E}"/>
          </ac:spMkLst>
        </pc:spChg>
        <pc:spChg chg="add mod">
          <ac:chgData name="CLARA DI PIAZZA" userId="bd862384-123f-4ee2-aeda-536dfd36a613" providerId="ADAL" clId="{4FE2269F-B690-4F04-ACDE-8AC2D0DAD66B}" dt="2023-01-23T14:36:57.522" v="18067" actId="1076"/>
          <ac:spMkLst>
            <pc:docMk/>
            <pc:sldMk cId="2014663127" sldId="847"/>
            <ac:spMk id="9" creationId="{5159B57D-DF2F-FD13-F880-076290BDBF55}"/>
          </ac:spMkLst>
        </pc:spChg>
        <pc:spChg chg="add mod">
          <ac:chgData name="CLARA DI PIAZZA" userId="bd862384-123f-4ee2-aeda-536dfd36a613" providerId="ADAL" clId="{4FE2269F-B690-4F04-ACDE-8AC2D0DAD66B}" dt="2023-01-23T14:37:07.759" v="18073" actId="113"/>
          <ac:spMkLst>
            <pc:docMk/>
            <pc:sldMk cId="2014663127" sldId="847"/>
            <ac:spMk id="10" creationId="{3B7674B8-0781-9CF9-22D5-24A2FD5DF73E}"/>
          </ac:spMkLst>
        </pc:spChg>
        <pc:spChg chg="add mod">
          <ac:chgData name="CLARA DI PIAZZA" userId="bd862384-123f-4ee2-aeda-536dfd36a613" providerId="ADAL" clId="{4FE2269F-B690-4F04-ACDE-8AC2D0DAD66B}" dt="2023-01-23T14:31:45.150" v="17752" actId="1076"/>
          <ac:spMkLst>
            <pc:docMk/>
            <pc:sldMk cId="2014663127" sldId="847"/>
            <ac:spMk id="11" creationId="{09D094AF-DA15-FEE1-3076-0DD28A316F69}"/>
          </ac:spMkLst>
        </pc:spChg>
        <pc:grpChg chg="add mod">
          <ac:chgData name="CLARA DI PIAZZA" userId="bd862384-123f-4ee2-aeda-536dfd36a613" providerId="ADAL" clId="{4FE2269F-B690-4F04-ACDE-8AC2D0DAD66B}" dt="2023-01-23T14:31:13.386" v="17746" actId="1076"/>
          <ac:grpSpMkLst>
            <pc:docMk/>
            <pc:sldMk cId="2014663127" sldId="847"/>
            <ac:grpSpMk id="18" creationId="{E226BBB6-4AFF-5C15-EDE5-66CFBDC115EF}"/>
          </ac:grpSpMkLst>
        </pc:grpChg>
        <pc:cxnChg chg="add mod">
          <ac:chgData name="CLARA DI PIAZZA" userId="bd862384-123f-4ee2-aeda-536dfd36a613" providerId="ADAL" clId="{4FE2269F-B690-4F04-ACDE-8AC2D0DAD66B}" dt="2023-01-23T14:37:43.886" v="18087" actId="14100"/>
          <ac:cxnSpMkLst>
            <pc:docMk/>
            <pc:sldMk cId="2014663127" sldId="847"/>
            <ac:cxnSpMk id="6" creationId="{F485505A-3494-E91E-5F68-83F88D5FF786}"/>
          </ac:cxnSpMkLst>
        </pc:cxnChg>
        <pc:cxnChg chg="add del mod">
          <ac:chgData name="CLARA DI PIAZZA" userId="bd862384-123f-4ee2-aeda-536dfd36a613" providerId="ADAL" clId="{4FE2269F-B690-4F04-ACDE-8AC2D0DAD66B}" dt="2023-01-23T14:29:28.010" v="17720" actId="478"/>
          <ac:cxnSpMkLst>
            <pc:docMk/>
            <pc:sldMk cId="2014663127" sldId="847"/>
            <ac:cxnSpMk id="12" creationId="{531FEA21-9795-2288-3295-B3D0ACBEBA9A}"/>
          </ac:cxnSpMkLst>
        </pc:cxnChg>
        <pc:cxnChg chg="add mod">
          <ac:chgData name="CLARA DI PIAZZA" userId="bd862384-123f-4ee2-aeda-536dfd36a613" providerId="ADAL" clId="{4FE2269F-B690-4F04-ACDE-8AC2D0DAD66B}" dt="2023-01-23T14:31:01.326" v="17745" actId="1076"/>
          <ac:cxnSpMkLst>
            <pc:docMk/>
            <pc:sldMk cId="2014663127" sldId="847"/>
            <ac:cxnSpMk id="14" creationId="{BD05FAF6-2838-D5AA-CD88-186598AF625D}"/>
          </ac:cxnSpMkLst>
        </pc:cxnChg>
        <pc:cxnChg chg="add mod">
          <ac:chgData name="CLARA DI PIAZZA" userId="bd862384-123f-4ee2-aeda-536dfd36a613" providerId="ADAL" clId="{4FE2269F-B690-4F04-ACDE-8AC2D0DAD66B}" dt="2023-01-23T14:30:58.979" v="17744" actId="14100"/>
          <ac:cxnSpMkLst>
            <pc:docMk/>
            <pc:sldMk cId="2014663127" sldId="847"/>
            <ac:cxnSpMk id="16" creationId="{2048278D-DE7B-08C2-8BD3-C82355492C5E}"/>
          </ac:cxnSpMkLst>
        </pc:cxnChg>
        <pc:cxnChg chg="add mod">
          <ac:chgData name="CLARA DI PIAZZA" userId="bd862384-123f-4ee2-aeda-536dfd36a613" providerId="ADAL" clId="{4FE2269F-B690-4F04-ACDE-8AC2D0DAD66B}" dt="2023-01-23T14:30:25.166" v="17731" actId="164"/>
          <ac:cxnSpMkLst>
            <pc:docMk/>
            <pc:sldMk cId="2014663127" sldId="847"/>
            <ac:cxnSpMk id="17" creationId="{99B421F6-5B70-9407-AEAE-8B29A45489E8}"/>
          </ac:cxnSpMkLst>
        </pc:cxnChg>
        <pc:cxnChg chg="add mod">
          <ac:chgData name="CLARA DI PIAZZA" userId="bd862384-123f-4ee2-aeda-536dfd36a613" providerId="ADAL" clId="{4FE2269F-B690-4F04-ACDE-8AC2D0DAD66B}" dt="2023-01-23T14:31:26.502" v="17748" actId="13822"/>
          <ac:cxnSpMkLst>
            <pc:docMk/>
            <pc:sldMk cId="2014663127" sldId="847"/>
            <ac:cxnSpMk id="21" creationId="{5A768303-3E15-9D63-EE8A-86A40B2C0899}"/>
          </ac:cxnSpMkLst>
        </pc:cxnChg>
      </pc:sldChg>
      <pc:sldChg chg="addSp delSp modSp add mod modTransition">
        <pc:chgData name="CLARA DI PIAZZA" userId="bd862384-123f-4ee2-aeda-536dfd36a613" providerId="ADAL" clId="{4FE2269F-B690-4F04-ACDE-8AC2D0DAD66B}" dt="2023-01-23T17:22:53.337" v="23564"/>
        <pc:sldMkLst>
          <pc:docMk/>
          <pc:sldMk cId="3292113634" sldId="848"/>
        </pc:sldMkLst>
        <pc:spChg chg="add mod">
          <ac:chgData name="CLARA DI PIAZZA" userId="bd862384-123f-4ee2-aeda-536dfd36a613" providerId="ADAL" clId="{4FE2269F-B690-4F04-ACDE-8AC2D0DAD66B}" dt="2023-01-23T13:34:35.589" v="17174" actId="1076"/>
          <ac:spMkLst>
            <pc:docMk/>
            <pc:sldMk cId="3292113634" sldId="848"/>
            <ac:spMk id="3" creationId="{9917163B-58E9-1B64-3E12-AF424000C93A}"/>
          </ac:spMkLst>
        </pc:spChg>
        <pc:spChg chg="add del mod">
          <ac:chgData name="CLARA DI PIAZZA" userId="bd862384-123f-4ee2-aeda-536dfd36a613" providerId="ADAL" clId="{4FE2269F-B690-4F04-ACDE-8AC2D0DAD66B}" dt="2023-01-23T13:34:17.524" v="17161" actId="478"/>
          <ac:spMkLst>
            <pc:docMk/>
            <pc:sldMk cId="3292113634" sldId="848"/>
            <ac:spMk id="5" creationId="{07039121-425D-5580-F8B0-AFF76F66476B}"/>
          </ac:spMkLst>
        </pc:spChg>
        <pc:spChg chg="add mod">
          <ac:chgData name="CLARA DI PIAZZA" userId="bd862384-123f-4ee2-aeda-536dfd36a613" providerId="ADAL" clId="{4FE2269F-B690-4F04-ACDE-8AC2D0DAD66B}" dt="2023-01-23T13:46:35.081" v="17409" actId="1076"/>
          <ac:spMkLst>
            <pc:docMk/>
            <pc:sldMk cId="3292113634" sldId="848"/>
            <ac:spMk id="6" creationId="{D8BB4A79-1099-3BE6-0D45-C74B1ABAE5FB}"/>
          </ac:spMkLst>
        </pc:spChg>
        <pc:spChg chg="add del mod">
          <ac:chgData name="CLARA DI PIAZZA" userId="bd862384-123f-4ee2-aeda-536dfd36a613" providerId="ADAL" clId="{4FE2269F-B690-4F04-ACDE-8AC2D0DAD66B}" dt="2023-01-23T14:28:27.892" v="17706" actId="21"/>
          <ac:spMkLst>
            <pc:docMk/>
            <pc:sldMk cId="3292113634" sldId="848"/>
            <ac:spMk id="7" creationId="{84C3867A-6A96-2CE0-6171-C14E4DD67781}"/>
          </ac:spMkLst>
        </pc:spChg>
        <pc:spChg chg="add del mod">
          <ac:chgData name="CLARA DI PIAZZA" userId="bd862384-123f-4ee2-aeda-536dfd36a613" providerId="ADAL" clId="{4FE2269F-B690-4F04-ACDE-8AC2D0DAD66B}" dt="2023-01-23T14:28:27.892" v="17706" actId="21"/>
          <ac:spMkLst>
            <pc:docMk/>
            <pc:sldMk cId="3292113634" sldId="848"/>
            <ac:spMk id="9" creationId="{A9C60096-7CB6-1212-0E4B-1337E7D228D6}"/>
          </ac:spMkLst>
        </pc:spChg>
        <pc:spChg chg="add del mod">
          <ac:chgData name="CLARA DI PIAZZA" userId="bd862384-123f-4ee2-aeda-536dfd36a613" providerId="ADAL" clId="{4FE2269F-B690-4F04-ACDE-8AC2D0DAD66B}" dt="2023-01-23T14:28:27.892" v="17706" actId="21"/>
          <ac:spMkLst>
            <pc:docMk/>
            <pc:sldMk cId="3292113634" sldId="848"/>
            <ac:spMk id="11" creationId="{7B04595D-4B4D-11A8-98A0-3659C23CB310}"/>
          </ac:spMkLst>
        </pc:spChg>
        <pc:spChg chg="add del mod">
          <ac:chgData name="CLARA DI PIAZZA" userId="bd862384-123f-4ee2-aeda-536dfd36a613" providerId="ADAL" clId="{4FE2269F-B690-4F04-ACDE-8AC2D0DAD66B}" dt="2023-01-23T14:28:27.892" v="17706" actId="21"/>
          <ac:spMkLst>
            <pc:docMk/>
            <pc:sldMk cId="3292113634" sldId="848"/>
            <ac:spMk id="13" creationId="{BC041286-C0E2-BE72-530F-B67D7FD008CD}"/>
          </ac:spMkLst>
        </pc:spChg>
        <pc:spChg chg="add del mod">
          <ac:chgData name="CLARA DI PIAZZA" userId="bd862384-123f-4ee2-aeda-536dfd36a613" providerId="ADAL" clId="{4FE2269F-B690-4F04-ACDE-8AC2D0DAD66B}" dt="2023-01-23T14:28:27.892" v="17706" actId="21"/>
          <ac:spMkLst>
            <pc:docMk/>
            <pc:sldMk cId="3292113634" sldId="848"/>
            <ac:spMk id="14" creationId="{99A41446-A5D3-DDC5-7F4E-AA58FBE55FAF}"/>
          </ac:spMkLst>
        </pc:spChg>
        <pc:cxnChg chg="add del mod">
          <ac:chgData name="CLARA DI PIAZZA" userId="bd862384-123f-4ee2-aeda-536dfd36a613" providerId="ADAL" clId="{4FE2269F-B690-4F04-ACDE-8AC2D0DAD66B}" dt="2023-01-23T14:28:27.892" v="17706" actId="21"/>
          <ac:cxnSpMkLst>
            <pc:docMk/>
            <pc:sldMk cId="3292113634" sldId="848"/>
            <ac:cxnSpMk id="15" creationId="{F6665C25-22FC-A6CB-C1DA-9C60022D9BBF}"/>
          </ac:cxnSpMkLst>
        </pc:cxnChg>
      </pc:sldChg>
      <pc:sldChg chg="addSp delSp modSp new mod modTransition">
        <pc:chgData name="CLARA DI PIAZZA" userId="bd862384-123f-4ee2-aeda-536dfd36a613" providerId="ADAL" clId="{4FE2269F-B690-4F04-ACDE-8AC2D0DAD66B}" dt="2023-01-23T17:47:39.384" v="23759" actId="14100"/>
        <pc:sldMkLst>
          <pc:docMk/>
          <pc:sldMk cId="1965148922" sldId="849"/>
        </pc:sldMkLst>
        <pc:spChg chg="del">
          <ac:chgData name="CLARA DI PIAZZA" userId="bd862384-123f-4ee2-aeda-536dfd36a613" providerId="ADAL" clId="{4FE2269F-B690-4F04-ACDE-8AC2D0DAD66B}" dt="2023-01-23T14:58:18.733" v="18645" actId="478"/>
          <ac:spMkLst>
            <pc:docMk/>
            <pc:sldMk cId="1965148922" sldId="849"/>
            <ac:spMk id="2" creationId="{6F6CE769-02C6-563A-C213-5AE47BD8FD96}"/>
          </ac:spMkLst>
        </pc:spChg>
        <pc:spChg chg="del">
          <ac:chgData name="CLARA DI PIAZZA" userId="bd862384-123f-4ee2-aeda-536dfd36a613" providerId="ADAL" clId="{4FE2269F-B690-4F04-ACDE-8AC2D0DAD66B}" dt="2023-01-23T14:58:21.181" v="18647" actId="478"/>
          <ac:spMkLst>
            <pc:docMk/>
            <pc:sldMk cId="1965148922" sldId="849"/>
            <ac:spMk id="3" creationId="{E4384078-6850-E5EA-2F60-A1B1F4D0C10C}"/>
          </ac:spMkLst>
        </pc:spChg>
        <pc:spChg chg="add mod">
          <ac:chgData name="CLARA DI PIAZZA" userId="bd862384-123f-4ee2-aeda-536dfd36a613" providerId="ADAL" clId="{4FE2269F-B690-4F04-ACDE-8AC2D0DAD66B}" dt="2023-01-23T14:58:19.192" v="18646"/>
          <ac:spMkLst>
            <pc:docMk/>
            <pc:sldMk cId="1965148922" sldId="849"/>
            <ac:spMk id="4" creationId="{81B48F3C-E642-EA0E-83A2-002FCF8EBAAD}"/>
          </ac:spMkLst>
        </pc:spChg>
        <pc:spChg chg="add mod">
          <ac:chgData name="CLARA DI PIAZZA" userId="bd862384-123f-4ee2-aeda-536dfd36a613" providerId="ADAL" clId="{4FE2269F-B690-4F04-ACDE-8AC2D0DAD66B}" dt="2023-01-23T15:08:57.184" v="19102" actId="1076"/>
          <ac:spMkLst>
            <pc:docMk/>
            <pc:sldMk cId="1965148922" sldId="849"/>
            <ac:spMk id="9" creationId="{AEA27CD3-48C4-890A-CE3A-46A4BDC13888}"/>
          </ac:spMkLst>
        </pc:spChg>
        <pc:spChg chg="add mod">
          <ac:chgData name="CLARA DI PIAZZA" userId="bd862384-123f-4ee2-aeda-536dfd36a613" providerId="ADAL" clId="{4FE2269F-B690-4F04-ACDE-8AC2D0DAD66B}" dt="2023-01-23T15:09:09.326" v="19105" actId="1076"/>
          <ac:spMkLst>
            <pc:docMk/>
            <pc:sldMk cId="1965148922" sldId="849"/>
            <ac:spMk id="11" creationId="{5BA858D8-728C-E378-5D4C-B40D66BF7283}"/>
          </ac:spMkLst>
        </pc:spChg>
        <pc:spChg chg="add mod">
          <ac:chgData name="CLARA DI PIAZZA" userId="bd862384-123f-4ee2-aeda-536dfd36a613" providerId="ADAL" clId="{4FE2269F-B690-4F04-ACDE-8AC2D0DAD66B}" dt="2023-01-23T15:07:48.648" v="19031" actId="20577"/>
          <ac:spMkLst>
            <pc:docMk/>
            <pc:sldMk cId="1965148922" sldId="849"/>
            <ac:spMk id="13" creationId="{C43512A2-EB3F-F15E-596A-D44600BCFE06}"/>
          </ac:spMkLst>
        </pc:spChg>
        <pc:picChg chg="add mod">
          <ac:chgData name="CLARA DI PIAZZA" userId="bd862384-123f-4ee2-aeda-536dfd36a613" providerId="ADAL" clId="{4FE2269F-B690-4F04-ACDE-8AC2D0DAD66B}" dt="2023-01-23T15:06:35.339" v="18981" actId="1076"/>
          <ac:picMkLst>
            <pc:docMk/>
            <pc:sldMk cId="1965148922" sldId="849"/>
            <ac:picMk id="5" creationId="{0E47BFA1-31F7-1536-4C4E-5681F2575825}"/>
          </ac:picMkLst>
        </pc:picChg>
        <pc:picChg chg="add mod">
          <ac:chgData name="CLARA DI PIAZZA" userId="bd862384-123f-4ee2-aeda-536dfd36a613" providerId="ADAL" clId="{4FE2269F-B690-4F04-ACDE-8AC2D0DAD66B}" dt="2023-01-23T17:47:39.384" v="23759" actId="14100"/>
          <ac:picMkLst>
            <pc:docMk/>
            <pc:sldMk cId="1965148922" sldId="849"/>
            <ac:picMk id="6" creationId="{5D5BF55E-299B-9496-98DD-306608D96ECA}"/>
          </ac:picMkLst>
        </pc:picChg>
        <pc:picChg chg="add mod">
          <ac:chgData name="CLARA DI PIAZZA" userId="bd862384-123f-4ee2-aeda-536dfd36a613" providerId="ADAL" clId="{4FE2269F-B690-4F04-ACDE-8AC2D0DAD66B}" dt="2023-01-23T15:06:24.424" v="18979" actId="552"/>
          <ac:picMkLst>
            <pc:docMk/>
            <pc:sldMk cId="1965148922" sldId="849"/>
            <ac:picMk id="7" creationId="{847BE6D3-6D45-F890-A8C3-AF1C17DA6272}"/>
          </ac:picMkLst>
        </pc:picChg>
        <pc:cxnChg chg="add mod">
          <ac:chgData name="CLARA DI PIAZZA" userId="bd862384-123f-4ee2-aeda-536dfd36a613" providerId="ADAL" clId="{4FE2269F-B690-4F04-ACDE-8AC2D0DAD66B}" dt="2023-01-23T15:09:05.540" v="19104" actId="553"/>
          <ac:cxnSpMkLst>
            <pc:docMk/>
            <pc:sldMk cId="1965148922" sldId="849"/>
            <ac:cxnSpMk id="8" creationId="{9C861082-0D1C-77AA-032A-7E3B305BE891}"/>
          </ac:cxnSpMkLst>
        </pc:cxnChg>
        <pc:cxnChg chg="add mod">
          <ac:chgData name="CLARA DI PIAZZA" userId="bd862384-123f-4ee2-aeda-536dfd36a613" providerId="ADAL" clId="{4FE2269F-B690-4F04-ACDE-8AC2D0DAD66B}" dt="2023-01-23T15:09:05.540" v="19104" actId="553"/>
          <ac:cxnSpMkLst>
            <pc:docMk/>
            <pc:sldMk cId="1965148922" sldId="849"/>
            <ac:cxnSpMk id="10" creationId="{C420F8B4-A690-4166-E6A7-7315A20919DA}"/>
          </ac:cxnSpMkLst>
        </pc:cxnChg>
        <pc:cxnChg chg="add mod">
          <ac:chgData name="CLARA DI PIAZZA" userId="bd862384-123f-4ee2-aeda-536dfd36a613" providerId="ADAL" clId="{4FE2269F-B690-4F04-ACDE-8AC2D0DAD66B}" dt="2023-01-23T15:09:05.540" v="19104" actId="553"/>
          <ac:cxnSpMkLst>
            <pc:docMk/>
            <pc:sldMk cId="1965148922" sldId="849"/>
            <ac:cxnSpMk id="12" creationId="{A0951F5D-71D3-5054-A015-3C1047327BD1}"/>
          </ac:cxnSpMkLst>
        </pc:cxnChg>
      </pc:sldChg>
      <pc:sldChg chg="addSp delSp modSp new mod modTransition">
        <pc:chgData name="CLARA DI PIAZZA" userId="bd862384-123f-4ee2-aeda-536dfd36a613" providerId="ADAL" clId="{4FE2269F-B690-4F04-ACDE-8AC2D0DAD66B}" dt="2023-01-23T17:22:53.337" v="23564"/>
        <pc:sldMkLst>
          <pc:docMk/>
          <pc:sldMk cId="3274671066" sldId="850"/>
        </pc:sldMkLst>
        <pc:spChg chg="del">
          <ac:chgData name="CLARA DI PIAZZA" userId="bd862384-123f-4ee2-aeda-536dfd36a613" providerId="ADAL" clId="{4FE2269F-B690-4F04-ACDE-8AC2D0DAD66B}" dt="2023-01-23T15:26:58.547" v="19279" actId="478"/>
          <ac:spMkLst>
            <pc:docMk/>
            <pc:sldMk cId="3274671066" sldId="850"/>
            <ac:spMk id="2" creationId="{70640B25-9431-570E-84E3-3E745AFD4882}"/>
          </ac:spMkLst>
        </pc:spChg>
        <pc:spChg chg="del">
          <ac:chgData name="CLARA DI PIAZZA" userId="bd862384-123f-4ee2-aeda-536dfd36a613" providerId="ADAL" clId="{4FE2269F-B690-4F04-ACDE-8AC2D0DAD66B}" dt="2023-01-23T15:27:01.333" v="19280" actId="478"/>
          <ac:spMkLst>
            <pc:docMk/>
            <pc:sldMk cId="3274671066" sldId="850"/>
            <ac:spMk id="3" creationId="{7138C8DD-1DCD-FA4C-E9FD-5EAB1C7BA754}"/>
          </ac:spMkLst>
        </pc:spChg>
        <pc:spChg chg="add mod">
          <ac:chgData name="CLARA DI PIAZZA" userId="bd862384-123f-4ee2-aeda-536dfd36a613" providerId="ADAL" clId="{4FE2269F-B690-4F04-ACDE-8AC2D0DAD66B}" dt="2023-01-23T15:27:07.182" v="19281"/>
          <ac:spMkLst>
            <pc:docMk/>
            <pc:sldMk cId="3274671066" sldId="850"/>
            <ac:spMk id="4" creationId="{4ECD676B-F08B-C859-2B52-11086471644A}"/>
          </ac:spMkLst>
        </pc:spChg>
        <pc:spChg chg="add mod">
          <ac:chgData name="CLARA DI PIAZZA" userId="bd862384-123f-4ee2-aeda-536dfd36a613" providerId="ADAL" clId="{4FE2269F-B690-4F04-ACDE-8AC2D0DAD66B}" dt="2023-01-23T15:45:12.299" v="20311" actId="1076"/>
          <ac:spMkLst>
            <pc:docMk/>
            <pc:sldMk cId="3274671066" sldId="850"/>
            <ac:spMk id="5" creationId="{FEAFFD3C-F1E1-1275-D1AC-5E162AA35248}"/>
          </ac:spMkLst>
        </pc:spChg>
        <pc:spChg chg="add mod">
          <ac:chgData name="CLARA DI PIAZZA" userId="bd862384-123f-4ee2-aeda-536dfd36a613" providerId="ADAL" clId="{4FE2269F-B690-4F04-ACDE-8AC2D0DAD66B}" dt="2023-01-23T15:39:16.942" v="20050" actId="113"/>
          <ac:spMkLst>
            <pc:docMk/>
            <pc:sldMk cId="3274671066" sldId="850"/>
            <ac:spMk id="7" creationId="{996EF9B7-58F5-1DD1-AB20-FD1AC02069AC}"/>
          </ac:spMkLst>
        </pc:spChg>
        <pc:spChg chg="add del mod">
          <ac:chgData name="CLARA DI PIAZZA" userId="bd862384-123f-4ee2-aeda-536dfd36a613" providerId="ADAL" clId="{4FE2269F-B690-4F04-ACDE-8AC2D0DAD66B}" dt="2023-01-23T15:38:45.068" v="20047" actId="478"/>
          <ac:spMkLst>
            <pc:docMk/>
            <pc:sldMk cId="3274671066" sldId="850"/>
            <ac:spMk id="9" creationId="{15C3A079-2FDE-5693-33E7-377DFEE6A481}"/>
          </ac:spMkLst>
        </pc:spChg>
        <pc:spChg chg="add mod">
          <ac:chgData name="CLARA DI PIAZZA" userId="bd862384-123f-4ee2-aeda-536dfd36a613" providerId="ADAL" clId="{4FE2269F-B690-4F04-ACDE-8AC2D0DAD66B}" dt="2023-01-23T15:46:03.435" v="20373" actId="20577"/>
          <ac:spMkLst>
            <pc:docMk/>
            <pc:sldMk cId="3274671066" sldId="850"/>
            <ac:spMk id="10" creationId="{A8EB288B-22A1-2B5D-E8D0-1961C148DF7F}"/>
          </ac:spMkLst>
        </pc:spChg>
        <pc:spChg chg="add mod">
          <ac:chgData name="CLARA DI PIAZZA" userId="bd862384-123f-4ee2-aeda-536dfd36a613" providerId="ADAL" clId="{4FE2269F-B690-4F04-ACDE-8AC2D0DAD66B}" dt="2023-01-23T15:45:46.108" v="20354" actId="1076"/>
          <ac:spMkLst>
            <pc:docMk/>
            <pc:sldMk cId="3274671066" sldId="850"/>
            <ac:spMk id="12" creationId="{6DB6E7FB-380A-857C-1678-7040AAC8A6BC}"/>
          </ac:spMkLst>
        </pc:spChg>
        <pc:spChg chg="add mod">
          <ac:chgData name="CLARA DI PIAZZA" userId="bd862384-123f-4ee2-aeda-536dfd36a613" providerId="ADAL" clId="{4FE2269F-B690-4F04-ACDE-8AC2D0DAD66B}" dt="2023-01-23T17:16:51.543" v="23456" actId="20577"/>
          <ac:spMkLst>
            <pc:docMk/>
            <pc:sldMk cId="3274671066" sldId="850"/>
            <ac:spMk id="16" creationId="{BD4CC7FC-7C1D-58BE-A152-2184865CE61A}"/>
          </ac:spMkLst>
        </pc:spChg>
        <pc:cxnChg chg="add mod">
          <ac:chgData name="CLARA DI PIAZZA" userId="bd862384-123f-4ee2-aeda-536dfd36a613" providerId="ADAL" clId="{4FE2269F-B690-4F04-ACDE-8AC2D0DAD66B}" dt="2023-01-23T15:45:50.090" v="20355" actId="14100"/>
          <ac:cxnSpMkLst>
            <pc:docMk/>
            <pc:sldMk cId="3274671066" sldId="850"/>
            <ac:cxnSpMk id="11" creationId="{8F9CB148-6E2A-4ACB-DF3B-D5593B017661}"/>
          </ac:cxnSpMkLst>
        </pc:cxnChg>
        <pc:cxnChg chg="add mod">
          <ac:chgData name="CLARA DI PIAZZA" userId="bd862384-123f-4ee2-aeda-536dfd36a613" providerId="ADAL" clId="{4FE2269F-B690-4F04-ACDE-8AC2D0DAD66B}" dt="2023-01-23T15:44:42.697" v="20254" actId="1076"/>
          <ac:cxnSpMkLst>
            <pc:docMk/>
            <pc:sldMk cId="3274671066" sldId="850"/>
            <ac:cxnSpMk id="13" creationId="{3B897505-1638-3524-D83D-1CE3DCB25EA1}"/>
          </ac:cxnSpMkLst>
        </pc:cxnChg>
        <pc:cxnChg chg="add mod">
          <ac:chgData name="CLARA DI PIAZZA" userId="bd862384-123f-4ee2-aeda-536dfd36a613" providerId="ADAL" clId="{4FE2269F-B690-4F04-ACDE-8AC2D0DAD66B}" dt="2023-01-23T17:16:49.345" v="23455" actId="1076"/>
          <ac:cxnSpMkLst>
            <pc:docMk/>
            <pc:sldMk cId="3274671066" sldId="850"/>
            <ac:cxnSpMk id="17" creationId="{8E37E874-CB76-0A3D-208A-77D026BFAFE8}"/>
          </ac:cxnSpMkLst>
        </pc:cxnChg>
      </pc:sldChg>
      <pc:sldChg chg="modTransition">
        <pc:chgData name="CLARA DI PIAZZA" userId="bd862384-123f-4ee2-aeda-536dfd36a613" providerId="ADAL" clId="{4FE2269F-B690-4F04-ACDE-8AC2D0DAD66B}" dt="2023-01-23T17:22:53.337" v="23564"/>
        <pc:sldMkLst>
          <pc:docMk/>
          <pc:sldMk cId="3022280199" sldId="851"/>
        </pc:sldMkLst>
      </pc:sldChg>
      <pc:sldChg chg="addSp delSp modSp new mod modTransition">
        <pc:chgData name="CLARA DI PIAZZA" userId="bd862384-123f-4ee2-aeda-536dfd36a613" providerId="ADAL" clId="{4FE2269F-B690-4F04-ACDE-8AC2D0DAD66B}" dt="2023-01-23T17:22:53.337" v="23564"/>
        <pc:sldMkLst>
          <pc:docMk/>
          <pc:sldMk cId="1691633864" sldId="852"/>
        </pc:sldMkLst>
        <pc:spChg chg="del">
          <ac:chgData name="CLARA DI PIAZZA" userId="bd862384-123f-4ee2-aeda-536dfd36a613" providerId="ADAL" clId="{4FE2269F-B690-4F04-ACDE-8AC2D0DAD66B}" dt="2023-01-23T15:43:48.178" v="20246" actId="478"/>
          <ac:spMkLst>
            <pc:docMk/>
            <pc:sldMk cId="1691633864" sldId="852"/>
            <ac:spMk id="2" creationId="{9FCE7250-67E6-A67E-7978-F544D1F7CE06}"/>
          </ac:spMkLst>
        </pc:spChg>
        <pc:spChg chg="del">
          <ac:chgData name="CLARA DI PIAZZA" userId="bd862384-123f-4ee2-aeda-536dfd36a613" providerId="ADAL" clId="{4FE2269F-B690-4F04-ACDE-8AC2D0DAD66B}" dt="2023-01-23T15:43:50.582" v="20247" actId="478"/>
          <ac:spMkLst>
            <pc:docMk/>
            <pc:sldMk cId="1691633864" sldId="852"/>
            <ac:spMk id="3" creationId="{11F1C386-271B-1816-41D2-F25CB2EEA0C6}"/>
          </ac:spMkLst>
        </pc:spChg>
        <pc:spChg chg="add mod">
          <ac:chgData name="CLARA DI PIAZZA" userId="bd862384-123f-4ee2-aeda-536dfd36a613" providerId="ADAL" clId="{4FE2269F-B690-4F04-ACDE-8AC2D0DAD66B}" dt="2023-01-23T15:43:56.314" v="20248"/>
          <ac:spMkLst>
            <pc:docMk/>
            <pc:sldMk cId="1691633864" sldId="852"/>
            <ac:spMk id="4" creationId="{8142CD25-76DA-D804-E5EC-6E75FC9F83A0}"/>
          </ac:spMkLst>
        </pc:spChg>
        <pc:spChg chg="add mod">
          <ac:chgData name="CLARA DI PIAZZA" userId="bd862384-123f-4ee2-aeda-536dfd36a613" providerId="ADAL" clId="{4FE2269F-B690-4F04-ACDE-8AC2D0DAD66B}" dt="2023-01-23T16:48:55.303" v="21106" actId="113"/>
          <ac:spMkLst>
            <pc:docMk/>
            <pc:sldMk cId="1691633864" sldId="852"/>
            <ac:spMk id="6" creationId="{43C2CAD3-736A-1463-4076-6A66686141B6}"/>
          </ac:spMkLst>
        </pc:spChg>
        <pc:spChg chg="add mod">
          <ac:chgData name="CLARA DI PIAZZA" userId="bd862384-123f-4ee2-aeda-536dfd36a613" providerId="ADAL" clId="{4FE2269F-B690-4F04-ACDE-8AC2D0DAD66B}" dt="2023-01-23T15:50:05.884" v="20523" actId="1076"/>
          <ac:spMkLst>
            <pc:docMk/>
            <pc:sldMk cId="1691633864" sldId="852"/>
            <ac:spMk id="7" creationId="{FCC162DF-A7CC-E6E4-76AD-9C3D5C566025}"/>
          </ac:spMkLst>
        </pc:spChg>
        <pc:spChg chg="add mod">
          <ac:chgData name="CLARA DI PIAZZA" userId="bd862384-123f-4ee2-aeda-536dfd36a613" providerId="ADAL" clId="{4FE2269F-B690-4F04-ACDE-8AC2D0DAD66B}" dt="2023-01-23T16:57:36.665" v="21562" actId="1076"/>
          <ac:spMkLst>
            <pc:docMk/>
            <pc:sldMk cId="1691633864" sldId="852"/>
            <ac:spMk id="9" creationId="{747768DD-BC2E-3844-CD20-7D3A1C01520D}"/>
          </ac:spMkLst>
        </pc:spChg>
        <pc:cxnChg chg="add mod">
          <ac:chgData name="CLARA DI PIAZZA" userId="bd862384-123f-4ee2-aeda-536dfd36a613" providerId="ADAL" clId="{4FE2269F-B690-4F04-ACDE-8AC2D0DAD66B}" dt="2023-01-23T15:50:03.664" v="20522" actId="1076"/>
          <ac:cxnSpMkLst>
            <pc:docMk/>
            <pc:sldMk cId="1691633864" sldId="852"/>
            <ac:cxnSpMk id="8" creationId="{9525DA78-02F6-F10E-121D-BCBF6CFA8B5C}"/>
          </ac:cxnSpMkLst>
        </pc:cxnChg>
        <pc:cxnChg chg="add mod">
          <ac:chgData name="CLARA DI PIAZZA" userId="bd862384-123f-4ee2-aeda-536dfd36a613" providerId="ADAL" clId="{4FE2269F-B690-4F04-ACDE-8AC2D0DAD66B}" dt="2023-01-23T16:57:33.887" v="21561" actId="1076"/>
          <ac:cxnSpMkLst>
            <pc:docMk/>
            <pc:sldMk cId="1691633864" sldId="852"/>
            <ac:cxnSpMk id="10" creationId="{66600AF1-A028-DE82-342D-1230E510CBC8}"/>
          </ac:cxnSpMkLst>
        </pc:cxnChg>
      </pc:sldChg>
      <pc:sldChg chg="addSp delSp modSp add mod modTransition">
        <pc:chgData name="CLARA DI PIAZZA" userId="bd862384-123f-4ee2-aeda-536dfd36a613" providerId="ADAL" clId="{4FE2269F-B690-4F04-ACDE-8AC2D0DAD66B}" dt="2023-01-23T17:22:53.337" v="23564"/>
        <pc:sldMkLst>
          <pc:docMk/>
          <pc:sldMk cId="817162415" sldId="853"/>
        </pc:sldMkLst>
        <pc:spChg chg="add mod">
          <ac:chgData name="CLARA DI PIAZZA" userId="bd862384-123f-4ee2-aeda-536dfd36a613" providerId="ADAL" clId="{4FE2269F-B690-4F04-ACDE-8AC2D0DAD66B}" dt="2023-01-23T17:03:27.632" v="22155" actId="113"/>
          <ac:spMkLst>
            <pc:docMk/>
            <pc:sldMk cId="817162415" sldId="853"/>
            <ac:spMk id="3" creationId="{9C486E6D-307B-0B63-C931-F168ACD49129}"/>
          </ac:spMkLst>
        </pc:spChg>
        <pc:spChg chg="add mod">
          <ac:chgData name="CLARA DI PIAZZA" userId="bd862384-123f-4ee2-aeda-536dfd36a613" providerId="ADAL" clId="{4FE2269F-B690-4F04-ACDE-8AC2D0DAD66B}" dt="2023-01-23T17:04:37.549" v="22174" actId="1076"/>
          <ac:spMkLst>
            <pc:docMk/>
            <pc:sldMk cId="817162415" sldId="853"/>
            <ac:spMk id="5" creationId="{041316BD-A9C3-C62C-F400-60E029A095BB}"/>
          </ac:spMkLst>
        </pc:spChg>
        <pc:spChg chg="add del mod">
          <ac:chgData name="CLARA DI PIAZZA" userId="bd862384-123f-4ee2-aeda-536dfd36a613" providerId="ADAL" clId="{4FE2269F-B690-4F04-ACDE-8AC2D0DAD66B}" dt="2023-01-23T17:03:05.359" v="22150" actId="478"/>
          <ac:spMkLst>
            <pc:docMk/>
            <pc:sldMk cId="817162415" sldId="853"/>
            <ac:spMk id="7" creationId="{F0E55B63-C021-2419-574D-99A3285CD662}"/>
          </ac:spMkLst>
        </pc:spChg>
        <pc:spChg chg="add mod">
          <ac:chgData name="CLARA DI PIAZZA" userId="bd862384-123f-4ee2-aeda-536dfd36a613" providerId="ADAL" clId="{4FE2269F-B690-4F04-ACDE-8AC2D0DAD66B}" dt="2023-01-23T17:04:32.525" v="22173" actId="14100"/>
          <ac:spMkLst>
            <pc:docMk/>
            <pc:sldMk cId="817162415" sldId="853"/>
            <ac:spMk id="9" creationId="{268482D4-CC3C-33D1-317F-E0589746AE0C}"/>
          </ac:spMkLst>
        </pc:spChg>
        <pc:spChg chg="add mod">
          <ac:chgData name="CLARA DI PIAZZA" userId="bd862384-123f-4ee2-aeda-536dfd36a613" providerId="ADAL" clId="{4FE2269F-B690-4F04-ACDE-8AC2D0DAD66B}" dt="2023-01-23T17:04:25.178" v="22171" actId="14100"/>
          <ac:spMkLst>
            <pc:docMk/>
            <pc:sldMk cId="817162415" sldId="853"/>
            <ac:spMk id="11" creationId="{BB7DB059-C7E4-B100-40E9-10A463A76CD2}"/>
          </ac:spMkLst>
        </pc:spChg>
        <pc:cxnChg chg="add mod">
          <ac:chgData name="CLARA DI PIAZZA" userId="bd862384-123f-4ee2-aeda-536dfd36a613" providerId="ADAL" clId="{4FE2269F-B690-4F04-ACDE-8AC2D0DAD66B}" dt="2023-01-23T17:03:10.759" v="22152" actId="1076"/>
          <ac:cxnSpMkLst>
            <pc:docMk/>
            <pc:sldMk cId="817162415" sldId="853"/>
            <ac:cxnSpMk id="6" creationId="{546043D3-1BEC-EFAF-2112-E6E404C92CBF}"/>
          </ac:cxnSpMkLst>
        </pc:cxnChg>
        <pc:cxnChg chg="add del mod">
          <ac:chgData name="CLARA DI PIAZZA" userId="bd862384-123f-4ee2-aeda-536dfd36a613" providerId="ADAL" clId="{4FE2269F-B690-4F04-ACDE-8AC2D0DAD66B}" dt="2023-01-23T17:03:05.359" v="22150" actId="478"/>
          <ac:cxnSpMkLst>
            <pc:docMk/>
            <pc:sldMk cId="817162415" sldId="853"/>
            <ac:cxnSpMk id="8" creationId="{C6E8F986-FE47-27F4-46BF-836A5223BCC2}"/>
          </ac:cxnSpMkLst>
        </pc:cxnChg>
        <pc:cxnChg chg="add mod">
          <ac:chgData name="CLARA DI PIAZZA" userId="bd862384-123f-4ee2-aeda-536dfd36a613" providerId="ADAL" clId="{4FE2269F-B690-4F04-ACDE-8AC2D0DAD66B}" dt="2023-01-23T17:03:44.338" v="22160" actId="1076"/>
          <ac:cxnSpMkLst>
            <pc:docMk/>
            <pc:sldMk cId="817162415" sldId="853"/>
            <ac:cxnSpMk id="10" creationId="{5F1007D2-CCBE-C085-5685-AA9A6326D2A3}"/>
          </ac:cxnSpMkLst>
        </pc:cxnChg>
        <pc:cxnChg chg="add mod">
          <ac:chgData name="CLARA DI PIAZZA" userId="bd862384-123f-4ee2-aeda-536dfd36a613" providerId="ADAL" clId="{4FE2269F-B690-4F04-ACDE-8AC2D0DAD66B}" dt="2023-01-23T17:04:19.895" v="22169" actId="1076"/>
          <ac:cxnSpMkLst>
            <pc:docMk/>
            <pc:sldMk cId="817162415" sldId="853"/>
            <ac:cxnSpMk id="12" creationId="{C1F9B3B2-8BAE-738F-7210-F36C88A42D96}"/>
          </ac:cxnSpMkLst>
        </pc:cxnChg>
      </pc:sldChg>
      <pc:sldChg chg="addSp modSp add mod modTransition">
        <pc:chgData name="CLARA DI PIAZZA" userId="bd862384-123f-4ee2-aeda-536dfd36a613" providerId="ADAL" clId="{4FE2269F-B690-4F04-ACDE-8AC2D0DAD66B}" dt="2023-01-23T17:22:53.337" v="23564"/>
        <pc:sldMkLst>
          <pc:docMk/>
          <pc:sldMk cId="2097174731" sldId="854"/>
        </pc:sldMkLst>
        <pc:spChg chg="add mod">
          <ac:chgData name="CLARA DI PIAZZA" userId="bd862384-123f-4ee2-aeda-536dfd36a613" providerId="ADAL" clId="{4FE2269F-B690-4F04-ACDE-8AC2D0DAD66B}" dt="2023-01-23T16:58:15.631" v="21567" actId="113"/>
          <ac:spMkLst>
            <pc:docMk/>
            <pc:sldMk cId="2097174731" sldId="854"/>
            <ac:spMk id="3" creationId="{A93A1DF3-25D6-D6FA-1FE4-D64440510131}"/>
          </ac:spMkLst>
        </pc:spChg>
        <pc:spChg chg="add mod">
          <ac:chgData name="CLARA DI PIAZZA" userId="bd862384-123f-4ee2-aeda-536dfd36a613" providerId="ADAL" clId="{4FE2269F-B690-4F04-ACDE-8AC2D0DAD66B}" dt="2023-01-23T16:55:19.613" v="21468" actId="1076"/>
          <ac:spMkLst>
            <pc:docMk/>
            <pc:sldMk cId="2097174731" sldId="854"/>
            <ac:spMk id="5" creationId="{1D163B77-14AC-90FC-13FE-945E98CD505F}"/>
          </ac:spMkLst>
        </pc:spChg>
        <pc:spChg chg="add mod">
          <ac:chgData name="CLARA DI PIAZZA" userId="bd862384-123f-4ee2-aeda-536dfd36a613" providerId="ADAL" clId="{4FE2269F-B690-4F04-ACDE-8AC2D0DAD66B}" dt="2023-01-23T16:55:09.957" v="21466" actId="20577"/>
          <ac:spMkLst>
            <pc:docMk/>
            <pc:sldMk cId="2097174731" sldId="854"/>
            <ac:spMk id="7" creationId="{60911366-6257-BB13-9730-17C1706677E5}"/>
          </ac:spMkLst>
        </pc:spChg>
        <pc:spChg chg="add mod">
          <ac:chgData name="CLARA DI PIAZZA" userId="bd862384-123f-4ee2-aeda-536dfd36a613" providerId="ADAL" clId="{4FE2269F-B690-4F04-ACDE-8AC2D0DAD66B}" dt="2023-01-23T16:56:10.196" v="21533" actId="14100"/>
          <ac:spMkLst>
            <pc:docMk/>
            <pc:sldMk cId="2097174731" sldId="854"/>
            <ac:spMk id="10" creationId="{59E988B6-3995-648D-89C2-774C28EE410D}"/>
          </ac:spMkLst>
        </pc:spChg>
        <pc:spChg chg="add mod">
          <ac:chgData name="CLARA DI PIAZZA" userId="bd862384-123f-4ee2-aeda-536dfd36a613" providerId="ADAL" clId="{4FE2269F-B690-4F04-ACDE-8AC2D0DAD66B}" dt="2023-01-23T16:57:03.229" v="21559" actId="20577"/>
          <ac:spMkLst>
            <pc:docMk/>
            <pc:sldMk cId="2097174731" sldId="854"/>
            <ac:spMk id="13" creationId="{05DF00A6-9538-146D-7168-652DE2B12DE7}"/>
          </ac:spMkLst>
        </pc:spChg>
        <pc:cxnChg chg="add mod">
          <ac:chgData name="CLARA DI PIAZZA" userId="bd862384-123f-4ee2-aeda-536dfd36a613" providerId="ADAL" clId="{4FE2269F-B690-4F04-ACDE-8AC2D0DAD66B}" dt="2023-01-23T16:55:16.066" v="21467" actId="1076"/>
          <ac:cxnSpMkLst>
            <pc:docMk/>
            <pc:sldMk cId="2097174731" sldId="854"/>
            <ac:cxnSpMk id="6" creationId="{E0B8C26E-1039-D576-F83D-BA42DE33443C}"/>
          </ac:cxnSpMkLst>
        </pc:cxnChg>
        <pc:cxnChg chg="add mod">
          <ac:chgData name="CLARA DI PIAZZA" userId="bd862384-123f-4ee2-aeda-536dfd36a613" providerId="ADAL" clId="{4FE2269F-B690-4F04-ACDE-8AC2D0DAD66B}" dt="2023-01-23T16:55:36.298" v="21470" actId="1076"/>
          <ac:cxnSpMkLst>
            <pc:docMk/>
            <pc:sldMk cId="2097174731" sldId="854"/>
            <ac:cxnSpMk id="8" creationId="{7D7E7B6B-A9E7-2472-6C8D-61E8C8E5DCEB}"/>
          </ac:cxnSpMkLst>
        </pc:cxnChg>
        <pc:cxnChg chg="add mod">
          <ac:chgData name="CLARA DI PIAZZA" userId="bd862384-123f-4ee2-aeda-536dfd36a613" providerId="ADAL" clId="{4FE2269F-B690-4F04-ACDE-8AC2D0DAD66B}" dt="2023-01-23T16:55:47.198" v="21473" actId="14100"/>
          <ac:cxnSpMkLst>
            <pc:docMk/>
            <pc:sldMk cId="2097174731" sldId="854"/>
            <ac:cxnSpMk id="11" creationId="{99137F03-3F93-8BB4-8F0E-EDC45ECB5639}"/>
          </ac:cxnSpMkLst>
        </pc:cxnChg>
        <pc:cxnChg chg="add mod">
          <ac:chgData name="CLARA DI PIAZZA" userId="bd862384-123f-4ee2-aeda-536dfd36a613" providerId="ADAL" clId="{4FE2269F-B690-4F04-ACDE-8AC2D0DAD66B}" dt="2023-01-23T16:56:42.210" v="21536" actId="14100"/>
          <ac:cxnSpMkLst>
            <pc:docMk/>
            <pc:sldMk cId="2097174731" sldId="854"/>
            <ac:cxnSpMk id="14" creationId="{E0C84A4F-397D-68E1-2370-61B1C1DE88F5}"/>
          </ac:cxnSpMkLst>
        </pc:cxnChg>
      </pc:sldChg>
      <pc:sldChg chg="addSp delSp modSp add mod modTransition">
        <pc:chgData name="CLARA DI PIAZZA" userId="bd862384-123f-4ee2-aeda-536dfd36a613" providerId="ADAL" clId="{4FE2269F-B690-4F04-ACDE-8AC2D0DAD66B}" dt="2023-01-23T17:22:53.337" v="23564"/>
        <pc:sldMkLst>
          <pc:docMk/>
          <pc:sldMk cId="496766332" sldId="855"/>
        </pc:sldMkLst>
        <pc:spChg chg="del mod">
          <ac:chgData name="CLARA DI PIAZZA" userId="bd862384-123f-4ee2-aeda-536dfd36a613" providerId="ADAL" clId="{4FE2269F-B690-4F04-ACDE-8AC2D0DAD66B}" dt="2023-01-23T16:47:31.558" v="21098" actId="478"/>
          <ac:spMkLst>
            <pc:docMk/>
            <pc:sldMk cId="496766332" sldId="855"/>
            <ac:spMk id="2" creationId="{E33DB503-1595-B787-3EEC-1442200198DC}"/>
          </ac:spMkLst>
        </pc:spChg>
        <pc:spChg chg="add mod">
          <ac:chgData name="CLARA DI PIAZZA" userId="bd862384-123f-4ee2-aeda-536dfd36a613" providerId="ADAL" clId="{4FE2269F-B690-4F04-ACDE-8AC2D0DAD66B}" dt="2023-01-23T16:49:09.704" v="21110" actId="113"/>
          <ac:spMkLst>
            <pc:docMk/>
            <pc:sldMk cId="496766332" sldId="855"/>
            <ac:spMk id="3" creationId="{B345BD31-5A9C-FC9D-EA7E-2E8BD371A3C3}"/>
          </ac:spMkLst>
        </pc:spChg>
        <pc:spChg chg="add mod">
          <ac:chgData name="CLARA DI PIAZZA" userId="bd862384-123f-4ee2-aeda-536dfd36a613" providerId="ADAL" clId="{4FE2269F-B690-4F04-ACDE-8AC2D0DAD66B}" dt="2023-01-23T16:45:07.925" v="21004" actId="20577"/>
          <ac:spMkLst>
            <pc:docMk/>
            <pc:sldMk cId="496766332" sldId="855"/>
            <ac:spMk id="5" creationId="{E23E2649-02A1-9CF4-B9DA-EA8A200DA28B}"/>
          </ac:spMkLst>
        </pc:spChg>
        <pc:spChg chg="add mod">
          <ac:chgData name="CLARA DI PIAZZA" userId="bd862384-123f-4ee2-aeda-536dfd36a613" providerId="ADAL" clId="{4FE2269F-B690-4F04-ACDE-8AC2D0DAD66B}" dt="2023-01-23T16:46:29.741" v="21075" actId="14100"/>
          <ac:spMkLst>
            <pc:docMk/>
            <pc:sldMk cId="496766332" sldId="855"/>
            <ac:spMk id="7" creationId="{3AA36778-F5AD-C6CC-1C4E-B065E387A8D6}"/>
          </ac:spMkLst>
        </pc:spChg>
        <pc:spChg chg="add del mod">
          <ac:chgData name="CLARA DI PIAZZA" userId="bd862384-123f-4ee2-aeda-536dfd36a613" providerId="ADAL" clId="{4FE2269F-B690-4F04-ACDE-8AC2D0DAD66B}" dt="2023-01-23T16:46:44.420" v="21077"/>
          <ac:spMkLst>
            <pc:docMk/>
            <pc:sldMk cId="496766332" sldId="855"/>
            <ac:spMk id="9" creationId="{CAB7FFB5-3136-A9BE-B1DE-A780D277A219}"/>
          </ac:spMkLst>
        </pc:spChg>
        <pc:spChg chg="add del mod">
          <ac:chgData name="CLARA DI PIAZZA" userId="bd862384-123f-4ee2-aeda-536dfd36a613" providerId="ADAL" clId="{4FE2269F-B690-4F04-ACDE-8AC2D0DAD66B}" dt="2023-01-23T16:46:44.420" v="21077"/>
          <ac:spMkLst>
            <pc:docMk/>
            <pc:sldMk cId="496766332" sldId="855"/>
            <ac:spMk id="10" creationId="{FD8E8C63-987F-EDA1-D41F-1CB5C47BD99A}"/>
          </ac:spMkLst>
        </pc:spChg>
        <pc:spChg chg="add mod">
          <ac:chgData name="CLARA DI PIAZZA" userId="bd862384-123f-4ee2-aeda-536dfd36a613" providerId="ADAL" clId="{4FE2269F-B690-4F04-ACDE-8AC2D0DAD66B}" dt="2023-01-23T16:46:57.300" v="21081" actId="20577"/>
          <ac:spMkLst>
            <pc:docMk/>
            <pc:sldMk cId="496766332" sldId="855"/>
            <ac:spMk id="12" creationId="{8CA6500E-4776-95C4-337B-540CF92E1936}"/>
          </ac:spMkLst>
        </pc:spChg>
        <pc:spChg chg="add mod">
          <ac:chgData name="CLARA DI PIAZZA" userId="bd862384-123f-4ee2-aeda-536dfd36a613" providerId="ADAL" clId="{4FE2269F-B690-4F04-ACDE-8AC2D0DAD66B}" dt="2023-01-23T16:47:29.051" v="21097" actId="20577"/>
          <ac:spMkLst>
            <pc:docMk/>
            <pc:sldMk cId="496766332" sldId="855"/>
            <ac:spMk id="14" creationId="{4F6E31FD-1057-6D71-D9F2-FB0BFFD2837F}"/>
          </ac:spMkLst>
        </pc:spChg>
        <pc:cxnChg chg="add mod">
          <ac:chgData name="CLARA DI PIAZZA" userId="bd862384-123f-4ee2-aeda-536dfd36a613" providerId="ADAL" clId="{4FE2269F-B690-4F04-ACDE-8AC2D0DAD66B}" dt="2023-01-23T16:44:54.332" v="21000"/>
          <ac:cxnSpMkLst>
            <pc:docMk/>
            <pc:sldMk cId="496766332" sldId="855"/>
            <ac:cxnSpMk id="6" creationId="{73A63869-9638-4F93-8306-962C89F81634}"/>
          </ac:cxnSpMkLst>
        </pc:cxnChg>
        <pc:cxnChg chg="add mod">
          <ac:chgData name="CLARA DI PIAZZA" userId="bd862384-123f-4ee2-aeda-536dfd36a613" providerId="ADAL" clId="{4FE2269F-B690-4F04-ACDE-8AC2D0DAD66B}" dt="2023-01-23T16:45:20.356" v="21005" actId="1076"/>
          <ac:cxnSpMkLst>
            <pc:docMk/>
            <pc:sldMk cId="496766332" sldId="855"/>
            <ac:cxnSpMk id="8" creationId="{E9B676ED-C9DB-CD1C-F91D-1DFCB00002D4}"/>
          </ac:cxnSpMkLst>
        </pc:cxnChg>
        <pc:cxnChg chg="add del mod">
          <ac:chgData name="CLARA DI PIAZZA" userId="bd862384-123f-4ee2-aeda-536dfd36a613" providerId="ADAL" clId="{4FE2269F-B690-4F04-ACDE-8AC2D0DAD66B}" dt="2023-01-23T16:46:44.420" v="21077"/>
          <ac:cxnSpMkLst>
            <pc:docMk/>
            <pc:sldMk cId="496766332" sldId="855"/>
            <ac:cxnSpMk id="11" creationId="{34F37A5D-2AE7-4C1E-8463-ED1C6A4C59D9}"/>
          </ac:cxnSpMkLst>
        </pc:cxnChg>
        <pc:cxnChg chg="add mod">
          <ac:chgData name="CLARA DI PIAZZA" userId="bd862384-123f-4ee2-aeda-536dfd36a613" providerId="ADAL" clId="{4FE2269F-B690-4F04-ACDE-8AC2D0DAD66B}" dt="2023-01-23T16:46:55.123" v="21079" actId="1076"/>
          <ac:cxnSpMkLst>
            <pc:docMk/>
            <pc:sldMk cId="496766332" sldId="855"/>
            <ac:cxnSpMk id="13" creationId="{01601879-7E48-75A8-E812-3CDFFC22BFB7}"/>
          </ac:cxnSpMkLst>
        </pc:cxnChg>
        <pc:cxnChg chg="add mod">
          <ac:chgData name="CLARA DI PIAZZA" userId="bd862384-123f-4ee2-aeda-536dfd36a613" providerId="ADAL" clId="{4FE2269F-B690-4F04-ACDE-8AC2D0DAD66B}" dt="2023-01-23T16:47:22.594" v="21084" actId="1076"/>
          <ac:cxnSpMkLst>
            <pc:docMk/>
            <pc:sldMk cId="496766332" sldId="855"/>
            <ac:cxnSpMk id="15" creationId="{42B41753-6208-C233-85EE-9D927EF9194B}"/>
          </ac:cxnSpMkLst>
        </pc:cxnChg>
      </pc:sldChg>
      <pc:sldChg chg="addSp modSp add mod modTransition">
        <pc:chgData name="CLARA DI PIAZZA" userId="bd862384-123f-4ee2-aeda-536dfd36a613" providerId="ADAL" clId="{4FE2269F-B690-4F04-ACDE-8AC2D0DAD66B}" dt="2023-01-23T17:22:53.337" v="23564"/>
        <pc:sldMkLst>
          <pc:docMk/>
          <pc:sldMk cId="4190197632" sldId="856"/>
        </pc:sldMkLst>
        <pc:spChg chg="add mod">
          <ac:chgData name="CLARA DI PIAZZA" userId="bd862384-123f-4ee2-aeda-536dfd36a613" providerId="ADAL" clId="{4FE2269F-B690-4F04-ACDE-8AC2D0DAD66B}" dt="2023-01-23T16:49:02.906" v="21108" actId="113"/>
          <ac:spMkLst>
            <pc:docMk/>
            <pc:sldMk cId="4190197632" sldId="856"/>
            <ac:spMk id="3" creationId="{CA41E5EB-AB4F-992D-7B36-7230C6AA713D}"/>
          </ac:spMkLst>
        </pc:spChg>
        <pc:spChg chg="add mod">
          <ac:chgData name="CLARA DI PIAZZA" userId="bd862384-123f-4ee2-aeda-536dfd36a613" providerId="ADAL" clId="{4FE2269F-B690-4F04-ACDE-8AC2D0DAD66B}" dt="2023-01-23T16:48:23.722" v="21103" actId="1076"/>
          <ac:spMkLst>
            <pc:docMk/>
            <pc:sldMk cId="4190197632" sldId="856"/>
            <ac:spMk id="5" creationId="{007F1CB2-407E-2217-072F-E5092402E887}"/>
          </ac:spMkLst>
        </pc:spChg>
        <pc:spChg chg="add mod">
          <ac:chgData name="CLARA DI PIAZZA" userId="bd862384-123f-4ee2-aeda-536dfd36a613" providerId="ADAL" clId="{4FE2269F-B690-4F04-ACDE-8AC2D0DAD66B}" dt="2023-01-23T16:57:56.833" v="21565" actId="1076"/>
          <ac:spMkLst>
            <pc:docMk/>
            <pc:sldMk cId="4190197632" sldId="856"/>
            <ac:spMk id="7" creationId="{02C320E3-6995-2F63-1267-1DF8442B7499}"/>
          </ac:spMkLst>
        </pc:spChg>
        <pc:cxnChg chg="add mod">
          <ac:chgData name="CLARA DI PIAZZA" userId="bd862384-123f-4ee2-aeda-536dfd36a613" providerId="ADAL" clId="{4FE2269F-B690-4F04-ACDE-8AC2D0DAD66B}" dt="2023-01-23T16:48:23.722" v="21103" actId="1076"/>
          <ac:cxnSpMkLst>
            <pc:docMk/>
            <pc:sldMk cId="4190197632" sldId="856"/>
            <ac:cxnSpMk id="6" creationId="{7E6B06B9-3825-F36F-7160-895983157CC7}"/>
          </ac:cxnSpMkLst>
        </pc:cxnChg>
        <pc:cxnChg chg="add mod">
          <ac:chgData name="CLARA DI PIAZZA" userId="bd862384-123f-4ee2-aeda-536dfd36a613" providerId="ADAL" clId="{4FE2269F-B690-4F04-ACDE-8AC2D0DAD66B}" dt="2023-01-23T16:57:52.125" v="21564" actId="14100"/>
          <ac:cxnSpMkLst>
            <pc:docMk/>
            <pc:sldMk cId="4190197632" sldId="856"/>
            <ac:cxnSpMk id="8" creationId="{10DE388E-FE90-0773-A665-78D32727027A}"/>
          </ac:cxnSpMkLst>
        </pc:cxnChg>
      </pc:sldChg>
      <pc:sldChg chg="addSp delSp modSp new mod ord modTransition">
        <pc:chgData name="CLARA DI PIAZZA" userId="bd862384-123f-4ee2-aeda-536dfd36a613" providerId="ADAL" clId="{4FE2269F-B690-4F04-ACDE-8AC2D0DAD66B}" dt="2023-01-23T17:22:53.337" v="23564"/>
        <pc:sldMkLst>
          <pc:docMk/>
          <pc:sldMk cId="777979825" sldId="857"/>
        </pc:sldMkLst>
        <pc:spChg chg="del">
          <ac:chgData name="CLARA DI PIAZZA" userId="bd862384-123f-4ee2-aeda-536dfd36a613" providerId="ADAL" clId="{4FE2269F-B690-4F04-ACDE-8AC2D0DAD66B}" dt="2023-01-23T17:04:43.408" v="22176" actId="478"/>
          <ac:spMkLst>
            <pc:docMk/>
            <pc:sldMk cId="777979825" sldId="857"/>
            <ac:spMk id="2" creationId="{AAEEEA83-F0FD-7DEA-7539-325E3FB66A7A}"/>
          </ac:spMkLst>
        </pc:spChg>
        <pc:spChg chg="del">
          <ac:chgData name="CLARA DI PIAZZA" userId="bd862384-123f-4ee2-aeda-536dfd36a613" providerId="ADAL" clId="{4FE2269F-B690-4F04-ACDE-8AC2D0DAD66B}" dt="2023-01-23T17:04:45.430" v="22177" actId="478"/>
          <ac:spMkLst>
            <pc:docMk/>
            <pc:sldMk cId="777979825" sldId="857"/>
            <ac:spMk id="3" creationId="{F1A4A3F1-C906-97B9-7B73-CA7268D43E8F}"/>
          </ac:spMkLst>
        </pc:spChg>
        <pc:spChg chg="add mod">
          <ac:chgData name="CLARA DI PIAZZA" userId="bd862384-123f-4ee2-aeda-536dfd36a613" providerId="ADAL" clId="{4FE2269F-B690-4F04-ACDE-8AC2D0DAD66B}" dt="2023-01-23T17:04:51.683" v="22178"/>
          <ac:spMkLst>
            <pc:docMk/>
            <pc:sldMk cId="777979825" sldId="857"/>
            <ac:spMk id="4" creationId="{AC5541ED-B352-FB6D-315C-2776B234C971}"/>
          </ac:spMkLst>
        </pc:spChg>
        <pc:spChg chg="add mod">
          <ac:chgData name="CLARA DI PIAZZA" userId="bd862384-123f-4ee2-aeda-536dfd36a613" providerId="ADAL" clId="{4FE2269F-B690-4F04-ACDE-8AC2D0DAD66B}" dt="2023-01-23T17:09:26.356" v="22855" actId="113"/>
          <ac:spMkLst>
            <pc:docMk/>
            <pc:sldMk cId="777979825" sldId="857"/>
            <ac:spMk id="6" creationId="{7285EACA-3685-6745-3CE8-6907D11DF77F}"/>
          </ac:spMkLst>
        </pc:spChg>
        <pc:spChg chg="add mod">
          <ac:chgData name="CLARA DI PIAZZA" userId="bd862384-123f-4ee2-aeda-536dfd36a613" providerId="ADAL" clId="{4FE2269F-B690-4F04-ACDE-8AC2D0DAD66B}" dt="2023-01-23T17:09:34.431" v="22858" actId="20577"/>
          <ac:spMkLst>
            <pc:docMk/>
            <pc:sldMk cId="777979825" sldId="857"/>
            <ac:spMk id="7" creationId="{7EEBEED7-E97F-2809-1DDE-D97863F62289}"/>
          </ac:spMkLst>
        </pc:spChg>
        <pc:spChg chg="add mod">
          <ac:chgData name="CLARA DI PIAZZA" userId="bd862384-123f-4ee2-aeda-536dfd36a613" providerId="ADAL" clId="{4FE2269F-B690-4F04-ACDE-8AC2D0DAD66B}" dt="2023-01-23T17:09:55.032" v="22861" actId="20577"/>
          <ac:spMkLst>
            <pc:docMk/>
            <pc:sldMk cId="777979825" sldId="857"/>
            <ac:spMk id="9" creationId="{0F7B5B2E-27B1-2DAF-B9EE-4E20EAFCE55F}"/>
          </ac:spMkLst>
        </pc:spChg>
        <pc:spChg chg="add mod">
          <ac:chgData name="CLARA DI PIAZZA" userId="bd862384-123f-4ee2-aeda-536dfd36a613" providerId="ADAL" clId="{4FE2269F-B690-4F04-ACDE-8AC2D0DAD66B}" dt="2023-01-23T17:10:07.827" v="22864" actId="20577"/>
          <ac:spMkLst>
            <pc:docMk/>
            <pc:sldMk cId="777979825" sldId="857"/>
            <ac:spMk id="11" creationId="{95A0BC3C-A390-30F2-DFEF-69889DFDA842}"/>
          </ac:spMkLst>
        </pc:spChg>
        <pc:cxnChg chg="add mod">
          <ac:chgData name="CLARA DI PIAZZA" userId="bd862384-123f-4ee2-aeda-536dfd36a613" providerId="ADAL" clId="{4FE2269F-B690-4F04-ACDE-8AC2D0DAD66B}" dt="2023-01-23T17:09:07.876" v="22842" actId="1076"/>
          <ac:cxnSpMkLst>
            <pc:docMk/>
            <pc:sldMk cId="777979825" sldId="857"/>
            <ac:cxnSpMk id="8" creationId="{91786197-B9F4-C2C6-3E14-55FB99729CF5}"/>
          </ac:cxnSpMkLst>
        </pc:cxnChg>
        <pc:cxnChg chg="add mod">
          <ac:chgData name="CLARA DI PIAZZA" userId="bd862384-123f-4ee2-aeda-536dfd36a613" providerId="ADAL" clId="{4FE2269F-B690-4F04-ACDE-8AC2D0DAD66B}" dt="2023-01-23T17:09:03.621" v="22841"/>
          <ac:cxnSpMkLst>
            <pc:docMk/>
            <pc:sldMk cId="777979825" sldId="857"/>
            <ac:cxnSpMk id="10" creationId="{90116013-E177-8E82-F7BB-53DB1F407B82}"/>
          </ac:cxnSpMkLst>
        </pc:cxnChg>
        <pc:cxnChg chg="add mod">
          <ac:chgData name="CLARA DI PIAZZA" userId="bd862384-123f-4ee2-aeda-536dfd36a613" providerId="ADAL" clId="{4FE2269F-B690-4F04-ACDE-8AC2D0DAD66B}" dt="2023-01-23T17:09:03.621" v="22841"/>
          <ac:cxnSpMkLst>
            <pc:docMk/>
            <pc:sldMk cId="777979825" sldId="857"/>
            <ac:cxnSpMk id="12" creationId="{B90FCA2B-8064-B180-FE90-6102BCDF0DE8}"/>
          </ac:cxnSpMkLst>
        </pc:cxnChg>
      </pc:sldChg>
      <pc:sldChg chg="addSp modSp add mod modTransition">
        <pc:chgData name="CLARA DI PIAZZA" userId="bd862384-123f-4ee2-aeda-536dfd36a613" providerId="ADAL" clId="{4FE2269F-B690-4F04-ACDE-8AC2D0DAD66B}" dt="2023-01-23T17:22:53.337" v="23564"/>
        <pc:sldMkLst>
          <pc:docMk/>
          <pc:sldMk cId="1839755858" sldId="858"/>
        </pc:sldMkLst>
        <pc:spChg chg="add mod">
          <ac:chgData name="CLARA DI PIAZZA" userId="bd862384-123f-4ee2-aeda-536dfd36a613" providerId="ADAL" clId="{4FE2269F-B690-4F04-ACDE-8AC2D0DAD66B}" dt="2023-01-23T17:14:52.337" v="23439" actId="113"/>
          <ac:spMkLst>
            <pc:docMk/>
            <pc:sldMk cId="1839755858" sldId="858"/>
            <ac:spMk id="3" creationId="{D1224F4B-0119-C91E-4567-A49B2560520D}"/>
          </ac:spMkLst>
        </pc:spChg>
        <pc:spChg chg="add mod">
          <ac:chgData name="CLARA DI PIAZZA" userId="bd862384-123f-4ee2-aeda-536dfd36a613" providerId="ADAL" clId="{4FE2269F-B690-4F04-ACDE-8AC2D0DAD66B}" dt="2023-01-23T17:14:58.392" v="23441" actId="20577"/>
          <ac:spMkLst>
            <pc:docMk/>
            <pc:sldMk cId="1839755858" sldId="858"/>
            <ac:spMk id="5" creationId="{D5762F0E-5ECC-6FF9-5DBF-5BDE5BCFD7EB}"/>
          </ac:spMkLst>
        </pc:spChg>
        <pc:spChg chg="add mod">
          <ac:chgData name="CLARA DI PIAZZA" userId="bd862384-123f-4ee2-aeda-536dfd36a613" providerId="ADAL" clId="{4FE2269F-B690-4F04-ACDE-8AC2D0DAD66B}" dt="2023-01-23T17:15:08.819" v="23443" actId="20577"/>
          <ac:spMkLst>
            <pc:docMk/>
            <pc:sldMk cId="1839755858" sldId="858"/>
            <ac:spMk id="7" creationId="{C0A27853-929D-5EBE-8989-DDE637BFF145}"/>
          </ac:spMkLst>
        </pc:spChg>
        <pc:spChg chg="add mod">
          <ac:chgData name="CLARA DI PIAZZA" userId="bd862384-123f-4ee2-aeda-536dfd36a613" providerId="ADAL" clId="{4FE2269F-B690-4F04-ACDE-8AC2D0DAD66B}" dt="2023-01-23T17:15:24.037" v="23448" actId="20577"/>
          <ac:spMkLst>
            <pc:docMk/>
            <pc:sldMk cId="1839755858" sldId="858"/>
            <ac:spMk id="9" creationId="{7383768F-3DC3-197F-F8E8-397B2C0945EA}"/>
          </ac:spMkLst>
        </pc:spChg>
        <pc:cxnChg chg="add mod">
          <ac:chgData name="CLARA DI PIAZZA" userId="bd862384-123f-4ee2-aeda-536dfd36a613" providerId="ADAL" clId="{4FE2269F-B690-4F04-ACDE-8AC2D0DAD66B}" dt="2023-01-23T17:14:35.812" v="23436"/>
          <ac:cxnSpMkLst>
            <pc:docMk/>
            <pc:sldMk cId="1839755858" sldId="858"/>
            <ac:cxnSpMk id="6" creationId="{E9A46554-073C-6F5C-AF05-75B4EC623C8F}"/>
          </ac:cxnSpMkLst>
        </pc:cxnChg>
        <pc:cxnChg chg="add mod">
          <ac:chgData name="CLARA DI PIAZZA" userId="bd862384-123f-4ee2-aeda-536dfd36a613" providerId="ADAL" clId="{4FE2269F-B690-4F04-ACDE-8AC2D0DAD66B}" dt="2023-01-23T17:14:35.812" v="23436"/>
          <ac:cxnSpMkLst>
            <pc:docMk/>
            <pc:sldMk cId="1839755858" sldId="858"/>
            <ac:cxnSpMk id="8" creationId="{BDB51776-C4DE-C01C-FBF1-E3FE3E65772D}"/>
          </ac:cxnSpMkLst>
        </pc:cxnChg>
        <pc:cxnChg chg="add mod">
          <ac:chgData name="CLARA DI PIAZZA" userId="bd862384-123f-4ee2-aeda-536dfd36a613" providerId="ADAL" clId="{4FE2269F-B690-4F04-ACDE-8AC2D0DAD66B}" dt="2023-01-23T17:14:35.812" v="23436"/>
          <ac:cxnSpMkLst>
            <pc:docMk/>
            <pc:sldMk cId="1839755858" sldId="858"/>
            <ac:cxnSpMk id="10" creationId="{473D4569-E112-CD7E-ECD8-8CA63EB5C576}"/>
          </ac:cxnSpMkLst>
        </pc:cxnChg>
      </pc:sldChg>
      <pc:sldChg chg="add del">
        <pc:chgData name="CLARA DI PIAZZA" userId="bd862384-123f-4ee2-aeda-536dfd36a613" providerId="ADAL" clId="{4FE2269F-B690-4F04-ACDE-8AC2D0DAD66B}" dt="2023-01-23T17:15:57.035" v="23453" actId="47"/>
        <pc:sldMkLst>
          <pc:docMk/>
          <pc:sldMk cId="3979266321" sldId="859"/>
        </pc:sldMkLst>
      </pc:sldChg>
      <pc:sldChg chg="add del">
        <pc:chgData name="CLARA DI PIAZZA" userId="bd862384-123f-4ee2-aeda-536dfd36a613" providerId="ADAL" clId="{4FE2269F-B690-4F04-ACDE-8AC2D0DAD66B}" dt="2023-01-23T17:15:55.633" v="23452" actId="47"/>
        <pc:sldMkLst>
          <pc:docMk/>
          <pc:sldMk cId="459939236" sldId="860"/>
        </pc:sldMkLst>
      </pc:sldChg>
      <pc:sldChg chg="add del">
        <pc:chgData name="CLARA DI PIAZZA" userId="bd862384-123f-4ee2-aeda-536dfd36a613" providerId="ADAL" clId="{4FE2269F-B690-4F04-ACDE-8AC2D0DAD66B}" dt="2023-01-23T17:15:54.141" v="23451" actId="47"/>
        <pc:sldMkLst>
          <pc:docMk/>
          <pc:sldMk cId="2393843785" sldId="861"/>
        </pc:sldMkLst>
      </pc:sldChg>
      <pc:sldMasterChg chg="modTransition modSldLayout">
        <pc:chgData name="CLARA DI PIAZZA" userId="bd862384-123f-4ee2-aeda-536dfd36a613" providerId="ADAL" clId="{4FE2269F-B690-4F04-ACDE-8AC2D0DAD66B}" dt="2023-01-23T17:22:53.337" v="23564"/>
        <pc:sldMasterMkLst>
          <pc:docMk/>
          <pc:sldMasterMk cId="0" sldId="2147483661"/>
        </pc:sldMasterMkLst>
        <pc:sldLayoutChg chg="modTransition">
          <pc:chgData name="CLARA DI PIAZZA" userId="bd862384-123f-4ee2-aeda-536dfd36a613" providerId="ADAL" clId="{4FE2269F-B690-4F04-ACDE-8AC2D0DAD66B}" dt="2023-01-23T17:22:53.337" v="23564"/>
          <pc:sldLayoutMkLst>
            <pc:docMk/>
            <pc:sldMasterMk cId="0" sldId="2147483661"/>
            <pc:sldLayoutMk cId="0" sldId="2147483662"/>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63"/>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64"/>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65"/>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66"/>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67"/>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68"/>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69"/>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70"/>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71"/>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72"/>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0" sldId="2147483673"/>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3543575031" sldId="2147483864"/>
          </pc:sldLayoutMkLst>
        </pc:sldLayoutChg>
        <pc:sldLayoutChg chg="modTransition">
          <pc:chgData name="CLARA DI PIAZZA" userId="bd862384-123f-4ee2-aeda-536dfd36a613" providerId="ADAL" clId="{4FE2269F-B690-4F04-ACDE-8AC2D0DAD66B}" dt="2023-01-23T17:22:53.337" v="23564"/>
          <pc:sldLayoutMkLst>
            <pc:docMk/>
            <pc:sldMasterMk cId="0" sldId="2147483661"/>
            <pc:sldLayoutMk cId="2662891282" sldId="2147483865"/>
          </pc:sldLayoutMkLst>
        </pc:sldLayoutChg>
      </pc:sldMasterChg>
      <pc:sldMasterChg chg="modTransition modSldLayout">
        <pc:chgData name="CLARA DI PIAZZA" userId="bd862384-123f-4ee2-aeda-536dfd36a613" providerId="ADAL" clId="{4FE2269F-B690-4F04-ACDE-8AC2D0DAD66B}" dt="2023-01-23T17:22:53.337" v="23564"/>
        <pc:sldMasterMkLst>
          <pc:docMk/>
          <pc:sldMasterMk cId="4223427028" sldId="2147483866"/>
        </pc:sldMasterMkLst>
        <pc:sldLayoutChg chg="modTransition">
          <pc:chgData name="CLARA DI PIAZZA" userId="bd862384-123f-4ee2-aeda-536dfd36a613" providerId="ADAL" clId="{4FE2269F-B690-4F04-ACDE-8AC2D0DAD66B}" dt="2023-01-23T17:22:53.337" v="23564"/>
          <pc:sldLayoutMkLst>
            <pc:docMk/>
            <pc:sldMasterMk cId="4223427028" sldId="2147483866"/>
            <pc:sldLayoutMk cId="2395157265" sldId="2147483867"/>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2027024195" sldId="2147483868"/>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1868337591" sldId="2147483869"/>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2878168101" sldId="2147483870"/>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3057281834" sldId="2147483871"/>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531672680" sldId="2147483872"/>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1931979782" sldId="2147483873"/>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150059675" sldId="2147483874"/>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182124760" sldId="2147483875"/>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1410441771" sldId="2147483876"/>
          </pc:sldLayoutMkLst>
        </pc:sldLayoutChg>
        <pc:sldLayoutChg chg="modTransition">
          <pc:chgData name="CLARA DI PIAZZA" userId="bd862384-123f-4ee2-aeda-536dfd36a613" providerId="ADAL" clId="{4FE2269F-B690-4F04-ACDE-8AC2D0DAD66B}" dt="2023-01-23T17:22:53.337" v="23564"/>
          <pc:sldLayoutMkLst>
            <pc:docMk/>
            <pc:sldMasterMk cId="4223427028" sldId="2147483866"/>
            <pc:sldLayoutMk cId="1156249438" sldId="2147483877"/>
          </pc:sldLayoutMkLst>
        </pc:sldLayoutChg>
      </pc:sldMasterChg>
    </pc:docChg>
  </pc:docChgLst>
  <pc:docChgLst>
    <pc:chgData name="MARTINA SORCE" userId="S::martina.sorce@you.unipa.it::d0b51e46-867e-45e7-a58d-baf55d6140d8" providerId="AD" clId="Web-{E218A43A-7716-4F90-B3B1-5B4062371AB9}"/>
    <pc:docChg chg="modSld">
      <pc:chgData name="MARTINA SORCE" userId="S::martina.sorce@you.unipa.it::d0b51e46-867e-45e7-a58d-baf55d6140d8" providerId="AD" clId="Web-{E218A43A-7716-4F90-B3B1-5B4062371AB9}" dt="2022-12-19T12:36:43.480" v="79" actId="20577"/>
      <pc:docMkLst>
        <pc:docMk/>
      </pc:docMkLst>
      <pc:sldChg chg="modSp">
        <pc:chgData name="MARTINA SORCE" userId="S::martina.sorce@you.unipa.it::d0b51e46-867e-45e7-a58d-baf55d6140d8" providerId="AD" clId="Web-{E218A43A-7716-4F90-B3B1-5B4062371AB9}" dt="2022-12-19T12:36:43.480" v="79" actId="20577"/>
        <pc:sldMkLst>
          <pc:docMk/>
          <pc:sldMk cId="3017859754" sldId="468"/>
        </pc:sldMkLst>
        <pc:spChg chg="mod">
          <ac:chgData name="MARTINA SORCE" userId="S::martina.sorce@you.unipa.it::d0b51e46-867e-45e7-a58d-baf55d6140d8" providerId="AD" clId="Web-{E218A43A-7716-4F90-B3B1-5B4062371AB9}" dt="2022-12-19T12:36:43.480" v="79" actId="20577"/>
          <ac:spMkLst>
            <pc:docMk/>
            <pc:sldMk cId="3017859754" sldId="468"/>
            <ac:spMk id="13" creationId="{C85DD78F-AAF0-5253-CF60-83563650EFE4}"/>
          </ac:spMkLst>
        </pc:spChg>
      </pc:sldChg>
    </pc:docChg>
  </pc:docChgLst>
  <pc:docChgLst>
    <pc:chgData name="MARTINA SORCE" userId="S::martina.sorce@you.unipa.it::d0b51e46-867e-45e7-a58d-baf55d6140d8" providerId="AD" clId="Web-{64C28F22-E123-4FD5-9D40-D05F1A1D274D}"/>
    <pc:docChg chg="addSld delSld modSld sldOrd">
      <pc:chgData name="MARTINA SORCE" userId="S::martina.sorce@you.unipa.it::d0b51e46-867e-45e7-a58d-baf55d6140d8" providerId="AD" clId="Web-{64C28F22-E123-4FD5-9D40-D05F1A1D274D}" dt="2023-01-22T22:11:59.006" v="893" actId="20577"/>
      <pc:docMkLst>
        <pc:docMk/>
      </pc:docMkLst>
      <pc:sldChg chg="modSp">
        <pc:chgData name="MARTINA SORCE" userId="S::martina.sorce@you.unipa.it::d0b51e46-867e-45e7-a58d-baf55d6140d8" providerId="AD" clId="Web-{64C28F22-E123-4FD5-9D40-D05F1A1D274D}" dt="2023-01-22T21:11:16.101" v="31"/>
        <pc:sldMkLst>
          <pc:docMk/>
          <pc:sldMk cId="525156730" sldId="703"/>
        </pc:sldMkLst>
        <pc:graphicFrameChg chg="mod modGraphic">
          <ac:chgData name="MARTINA SORCE" userId="S::martina.sorce@you.unipa.it::d0b51e46-867e-45e7-a58d-baf55d6140d8" providerId="AD" clId="Web-{64C28F22-E123-4FD5-9D40-D05F1A1D274D}" dt="2023-01-22T21:11:16.101" v="31"/>
          <ac:graphicFrameMkLst>
            <pc:docMk/>
            <pc:sldMk cId="525156730" sldId="703"/>
            <ac:graphicFrameMk id="7" creationId="{9E854DEA-011D-E13A-D325-678169C8720E}"/>
          </ac:graphicFrameMkLst>
        </pc:graphicFrameChg>
      </pc:sldChg>
      <pc:sldChg chg="modSp">
        <pc:chgData name="MARTINA SORCE" userId="S::martina.sorce@you.unipa.it::d0b51e46-867e-45e7-a58d-baf55d6140d8" providerId="AD" clId="Web-{64C28F22-E123-4FD5-9D40-D05F1A1D274D}" dt="2023-01-22T21:11:32.226" v="32"/>
        <pc:sldMkLst>
          <pc:docMk/>
          <pc:sldMk cId="1160029143" sldId="713"/>
        </pc:sldMkLst>
        <pc:graphicFrameChg chg="modGraphic">
          <ac:chgData name="MARTINA SORCE" userId="S::martina.sorce@you.unipa.it::d0b51e46-867e-45e7-a58d-baf55d6140d8" providerId="AD" clId="Web-{64C28F22-E123-4FD5-9D40-D05F1A1D274D}" dt="2023-01-22T21:11:32.226" v="32"/>
          <ac:graphicFrameMkLst>
            <pc:docMk/>
            <pc:sldMk cId="1160029143" sldId="713"/>
            <ac:graphicFrameMk id="4" creationId="{711E60AE-47D3-8F6A-DB98-480BF374EB7B}"/>
          </ac:graphicFrameMkLst>
        </pc:graphicFrameChg>
      </pc:sldChg>
      <pc:sldChg chg="del">
        <pc:chgData name="MARTINA SORCE" userId="S::martina.sorce@you.unipa.it::d0b51e46-867e-45e7-a58d-baf55d6140d8" providerId="AD" clId="Web-{64C28F22-E123-4FD5-9D40-D05F1A1D274D}" dt="2023-01-22T21:41:39.365" v="637"/>
        <pc:sldMkLst>
          <pc:docMk/>
          <pc:sldMk cId="2219703614" sldId="743"/>
        </pc:sldMkLst>
      </pc:sldChg>
      <pc:sldChg chg="delSp modSp">
        <pc:chgData name="MARTINA SORCE" userId="S::martina.sorce@you.unipa.it::d0b51e46-867e-45e7-a58d-baf55d6140d8" providerId="AD" clId="Web-{64C28F22-E123-4FD5-9D40-D05F1A1D274D}" dt="2023-01-22T21:16:53.156" v="59" actId="1076"/>
        <pc:sldMkLst>
          <pc:docMk/>
          <pc:sldMk cId="1229782297" sldId="770"/>
        </pc:sldMkLst>
        <pc:spChg chg="del mod">
          <ac:chgData name="MARTINA SORCE" userId="S::martina.sorce@you.unipa.it::d0b51e46-867e-45e7-a58d-baf55d6140d8" providerId="AD" clId="Web-{64C28F22-E123-4FD5-9D40-D05F1A1D274D}" dt="2023-01-22T21:03:28.386" v="3"/>
          <ac:spMkLst>
            <pc:docMk/>
            <pc:sldMk cId="1229782297" sldId="770"/>
            <ac:spMk id="3" creationId="{A6956878-A3F8-C742-4B71-197F3FEE473C}"/>
          </ac:spMkLst>
        </pc:spChg>
        <pc:spChg chg="mod">
          <ac:chgData name="MARTINA SORCE" userId="S::martina.sorce@you.unipa.it::d0b51e46-867e-45e7-a58d-baf55d6140d8" providerId="AD" clId="Web-{64C28F22-E123-4FD5-9D40-D05F1A1D274D}" dt="2023-01-22T21:16:13.374" v="53" actId="1076"/>
          <ac:spMkLst>
            <pc:docMk/>
            <pc:sldMk cId="1229782297" sldId="770"/>
            <ac:spMk id="15" creationId="{9144DEF4-3CB7-885C-BA4F-13FCE50056C3}"/>
          </ac:spMkLst>
        </pc:spChg>
        <pc:spChg chg="mod">
          <ac:chgData name="MARTINA SORCE" userId="S::martina.sorce@you.unipa.it::d0b51e46-867e-45e7-a58d-baf55d6140d8" providerId="AD" clId="Web-{64C28F22-E123-4FD5-9D40-D05F1A1D274D}" dt="2023-01-22T21:16:17.124" v="54" actId="1076"/>
          <ac:spMkLst>
            <pc:docMk/>
            <pc:sldMk cId="1229782297" sldId="770"/>
            <ac:spMk id="16" creationId="{9A288822-563E-5D79-D704-1DD741F0A252}"/>
          </ac:spMkLst>
        </pc:spChg>
        <pc:grpChg chg="mod">
          <ac:chgData name="MARTINA SORCE" userId="S::martina.sorce@you.unipa.it::d0b51e46-867e-45e7-a58d-baf55d6140d8" providerId="AD" clId="Web-{64C28F22-E123-4FD5-9D40-D05F1A1D274D}" dt="2023-01-22T21:16:40.281" v="57" actId="1076"/>
          <ac:grpSpMkLst>
            <pc:docMk/>
            <pc:sldMk cId="1229782297" sldId="770"/>
            <ac:grpSpMk id="32" creationId="{B94FAB62-9628-0BA8-1949-6A87EC620818}"/>
          </ac:grpSpMkLst>
        </pc:grpChg>
        <pc:cxnChg chg="mod">
          <ac:chgData name="MARTINA SORCE" userId="S::martina.sorce@you.unipa.it::d0b51e46-867e-45e7-a58d-baf55d6140d8" providerId="AD" clId="Web-{64C28F22-E123-4FD5-9D40-D05F1A1D274D}" dt="2023-01-22T21:15:56.092" v="52" actId="14100"/>
          <ac:cxnSpMkLst>
            <pc:docMk/>
            <pc:sldMk cId="1229782297" sldId="770"/>
            <ac:cxnSpMk id="5" creationId="{EAFAC59F-C5BD-DFAC-5A57-7730AD432ED9}"/>
          </ac:cxnSpMkLst>
        </pc:cxnChg>
        <pc:cxnChg chg="mod">
          <ac:chgData name="MARTINA SORCE" userId="S::martina.sorce@you.unipa.it::d0b51e46-867e-45e7-a58d-baf55d6140d8" providerId="AD" clId="Web-{64C28F22-E123-4FD5-9D40-D05F1A1D274D}" dt="2023-01-22T21:15:23.966" v="47" actId="14100"/>
          <ac:cxnSpMkLst>
            <pc:docMk/>
            <pc:sldMk cId="1229782297" sldId="770"/>
            <ac:cxnSpMk id="8" creationId="{FC55EEBE-BBE1-78DC-4E33-E2B49EA5897A}"/>
          </ac:cxnSpMkLst>
        </pc:cxnChg>
        <pc:cxnChg chg="mod">
          <ac:chgData name="MARTINA SORCE" userId="S::martina.sorce@you.unipa.it::d0b51e46-867e-45e7-a58d-baf55d6140d8" providerId="AD" clId="Web-{64C28F22-E123-4FD5-9D40-D05F1A1D274D}" dt="2023-01-22T21:16:53.156" v="59" actId="1076"/>
          <ac:cxnSpMkLst>
            <pc:docMk/>
            <pc:sldMk cId="1229782297" sldId="770"/>
            <ac:cxnSpMk id="19" creationId="{FA4A435B-8BAC-0AF7-4F83-11A6C10C0325}"/>
          </ac:cxnSpMkLst>
        </pc:cxnChg>
        <pc:cxnChg chg="mod">
          <ac:chgData name="MARTINA SORCE" userId="S::martina.sorce@you.unipa.it::d0b51e46-867e-45e7-a58d-baf55d6140d8" providerId="AD" clId="Web-{64C28F22-E123-4FD5-9D40-D05F1A1D274D}" dt="2023-01-22T21:16:46.781" v="58" actId="1076"/>
          <ac:cxnSpMkLst>
            <pc:docMk/>
            <pc:sldMk cId="1229782297" sldId="770"/>
            <ac:cxnSpMk id="20" creationId="{AF858723-463B-78D3-8586-61DD8B7D7D4F}"/>
          </ac:cxnSpMkLst>
        </pc:cxnChg>
        <pc:cxnChg chg="mod">
          <ac:chgData name="MARTINA SORCE" userId="S::martina.sorce@you.unipa.it::d0b51e46-867e-45e7-a58d-baf55d6140d8" providerId="AD" clId="Web-{64C28F22-E123-4FD5-9D40-D05F1A1D274D}" dt="2023-01-22T21:16:35.296" v="56" actId="14100"/>
          <ac:cxnSpMkLst>
            <pc:docMk/>
            <pc:sldMk cId="1229782297" sldId="770"/>
            <ac:cxnSpMk id="35" creationId="{756CE488-2685-4F87-F9F4-AD046001B62B}"/>
          </ac:cxnSpMkLst>
        </pc:cxnChg>
        <pc:cxnChg chg="mod">
          <ac:chgData name="MARTINA SORCE" userId="S::martina.sorce@you.unipa.it::d0b51e46-867e-45e7-a58d-baf55d6140d8" providerId="AD" clId="Web-{64C28F22-E123-4FD5-9D40-D05F1A1D274D}" dt="2023-01-22T21:16:22.358" v="55" actId="1076"/>
          <ac:cxnSpMkLst>
            <pc:docMk/>
            <pc:sldMk cId="1229782297" sldId="770"/>
            <ac:cxnSpMk id="50" creationId="{875E48B5-4014-B17C-27C5-2791D9857175}"/>
          </ac:cxnSpMkLst>
        </pc:cxnChg>
      </pc:sldChg>
      <pc:sldChg chg="addSp delSp modSp">
        <pc:chgData name="MARTINA SORCE" userId="S::martina.sorce@you.unipa.it::d0b51e46-867e-45e7-a58d-baf55d6140d8" providerId="AD" clId="Web-{64C28F22-E123-4FD5-9D40-D05F1A1D274D}" dt="2023-01-22T21:56:44.202" v="817"/>
        <pc:sldMkLst>
          <pc:docMk/>
          <pc:sldMk cId="2565648900" sldId="771"/>
        </pc:sldMkLst>
        <pc:grpChg chg="del">
          <ac:chgData name="MARTINA SORCE" userId="S::martina.sorce@you.unipa.it::d0b51e46-867e-45e7-a58d-baf55d6140d8" providerId="AD" clId="Web-{64C28F22-E123-4FD5-9D40-D05F1A1D274D}" dt="2023-01-22T21:10:24.740" v="26"/>
          <ac:grpSpMkLst>
            <pc:docMk/>
            <pc:sldMk cId="2565648900" sldId="771"/>
            <ac:grpSpMk id="49" creationId="{722DB4DF-3AED-32EB-CD46-82E9C85F64C1}"/>
          </ac:grpSpMkLst>
        </pc:grpChg>
        <pc:graphicFrameChg chg="add mod modGraphic">
          <ac:chgData name="MARTINA SORCE" userId="S::martina.sorce@you.unipa.it::d0b51e46-867e-45e7-a58d-baf55d6140d8" providerId="AD" clId="Web-{64C28F22-E123-4FD5-9D40-D05F1A1D274D}" dt="2023-01-22T21:56:44.202" v="817"/>
          <ac:graphicFrameMkLst>
            <pc:docMk/>
            <pc:sldMk cId="2565648900" sldId="771"/>
            <ac:graphicFrameMk id="4" creationId="{48445DEA-FE9C-8CEE-B6D1-56D7AB918C20}"/>
          </ac:graphicFrameMkLst>
        </pc:graphicFrameChg>
        <pc:cxnChg chg="mod">
          <ac:chgData name="MARTINA SORCE" userId="S::martina.sorce@you.unipa.it::d0b51e46-867e-45e7-a58d-baf55d6140d8" providerId="AD" clId="Web-{64C28F22-E123-4FD5-9D40-D05F1A1D274D}" dt="2023-01-22T21:10:24.740" v="26"/>
          <ac:cxnSpMkLst>
            <pc:docMk/>
            <pc:sldMk cId="2565648900" sldId="771"/>
            <ac:cxnSpMk id="43" creationId="{C7273888-1F43-12BA-29C9-86D6B7B2C1AF}"/>
          </ac:cxnSpMkLst>
        </pc:cxnChg>
        <pc:cxnChg chg="mod">
          <ac:chgData name="MARTINA SORCE" userId="S::martina.sorce@you.unipa.it::d0b51e46-867e-45e7-a58d-baf55d6140d8" providerId="AD" clId="Web-{64C28F22-E123-4FD5-9D40-D05F1A1D274D}" dt="2023-01-22T21:10:24.740" v="26"/>
          <ac:cxnSpMkLst>
            <pc:docMk/>
            <pc:sldMk cId="2565648900" sldId="771"/>
            <ac:cxnSpMk id="45" creationId="{E94A52AA-09E3-4678-805A-AC23BA3760C3}"/>
          </ac:cxnSpMkLst>
        </pc:cxnChg>
      </pc:sldChg>
      <pc:sldChg chg="addSp modSp">
        <pc:chgData name="MARTINA SORCE" userId="S::martina.sorce@you.unipa.it::d0b51e46-867e-45e7-a58d-baf55d6140d8" providerId="AD" clId="Web-{64C28F22-E123-4FD5-9D40-D05F1A1D274D}" dt="2023-01-22T21:41:28.724" v="636" actId="1076"/>
        <pc:sldMkLst>
          <pc:docMk/>
          <pc:sldMk cId="1752213270" sldId="772"/>
        </pc:sldMkLst>
        <pc:spChg chg="add mod">
          <ac:chgData name="MARTINA SORCE" userId="S::martina.sorce@you.unipa.it::d0b51e46-867e-45e7-a58d-baf55d6140d8" providerId="AD" clId="Web-{64C28F22-E123-4FD5-9D40-D05F1A1D274D}" dt="2023-01-22T21:41:27.380" v="617" actId="1076"/>
          <ac:spMkLst>
            <pc:docMk/>
            <pc:sldMk cId="1752213270" sldId="772"/>
            <ac:spMk id="23" creationId="{6C8DAE3B-023D-FF58-9E4A-39B831C9F2CE}"/>
          </ac:spMkLst>
        </pc:spChg>
        <pc:spChg chg="add mod">
          <ac:chgData name="MARTINA SORCE" userId="S::martina.sorce@you.unipa.it::d0b51e46-867e-45e7-a58d-baf55d6140d8" providerId="AD" clId="Web-{64C28F22-E123-4FD5-9D40-D05F1A1D274D}" dt="2023-01-22T21:41:27.443" v="618" actId="1076"/>
          <ac:spMkLst>
            <pc:docMk/>
            <pc:sldMk cId="1752213270" sldId="772"/>
            <ac:spMk id="25" creationId="{88EB0304-2873-D279-5DF1-93E8EAF1D847}"/>
          </ac:spMkLst>
        </pc:spChg>
        <pc:spChg chg="add mod">
          <ac:chgData name="MARTINA SORCE" userId="S::martina.sorce@you.unipa.it::d0b51e46-867e-45e7-a58d-baf55d6140d8" providerId="AD" clId="Web-{64C28F22-E123-4FD5-9D40-D05F1A1D274D}" dt="2023-01-22T21:41:27.505" v="619" actId="1076"/>
          <ac:spMkLst>
            <pc:docMk/>
            <pc:sldMk cId="1752213270" sldId="772"/>
            <ac:spMk id="27" creationId="{1DC439C4-AAB1-7508-1C3C-85E28F5EB2C4}"/>
          </ac:spMkLst>
        </pc:spChg>
        <pc:spChg chg="add mod">
          <ac:chgData name="MARTINA SORCE" userId="S::martina.sorce@you.unipa.it::d0b51e46-867e-45e7-a58d-baf55d6140d8" providerId="AD" clId="Web-{64C28F22-E123-4FD5-9D40-D05F1A1D274D}" dt="2023-01-22T21:41:27.568" v="620" actId="1076"/>
          <ac:spMkLst>
            <pc:docMk/>
            <pc:sldMk cId="1752213270" sldId="772"/>
            <ac:spMk id="29" creationId="{37BC4825-C907-16CD-0FBF-63ABF18D4A4C}"/>
          </ac:spMkLst>
        </pc:spChg>
        <pc:spChg chg="add mod">
          <ac:chgData name="MARTINA SORCE" userId="S::martina.sorce@you.unipa.it::d0b51e46-867e-45e7-a58d-baf55d6140d8" providerId="AD" clId="Web-{64C28F22-E123-4FD5-9D40-D05F1A1D274D}" dt="2023-01-22T21:41:27.630" v="621" actId="1076"/>
          <ac:spMkLst>
            <pc:docMk/>
            <pc:sldMk cId="1752213270" sldId="772"/>
            <ac:spMk id="31" creationId="{9ACD5C8B-B718-5021-5B7C-D0E56CEC0DF6}"/>
          </ac:spMkLst>
        </pc:spChg>
        <pc:spChg chg="add mod">
          <ac:chgData name="MARTINA SORCE" userId="S::martina.sorce@you.unipa.it::d0b51e46-867e-45e7-a58d-baf55d6140d8" providerId="AD" clId="Web-{64C28F22-E123-4FD5-9D40-D05F1A1D274D}" dt="2023-01-22T21:41:27.693" v="622" actId="1076"/>
          <ac:spMkLst>
            <pc:docMk/>
            <pc:sldMk cId="1752213270" sldId="772"/>
            <ac:spMk id="33" creationId="{705691FA-639D-B354-454F-E4CF22B2323D}"/>
          </ac:spMkLst>
        </pc:spChg>
        <pc:spChg chg="add mod">
          <ac:chgData name="MARTINA SORCE" userId="S::martina.sorce@you.unipa.it::d0b51e46-867e-45e7-a58d-baf55d6140d8" providerId="AD" clId="Web-{64C28F22-E123-4FD5-9D40-D05F1A1D274D}" dt="2023-01-22T21:41:27.755" v="623" actId="1076"/>
          <ac:spMkLst>
            <pc:docMk/>
            <pc:sldMk cId="1752213270" sldId="772"/>
            <ac:spMk id="35" creationId="{9941E762-A9D7-45ED-B21D-0757B12AA547}"/>
          </ac:spMkLst>
        </pc:spChg>
        <pc:spChg chg="add mod">
          <ac:chgData name="MARTINA SORCE" userId="S::martina.sorce@you.unipa.it::d0b51e46-867e-45e7-a58d-baf55d6140d8" providerId="AD" clId="Web-{64C28F22-E123-4FD5-9D40-D05F1A1D274D}" dt="2023-01-22T21:41:27.818" v="624" actId="1076"/>
          <ac:spMkLst>
            <pc:docMk/>
            <pc:sldMk cId="1752213270" sldId="772"/>
            <ac:spMk id="37" creationId="{8D48DA38-8604-3DAF-6711-8E0FAEB624B0}"/>
          </ac:spMkLst>
        </pc:spChg>
        <pc:spChg chg="add mod">
          <ac:chgData name="MARTINA SORCE" userId="S::martina.sorce@you.unipa.it::d0b51e46-867e-45e7-a58d-baf55d6140d8" providerId="AD" clId="Web-{64C28F22-E123-4FD5-9D40-D05F1A1D274D}" dt="2023-01-22T21:41:27.880" v="625" actId="1076"/>
          <ac:spMkLst>
            <pc:docMk/>
            <pc:sldMk cId="1752213270" sldId="772"/>
            <ac:spMk id="39" creationId="{F963A0E5-7CA2-3835-B397-105626626523}"/>
          </ac:spMkLst>
        </pc:spChg>
        <pc:spChg chg="add mod">
          <ac:chgData name="MARTINA SORCE" userId="S::martina.sorce@you.unipa.it::d0b51e46-867e-45e7-a58d-baf55d6140d8" providerId="AD" clId="Web-{64C28F22-E123-4FD5-9D40-D05F1A1D274D}" dt="2023-01-22T21:41:27.927" v="626" actId="1076"/>
          <ac:spMkLst>
            <pc:docMk/>
            <pc:sldMk cId="1752213270" sldId="772"/>
            <ac:spMk id="41" creationId="{09D27177-2DF1-3F48-024B-00DC765C66F0}"/>
          </ac:spMkLst>
        </pc:spChg>
        <pc:spChg chg="add mod">
          <ac:chgData name="MARTINA SORCE" userId="S::martina.sorce@you.unipa.it::d0b51e46-867e-45e7-a58d-baf55d6140d8" providerId="AD" clId="Web-{64C28F22-E123-4FD5-9D40-D05F1A1D274D}" dt="2023-01-22T21:41:27.989" v="627" actId="1076"/>
          <ac:spMkLst>
            <pc:docMk/>
            <pc:sldMk cId="1752213270" sldId="772"/>
            <ac:spMk id="43" creationId="{45C67B58-EFAE-4C30-8EA5-9DEE30427B33}"/>
          </ac:spMkLst>
        </pc:spChg>
        <pc:spChg chg="add mod">
          <ac:chgData name="MARTINA SORCE" userId="S::martina.sorce@you.unipa.it::d0b51e46-867e-45e7-a58d-baf55d6140d8" providerId="AD" clId="Web-{64C28F22-E123-4FD5-9D40-D05F1A1D274D}" dt="2023-01-22T21:41:28.068" v="628" actId="1076"/>
          <ac:spMkLst>
            <pc:docMk/>
            <pc:sldMk cId="1752213270" sldId="772"/>
            <ac:spMk id="45" creationId="{96798554-CD57-CF5C-8D8C-4D41473224DB}"/>
          </ac:spMkLst>
        </pc:spChg>
        <pc:spChg chg="add mod">
          <ac:chgData name="MARTINA SORCE" userId="S::martina.sorce@you.unipa.it::d0b51e46-867e-45e7-a58d-baf55d6140d8" providerId="AD" clId="Web-{64C28F22-E123-4FD5-9D40-D05F1A1D274D}" dt="2023-01-22T21:41:28.427" v="633" actId="1076"/>
          <ac:spMkLst>
            <pc:docMk/>
            <pc:sldMk cId="1752213270" sldId="772"/>
            <ac:spMk id="78" creationId="{787941AE-341B-F620-0495-07E88FDD1ECC}"/>
          </ac:spMkLst>
        </pc:spChg>
        <pc:spChg chg="add mod">
          <ac:chgData name="MARTINA SORCE" userId="S::martina.sorce@you.unipa.it::d0b51e46-867e-45e7-a58d-baf55d6140d8" providerId="AD" clId="Web-{64C28F22-E123-4FD5-9D40-D05F1A1D274D}" dt="2023-01-22T21:41:28.474" v="634" actId="1076"/>
          <ac:spMkLst>
            <pc:docMk/>
            <pc:sldMk cId="1752213270" sldId="772"/>
            <ac:spMk id="80" creationId="{50676A14-19CB-5A08-0854-2180003A6A42}"/>
          </ac:spMkLst>
        </pc:spChg>
        <pc:spChg chg="add mod">
          <ac:chgData name="MARTINA SORCE" userId="S::martina.sorce@you.unipa.it::d0b51e46-867e-45e7-a58d-baf55d6140d8" providerId="AD" clId="Web-{64C28F22-E123-4FD5-9D40-D05F1A1D274D}" dt="2023-01-22T21:41:28.630" v="635" actId="1076"/>
          <ac:spMkLst>
            <pc:docMk/>
            <pc:sldMk cId="1752213270" sldId="772"/>
            <ac:spMk id="82" creationId="{8FBC902B-7ECC-C5BA-DE02-4A0F3AB046A0}"/>
          </ac:spMkLst>
        </pc:spChg>
        <pc:spChg chg="add mod">
          <ac:chgData name="MARTINA SORCE" userId="S::martina.sorce@you.unipa.it::d0b51e46-867e-45e7-a58d-baf55d6140d8" providerId="AD" clId="Web-{64C28F22-E123-4FD5-9D40-D05F1A1D274D}" dt="2023-01-22T21:41:28.724" v="636" actId="1076"/>
          <ac:spMkLst>
            <pc:docMk/>
            <pc:sldMk cId="1752213270" sldId="772"/>
            <ac:spMk id="84" creationId="{7046F77C-3463-0912-67C0-0412122FC485}"/>
          </ac:spMkLst>
        </pc:spChg>
        <pc:grpChg chg="add mod">
          <ac:chgData name="MARTINA SORCE" userId="S::martina.sorce@you.unipa.it::d0b51e46-867e-45e7-a58d-baf55d6140d8" providerId="AD" clId="Web-{64C28F22-E123-4FD5-9D40-D05F1A1D274D}" dt="2023-01-22T21:41:28.130" v="629" actId="1076"/>
          <ac:grpSpMkLst>
            <pc:docMk/>
            <pc:sldMk cId="1752213270" sldId="772"/>
            <ac:grpSpMk id="54" creationId="{4EB575F9-3F9D-2FAC-4399-0B975051D50E}"/>
          </ac:grpSpMkLst>
        </pc:grpChg>
        <pc:grpChg chg="add mod">
          <ac:chgData name="MARTINA SORCE" userId="S::martina.sorce@you.unipa.it::d0b51e46-867e-45e7-a58d-baf55d6140d8" providerId="AD" clId="Web-{64C28F22-E123-4FD5-9D40-D05F1A1D274D}" dt="2023-01-22T21:41:28.208" v="630" actId="1076"/>
          <ac:grpSpMkLst>
            <pc:docMk/>
            <pc:sldMk cId="1752213270" sldId="772"/>
            <ac:grpSpMk id="64" creationId="{31DA897B-C9D8-B663-1B8D-860CF0F6079E}"/>
          </ac:grpSpMkLst>
        </pc:grpChg>
        <pc:grpChg chg="add mod">
          <ac:chgData name="MARTINA SORCE" userId="S::martina.sorce@you.unipa.it::d0b51e46-867e-45e7-a58d-baf55d6140d8" providerId="AD" clId="Web-{64C28F22-E123-4FD5-9D40-D05F1A1D274D}" dt="2023-01-22T21:41:28.271" v="631" actId="1076"/>
          <ac:grpSpMkLst>
            <pc:docMk/>
            <pc:sldMk cId="1752213270" sldId="772"/>
            <ac:grpSpMk id="70" creationId="{834C9969-C55C-7070-6C80-5A66A054B3E2}"/>
          </ac:grpSpMkLst>
        </pc:grpChg>
        <pc:grpChg chg="add mod">
          <ac:chgData name="MARTINA SORCE" userId="S::martina.sorce@you.unipa.it::d0b51e46-867e-45e7-a58d-baf55d6140d8" providerId="AD" clId="Web-{64C28F22-E123-4FD5-9D40-D05F1A1D274D}" dt="2023-01-22T21:41:28.349" v="632" actId="1076"/>
          <ac:grpSpMkLst>
            <pc:docMk/>
            <pc:sldMk cId="1752213270" sldId="772"/>
            <ac:grpSpMk id="76" creationId="{8775A006-AB69-310D-CD52-B6680A4BC4EB}"/>
          </ac:grpSpMkLst>
        </pc:grpChg>
        <pc:graphicFrameChg chg="add mod">
          <ac:chgData name="MARTINA SORCE" userId="S::martina.sorce@you.unipa.it::d0b51e46-867e-45e7-a58d-baf55d6140d8" providerId="AD" clId="Web-{64C28F22-E123-4FD5-9D40-D05F1A1D274D}" dt="2023-01-22T21:41:26.864" v="609" actId="1076"/>
          <ac:graphicFrameMkLst>
            <pc:docMk/>
            <pc:sldMk cId="1752213270" sldId="772"/>
            <ac:graphicFrameMk id="7" creationId="{52BE1313-A82B-6391-A740-9FCB5CD90369}"/>
          </ac:graphicFrameMkLst>
        </pc:graphicFrameChg>
        <pc:graphicFrameChg chg="add mod">
          <ac:chgData name="MARTINA SORCE" userId="S::martina.sorce@you.unipa.it::d0b51e46-867e-45e7-a58d-baf55d6140d8" providerId="AD" clId="Web-{64C28F22-E123-4FD5-9D40-D05F1A1D274D}" dt="2023-01-22T21:41:26.927" v="610" actId="1076"/>
          <ac:graphicFrameMkLst>
            <pc:docMk/>
            <pc:sldMk cId="1752213270" sldId="772"/>
            <ac:graphicFrameMk id="9" creationId="{BFFCC89D-AC82-B944-FB3D-A62CDAE62459}"/>
          </ac:graphicFrameMkLst>
        </pc:graphicFrameChg>
        <pc:graphicFrameChg chg="add mod">
          <ac:chgData name="MARTINA SORCE" userId="S::martina.sorce@you.unipa.it::d0b51e46-867e-45e7-a58d-baf55d6140d8" providerId="AD" clId="Web-{64C28F22-E123-4FD5-9D40-D05F1A1D274D}" dt="2023-01-22T21:41:26.989" v="611" actId="1076"/>
          <ac:graphicFrameMkLst>
            <pc:docMk/>
            <pc:sldMk cId="1752213270" sldId="772"/>
            <ac:graphicFrameMk id="11" creationId="{09F99C92-21D7-54B1-4632-759830FC00A5}"/>
          </ac:graphicFrameMkLst>
        </pc:graphicFrameChg>
        <pc:graphicFrameChg chg="add mod">
          <ac:chgData name="MARTINA SORCE" userId="S::martina.sorce@you.unipa.it::d0b51e46-867e-45e7-a58d-baf55d6140d8" providerId="AD" clId="Web-{64C28F22-E123-4FD5-9D40-D05F1A1D274D}" dt="2023-01-22T21:41:27.052" v="612" actId="1076"/>
          <ac:graphicFrameMkLst>
            <pc:docMk/>
            <pc:sldMk cId="1752213270" sldId="772"/>
            <ac:graphicFrameMk id="13" creationId="{715CA72A-B5B6-F29C-B10C-508D8E0DDC80}"/>
          </ac:graphicFrameMkLst>
        </pc:graphicFrameChg>
        <pc:graphicFrameChg chg="add mod">
          <ac:chgData name="MARTINA SORCE" userId="S::martina.sorce@you.unipa.it::d0b51e46-867e-45e7-a58d-baf55d6140d8" providerId="AD" clId="Web-{64C28F22-E123-4FD5-9D40-D05F1A1D274D}" dt="2023-01-22T21:41:27.114" v="613" actId="1076"/>
          <ac:graphicFrameMkLst>
            <pc:docMk/>
            <pc:sldMk cId="1752213270" sldId="772"/>
            <ac:graphicFrameMk id="15" creationId="{71480CA1-083D-69C3-D7FC-565C304C162E}"/>
          </ac:graphicFrameMkLst>
        </pc:graphicFrameChg>
        <pc:graphicFrameChg chg="add mod">
          <ac:chgData name="MARTINA SORCE" userId="S::martina.sorce@you.unipa.it::d0b51e46-867e-45e7-a58d-baf55d6140d8" providerId="AD" clId="Web-{64C28F22-E123-4FD5-9D40-D05F1A1D274D}" dt="2023-01-22T21:41:27.193" v="614" actId="1076"/>
          <ac:graphicFrameMkLst>
            <pc:docMk/>
            <pc:sldMk cId="1752213270" sldId="772"/>
            <ac:graphicFrameMk id="17" creationId="{11965470-F83A-4FA0-14DD-4DD89D5774A1}"/>
          </ac:graphicFrameMkLst>
        </pc:graphicFrameChg>
        <pc:graphicFrameChg chg="add mod">
          <ac:chgData name="MARTINA SORCE" userId="S::martina.sorce@you.unipa.it::d0b51e46-867e-45e7-a58d-baf55d6140d8" providerId="AD" clId="Web-{64C28F22-E123-4FD5-9D40-D05F1A1D274D}" dt="2023-01-22T21:41:27.255" v="615" actId="1076"/>
          <ac:graphicFrameMkLst>
            <pc:docMk/>
            <pc:sldMk cId="1752213270" sldId="772"/>
            <ac:graphicFrameMk id="19" creationId="{4B2E8E98-0A86-ADEA-ED78-0A889FBAD1AF}"/>
          </ac:graphicFrameMkLst>
        </pc:graphicFrameChg>
        <pc:graphicFrameChg chg="add mod">
          <ac:chgData name="MARTINA SORCE" userId="S::martina.sorce@you.unipa.it::d0b51e46-867e-45e7-a58d-baf55d6140d8" providerId="AD" clId="Web-{64C28F22-E123-4FD5-9D40-D05F1A1D274D}" dt="2023-01-22T21:41:27.318" v="616" actId="1076"/>
          <ac:graphicFrameMkLst>
            <pc:docMk/>
            <pc:sldMk cId="1752213270" sldId="772"/>
            <ac:graphicFrameMk id="21" creationId="{3B4E5BA9-6424-99E6-036D-FA0199F987D6}"/>
          </ac:graphicFrameMkLst>
        </pc:graphicFrameChg>
        <pc:picChg chg="add mod">
          <ac:chgData name="MARTINA SORCE" userId="S::martina.sorce@you.unipa.it::d0b51e46-867e-45e7-a58d-baf55d6140d8" providerId="AD" clId="Web-{64C28F22-E123-4FD5-9D40-D05F1A1D274D}" dt="2023-01-22T21:41:26.786" v="608" actId="1076"/>
          <ac:picMkLst>
            <pc:docMk/>
            <pc:sldMk cId="1752213270" sldId="772"/>
            <ac:picMk id="5" creationId="{A4109F11-5E8A-9F4C-E52A-0CE83E02A232}"/>
          </ac:picMkLst>
        </pc:picChg>
      </pc:sldChg>
      <pc:sldChg chg="ord">
        <pc:chgData name="MARTINA SORCE" userId="S::martina.sorce@you.unipa.it::d0b51e46-867e-45e7-a58d-baf55d6140d8" providerId="AD" clId="Web-{64C28F22-E123-4FD5-9D40-D05F1A1D274D}" dt="2023-01-22T21:57:47.719" v="818"/>
        <pc:sldMkLst>
          <pc:docMk/>
          <pc:sldMk cId="3127859055" sldId="775"/>
        </pc:sldMkLst>
      </pc:sldChg>
      <pc:sldChg chg="add replId">
        <pc:chgData name="MARTINA SORCE" userId="S::martina.sorce@you.unipa.it::d0b51e46-867e-45e7-a58d-baf55d6140d8" providerId="AD" clId="Web-{64C28F22-E123-4FD5-9D40-D05F1A1D274D}" dt="2023-01-22T21:10:17.568" v="25"/>
        <pc:sldMkLst>
          <pc:docMk/>
          <pc:sldMk cId="3491188468" sldId="777"/>
        </pc:sldMkLst>
      </pc:sldChg>
      <pc:sldChg chg="ord">
        <pc:chgData name="MARTINA SORCE" userId="S::martina.sorce@you.unipa.it::d0b51e46-867e-45e7-a58d-baf55d6140d8" providerId="AD" clId="Web-{64C28F22-E123-4FD5-9D40-D05F1A1D274D}" dt="2023-01-22T21:13:39.807" v="33"/>
        <pc:sldMkLst>
          <pc:docMk/>
          <pc:sldMk cId="3491188468" sldId="778"/>
        </pc:sldMkLst>
      </pc:sldChg>
      <pc:sldChg chg="modSp add replId">
        <pc:chgData name="MARTINA SORCE" userId="S::martina.sorce@you.unipa.it::d0b51e46-867e-45e7-a58d-baf55d6140d8" providerId="AD" clId="Web-{64C28F22-E123-4FD5-9D40-D05F1A1D274D}" dt="2023-01-22T22:11:59.006" v="893" actId="20577"/>
        <pc:sldMkLst>
          <pc:docMk/>
          <pc:sldMk cId="2543011774" sldId="788"/>
        </pc:sldMkLst>
        <pc:spChg chg="mod">
          <ac:chgData name="MARTINA SORCE" userId="S::martina.sorce@you.unipa.it::d0b51e46-867e-45e7-a58d-baf55d6140d8" providerId="AD" clId="Web-{64C28F22-E123-4FD5-9D40-D05F1A1D274D}" dt="2023-01-22T22:11:59.006" v="893" actId="20577"/>
          <ac:spMkLst>
            <pc:docMk/>
            <pc:sldMk cId="2543011774" sldId="788"/>
            <ac:spMk id="8" creationId="{C2C2CCCD-08BB-2EF5-78B7-F89EB8D1B20E}"/>
          </ac:spMkLst>
        </pc:spChg>
      </pc:sldChg>
    </pc:docChg>
  </pc:docChgLst>
  <pc:docChgLst>
    <pc:chgData name="MARTINA SORCE" userId="S::martina.sorce@you.unipa.it::d0b51e46-867e-45e7-a58d-baf55d6140d8" providerId="AD" clId="Web-{FA9FC710-6351-44F7-AB1A-40578CBA1917}"/>
    <pc:docChg chg="delSld modSld sldOrd">
      <pc:chgData name="MARTINA SORCE" userId="S::martina.sorce@you.unipa.it::d0b51e46-867e-45e7-a58d-baf55d6140d8" providerId="AD" clId="Web-{FA9FC710-6351-44F7-AB1A-40578CBA1917}" dt="2022-12-15T00:36:18.910" v="478"/>
      <pc:docMkLst>
        <pc:docMk/>
      </pc:docMkLst>
      <pc:sldChg chg="del">
        <pc:chgData name="MARTINA SORCE" userId="S::martina.sorce@you.unipa.it::d0b51e46-867e-45e7-a58d-baf55d6140d8" providerId="AD" clId="Web-{FA9FC710-6351-44F7-AB1A-40578CBA1917}" dt="2022-12-15T00:36:10.113" v="476"/>
        <pc:sldMkLst>
          <pc:docMk/>
          <pc:sldMk cId="2230513300" sldId="407"/>
        </pc:sldMkLst>
      </pc:sldChg>
      <pc:sldChg chg="del">
        <pc:chgData name="MARTINA SORCE" userId="S::martina.sorce@you.unipa.it::d0b51e46-867e-45e7-a58d-baf55d6140d8" providerId="AD" clId="Web-{FA9FC710-6351-44F7-AB1A-40578CBA1917}" dt="2022-12-15T00:33:56.188" v="470"/>
        <pc:sldMkLst>
          <pc:docMk/>
          <pc:sldMk cId="813813289" sldId="441"/>
        </pc:sldMkLst>
      </pc:sldChg>
      <pc:sldChg chg="modSp">
        <pc:chgData name="MARTINA SORCE" userId="S::martina.sorce@you.unipa.it::d0b51e46-867e-45e7-a58d-baf55d6140d8" providerId="AD" clId="Web-{FA9FC710-6351-44F7-AB1A-40578CBA1917}" dt="2022-12-15T00:28:22.477" v="469" actId="14100"/>
        <pc:sldMkLst>
          <pc:docMk/>
          <pc:sldMk cId="4139321641" sldId="453"/>
        </pc:sldMkLst>
        <pc:spChg chg="mod">
          <ac:chgData name="MARTINA SORCE" userId="S::martina.sorce@you.unipa.it::d0b51e46-867e-45e7-a58d-baf55d6140d8" providerId="AD" clId="Web-{FA9FC710-6351-44F7-AB1A-40578CBA1917}" dt="2022-12-15T00:28:22.477" v="469" actId="14100"/>
          <ac:spMkLst>
            <pc:docMk/>
            <pc:sldMk cId="4139321641" sldId="453"/>
            <ac:spMk id="13" creationId="{8003700E-057D-4AEA-1EDD-5F1C27C7D77B}"/>
          </ac:spMkLst>
        </pc:spChg>
      </pc:sldChg>
      <pc:sldChg chg="delSp modSp">
        <pc:chgData name="MARTINA SORCE" userId="S::martina.sorce@you.unipa.it::d0b51e46-867e-45e7-a58d-baf55d6140d8" providerId="AD" clId="Web-{FA9FC710-6351-44F7-AB1A-40578CBA1917}" dt="2022-12-15T00:36:18.910" v="478"/>
        <pc:sldMkLst>
          <pc:docMk/>
          <pc:sldMk cId="2318327356" sldId="457"/>
        </pc:sldMkLst>
        <pc:spChg chg="del mod">
          <ac:chgData name="MARTINA SORCE" userId="S::martina.sorce@you.unipa.it::d0b51e46-867e-45e7-a58d-baf55d6140d8" providerId="AD" clId="Web-{FA9FC710-6351-44F7-AB1A-40578CBA1917}" dt="2022-12-15T00:36:18.910" v="478"/>
          <ac:spMkLst>
            <pc:docMk/>
            <pc:sldMk cId="2318327356" sldId="457"/>
            <ac:spMk id="3" creationId="{4100FA55-12DF-F116-93EB-ACD6DAE2CEB0}"/>
          </ac:spMkLst>
        </pc:spChg>
      </pc:sldChg>
      <pc:sldChg chg="addSp delSp modSp">
        <pc:chgData name="MARTINA SORCE" userId="S::martina.sorce@you.unipa.it::d0b51e46-867e-45e7-a58d-baf55d6140d8" providerId="AD" clId="Web-{FA9FC710-6351-44F7-AB1A-40578CBA1917}" dt="2022-12-15T00:18:14.508" v="307" actId="20577"/>
        <pc:sldMkLst>
          <pc:docMk/>
          <pc:sldMk cId="3679760284" sldId="476"/>
        </pc:sldMkLst>
        <pc:spChg chg="add del mod">
          <ac:chgData name="MARTINA SORCE" userId="S::martina.sorce@you.unipa.it::d0b51e46-867e-45e7-a58d-baf55d6140d8" providerId="AD" clId="Web-{FA9FC710-6351-44F7-AB1A-40578CBA1917}" dt="2022-12-15T00:14:16.549" v="168"/>
          <ac:spMkLst>
            <pc:docMk/>
            <pc:sldMk cId="3679760284" sldId="476"/>
            <ac:spMk id="2" creationId="{3619E20B-FC32-4E79-BA84-EC325B410179}"/>
          </ac:spMkLst>
        </pc:spChg>
        <pc:spChg chg="add del mod">
          <ac:chgData name="MARTINA SORCE" userId="S::martina.sorce@you.unipa.it::d0b51e46-867e-45e7-a58d-baf55d6140d8" providerId="AD" clId="Web-{FA9FC710-6351-44F7-AB1A-40578CBA1917}" dt="2022-12-15T00:12:19.062" v="144"/>
          <ac:spMkLst>
            <pc:docMk/>
            <pc:sldMk cId="3679760284" sldId="476"/>
            <ac:spMk id="4" creationId="{D0BC1B0F-4F5F-92E1-25B1-60A4478B05A4}"/>
          </ac:spMkLst>
        </pc:spChg>
        <pc:spChg chg="add del mod">
          <ac:chgData name="MARTINA SORCE" userId="S::martina.sorce@you.unipa.it::d0b51e46-867e-45e7-a58d-baf55d6140d8" providerId="AD" clId="Web-{FA9FC710-6351-44F7-AB1A-40578CBA1917}" dt="2022-12-15T00:12:37.469" v="150"/>
          <ac:spMkLst>
            <pc:docMk/>
            <pc:sldMk cId="3679760284" sldId="476"/>
            <ac:spMk id="5" creationId="{A524DBA7-0727-0F89-42F6-B22AF5CB279F}"/>
          </ac:spMkLst>
        </pc:spChg>
        <pc:spChg chg="add mod">
          <ac:chgData name="MARTINA SORCE" userId="S::martina.sorce@you.unipa.it::d0b51e46-867e-45e7-a58d-baf55d6140d8" providerId="AD" clId="Web-{FA9FC710-6351-44F7-AB1A-40578CBA1917}" dt="2022-12-15T00:18:14.508" v="307" actId="20577"/>
          <ac:spMkLst>
            <pc:docMk/>
            <pc:sldMk cId="3679760284" sldId="476"/>
            <ac:spMk id="7" creationId="{2DB0BC8B-6DB0-9984-303F-F0052897D7E0}"/>
          </ac:spMkLst>
        </pc:spChg>
        <pc:spChg chg="add mod">
          <ac:chgData name="MARTINA SORCE" userId="S::martina.sorce@you.unipa.it::d0b51e46-867e-45e7-a58d-baf55d6140d8" providerId="AD" clId="Web-{FA9FC710-6351-44F7-AB1A-40578CBA1917}" dt="2022-12-15T00:17:45.523" v="304" actId="1076"/>
          <ac:spMkLst>
            <pc:docMk/>
            <pc:sldMk cId="3679760284" sldId="476"/>
            <ac:spMk id="9" creationId="{28B75C0D-9ABC-158E-0C92-58139B5126C9}"/>
          </ac:spMkLst>
        </pc:spChg>
        <pc:spChg chg="del mod">
          <ac:chgData name="MARTINA SORCE" userId="S::martina.sorce@you.unipa.it::d0b51e46-867e-45e7-a58d-baf55d6140d8" providerId="AD" clId="Web-{FA9FC710-6351-44F7-AB1A-40578CBA1917}" dt="2022-12-15T00:15:48.942" v="247"/>
          <ac:spMkLst>
            <pc:docMk/>
            <pc:sldMk cId="3679760284" sldId="476"/>
            <ac:spMk id="301" creationId="{00000000-0000-0000-0000-000000000000}"/>
          </ac:spMkLst>
        </pc:spChg>
        <pc:spChg chg="del">
          <ac:chgData name="MARTINA SORCE" userId="S::martina.sorce@you.unipa.it::d0b51e46-867e-45e7-a58d-baf55d6140d8" providerId="AD" clId="Web-{FA9FC710-6351-44F7-AB1A-40578CBA1917}" dt="2022-12-15T00:17:38.757" v="303"/>
          <ac:spMkLst>
            <pc:docMk/>
            <pc:sldMk cId="3679760284" sldId="476"/>
            <ac:spMk id="302" creationId="{00000000-0000-0000-0000-000000000000}"/>
          </ac:spMkLst>
        </pc:spChg>
        <pc:spChg chg="del mod">
          <ac:chgData name="MARTINA SORCE" userId="S::martina.sorce@you.unipa.it::d0b51e46-867e-45e7-a58d-baf55d6140d8" providerId="AD" clId="Web-{FA9FC710-6351-44F7-AB1A-40578CBA1917}" dt="2022-12-15T00:10:36.653" v="133"/>
          <ac:spMkLst>
            <pc:docMk/>
            <pc:sldMk cId="3679760284" sldId="476"/>
            <ac:spMk id="303" creationId="{00000000-0000-0000-0000-000000000000}"/>
          </ac:spMkLst>
        </pc:spChg>
      </pc:sldChg>
      <pc:sldChg chg="del">
        <pc:chgData name="MARTINA SORCE" userId="S::martina.sorce@you.unipa.it::d0b51e46-867e-45e7-a58d-baf55d6140d8" providerId="AD" clId="Web-{FA9FC710-6351-44F7-AB1A-40578CBA1917}" dt="2022-12-15T00:08:18.228" v="40"/>
        <pc:sldMkLst>
          <pc:docMk/>
          <pc:sldMk cId="3280883682" sldId="480"/>
        </pc:sldMkLst>
      </pc:sldChg>
      <pc:sldChg chg="modSp">
        <pc:chgData name="MARTINA SORCE" userId="S::martina.sorce@you.unipa.it::d0b51e46-867e-45e7-a58d-baf55d6140d8" providerId="AD" clId="Web-{FA9FC710-6351-44F7-AB1A-40578CBA1917}" dt="2022-12-15T00:20:00.527" v="447"/>
        <pc:sldMkLst>
          <pc:docMk/>
          <pc:sldMk cId="2792124473" sldId="484"/>
        </pc:sldMkLst>
        <pc:graphicFrameChg chg="mod modGraphic">
          <ac:chgData name="MARTINA SORCE" userId="S::martina.sorce@you.unipa.it::d0b51e46-867e-45e7-a58d-baf55d6140d8" providerId="AD" clId="Web-{FA9FC710-6351-44F7-AB1A-40578CBA1917}" dt="2022-12-15T00:20:00.527" v="447"/>
          <ac:graphicFrameMkLst>
            <pc:docMk/>
            <pc:sldMk cId="2792124473" sldId="484"/>
            <ac:graphicFrameMk id="2" creationId="{B8540A88-D95F-15AB-9917-E8BBB3647D1A}"/>
          </ac:graphicFrameMkLst>
        </pc:graphicFrameChg>
      </pc:sldChg>
      <pc:sldChg chg="ord">
        <pc:chgData name="MARTINA SORCE" userId="S::martina.sorce@you.unipa.it::d0b51e46-867e-45e7-a58d-baf55d6140d8" providerId="AD" clId="Web-{FA9FC710-6351-44F7-AB1A-40578CBA1917}" dt="2022-12-15T00:23:19.313" v="452"/>
        <pc:sldMkLst>
          <pc:docMk/>
          <pc:sldMk cId="968871966" sldId="488"/>
        </pc:sldMkLst>
      </pc:sldChg>
      <pc:sldChg chg="del">
        <pc:chgData name="MARTINA SORCE" userId="S::martina.sorce@you.unipa.it::d0b51e46-867e-45e7-a58d-baf55d6140d8" providerId="AD" clId="Web-{FA9FC710-6351-44F7-AB1A-40578CBA1917}" dt="2022-12-15T00:24:36.768" v="457"/>
        <pc:sldMkLst>
          <pc:docMk/>
          <pc:sldMk cId="2556712147" sldId="489"/>
        </pc:sldMkLst>
      </pc:sldChg>
      <pc:sldChg chg="del">
        <pc:chgData name="MARTINA SORCE" userId="S::martina.sorce@you.unipa.it::d0b51e46-867e-45e7-a58d-baf55d6140d8" providerId="AD" clId="Web-{FA9FC710-6351-44F7-AB1A-40578CBA1917}" dt="2022-12-15T00:24:34.783" v="456"/>
        <pc:sldMkLst>
          <pc:docMk/>
          <pc:sldMk cId="926359002" sldId="490"/>
        </pc:sldMkLst>
      </pc:sldChg>
      <pc:sldChg chg="del">
        <pc:chgData name="MARTINA SORCE" userId="S::martina.sorce@you.unipa.it::d0b51e46-867e-45e7-a58d-baf55d6140d8" providerId="AD" clId="Web-{FA9FC710-6351-44F7-AB1A-40578CBA1917}" dt="2022-12-15T00:24:32.955" v="455"/>
        <pc:sldMkLst>
          <pc:docMk/>
          <pc:sldMk cId="3445097111" sldId="491"/>
        </pc:sldMkLst>
      </pc:sldChg>
      <pc:sldChg chg="del">
        <pc:chgData name="MARTINA SORCE" userId="S::martina.sorce@you.unipa.it::d0b51e46-867e-45e7-a58d-baf55d6140d8" providerId="AD" clId="Web-{FA9FC710-6351-44F7-AB1A-40578CBA1917}" dt="2022-12-15T00:24:30.908" v="454"/>
        <pc:sldMkLst>
          <pc:docMk/>
          <pc:sldMk cId="2571733334" sldId="492"/>
        </pc:sldMkLst>
      </pc:sldChg>
      <pc:sldChg chg="del">
        <pc:chgData name="MARTINA SORCE" userId="S::martina.sorce@you.unipa.it::d0b51e46-867e-45e7-a58d-baf55d6140d8" providerId="AD" clId="Web-{FA9FC710-6351-44F7-AB1A-40578CBA1917}" dt="2022-12-15T00:24:56.893" v="458"/>
        <pc:sldMkLst>
          <pc:docMk/>
          <pc:sldMk cId="3766722398" sldId="493"/>
        </pc:sldMkLst>
      </pc:sldChg>
      <pc:sldChg chg="del">
        <pc:chgData name="MARTINA SORCE" userId="S::martina.sorce@you.unipa.it::d0b51e46-867e-45e7-a58d-baf55d6140d8" providerId="AD" clId="Web-{FA9FC710-6351-44F7-AB1A-40578CBA1917}" dt="2022-12-15T00:24:07.736" v="453"/>
        <pc:sldMkLst>
          <pc:docMk/>
          <pc:sldMk cId="2348916133" sldId="494"/>
        </pc:sldMkLst>
      </pc:sldChg>
      <pc:sldChg chg="modSp">
        <pc:chgData name="MARTINA SORCE" userId="S::martina.sorce@you.unipa.it::d0b51e46-867e-45e7-a58d-baf55d6140d8" providerId="AD" clId="Web-{FA9FC710-6351-44F7-AB1A-40578CBA1917}" dt="2022-12-15T00:13:19.751" v="154" actId="20577"/>
        <pc:sldMkLst>
          <pc:docMk/>
          <pc:sldMk cId="2985549824" sldId="495"/>
        </pc:sldMkLst>
        <pc:spChg chg="mod">
          <ac:chgData name="MARTINA SORCE" userId="S::martina.sorce@you.unipa.it::d0b51e46-867e-45e7-a58d-baf55d6140d8" providerId="AD" clId="Web-{FA9FC710-6351-44F7-AB1A-40578CBA1917}" dt="2022-12-15T00:13:19.751" v="154" actId="20577"/>
          <ac:spMkLst>
            <pc:docMk/>
            <pc:sldMk cId="2985549824" sldId="495"/>
            <ac:spMk id="347" creationId="{00000000-0000-0000-0000-000000000000}"/>
          </ac:spMkLst>
        </pc:spChg>
      </pc:sldChg>
      <pc:sldChg chg="modSp">
        <pc:chgData name="MARTINA SORCE" userId="S::martina.sorce@you.unipa.it::d0b51e46-867e-45e7-a58d-baf55d6140d8" providerId="AD" clId="Web-{FA9FC710-6351-44F7-AB1A-40578CBA1917}" dt="2022-12-15T00:22:28.515" v="451" actId="20577"/>
        <pc:sldMkLst>
          <pc:docMk/>
          <pc:sldMk cId="2153818831" sldId="496"/>
        </pc:sldMkLst>
        <pc:spChg chg="mod">
          <ac:chgData name="MARTINA SORCE" userId="S::martina.sorce@you.unipa.it::d0b51e46-867e-45e7-a58d-baf55d6140d8" providerId="AD" clId="Web-{FA9FC710-6351-44F7-AB1A-40578CBA1917}" dt="2022-12-15T00:22:28.515" v="451" actId="20577"/>
          <ac:spMkLst>
            <pc:docMk/>
            <pc:sldMk cId="2153818831" sldId="496"/>
            <ac:spMk id="342" creationId="{00000000-0000-0000-0000-000000000000}"/>
          </ac:spMkLst>
        </pc:spChg>
      </pc:sldChg>
      <pc:sldChg chg="delSp modSp">
        <pc:chgData name="MARTINA SORCE" userId="S::martina.sorce@you.unipa.it::d0b51e46-867e-45e7-a58d-baf55d6140d8" providerId="AD" clId="Web-{FA9FC710-6351-44F7-AB1A-40578CBA1917}" dt="2022-12-15T00:00:06.762" v="34" actId="20577"/>
        <pc:sldMkLst>
          <pc:docMk/>
          <pc:sldMk cId="580696003" sldId="497"/>
        </pc:sldMkLst>
        <pc:spChg chg="mod">
          <ac:chgData name="MARTINA SORCE" userId="S::martina.sorce@you.unipa.it::d0b51e46-867e-45e7-a58d-baf55d6140d8" providerId="AD" clId="Web-{FA9FC710-6351-44F7-AB1A-40578CBA1917}" dt="2022-12-15T00:00:06.762" v="34" actId="20577"/>
          <ac:spMkLst>
            <pc:docMk/>
            <pc:sldMk cId="580696003" sldId="497"/>
            <ac:spMk id="337" creationId="{00000000-0000-0000-0000-000000000000}"/>
          </ac:spMkLst>
        </pc:spChg>
        <pc:spChg chg="mod">
          <ac:chgData name="MARTINA SORCE" userId="S::martina.sorce@you.unipa.it::d0b51e46-867e-45e7-a58d-baf55d6140d8" providerId="AD" clId="Web-{FA9FC710-6351-44F7-AB1A-40578CBA1917}" dt="2022-12-14T23:59:53.090" v="17" actId="20577"/>
          <ac:spMkLst>
            <pc:docMk/>
            <pc:sldMk cId="580696003" sldId="497"/>
            <ac:spMk id="339" creationId="{00000000-0000-0000-0000-000000000000}"/>
          </ac:spMkLst>
        </pc:spChg>
        <pc:spChg chg="del mod">
          <ac:chgData name="MARTINA SORCE" userId="S::martina.sorce@you.unipa.it::d0b51e46-867e-45e7-a58d-baf55d6140d8" providerId="AD" clId="Web-{FA9FC710-6351-44F7-AB1A-40578CBA1917}" dt="2022-12-14T23:53:53.581" v="1"/>
          <ac:spMkLst>
            <pc:docMk/>
            <pc:sldMk cId="580696003" sldId="497"/>
            <ac:spMk id="341" creationId="{00000000-0000-0000-0000-000000000000}"/>
          </ac:spMkLst>
        </pc:spChg>
        <pc:picChg chg="mod">
          <ac:chgData name="MARTINA SORCE" userId="S::martina.sorce@you.unipa.it::d0b51e46-867e-45e7-a58d-baf55d6140d8" providerId="AD" clId="Web-{FA9FC710-6351-44F7-AB1A-40578CBA1917}" dt="2022-12-14T23:54:09.847" v="3" actId="1076"/>
          <ac:picMkLst>
            <pc:docMk/>
            <pc:sldMk cId="580696003" sldId="497"/>
            <ac:picMk id="338" creationId="{00000000-0000-0000-0000-000000000000}"/>
          </ac:picMkLst>
        </pc:picChg>
        <pc:picChg chg="mod">
          <ac:chgData name="MARTINA SORCE" userId="S::martina.sorce@you.unipa.it::d0b51e46-867e-45e7-a58d-baf55d6140d8" providerId="AD" clId="Web-{FA9FC710-6351-44F7-AB1A-40578CBA1917}" dt="2022-12-14T23:54:14.331" v="4" actId="1076"/>
          <ac:picMkLst>
            <pc:docMk/>
            <pc:sldMk cId="580696003" sldId="497"/>
            <ac:picMk id="340" creationId="{00000000-0000-0000-0000-000000000000}"/>
          </ac:picMkLst>
        </pc:picChg>
      </pc:sldChg>
      <pc:sldChg chg="modSp">
        <pc:chgData name="MARTINA SORCE" userId="S::martina.sorce@you.unipa.it::d0b51e46-867e-45e7-a58d-baf55d6140d8" providerId="AD" clId="Web-{FA9FC710-6351-44F7-AB1A-40578CBA1917}" dt="2022-12-15T00:01:27.842" v="39" actId="1076"/>
        <pc:sldMkLst>
          <pc:docMk/>
          <pc:sldMk cId="3657262794" sldId="498"/>
        </pc:sldMkLst>
        <pc:spChg chg="mod">
          <ac:chgData name="MARTINA SORCE" userId="S::martina.sorce@you.unipa.it::d0b51e46-867e-45e7-a58d-baf55d6140d8" providerId="AD" clId="Web-{FA9FC710-6351-44F7-AB1A-40578CBA1917}" dt="2022-12-15T00:01:07.234" v="37" actId="20577"/>
          <ac:spMkLst>
            <pc:docMk/>
            <pc:sldMk cId="3657262794" sldId="498"/>
            <ac:spMk id="331" creationId="{00000000-0000-0000-0000-000000000000}"/>
          </ac:spMkLst>
        </pc:spChg>
        <pc:spChg chg="mod">
          <ac:chgData name="MARTINA SORCE" userId="S::martina.sorce@you.unipa.it::d0b51e46-867e-45e7-a58d-baf55d6140d8" providerId="AD" clId="Web-{FA9FC710-6351-44F7-AB1A-40578CBA1917}" dt="2022-12-15T00:01:23.327" v="38" actId="1076"/>
          <ac:spMkLst>
            <pc:docMk/>
            <pc:sldMk cId="3657262794" sldId="498"/>
            <ac:spMk id="334" creationId="{00000000-0000-0000-0000-000000000000}"/>
          </ac:spMkLst>
        </pc:spChg>
        <pc:picChg chg="mod">
          <ac:chgData name="MARTINA SORCE" userId="S::martina.sorce@you.unipa.it::d0b51e46-867e-45e7-a58d-baf55d6140d8" providerId="AD" clId="Web-{FA9FC710-6351-44F7-AB1A-40578CBA1917}" dt="2022-12-15T00:01:27.842" v="39" actId="1076"/>
          <ac:picMkLst>
            <pc:docMk/>
            <pc:sldMk cId="3657262794" sldId="498"/>
            <ac:picMk id="333" creationId="{00000000-0000-0000-0000-000000000000}"/>
          </ac:picMkLst>
        </pc:picChg>
      </pc:sldChg>
      <pc:sldChg chg="del">
        <pc:chgData name="MARTINA SORCE" userId="S::martina.sorce@you.unipa.it::d0b51e46-867e-45e7-a58d-baf55d6140d8" providerId="AD" clId="Web-{FA9FC710-6351-44F7-AB1A-40578CBA1917}" dt="2022-12-15T00:35:32.222" v="475"/>
        <pc:sldMkLst>
          <pc:docMk/>
          <pc:sldMk cId="2770283136" sldId="503"/>
        </pc:sldMkLst>
      </pc:sldChg>
      <pc:sldChg chg="del">
        <pc:chgData name="MARTINA SORCE" userId="S::martina.sorce@you.unipa.it::d0b51e46-867e-45e7-a58d-baf55d6140d8" providerId="AD" clId="Web-{FA9FC710-6351-44F7-AB1A-40578CBA1917}" dt="2022-12-15T00:35:26.800" v="474"/>
        <pc:sldMkLst>
          <pc:docMk/>
          <pc:sldMk cId="173097780" sldId="504"/>
        </pc:sldMkLst>
      </pc:sldChg>
      <pc:sldChg chg="del">
        <pc:chgData name="MARTINA SORCE" userId="S::martina.sorce@you.unipa.it::d0b51e46-867e-45e7-a58d-baf55d6140d8" providerId="AD" clId="Web-{FA9FC710-6351-44F7-AB1A-40578CBA1917}" dt="2022-12-15T00:34:45.205" v="473"/>
        <pc:sldMkLst>
          <pc:docMk/>
          <pc:sldMk cId="1527889583" sldId="505"/>
        </pc:sldMkLst>
      </pc:sldChg>
      <pc:sldChg chg="del">
        <pc:chgData name="MARTINA SORCE" userId="S::martina.sorce@you.unipa.it::d0b51e46-867e-45e7-a58d-baf55d6140d8" providerId="AD" clId="Web-{FA9FC710-6351-44F7-AB1A-40578CBA1917}" dt="2022-12-15T00:34:36.330" v="472"/>
        <pc:sldMkLst>
          <pc:docMk/>
          <pc:sldMk cId="1142942539" sldId="506"/>
        </pc:sldMkLst>
      </pc:sldChg>
      <pc:sldChg chg="del">
        <pc:chgData name="MARTINA SORCE" userId="S::martina.sorce@you.unipa.it::d0b51e46-867e-45e7-a58d-baf55d6140d8" providerId="AD" clId="Web-{FA9FC710-6351-44F7-AB1A-40578CBA1917}" dt="2022-12-15T00:34:19.345" v="471"/>
        <pc:sldMkLst>
          <pc:docMk/>
          <pc:sldMk cId="1228822397" sldId="507"/>
        </pc:sldMkLst>
      </pc:sldChg>
    </pc:docChg>
  </pc:docChgLst>
  <pc:docChgLst>
    <pc:chgData name="GAETANO RANDAZZO" userId="S::gaetano.randazzo03@you.unipa.it::6bcc7446-c451-42ee-9900-145cf876e556" providerId="AD" clId="Web-{610B52E2-9129-43C4-A35E-493CDA14DE6E}"/>
    <pc:docChg chg="addSld delSld addMainMaster">
      <pc:chgData name="GAETANO RANDAZZO" userId="S::gaetano.randazzo03@you.unipa.it::6bcc7446-c451-42ee-9900-145cf876e556" providerId="AD" clId="Web-{610B52E2-9129-43C4-A35E-493CDA14DE6E}" dt="2022-12-14T19:37:51.349" v="25"/>
      <pc:docMkLst>
        <pc:docMk/>
      </pc:docMkLst>
      <pc:sldChg chg="del">
        <pc:chgData name="GAETANO RANDAZZO" userId="S::gaetano.randazzo03@you.unipa.it::6bcc7446-c451-42ee-9900-145cf876e556" providerId="AD" clId="Web-{610B52E2-9129-43C4-A35E-493CDA14DE6E}" dt="2022-12-14T19:36:44.675" v="20"/>
        <pc:sldMkLst>
          <pc:docMk/>
          <pc:sldMk cId="3233953497" sldId="398"/>
        </pc:sldMkLst>
      </pc:sldChg>
      <pc:sldChg chg="del">
        <pc:chgData name="GAETANO RANDAZZO" userId="S::gaetano.randazzo03@you.unipa.it::6bcc7446-c451-42ee-9900-145cf876e556" providerId="AD" clId="Web-{610B52E2-9129-43C4-A35E-493CDA14DE6E}" dt="2022-12-14T19:36:44.660" v="19"/>
        <pc:sldMkLst>
          <pc:docMk/>
          <pc:sldMk cId="657454206" sldId="399"/>
        </pc:sldMkLst>
      </pc:sldChg>
      <pc:sldChg chg="del">
        <pc:chgData name="GAETANO RANDAZZO" userId="S::gaetano.randazzo03@you.unipa.it::6bcc7446-c451-42ee-9900-145cf876e556" providerId="AD" clId="Web-{610B52E2-9129-43C4-A35E-493CDA14DE6E}" dt="2022-12-14T19:36:44.675" v="21"/>
        <pc:sldMkLst>
          <pc:docMk/>
          <pc:sldMk cId="362169319" sldId="451"/>
        </pc:sldMkLst>
      </pc:sldChg>
      <pc:sldChg chg="add">
        <pc:chgData name="GAETANO RANDAZZO" userId="S::gaetano.randazzo03@you.unipa.it::6bcc7446-c451-42ee-9900-145cf876e556" providerId="AD" clId="Web-{610B52E2-9129-43C4-A35E-493CDA14DE6E}" dt="2022-12-14T19:31:41.060" v="0"/>
        <pc:sldMkLst>
          <pc:docMk/>
          <pc:sldMk cId="2396517000" sldId="470"/>
        </pc:sldMkLst>
      </pc:sldChg>
      <pc:sldChg chg="add del">
        <pc:chgData name="GAETANO RANDAZZO" userId="S::gaetano.randazzo03@you.unipa.it::6bcc7446-c451-42ee-9900-145cf876e556" providerId="AD" clId="Web-{610B52E2-9129-43C4-A35E-493CDA14DE6E}" dt="2022-12-14T19:35:03.736" v="12"/>
        <pc:sldMkLst>
          <pc:docMk/>
          <pc:sldMk cId="716572313" sldId="471"/>
        </pc:sldMkLst>
      </pc:sldChg>
      <pc:sldChg chg="add">
        <pc:chgData name="GAETANO RANDAZZO" userId="S::gaetano.randazzo03@you.unipa.it::6bcc7446-c451-42ee-9900-145cf876e556" providerId="AD" clId="Web-{610B52E2-9129-43C4-A35E-493CDA14DE6E}" dt="2022-12-14T19:35:11.736" v="13"/>
        <pc:sldMkLst>
          <pc:docMk/>
          <pc:sldMk cId="4236210712" sldId="471"/>
        </pc:sldMkLst>
      </pc:sldChg>
      <pc:sldChg chg="add del">
        <pc:chgData name="GAETANO RANDAZZO" userId="S::gaetano.randazzo03@you.unipa.it::6bcc7446-c451-42ee-9900-145cf876e556" providerId="AD" clId="Web-{610B52E2-9129-43C4-A35E-493CDA14DE6E}" dt="2022-12-14T19:35:03.736" v="11"/>
        <pc:sldMkLst>
          <pc:docMk/>
          <pc:sldMk cId="1288079559" sldId="472"/>
        </pc:sldMkLst>
      </pc:sldChg>
      <pc:sldChg chg="add">
        <pc:chgData name="GAETANO RANDAZZO" userId="S::gaetano.randazzo03@you.unipa.it::6bcc7446-c451-42ee-9900-145cf876e556" providerId="AD" clId="Web-{610B52E2-9129-43C4-A35E-493CDA14DE6E}" dt="2022-12-14T19:35:11.861" v="14"/>
        <pc:sldMkLst>
          <pc:docMk/>
          <pc:sldMk cId="4152877891" sldId="472"/>
        </pc:sldMkLst>
      </pc:sldChg>
      <pc:sldChg chg="add">
        <pc:chgData name="GAETANO RANDAZZO" userId="S::gaetano.randazzo03@you.unipa.it::6bcc7446-c451-42ee-9900-145cf876e556" providerId="AD" clId="Web-{610B52E2-9129-43C4-A35E-493CDA14DE6E}" dt="2022-12-14T19:35:11.970" v="15"/>
        <pc:sldMkLst>
          <pc:docMk/>
          <pc:sldMk cId="2287679763" sldId="473"/>
        </pc:sldMkLst>
      </pc:sldChg>
      <pc:sldChg chg="add del">
        <pc:chgData name="GAETANO RANDAZZO" userId="S::gaetano.randazzo03@you.unipa.it::6bcc7446-c451-42ee-9900-145cf876e556" providerId="AD" clId="Web-{610B52E2-9129-43C4-A35E-493CDA14DE6E}" dt="2022-12-14T19:35:03.736" v="10"/>
        <pc:sldMkLst>
          <pc:docMk/>
          <pc:sldMk cId="4229469486" sldId="473"/>
        </pc:sldMkLst>
      </pc:sldChg>
      <pc:sldChg chg="add del">
        <pc:chgData name="GAETANO RANDAZZO" userId="S::gaetano.randazzo03@you.unipa.it::6bcc7446-c451-42ee-9900-145cf876e556" providerId="AD" clId="Web-{610B52E2-9129-43C4-A35E-493CDA14DE6E}" dt="2022-12-14T19:35:03.736" v="9"/>
        <pc:sldMkLst>
          <pc:docMk/>
          <pc:sldMk cId="1349914629" sldId="474"/>
        </pc:sldMkLst>
      </pc:sldChg>
      <pc:sldChg chg="add">
        <pc:chgData name="GAETANO RANDAZZO" userId="S::gaetano.randazzo03@you.unipa.it::6bcc7446-c451-42ee-9900-145cf876e556" providerId="AD" clId="Web-{610B52E2-9129-43C4-A35E-493CDA14DE6E}" dt="2022-12-14T19:35:12.111" v="16"/>
        <pc:sldMkLst>
          <pc:docMk/>
          <pc:sldMk cId="4172082310" sldId="474"/>
        </pc:sldMkLst>
      </pc:sldChg>
      <pc:sldChg chg="add">
        <pc:chgData name="GAETANO RANDAZZO" userId="S::gaetano.randazzo03@you.unipa.it::6bcc7446-c451-42ee-9900-145cf876e556" providerId="AD" clId="Web-{610B52E2-9129-43C4-A35E-493CDA14DE6E}" dt="2022-12-14T19:35:12.236" v="17"/>
        <pc:sldMkLst>
          <pc:docMk/>
          <pc:sldMk cId="24851629" sldId="475"/>
        </pc:sldMkLst>
      </pc:sldChg>
      <pc:sldChg chg="add del">
        <pc:chgData name="GAETANO RANDAZZO" userId="S::gaetano.randazzo03@you.unipa.it::6bcc7446-c451-42ee-9900-145cf876e556" providerId="AD" clId="Web-{610B52E2-9129-43C4-A35E-493CDA14DE6E}" dt="2022-12-14T19:35:03.736" v="8"/>
        <pc:sldMkLst>
          <pc:docMk/>
          <pc:sldMk cId="1109286976" sldId="475"/>
        </pc:sldMkLst>
      </pc:sldChg>
      <pc:sldChg chg="add del">
        <pc:chgData name="GAETANO RANDAZZO" userId="S::gaetano.randazzo03@you.unipa.it::6bcc7446-c451-42ee-9900-145cf876e556" providerId="AD" clId="Web-{610B52E2-9129-43C4-A35E-493CDA14DE6E}" dt="2022-12-14T19:35:03.720" v="7"/>
        <pc:sldMkLst>
          <pc:docMk/>
          <pc:sldMk cId="985686737" sldId="476"/>
        </pc:sldMkLst>
      </pc:sldChg>
      <pc:sldChg chg="add">
        <pc:chgData name="GAETANO RANDAZZO" userId="S::gaetano.randazzo03@you.unipa.it::6bcc7446-c451-42ee-9900-145cf876e556" providerId="AD" clId="Web-{610B52E2-9129-43C4-A35E-493CDA14DE6E}" dt="2022-12-14T19:35:12.361" v="18"/>
        <pc:sldMkLst>
          <pc:docMk/>
          <pc:sldMk cId="3679760284" sldId="476"/>
        </pc:sldMkLst>
      </pc:sldChg>
      <pc:sldChg chg="add">
        <pc:chgData name="GAETANO RANDAZZO" userId="S::gaetano.randazzo03@you.unipa.it::6bcc7446-c451-42ee-9900-145cf876e556" providerId="AD" clId="Web-{610B52E2-9129-43C4-A35E-493CDA14DE6E}" dt="2022-12-14T19:36:57.988" v="22"/>
        <pc:sldMkLst>
          <pc:docMk/>
          <pc:sldMk cId="3370837655" sldId="477"/>
        </pc:sldMkLst>
      </pc:sldChg>
      <pc:sldChg chg="add">
        <pc:chgData name="GAETANO RANDAZZO" userId="S::gaetano.randazzo03@you.unipa.it::6bcc7446-c451-42ee-9900-145cf876e556" providerId="AD" clId="Web-{610B52E2-9129-43C4-A35E-493CDA14DE6E}" dt="2022-12-14T19:36:58.145" v="23"/>
        <pc:sldMkLst>
          <pc:docMk/>
          <pc:sldMk cId="200615594" sldId="478"/>
        </pc:sldMkLst>
      </pc:sldChg>
      <pc:sldChg chg="add">
        <pc:chgData name="GAETANO RANDAZZO" userId="S::gaetano.randazzo03@you.unipa.it::6bcc7446-c451-42ee-9900-145cf876e556" providerId="AD" clId="Web-{610B52E2-9129-43C4-A35E-493CDA14DE6E}" dt="2022-12-14T19:36:58.332" v="24"/>
        <pc:sldMkLst>
          <pc:docMk/>
          <pc:sldMk cId="18408629" sldId="479"/>
        </pc:sldMkLst>
      </pc:sldChg>
      <pc:sldChg chg="add">
        <pc:chgData name="GAETANO RANDAZZO" userId="S::gaetano.randazzo03@you.unipa.it::6bcc7446-c451-42ee-9900-145cf876e556" providerId="AD" clId="Web-{610B52E2-9129-43C4-A35E-493CDA14DE6E}" dt="2022-12-14T19:37:51.349" v="25"/>
        <pc:sldMkLst>
          <pc:docMk/>
          <pc:sldMk cId="3280883682" sldId="480"/>
        </pc:sldMkLst>
      </pc:sldChg>
      <pc:sldMasterChg chg="add addSldLayout">
        <pc:chgData name="GAETANO RANDAZZO" userId="S::gaetano.randazzo03@you.unipa.it::6bcc7446-c451-42ee-9900-145cf876e556" providerId="AD" clId="Web-{610B52E2-9129-43C4-A35E-493CDA14DE6E}" dt="2022-12-14T19:31:41.060" v="0"/>
        <pc:sldMasterMkLst>
          <pc:docMk/>
          <pc:sldMasterMk cId="0" sldId="2147483661"/>
        </pc:sldMasterMkLst>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62"/>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63"/>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64"/>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65"/>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66"/>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67"/>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68"/>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69"/>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70"/>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71"/>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72"/>
          </pc:sldLayoutMkLst>
        </pc:sldLayoutChg>
        <pc:sldLayoutChg chg="add">
          <pc:chgData name="GAETANO RANDAZZO" userId="S::gaetano.randazzo03@you.unipa.it::6bcc7446-c451-42ee-9900-145cf876e556" providerId="AD" clId="Web-{610B52E2-9129-43C4-A35E-493CDA14DE6E}" dt="2022-12-14T19:31:41.060" v="0"/>
          <pc:sldLayoutMkLst>
            <pc:docMk/>
            <pc:sldMasterMk cId="0" sldId="2147483661"/>
            <pc:sldLayoutMk cId="0" sldId="2147483673"/>
          </pc:sldLayoutMkLst>
        </pc:sldLayoutChg>
      </pc:sldMasterChg>
    </pc:docChg>
  </pc:docChgLst>
  <pc:docChgLst>
    <pc:chgData name="GAETANO RANDAZZO" userId="S::gaetano.randazzo03@you.unipa.it::6bcc7446-c451-42ee-9900-145cf876e556" providerId="AD" clId="Web-{94CCE8D6-D173-492D-B44C-A843ABD1816A}"/>
    <pc:docChg chg="addSld modSld">
      <pc:chgData name="GAETANO RANDAZZO" userId="S::gaetano.randazzo03@you.unipa.it::6bcc7446-c451-42ee-9900-145cf876e556" providerId="AD" clId="Web-{94CCE8D6-D173-492D-B44C-A843ABD1816A}" dt="2022-12-05T17:25:53.061" v="1487"/>
      <pc:docMkLst>
        <pc:docMk/>
      </pc:docMkLst>
      <pc:sldChg chg="modSp add replId">
        <pc:chgData name="GAETANO RANDAZZO" userId="S::gaetano.randazzo03@you.unipa.it::6bcc7446-c451-42ee-9900-145cf876e556" providerId="AD" clId="Web-{94CCE8D6-D173-492D-B44C-A843ABD1816A}" dt="2022-12-05T17:25:53.061" v="1487"/>
        <pc:sldMkLst>
          <pc:docMk/>
          <pc:sldMk cId="2758675532" sldId="424"/>
        </pc:sldMkLst>
        <pc:graphicFrameChg chg="mod modGraphic">
          <ac:chgData name="GAETANO RANDAZZO" userId="S::gaetano.randazzo03@you.unipa.it::6bcc7446-c451-42ee-9900-145cf876e556" providerId="AD" clId="Web-{94CCE8D6-D173-492D-B44C-A843ABD1816A}" dt="2022-12-05T17:25:53.061" v="1487"/>
          <ac:graphicFrameMkLst>
            <pc:docMk/>
            <pc:sldMk cId="2758675532" sldId="424"/>
            <ac:graphicFrameMk id="2" creationId="{B8540A88-D95F-15AB-9917-E8BBB3647D1A}"/>
          </ac:graphicFrameMkLst>
        </pc:graphicFrameChg>
      </pc:sldChg>
    </pc:docChg>
  </pc:docChgLst>
  <pc:docChgLst>
    <pc:chgData name="GAETANO RANDAZZO" userId="S::gaetano.randazzo03@you.unipa.it::6bcc7446-c451-42ee-9900-145cf876e556" providerId="AD" clId="Web-{28EEB4A6-0D53-48E8-B508-9203FDAE9EDF}"/>
    <pc:docChg chg="addSld delSld">
      <pc:chgData name="GAETANO RANDAZZO" userId="S::gaetano.randazzo03@you.unipa.it::6bcc7446-c451-42ee-9900-145cf876e556" providerId="AD" clId="Web-{28EEB4A6-0D53-48E8-B508-9203FDAE9EDF}" dt="2022-12-14T19:48:43.850" v="45"/>
      <pc:docMkLst>
        <pc:docMk/>
      </pc:docMkLst>
      <pc:sldChg chg="del">
        <pc:chgData name="GAETANO RANDAZZO" userId="S::gaetano.randazzo03@you.unipa.it::6bcc7446-c451-42ee-9900-145cf876e556" providerId="AD" clId="Web-{28EEB4A6-0D53-48E8-B508-9203FDAE9EDF}" dt="2022-12-14T19:43:56.747" v="16"/>
        <pc:sldMkLst>
          <pc:docMk/>
          <pc:sldMk cId="590002618" sldId="353"/>
        </pc:sldMkLst>
      </pc:sldChg>
      <pc:sldChg chg="del">
        <pc:chgData name="GAETANO RANDAZZO" userId="S::gaetano.randazzo03@you.unipa.it::6bcc7446-c451-42ee-9900-145cf876e556" providerId="AD" clId="Web-{28EEB4A6-0D53-48E8-B508-9203FDAE9EDF}" dt="2022-12-14T19:47:03.519" v="34"/>
        <pc:sldMkLst>
          <pc:docMk/>
          <pc:sldMk cId="3870052746" sldId="359"/>
        </pc:sldMkLst>
      </pc:sldChg>
      <pc:sldChg chg="del">
        <pc:chgData name="GAETANO RANDAZZO" userId="S::gaetano.randazzo03@you.unipa.it::6bcc7446-c451-42ee-9900-145cf876e556" providerId="AD" clId="Web-{28EEB4A6-0D53-48E8-B508-9203FDAE9EDF}" dt="2022-12-14T19:48:26.740" v="38"/>
        <pc:sldMkLst>
          <pc:docMk/>
          <pc:sldMk cId="2802816709" sldId="394"/>
        </pc:sldMkLst>
      </pc:sldChg>
      <pc:sldChg chg="del">
        <pc:chgData name="GAETANO RANDAZZO" userId="S::gaetano.randazzo03@you.unipa.it::6bcc7446-c451-42ee-9900-145cf876e556" providerId="AD" clId="Web-{28EEB4A6-0D53-48E8-B508-9203FDAE9EDF}" dt="2022-12-14T19:41:48.696" v="1"/>
        <pc:sldMkLst>
          <pc:docMk/>
          <pc:sldMk cId="3281886327" sldId="406"/>
        </pc:sldMkLst>
      </pc:sldChg>
      <pc:sldChg chg="del">
        <pc:chgData name="GAETANO RANDAZZO" userId="S::gaetano.randazzo03@you.unipa.it::6bcc7446-c451-42ee-9900-145cf876e556" providerId="AD" clId="Web-{28EEB4A6-0D53-48E8-B508-9203FDAE9EDF}" dt="2022-12-14T19:42:52.198" v="11"/>
        <pc:sldMkLst>
          <pc:docMk/>
          <pc:sldMk cId="44622757" sldId="408"/>
        </pc:sldMkLst>
      </pc:sldChg>
      <pc:sldChg chg="del">
        <pc:chgData name="GAETANO RANDAZZO" userId="S::gaetano.randazzo03@you.unipa.it::6bcc7446-c451-42ee-9900-145cf876e556" providerId="AD" clId="Web-{28EEB4A6-0D53-48E8-B508-9203FDAE9EDF}" dt="2022-12-14T19:41:48.696" v="2"/>
        <pc:sldMkLst>
          <pc:docMk/>
          <pc:sldMk cId="2738696722" sldId="418"/>
        </pc:sldMkLst>
      </pc:sldChg>
      <pc:sldChg chg="del">
        <pc:chgData name="GAETANO RANDAZZO" userId="S::gaetano.randazzo03@you.unipa.it::6bcc7446-c451-42ee-9900-145cf876e556" providerId="AD" clId="Web-{28EEB4A6-0D53-48E8-B508-9203FDAE9EDF}" dt="2022-12-14T19:41:48.696" v="0"/>
        <pc:sldMkLst>
          <pc:docMk/>
          <pc:sldMk cId="462974273" sldId="420"/>
        </pc:sldMkLst>
      </pc:sldChg>
      <pc:sldChg chg="del">
        <pc:chgData name="GAETANO RANDAZZO" userId="S::gaetano.randazzo03@you.unipa.it::6bcc7446-c451-42ee-9900-145cf876e556" providerId="AD" clId="Web-{28EEB4A6-0D53-48E8-B508-9203FDAE9EDF}" dt="2022-12-14T19:42:52.198" v="10"/>
        <pc:sldMkLst>
          <pc:docMk/>
          <pc:sldMk cId="1583015681" sldId="422"/>
        </pc:sldMkLst>
      </pc:sldChg>
      <pc:sldChg chg="del">
        <pc:chgData name="GAETANO RANDAZZO" userId="S::gaetano.randazzo03@you.unipa.it::6bcc7446-c451-42ee-9900-145cf876e556" providerId="AD" clId="Web-{28EEB4A6-0D53-48E8-B508-9203FDAE9EDF}" dt="2022-12-14T19:42:52.198" v="9"/>
        <pc:sldMkLst>
          <pc:docMk/>
          <pc:sldMk cId="2758675532" sldId="424"/>
        </pc:sldMkLst>
      </pc:sldChg>
      <pc:sldChg chg="del">
        <pc:chgData name="GAETANO RANDAZZO" userId="S::gaetano.randazzo03@you.unipa.it::6bcc7446-c451-42ee-9900-145cf876e556" providerId="AD" clId="Web-{28EEB4A6-0D53-48E8-B508-9203FDAE9EDF}" dt="2022-12-14T19:41:48.696" v="3"/>
        <pc:sldMkLst>
          <pc:docMk/>
          <pc:sldMk cId="1774102722" sldId="426"/>
        </pc:sldMkLst>
      </pc:sldChg>
      <pc:sldChg chg="del">
        <pc:chgData name="GAETANO RANDAZZO" userId="S::gaetano.randazzo03@you.unipa.it::6bcc7446-c451-42ee-9900-145cf876e556" providerId="AD" clId="Web-{28EEB4A6-0D53-48E8-B508-9203FDAE9EDF}" dt="2022-12-14T19:48:26.740" v="37"/>
        <pc:sldMkLst>
          <pc:docMk/>
          <pc:sldMk cId="2735122135" sldId="429"/>
        </pc:sldMkLst>
      </pc:sldChg>
      <pc:sldChg chg="del">
        <pc:chgData name="GAETANO RANDAZZO" userId="S::gaetano.randazzo03@you.unipa.it::6bcc7446-c451-42ee-9900-145cf876e556" providerId="AD" clId="Web-{28EEB4A6-0D53-48E8-B508-9203FDAE9EDF}" dt="2022-12-14T19:47:03.519" v="33"/>
        <pc:sldMkLst>
          <pc:docMk/>
          <pc:sldMk cId="3471305003" sldId="452"/>
        </pc:sldMkLst>
      </pc:sldChg>
      <pc:sldChg chg="del">
        <pc:chgData name="GAETANO RANDAZZO" userId="S::gaetano.randazzo03@you.unipa.it::6bcc7446-c451-42ee-9900-145cf876e556" providerId="AD" clId="Web-{28EEB4A6-0D53-48E8-B508-9203FDAE9EDF}" dt="2022-12-14T19:46:09.236" v="18"/>
        <pc:sldMkLst>
          <pc:docMk/>
          <pc:sldMk cId="4236210712" sldId="471"/>
        </pc:sldMkLst>
      </pc:sldChg>
      <pc:sldChg chg="del">
        <pc:chgData name="GAETANO RANDAZZO" userId="S::gaetano.randazzo03@you.unipa.it::6bcc7446-c451-42ee-9900-145cf876e556" providerId="AD" clId="Web-{28EEB4A6-0D53-48E8-B508-9203FDAE9EDF}" dt="2022-12-14T19:46:09.236" v="19"/>
        <pc:sldMkLst>
          <pc:docMk/>
          <pc:sldMk cId="4152877891" sldId="472"/>
        </pc:sldMkLst>
      </pc:sldChg>
      <pc:sldChg chg="del">
        <pc:chgData name="GAETANO RANDAZZO" userId="S::gaetano.randazzo03@you.unipa.it::6bcc7446-c451-42ee-9900-145cf876e556" providerId="AD" clId="Web-{28EEB4A6-0D53-48E8-B508-9203FDAE9EDF}" dt="2022-12-14T19:46:09.236" v="20"/>
        <pc:sldMkLst>
          <pc:docMk/>
          <pc:sldMk cId="2287679763" sldId="473"/>
        </pc:sldMkLst>
      </pc:sldChg>
      <pc:sldChg chg="del">
        <pc:chgData name="GAETANO RANDAZZO" userId="S::gaetano.randazzo03@you.unipa.it::6bcc7446-c451-42ee-9900-145cf876e556" providerId="AD" clId="Web-{28EEB4A6-0D53-48E8-B508-9203FDAE9EDF}" dt="2022-12-14T19:46:09.236" v="21"/>
        <pc:sldMkLst>
          <pc:docMk/>
          <pc:sldMk cId="4172082310" sldId="474"/>
        </pc:sldMkLst>
      </pc:sldChg>
      <pc:sldChg chg="del">
        <pc:chgData name="GAETANO RANDAZZO" userId="S::gaetano.randazzo03@you.unipa.it::6bcc7446-c451-42ee-9900-145cf876e556" providerId="AD" clId="Web-{28EEB4A6-0D53-48E8-B508-9203FDAE9EDF}" dt="2022-12-14T19:43:36.371" v="15"/>
        <pc:sldMkLst>
          <pc:docMk/>
          <pc:sldMk cId="24851629" sldId="475"/>
        </pc:sldMkLst>
      </pc:sldChg>
      <pc:sldChg chg="add">
        <pc:chgData name="GAETANO RANDAZZO" userId="S::gaetano.randazzo03@you.unipa.it::6bcc7446-c451-42ee-9900-145cf876e556" providerId="AD" clId="Web-{28EEB4A6-0D53-48E8-B508-9203FDAE9EDF}" dt="2022-12-14T19:42:01.884" v="4"/>
        <pc:sldMkLst>
          <pc:docMk/>
          <pc:sldMk cId="2082789334" sldId="481"/>
        </pc:sldMkLst>
      </pc:sldChg>
      <pc:sldChg chg="add">
        <pc:chgData name="GAETANO RANDAZZO" userId="S::gaetano.randazzo03@you.unipa.it::6bcc7446-c451-42ee-9900-145cf876e556" providerId="AD" clId="Web-{28EEB4A6-0D53-48E8-B508-9203FDAE9EDF}" dt="2022-12-14T19:42:02.040" v="5"/>
        <pc:sldMkLst>
          <pc:docMk/>
          <pc:sldMk cId="3554644993" sldId="482"/>
        </pc:sldMkLst>
      </pc:sldChg>
      <pc:sldChg chg="add">
        <pc:chgData name="GAETANO RANDAZZO" userId="S::gaetano.randazzo03@you.unipa.it::6bcc7446-c451-42ee-9900-145cf876e556" providerId="AD" clId="Web-{28EEB4A6-0D53-48E8-B508-9203FDAE9EDF}" dt="2022-12-14T19:42:02.181" v="6"/>
        <pc:sldMkLst>
          <pc:docMk/>
          <pc:sldMk cId="2867118227" sldId="483"/>
        </pc:sldMkLst>
      </pc:sldChg>
      <pc:sldChg chg="add">
        <pc:chgData name="GAETANO RANDAZZO" userId="S::gaetano.randazzo03@you.unipa.it::6bcc7446-c451-42ee-9900-145cf876e556" providerId="AD" clId="Web-{28EEB4A6-0D53-48E8-B508-9203FDAE9EDF}" dt="2022-12-14T19:43:06.620" v="12"/>
        <pc:sldMkLst>
          <pc:docMk/>
          <pc:sldMk cId="2792124473" sldId="484"/>
        </pc:sldMkLst>
      </pc:sldChg>
      <pc:sldChg chg="add del">
        <pc:chgData name="GAETANO RANDAZZO" userId="S::gaetano.randazzo03@you.unipa.it::6bcc7446-c451-42ee-9900-145cf876e556" providerId="AD" clId="Web-{28EEB4A6-0D53-48E8-B508-9203FDAE9EDF}" dt="2022-12-14T19:42:12.384" v="8"/>
        <pc:sldMkLst>
          <pc:docMk/>
          <pc:sldMk cId="2864454232" sldId="484"/>
        </pc:sldMkLst>
      </pc:sldChg>
      <pc:sldChg chg="add">
        <pc:chgData name="GAETANO RANDAZZO" userId="S::gaetano.randazzo03@you.unipa.it::6bcc7446-c451-42ee-9900-145cf876e556" providerId="AD" clId="Web-{28EEB4A6-0D53-48E8-B508-9203FDAE9EDF}" dt="2022-12-14T19:43:06.714" v="13"/>
        <pc:sldMkLst>
          <pc:docMk/>
          <pc:sldMk cId="2799143865" sldId="485"/>
        </pc:sldMkLst>
      </pc:sldChg>
      <pc:sldChg chg="add">
        <pc:chgData name="GAETANO RANDAZZO" userId="S::gaetano.randazzo03@you.unipa.it::6bcc7446-c451-42ee-9900-145cf876e556" providerId="AD" clId="Web-{28EEB4A6-0D53-48E8-B508-9203FDAE9EDF}" dt="2022-12-14T19:43:06.824" v="14"/>
        <pc:sldMkLst>
          <pc:docMk/>
          <pc:sldMk cId="108091113" sldId="486"/>
        </pc:sldMkLst>
      </pc:sldChg>
      <pc:sldChg chg="add">
        <pc:chgData name="GAETANO RANDAZZO" userId="S::gaetano.randazzo03@you.unipa.it::6bcc7446-c451-42ee-9900-145cf876e556" providerId="AD" clId="Web-{28EEB4A6-0D53-48E8-B508-9203FDAE9EDF}" dt="2022-12-14T19:44:08.154" v="17"/>
        <pc:sldMkLst>
          <pc:docMk/>
          <pc:sldMk cId="2811621944" sldId="487"/>
        </pc:sldMkLst>
      </pc:sldChg>
      <pc:sldChg chg="add">
        <pc:chgData name="GAETANO RANDAZZO" userId="S::gaetano.randazzo03@you.unipa.it::6bcc7446-c451-42ee-9900-145cf876e556" providerId="AD" clId="Web-{28EEB4A6-0D53-48E8-B508-9203FDAE9EDF}" dt="2022-12-14T19:46:37.159" v="22"/>
        <pc:sldMkLst>
          <pc:docMk/>
          <pc:sldMk cId="968871966" sldId="488"/>
        </pc:sldMkLst>
      </pc:sldChg>
      <pc:sldChg chg="add">
        <pc:chgData name="GAETANO RANDAZZO" userId="S::gaetano.randazzo03@you.unipa.it::6bcc7446-c451-42ee-9900-145cf876e556" providerId="AD" clId="Web-{28EEB4A6-0D53-48E8-B508-9203FDAE9EDF}" dt="2022-12-14T19:46:37.221" v="23"/>
        <pc:sldMkLst>
          <pc:docMk/>
          <pc:sldMk cId="2556712147" sldId="489"/>
        </pc:sldMkLst>
      </pc:sldChg>
      <pc:sldChg chg="add">
        <pc:chgData name="GAETANO RANDAZZO" userId="S::gaetano.randazzo03@you.unipa.it::6bcc7446-c451-42ee-9900-145cf876e556" providerId="AD" clId="Web-{28EEB4A6-0D53-48E8-B508-9203FDAE9EDF}" dt="2022-12-14T19:46:37.362" v="24"/>
        <pc:sldMkLst>
          <pc:docMk/>
          <pc:sldMk cId="926359002" sldId="490"/>
        </pc:sldMkLst>
      </pc:sldChg>
      <pc:sldChg chg="add">
        <pc:chgData name="GAETANO RANDAZZO" userId="S::gaetano.randazzo03@you.unipa.it::6bcc7446-c451-42ee-9900-145cf876e556" providerId="AD" clId="Web-{28EEB4A6-0D53-48E8-B508-9203FDAE9EDF}" dt="2022-12-14T19:46:37.487" v="25"/>
        <pc:sldMkLst>
          <pc:docMk/>
          <pc:sldMk cId="3445097111" sldId="491"/>
        </pc:sldMkLst>
      </pc:sldChg>
      <pc:sldChg chg="add">
        <pc:chgData name="GAETANO RANDAZZO" userId="S::gaetano.randazzo03@you.unipa.it::6bcc7446-c451-42ee-9900-145cf876e556" providerId="AD" clId="Web-{28EEB4A6-0D53-48E8-B508-9203FDAE9EDF}" dt="2022-12-14T19:46:37.581" v="26"/>
        <pc:sldMkLst>
          <pc:docMk/>
          <pc:sldMk cId="2571733334" sldId="492"/>
        </pc:sldMkLst>
      </pc:sldChg>
      <pc:sldChg chg="add">
        <pc:chgData name="GAETANO RANDAZZO" userId="S::gaetano.randazzo03@you.unipa.it::6bcc7446-c451-42ee-9900-145cf876e556" providerId="AD" clId="Web-{28EEB4A6-0D53-48E8-B508-9203FDAE9EDF}" dt="2022-12-14T19:46:37.690" v="27"/>
        <pc:sldMkLst>
          <pc:docMk/>
          <pc:sldMk cId="3766722398" sldId="493"/>
        </pc:sldMkLst>
      </pc:sldChg>
      <pc:sldChg chg="add">
        <pc:chgData name="GAETANO RANDAZZO" userId="S::gaetano.randazzo03@you.unipa.it::6bcc7446-c451-42ee-9900-145cf876e556" providerId="AD" clId="Web-{28EEB4A6-0D53-48E8-B508-9203FDAE9EDF}" dt="2022-12-14T19:46:37.831" v="28"/>
        <pc:sldMkLst>
          <pc:docMk/>
          <pc:sldMk cId="2348916133" sldId="494"/>
        </pc:sldMkLst>
      </pc:sldChg>
      <pc:sldChg chg="add">
        <pc:chgData name="GAETANO RANDAZZO" userId="S::gaetano.randazzo03@you.unipa.it::6bcc7446-c451-42ee-9900-145cf876e556" providerId="AD" clId="Web-{28EEB4A6-0D53-48E8-B508-9203FDAE9EDF}" dt="2022-12-14T19:46:37.893" v="29"/>
        <pc:sldMkLst>
          <pc:docMk/>
          <pc:sldMk cId="2985549824" sldId="495"/>
        </pc:sldMkLst>
      </pc:sldChg>
      <pc:sldChg chg="add">
        <pc:chgData name="GAETANO RANDAZZO" userId="S::gaetano.randazzo03@you.unipa.it::6bcc7446-c451-42ee-9900-145cf876e556" providerId="AD" clId="Web-{28EEB4A6-0D53-48E8-B508-9203FDAE9EDF}" dt="2022-12-14T19:46:38.034" v="30"/>
        <pc:sldMkLst>
          <pc:docMk/>
          <pc:sldMk cId="2153818831" sldId="496"/>
        </pc:sldMkLst>
      </pc:sldChg>
      <pc:sldChg chg="add">
        <pc:chgData name="GAETANO RANDAZZO" userId="S::gaetano.randazzo03@you.unipa.it::6bcc7446-c451-42ee-9900-145cf876e556" providerId="AD" clId="Web-{28EEB4A6-0D53-48E8-B508-9203FDAE9EDF}" dt="2022-12-14T19:46:38.159" v="31"/>
        <pc:sldMkLst>
          <pc:docMk/>
          <pc:sldMk cId="580696003" sldId="497"/>
        </pc:sldMkLst>
      </pc:sldChg>
      <pc:sldChg chg="add">
        <pc:chgData name="GAETANO RANDAZZO" userId="S::gaetano.randazzo03@you.unipa.it::6bcc7446-c451-42ee-9900-145cf876e556" providerId="AD" clId="Web-{28EEB4A6-0D53-48E8-B508-9203FDAE9EDF}" dt="2022-12-14T19:46:38.268" v="32"/>
        <pc:sldMkLst>
          <pc:docMk/>
          <pc:sldMk cId="3657262794" sldId="498"/>
        </pc:sldMkLst>
      </pc:sldChg>
      <pc:sldChg chg="add">
        <pc:chgData name="GAETANO RANDAZZO" userId="S::gaetano.randazzo03@you.unipa.it::6bcc7446-c451-42ee-9900-145cf876e556" providerId="AD" clId="Web-{28EEB4A6-0D53-48E8-B508-9203FDAE9EDF}" dt="2022-12-14T19:47:37.864" v="35"/>
        <pc:sldMkLst>
          <pc:docMk/>
          <pc:sldMk cId="4154366350" sldId="499"/>
        </pc:sldMkLst>
      </pc:sldChg>
      <pc:sldChg chg="add">
        <pc:chgData name="GAETANO RANDAZZO" userId="S::gaetano.randazzo03@you.unipa.it::6bcc7446-c451-42ee-9900-145cf876e556" providerId="AD" clId="Web-{28EEB4A6-0D53-48E8-B508-9203FDAE9EDF}" dt="2022-12-14T19:47:37.989" v="36"/>
        <pc:sldMkLst>
          <pc:docMk/>
          <pc:sldMk cId="107420392" sldId="500"/>
        </pc:sldMkLst>
      </pc:sldChg>
      <pc:sldChg chg="add">
        <pc:chgData name="GAETANO RANDAZZO" userId="S::gaetano.randazzo03@you.unipa.it::6bcc7446-c451-42ee-9900-145cf876e556" providerId="AD" clId="Web-{28EEB4A6-0D53-48E8-B508-9203FDAE9EDF}" dt="2022-12-14T19:48:43.022" v="39"/>
        <pc:sldMkLst>
          <pc:docMk/>
          <pc:sldMk cId="3082966901" sldId="501"/>
        </pc:sldMkLst>
      </pc:sldChg>
      <pc:sldChg chg="add">
        <pc:chgData name="GAETANO RANDAZZO" userId="S::gaetano.randazzo03@you.unipa.it::6bcc7446-c451-42ee-9900-145cf876e556" providerId="AD" clId="Web-{28EEB4A6-0D53-48E8-B508-9203FDAE9EDF}" dt="2022-12-14T19:48:43.100" v="40"/>
        <pc:sldMkLst>
          <pc:docMk/>
          <pc:sldMk cId="2707906915" sldId="502"/>
        </pc:sldMkLst>
      </pc:sldChg>
      <pc:sldChg chg="add">
        <pc:chgData name="GAETANO RANDAZZO" userId="S::gaetano.randazzo03@you.unipa.it::6bcc7446-c451-42ee-9900-145cf876e556" providerId="AD" clId="Web-{28EEB4A6-0D53-48E8-B508-9203FDAE9EDF}" dt="2022-12-14T19:48:43.272" v="41"/>
        <pc:sldMkLst>
          <pc:docMk/>
          <pc:sldMk cId="2770283136" sldId="503"/>
        </pc:sldMkLst>
      </pc:sldChg>
      <pc:sldChg chg="add">
        <pc:chgData name="GAETANO RANDAZZO" userId="S::gaetano.randazzo03@you.unipa.it::6bcc7446-c451-42ee-9900-145cf876e556" providerId="AD" clId="Web-{28EEB4A6-0D53-48E8-B508-9203FDAE9EDF}" dt="2022-12-14T19:48:43.382" v="42"/>
        <pc:sldMkLst>
          <pc:docMk/>
          <pc:sldMk cId="173097780" sldId="504"/>
        </pc:sldMkLst>
      </pc:sldChg>
      <pc:sldChg chg="add">
        <pc:chgData name="GAETANO RANDAZZO" userId="S::gaetano.randazzo03@you.unipa.it::6bcc7446-c451-42ee-9900-145cf876e556" providerId="AD" clId="Web-{28EEB4A6-0D53-48E8-B508-9203FDAE9EDF}" dt="2022-12-14T19:48:43.569" v="43"/>
        <pc:sldMkLst>
          <pc:docMk/>
          <pc:sldMk cId="1527889583" sldId="505"/>
        </pc:sldMkLst>
      </pc:sldChg>
      <pc:sldChg chg="add">
        <pc:chgData name="GAETANO RANDAZZO" userId="S::gaetano.randazzo03@you.unipa.it::6bcc7446-c451-42ee-9900-145cf876e556" providerId="AD" clId="Web-{28EEB4A6-0D53-48E8-B508-9203FDAE9EDF}" dt="2022-12-14T19:48:43.710" v="44"/>
        <pc:sldMkLst>
          <pc:docMk/>
          <pc:sldMk cId="1142942539" sldId="506"/>
        </pc:sldMkLst>
      </pc:sldChg>
      <pc:sldChg chg="add">
        <pc:chgData name="GAETANO RANDAZZO" userId="S::gaetano.randazzo03@you.unipa.it::6bcc7446-c451-42ee-9900-145cf876e556" providerId="AD" clId="Web-{28EEB4A6-0D53-48E8-B508-9203FDAE9EDF}" dt="2022-12-14T19:48:43.850" v="45"/>
        <pc:sldMkLst>
          <pc:docMk/>
          <pc:sldMk cId="1228822397" sldId="507"/>
        </pc:sldMkLst>
      </pc:sldChg>
    </pc:docChg>
  </pc:docChgLst>
  <pc:docChgLst>
    <pc:chgData name="MARTINA SORCE" userId="S::martina.sorce@you.unipa.it::d0b51e46-867e-45e7-a58d-baf55d6140d8" providerId="AD" clId="Web-{84D1A121-B07C-412A-B6BE-BEF801FD4FED}"/>
    <pc:docChg chg="addSld delSld modSld">
      <pc:chgData name="MARTINA SORCE" userId="S::martina.sorce@you.unipa.it::d0b51e46-867e-45e7-a58d-baf55d6140d8" providerId="AD" clId="Web-{84D1A121-B07C-412A-B6BE-BEF801FD4FED}" dt="2022-12-14T19:08:34.352" v="3"/>
      <pc:docMkLst>
        <pc:docMk/>
      </pc:docMkLst>
      <pc:sldChg chg="addSp delSp modSp">
        <pc:chgData name="MARTINA SORCE" userId="S::martina.sorce@you.unipa.it::d0b51e46-867e-45e7-a58d-baf55d6140d8" providerId="AD" clId="Web-{84D1A121-B07C-412A-B6BE-BEF801FD4FED}" dt="2022-12-14T19:07:51.023" v="1"/>
        <pc:sldMkLst>
          <pc:docMk/>
          <pc:sldMk cId="3762591945" sldId="414"/>
        </pc:sldMkLst>
        <pc:picChg chg="add del mod">
          <ac:chgData name="MARTINA SORCE" userId="S::martina.sorce@you.unipa.it::d0b51e46-867e-45e7-a58d-baf55d6140d8" providerId="AD" clId="Web-{84D1A121-B07C-412A-B6BE-BEF801FD4FED}" dt="2022-12-14T19:07:51.023" v="1"/>
          <ac:picMkLst>
            <pc:docMk/>
            <pc:sldMk cId="3762591945" sldId="414"/>
            <ac:picMk id="2" creationId="{C1756625-A518-B2A6-D208-C2C5BEF23A5B}"/>
          </ac:picMkLst>
        </pc:picChg>
      </pc:sldChg>
      <pc:sldChg chg="new del">
        <pc:chgData name="MARTINA SORCE" userId="S::martina.sorce@you.unipa.it::d0b51e46-867e-45e7-a58d-baf55d6140d8" providerId="AD" clId="Web-{84D1A121-B07C-412A-B6BE-BEF801FD4FED}" dt="2022-12-14T19:08:34.352" v="3"/>
        <pc:sldMkLst>
          <pc:docMk/>
          <pc:sldMk cId="1059280438" sldId="470"/>
        </pc:sldMkLst>
      </pc:sldChg>
    </pc:docChg>
  </pc:docChgLst>
  <pc:docChgLst>
    <pc:chgData name="MARTINA SORCE" userId="S::martina.sorce@you.unipa.it::d0b51e46-867e-45e7-a58d-baf55d6140d8" providerId="AD" clId="Web-{DA8C92E0-A6A1-4A43-83C7-5863EF5BFD39}"/>
    <pc:docChg chg="addSld delSld modSld">
      <pc:chgData name="MARTINA SORCE" userId="S::martina.sorce@you.unipa.it::d0b51e46-867e-45e7-a58d-baf55d6140d8" providerId="AD" clId="Web-{DA8C92E0-A6A1-4A43-83C7-5863EF5BFD39}" dt="2022-12-07T11:50:21.964" v="1503" actId="20577"/>
      <pc:docMkLst>
        <pc:docMk/>
      </pc:docMkLst>
      <pc:sldChg chg="modSp">
        <pc:chgData name="MARTINA SORCE" userId="S::martina.sorce@you.unipa.it::d0b51e46-867e-45e7-a58d-baf55d6140d8" providerId="AD" clId="Web-{DA8C92E0-A6A1-4A43-83C7-5863EF5BFD39}" dt="2022-12-07T11:39:21.304" v="1082" actId="20577"/>
        <pc:sldMkLst>
          <pc:docMk/>
          <pc:sldMk cId="1788722803" sldId="356"/>
        </pc:sldMkLst>
        <pc:spChg chg="mod">
          <ac:chgData name="MARTINA SORCE" userId="S::martina.sorce@you.unipa.it::d0b51e46-867e-45e7-a58d-baf55d6140d8" providerId="AD" clId="Web-{DA8C92E0-A6A1-4A43-83C7-5863EF5BFD39}" dt="2022-12-07T11:39:21.304" v="1082" actId="20577"/>
          <ac:spMkLst>
            <pc:docMk/>
            <pc:sldMk cId="1788722803" sldId="356"/>
            <ac:spMk id="4" creationId="{1A1C3429-BE96-4339-B5D9-2B6C10A70278}"/>
          </ac:spMkLst>
        </pc:spChg>
        <pc:picChg chg="mod">
          <ac:chgData name="MARTINA SORCE" userId="S::martina.sorce@you.unipa.it::d0b51e46-867e-45e7-a58d-baf55d6140d8" providerId="AD" clId="Web-{DA8C92E0-A6A1-4A43-83C7-5863EF5BFD39}" dt="2022-12-07T11:37:40.614" v="1072" actId="1076"/>
          <ac:picMkLst>
            <pc:docMk/>
            <pc:sldMk cId="1788722803" sldId="356"/>
            <ac:picMk id="5" creationId="{564DCBB6-575C-2271-6E96-8D74D82F9411}"/>
          </ac:picMkLst>
        </pc:picChg>
      </pc:sldChg>
      <pc:sldChg chg="del">
        <pc:chgData name="MARTINA SORCE" userId="S::martina.sorce@you.unipa.it::d0b51e46-867e-45e7-a58d-baf55d6140d8" providerId="AD" clId="Web-{DA8C92E0-A6A1-4A43-83C7-5863EF5BFD39}" dt="2022-12-07T11:33:53.623" v="1060"/>
        <pc:sldMkLst>
          <pc:docMk/>
          <pc:sldMk cId="1462100548" sldId="376"/>
        </pc:sldMkLst>
      </pc:sldChg>
      <pc:sldChg chg="modSp">
        <pc:chgData name="MARTINA SORCE" userId="S::martina.sorce@you.unipa.it::d0b51e46-867e-45e7-a58d-baf55d6140d8" providerId="AD" clId="Web-{DA8C92E0-A6A1-4A43-83C7-5863EF5BFD39}" dt="2022-12-07T11:50:21.964" v="1503" actId="20577"/>
        <pc:sldMkLst>
          <pc:docMk/>
          <pc:sldMk cId="2802816709" sldId="394"/>
        </pc:sldMkLst>
        <pc:spChg chg="mod">
          <ac:chgData name="MARTINA SORCE" userId="S::martina.sorce@you.unipa.it::d0b51e46-867e-45e7-a58d-baf55d6140d8" providerId="AD" clId="Web-{DA8C92E0-A6A1-4A43-83C7-5863EF5BFD39}" dt="2022-12-07T11:50:21.964" v="1503" actId="20577"/>
          <ac:spMkLst>
            <pc:docMk/>
            <pc:sldMk cId="2802816709" sldId="394"/>
            <ac:spMk id="6" creationId="{BF69F612-822D-B8E9-7BE9-3E5C8DD0F391}"/>
          </ac:spMkLst>
        </pc:spChg>
      </pc:sldChg>
      <pc:sldChg chg="modSp">
        <pc:chgData name="MARTINA SORCE" userId="S::martina.sorce@you.unipa.it::d0b51e46-867e-45e7-a58d-baf55d6140d8" providerId="AD" clId="Web-{DA8C92E0-A6A1-4A43-83C7-5863EF5BFD39}" dt="2022-12-07T10:47:34.151" v="2" actId="20577"/>
        <pc:sldMkLst>
          <pc:docMk/>
          <pc:sldMk cId="853930696" sldId="403"/>
        </pc:sldMkLst>
        <pc:spChg chg="mod">
          <ac:chgData name="MARTINA SORCE" userId="S::martina.sorce@you.unipa.it::d0b51e46-867e-45e7-a58d-baf55d6140d8" providerId="AD" clId="Web-{DA8C92E0-A6A1-4A43-83C7-5863EF5BFD39}" dt="2022-12-07T10:47:34.151" v="2" actId="20577"/>
          <ac:spMkLst>
            <pc:docMk/>
            <pc:sldMk cId="853930696" sldId="403"/>
            <ac:spMk id="5" creationId="{8435FB6C-F9C1-F6D4-7B27-07D66D0E63A4}"/>
          </ac:spMkLst>
        </pc:spChg>
      </pc:sldChg>
      <pc:sldChg chg="modSp del">
        <pc:chgData name="MARTINA SORCE" userId="S::martina.sorce@you.unipa.it::d0b51e46-867e-45e7-a58d-baf55d6140d8" providerId="AD" clId="Web-{DA8C92E0-A6A1-4A43-83C7-5863EF5BFD39}" dt="2022-12-07T11:33:19.794" v="1059"/>
        <pc:sldMkLst>
          <pc:docMk/>
          <pc:sldMk cId="1772705458" sldId="427"/>
        </pc:sldMkLst>
        <pc:spChg chg="mod">
          <ac:chgData name="MARTINA SORCE" userId="S::martina.sorce@you.unipa.it::d0b51e46-867e-45e7-a58d-baf55d6140d8" providerId="AD" clId="Web-{DA8C92E0-A6A1-4A43-83C7-5863EF5BFD39}" dt="2022-12-07T10:58:19.295" v="48" actId="20577"/>
          <ac:spMkLst>
            <pc:docMk/>
            <pc:sldMk cId="1772705458" sldId="427"/>
            <ac:spMk id="5" creationId="{A880AA78-9158-3A94-9E41-CE344849C208}"/>
          </ac:spMkLst>
        </pc:spChg>
      </pc:sldChg>
      <pc:sldChg chg="modSp add replId">
        <pc:chgData name="MARTINA SORCE" userId="S::martina.sorce@you.unipa.it::d0b51e46-867e-45e7-a58d-baf55d6140d8" providerId="AD" clId="Web-{DA8C92E0-A6A1-4A43-83C7-5863EF5BFD39}" dt="2022-12-07T11:33:00.199" v="1058" actId="20577"/>
        <pc:sldMkLst>
          <pc:docMk/>
          <pc:sldMk cId="813813289" sldId="441"/>
        </pc:sldMkLst>
        <pc:spChg chg="mod">
          <ac:chgData name="MARTINA SORCE" userId="S::martina.sorce@you.unipa.it::d0b51e46-867e-45e7-a58d-baf55d6140d8" providerId="AD" clId="Web-{DA8C92E0-A6A1-4A43-83C7-5863EF5BFD39}" dt="2022-12-07T11:33:00.199" v="1058" actId="20577"/>
          <ac:spMkLst>
            <pc:docMk/>
            <pc:sldMk cId="813813289" sldId="441"/>
            <ac:spMk id="5" creationId="{A880AA78-9158-3A94-9E41-CE344849C208}"/>
          </ac:spMkLst>
        </pc:spChg>
        <pc:spChg chg="mod">
          <ac:chgData name="MARTINA SORCE" userId="S::martina.sorce@you.unipa.it::d0b51e46-867e-45e7-a58d-baf55d6140d8" providerId="AD" clId="Web-{DA8C92E0-A6A1-4A43-83C7-5863EF5BFD39}" dt="2022-12-07T11:25:06.045" v="943" actId="14100"/>
          <ac:spMkLst>
            <pc:docMk/>
            <pc:sldMk cId="813813289" sldId="441"/>
            <ac:spMk id="6" creationId="{A0F770A7-95AD-DB23-9C85-DA2F2DF700C5}"/>
          </ac:spMkLst>
        </pc:spChg>
      </pc:sldChg>
    </pc:docChg>
  </pc:docChgLst>
  <pc:docChgLst>
    <pc:chgData name="MARTINA SORCE" userId="S::martina.sorce@you.unipa.it::d0b51e46-867e-45e7-a58d-baf55d6140d8" providerId="AD" clId="Web-{66C88C2A-F342-4AA4-A174-6DB93C99C033}"/>
    <pc:docChg chg="modSld">
      <pc:chgData name="MARTINA SORCE" userId="S::martina.sorce@you.unipa.it::d0b51e46-867e-45e7-a58d-baf55d6140d8" providerId="AD" clId="Web-{66C88C2A-F342-4AA4-A174-6DB93C99C033}" dt="2022-12-15T22:54:19.774" v="339" actId="20577"/>
      <pc:docMkLst>
        <pc:docMk/>
      </pc:docMkLst>
      <pc:sldChg chg="modSp">
        <pc:chgData name="MARTINA SORCE" userId="S::martina.sorce@you.unipa.it::d0b51e46-867e-45e7-a58d-baf55d6140d8" providerId="AD" clId="Web-{66C88C2A-F342-4AA4-A174-6DB93C99C033}" dt="2022-12-15T22:28:23.611" v="1" actId="20577"/>
        <pc:sldMkLst>
          <pc:docMk/>
          <pc:sldMk cId="3679760284" sldId="476"/>
        </pc:sldMkLst>
        <pc:spChg chg="mod">
          <ac:chgData name="MARTINA SORCE" userId="S::martina.sorce@you.unipa.it::d0b51e46-867e-45e7-a58d-baf55d6140d8" providerId="AD" clId="Web-{66C88C2A-F342-4AA4-A174-6DB93C99C033}" dt="2022-12-15T22:28:23.611" v="1" actId="20577"/>
          <ac:spMkLst>
            <pc:docMk/>
            <pc:sldMk cId="3679760284" sldId="476"/>
            <ac:spMk id="7" creationId="{2DB0BC8B-6DB0-9984-303F-F0052897D7E0}"/>
          </ac:spMkLst>
        </pc:spChg>
      </pc:sldChg>
      <pc:sldChg chg="delSp modSp">
        <pc:chgData name="MARTINA SORCE" userId="S::martina.sorce@you.unipa.it::d0b51e46-867e-45e7-a58d-baf55d6140d8" providerId="AD" clId="Web-{66C88C2A-F342-4AA4-A174-6DB93C99C033}" dt="2022-12-15T22:36:43.483" v="162" actId="1076"/>
        <pc:sldMkLst>
          <pc:docMk/>
          <pc:sldMk cId="2153818831" sldId="496"/>
        </pc:sldMkLst>
        <pc:spChg chg="mod">
          <ac:chgData name="MARTINA SORCE" userId="S::martina.sorce@you.unipa.it::d0b51e46-867e-45e7-a58d-baf55d6140d8" providerId="AD" clId="Web-{66C88C2A-F342-4AA4-A174-6DB93C99C033}" dt="2022-12-15T22:36:36.186" v="161" actId="20577"/>
          <ac:spMkLst>
            <pc:docMk/>
            <pc:sldMk cId="2153818831" sldId="496"/>
            <ac:spMk id="342" creationId="{00000000-0000-0000-0000-000000000000}"/>
          </ac:spMkLst>
        </pc:spChg>
        <pc:spChg chg="del">
          <ac:chgData name="MARTINA SORCE" userId="S::martina.sorce@you.unipa.it::d0b51e46-867e-45e7-a58d-baf55d6140d8" providerId="AD" clId="Web-{66C88C2A-F342-4AA4-A174-6DB93C99C033}" dt="2022-12-15T22:30:10.677" v="7"/>
          <ac:spMkLst>
            <pc:docMk/>
            <pc:sldMk cId="2153818831" sldId="496"/>
            <ac:spMk id="345" creationId="{00000000-0000-0000-0000-000000000000}"/>
          </ac:spMkLst>
        </pc:spChg>
        <pc:picChg chg="mod">
          <ac:chgData name="MARTINA SORCE" userId="S::martina.sorce@you.unipa.it::d0b51e46-867e-45e7-a58d-baf55d6140d8" providerId="AD" clId="Web-{66C88C2A-F342-4AA4-A174-6DB93C99C033}" dt="2022-12-15T22:36:43.483" v="162" actId="1076"/>
          <ac:picMkLst>
            <pc:docMk/>
            <pc:sldMk cId="2153818831" sldId="496"/>
            <ac:picMk id="343" creationId="{00000000-0000-0000-0000-000000000000}"/>
          </ac:picMkLst>
        </pc:picChg>
      </pc:sldChg>
      <pc:sldChg chg="addSp modSp">
        <pc:chgData name="MARTINA SORCE" userId="S::martina.sorce@you.unipa.it::d0b51e46-867e-45e7-a58d-baf55d6140d8" providerId="AD" clId="Web-{66C88C2A-F342-4AA4-A174-6DB93C99C033}" dt="2022-12-15T22:54:19.774" v="339" actId="20577"/>
        <pc:sldMkLst>
          <pc:docMk/>
          <pc:sldMk cId="3082966901" sldId="501"/>
        </pc:sldMkLst>
        <pc:spChg chg="add mod">
          <ac:chgData name="MARTINA SORCE" userId="S::martina.sorce@you.unipa.it::d0b51e46-867e-45e7-a58d-baf55d6140d8" providerId="AD" clId="Web-{66C88C2A-F342-4AA4-A174-6DB93C99C033}" dt="2022-12-15T22:44:57.136" v="246" actId="14100"/>
          <ac:spMkLst>
            <pc:docMk/>
            <pc:sldMk cId="3082966901" sldId="501"/>
            <ac:spMk id="2" creationId="{0F2E78B6-B3BC-3976-9189-F5E8BCC0A0DF}"/>
          </ac:spMkLst>
        </pc:spChg>
        <pc:spChg chg="add mod">
          <ac:chgData name="MARTINA SORCE" userId="S::martina.sorce@you.unipa.it::d0b51e46-867e-45e7-a58d-baf55d6140d8" providerId="AD" clId="Web-{66C88C2A-F342-4AA4-A174-6DB93C99C033}" dt="2022-12-15T22:46:47.029" v="254" actId="20577"/>
          <ac:spMkLst>
            <pc:docMk/>
            <pc:sldMk cId="3082966901" sldId="501"/>
            <ac:spMk id="4" creationId="{737E3DBD-1F88-0FBB-CCBC-CA7872C2318F}"/>
          </ac:spMkLst>
        </pc:spChg>
        <pc:spChg chg="add mod">
          <ac:chgData name="MARTINA SORCE" userId="S::martina.sorce@you.unipa.it::d0b51e46-867e-45e7-a58d-baf55d6140d8" providerId="AD" clId="Web-{66C88C2A-F342-4AA4-A174-6DB93C99C033}" dt="2022-12-15T22:54:19.774" v="339" actId="20577"/>
          <ac:spMkLst>
            <pc:docMk/>
            <pc:sldMk cId="3082966901" sldId="501"/>
            <ac:spMk id="6" creationId="{F3E94D8D-9BB2-244B-7CEE-2C3002BFA745}"/>
          </ac:spMkLst>
        </pc:spChg>
      </pc:sldChg>
    </pc:docChg>
  </pc:docChgLst>
  <pc:docChgLst>
    <pc:chgData name="MARTINA SORCE" userId="S::martina.sorce@you.unipa.it::d0b51e46-867e-45e7-a58d-baf55d6140d8" providerId="AD" clId="Web-{53D31A0F-238C-4075-8C63-9C6519002E4A}"/>
    <pc:docChg chg="addSld modSld">
      <pc:chgData name="MARTINA SORCE" userId="S::martina.sorce@you.unipa.it::d0b51e46-867e-45e7-a58d-baf55d6140d8" providerId="AD" clId="Web-{53D31A0F-238C-4075-8C63-9C6519002E4A}" dt="2023-01-08T19:40:06.476" v="512" actId="20577"/>
      <pc:docMkLst>
        <pc:docMk/>
      </pc:docMkLst>
      <pc:sldChg chg="modSp add replId">
        <pc:chgData name="MARTINA SORCE" userId="S::martina.sorce@you.unipa.it::d0b51e46-867e-45e7-a58d-baf55d6140d8" providerId="AD" clId="Web-{53D31A0F-238C-4075-8C63-9C6519002E4A}" dt="2023-01-08T19:40:06.476" v="512" actId="20577"/>
        <pc:sldMkLst>
          <pc:docMk/>
          <pc:sldMk cId="2875097498" sldId="697"/>
        </pc:sldMkLst>
        <pc:spChg chg="mod">
          <ac:chgData name="MARTINA SORCE" userId="S::martina.sorce@you.unipa.it::d0b51e46-867e-45e7-a58d-baf55d6140d8" providerId="AD" clId="Web-{53D31A0F-238C-4075-8C63-9C6519002E4A}" dt="2023-01-08T19:40:06.476" v="512" actId="20577"/>
          <ac:spMkLst>
            <pc:docMk/>
            <pc:sldMk cId="2875097498" sldId="697"/>
            <ac:spMk id="2" creationId="{F7DC5E0B-672E-ECD9-3541-47867713F7EC}"/>
          </ac:spMkLst>
        </pc:spChg>
        <pc:spChg chg="mod">
          <ac:chgData name="MARTINA SORCE" userId="S::martina.sorce@you.unipa.it::d0b51e46-867e-45e7-a58d-baf55d6140d8" providerId="AD" clId="Web-{53D31A0F-238C-4075-8C63-9C6519002E4A}" dt="2023-01-08T19:27:40.597" v="506" actId="20577"/>
          <ac:spMkLst>
            <pc:docMk/>
            <pc:sldMk cId="2875097498" sldId="697"/>
            <ac:spMk id="5" creationId="{8435FB6C-F9C1-F6D4-7B27-07D66D0E63A4}"/>
          </ac:spMkLst>
        </pc:spChg>
      </pc:sldChg>
    </pc:docChg>
  </pc:docChgLst>
  <pc:docChgLst>
    <pc:chgData name="MARTINA SORCE" userId="S::martina.sorce@you.unipa.it::d0b51e46-867e-45e7-a58d-baf55d6140d8" providerId="AD" clId="Web-{B4346215-B6B6-434F-8DD3-27D05E31A3E9}"/>
    <pc:docChg chg="sldOrd">
      <pc:chgData name="MARTINA SORCE" userId="S::martina.sorce@you.unipa.it::d0b51e46-867e-45e7-a58d-baf55d6140d8" providerId="AD" clId="Web-{B4346215-B6B6-434F-8DD3-27D05E31A3E9}" dt="2023-01-13T10:07:00.780" v="0"/>
      <pc:docMkLst>
        <pc:docMk/>
      </pc:docMkLst>
      <pc:sldChg chg="ord">
        <pc:chgData name="MARTINA SORCE" userId="S::martina.sorce@you.unipa.it::d0b51e46-867e-45e7-a58d-baf55d6140d8" providerId="AD" clId="Web-{B4346215-B6B6-434F-8DD3-27D05E31A3E9}" dt="2023-01-13T10:07:00.780" v="0"/>
        <pc:sldMkLst>
          <pc:docMk/>
          <pc:sldMk cId="2308020545" sldId="655"/>
        </pc:sldMkLst>
      </pc:sldChg>
    </pc:docChg>
  </pc:docChgLst>
  <pc:docChgLst>
    <pc:chgData name="GAETANO RANDAZZO" userId="S::gaetano.randazzo03@you.unipa.it::6bcc7446-c451-42ee-9900-145cf876e556" providerId="AD" clId="Web-{1116B227-48C2-41C2-9CBF-00CF143B4F94}"/>
    <pc:docChg chg="delSld modSld">
      <pc:chgData name="GAETANO RANDAZZO" userId="S::gaetano.randazzo03@you.unipa.it::6bcc7446-c451-42ee-9900-145cf876e556" providerId="AD" clId="Web-{1116B227-48C2-41C2-9CBF-00CF143B4F94}" dt="2022-12-15T16:45:48.710" v="227" actId="20577"/>
      <pc:docMkLst>
        <pc:docMk/>
      </pc:docMkLst>
      <pc:sldChg chg="modSp">
        <pc:chgData name="GAETANO RANDAZZO" userId="S::gaetano.randazzo03@you.unipa.it::6bcc7446-c451-42ee-9900-145cf876e556" providerId="AD" clId="Web-{1116B227-48C2-41C2-9CBF-00CF143B4F94}" dt="2022-12-15T16:45:48.710" v="227" actId="20577"/>
        <pc:sldMkLst>
          <pc:docMk/>
          <pc:sldMk cId="3885885163" sldId="258"/>
        </pc:sldMkLst>
        <pc:spChg chg="mod">
          <ac:chgData name="GAETANO RANDAZZO" userId="S::gaetano.randazzo03@you.unipa.it::6bcc7446-c451-42ee-9900-145cf876e556" providerId="AD" clId="Web-{1116B227-48C2-41C2-9CBF-00CF143B4F94}" dt="2022-12-15T16:45:48.710" v="227" actId="20577"/>
          <ac:spMkLst>
            <pc:docMk/>
            <pc:sldMk cId="3885885163" sldId="258"/>
            <ac:spMk id="8" creationId="{A4E6582B-F65E-0599-2A6E-90BEDB83D641}"/>
          </ac:spMkLst>
        </pc:spChg>
      </pc:sldChg>
      <pc:sldChg chg="del">
        <pc:chgData name="GAETANO RANDAZZO" userId="S::gaetano.randazzo03@you.unipa.it::6bcc7446-c451-42ee-9900-145cf876e556" providerId="AD" clId="Web-{1116B227-48C2-41C2-9CBF-00CF143B4F94}" dt="2022-12-15T16:15:12.313" v="2"/>
        <pc:sldMkLst>
          <pc:docMk/>
          <pc:sldMk cId="1587205908" sldId="279"/>
        </pc:sldMkLst>
      </pc:sldChg>
      <pc:sldChg chg="del">
        <pc:chgData name="GAETANO RANDAZZO" userId="S::gaetano.randazzo03@you.unipa.it::6bcc7446-c451-42ee-9900-145cf876e556" providerId="AD" clId="Web-{1116B227-48C2-41C2-9CBF-00CF143B4F94}" dt="2022-12-15T16:15:15.579" v="3"/>
        <pc:sldMkLst>
          <pc:docMk/>
          <pc:sldMk cId="3865131210" sldId="280"/>
        </pc:sldMkLst>
      </pc:sldChg>
      <pc:sldChg chg="del">
        <pc:chgData name="GAETANO RANDAZZO" userId="S::gaetano.randazzo03@you.unipa.it::6bcc7446-c451-42ee-9900-145cf876e556" providerId="AD" clId="Web-{1116B227-48C2-41C2-9CBF-00CF143B4F94}" dt="2022-12-15T16:15:19.516" v="4"/>
        <pc:sldMkLst>
          <pc:docMk/>
          <pc:sldMk cId="1780784591" sldId="281"/>
        </pc:sldMkLst>
      </pc:sldChg>
      <pc:sldChg chg="delSp modSp">
        <pc:chgData name="GAETANO RANDAZZO" userId="S::gaetano.randazzo03@you.unipa.it::6bcc7446-c451-42ee-9900-145cf876e556" providerId="AD" clId="Web-{1116B227-48C2-41C2-9CBF-00CF143B4F94}" dt="2022-12-15T16:44:52.301" v="158" actId="20577"/>
        <pc:sldMkLst>
          <pc:docMk/>
          <pc:sldMk cId="1481965754" sldId="510"/>
        </pc:sldMkLst>
        <pc:spChg chg="del mod">
          <ac:chgData name="GAETANO RANDAZZO" userId="S::gaetano.randazzo03@you.unipa.it::6bcc7446-c451-42ee-9900-145cf876e556" providerId="AD" clId="Web-{1116B227-48C2-41C2-9CBF-00CF143B4F94}" dt="2022-12-15T16:37:34.566" v="31"/>
          <ac:spMkLst>
            <pc:docMk/>
            <pc:sldMk cId="1481965754" sldId="510"/>
            <ac:spMk id="2" creationId="{EC4A642D-CE06-519B-4095-A6843559B15B}"/>
          </ac:spMkLst>
        </pc:spChg>
        <pc:spChg chg="mod">
          <ac:chgData name="GAETANO RANDAZZO" userId="S::gaetano.randazzo03@you.unipa.it::6bcc7446-c451-42ee-9900-145cf876e556" providerId="AD" clId="Web-{1116B227-48C2-41C2-9CBF-00CF143B4F94}" dt="2022-12-15T16:44:52.301" v="158" actId="20577"/>
          <ac:spMkLst>
            <pc:docMk/>
            <pc:sldMk cId="1481965754" sldId="510"/>
            <ac:spMk id="8" creationId="{A4E6582B-F65E-0599-2A6E-90BEDB83D641}"/>
          </ac:spMkLst>
        </pc:spChg>
        <pc:spChg chg="del">
          <ac:chgData name="GAETANO RANDAZZO" userId="S::gaetano.randazzo03@you.unipa.it::6bcc7446-c451-42ee-9900-145cf876e556" providerId="AD" clId="Web-{1116B227-48C2-41C2-9CBF-00CF143B4F94}" dt="2022-12-15T16:38:49.585" v="49"/>
          <ac:spMkLst>
            <pc:docMk/>
            <pc:sldMk cId="1481965754" sldId="510"/>
            <ac:spMk id="9" creationId="{3B942C18-310F-1ED1-136B-AF1B48D9354D}"/>
          </ac:spMkLst>
        </pc:spChg>
      </pc:sldChg>
    </pc:docChg>
  </pc:docChgLst>
  <pc:docChgLst>
    <pc:chgData name="MARTINA SORCE" userId="S::martina.sorce@you.unipa.it::d0b51e46-867e-45e7-a58d-baf55d6140d8" providerId="AD" clId="Web-{DC8DDBB9-F8AF-49B9-B20D-3EEF4DAD2201}"/>
    <pc:docChg chg="modSld">
      <pc:chgData name="MARTINA SORCE" userId="S::martina.sorce@you.unipa.it::d0b51e46-867e-45e7-a58d-baf55d6140d8" providerId="AD" clId="Web-{DC8DDBB9-F8AF-49B9-B20D-3EEF4DAD2201}" dt="2023-01-12T08:45:36.601" v="0"/>
      <pc:docMkLst>
        <pc:docMk/>
      </pc:docMkLst>
      <pc:sldChg chg="delSp">
        <pc:chgData name="MARTINA SORCE" userId="S::martina.sorce@you.unipa.it::d0b51e46-867e-45e7-a58d-baf55d6140d8" providerId="AD" clId="Web-{DC8DDBB9-F8AF-49B9-B20D-3EEF4DAD2201}" dt="2023-01-12T08:45:36.601" v="0"/>
        <pc:sldMkLst>
          <pc:docMk/>
          <pc:sldMk cId="1053176687" sldId="456"/>
        </pc:sldMkLst>
        <pc:spChg chg="del">
          <ac:chgData name="MARTINA SORCE" userId="S::martina.sorce@you.unipa.it::d0b51e46-867e-45e7-a58d-baf55d6140d8" providerId="AD" clId="Web-{DC8DDBB9-F8AF-49B9-B20D-3EEF4DAD2201}" dt="2023-01-12T08:45:36.601" v="0"/>
          <ac:spMkLst>
            <pc:docMk/>
            <pc:sldMk cId="1053176687" sldId="456"/>
            <ac:spMk id="3" creationId="{B7E81FBE-7D7D-60DC-38BD-FE06F2AB9C3B}"/>
          </ac:spMkLst>
        </pc:spChg>
      </pc:sldChg>
    </pc:docChg>
  </pc:docChgLst>
  <pc:docChgLst>
    <pc:chgData name="GAETANO RANDAZZO" userId="S::gaetano.randazzo03@you.unipa.it::6bcc7446-c451-42ee-9900-145cf876e556" providerId="AD" clId="Web-{DACF552C-B092-42FE-A8B3-900C08C076DE}"/>
    <pc:docChg chg="addSld delSld modSld">
      <pc:chgData name="GAETANO RANDAZZO" userId="S::gaetano.randazzo03@you.unipa.it::6bcc7446-c451-42ee-9900-145cf876e556" providerId="AD" clId="Web-{DACF552C-B092-42FE-A8B3-900C08C076DE}" dt="2022-12-02T18:11:46.480" v="364" actId="1076"/>
      <pc:docMkLst>
        <pc:docMk/>
      </pc:docMkLst>
      <pc:sldChg chg="addSp modSp">
        <pc:chgData name="GAETANO RANDAZZO" userId="S::gaetano.randazzo03@you.unipa.it::6bcc7446-c451-42ee-9900-145cf876e556" providerId="AD" clId="Web-{DACF552C-B092-42FE-A8B3-900C08C076DE}" dt="2022-12-02T18:11:46.480" v="364" actId="1076"/>
        <pc:sldMkLst>
          <pc:docMk/>
          <pc:sldMk cId="129218223" sldId="257"/>
        </pc:sldMkLst>
        <pc:spChg chg="mod">
          <ac:chgData name="GAETANO RANDAZZO" userId="S::gaetano.randazzo03@you.unipa.it::6bcc7446-c451-42ee-9900-145cf876e556" providerId="AD" clId="Web-{DACF552C-B092-42FE-A8B3-900C08C076DE}" dt="2022-12-02T18:09:02.804" v="346" actId="14100"/>
          <ac:spMkLst>
            <pc:docMk/>
            <pc:sldMk cId="129218223" sldId="257"/>
            <ac:spMk id="2" creationId="{97FD337D-D0E8-F228-25D7-BE0F6009B2E4}"/>
          </ac:spMkLst>
        </pc:spChg>
        <pc:spChg chg="mod">
          <ac:chgData name="GAETANO RANDAZZO" userId="S::gaetano.randazzo03@you.unipa.it::6bcc7446-c451-42ee-9900-145cf876e556" providerId="AD" clId="Web-{DACF552C-B092-42FE-A8B3-900C08C076DE}" dt="2022-12-02T18:11:31.027" v="360" actId="14100"/>
          <ac:spMkLst>
            <pc:docMk/>
            <pc:sldMk cId="129218223" sldId="257"/>
            <ac:spMk id="3" creationId="{49E3FD2A-5F6B-3798-DF9A-FE1E28F80CDC}"/>
          </ac:spMkLst>
        </pc:spChg>
        <pc:picChg chg="mod">
          <ac:chgData name="GAETANO RANDAZZO" userId="S::gaetano.randazzo03@you.unipa.it::6bcc7446-c451-42ee-9900-145cf876e556" providerId="AD" clId="Web-{DACF552C-B092-42FE-A8B3-900C08C076DE}" dt="2022-12-02T18:11:46.480" v="364" actId="1076"/>
          <ac:picMkLst>
            <pc:docMk/>
            <pc:sldMk cId="129218223" sldId="257"/>
            <ac:picMk id="4" creationId="{191D58FE-65E5-C992-2A81-6DB0F3F9B10C}"/>
          </ac:picMkLst>
        </pc:picChg>
        <pc:picChg chg="add mod">
          <ac:chgData name="GAETANO RANDAZZO" userId="S::gaetano.randazzo03@you.unipa.it::6bcc7446-c451-42ee-9900-145cf876e556" providerId="AD" clId="Web-{DACF552C-B092-42FE-A8B3-900C08C076DE}" dt="2022-12-02T18:09:58.337" v="357" actId="14100"/>
          <ac:picMkLst>
            <pc:docMk/>
            <pc:sldMk cId="129218223" sldId="257"/>
            <ac:picMk id="5" creationId="{8EB63F79-9C1A-5E82-1AC8-BD3E9714C113}"/>
          </ac:picMkLst>
        </pc:picChg>
      </pc:sldChg>
      <pc:sldChg chg="modSp">
        <pc:chgData name="GAETANO RANDAZZO" userId="S::gaetano.randazzo03@you.unipa.it::6bcc7446-c451-42ee-9900-145cf876e556" providerId="AD" clId="Web-{DACF552C-B092-42FE-A8B3-900C08C076DE}" dt="2022-12-02T18:07:21.911" v="331" actId="20577"/>
        <pc:sldMkLst>
          <pc:docMk/>
          <pc:sldMk cId="1355024006" sldId="354"/>
        </pc:sldMkLst>
        <pc:spChg chg="mod">
          <ac:chgData name="GAETANO RANDAZZO" userId="S::gaetano.randazzo03@you.unipa.it::6bcc7446-c451-42ee-9900-145cf876e556" providerId="AD" clId="Web-{DACF552C-B092-42FE-A8B3-900C08C076DE}" dt="2022-12-02T18:07:21.911" v="331" actId="20577"/>
          <ac:spMkLst>
            <pc:docMk/>
            <pc:sldMk cId="1355024006" sldId="354"/>
            <ac:spMk id="4" creationId="{FB723163-183C-98F5-BF29-40BEA2446ADD}"/>
          </ac:spMkLst>
        </pc:spChg>
      </pc:sldChg>
      <pc:sldChg chg="addSp modSp add del">
        <pc:chgData name="GAETANO RANDAZZO" userId="S::gaetano.randazzo03@you.unipa.it::6bcc7446-c451-42ee-9900-145cf876e556" providerId="AD" clId="Web-{DACF552C-B092-42FE-A8B3-900C08C076DE}" dt="2022-12-02T17:54:11.812" v="71"/>
        <pc:sldMkLst>
          <pc:docMk/>
          <pc:sldMk cId="1393982144" sldId="376"/>
        </pc:sldMkLst>
        <pc:spChg chg="add mod">
          <ac:chgData name="GAETANO RANDAZZO" userId="S::gaetano.randazzo03@you.unipa.it::6bcc7446-c451-42ee-9900-145cf876e556" providerId="AD" clId="Web-{DACF552C-B092-42FE-A8B3-900C08C076DE}" dt="2022-12-02T17:54:04.843" v="69" actId="20577"/>
          <ac:spMkLst>
            <pc:docMk/>
            <pc:sldMk cId="1393982144" sldId="376"/>
            <ac:spMk id="3" creationId="{901BCCBD-356F-79B5-9046-1717393C1697}"/>
          </ac:spMkLst>
        </pc:spChg>
      </pc:sldChg>
      <pc:sldChg chg="addSp delSp modSp add replId">
        <pc:chgData name="GAETANO RANDAZZO" userId="S::gaetano.randazzo03@you.unipa.it::6bcc7446-c451-42ee-9900-145cf876e556" providerId="AD" clId="Web-{DACF552C-B092-42FE-A8B3-900C08C076DE}" dt="2022-12-02T18:02:16.809" v="316"/>
        <pc:sldMkLst>
          <pc:docMk/>
          <pc:sldMk cId="2348327067" sldId="377"/>
        </pc:sldMkLst>
        <pc:spChg chg="mod">
          <ac:chgData name="GAETANO RANDAZZO" userId="S::gaetano.randazzo03@you.unipa.it::6bcc7446-c451-42ee-9900-145cf876e556" providerId="AD" clId="Web-{DACF552C-B092-42FE-A8B3-900C08C076DE}" dt="2022-12-02T17:54:31.500" v="73" actId="20577"/>
          <ac:spMkLst>
            <pc:docMk/>
            <pc:sldMk cId="2348327067" sldId="377"/>
            <ac:spMk id="4" creationId="{84D4BF6D-B8BE-8442-D181-53BF5E785763}"/>
          </ac:spMkLst>
        </pc:spChg>
        <pc:spChg chg="del">
          <ac:chgData name="GAETANO RANDAZZO" userId="S::gaetano.randazzo03@you.unipa.it::6bcc7446-c451-42ee-9900-145cf876e556" providerId="AD" clId="Web-{DACF552C-B092-42FE-A8B3-900C08C076DE}" dt="2022-12-02T17:54:36.375" v="74"/>
          <ac:spMkLst>
            <pc:docMk/>
            <pc:sldMk cId="2348327067" sldId="377"/>
            <ac:spMk id="5" creationId="{8435FB6C-F9C1-F6D4-7B27-07D66D0E63A4}"/>
          </ac:spMkLst>
        </pc:spChg>
        <pc:spChg chg="add mod">
          <ac:chgData name="GAETANO RANDAZZO" userId="S::gaetano.randazzo03@you.unipa.it::6bcc7446-c451-42ee-9900-145cf876e556" providerId="AD" clId="Web-{DACF552C-B092-42FE-A8B3-900C08C076DE}" dt="2022-12-02T17:56:15.925" v="116" actId="20577"/>
          <ac:spMkLst>
            <pc:docMk/>
            <pc:sldMk cId="2348327067" sldId="377"/>
            <ac:spMk id="6" creationId="{CCACD4E5-0072-51EF-A924-2DC5289FD4EA}"/>
          </ac:spMkLst>
        </pc:spChg>
        <pc:graphicFrameChg chg="add mod modGraphic">
          <ac:chgData name="GAETANO RANDAZZO" userId="S::gaetano.randazzo03@you.unipa.it::6bcc7446-c451-42ee-9900-145cf876e556" providerId="AD" clId="Web-{DACF552C-B092-42FE-A8B3-900C08C076DE}" dt="2022-12-02T18:02:16.809" v="316"/>
          <ac:graphicFrameMkLst>
            <pc:docMk/>
            <pc:sldMk cId="2348327067" sldId="377"/>
            <ac:graphicFrameMk id="3" creationId="{92D18EE0-3A45-FF51-8AD1-4FF32C898320}"/>
          </ac:graphicFrameMkLst>
        </pc:graphicFrameChg>
      </pc:sldChg>
    </pc:docChg>
  </pc:docChgLst>
  <pc:docChgLst>
    <pc:chgData name="CLARA DI PIAZZA" userId="bd862384-123f-4ee2-aeda-536dfd36a613" providerId="ADAL" clId="{BE81A441-2441-4AB1-A5E1-DBC1A10FA0EB}"/>
    <pc:docChg chg="undo custSel addSld delSld modSld sldOrd">
      <pc:chgData name="CLARA DI PIAZZA" userId="bd862384-123f-4ee2-aeda-536dfd36a613" providerId="ADAL" clId="{BE81A441-2441-4AB1-A5E1-DBC1A10FA0EB}" dt="2022-12-14T10:49:15.656" v="9450"/>
      <pc:docMkLst>
        <pc:docMk/>
      </pc:docMkLst>
      <pc:sldChg chg="modSp mod">
        <pc:chgData name="CLARA DI PIAZZA" userId="bd862384-123f-4ee2-aeda-536dfd36a613" providerId="ADAL" clId="{BE81A441-2441-4AB1-A5E1-DBC1A10FA0EB}" dt="2022-12-13T15:18:23.297" v="9427" actId="20577"/>
        <pc:sldMkLst>
          <pc:docMk/>
          <pc:sldMk cId="2987733796" sldId="262"/>
        </pc:sldMkLst>
        <pc:spChg chg="mod">
          <ac:chgData name="CLARA DI PIAZZA" userId="bd862384-123f-4ee2-aeda-536dfd36a613" providerId="ADAL" clId="{BE81A441-2441-4AB1-A5E1-DBC1A10FA0EB}" dt="2022-12-13T15:18:23.297" v="9427" actId="20577"/>
          <ac:spMkLst>
            <pc:docMk/>
            <pc:sldMk cId="2987733796" sldId="262"/>
            <ac:spMk id="11" creationId="{7EF70CDE-9382-2804-E86F-64EE27963E1D}"/>
          </ac:spMkLst>
        </pc:spChg>
      </pc:sldChg>
      <pc:sldChg chg="modSp mod">
        <pc:chgData name="CLARA DI PIAZZA" userId="bd862384-123f-4ee2-aeda-536dfd36a613" providerId="ADAL" clId="{BE81A441-2441-4AB1-A5E1-DBC1A10FA0EB}" dt="2022-12-13T15:17:58.463" v="9412" actId="20577"/>
        <pc:sldMkLst>
          <pc:docMk/>
          <pc:sldMk cId="1606277007" sldId="264"/>
        </pc:sldMkLst>
        <pc:spChg chg="mod">
          <ac:chgData name="CLARA DI PIAZZA" userId="bd862384-123f-4ee2-aeda-536dfd36a613" providerId="ADAL" clId="{BE81A441-2441-4AB1-A5E1-DBC1A10FA0EB}" dt="2022-12-13T15:17:16.874" v="9392" actId="1076"/>
          <ac:spMkLst>
            <pc:docMk/>
            <pc:sldMk cId="1606277007" sldId="264"/>
            <ac:spMk id="2" creationId="{B9F0FD54-1685-F5CA-FE0C-EC5162F8A761}"/>
          </ac:spMkLst>
        </pc:spChg>
        <pc:spChg chg="mod">
          <ac:chgData name="CLARA DI PIAZZA" userId="bd862384-123f-4ee2-aeda-536dfd36a613" providerId="ADAL" clId="{BE81A441-2441-4AB1-A5E1-DBC1A10FA0EB}" dt="2022-12-13T15:17:58.463" v="9412" actId="20577"/>
          <ac:spMkLst>
            <pc:docMk/>
            <pc:sldMk cId="1606277007" sldId="264"/>
            <ac:spMk id="5" creationId="{E686A4E5-5599-2087-7301-BF9FD5349251}"/>
          </ac:spMkLst>
        </pc:spChg>
      </pc:sldChg>
      <pc:sldChg chg="modSp mod ord">
        <pc:chgData name="CLARA DI PIAZZA" userId="bd862384-123f-4ee2-aeda-536dfd36a613" providerId="ADAL" clId="{BE81A441-2441-4AB1-A5E1-DBC1A10FA0EB}" dt="2022-12-13T15:02:38.045" v="9137" actId="20577"/>
        <pc:sldMkLst>
          <pc:docMk/>
          <pc:sldMk cId="93867194" sldId="265"/>
        </pc:sldMkLst>
        <pc:spChg chg="mod">
          <ac:chgData name="CLARA DI PIAZZA" userId="bd862384-123f-4ee2-aeda-536dfd36a613" providerId="ADAL" clId="{BE81A441-2441-4AB1-A5E1-DBC1A10FA0EB}" dt="2022-12-13T15:02:38.045" v="9137" actId="20577"/>
          <ac:spMkLst>
            <pc:docMk/>
            <pc:sldMk cId="93867194" sldId="265"/>
            <ac:spMk id="5" creationId="{1DB7B5DE-0EEF-02CB-C4F9-1BF927E1A80A}"/>
          </ac:spMkLst>
        </pc:spChg>
        <pc:picChg chg="mod">
          <ac:chgData name="CLARA DI PIAZZA" userId="bd862384-123f-4ee2-aeda-536dfd36a613" providerId="ADAL" clId="{BE81A441-2441-4AB1-A5E1-DBC1A10FA0EB}" dt="2022-12-13T15:00:53.991" v="9119" actId="1076"/>
          <ac:picMkLst>
            <pc:docMk/>
            <pc:sldMk cId="93867194" sldId="265"/>
            <ac:picMk id="3" creationId="{B89A51AC-C4E2-791C-BCFE-75BB689F053B}"/>
          </ac:picMkLst>
        </pc:picChg>
      </pc:sldChg>
      <pc:sldChg chg="addSp delSp modSp mod">
        <pc:chgData name="CLARA DI PIAZZA" userId="bd862384-123f-4ee2-aeda-536dfd36a613" providerId="ADAL" clId="{BE81A441-2441-4AB1-A5E1-DBC1A10FA0EB}" dt="2022-12-13T15:18:11.119" v="9414"/>
        <pc:sldMkLst>
          <pc:docMk/>
          <pc:sldMk cId="3848000634" sldId="267"/>
        </pc:sldMkLst>
        <pc:spChg chg="add mod">
          <ac:chgData name="CLARA DI PIAZZA" userId="bd862384-123f-4ee2-aeda-536dfd36a613" providerId="ADAL" clId="{BE81A441-2441-4AB1-A5E1-DBC1A10FA0EB}" dt="2022-12-13T15:18:11.119" v="9414"/>
          <ac:spMkLst>
            <pc:docMk/>
            <pc:sldMk cId="3848000634" sldId="267"/>
            <ac:spMk id="2" creationId="{E04EF592-1A39-DF3F-C4DF-31436F4D7D88}"/>
          </ac:spMkLst>
        </pc:spChg>
        <pc:spChg chg="del">
          <ac:chgData name="CLARA DI PIAZZA" userId="bd862384-123f-4ee2-aeda-536dfd36a613" providerId="ADAL" clId="{BE81A441-2441-4AB1-A5E1-DBC1A10FA0EB}" dt="2022-12-13T15:18:10.704" v="9413" actId="478"/>
          <ac:spMkLst>
            <pc:docMk/>
            <pc:sldMk cId="3848000634" sldId="267"/>
            <ac:spMk id="4" creationId="{053212F4-5D93-E0C9-3BF6-7496C1E73B7D}"/>
          </ac:spMkLst>
        </pc:spChg>
      </pc:sldChg>
      <pc:sldChg chg="addSp delSp modSp mod">
        <pc:chgData name="CLARA DI PIAZZA" userId="bd862384-123f-4ee2-aeda-536dfd36a613" providerId="ADAL" clId="{BE81A441-2441-4AB1-A5E1-DBC1A10FA0EB}" dt="2022-12-13T15:15:35.323" v="9385" actId="1076"/>
        <pc:sldMkLst>
          <pc:docMk/>
          <pc:sldMk cId="3865131210" sldId="280"/>
        </pc:sldMkLst>
        <pc:spChg chg="add mod">
          <ac:chgData name="CLARA DI PIAZZA" userId="bd862384-123f-4ee2-aeda-536dfd36a613" providerId="ADAL" clId="{BE81A441-2441-4AB1-A5E1-DBC1A10FA0EB}" dt="2022-12-13T15:15:35.323" v="9385" actId="1076"/>
          <ac:spMkLst>
            <pc:docMk/>
            <pc:sldMk cId="3865131210" sldId="280"/>
            <ac:spMk id="3" creationId="{1FE303D4-8485-5F8B-819B-49FA772F5379}"/>
          </ac:spMkLst>
        </pc:spChg>
        <pc:spChg chg="del mod">
          <ac:chgData name="CLARA DI PIAZZA" userId="bd862384-123f-4ee2-aeda-536dfd36a613" providerId="ADAL" clId="{BE81A441-2441-4AB1-A5E1-DBC1A10FA0EB}" dt="2022-12-13T15:15:22.389" v="9383" actId="478"/>
          <ac:spMkLst>
            <pc:docMk/>
            <pc:sldMk cId="3865131210" sldId="280"/>
            <ac:spMk id="10" creationId="{88AB08AF-70C7-2C5D-1756-029EDE08EC6A}"/>
          </ac:spMkLst>
        </pc:spChg>
        <pc:picChg chg="mod">
          <ac:chgData name="CLARA DI PIAZZA" userId="bd862384-123f-4ee2-aeda-536dfd36a613" providerId="ADAL" clId="{BE81A441-2441-4AB1-A5E1-DBC1A10FA0EB}" dt="2022-12-13T15:15:16.654" v="9381" actId="14100"/>
          <ac:picMkLst>
            <pc:docMk/>
            <pc:sldMk cId="3865131210" sldId="280"/>
            <ac:picMk id="9" creationId="{92915A7F-385C-4090-30ED-A5D80C095458}"/>
          </ac:picMkLst>
        </pc:picChg>
      </pc:sldChg>
      <pc:sldChg chg="addSp delSp modSp mod">
        <pc:chgData name="CLARA DI PIAZZA" userId="bd862384-123f-4ee2-aeda-536dfd36a613" providerId="ADAL" clId="{BE81A441-2441-4AB1-A5E1-DBC1A10FA0EB}" dt="2022-12-13T15:16:03.965" v="9391" actId="1076"/>
        <pc:sldMkLst>
          <pc:docMk/>
          <pc:sldMk cId="1780784591" sldId="281"/>
        </pc:sldMkLst>
        <pc:spChg chg="add del mod">
          <ac:chgData name="CLARA DI PIAZZA" userId="bd862384-123f-4ee2-aeda-536dfd36a613" providerId="ADAL" clId="{BE81A441-2441-4AB1-A5E1-DBC1A10FA0EB}" dt="2022-12-13T15:14:44.231" v="9377"/>
          <ac:spMkLst>
            <pc:docMk/>
            <pc:sldMk cId="1780784591" sldId="281"/>
            <ac:spMk id="2" creationId="{01296ED4-5096-2268-1273-58FC43ADC042}"/>
          </ac:spMkLst>
        </pc:spChg>
        <pc:spChg chg="add mod">
          <ac:chgData name="CLARA DI PIAZZA" userId="bd862384-123f-4ee2-aeda-536dfd36a613" providerId="ADAL" clId="{BE81A441-2441-4AB1-A5E1-DBC1A10FA0EB}" dt="2022-12-13T15:15:03.055" v="9380"/>
          <ac:spMkLst>
            <pc:docMk/>
            <pc:sldMk cId="1780784591" sldId="281"/>
            <ac:spMk id="3" creationId="{C0B3AF90-8F3E-FA34-0D37-3558905CEAB8}"/>
          </ac:spMkLst>
        </pc:spChg>
        <pc:spChg chg="del mod">
          <ac:chgData name="CLARA DI PIAZZA" userId="bd862384-123f-4ee2-aeda-536dfd36a613" providerId="ADAL" clId="{BE81A441-2441-4AB1-A5E1-DBC1A10FA0EB}" dt="2022-12-13T15:15:40.883" v="9387" actId="478"/>
          <ac:spMkLst>
            <pc:docMk/>
            <pc:sldMk cId="1780784591" sldId="281"/>
            <ac:spMk id="4" creationId="{517F872E-4383-D1CD-DF1D-259F754C771D}"/>
          </ac:spMkLst>
        </pc:spChg>
        <pc:spChg chg="add mod">
          <ac:chgData name="CLARA DI PIAZZA" userId="bd862384-123f-4ee2-aeda-536dfd36a613" providerId="ADAL" clId="{BE81A441-2441-4AB1-A5E1-DBC1A10FA0EB}" dt="2022-12-13T15:16:03.965" v="9391" actId="1076"/>
          <ac:spMkLst>
            <pc:docMk/>
            <pc:sldMk cId="1780784591" sldId="281"/>
            <ac:spMk id="5" creationId="{E3CE37F4-FCDB-744B-D35A-EB47B46CC9BF}"/>
          </ac:spMkLst>
        </pc:spChg>
        <pc:picChg chg="mod">
          <ac:chgData name="CLARA DI PIAZZA" userId="bd862384-123f-4ee2-aeda-536dfd36a613" providerId="ADAL" clId="{BE81A441-2441-4AB1-A5E1-DBC1A10FA0EB}" dt="2022-12-13T15:14:55.575" v="9379" actId="1076"/>
          <ac:picMkLst>
            <pc:docMk/>
            <pc:sldMk cId="1780784591" sldId="281"/>
            <ac:picMk id="7" creationId="{E983379B-795C-5136-88E6-DF323FB4E7F7}"/>
          </ac:picMkLst>
        </pc:picChg>
      </pc:sldChg>
      <pc:sldChg chg="modSp mod">
        <pc:chgData name="CLARA DI PIAZZA" userId="bd862384-123f-4ee2-aeda-536dfd36a613" providerId="ADAL" clId="{BE81A441-2441-4AB1-A5E1-DBC1A10FA0EB}" dt="2022-12-13T15:18:58.936" v="9429" actId="1076"/>
        <pc:sldMkLst>
          <pc:docMk/>
          <pc:sldMk cId="3841298906" sldId="285"/>
        </pc:sldMkLst>
        <pc:spChg chg="mod">
          <ac:chgData name="CLARA DI PIAZZA" userId="bd862384-123f-4ee2-aeda-536dfd36a613" providerId="ADAL" clId="{BE81A441-2441-4AB1-A5E1-DBC1A10FA0EB}" dt="2022-12-13T15:18:47.254" v="9428" actId="1076"/>
          <ac:spMkLst>
            <pc:docMk/>
            <pc:sldMk cId="3841298906" sldId="285"/>
            <ac:spMk id="4" creationId="{916506D0-0A09-4A04-F11D-CC84BC0889DE}"/>
          </ac:spMkLst>
        </pc:spChg>
        <pc:picChg chg="mod">
          <ac:chgData name="CLARA DI PIAZZA" userId="bd862384-123f-4ee2-aeda-536dfd36a613" providerId="ADAL" clId="{BE81A441-2441-4AB1-A5E1-DBC1A10FA0EB}" dt="2022-12-13T15:18:58.936" v="9429" actId="1076"/>
          <ac:picMkLst>
            <pc:docMk/>
            <pc:sldMk cId="3841298906" sldId="285"/>
            <ac:picMk id="5" creationId="{626A4F2A-1D00-D52C-E628-3C8D297D896B}"/>
          </ac:picMkLst>
        </pc:picChg>
      </pc:sldChg>
      <pc:sldChg chg="del ord">
        <pc:chgData name="CLARA DI PIAZZA" userId="bd862384-123f-4ee2-aeda-536dfd36a613" providerId="ADAL" clId="{BE81A441-2441-4AB1-A5E1-DBC1A10FA0EB}" dt="2022-12-13T14:46:35.736" v="8722" actId="47"/>
        <pc:sldMkLst>
          <pc:docMk/>
          <pc:sldMk cId="3223020397" sldId="351"/>
        </pc:sldMkLst>
      </pc:sldChg>
      <pc:sldChg chg="del ord">
        <pc:chgData name="CLARA DI PIAZZA" userId="bd862384-123f-4ee2-aeda-536dfd36a613" providerId="ADAL" clId="{BE81A441-2441-4AB1-A5E1-DBC1A10FA0EB}" dt="2022-12-13T14:46:37.886" v="8723" actId="47"/>
        <pc:sldMkLst>
          <pc:docMk/>
          <pc:sldMk cId="899021128" sldId="352"/>
        </pc:sldMkLst>
      </pc:sldChg>
      <pc:sldChg chg="ord">
        <pc:chgData name="CLARA DI PIAZZA" userId="bd862384-123f-4ee2-aeda-536dfd36a613" providerId="ADAL" clId="{BE81A441-2441-4AB1-A5E1-DBC1A10FA0EB}" dt="2022-12-13T15:22:08.620" v="9432"/>
        <pc:sldMkLst>
          <pc:docMk/>
          <pc:sldMk cId="590002618" sldId="353"/>
        </pc:sldMkLst>
      </pc:sldChg>
      <pc:sldChg chg="modSp del mod">
        <pc:chgData name="CLARA DI PIAZZA" userId="bd862384-123f-4ee2-aeda-536dfd36a613" providerId="ADAL" clId="{BE81A441-2441-4AB1-A5E1-DBC1A10FA0EB}" dt="2022-12-06T16:18:40.537" v="1707" actId="47"/>
        <pc:sldMkLst>
          <pc:docMk/>
          <pc:sldMk cId="1355024006" sldId="354"/>
        </pc:sldMkLst>
        <pc:spChg chg="mod">
          <ac:chgData name="CLARA DI PIAZZA" userId="bd862384-123f-4ee2-aeda-536dfd36a613" providerId="ADAL" clId="{BE81A441-2441-4AB1-A5E1-DBC1A10FA0EB}" dt="2022-12-05T17:13:02.386" v="970" actId="20577"/>
          <ac:spMkLst>
            <pc:docMk/>
            <pc:sldMk cId="1355024006" sldId="354"/>
            <ac:spMk id="5" creationId="{48E9DC79-E00D-04E9-A6AA-F4E9F61F151C}"/>
          </ac:spMkLst>
        </pc:spChg>
      </pc:sldChg>
      <pc:sldChg chg="del ord">
        <pc:chgData name="CLARA DI PIAZZA" userId="bd862384-123f-4ee2-aeda-536dfd36a613" providerId="ADAL" clId="{BE81A441-2441-4AB1-A5E1-DBC1A10FA0EB}" dt="2022-12-13T14:25:31.406" v="8264" actId="47"/>
        <pc:sldMkLst>
          <pc:docMk/>
          <pc:sldMk cId="984760747" sldId="355"/>
        </pc:sldMkLst>
      </pc:sldChg>
      <pc:sldChg chg="modSp del mod ord">
        <pc:chgData name="CLARA DI PIAZZA" userId="bd862384-123f-4ee2-aeda-536dfd36a613" providerId="ADAL" clId="{BE81A441-2441-4AB1-A5E1-DBC1A10FA0EB}" dt="2022-12-13T14:29:49.548" v="8303" actId="47"/>
        <pc:sldMkLst>
          <pc:docMk/>
          <pc:sldMk cId="1788722803" sldId="356"/>
        </pc:sldMkLst>
        <pc:spChg chg="mod">
          <ac:chgData name="CLARA DI PIAZZA" userId="bd862384-123f-4ee2-aeda-536dfd36a613" providerId="ADAL" clId="{BE81A441-2441-4AB1-A5E1-DBC1A10FA0EB}" dt="2022-12-06T16:02:31.268" v="1048" actId="1076"/>
          <ac:spMkLst>
            <pc:docMk/>
            <pc:sldMk cId="1788722803" sldId="356"/>
            <ac:spMk id="4" creationId="{1A1C3429-BE96-4339-B5D9-2B6C10A70278}"/>
          </ac:spMkLst>
        </pc:spChg>
        <pc:picChg chg="mod">
          <ac:chgData name="CLARA DI PIAZZA" userId="bd862384-123f-4ee2-aeda-536dfd36a613" providerId="ADAL" clId="{BE81A441-2441-4AB1-A5E1-DBC1A10FA0EB}" dt="2022-12-06T16:02:33.936" v="1049" actId="1076"/>
          <ac:picMkLst>
            <pc:docMk/>
            <pc:sldMk cId="1788722803" sldId="356"/>
            <ac:picMk id="5" creationId="{564DCBB6-575C-2271-6E96-8D74D82F9411}"/>
          </ac:picMkLst>
        </pc:picChg>
      </pc:sldChg>
      <pc:sldChg chg="modSp mod">
        <pc:chgData name="CLARA DI PIAZZA" userId="bd862384-123f-4ee2-aeda-536dfd36a613" providerId="ADAL" clId="{BE81A441-2441-4AB1-A5E1-DBC1A10FA0EB}" dt="2022-12-14T10:34:56.142" v="9437" actId="20577"/>
        <pc:sldMkLst>
          <pc:docMk/>
          <pc:sldMk cId="3870052746" sldId="359"/>
        </pc:sldMkLst>
        <pc:spChg chg="mod">
          <ac:chgData name="CLARA DI PIAZZA" userId="bd862384-123f-4ee2-aeda-536dfd36a613" providerId="ADAL" clId="{BE81A441-2441-4AB1-A5E1-DBC1A10FA0EB}" dt="2022-12-14T10:34:56.142" v="9437" actId="20577"/>
          <ac:spMkLst>
            <pc:docMk/>
            <pc:sldMk cId="3870052746" sldId="359"/>
            <ac:spMk id="2" creationId="{664D64BB-7BCC-1E8C-E83C-24C8A1425A0D}"/>
          </ac:spMkLst>
        </pc:spChg>
      </pc:sldChg>
      <pc:sldChg chg="del">
        <pc:chgData name="CLARA DI PIAZZA" userId="bd862384-123f-4ee2-aeda-536dfd36a613" providerId="ADAL" clId="{BE81A441-2441-4AB1-A5E1-DBC1A10FA0EB}" dt="2022-12-05T17:11:38.760" v="928" actId="47"/>
        <pc:sldMkLst>
          <pc:docMk/>
          <pc:sldMk cId="2743690652" sldId="360"/>
        </pc:sldMkLst>
      </pc:sldChg>
      <pc:sldChg chg="del">
        <pc:chgData name="CLARA DI PIAZZA" userId="bd862384-123f-4ee2-aeda-536dfd36a613" providerId="ADAL" clId="{BE81A441-2441-4AB1-A5E1-DBC1A10FA0EB}" dt="2022-12-05T12:51:14.115" v="629" actId="47"/>
        <pc:sldMkLst>
          <pc:docMk/>
          <pc:sldMk cId="1087905179" sldId="364"/>
        </pc:sldMkLst>
      </pc:sldChg>
      <pc:sldChg chg="del">
        <pc:chgData name="CLARA DI PIAZZA" userId="bd862384-123f-4ee2-aeda-536dfd36a613" providerId="ADAL" clId="{BE81A441-2441-4AB1-A5E1-DBC1A10FA0EB}" dt="2022-12-05T12:51:14.115" v="629" actId="47"/>
        <pc:sldMkLst>
          <pc:docMk/>
          <pc:sldMk cId="2116936897" sldId="370"/>
        </pc:sldMkLst>
      </pc:sldChg>
      <pc:sldChg chg="del">
        <pc:chgData name="CLARA DI PIAZZA" userId="bd862384-123f-4ee2-aeda-536dfd36a613" providerId="ADAL" clId="{BE81A441-2441-4AB1-A5E1-DBC1A10FA0EB}" dt="2022-12-05T12:51:14.115" v="629" actId="47"/>
        <pc:sldMkLst>
          <pc:docMk/>
          <pc:sldMk cId="1963542414" sldId="371"/>
        </pc:sldMkLst>
      </pc:sldChg>
      <pc:sldChg chg="del">
        <pc:chgData name="CLARA DI PIAZZA" userId="bd862384-123f-4ee2-aeda-536dfd36a613" providerId="ADAL" clId="{BE81A441-2441-4AB1-A5E1-DBC1A10FA0EB}" dt="2022-12-05T12:51:14.115" v="629" actId="47"/>
        <pc:sldMkLst>
          <pc:docMk/>
          <pc:sldMk cId="4244719618" sldId="373"/>
        </pc:sldMkLst>
      </pc:sldChg>
      <pc:sldChg chg="del">
        <pc:chgData name="CLARA DI PIAZZA" userId="bd862384-123f-4ee2-aeda-536dfd36a613" providerId="ADAL" clId="{BE81A441-2441-4AB1-A5E1-DBC1A10FA0EB}" dt="2022-12-05T12:51:50.782" v="633" actId="47"/>
        <pc:sldMkLst>
          <pc:docMk/>
          <pc:sldMk cId="3349330580" sldId="378"/>
        </pc:sldMkLst>
      </pc:sldChg>
      <pc:sldChg chg="modSp">
        <pc:chgData name="CLARA DI PIAZZA" userId="bd862384-123f-4ee2-aeda-536dfd36a613" providerId="ADAL" clId="{BE81A441-2441-4AB1-A5E1-DBC1A10FA0EB}" dt="2022-12-05T16:07:38.122" v="887"/>
        <pc:sldMkLst>
          <pc:docMk/>
          <pc:sldMk cId="3363487974" sldId="380"/>
        </pc:sldMkLst>
        <pc:graphicFrameChg chg="mod">
          <ac:chgData name="CLARA DI PIAZZA" userId="bd862384-123f-4ee2-aeda-536dfd36a613" providerId="ADAL" clId="{BE81A441-2441-4AB1-A5E1-DBC1A10FA0EB}" dt="2022-12-05T16:07:38.122" v="887"/>
          <ac:graphicFrameMkLst>
            <pc:docMk/>
            <pc:sldMk cId="3363487974" sldId="380"/>
            <ac:graphicFrameMk id="2" creationId="{B8540A88-D95F-15AB-9917-E8BBB3647D1A}"/>
          </ac:graphicFrameMkLst>
        </pc:graphicFrameChg>
      </pc:sldChg>
      <pc:sldChg chg="del">
        <pc:chgData name="CLARA DI PIAZZA" userId="bd862384-123f-4ee2-aeda-536dfd36a613" providerId="ADAL" clId="{BE81A441-2441-4AB1-A5E1-DBC1A10FA0EB}" dt="2022-12-05T17:12:34.622" v="930" actId="47"/>
        <pc:sldMkLst>
          <pc:docMk/>
          <pc:sldMk cId="1918215725" sldId="381"/>
        </pc:sldMkLst>
      </pc:sldChg>
      <pc:sldChg chg="del">
        <pc:chgData name="CLARA DI PIAZZA" userId="bd862384-123f-4ee2-aeda-536dfd36a613" providerId="ADAL" clId="{BE81A441-2441-4AB1-A5E1-DBC1A10FA0EB}" dt="2022-12-05T12:51:21.087" v="630" actId="47"/>
        <pc:sldMkLst>
          <pc:docMk/>
          <pc:sldMk cId="1507656049" sldId="387"/>
        </pc:sldMkLst>
      </pc:sldChg>
      <pc:sldChg chg="del">
        <pc:chgData name="CLARA DI PIAZZA" userId="bd862384-123f-4ee2-aeda-536dfd36a613" providerId="ADAL" clId="{BE81A441-2441-4AB1-A5E1-DBC1A10FA0EB}" dt="2022-12-05T17:11:55.546" v="929" actId="47"/>
        <pc:sldMkLst>
          <pc:docMk/>
          <pc:sldMk cId="1497178446" sldId="388"/>
        </pc:sldMkLst>
      </pc:sldChg>
      <pc:sldChg chg="del">
        <pc:chgData name="CLARA DI PIAZZA" userId="bd862384-123f-4ee2-aeda-536dfd36a613" providerId="ADAL" clId="{BE81A441-2441-4AB1-A5E1-DBC1A10FA0EB}" dt="2022-12-05T12:51:27.284" v="631" actId="47"/>
        <pc:sldMkLst>
          <pc:docMk/>
          <pc:sldMk cId="2554537763" sldId="389"/>
        </pc:sldMkLst>
      </pc:sldChg>
      <pc:sldChg chg="del">
        <pc:chgData name="CLARA DI PIAZZA" userId="bd862384-123f-4ee2-aeda-536dfd36a613" providerId="ADAL" clId="{BE81A441-2441-4AB1-A5E1-DBC1A10FA0EB}" dt="2022-12-05T12:51:28.668" v="632" actId="47"/>
        <pc:sldMkLst>
          <pc:docMk/>
          <pc:sldMk cId="1027412110" sldId="390"/>
        </pc:sldMkLst>
      </pc:sldChg>
      <pc:sldChg chg="ord">
        <pc:chgData name="CLARA DI PIAZZA" userId="bd862384-123f-4ee2-aeda-536dfd36a613" providerId="ADAL" clId="{BE81A441-2441-4AB1-A5E1-DBC1A10FA0EB}" dt="2022-12-05T17:09:40.270" v="921"/>
        <pc:sldMkLst>
          <pc:docMk/>
          <pc:sldMk cId="157616653" sldId="391"/>
        </pc:sldMkLst>
      </pc:sldChg>
      <pc:sldChg chg="addSp delSp modSp mod ord">
        <pc:chgData name="CLARA DI PIAZZA" userId="bd862384-123f-4ee2-aeda-536dfd36a613" providerId="ADAL" clId="{BE81A441-2441-4AB1-A5E1-DBC1A10FA0EB}" dt="2022-12-06T17:55:11.458" v="5400" actId="20577"/>
        <pc:sldMkLst>
          <pc:docMk/>
          <pc:sldMk cId="2802816709" sldId="394"/>
        </pc:sldMkLst>
        <pc:spChg chg="del">
          <ac:chgData name="CLARA DI PIAZZA" userId="bd862384-123f-4ee2-aeda-536dfd36a613" providerId="ADAL" clId="{BE81A441-2441-4AB1-A5E1-DBC1A10FA0EB}" dt="2022-12-06T16:49:08.794" v="2742" actId="478"/>
          <ac:spMkLst>
            <pc:docMk/>
            <pc:sldMk cId="2802816709" sldId="394"/>
            <ac:spMk id="2" creationId="{680DCB67-97A5-8EA5-A970-44A0849A6159}"/>
          </ac:spMkLst>
        </pc:spChg>
        <pc:spChg chg="add del mod">
          <ac:chgData name="CLARA DI PIAZZA" userId="bd862384-123f-4ee2-aeda-536dfd36a613" providerId="ADAL" clId="{BE81A441-2441-4AB1-A5E1-DBC1A10FA0EB}" dt="2022-12-06T16:49:18.711" v="2757"/>
          <ac:spMkLst>
            <pc:docMk/>
            <pc:sldMk cId="2802816709" sldId="394"/>
            <ac:spMk id="3" creationId="{0371C40A-85F1-4B9B-2840-131A2985CC09}"/>
          </ac:spMkLst>
        </pc:spChg>
        <pc:spChg chg="mod">
          <ac:chgData name="CLARA DI PIAZZA" userId="bd862384-123f-4ee2-aeda-536dfd36a613" providerId="ADAL" clId="{BE81A441-2441-4AB1-A5E1-DBC1A10FA0EB}" dt="2022-12-06T17:13:53.207" v="3933" actId="20577"/>
          <ac:spMkLst>
            <pc:docMk/>
            <pc:sldMk cId="2802816709" sldId="394"/>
            <ac:spMk id="4" creationId="{FB723163-183C-98F5-BF29-40BEA2446ADD}"/>
          </ac:spMkLst>
        </pc:spChg>
        <pc:spChg chg="del mod">
          <ac:chgData name="CLARA DI PIAZZA" userId="bd862384-123f-4ee2-aeda-536dfd36a613" providerId="ADAL" clId="{BE81A441-2441-4AB1-A5E1-DBC1A10FA0EB}" dt="2022-12-06T16:49:05.458" v="2741" actId="478"/>
          <ac:spMkLst>
            <pc:docMk/>
            <pc:sldMk cId="2802816709" sldId="394"/>
            <ac:spMk id="5" creationId="{48E9DC79-E00D-04E9-A6AA-F4E9F61F151C}"/>
          </ac:spMkLst>
        </pc:spChg>
        <pc:spChg chg="add mod">
          <ac:chgData name="CLARA DI PIAZZA" userId="bd862384-123f-4ee2-aeda-536dfd36a613" providerId="ADAL" clId="{BE81A441-2441-4AB1-A5E1-DBC1A10FA0EB}" dt="2022-12-06T17:55:11.458" v="5400" actId="20577"/>
          <ac:spMkLst>
            <pc:docMk/>
            <pc:sldMk cId="2802816709" sldId="394"/>
            <ac:spMk id="6" creationId="{BF69F612-822D-B8E9-7BE9-3E5C8DD0F391}"/>
          </ac:spMkLst>
        </pc:spChg>
      </pc:sldChg>
      <pc:sldChg chg="del">
        <pc:chgData name="CLARA DI PIAZZA" userId="bd862384-123f-4ee2-aeda-536dfd36a613" providerId="ADAL" clId="{BE81A441-2441-4AB1-A5E1-DBC1A10FA0EB}" dt="2022-12-04T16:51:56.583" v="571" actId="47"/>
        <pc:sldMkLst>
          <pc:docMk/>
          <pc:sldMk cId="372420876" sldId="396"/>
        </pc:sldMkLst>
      </pc:sldChg>
      <pc:sldChg chg="addSp delSp modSp mod">
        <pc:chgData name="CLARA DI PIAZZA" userId="bd862384-123f-4ee2-aeda-536dfd36a613" providerId="ADAL" clId="{BE81A441-2441-4AB1-A5E1-DBC1A10FA0EB}" dt="2022-12-06T18:03:44.809" v="5410" actId="208"/>
        <pc:sldMkLst>
          <pc:docMk/>
          <pc:sldMk cId="4293702712" sldId="397"/>
        </pc:sldMkLst>
        <pc:spChg chg="mod">
          <ac:chgData name="CLARA DI PIAZZA" userId="bd862384-123f-4ee2-aeda-536dfd36a613" providerId="ADAL" clId="{BE81A441-2441-4AB1-A5E1-DBC1A10FA0EB}" dt="2022-12-03T17:28:04.637" v="264" actId="20577"/>
          <ac:spMkLst>
            <pc:docMk/>
            <pc:sldMk cId="4293702712" sldId="397"/>
            <ac:spMk id="3" creationId="{AFA9A796-E72B-8BDD-E89F-6AA66607116C}"/>
          </ac:spMkLst>
        </pc:spChg>
        <pc:spChg chg="add mod">
          <ac:chgData name="CLARA DI PIAZZA" userId="bd862384-123f-4ee2-aeda-536dfd36a613" providerId="ADAL" clId="{BE81A441-2441-4AB1-A5E1-DBC1A10FA0EB}" dt="2022-12-03T16:51:42.248" v="11" actId="1076"/>
          <ac:spMkLst>
            <pc:docMk/>
            <pc:sldMk cId="4293702712" sldId="397"/>
            <ac:spMk id="9" creationId="{C2A0C71D-6524-669E-FD0C-FA2900FA9522}"/>
          </ac:spMkLst>
        </pc:spChg>
        <pc:spChg chg="add mod">
          <ac:chgData name="CLARA DI PIAZZA" userId="bd862384-123f-4ee2-aeda-536dfd36a613" providerId="ADAL" clId="{BE81A441-2441-4AB1-A5E1-DBC1A10FA0EB}" dt="2022-12-03T16:56:50.185" v="30" actId="1076"/>
          <ac:spMkLst>
            <pc:docMk/>
            <pc:sldMk cId="4293702712" sldId="397"/>
            <ac:spMk id="26" creationId="{6781B58D-3C40-2F1F-CDCE-DBDF8669C7D8}"/>
          </ac:spMkLst>
        </pc:spChg>
        <pc:spChg chg="add del">
          <ac:chgData name="CLARA DI PIAZZA" userId="bd862384-123f-4ee2-aeda-536dfd36a613" providerId="ADAL" clId="{BE81A441-2441-4AB1-A5E1-DBC1A10FA0EB}" dt="2022-12-03T17:07:43.834" v="42" actId="478"/>
          <ac:spMkLst>
            <pc:docMk/>
            <pc:sldMk cId="4293702712" sldId="397"/>
            <ac:spMk id="35" creationId="{AD1A4F53-4429-CFBD-1BEE-976E78846498}"/>
          </ac:spMkLst>
        </pc:spChg>
        <pc:spChg chg="add mod">
          <ac:chgData name="CLARA DI PIAZZA" userId="bd862384-123f-4ee2-aeda-536dfd36a613" providerId="ADAL" clId="{BE81A441-2441-4AB1-A5E1-DBC1A10FA0EB}" dt="2022-12-03T17:09:08.469" v="77" actId="1076"/>
          <ac:spMkLst>
            <pc:docMk/>
            <pc:sldMk cId="4293702712" sldId="397"/>
            <ac:spMk id="38" creationId="{BC6C39BE-330B-15A7-F558-3741798CD9FA}"/>
          </ac:spMkLst>
        </pc:spChg>
        <pc:spChg chg="add mod">
          <ac:chgData name="CLARA DI PIAZZA" userId="bd862384-123f-4ee2-aeda-536dfd36a613" providerId="ADAL" clId="{BE81A441-2441-4AB1-A5E1-DBC1A10FA0EB}" dt="2022-12-03T17:10:18.439" v="99" actId="20577"/>
          <ac:spMkLst>
            <pc:docMk/>
            <pc:sldMk cId="4293702712" sldId="397"/>
            <ac:spMk id="46" creationId="{48C6AE00-079D-98DB-991C-661CE03C1CB8}"/>
          </ac:spMkLst>
        </pc:spChg>
        <pc:spChg chg="add mod">
          <ac:chgData name="CLARA DI PIAZZA" userId="bd862384-123f-4ee2-aeda-536dfd36a613" providerId="ADAL" clId="{BE81A441-2441-4AB1-A5E1-DBC1A10FA0EB}" dt="2022-12-03T17:13:48.703" v="103" actId="1076"/>
          <ac:spMkLst>
            <pc:docMk/>
            <pc:sldMk cId="4293702712" sldId="397"/>
            <ac:spMk id="49" creationId="{776C3025-E308-3850-79D7-4D8F46EE717F}"/>
          </ac:spMkLst>
        </pc:spChg>
        <pc:spChg chg="add mod">
          <ac:chgData name="CLARA DI PIAZZA" userId="bd862384-123f-4ee2-aeda-536dfd36a613" providerId="ADAL" clId="{BE81A441-2441-4AB1-A5E1-DBC1A10FA0EB}" dt="2022-12-03T17:16:37.421" v="110" actId="1076"/>
          <ac:spMkLst>
            <pc:docMk/>
            <pc:sldMk cId="4293702712" sldId="397"/>
            <ac:spMk id="53" creationId="{F0130881-C135-EF15-5326-89E261420467}"/>
          </ac:spMkLst>
        </pc:spChg>
        <pc:spChg chg="add mod">
          <ac:chgData name="CLARA DI PIAZZA" userId="bd862384-123f-4ee2-aeda-536dfd36a613" providerId="ADAL" clId="{BE81A441-2441-4AB1-A5E1-DBC1A10FA0EB}" dt="2022-12-03T17:17:54.373" v="123" actId="20577"/>
          <ac:spMkLst>
            <pc:docMk/>
            <pc:sldMk cId="4293702712" sldId="397"/>
            <ac:spMk id="60" creationId="{1B0913AB-4B0C-A3D6-FA55-3AAED7AE9646}"/>
          </ac:spMkLst>
        </pc:spChg>
        <pc:spChg chg="add mod">
          <ac:chgData name="CLARA DI PIAZZA" userId="bd862384-123f-4ee2-aeda-536dfd36a613" providerId="ADAL" clId="{BE81A441-2441-4AB1-A5E1-DBC1A10FA0EB}" dt="2022-12-03T17:22:26.914" v="194" actId="1076"/>
          <ac:spMkLst>
            <pc:docMk/>
            <pc:sldMk cId="4293702712" sldId="397"/>
            <ac:spMk id="68" creationId="{0D5400C5-B230-79DB-A6E8-F7D92FB0B82A}"/>
          </ac:spMkLst>
        </pc:spChg>
        <pc:spChg chg="mod">
          <ac:chgData name="CLARA DI PIAZZA" userId="bd862384-123f-4ee2-aeda-536dfd36a613" providerId="ADAL" clId="{BE81A441-2441-4AB1-A5E1-DBC1A10FA0EB}" dt="2022-12-03T17:20:19.402" v="171" actId="1076"/>
          <ac:spMkLst>
            <pc:docMk/>
            <pc:sldMk cId="4293702712" sldId="397"/>
            <ac:spMk id="69" creationId="{B41FE829-F57B-DA86-B5E0-E9EE41800539}"/>
          </ac:spMkLst>
        </pc:spChg>
        <pc:spChg chg="add mod">
          <ac:chgData name="CLARA DI PIAZZA" userId="bd862384-123f-4ee2-aeda-536dfd36a613" providerId="ADAL" clId="{BE81A441-2441-4AB1-A5E1-DBC1A10FA0EB}" dt="2022-12-03T17:21:21.157" v="185" actId="1076"/>
          <ac:spMkLst>
            <pc:docMk/>
            <pc:sldMk cId="4293702712" sldId="397"/>
            <ac:spMk id="84" creationId="{A3B5CF18-3CF6-EA4B-16F5-5449545F6335}"/>
          </ac:spMkLst>
        </pc:spChg>
        <pc:spChg chg="add mod">
          <ac:chgData name="CLARA DI PIAZZA" userId="bd862384-123f-4ee2-aeda-536dfd36a613" providerId="ADAL" clId="{BE81A441-2441-4AB1-A5E1-DBC1A10FA0EB}" dt="2022-12-03T17:23:04.942" v="217" actId="1076"/>
          <ac:spMkLst>
            <pc:docMk/>
            <pc:sldMk cId="4293702712" sldId="397"/>
            <ac:spMk id="90" creationId="{2D2DDB05-034D-4927-A7AD-D4A295345558}"/>
          </ac:spMkLst>
        </pc:spChg>
        <pc:spChg chg="add mod">
          <ac:chgData name="CLARA DI PIAZZA" userId="bd862384-123f-4ee2-aeda-536dfd36a613" providerId="ADAL" clId="{BE81A441-2441-4AB1-A5E1-DBC1A10FA0EB}" dt="2022-12-03T17:26:24.850" v="238" actId="1076"/>
          <ac:spMkLst>
            <pc:docMk/>
            <pc:sldMk cId="4293702712" sldId="397"/>
            <ac:spMk id="93" creationId="{73C6CB48-61FA-EF76-DFB7-1DEA76032685}"/>
          </ac:spMkLst>
        </pc:spChg>
        <pc:spChg chg="add mod">
          <ac:chgData name="CLARA DI PIAZZA" userId="bd862384-123f-4ee2-aeda-536dfd36a613" providerId="ADAL" clId="{BE81A441-2441-4AB1-A5E1-DBC1A10FA0EB}" dt="2022-12-03T17:26:50.639" v="252" actId="688"/>
          <ac:spMkLst>
            <pc:docMk/>
            <pc:sldMk cId="4293702712" sldId="397"/>
            <ac:spMk id="101" creationId="{4787D6D6-D830-0E17-1A4A-7A84B3C56BB7}"/>
          </ac:spMkLst>
        </pc:spChg>
        <pc:cxnChg chg="add mod">
          <ac:chgData name="CLARA DI PIAZZA" userId="bd862384-123f-4ee2-aeda-536dfd36a613" providerId="ADAL" clId="{BE81A441-2441-4AB1-A5E1-DBC1A10FA0EB}" dt="2022-12-03T16:50:50.872" v="4" actId="14100"/>
          <ac:cxnSpMkLst>
            <pc:docMk/>
            <pc:sldMk cId="4293702712" sldId="397"/>
            <ac:cxnSpMk id="2" creationId="{9D0194DE-2C08-F14D-E888-00360DB03F3D}"/>
          </ac:cxnSpMkLst>
        </pc:cxnChg>
        <pc:cxnChg chg="mod">
          <ac:chgData name="CLARA DI PIAZZA" userId="bd862384-123f-4ee2-aeda-536dfd36a613" providerId="ADAL" clId="{BE81A441-2441-4AB1-A5E1-DBC1A10FA0EB}" dt="2022-12-06T18:03:44.809" v="5410" actId="208"/>
          <ac:cxnSpMkLst>
            <pc:docMk/>
            <pc:sldMk cId="4293702712" sldId="397"/>
            <ac:cxnSpMk id="20" creationId="{B383B2DE-D1DE-31E7-C000-584D11AA9BD7}"/>
          </ac:cxnSpMkLst>
        </pc:cxnChg>
        <pc:cxnChg chg="add mod">
          <ac:chgData name="CLARA DI PIAZZA" userId="bd862384-123f-4ee2-aeda-536dfd36a613" providerId="ADAL" clId="{BE81A441-2441-4AB1-A5E1-DBC1A10FA0EB}" dt="2022-12-03T16:55:24.170" v="22" actId="14100"/>
          <ac:cxnSpMkLst>
            <pc:docMk/>
            <pc:sldMk cId="4293702712" sldId="397"/>
            <ac:cxnSpMk id="21" creationId="{F101FCC8-DB42-898C-8C7E-464A81D5BDC8}"/>
          </ac:cxnSpMkLst>
        </pc:cxnChg>
        <pc:cxnChg chg="add del mod">
          <ac:chgData name="CLARA DI PIAZZA" userId="bd862384-123f-4ee2-aeda-536dfd36a613" providerId="ADAL" clId="{BE81A441-2441-4AB1-A5E1-DBC1A10FA0EB}" dt="2022-12-03T16:58:18.651" v="35" actId="478"/>
          <ac:cxnSpMkLst>
            <pc:docMk/>
            <pc:sldMk cId="4293702712" sldId="397"/>
            <ac:cxnSpMk id="27" creationId="{07B6EE11-86F9-7D75-3BE6-602CA497EFF9}"/>
          </ac:cxnSpMkLst>
        </pc:cxnChg>
        <pc:cxnChg chg="add del mod">
          <ac:chgData name="CLARA DI PIAZZA" userId="bd862384-123f-4ee2-aeda-536dfd36a613" providerId="ADAL" clId="{BE81A441-2441-4AB1-A5E1-DBC1A10FA0EB}" dt="2022-12-03T17:06:39.779" v="37" actId="11529"/>
          <ac:cxnSpMkLst>
            <pc:docMk/>
            <pc:sldMk cId="4293702712" sldId="397"/>
            <ac:cxnSpMk id="31" creationId="{ECF86263-A97E-F357-37A5-03859B3EDE66}"/>
          </ac:cxnSpMkLst>
        </pc:cxnChg>
        <pc:cxnChg chg="add del mod">
          <ac:chgData name="CLARA DI PIAZZA" userId="bd862384-123f-4ee2-aeda-536dfd36a613" providerId="ADAL" clId="{BE81A441-2441-4AB1-A5E1-DBC1A10FA0EB}" dt="2022-12-03T17:06:59.554" v="40" actId="478"/>
          <ac:cxnSpMkLst>
            <pc:docMk/>
            <pc:sldMk cId="4293702712" sldId="397"/>
            <ac:cxnSpMk id="33" creationId="{5736B75F-DA41-8685-DE8E-B3D38375E308}"/>
          </ac:cxnSpMkLst>
        </pc:cxnChg>
        <pc:cxnChg chg="add">
          <ac:chgData name="CLARA DI PIAZZA" userId="bd862384-123f-4ee2-aeda-536dfd36a613" providerId="ADAL" clId="{BE81A441-2441-4AB1-A5E1-DBC1A10FA0EB}" dt="2022-12-03T17:07:57.430" v="43" actId="11529"/>
          <ac:cxnSpMkLst>
            <pc:docMk/>
            <pc:sldMk cId="4293702712" sldId="397"/>
            <ac:cxnSpMk id="37" creationId="{C0348FAC-B36F-23DC-B1A6-89B4DE252504}"/>
          </ac:cxnSpMkLst>
        </pc:cxnChg>
        <pc:cxnChg chg="add mod">
          <ac:chgData name="CLARA DI PIAZZA" userId="bd862384-123f-4ee2-aeda-536dfd36a613" providerId="ADAL" clId="{BE81A441-2441-4AB1-A5E1-DBC1A10FA0EB}" dt="2022-12-03T17:09:54.781" v="82" actId="14100"/>
          <ac:cxnSpMkLst>
            <pc:docMk/>
            <pc:sldMk cId="4293702712" sldId="397"/>
            <ac:cxnSpMk id="39" creationId="{B397DE67-0A7E-6819-F7C3-81F4B750D10A}"/>
          </ac:cxnSpMkLst>
        </pc:cxnChg>
        <pc:cxnChg chg="add">
          <ac:chgData name="CLARA DI PIAZZA" userId="bd862384-123f-4ee2-aeda-536dfd36a613" providerId="ADAL" clId="{BE81A441-2441-4AB1-A5E1-DBC1A10FA0EB}" dt="2022-12-03T17:13:26.163" v="100" actId="11529"/>
          <ac:cxnSpMkLst>
            <pc:docMk/>
            <pc:sldMk cId="4293702712" sldId="397"/>
            <ac:cxnSpMk id="48" creationId="{721D1219-2BA4-6FDB-1E37-33EC8F9177D4}"/>
          </ac:cxnSpMkLst>
        </pc:cxnChg>
        <pc:cxnChg chg="add">
          <ac:chgData name="CLARA DI PIAZZA" userId="bd862384-123f-4ee2-aeda-536dfd36a613" providerId="ADAL" clId="{BE81A441-2441-4AB1-A5E1-DBC1A10FA0EB}" dt="2022-12-03T17:14:46.888" v="104" actId="11529"/>
          <ac:cxnSpMkLst>
            <pc:docMk/>
            <pc:sldMk cId="4293702712" sldId="397"/>
            <ac:cxnSpMk id="52" creationId="{4ADB29BB-4017-510C-C145-3367E3013F95}"/>
          </ac:cxnSpMkLst>
        </pc:cxnChg>
        <pc:cxnChg chg="add mod">
          <ac:chgData name="CLARA DI PIAZZA" userId="bd862384-123f-4ee2-aeda-536dfd36a613" providerId="ADAL" clId="{BE81A441-2441-4AB1-A5E1-DBC1A10FA0EB}" dt="2022-12-03T17:17:14.959" v="116" actId="14100"/>
          <ac:cxnSpMkLst>
            <pc:docMk/>
            <pc:sldMk cId="4293702712" sldId="397"/>
            <ac:cxnSpMk id="54" creationId="{4B9762D9-1E7B-262C-D1DD-6127B24D2EE1}"/>
          </ac:cxnSpMkLst>
        </pc:cxnChg>
        <pc:cxnChg chg="add mod">
          <ac:chgData name="CLARA DI PIAZZA" userId="bd862384-123f-4ee2-aeda-536dfd36a613" providerId="ADAL" clId="{BE81A441-2441-4AB1-A5E1-DBC1A10FA0EB}" dt="2022-12-03T17:22:22.855" v="192" actId="1076"/>
          <ac:cxnSpMkLst>
            <pc:docMk/>
            <pc:sldMk cId="4293702712" sldId="397"/>
            <ac:cxnSpMk id="62" creationId="{8AAF13EA-CA3D-624A-886C-77339DC2B6C0}"/>
          </ac:cxnSpMkLst>
        </pc:cxnChg>
        <pc:cxnChg chg="del mod">
          <ac:chgData name="CLARA DI PIAZZA" userId="bd862384-123f-4ee2-aeda-536dfd36a613" providerId="ADAL" clId="{BE81A441-2441-4AB1-A5E1-DBC1A10FA0EB}" dt="2022-12-03T16:54:54.171" v="15" actId="478"/>
          <ac:cxnSpMkLst>
            <pc:docMk/>
            <pc:sldMk cId="4293702712" sldId="397"/>
            <ac:cxnSpMk id="75" creationId="{6FCDB9D9-FE4C-D820-4CC4-CDA33C67A7E1}"/>
          </ac:cxnSpMkLst>
        </pc:cxnChg>
        <pc:cxnChg chg="add mod">
          <ac:chgData name="CLARA DI PIAZZA" userId="bd862384-123f-4ee2-aeda-536dfd36a613" providerId="ADAL" clId="{BE81A441-2441-4AB1-A5E1-DBC1A10FA0EB}" dt="2022-12-03T17:20:50.897" v="175" actId="14100"/>
          <ac:cxnSpMkLst>
            <pc:docMk/>
            <pc:sldMk cId="4293702712" sldId="397"/>
            <ac:cxnSpMk id="79" creationId="{B426B592-C411-E9E3-43BD-597B84FF7DC8}"/>
          </ac:cxnSpMkLst>
        </pc:cxnChg>
        <pc:cxnChg chg="add mod">
          <ac:chgData name="CLARA DI PIAZZA" userId="bd862384-123f-4ee2-aeda-536dfd36a613" providerId="ADAL" clId="{BE81A441-2441-4AB1-A5E1-DBC1A10FA0EB}" dt="2022-12-03T17:22:00.221" v="189" actId="14100"/>
          <ac:cxnSpMkLst>
            <pc:docMk/>
            <pc:sldMk cId="4293702712" sldId="397"/>
            <ac:cxnSpMk id="86" creationId="{33A8D419-DAE7-7ED8-D413-CB6F5691F6A9}"/>
          </ac:cxnSpMkLst>
        </pc:cxnChg>
        <pc:cxnChg chg="add">
          <ac:chgData name="CLARA DI PIAZZA" userId="bd862384-123f-4ee2-aeda-536dfd36a613" providerId="ADAL" clId="{BE81A441-2441-4AB1-A5E1-DBC1A10FA0EB}" dt="2022-12-03T17:23:30.248" v="218" actId="11529"/>
          <ac:cxnSpMkLst>
            <pc:docMk/>
            <pc:sldMk cId="4293702712" sldId="397"/>
            <ac:cxnSpMk id="92" creationId="{9C514668-641E-9D46-042A-54979C2F394C}"/>
          </ac:cxnSpMkLst>
        </pc:cxnChg>
        <pc:cxnChg chg="add">
          <ac:chgData name="CLARA DI PIAZZA" userId="bd862384-123f-4ee2-aeda-536dfd36a613" providerId="ADAL" clId="{BE81A441-2441-4AB1-A5E1-DBC1A10FA0EB}" dt="2022-12-03T17:25:02.510" v="232" actId="11529"/>
          <ac:cxnSpMkLst>
            <pc:docMk/>
            <pc:sldMk cId="4293702712" sldId="397"/>
            <ac:cxnSpMk id="95" creationId="{161311B8-A7EF-C49C-BC6A-1141D958878E}"/>
          </ac:cxnSpMkLst>
        </pc:cxnChg>
        <pc:cxnChg chg="add mod">
          <ac:chgData name="CLARA DI PIAZZA" userId="bd862384-123f-4ee2-aeda-536dfd36a613" providerId="ADAL" clId="{BE81A441-2441-4AB1-A5E1-DBC1A10FA0EB}" dt="2022-12-03T17:26:16.945" v="237" actId="14100"/>
          <ac:cxnSpMkLst>
            <pc:docMk/>
            <pc:sldMk cId="4293702712" sldId="397"/>
            <ac:cxnSpMk id="97" creationId="{C7B11A6C-1009-62A3-DF9F-AE64F6E16522}"/>
          </ac:cxnSpMkLst>
        </pc:cxnChg>
      </pc:sldChg>
      <pc:sldChg chg="addSp delSp modSp new mod">
        <pc:chgData name="CLARA DI PIAZZA" userId="bd862384-123f-4ee2-aeda-536dfd36a613" providerId="ADAL" clId="{BE81A441-2441-4AB1-A5E1-DBC1A10FA0EB}" dt="2022-12-06T18:53:13.232" v="7602" actId="478"/>
        <pc:sldMkLst>
          <pc:docMk/>
          <pc:sldMk cId="3233953497" sldId="398"/>
        </pc:sldMkLst>
        <pc:spChg chg="del">
          <ac:chgData name="CLARA DI PIAZZA" userId="bd862384-123f-4ee2-aeda-536dfd36a613" providerId="ADAL" clId="{BE81A441-2441-4AB1-A5E1-DBC1A10FA0EB}" dt="2022-12-03T17:29:53.898" v="266" actId="478"/>
          <ac:spMkLst>
            <pc:docMk/>
            <pc:sldMk cId="3233953497" sldId="398"/>
            <ac:spMk id="2" creationId="{E2BF16AE-5485-CFE2-1345-53AEF34FD204}"/>
          </ac:spMkLst>
        </pc:spChg>
        <pc:spChg chg="add del mod">
          <ac:chgData name="CLARA DI PIAZZA" userId="bd862384-123f-4ee2-aeda-536dfd36a613" providerId="ADAL" clId="{BE81A441-2441-4AB1-A5E1-DBC1A10FA0EB}" dt="2022-12-06T18:52:23.717" v="7594" actId="478"/>
          <ac:spMkLst>
            <pc:docMk/>
            <pc:sldMk cId="3233953497" sldId="398"/>
            <ac:spMk id="2" creationId="{EC9A1823-82AA-1AF6-7C15-9BEAB0CC2C8D}"/>
          </ac:spMkLst>
        </pc:spChg>
        <pc:spChg chg="del">
          <ac:chgData name="CLARA DI PIAZZA" userId="bd862384-123f-4ee2-aeda-536dfd36a613" providerId="ADAL" clId="{BE81A441-2441-4AB1-A5E1-DBC1A10FA0EB}" dt="2022-12-03T17:29:56.284" v="267" actId="478"/>
          <ac:spMkLst>
            <pc:docMk/>
            <pc:sldMk cId="3233953497" sldId="398"/>
            <ac:spMk id="3" creationId="{13A68BB3-65BD-9C3C-1C1B-F54FCE56FC80}"/>
          </ac:spMkLst>
        </pc:spChg>
        <pc:spChg chg="add del mod">
          <ac:chgData name="CLARA DI PIAZZA" userId="bd862384-123f-4ee2-aeda-536dfd36a613" providerId="ADAL" clId="{BE81A441-2441-4AB1-A5E1-DBC1A10FA0EB}" dt="2022-12-06T18:53:13.232" v="7602" actId="478"/>
          <ac:spMkLst>
            <pc:docMk/>
            <pc:sldMk cId="3233953497" sldId="398"/>
            <ac:spMk id="3" creationId="{E4615C63-1BB5-4745-CDC0-C24886BE6684}"/>
          </ac:spMkLst>
        </pc:spChg>
        <pc:spChg chg="add mod">
          <ac:chgData name="CLARA DI PIAZZA" userId="bd862384-123f-4ee2-aeda-536dfd36a613" providerId="ADAL" clId="{BE81A441-2441-4AB1-A5E1-DBC1A10FA0EB}" dt="2022-12-03T17:47:13.533" v="464" actId="20577"/>
          <ac:spMkLst>
            <pc:docMk/>
            <pc:sldMk cId="3233953497" sldId="398"/>
            <ac:spMk id="5" creationId="{956BF90B-F18A-D4C6-F047-6F23581BB193}"/>
          </ac:spMkLst>
        </pc:spChg>
        <pc:graphicFrameChg chg="add mod modGraphic">
          <ac:chgData name="CLARA DI PIAZZA" userId="bd862384-123f-4ee2-aeda-536dfd36a613" providerId="ADAL" clId="{BE81A441-2441-4AB1-A5E1-DBC1A10FA0EB}" dt="2022-12-06T18:53:06.592" v="7600" actId="207"/>
          <ac:graphicFrameMkLst>
            <pc:docMk/>
            <pc:sldMk cId="3233953497" sldId="398"/>
            <ac:graphicFrameMk id="4" creationId="{4C4D00D7-7377-748A-1B55-F05316F42585}"/>
          </ac:graphicFrameMkLst>
        </pc:graphicFrameChg>
      </pc:sldChg>
      <pc:sldChg chg="addSp delSp modSp new mod">
        <pc:chgData name="CLARA DI PIAZZA" userId="bd862384-123f-4ee2-aeda-536dfd36a613" providerId="ADAL" clId="{BE81A441-2441-4AB1-A5E1-DBC1A10FA0EB}" dt="2022-12-06T18:54:49.084" v="7609" actId="207"/>
        <pc:sldMkLst>
          <pc:docMk/>
          <pc:sldMk cId="657454206" sldId="399"/>
        </pc:sldMkLst>
        <pc:spChg chg="del">
          <ac:chgData name="CLARA DI PIAZZA" userId="bd862384-123f-4ee2-aeda-536dfd36a613" providerId="ADAL" clId="{BE81A441-2441-4AB1-A5E1-DBC1A10FA0EB}" dt="2022-12-03T17:43:37.058" v="406" actId="478"/>
          <ac:spMkLst>
            <pc:docMk/>
            <pc:sldMk cId="657454206" sldId="399"/>
            <ac:spMk id="2" creationId="{979A4189-3A31-37D0-D309-8C95D0EF1C72}"/>
          </ac:spMkLst>
        </pc:spChg>
        <pc:spChg chg="del">
          <ac:chgData name="CLARA DI PIAZZA" userId="bd862384-123f-4ee2-aeda-536dfd36a613" providerId="ADAL" clId="{BE81A441-2441-4AB1-A5E1-DBC1A10FA0EB}" dt="2022-12-03T17:43:38.688" v="407" actId="478"/>
          <ac:spMkLst>
            <pc:docMk/>
            <pc:sldMk cId="657454206" sldId="399"/>
            <ac:spMk id="3" creationId="{7D7C9925-48EA-14F8-34D6-9EF83D4AF6CC}"/>
          </ac:spMkLst>
        </pc:spChg>
        <pc:spChg chg="add mod">
          <ac:chgData name="CLARA DI PIAZZA" userId="bd862384-123f-4ee2-aeda-536dfd36a613" providerId="ADAL" clId="{BE81A441-2441-4AB1-A5E1-DBC1A10FA0EB}" dt="2022-12-03T17:47:27.272" v="466"/>
          <ac:spMkLst>
            <pc:docMk/>
            <pc:sldMk cId="657454206" sldId="399"/>
            <ac:spMk id="5" creationId="{C280D4A5-A3A5-F132-CB97-9BA23A3B1313}"/>
          </ac:spMkLst>
        </pc:spChg>
        <pc:graphicFrameChg chg="add mod modGraphic">
          <ac:chgData name="CLARA DI PIAZZA" userId="bd862384-123f-4ee2-aeda-536dfd36a613" providerId="ADAL" clId="{BE81A441-2441-4AB1-A5E1-DBC1A10FA0EB}" dt="2022-12-06T18:54:49.084" v="7609" actId="207"/>
          <ac:graphicFrameMkLst>
            <pc:docMk/>
            <pc:sldMk cId="657454206" sldId="399"/>
            <ac:graphicFrameMk id="4" creationId="{1AC09B17-5446-8582-4983-03A2972D5B7B}"/>
          </ac:graphicFrameMkLst>
        </pc:graphicFrameChg>
      </pc:sldChg>
      <pc:sldChg chg="addSp delSp modSp add mod ord">
        <pc:chgData name="CLARA DI PIAZZA" userId="bd862384-123f-4ee2-aeda-536dfd36a613" providerId="ADAL" clId="{BE81A441-2441-4AB1-A5E1-DBC1A10FA0EB}" dt="2022-12-05T16:55:23.916" v="896" actId="1076"/>
        <pc:sldMkLst>
          <pc:docMk/>
          <pc:sldMk cId="648855647" sldId="402"/>
        </pc:sldMkLst>
        <pc:spChg chg="del">
          <ac:chgData name="CLARA DI PIAZZA" userId="bd862384-123f-4ee2-aeda-536dfd36a613" providerId="ADAL" clId="{BE81A441-2441-4AB1-A5E1-DBC1A10FA0EB}" dt="2022-12-05T16:55:18.010" v="892" actId="478"/>
          <ac:spMkLst>
            <pc:docMk/>
            <pc:sldMk cId="648855647" sldId="402"/>
            <ac:spMk id="3" creationId="{7AC561C6-C7EE-6D3B-CE63-D42C2F14E1AE}"/>
          </ac:spMkLst>
        </pc:spChg>
        <pc:spChg chg="mod">
          <ac:chgData name="CLARA DI PIAZZA" userId="bd862384-123f-4ee2-aeda-536dfd36a613" providerId="ADAL" clId="{BE81A441-2441-4AB1-A5E1-DBC1A10FA0EB}" dt="2022-12-04T15:16:19.747" v="484" actId="20577"/>
          <ac:spMkLst>
            <pc:docMk/>
            <pc:sldMk cId="648855647" sldId="402"/>
            <ac:spMk id="4" creationId="{FB723163-183C-98F5-BF29-40BEA2446ADD}"/>
          </ac:spMkLst>
        </pc:spChg>
        <pc:picChg chg="del">
          <ac:chgData name="CLARA DI PIAZZA" userId="bd862384-123f-4ee2-aeda-536dfd36a613" providerId="ADAL" clId="{BE81A441-2441-4AB1-A5E1-DBC1A10FA0EB}" dt="2022-12-04T15:50:49.342" v="489" actId="478"/>
          <ac:picMkLst>
            <pc:docMk/>
            <pc:sldMk cId="648855647" sldId="402"/>
            <ac:picMk id="3" creationId="{49536394-FD03-3808-9007-7DC62D69C467}"/>
          </ac:picMkLst>
        </pc:picChg>
        <pc:picChg chg="add del mod">
          <ac:chgData name="CLARA DI PIAZZA" userId="bd862384-123f-4ee2-aeda-536dfd36a613" providerId="ADAL" clId="{BE81A441-2441-4AB1-A5E1-DBC1A10FA0EB}" dt="2022-12-04T15:51:22.423" v="496" actId="478"/>
          <ac:picMkLst>
            <pc:docMk/>
            <pc:sldMk cId="648855647" sldId="402"/>
            <ac:picMk id="5" creationId="{0613FDA3-C4C1-FD41-E669-B4A56963C7D7}"/>
          </ac:picMkLst>
        </pc:picChg>
        <pc:picChg chg="add del mod">
          <ac:chgData name="CLARA DI PIAZZA" userId="bd862384-123f-4ee2-aeda-536dfd36a613" providerId="ADAL" clId="{BE81A441-2441-4AB1-A5E1-DBC1A10FA0EB}" dt="2022-12-04T15:55:27.649" v="540" actId="478"/>
          <ac:picMkLst>
            <pc:docMk/>
            <pc:sldMk cId="648855647" sldId="402"/>
            <ac:picMk id="7" creationId="{028FDFDE-722E-D494-FA30-92EAA666D3C7}"/>
          </ac:picMkLst>
        </pc:picChg>
        <pc:picChg chg="add mod">
          <ac:chgData name="CLARA DI PIAZZA" userId="bd862384-123f-4ee2-aeda-536dfd36a613" providerId="ADAL" clId="{BE81A441-2441-4AB1-A5E1-DBC1A10FA0EB}" dt="2022-12-05T16:55:23.916" v="896" actId="1076"/>
          <ac:picMkLst>
            <pc:docMk/>
            <pc:sldMk cId="648855647" sldId="402"/>
            <ac:picMk id="7" creationId="{848BDF9D-8E94-D510-14D2-6228A86268A4}"/>
          </ac:picMkLst>
        </pc:picChg>
        <pc:picChg chg="add del mod">
          <ac:chgData name="CLARA DI PIAZZA" userId="bd862384-123f-4ee2-aeda-536dfd36a613" providerId="ADAL" clId="{BE81A441-2441-4AB1-A5E1-DBC1A10FA0EB}" dt="2022-12-04T16:02:03.455" v="548" actId="478"/>
          <ac:picMkLst>
            <pc:docMk/>
            <pc:sldMk cId="648855647" sldId="402"/>
            <ac:picMk id="9" creationId="{263DB42D-2271-BEFC-06ED-E88165307A66}"/>
          </ac:picMkLst>
        </pc:picChg>
        <pc:picChg chg="add mod">
          <ac:chgData name="CLARA DI PIAZZA" userId="bd862384-123f-4ee2-aeda-536dfd36a613" providerId="ADAL" clId="{BE81A441-2441-4AB1-A5E1-DBC1A10FA0EB}" dt="2022-12-04T16:05:25.501" v="559" actId="1076"/>
          <ac:picMkLst>
            <pc:docMk/>
            <pc:sldMk cId="648855647" sldId="402"/>
            <ac:picMk id="11" creationId="{84856CC6-FEDA-6E2B-8A4D-B366B4B8EA9F}"/>
          </ac:picMkLst>
        </pc:picChg>
        <pc:picChg chg="del">
          <ac:chgData name="CLARA DI PIAZZA" userId="bd862384-123f-4ee2-aeda-536dfd36a613" providerId="ADAL" clId="{BE81A441-2441-4AB1-A5E1-DBC1A10FA0EB}" dt="2022-12-05T16:55:15.716" v="891" actId="478"/>
          <ac:picMkLst>
            <pc:docMk/>
            <pc:sldMk cId="648855647" sldId="402"/>
            <ac:picMk id="23" creationId="{8229C574-F802-CE24-1A47-46B99562B712}"/>
          </ac:picMkLst>
        </pc:picChg>
      </pc:sldChg>
      <pc:sldChg chg="addSp delSp modSp new mod ord">
        <pc:chgData name="CLARA DI PIAZZA" userId="bd862384-123f-4ee2-aeda-536dfd36a613" providerId="ADAL" clId="{BE81A441-2441-4AB1-A5E1-DBC1A10FA0EB}" dt="2022-12-04T18:15:08.738" v="625" actId="1076"/>
        <pc:sldMkLst>
          <pc:docMk/>
          <pc:sldMk cId="2332201910" sldId="405"/>
        </pc:sldMkLst>
        <pc:spChg chg="del">
          <ac:chgData name="CLARA DI PIAZZA" userId="bd862384-123f-4ee2-aeda-536dfd36a613" providerId="ADAL" clId="{BE81A441-2441-4AB1-A5E1-DBC1A10FA0EB}" dt="2022-12-04T15:54:27.362" v="527" actId="478"/>
          <ac:spMkLst>
            <pc:docMk/>
            <pc:sldMk cId="2332201910" sldId="405"/>
            <ac:spMk id="2" creationId="{62254CF4-43F0-384F-849E-8488CA5672E5}"/>
          </ac:spMkLst>
        </pc:spChg>
        <pc:spChg chg="del">
          <ac:chgData name="CLARA DI PIAZZA" userId="bd862384-123f-4ee2-aeda-536dfd36a613" providerId="ADAL" clId="{BE81A441-2441-4AB1-A5E1-DBC1A10FA0EB}" dt="2022-12-04T15:54:29.934" v="528" actId="478"/>
          <ac:spMkLst>
            <pc:docMk/>
            <pc:sldMk cId="2332201910" sldId="405"/>
            <ac:spMk id="3" creationId="{7F24CBE3-EF03-D911-42DC-01E45715FBAC}"/>
          </ac:spMkLst>
        </pc:spChg>
        <pc:spChg chg="add mod">
          <ac:chgData name="CLARA DI PIAZZA" userId="bd862384-123f-4ee2-aeda-536dfd36a613" providerId="ADAL" clId="{BE81A441-2441-4AB1-A5E1-DBC1A10FA0EB}" dt="2022-12-04T15:54:54.078" v="539" actId="20577"/>
          <ac:spMkLst>
            <pc:docMk/>
            <pc:sldMk cId="2332201910" sldId="405"/>
            <ac:spMk id="4" creationId="{5A9AFAE5-C429-656F-6D70-147CEB1F58F7}"/>
          </ac:spMkLst>
        </pc:spChg>
        <pc:picChg chg="add mod">
          <ac:chgData name="CLARA DI PIAZZA" userId="bd862384-123f-4ee2-aeda-536dfd36a613" providerId="ADAL" clId="{BE81A441-2441-4AB1-A5E1-DBC1A10FA0EB}" dt="2022-12-04T18:15:08.738" v="625" actId="1076"/>
          <ac:picMkLst>
            <pc:docMk/>
            <pc:sldMk cId="2332201910" sldId="405"/>
            <ac:picMk id="3" creationId="{8D0D50E3-F778-4743-C72B-2292EE1DBD59}"/>
          </ac:picMkLst>
        </pc:picChg>
      </pc:sldChg>
      <pc:sldChg chg="addSp delSp modSp new mod">
        <pc:chgData name="CLARA DI PIAZZA" userId="bd862384-123f-4ee2-aeda-536dfd36a613" providerId="ADAL" clId="{BE81A441-2441-4AB1-A5E1-DBC1A10FA0EB}" dt="2022-12-06T15:58:02.438" v="1046" actId="1076"/>
        <pc:sldMkLst>
          <pc:docMk/>
          <pc:sldMk cId="3281886327" sldId="406"/>
        </pc:sldMkLst>
        <pc:spChg chg="del">
          <ac:chgData name="CLARA DI PIAZZA" userId="bd862384-123f-4ee2-aeda-536dfd36a613" providerId="ADAL" clId="{BE81A441-2441-4AB1-A5E1-DBC1A10FA0EB}" dt="2022-12-04T16:02:36.617" v="557" actId="478"/>
          <ac:spMkLst>
            <pc:docMk/>
            <pc:sldMk cId="3281886327" sldId="406"/>
            <ac:spMk id="2" creationId="{1135D354-4666-4C81-3836-75345EDBF52D}"/>
          </ac:spMkLst>
        </pc:spChg>
        <pc:spChg chg="del">
          <ac:chgData name="CLARA DI PIAZZA" userId="bd862384-123f-4ee2-aeda-536dfd36a613" providerId="ADAL" clId="{BE81A441-2441-4AB1-A5E1-DBC1A10FA0EB}" dt="2022-12-04T16:02:38.683" v="558" actId="478"/>
          <ac:spMkLst>
            <pc:docMk/>
            <pc:sldMk cId="3281886327" sldId="406"/>
            <ac:spMk id="3" creationId="{310FE191-0A0B-B741-0740-9742B7D4E366}"/>
          </ac:spMkLst>
        </pc:spChg>
        <pc:spChg chg="add mod">
          <ac:chgData name="CLARA DI PIAZZA" userId="bd862384-123f-4ee2-aeda-536dfd36a613" providerId="ADAL" clId="{BE81A441-2441-4AB1-A5E1-DBC1A10FA0EB}" dt="2022-12-04T16:12:08.373" v="560"/>
          <ac:spMkLst>
            <pc:docMk/>
            <pc:sldMk cId="3281886327" sldId="406"/>
            <ac:spMk id="4" creationId="{B5DFDB78-F9EC-F72F-C247-2BC17F16608D}"/>
          </ac:spMkLst>
        </pc:spChg>
        <pc:spChg chg="add del mod">
          <ac:chgData name="CLARA DI PIAZZA" userId="bd862384-123f-4ee2-aeda-536dfd36a613" providerId="ADAL" clId="{BE81A441-2441-4AB1-A5E1-DBC1A10FA0EB}" dt="2022-12-04T16:12:15.191" v="562" actId="478"/>
          <ac:spMkLst>
            <pc:docMk/>
            <pc:sldMk cId="3281886327" sldId="406"/>
            <ac:spMk id="5" creationId="{77545009-182E-92C9-E1C5-B3E98CFB79C2}"/>
          </ac:spMkLst>
        </pc:spChg>
        <pc:picChg chg="mod">
          <ac:chgData name="CLARA DI PIAZZA" userId="bd862384-123f-4ee2-aeda-536dfd36a613" providerId="ADAL" clId="{BE81A441-2441-4AB1-A5E1-DBC1A10FA0EB}" dt="2022-12-06T15:58:02.438" v="1046" actId="1076"/>
          <ac:picMkLst>
            <pc:docMk/>
            <pc:sldMk cId="3281886327" sldId="406"/>
            <ac:picMk id="3" creationId="{8FBF60F0-B5E0-69A0-15F1-97A47FBB9BE3}"/>
          </ac:picMkLst>
        </pc:picChg>
        <pc:picChg chg="add mod">
          <ac:chgData name="CLARA DI PIAZZA" userId="bd862384-123f-4ee2-aeda-536dfd36a613" providerId="ADAL" clId="{BE81A441-2441-4AB1-A5E1-DBC1A10FA0EB}" dt="2022-12-04T16:12:32.176" v="568" actId="1076"/>
          <ac:picMkLst>
            <pc:docMk/>
            <pc:sldMk cId="3281886327" sldId="406"/>
            <ac:picMk id="7" creationId="{27E966E6-42EC-4374-E8C0-A84C5E67DB4A}"/>
          </ac:picMkLst>
        </pc:picChg>
      </pc:sldChg>
      <pc:sldChg chg="modSp add mod">
        <pc:chgData name="CLARA DI PIAZZA" userId="bd862384-123f-4ee2-aeda-536dfd36a613" providerId="ADAL" clId="{BE81A441-2441-4AB1-A5E1-DBC1A10FA0EB}" dt="2022-12-04T16:57:31.405" v="620" actId="20577"/>
        <pc:sldMkLst>
          <pc:docMk/>
          <pc:sldMk cId="44622757" sldId="408"/>
        </pc:sldMkLst>
        <pc:spChg chg="mod">
          <ac:chgData name="CLARA DI PIAZZA" userId="bd862384-123f-4ee2-aeda-536dfd36a613" providerId="ADAL" clId="{BE81A441-2441-4AB1-A5E1-DBC1A10FA0EB}" dt="2022-12-04T16:56:06.160" v="588" actId="20577"/>
          <ac:spMkLst>
            <pc:docMk/>
            <pc:sldMk cId="44622757" sldId="408"/>
            <ac:spMk id="4" creationId="{FB723163-183C-98F5-BF29-40BEA2446ADD}"/>
          </ac:spMkLst>
        </pc:spChg>
        <pc:graphicFrameChg chg="modGraphic">
          <ac:chgData name="CLARA DI PIAZZA" userId="bd862384-123f-4ee2-aeda-536dfd36a613" providerId="ADAL" clId="{BE81A441-2441-4AB1-A5E1-DBC1A10FA0EB}" dt="2022-12-04T16:57:31.405" v="620" actId="20577"/>
          <ac:graphicFrameMkLst>
            <pc:docMk/>
            <pc:sldMk cId="44622757" sldId="408"/>
            <ac:graphicFrameMk id="2" creationId="{B8540A88-D95F-15AB-9917-E8BBB3647D1A}"/>
          </ac:graphicFrameMkLst>
        </pc:graphicFrameChg>
      </pc:sldChg>
      <pc:sldChg chg="modSp mod">
        <pc:chgData name="CLARA DI PIAZZA" userId="bd862384-123f-4ee2-aeda-536dfd36a613" providerId="ADAL" clId="{BE81A441-2441-4AB1-A5E1-DBC1A10FA0EB}" dt="2022-12-05T12:58:50.126" v="884" actId="14100"/>
        <pc:sldMkLst>
          <pc:docMk/>
          <pc:sldMk cId="4101760997" sldId="410"/>
        </pc:sldMkLst>
        <pc:spChg chg="mod">
          <ac:chgData name="CLARA DI PIAZZA" userId="bd862384-123f-4ee2-aeda-536dfd36a613" providerId="ADAL" clId="{BE81A441-2441-4AB1-A5E1-DBC1A10FA0EB}" dt="2022-12-05T12:58:16.857" v="863" actId="1076"/>
          <ac:spMkLst>
            <pc:docMk/>
            <pc:sldMk cId="4101760997" sldId="410"/>
            <ac:spMk id="16" creationId="{9DCAE8A8-CD20-E4C0-33CF-8EB1BF603DE2}"/>
          </ac:spMkLst>
        </pc:spChg>
        <pc:spChg chg="mod">
          <ac:chgData name="CLARA DI PIAZZA" userId="bd862384-123f-4ee2-aeda-536dfd36a613" providerId="ADAL" clId="{BE81A441-2441-4AB1-A5E1-DBC1A10FA0EB}" dt="2022-12-05T12:58:24.041" v="866" actId="1076"/>
          <ac:spMkLst>
            <pc:docMk/>
            <pc:sldMk cId="4101760997" sldId="410"/>
            <ac:spMk id="17" creationId="{84C036C8-DE2F-06AC-B9A6-6AB32702E65D}"/>
          </ac:spMkLst>
        </pc:spChg>
        <pc:spChg chg="mod">
          <ac:chgData name="CLARA DI PIAZZA" userId="bd862384-123f-4ee2-aeda-536dfd36a613" providerId="ADAL" clId="{BE81A441-2441-4AB1-A5E1-DBC1A10FA0EB}" dt="2022-12-05T12:58:32.287" v="873" actId="1076"/>
          <ac:spMkLst>
            <pc:docMk/>
            <pc:sldMk cId="4101760997" sldId="410"/>
            <ac:spMk id="18" creationId="{98B9CC7F-4324-FF54-9E1A-EC2ABB603155}"/>
          </ac:spMkLst>
        </pc:spChg>
        <pc:spChg chg="mod">
          <ac:chgData name="CLARA DI PIAZZA" userId="bd862384-123f-4ee2-aeda-536dfd36a613" providerId="ADAL" clId="{BE81A441-2441-4AB1-A5E1-DBC1A10FA0EB}" dt="2022-12-05T12:58:38.294" v="875" actId="14100"/>
          <ac:spMkLst>
            <pc:docMk/>
            <pc:sldMk cId="4101760997" sldId="410"/>
            <ac:spMk id="23" creationId="{203121BF-EF67-61B4-07CA-19DE881937CA}"/>
          </ac:spMkLst>
        </pc:spChg>
        <pc:spChg chg="mod">
          <ac:chgData name="CLARA DI PIAZZA" userId="bd862384-123f-4ee2-aeda-536dfd36a613" providerId="ADAL" clId="{BE81A441-2441-4AB1-A5E1-DBC1A10FA0EB}" dt="2022-12-05T12:58:45.164" v="882" actId="1076"/>
          <ac:spMkLst>
            <pc:docMk/>
            <pc:sldMk cId="4101760997" sldId="410"/>
            <ac:spMk id="24" creationId="{B9F8ADA8-545E-F710-26BF-D1C26DB513D1}"/>
          </ac:spMkLst>
        </pc:spChg>
        <pc:spChg chg="mod">
          <ac:chgData name="CLARA DI PIAZZA" userId="bd862384-123f-4ee2-aeda-536dfd36a613" providerId="ADAL" clId="{BE81A441-2441-4AB1-A5E1-DBC1A10FA0EB}" dt="2022-12-05T12:58:50.126" v="884" actId="14100"/>
          <ac:spMkLst>
            <pc:docMk/>
            <pc:sldMk cId="4101760997" sldId="410"/>
            <ac:spMk id="25" creationId="{51B851C9-7ABB-7A7B-A596-AD5D1D5138B8}"/>
          </ac:spMkLst>
        </pc:spChg>
      </pc:sldChg>
      <pc:sldChg chg="modSp mod">
        <pc:chgData name="CLARA DI PIAZZA" userId="bd862384-123f-4ee2-aeda-536dfd36a613" providerId="ADAL" clId="{BE81A441-2441-4AB1-A5E1-DBC1A10FA0EB}" dt="2022-12-05T12:54:22.201" v="693" actId="14100"/>
        <pc:sldMkLst>
          <pc:docMk/>
          <pc:sldMk cId="2181219224" sldId="411"/>
        </pc:sldMkLst>
        <pc:spChg chg="mod">
          <ac:chgData name="CLARA DI PIAZZA" userId="bd862384-123f-4ee2-aeda-536dfd36a613" providerId="ADAL" clId="{BE81A441-2441-4AB1-A5E1-DBC1A10FA0EB}" dt="2022-12-05T12:53:25.755" v="637" actId="14100"/>
          <ac:spMkLst>
            <pc:docMk/>
            <pc:sldMk cId="2181219224" sldId="411"/>
            <ac:spMk id="6" creationId="{CE89CC84-D9C9-F23E-E8BE-CD9688D649BE}"/>
          </ac:spMkLst>
        </pc:spChg>
        <pc:spChg chg="mod">
          <ac:chgData name="CLARA DI PIAZZA" userId="bd862384-123f-4ee2-aeda-536dfd36a613" providerId="ADAL" clId="{BE81A441-2441-4AB1-A5E1-DBC1A10FA0EB}" dt="2022-12-05T12:53:40.808" v="654" actId="14100"/>
          <ac:spMkLst>
            <pc:docMk/>
            <pc:sldMk cId="2181219224" sldId="411"/>
            <ac:spMk id="9" creationId="{28165BC2-9D92-7B97-CBFC-2E74D2B71027}"/>
          </ac:spMkLst>
        </pc:spChg>
        <pc:spChg chg="mod">
          <ac:chgData name="CLARA DI PIAZZA" userId="bd862384-123f-4ee2-aeda-536dfd36a613" providerId="ADAL" clId="{BE81A441-2441-4AB1-A5E1-DBC1A10FA0EB}" dt="2022-12-05T12:53:53.464" v="666" actId="14100"/>
          <ac:spMkLst>
            <pc:docMk/>
            <pc:sldMk cId="2181219224" sldId="411"/>
            <ac:spMk id="13" creationId="{8911FE96-CD65-F85F-554D-05D22ABF292F}"/>
          </ac:spMkLst>
        </pc:spChg>
        <pc:spChg chg="mod">
          <ac:chgData name="CLARA DI PIAZZA" userId="bd862384-123f-4ee2-aeda-536dfd36a613" providerId="ADAL" clId="{BE81A441-2441-4AB1-A5E1-DBC1A10FA0EB}" dt="2022-12-05T12:54:19.672" v="692" actId="1076"/>
          <ac:spMkLst>
            <pc:docMk/>
            <pc:sldMk cId="2181219224" sldId="411"/>
            <ac:spMk id="17" creationId="{4A3CBC4F-289C-EF2F-EAB8-53C24BA67D30}"/>
          </ac:spMkLst>
        </pc:spChg>
        <pc:spChg chg="mod">
          <ac:chgData name="CLARA DI PIAZZA" userId="bd862384-123f-4ee2-aeda-536dfd36a613" providerId="ADAL" clId="{BE81A441-2441-4AB1-A5E1-DBC1A10FA0EB}" dt="2022-12-05T12:54:05.987" v="679" actId="1076"/>
          <ac:spMkLst>
            <pc:docMk/>
            <pc:sldMk cId="2181219224" sldId="411"/>
            <ac:spMk id="18" creationId="{CC3E5077-A88B-AC1A-BD6C-2C83346636DF}"/>
          </ac:spMkLst>
        </pc:spChg>
        <pc:cxnChg chg="mod">
          <ac:chgData name="CLARA DI PIAZZA" userId="bd862384-123f-4ee2-aeda-536dfd36a613" providerId="ADAL" clId="{BE81A441-2441-4AB1-A5E1-DBC1A10FA0EB}" dt="2022-12-05T12:53:25.755" v="637" actId="14100"/>
          <ac:cxnSpMkLst>
            <pc:docMk/>
            <pc:sldMk cId="2181219224" sldId="411"/>
            <ac:cxnSpMk id="8" creationId="{371C8002-61CF-4D9F-DDC5-347579A68815}"/>
          </ac:cxnSpMkLst>
        </pc:cxnChg>
        <pc:cxnChg chg="mod">
          <ac:chgData name="CLARA DI PIAZZA" userId="bd862384-123f-4ee2-aeda-536dfd36a613" providerId="ADAL" clId="{BE81A441-2441-4AB1-A5E1-DBC1A10FA0EB}" dt="2022-12-05T12:53:40.808" v="654" actId="14100"/>
          <ac:cxnSpMkLst>
            <pc:docMk/>
            <pc:sldMk cId="2181219224" sldId="411"/>
            <ac:cxnSpMk id="12" creationId="{C4B1675D-65A8-17F6-568D-79BF3170D568}"/>
          </ac:cxnSpMkLst>
        </pc:cxnChg>
        <pc:cxnChg chg="mod">
          <ac:chgData name="CLARA DI PIAZZA" userId="bd862384-123f-4ee2-aeda-536dfd36a613" providerId="ADAL" clId="{BE81A441-2441-4AB1-A5E1-DBC1A10FA0EB}" dt="2022-12-05T12:53:53.464" v="666" actId="14100"/>
          <ac:cxnSpMkLst>
            <pc:docMk/>
            <pc:sldMk cId="2181219224" sldId="411"/>
            <ac:cxnSpMk id="15" creationId="{60639054-2F8D-0E87-F538-CF1A543634D9}"/>
          </ac:cxnSpMkLst>
        </pc:cxnChg>
        <pc:cxnChg chg="mod">
          <ac:chgData name="CLARA DI PIAZZA" userId="bd862384-123f-4ee2-aeda-536dfd36a613" providerId="ADAL" clId="{BE81A441-2441-4AB1-A5E1-DBC1A10FA0EB}" dt="2022-12-05T12:54:22.201" v="693" actId="14100"/>
          <ac:cxnSpMkLst>
            <pc:docMk/>
            <pc:sldMk cId="2181219224" sldId="411"/>
            <ac:cxnSpMk id="20" creationId="{3CF1931B-8A4A-E2E8-3356-C5271FCA2541}"/>
          </ac:cxnSpMkLst>
        </pc:cxnChg>
        <pc:cxnChg chg="mod">
          <ac:chgData name="CLARA DI PIAZZA" userId="bd862384-123f-4ee2-aeda-536dfd36a613" providerId="ADAL" clId="{BE81A441-2441-4AB1-A5E1-DBC1A10FA0EB}" dt="2022-12-05T12:54:05.987" v="679" actId="1076"/>
          <ac:cxnSpMkLst>
            <pc:docMk/>
            <pc:sldMk cId="2181219224" sldId="411"/>
            <ac:cxnSpMk id="23" creationId="{2D520B22-E60B-5676-D633-0196F9B865BF}"/>
          </ac:cxnSpMkLst>
        </pc:cxnChg>
      </pc:sldChg>
      <pc:sldChg chg="modSp mod">
        <pc:chgData name="CLARA DI PIAZZA" userId="bd862384-123f-4ee2-aeda-536dfd36a613" providerId="ADAL" clId="{BE81A441-2441-4AB1-A5E1-DBC1A10FA0EB}" dt="2022-12-05T12:57:21.060" v="848" actId="14100"/>
        <pc:sldMkLst>
          <pc:docMk/>
          <pc:sldMk cId="2129844680" sldId="412"/>
        </pc:sldMkLst>
        <pc:spChg chg="mod">
          <ac:chgData name="CLARA DI PIAZZA" userId="bd862384-123f-4ee2-aeda-536dfd36a613" providerId="ADAL" clId="{BE81A441-2441-4AB1-A5E1-DBC1A10FA0EB}" dt="2022-12-05T12:55:58.818" v="776" actId="1076"/>
          <ac:spMkLst>
            <pc:docMk/>
            <pc:sldMk cId="2129844680" sldId="412"/>
            <ac:spMk id="6" creationId="{B5AB0FA2-E4F6-7584-9581-0F0BEE09B24D}"/>
          </ac:spMkLst>
        </pc:spChg>
        <pc:spChg chg="mod">
          <ac:chgData name="CLARA DI PIAZZA" userId="bd862384-123f-4ee2-aeda-536dfd36a613" providerId="ADAL" clId="{BE81A441-2441-4AB1-A5E1-DBC1A10FA0EB}" dt="2022-12-05T12:56:12.815" v="792" actId="1076"/>
          <ac:spMkLst>
            <pc:docMk/>
            <pc:sldMk cId="2129844680" sldId="412"/>
            <ac:spMk id="9" creationId="{FB3FB2E1-FC8D-A7DC-ACE4-70600E7453D7}"/>
          </ac:spMkLst>
        </pc:spChg>
        <pc:spChg chg="mod">
          <ac:chgData name="CLARA DI PIAZZA" userId="bd862384-123f-4ee2-aeda-536dfd36a613" providerId="ADAL" clId="{BE81A441-2441-4AB1-A5E1-DBC1A10FA0EB}" dt="2022-12-05T12:56:30.299" v="806" actId="1076"/>
          <ac:spMkLst>
            <pc:docMk/>
            <pc:sldMk cId="2129844680" sldId="412"/>
            <ac:spMk id="10" creationId="{EBF4608B-BFF6-C9B7-D751-F5497F2B9A39}"/>
          </ac:spMkLst>
        </pc:spChg>
        <pc:spChg chg="mod">
          <ac:chgData name="CLARA DI PIAZZA" userId="bd862384-123f-4ee2-aeda-536dfd36a613" providerId="ADAL" clId="{BE81A441-2441-4AB1-A5E1-DBC1A10FA0EB}" dt="2022-12-05T12:57:17.569" v="847" actId="14100"/>
          <ac:spMkLst>
            <pc:docMk/>
            <pc:sldMk cId="2129844680" sldId="412"/>
            <ac:spMk id="16" creationId="{08B322DA-65CD-B704-00BD-E0C9E68BBF3A}"/>
          </ac:spMkLst>
        </pc:spChg>
        <pc:spChg chg="mod">
          <ac:chgData name="CLARA DI PIAZZA" userId="bd862384-123f-4ee2-aeda-536dfd36a613" providerId="ADAL" clId="{BE81A441-2441-4AB1-A5E1-DBC1A10FA0EB}" dt="2022-12-05T12:56:56.266" v="831" actId="14100"/>
          <ac:spMkLst>
            <pc:docMk/>
            <pc:sldMk cId="2129844680" sldId="412"/>
            <ac:spMk id="17" creationId="{D2E1F26F-080A-CFBE-2141-84E757715DAF}"/>
          </ac:spMkLst>
        </pc:spChg>
        <pc:spChg chg="mod">
          <ac:chgData name="CLARA DI PIAZZA" userId="bd862384-123f-4ee2-aeda-536dfd36a613" providerId="ADAL" clId="{BE81A441-2441-4AB1-A5E1-DBC1A10FA0EB}" dt="2022-12-05T12:56:47.560" v="819" actId="14100"/>
          <ac:spMkLst>
            <pc:docMk/>
            <pc:sldMk cId="2129844680" sldId="412"/>
            <ac:spMk id="18" creationId="{ADDF9E8B-727C-7EFE-DC75-36EA83AAF2FC}"/>
          </ac:spMkLst>
        </pc:spChg>
        <pc:spChg chg="mod">
          <ac:chgData name="CLARA DI PIAZZA" userId="bd862384-123f-4ee2-aeda-536dfd36a613" providerId="ADAL" clId="{BE81A441-2441-4AB1-A5E1-DBC1A10FA0EB}" dt="2022-12-05T12:55:47.509" v="763" actId="14100"/>
          <ac:spMkLst>
            <pc:docMk/>
            <pc:sldMk cId="2129844680" sldId="412"/>
            <ac:spMk id="19" creationId="{FE2AF219-AC5C-C901-1156-6CED7F1E2B4F}"/>
          </ac:spMkLst>
        </pc:spChg>
        <pc:spChg chg="mod">
          <ac:chgData name="CLARA DI PIAZZA" userId="bd862384-123f-4ee2-aeda-536dfd36a613" providerId="ADAL" clId="{BE81A441-2441-4AB1-A5E1-DBC1A10FA0EB}" dt="2022-12-05T12:55:23.804" v="730" actId="14100"/>
          <ac:spMkLst>
            <pc:docMk/>
            <pc:sldMk cId="2129844680" sldId="412"/>
            <ac:spMk id="20" creationId="{DD8F402F-BF90-DC9B-E05E-7E036C75F587}"/>
          </ac:spMkLst>
        </pc:spChg>
        <pc:spChg chg="mod">
          <ac:chgData name="CLARA DI PIAZZA" userId="bd862384-123f-4ee2-aeda-536dfd36a613" providerId="ADAL" clId="{BE81A441-2441-4AB1-A5E1-DBC1A10FA0EB}" dt="2022-12-05T12:57:21.060" v="848" actId="14100"/>
          <ac:spMkLst>
            <pc:docMk/>
            <pc:sldMk cId="2129844680" sldId="412"/>
            <ac:spMk id="21" creationId="{9322D9BF-2478-BDDF-17FC-D1513C1FA0D8}"/>
          </ac:spMkLst>
        </pc:spChg>
        <pc:spChg chg="mod">
          <ac:chgData name="CLARA DI PIAZZA" userId="bd862384-123f-4ee2-aeda-536dfd36a613" providerId="ADAL" clId="{BE81A441-2441-4AB1-A5E1-DBC1A10FA0EB}" dt="2022-12-05T12:55:12.329" v="717" actId="1076"/>
          <ac:spMkLst>
            <pc:docMk/>
            <pc:sldMk cId="2129844680" sldId="412"/>
            <ac:spMk id="22" creationId="{61E868D9-BC1B-929A-A8C4-5DF231C60EC8}"/>
          </ac:spMkLst>
        </pc:spChg>
        <pc:spChg chg="mod">
          <ac:chgData name="CLARA DI PIAZZA" userId="bd862384-123f-4ee2-aeda-536dfd36a613" providerId="ADAL" clId="{BE81A441-2441-4AB1-A5E1-DBC1A10FA0EB}" dt="2022-12-05T12:54:56.988" v="703" actId="1076"/>
          <ac:spMkLst>
            <pc:docMk/>
            <pc:sldMk cId="2129844680" sldId="412"/>
            <ac:spMk id="23" creationId="{7FE711E8-D8B6-C718-3B2D-C0D79C8339C6}"/>
          </ac:spMkLst>
        </pc:spChg>
        <pc:cxnChg chg="mod">
          <ac:chgData name="CLARA DI PIAZZA" userId="bd862384-123f-4ee2-aeda-536dfd36a613" providerId="ADAL" clId="{BE81A441-2441-4AB1-A5E1-DBC1A10FA0EB}" dt="2022-12-05T12:56:01.249" v="777" actId="14100"/>
          <ac:cxnSpMkLst>
            <pc:docMk/>
            <pc:sldMk cId="2129844680" sldId="412"/>
            <ac:cxnSpMk id="8" creationId="{46168D91-44D4-E7B5-0A1E-302C0EB3BEDC}"/>
          </ac:cxnSpMkLst>
        </pc:cxnChg>
        <pc:cxnChg chg="mod">
          <ac:chgData name="CLARA DI PIAZZA" userId="bd862384-123f-4ee2-aeda-536dfd36a613" providerId="ADAL" clId="{BE81A441-2441-4AB1-A5E1-DBC1A10FA0EB}" dt="2022-12-05T12:56:15.182" v="793" actId="14100"/>
          <ac:cxnSpMkLst>
            <pc:docMk/>
            <pc:sldMk cId="2129844680" sldId="412"/>
            <ac:cxnSpMk id="12" creationId="{AEF7B3A3-9DBD-6717-0108-72E1AC07A4F9}"/>
          </ac:cxnSpMkLst>
        </pc:cxnChg>
        <pc:cxnChg chg="mod">
          <ac:chgData name="CLARA DI PIAZZA" userId="bd862384-123f-4ee2-aeda-536dfd36a613" providerId="ADAL" clId="{BE81A441-2441-4AB1-A5E1-DBC1A10FA0EB}" dt="2022-12-05T12:56:33.260" v="807" actId="14100"/>
          <ac:cxnSpMkLst>
            <pc:docMk/>
            <pc:sldMk cId="2129844680" sldId="412"/>
            <ac:cxnSpMk id="15" creationId="{E90D2E7B-9231-D441-D052-464B16459937}"/>
          </ac:cxnSpMkLst>
        </pc:cxnChg>
        <pc:cxnChg chg="mod">
          <ac:chgData name="CLARA DI PIAZZA" userId="bd862384-123f-4ee2-aeda-536dfd36a613" providerId="ADAL" clId="{BE81A441-2441-4AB1-A5E1-DBC1A10FA0EB}" dt="2022-12-05T12:55:14.258" v="718" actId="14100"/>
          <ac:cxnSpMkLst>
            <pc:docMk/>
            <pc:sldMk cId="2129844680" sldId="412"/>
            <ac:cxnSpMk id="25" creationId="{CD380903-FC0E-F0EE-B19E-D041C74A442C}"/>
          </ac:cxnSpMkLst>
        </pc:cxnChg>
        <pc:cxnChg chg="mod">
          <ac:chgData name="CLARA DI PIAZZA" userId="bd862384-123f-4ee2-aeda-536dfd36a613" providerId="ADAL" clId="{BE81A441-2441-4AB1-A5E1-DBC1A10FA0EB}" dt="2022-12-05T12:57:17.569" v="847" actId="14100"/>
          <ac:cxnSpMkLst>
            <pc:docMk/>
            <pc:sldMk cId="2129844680" sldId="412"/>
            <ac:cxnSpMk id="28" creationId="{99316012-0C36-B74A-AED7-38B70EEC47BB}"/>
          </ac:cxnSpMkLst>
        </pc:cxnChg>
        <pc:cxnChg chg="mod">
          <ac:chgData name="CLARA DI PIAZZA" userId="bd862384-123f-4ee2-aeda-536dfd36a613" providerId="ADAL" clId="{BE81A441-2441-4AB1-A5E1-DBC1A10FA0EB}" dt="2022-12-05T12:55:23.804" v="730" actId="14100"/>
          <ac:cxnSpMkLst>
            <pc:docMk/>
            <pc:sldMk cId="2129844680" sldId="412"/>
            <ac:cxnSpMk id="32" creationId="{D41B406B-84A5-5828-879C-7DCF797F062E}"/>
          </ac:cxnSpMkLst>
        </pc:cxnChg>
        <pc:cxnChg chg="mod">
          <ac:chgData name="CLARA DI PIAZZA" userId="bd862384-123f-4ee2-aeda-536dfd36a613" providerId="ADAL" clId="{BE81A441-2441-4AB1-A5E1-DBC1A10FA0EB}" dt="2022-12-05T12:54:59.156" v="704" actId="14100"/>
          <ac:cxnSpMkLst>
            <pc:docMk/>
            <pc:sldMk cId="2129844680" sldId="412"/>
            <ac:cxnSpMk id="34" creationId="{9040490C-51EA-8FE5-49FF-2F351AF3EAF0}"/>
          </ac:cxnSpMkLst>
        </pc:cxnChg>
        <pc:cxnChg chg="mod">
          <ac:chgData name="CLARA DI PIAZZA" userId="bd862384-123f-4ee2-aeda-536dfd36a613" providerId="ADAL" clId="{BE81A441-2441-4AB1-A5E1-DBC1A10FA0EB}" dt="2022-12-05T12:56:56.266" v="831" actId="14100"/>
          <ac:cxnSpMkLst>
            <pc:docMk/>
            <pc:sldMk cId="2129844680" sldId="412"/>
            <ac:cxnSpMk id="36" creationId="{88111396-E0B9-244F-2A25-94AE7C10B11C}"/>
          </ac:cxnSpMkLst>
        </pc:cxnChg>
        <pc:cxnChg chg="mod">
          <ac:chgData name="CLARA DI PIAZZA" userId="bd862384-123f-4ee2-aeda-536dfd36a613" providerId="ADAL" clId="{BE81A441-2441-4AB1-A5E1-DBC1A10FA0EB}" dt="2022-12-05T12:56:47.560" v="819" actId="14100"/>
          <ac:cxnSpMkLst>
            <pc:docMk/>
            <pc:sldMk cId="2129844680" sldId="412"/>
            <ac:cxnSpMk id="38" creationId="{56F5C335-4A19-1BBD-32FF-5E6322BFE50B}"/>
          </ac:cxnSpMkLst>
        </pc:cxnChg>
        <pc:cxnChg chg="mod">
          <ac:chgData name="CLARA DI PIAZZA" userId="bd862384-123f-4ee2-aeda-536dfd36a613" providerId="ADAL" clId="{BE81A441-2441-4AB1-A5E1-DBC1A10FA0EB}" dt="2022-12-05T12:57:21.060" v="848" actId="14100"/>
          <ac:cxnSpMkLst>
            <pc:docMk/>
            <pc:sldMk cId="2129844680" sldId="412"/>
            <ac:cxnSpMk id="48" creationId="{331D27E1-483B-6EA4-6003-E6C95D048094}"/>
          </ac:cxnSpMkLst>
        </pc:cxnChg>
      </pc:sldChg>
      <pc:sldChg chg="modSp mod">
        <pc:chgData name="CLARA DI PIAZZA" userId="bd862384-123f-4ee2-aeda-536dfd36a613" providerId="ADAL" clId="{BE81A441-2441-4AB1-A5E1-DBC1A10FA0EB}" dt="2022-12-05T12:58:02.941" v="860" actId="14100"/>
        <pc:sldMkLst>
          <pc:docMk/>
          <pc:sldMk cId="1528360342" sldId="413"/>
        </pc:sldMkLst>
        <pc:spChg chg="mod">
          <ac:chgData name="CLARA DI PIAZZA" userId="bd862384-123f-4ee2-aeda-536dfd36a613" providerId="ADAL" clId="{BE81A441-2441-4AB1-A5E1-DBC1A10FA0EB}" dt="2022-12-05T12:57:37.676" v="851" actId="1076"/>
          <ac:spMkLst>
            <pc:docMk/>
            <pc:sldMk cId="1528360342" sldId="413"/>
            <ac:spMk id="6" creationId="{617D8AB5-2F83-BA5D-03F5-394F16A00760}"/>
          </ac:spMkLst>
        </pc:spChg>
        <pc:spChg chg="mod">
          <ac:chgData name="CLARA DI PIAZZA" userId="bd862384-123f-4ee2-aeda-536dfd36a613" providerId="ADAL" clId="{BE81A441-2441-4AB1-A5E1-DBC1A10FA0EB}" dt="2022-12-05T12:57:46.942" v="854" actId="14100"/>
          <ac:spMkLst>
            <pc:docMk/>
            <pc:sldMk cId="1528360342" sldId="413"/>
            <ac:spMk id="7" creationId="{36C84273-CEE5-76A2-202E-5E5FB4022CF9}"/>
          </ac:spMkLst>
        </pc:spChg>
        <pc:spChg chg="mod">
          <ac:chgData name="CLARA DI PIAZZA" userId="bd862384-123f-4ee2-aeda-536dfd36a613" providerId="ADAL" clId="{BE81A441-2441-4AB1-A5E1-DBC1A10FA0EB}" dt="2022-12-05T12:57:52.396" v="856" actId="14100"/>
          <ac:spMkLst>
            <pc:docMk/>
            <pc:sldMk cId="1528360342" sldId="413"/>
            <ac:spMk id="8" creationId="{5E815350-CC63-4F44-B4AF-81FC6C3E05DB}"/>
          </ac:spMkLst>
        </pc:spChg>
        <pc:spChg chg="mod">
          <ac:chgData name="CLARA DI PIAZZA" userId="bd862384-123f-4ee2-aeda-536dfd36a613" providerId="ADAL" clId="{BE81A441-2441-4AB1-A5E1-DBC1A10FA0EB}" dt="2022-12-05T12:57:59.775" v="859" actId="1076"/>
          <ac:spMkLst>
            <pc:docMk/>
            <pc:sldMk cId="1528360342" sldId="413"/>
            <ac:spMk id="9" creationId="{5D9BEA72-40BA-75E3-67FD-A1B81AA6247E}"/>
          </ac:spMkLst>
        </pc:spChg>
        <pc:cxnChg chg="mod">
          <ac:chgData name="CLARA DI PIAZZA" userId="bd862384-123f-4ee2-aeda-536dfd36a613" providerId="ADAL" clId="{BE81A441-2441-4AB1-A5E1-DBC1A10FA0EB}" dt="2022-12-05T12:58:02.941" v="860" actId="14100"/>
          <ac:cxnSpMkLst>
            <pc:docMk/>
            <pc:sldMk cId="1528360342" sldId="413"/>
            <ac:cxnSpMk id="11" creationId="{0E706D90-EA28-9C2B-A3A6-4C4D6169BB69}"/>
          </ac:cxnSpMkLst>
        </pc:cxnChg>
        <pc:cxnChg chg="mod">
          <ac:chgData name="CLARA DI PIAZZA" userId="bd862384-123f-4ee2-aeda-536dfd36a613" providerId="ADAL" clId="{BE81A441-2441-4AB1-A5E1-DBC1A10FA0EB}" dt="2022-12-05T12:57:52.396" v="856" actId="14100"/>
          <ac:cxnSpMkLst>
            <pc:docMk/>
            <pc:sldMk cId="1528360342" sldId="413"/>
            <ac:cxnSpMk id="14" creationId="{F9808E06-A8CF-6D0E-728F-74515C5FA262}"/>
          </ac:cxnSpMkLst>
        </pc:cxnChg>
        <pc:cxnChg chg="mod">
          <ac:chgData name="CLARA DI PIAZZA" userId="bd862384-123f-4ee2-aeda-536dfd36a613" providerId="ADAL" clId="{BE81A441-2441-4AB1-A5E1-DBC1A10FA0EB}" dt="2022-12-05T12:57:39.662" v="852" actId="14100"/>
          <ac:cxnSpMkLst>
            <pc:docMk/>
            <pc:sldMk cId="1528360342" sldId="413"/>
            <ac:cxnSpMk id="16" creationId="{A9BD0C3F-D850-8937-0FCC-E7E42F9E8877}"/>
          </ac:cxnSpMkLst>
        </pc:cxnChg>
        <pc:cxnChg chg="mod">
          <ac:chgData name="CLARA DI PIAZZA" userId="bd862384-123f-4ee2-aeda-536dfd36a613" providerId="ADAL" clId="{BE81A441-2441-4AB1-A5E1-DBC1A10FA0EB}" dt="2022-12-05T12:57:46.942" v="854" actId="14100"/>
          <ac:cxnSpMkLst>
            <pc:docMk/>
            <pc:sldMk cId="1528360342" sldId="413"/>
            <ac:cxnSpMk id="18" creationId="{19406F2B-A658-0906-5CAE-701B254913A3}"/>
          </ac:cxnSpMkLst>
        </pc:cxnChg>
      </pc:sldChg>
      <pc:sldChg chg="modSp add mod ord">
        <pc:chgData name="CLARA DI PIAZZA" userId="bd862384-123f-4ee2-aeda-536dfd36a613" providerId="ADAL" clId="{BE81A441-2441-4AB1-A5E1-DBC1A10FA0EB}" dt="2022-12-06T15:28:56.363" v="984" actId="14100"/>
        <pc:sldMkLst>
          <pc:docMk/>
          <pc:sldMk cId="3762591945" sldId="414"/>
        </pc:sldMkLst>
        <pc:spChg chg="mod">
          <ac:chgData name="CLARA DI PIAZZA" userId="bd862384-123f-4ee2-aeda-536dfd36a613" providerId="ADAL" clId="{BE81A441-2441-4AB1-A5E1-DBC1A10FA0EB}" dt="2022-12-06T15:28:49.165" v="982" actId="1076"/>
          <ac:spMkLst>
            <pc:docMk/>
            <pc:sldMk cId="3762591945" sldId="414"/>
            <ac:spMk id="137" creationId="{596C8A03-EF08-F05B-CF2D-3B2EE5D9638E}"/>
          </ac:spMkLst>
        </pc:spChg>
        <pc:cxnChg chg="mod">
          <ac:chgData name="CLARA DI PIAZZA" userId="bd862384-123f-4ee2-aeda-536dfd36a613" providerId="ADAL" clId="{BE81A441-2441-4AB1-A5E1-DBC1A10FA0EB}" dt="2022-12-06T15:28:56.363" v="984" actId="14100"/>
          <ac:cxnSpMkLst>
            <pc:docMk/>
            <pc:sldMk cId="3762591945" sldId="414"/>
            <ac:cxnSpMk id="142" creationId="{CDE9D4F3-A56F-332A-7603-44BE9AF22EAF}"/>
          </ac:cxnSpMkLst>
        </pc:cxnChg>
      </pc:sldChg>
      <pc:sldChg chg="addSp delSp modSp mod">
        <pc:chgData name="CLARA DI PIAZZA" userId="bd862384-123f-4ee2-aeda-536dfd36a613" providerId="ADAL" clId="{BE81A441-2441-4AB1-A5E1-DBC1A10FA0EB}" dt="2022-12-06T15:57:48.667" v="1044" actId="1076"/>
        <pc:sldMkLst>
          <pc:docMk/>
          <pc:sldMk cId="2738696722" sldId="418"/>
        </pc:sldMkLst>
        <pc:picChg chg="add del mod">
          <ac:chgData name="CLARA DI PIAZZA" userId="bd862384-123f-4ee2-aeda-536dfd36a613" providerId="ADAL" clId="{BE81A441-2441-4AB1-A5E1-DBC1A10FA0EB}" dt="2022-12-06T15:44:07.353" v="1001"/>
          <ac:picMkLst>
            <pc:docMk/>
            <pc:sldMk cId="2738696722" sldId="418"/>
            <ac:picMk id="2" creationId="{17DA8942-E473-876E-87F2-3A64D2CFC527}"/>
          </ac:picMkLst>
        </pc:picChg>
        <pc:picChg chg="add del mod">
          <ac:chgData name="CLARA DI PIAZZA" userId="bd862384-123f-4ee2-aeda-536dfd36a613" providerId="ADAL" clId="{BE81A441-2441-4AB1-A5E1-DBC1A10FA0EB}" dt="2022-12-06T15:57:33.078" v="1039" actId="478"/>
          <ac:picMkLst>
            <pc:docMk/>
            <pc:sldMk cId="2738696722" sldId="418"/>
            <ac:picMk id="3" creationId="{5BA2DD0F-105E-9571-DEA4-4F6433BE31AF}"/>
          </ac:picMkLst>
        </pc:picChg>
        <pc:picChg chg="add del mod">
          <ac:chgData name="CLARA DI PIAZZA" userId="bd862384-123f-4ee2-aeda-536dfd36a613" providerId="ADAL" clId="{BE81A441-2441-4AB1-A5E1-DBC1A10FA0EB}" dt="2022-12-06T15:56:05.824" v="1033"/>
          <ac:picMkLst>
            <pc:docMk/>
            <pc:sldMk cId="2738696722" sldId="418"/>
            <ac:picMk id="6" creationId="{68F61ECA-AB64-D307-2E55-D73EF3EF304C}"/>
          </ac:picMkLst>
        </pc:picChg>
        <pc:picChg chg="add mod">
          <ac:chgData name="CLARA DI PIAZZA" userId="bd862384-123f-4ee2-aeda-536dfd36a613" providerId="ADAL" clId="{BE81A441-2441-4AB1-A5E1-DBC1A10FA0EB}" dt="2022-12-06T15:57:48.667" v="1044" actId="1076"/>
          <ac:picMkLst>
            <pc:docMk/>
            <pc:sldMk cId="2738696722" sldId="418"/>
            <ac:picMk id="7" creationId="{726D396A-6EC5-494B-A95C-27E1F0B3EB91}"/>
          </ac:picMkLst>
        </pc:picChg>
      </pc:sldChg>
      <pc:sldChg chg="modSp mod">
        <pc:chgData name="CLARA DI PIAZZA" userId="bd862384-123f-4ee2-aeda-536dfd36a613" providerId="ADAL" clId="{BE81A441-2441-4AB1-A5E1-DBC1A10FA0EB}" dt="2022-12-06T16:01:28.751" v="1047" actId="1076"/>
        <pc:sldMkLst>
          <pc:docMk/>
          <pc:sldMk cId="462974273" sldId="420"/>
        </pc:sldMkLst>
        <pc:picChg chg="mod">
          <ac:chgData name="CLARA DI PIAZZA" userId="bd862384-123f-4ee2-aeda-536dfd36a613" providerId="ADAL" clId="{BE81A441-2441-4AB1-A5E1-DBC1A10FA0EB}" dt="2022-12-06T16:01:28.751" v="1047" actId="1076"/>
          <ac:picMkLst>
            <pc:docMk/>
            <pc:sldMk cId="462974273" sldId="420"/>
            <ac:picMk id="2" creationId="{CA633214-B8B1-1718-C88D-7636CD61A95B}"/>
          </ac:picMkLst>
        </pc:picChg>
      </pc:sldChg>
      <pc:sldChg chg="modSp mod">
        <pc:chgData name="CLARA DI PIAZZA" userId="bd862384-123f-4ee2-aeda-536dfd36a613" providerId="ADAL" clId="{BE81A441-2441-4AB1-A5E1-DBC1A10FA0EB}" dt="2022-12-05T17:06:24.613" v="911" actId="20577"/>
        <pc:sldMkLst>
          <pc:docMk/>
          <pc:sldMk cId="1116347846" sldId="421"/>
        </pc:sldMkLst>
        <pc:spChg chg="mod">
          <ac:chgData name="CLARA DI PIAZZA" userId="bd862384-123f-4ee2-aeda-536dfd36a613" providerId="ADAL" clId="{BE81A441-2441-4AB1-A5E1-DBC1A10FA0EB}" dt="2022-12-05T17:06:24.613" v="911" actId="20577"/>
          <ac:spMkLst>
            <pc:docMk/>
            <pc:sldMk cId="1116347846" sldId="421"/>
            <ac:spMk id="6" creationId="{FB02147D-7061-4A23-43FB-CD284E88EF72}"/>
          </ac:spMkLst>
        </pc:spChg>
      </pc:sldChg>
      <pc:sldChg chg="modSp mod">
        <pc:chgData name="CLARA DI PIAZZA" userId="bd862384-123f-4ee2-aeda-536dfd36a613" providerId="ADAL" clId="{BE81A441-2441-4AB1-A5E1-DBC1A10FA0EB}" dt="2022-12-05T17:07:56.775" v="913" actId="20577"/>
        <pc:sldMkLst>
          <pc:docMk/>
          <pc:sldMk cId="2705337842" sldId="423"/>
        </pc:sldMkLst>
        <pc:graphicFrameChg chg="mod modGraphic">
          <ac:chgData name="CLARA DI PIAZZA" userId="bd862384-123f-4ee2-aeda-536dfd36a613" providerId="ADAL" clId="{BE81A441-2441-4AB1-A5E1-DBC1A10FA0EB}" dt="2022-12-05T17:07:56.775" v="913" actId="20577"/>
          <ac:graphicFrameMkLst>
            <pc:docMk/>
            <pc:sldMk cId="2705337842" sldId="423"/>
            <ac:graphicFrameMk id="2" creationId="{B8540A88-D95F-15AB-9917-E8BBB3647D1A}"/>
          </ac:graphicFrameMkLst>
        </pc:graphicFrameChg>
      </pc:sldChg>
      <pc:sldChg chg="delSp new mod">
        <pc:chgData name="CLARA DI PIAZZA" userId="bd862384-123f-4ee2-aeda-536dfd36a613" providerId="ADAL" clId="{BE81A441-2441-4AB1-A5E1-DBC1A10FA0EB}" dt="2022-12-05T16:55:10.529" v="890" actId="478"/>
        <pc:sldMkLst>
          <pc:docMk/>
          <pc:sldMk cId="3979848239" sldId="424"/>
        </pc:sldMkLst>
        <pc:spChg chg="del">
          <ac:chgData name="CLARA DI PIAZZA" userId="bd862384-123f-4ee2-aeda-536dfd36a613" providerId="ADAL" clId="{BE81A441-2441-4AB1-A5E1-DBC1A10FA0EB}" dt="2022-12-05T16:55:10.529" v="890" actId="478"/>
          <ac:spMkLst>
            <pc:docMk/>
            <pc:sldMk cId="3979848239" sldId="424"/>
            <ac:spMk id="2" creationId="{2DEA4268-F66E-6A69-6F7A-B2A2DA90FA6F}"/>
          </ac:spMkLst>
        </pc:spChg>
      </pc:sldChg>
      <pc:sldChg chg="addSp delSp modSp new add del mod">
        <pc:chgData name="CLARA DI PIAZZA" userId="bd862384-123f-4ee2-aeda-536dfd36a613" providerId="ADAL" clId="{BE81A441-2441-4AB1-A5E1-DBC1A10FA0EB}" dt="2022-12-06T15:57:41.868" v="1042" actId="47"/>
        <pc:sldMkLst>
          <pc:docMk/>
          <pc:sldMk cId="480180041" sldId="427"/>
        </pc:sldMkLst>
        <pc:spChg chg="del">
          <ac:chgData name="CLARA DI PIAZZA" userId="bd862384-123f-4ee2-aeda-536dfd36a613" providerId="ADAL" clId="{BE81A441-2441-4AB1-A5E1-DBC1A10FA0EB}" dt="2022-12-06T15:42:58.104" v="986" actId="478"/>
          <ac:spMkLst>
            <pc:docMk/>
            <pc:sldMk cId="480180041" sldId="427"/>
            <ac:spMk id="2" creationId="{995F91B2-2299-C0A9-BD16-2F507311D504}"/>
          </ac:spMkLst>
        </pc:spChg>
        <pc:spChg chg="del">
          <ac:chgData name="CLARA DI PIAZZA" userId="bd862384-123f-4ee2-aeda-536dfd36a613" providerId="ADAL" clId="{BE81A441-2441-4AB1-A5E1-DBC1A10FA0EB}" dt="2022-12-06T15:43:00.612" v="987" actId="478"/>
          <ac:spMkLst>
            <pc:docMk/>
            <pc:sldMk cId="480180041" sldId="427"/>
            <ac:spMk id="3" creationId="{0821BB62-3E0B-608D-D641-690718F0A6AF}"/>
          </ac:spMkLst>
        </pc:spChg>
        <pc:picChg chg="add del mod">
          <ac:chgData name="CLARA DI PIAZZA" userId="bd862384-123f-4ee2-aeda-536dfd36a613" providerId="ADAL" clId="{BE81A441-2441-4AB1-A5E1-DBC1A10FA0EB}" dt="2022-12-06T15:47:43.007" v="1011" actId="478"/>
          <ac:picMkLst>
            <pc:docMk/>
            <pc:sldMk cId="480180041" sldId="427"/>
            <ac:picMk id="5" creationId="{79B0E591-D078-8F82-577B-846D37B057F2}"/>
          </ac:picMkLst>
        </pc:picChg>
        <pc:picChg chg="add del mod">
          <ac:chgData name="CLARA DI PIAZZA" userId="bd862384-123f-4ee2-aeda-536dfd36a613" providerId="ADAL" clId="{BE81A441-2441-4AB1-A5E1-DBC1A10FA0EB}" dt="2022-12-06T15:55:36.062" v="1020" actId="478"/>
          <ac:picMkLst>
            <pc:docMk/>
            <pc:sldMk cId="480180041" sldId="427"/>
            <ac:picMk id="7" creationId="{B7D96ABE-4F14-ADCD-E4C4-8B84B727DF7D}"/>
          </ac:picMkLst>
        </pc:picChg>
        <pc:picChg chg="add del mod">
          <ac:chgData name="CLARA DI PIAZZA" userId="bd862384-123f-4ee2-aeda-536dfd36a613" providerId="ADAL" clId="{BE81A441-2441-4AB1-A5E1-DBC1A10FA0EB}" dt="2022-12-06T15:55:44.270" v="1024" actId="21"/>
          <ac:picMkLst>
            <pc:docMk/>
            <pc:sldMk cId="480180041" sldId="427"/>
            <ac:picMk id="9" creationId="{A9367A2C-A8D4-D260-78B9-E310149A227B}"/>
          </ac:picMkLst>
        </pc:picChg>
        <pc:picChg chg="add del mod">
          <ac:chgData name="CLARA DI PIAZZA" userId="bd862384-123f-4ee2-aeda-536dfd36a613" providerId="ADAL" clId="{BE81A441-2441-4AB1-A5E1-DBC1A10FA0EB}" dt="2022-12-06T15:57:35.325" v="1040" actId="21"/>
          <ac:picMkLst>
            <pc:docMk/>
            <pc:sldMk cId="480180041" sldId="427"/>
            <ac:picMk id="11" creationId="{5F544160-E243-6B65-ABDB-3249AA883E40}"/>
          </ac:picMkLst>
        </pc:picChg>
      </pc:sldChg>
      <pc:sldChg chg="addSp delSp modSp new mod ord">
        <pc:chgData name="CLARA DI PIAZZA" userId="bd862384-123f-4ee2-aeda-536dfd36a613" providerId="ADAL" clId="{BE81A441-2441-4AB1-A5E1-DBC1A10FA0EB}" dt="2022-12-06T17:49:36.781" v="5384" actId="20577"/>
        <pc:sldMkLst>
          <pc:docMk/>
          <pc:sldMk cId="1772705458" sldId="427"/>
        </pc:sldMkLst>
        <pc:spChg chg="del">
          <ac:chgData name="CLARA DI PIAZZA" userId="bd862384-123f-4ee2-aeda-536dfd36a613" providerId="ADAL" clId="{BE81A441-2441-4AB1-A5E1-DBC1A10FA0EB}" dt="2022-12-06T16:03:28.558" v="1055" actId="478"/>
          <ac:spMkLst>
            <pc:docMk/>
            <pc:sldMk cId="1772705458" sldId="427"/>
            <ac:spMk id="2" creationId="{CB3B38BB-5D44-47DC-06FD-93442263D81D}"/>
          </ac:spMkLst>
        </pc:spChg>
        <pc:spChg chg="del">
          <ac:chgData name="CLARA DI PIAZZA" userId="bd862384-123f-4ee2-aeda-536dfd36a613" providerId="ADAL" clId="{BE81A441-2441-4AB1-A5E1-DBC1A10FA0EB}" dt="2022-12-06T16:03:30.447" v="1056" actId="478"/>
          <ac:spMkLst>
            <pc:docMk/>
            <pc:sldMk cId="1772705458" sldId="427"/>
            <ac:spMk id="3" creationId="{F96DA2C4-10A9-FCF7-ABDA-6F1C224A5E21}"/>
          </ac:spMkLst>
        </pc:spChg>
        <pc:spChg chg="add mod">
          <ac:chgData name="CLARA DI PIAZZA" userId="bd862384-123f-4ee2-aeda-536dfd36a613" providerId="ADAL" clId="{BE81A441-2441-4AB1-A5E1-DBC1A10FA0EB}" dt="2022-12-06T17:49:36.781" v="5384" actId="20577"/>
          <ac:spMkLst>
            <pc:docMk/>
            <pc:sldMk cId="1772705458" sldId="427"/>
            <ac:spMk id="5" creationId="{A880AA78-9158-3A94-9E41-CE344849C208}"/>
          </ac:spMkLst>
        </pc:spChg>
        <pc:spChg chg="add mod">
          <ac:chgData name="CLARA DI PIAZZA" userId="bd862384-123f-4ee2-aeda-536dfd36a613" providerId="ADAL" clId="{BE81A441-2441-4AB1-A5E1-DBC1A10FA0EB}" dt="2022-12-06T16:09:39.564" v="1060"/>
          <ac:spMkLst>
            <pc:docMk/>
            <pc:sldMk cId="1772705458" sldId="427"/>
            <ac:spMk id="6" creationId="{A0F770A7-95AD-DB23-9C85-DA2F2DF700C5}"/>
          </ac:spMkLst>
        </pc:spChg>
        <pc:picChg chg="add del mod">
          <ac:chgData name="CLARA DI PIAZZA" userId="bd862384-123f-4ee2-aeda-536dfd36a613" providerId="ADAL" clId="{BE81A441-2441-4AB1-A5E1-DBC1A10FA0EB}" dt="2022-12-06T16:09:23.504" v="1058" actId="21"/>
          <ac:picMkLst>
            <pc:docMk/>
            <pc:sldMk cId="1772705458" sldId="427"/>
            <ac:picMk id="4" creationId="{D7726F16-590D-66D8-B747-7FF3C4E7F8B1}"/>
          </ac:picMkLst>
        </pc:picChg>
      </pc:sldChg>
      <pc:sldChg chg="delSp modSp new del mod">
        <pc:chgData name="CLARA DI PIAZZA" userId="bd862384-123f-4ee2-aeda-536dfd36a613" providerId="ADAL" clId="{BE81A441-2441-4AB1-A5E1-DBC1A10FA0EB}" dt="2022-12-06T17:01:50.719" v="3157" actId="47"/>
        <pc:sldMkLst>
          <pc:docMk/>
          <pc:sldMk cId="2151550977" sldId="428"/>
        </pc:sldMkLst>
        <pc:spChg chg="del mod">
          <ac:chgData name="CLARA DI PIAZZA" userId="bd862384-123f-4ee2-aeda-536dfd36a613" providerId="ADAL" clId="{BE81A441-2441-4AB1-A5E1-DBC1A10FA0EB}" dt="2022-12-06T17:01:43.395" v="3154" actId="478"/>
          <ac:spMkLst>
            <pc:docMk/>
            <pc:sldMk cId="2151550977" sldId="428"/>
            <ac:spMk id="2" creationId="{F8FA690A-8E39-ECBE-9FF0-CA0981346B7D}"/>
          </ac:spMkLst>
        </pc:spChg>
        <pc:spChg chg="del">
          <ac:chgData name="CLARA DI PIAZZA" userId="bd862384-123f-4ee2-aeda-536dfd36a613" providerId="ADAL" clId="{BE81A441-2441-4AB1-A5E1-DBC1A10FA0EB}" dt="2022-12-06T17:01:45.420" v="3155" actId="478"/>
          <ac:spMkLst>
            <pc:docMk/>
            <pc:sldMk cId="2151550977" sldId="428"/>
            <ac:spMk id="3" creationId="{B803F020-B1DD-0F0D-5A8B-75BD09669324}"/>
          </ac:spMkLst>
        </pc:spChg>
      </pc:sldChg>
      <pc:sldChg chg="addSp modSp add mod">
        <pc:chgData name="CLARA DI PIAZZA" userId="bd862384-123f-4ee2-aeda-536dfd36a613" providerId="ADAL" clId="{BE81A441-2441-4AB1-A5E1-DBC1A10FA0EB}" dt="2022-12-06T17:51:21.542" v="5395" actId="20577"/>
        <pc:sldMkLst>
          <pc:docMk/>
          <pc:sldMk cId="2735122135" sldId="429"/>
        </pc:sldMkLst>
        <pc:spChg chg="add mod">
          <ac:chgData name="CLARA DI PIAZZA" userId="bd862384-123f-4ee2-aeda-536dfd36a613" providerId="ADAL" clId="{BE81A441-2441-4AB1-A5E1-DBC1A10FA0EB}" dt="2022-12-06T17:15:41.750" v="4086" actId="20577"/>
          <ac:spMkLst>
            <pc:docMk/>
            <pc:sldMk cId="2735122135" sldId="429"/>
            <ac:spMk id="3" creationId="{3C259071-727F-1BC7-F16D-F0973670935B}"/>
          </ac:spMkLst>
        </pc:spChg>
        <pc:spChg chg="mod">
          <ac:chgData name="CLARA DI PIAZZA" userId="bd862384-123f-4ee2-aeda-536dfd36a613" providerId="ADAL" clId="{BE81A441-2441-4AB1-A5E1-DBC1A10FA0EB}" dt="2022-12-06T17:51:21.542" v="5395" actId="20577"/>
          <ac:spMkLst>
            <pc:docMk/>
            <pc:sldMk cId="2735122135" sldId="429"/>
            <ac:spMk id="4" creationId="{FB723163-183C-98F5-BF29-40BEA2446ADD}"/>
          </ac:spMkLst>
        </pc:spChg>
      </pc:sldChg>
      <pc:sldChg chg="add del ord">
        <pc:chgData name="CLARA DI PIAZZA" userId="bd862384-123f-4ee2-aeda-536dfd36a613" providerId="ADAL" clId="{BE81A441-2441-4AB1-A5E1-DBC1A10FA0EB}" dt="2022-12-06T17:48:56.261" v="5363" actId="47"/>
        <pc:sldMkLst>
          <pc:docMk/>
          <pc:sldMk cId="315052619" sldId="430"/>
        </pc:sldMkLst>
      </pc:sldChg>
      <pc:sldChg chg="add del ord">
        <pc:chgData name="CLARA DI PIAZZA" userId="bd862384-123f-4ee2-aeda-536dfd36a613" providerId="ADAL" clId="{BE81A441-2441-4AB1-A5E1-DBC1A10FA0EB}" dt="2022-12-06T17:32:45.703" v="4445" actId="47"/>
        <pc:sldMkLst>
          <pc:docMk/>
          <pc:sldMk cId="1334419870" sldId="430"/>
        </pc:sldMkLst>
      </pc:sldChg>
      <pc:sldChg chg="addSp delSp modSp del mod">
        <pc:chgData name="CLARA DI PIAZZA" userId="bd862384-123f-4ee2-aeda-536dfd36a613" providerId="ADAL" clId="{BE81A441-2441-4AB1-A5E1-DBC1A10FA0EB}" dt="2022-12-06T18:56:26.403" v="7792" actId="47"/>
        <pc:sldMkLst>
          <pc:docMk/>
          <pc:sldMk cId="1027692615" sldId="431"/>
        </pc:sldMkLst>
        <pc:spChg chg="mod">
          <ac:chgData name="CLARA DI PIAZZA" userId="bd862384-123f-4ee2-aeda-536dfd36a613" providerId="ADAL" clId="{BE81A441-2441-4AB1-A5E1-DBC1A10FA0EB}" dt="2022-12-06T18:33:40.337" v="5658" actId="208"/>
          <ac:spMkLst>
            <pc:docMk/>
            <pc:sldMk cId="1027692615" sldId="431"/>
            <ac:spMk id="4" creationId="{B49D0031-C27A-8907-E58A-EF92FF24732D}"/>
          </ac:spMkLst>
        </pc:spChg>
        <pc:spChg chg="mod">
          <ac:chgData name="CLARA DI PIAZZA" userId="bd862384-123f-4ee2-aeda-536dfd36a613" providerId="ADAL" clId="{BE81A441-2441-4AB1-A5E1-DBC1A10FA0EB}" dt="2022-12-06T18:33:42.560" v="5659" actId="208"/>
          <ac:spMkLst>
            <pc:docMk/>
            <pc:sldMk cId="1027692615" sldId="431"/>
            <ac:spMk id="7" creationId="{D8B3B496-88F2-51AC-9202-9A77B0B527CD}"/>
          </ac:spMkLst>
        </pc:spChg>
        <pc:spChg chg="mod">
          <ac:chgData name="CLARA DI PIAZZA" userId="bd862384-123f-4ee2-aeda-536dfd36a613" providerId="ADAL" clId="{BE81A441-2441-4AB1-A5E1-DBC1A10FA0EB}" dt="2022-12-06T18:20:17.956" v="5421" actId="208"/>
          <ac:spMkLst>
            <pc:docMk/>
            <pc:sldMk cId="1027692615" sldId="431"/>
            <ac:spMk id="8" creationId="{BB146C31-403E-BD31-13D3-3D44B536CB58}"/>
          </ac:spMkLst>
        </pc:spChg>
        <pc:spChg chg="mod">
          <ac:chgData name="CLARA DI PIAZZA" userId="bd862384-123f-4ee2-aeda-536dfd36a613" providerId="ADAL" clId="{BE81A441-2441-4AB1-A5E1-DBC1A10FA0EB}" dt="2022-12-06T18:33:37.987" v="5657" actId="208"/>
          <ac:spMkLst>
            <pc:docMk/>
            <pc:sldMk cId="1027692615" sldId="431"/>
            <ac:spMk id="12" creationId="{709BBC6B-6DF7-6B1C-DC99-A6C072046678}"/>
          </ac:spMkLst>
        </pc:spChg>
        <pc:spChg chg="mod">
          <ac:chgData name="CLARA DI PIAZZA" userId="bd862384-123f-4ee2-aeda-536dfd36a613" providerId="ADAL" clId="{BE81A441-2441-4AB1-A5E1-DBC1A10FA0EB}" dt="2022-12-06T18:33:44.755" v="5660" actId="208"/>
          <ac:spMkLst>
            <pc:docMk/>
            <pc:sldMk cId="1027692615" sldId="431"/>
            <ac:spMk id="14" creationId="{0E9876EE-2671-23BE-8FD5-7A4864D7134A}"/>
          </ac:spMkLst>
        </pc:spChg>
        <pc:spChg chg="mod">
          <ac:chgData name="CLARA DI PIAZZA" userId="bd862384-123f-4ee2-aeda-536dfd36a613" providerId="ADAL" clId="{BE81A441-2441-4AB1-A5E1-DBC1A10FA0EB}" dt="2022-12-06T18:42:45.352" v="6501" actId="208"/>
          <ac:spMkLst>
            <pc:docMk/>
            <pc:sldMk cId="1027692615" sldId="431"/>
            <ac:spMk id="15" creationId="{54A68B2B-066D-6288-0833-0AC2B6D84FCC}"/>
          </ac:spMkLst>
        </pc:spChg>
        <pc:spChg chg="mod">
          <ac:chgData name="CLARA DI PIAZZA" userId="bd862384-123f-4ee2-aeda-536dfd36a613" providerId="ADAL" clId="{BE81A441-2441-4AB1-A5E1-DBC1A10FA0EB}" dt="2022-12-06T18:33:32.747" v="5655" actId="208"/>
          <ac:spMkLst>
            <pc:docMk/>
            <pc:sldMk cId="1027692615" sldId="431"/>
            <ac:spMk id="16" creationId="{41E4C13F-74B0-850B-A98D-8817F4FB162B}"/>
          </ac:spMkLst>
        </pc:spChg>
        <pc:spChg chg="add del mod">
          <ac:chgData name="CLARA DI PIAZZA" userId="bd862384-123f-4ee2-aeda-536dfd36a613" providerId="ADAL" clId="{BE81A441-2441-4AB1-A5E1-DBC1A10FA0EB}" dt="2022-12-06T18:41:55.519" v="6500" actId="207"/>
          <ac:spMkLst>
            <pc:docMk/>
            <pc:sldMk cId="1027692615" sldId="431"/>
            <ac:spMk id="17" creationId="{9D33C938-EAAD-3083-0573-F606FE275789}"/>
          </ac:spMkLst>
        </pc:spChg>
        <pc:spChg chg="mod">
          <ac:chgData name="CLARA DI PIAZZA" userId="bd862384-123f-4ee2-aeda-536dfd36a613" providerId="ADAL" clId="{BE81A441-2441-4AB1-A5E1-DBC1A10FA0EB}" dt="2022-12-06T18:33:47.085" v="5661" actId="208"/>
          <ac:spMkLst>
            <pc:docMk/>
            <pc:sldMk cId="1027692615" sldId="431"/>
            <ac:spMk id="18" creationId="{B8502D84-8F50-8F5A-77C4-BD578E01CAAE}"/>
          </ac:spMkLst>
        </pc:spChg>
        <pc:spChg chg="mod">
          <ac:chgData name="CLARA DI PIAZZA" userId="bd862384-123f-4ee2-aeda-536dfd36a613" providerId="ADAL" clId="{BE81A441-2441-4AB1-A5E1-DBC1A10FA0EB}" dt="2022-12-06T18:21:21.819" v="5430" actId="208"/>
          <ac:spMkLst>
            <pc:docMk/>
            <pc:sldMk cId="1027692615" sldId="431"/>
            <ac:spMk id="45" creationId="{AD280323-834B-217C-C617-D7F4282C839E}"/>
          </ac:spMkLst>
        </pc:spChg>
        <pc:cxnChg chg="mod">
          <ac:chgData name="CLARA DI PIAZZA" userId="bd862384-123f-4ee2-aeda-536dfd36a613" providerId="ADAL" clId="{BE81A441-2441-4AB1-A5E1-DBC1A10FA0EB}" dt="2022-12-06T18:42:50.199" v="6502" actId="14100"/>
          <ac:cxnSpMkLst>
            <pc:docMk/>
            <pc:sldMk cId="1027692615" sldId="431"/>
            <ac:cxnSpMk id="2" creationId="{9D0194DE-2C08-F14D-E888-00360DB03F3D}"/>
          </ac:cxnSpMkLst>
        </pc:cxnChg>
        <pc:cxnChg chg="mod">
          <ac:chgData name="CLARA DI PIAZZA" userId="bd862384-123f-4ee2-aeda-536dfd36a613" providerId="ADAL" clId="{BE81A441-2441-4AB1-A5E1-DBC1A10FA0EB}" dt="2022-12-06T18:28:15.414" v="5470" actId="1582"/>
          <ac:cxnSpMkLst>
            <pc:docMk/>
            <pc:sldMk cId="1027692615" sldId="431"/>
            <ac:cxnSpMk id="5" creationId="{0D3FD418-4906-8BF3-6B78-97FEA27E3EF3}"/>
          </ac:cxnSpMkLst>
        </pc:cxnChg>
        <pc:cxnChg chg="mod">
          <ac:chgData name="CLARA DI PIAZZA" userId="bd862384-123f-4ee2-aeda-536dfd36a613" providerId="ADAL" clId="{BE81A441-2441-4AB1-A5E1-DBC1A10FA0EB}" dt="2022-12-06T18:28:05.919" v="5468" actId="208"/>
          <ac:cxnSpMkLst>
            <pc:docMk/>
            <pc:sldMk cId="1027692615" sldId="431"/>
            <ac:cxnSpMk id="11" creationId="{3C04CFC3-622B-6ED6-933F-C42127E3AE1C}"/>
          </ac:cxnSpMkLst>
        </pc:cxnChg>
        <pc:cxnChg chg="mod">
          <ac:chgData name="CLARA DI PIAZZA" userId="bd862384-123f-4ee2-aeda-536dfd36a613" providerId="ADAL" clId="{BE81A441-2441-4AB1-A5E1-DBC1A10FA0EB}" dt="2022-12-06T18:23:49.239" v="5443" actId="1582"/>
          <ac:cxnSpMkLst>
            <pc:docMk/>
            <pc:sldMk cId="1027692615" sldId="431"/>
            <ac:cxnSpMk id="19" creationId="{9296AD8B-0BD7-15DD-B468-B1A4708E2E72}"/>
          </ac:cxnSpMkLst>
        </pc:cxnChg>
        <pc:cxnChg chg="mod">
          <ac:chgData name="CLARA DI PIAZZA" userId="bd862384-123f-4ee2-aeda-536dfd36a613" providerId="ADAL" clId="{BE81A441-2441-4AB1-A5E1-DBC1A10FA0EB}" dt="2022-12-06T18:24:16.195" v="5446" actId="1582"/>
          <ac:cxnSpMkLst>
            <pc:docMk/>
            <pc:sldMk cId="1027692615" sldId="431"/>
            <ac:cxnSpMk id="20" creationId="{B383B2DE-D1DE-31E7-C000-584D11AA9BD7}"/>
          </ac:cxnSpMkLst>
        </pc:cxnChg>
        <pc:cxnChg chg="mod">
          <ac:chgData name="CLARA DI PIAZZA" userId="bd862384-123f-4ee2-aeda-536dfd36a613" providerId="ADAL" clId="{BE81A441-2441-4AB1-A5E1-DBC1A10FA0EB}" dt="2022-12-06T18:24:00.893" v="5445" actId="1582"/>
          <ac:cxnSpMkLst>
            <pc:docMk/>
            <pc:sldMk cId="1027692615" sldId="431"/>
            <ac:cxnSpMk id="21" creationId="{F101FCC8-DB42-898C-8C7E-464A81D5BDC8}"/>
          </ac:cxnSpMkLst>
        </pc:cxnChg>
        <pc:cxnChg chg="mod">
          <ac:chgData name="CLARA DI PIAZZA" userId="bd862384-123f-4ee2-aeda-536dfd36a613" providerId="ADAL" clId="{BE81A441-2441-4AB1-A5E1-DBC1A10FA0EB}" dt="2022-12-06T18:39:35.592" v="6425" actId="478"/>
          <ac:cxnSpMkLst>
            <pc:docMk/>
            <pc:sldMk cId="1027692615" sldId="431"/>
            <ac:cxnSpMk id="37" creationId="{C0348FAC-B36F-23DC-B1A6-89B4DE252504}"/>
          </ac:cxnSpMkLst>
        </pc:cxnChg>
        <pc:cxnChg chg="mod">
          <ac:chgData name="CLARA DI PIAZZA" userId="bd862384-123f-4ee2-aeda-536dfd36a613" providerId="ADAL" clId="{BE81A441-2441-4AB1-A5E1-DBC1A10FA0EB}" dt="2022-12-06T18:39:35.592" v="6425" actId="478"/>
          <ac:cxnSpMkLst>
            <pc:docMk/>
            <pc:sldMk cId="1027692615" sldId="431"/>
            <ac:cxnSpMk id="39" creationId="{B397DE67-0A7E-6819-F7C3-81F4B750D10A}"/>
          </ac:cxnSpMkLst>
        </pc:cxnChg>
        <pc:cxnChg chg="mod">
          <ac:chgData name="CLARA DI PIAZZA" userId="bd862384-123f-4ee2-aeda-536dfd36a613" providerId="ADAL" clId="{BE81A441-2441-4AB1-A5E1-DBC1A10FA0EB}" dt="2022-12-06T18:24:37.083" v="5448" actId="1582"/>
          <ac:cxnSpMkLst>
            <pc:docMk/>
            <pc:sldMk cId="1027692615" sldId="431"/>
            <ac:cxnSpMk id="44" creationId="{2A2B91EF-1915-3DB3-C0D8-A8C0880D91D2}"/>
          </ac:cxnSpMkLst>
        </pc:cxnChg>
        <pc:cxnChg chg="mod">
          <ac:chgData name="CLARA DI PIAZZA" userId="bd862384-123f-4ee2-aeda-536dfd36a613" providerId="ADAL" clId="{BE81A441-2441-4AB1-A5E1-DBC1A10FA0EB}" dt="2022-12-06T18:31:26.424" v="5567" actId="1582"/>
          <ac:cxnSpMkLst>
            <pc:docMk/>
            <pc:sldMk cId="1027692615" sldId="431"/>
            <ac:cxnSpMk id="48" creationId="{721D1219-2BA4-6FDB-1E37-33EC8F9177D4}"/>
          </ac:cxnSpMkLst>
        </pc:cxnChg>
        <pc:cxnChg chg="mod">
          <ac:chgData name="CLARA DI PIAZZA" userId="bd862384-123f-4ee2-aeda-536dfd36a613" providerId="ADAL" clId="{BE81A441-2441-4AB1-A5E1-DBC1A10FA0EB}" dt="2022-12-06T18:23:20.024" v="5441" actId="208"/>
          <ac:cxnSpMkLst>
            <pc:docMk/>
            <pc:sldMk cId="1027692615" sldId="431"/>
            <ac:cxnSpMk id="52" creationId="{4ADB29BB-4017-510C-C145-3367E3013F95}"/>
          </ac:cxnSpMkLst>
        </pc:cxnChg>
        <pc:cxnChg chg="mod">
          <ac:chgData name="CLARA DI PIAZZA" userId="bd862384-123f-4ee2-aeda-536dfd36a613" providerId="ADAL" clId="{BE81A441-2441-4AB1-A5E1-DBC1A10FA0EB}" dt="2022-12-06T18:23:40.924" v="5442" actId="1582"/>
          <ac:cxnSpMkLst>
            <pc:docMk/>
            <pc:sldMk cId="1027692615" sldId="431"/>
            <ac:cxnSpMk id="54" creationId="{4B9762D9-1E7B-262C-D1DD-6127B24D2EE1}"/>
          </ac:cxnSpMkLst>
        </pc:cxnChg>
        <pc:cxnChg chg="mod">
          <ac:chgData name="CLARA DI PIAZZA" userId="bd862384-123f-4ee2-aeda-536dfd36a613" providerId="ADAL" clId="{BE81A441-2441-4AB1-A5E1-DBC1A10FA0EB}" dt="2022-12-06T18:24:42.855" v="5449" actId="1582"/>
          <ac:cxnSpMkLst>
            <pc:docMk/>
            <pc:sldMk cId="1027692615" sldId="431"/>
            <ac:cxnSpMk id="57" creationId="{2C5B9C19-DE2E-7699-1251-DD363C08DEBF}"/>
          </ac:cxnSpMkLst>
        </pc:cxnChg>
        <pc:cxnChg chg="mod">
          <ac:chgData name="CLARA DI PIAZZA" userId="bd862384-123f-4ee2-aeda-536dfd36a613" providerId="ADAL" clId="{BE81A441-2441-4AB1-A5E1-DBC1A10FA0EB}" dt="2022-12-06T18:25:48.525" v="5454" actId="1582"/>
          <ac:cxnSpMkLst>
            <pc:docMk/>
            <pc:sldMk cId="1027692615" sldId="431"/>
            <ac:cxnSpMk id="62" creationId="{8AAF13EA-CA3D-624A-886C-77339DC2B6C0}"/>
          </ac:cxnSpMkLst>
        </pc:cxnChg>
        <pc:cxnChg chg="mod">
          <ac:chgData name="CLARA DI PIAZZA" userId="bd862384-123f-4ee2-aeda-536dfd36a613" providerId="ADAL" clId="{BE81A441-2441-4AB1-A5E1-DBC1A10FA0EB}" dt="2022-12-06T18:24:28.170" v="5447" actId="1582"/>
          <ac:cxnSpMkLst>
            <pc:docMk/>
            <pc:sldMk cId="1027692615" sldId="431"/>
            <ac:cxnSpMk id="65" creationId="{6A3CA1B2-58D3-40B4-1F16-C43F4C6CBC5C}"/>
          </ac:cxnSpMkLst>
        </pc:cxnChg>
        <pc:cxnChg chg="mod">
          <ac:chgData name="CLARA DI PIAZZA" userId="bd862384-123f-4ee2-aeda-536dfd36a613" providerId="ADAL" clId="{BE81A441-2441-4AB1-A5E1-DBC1A10FA0EB}" dt="2022-12-06T18:23:55.140" v="5444" actId="1582"/>
          <ac:cxnSpMkLst>
            <pc:docMk/>
            <pc:sldMk cId="1027692615" sldId="431"/>
            <ac:cxnSpMk id="71" creationId="{67DD88B7-2A1D-A0EA-4C91-940C7D681897}"/>
          </ac:cxnSpMkLst>
        </pc:cxnChg>
        <pc:cxnChg chg="mod">
          <ac:chgData name="CLARA DI PIAZZA" userId="bd862384-123f-4ee2-aeda-536dfd36a613" providerId="ADAL" clId="{BE81A441-2441-4AB1-A5E1-DBC1A10FA0EB}" dt="2022-12-06T18:26:14.166" v="5458" actId="1582"/>
          <ac:cxnSpMkLst>
            <pc:docMk/>
            <pc:sldMk cId="1027692615" sldId="431"/>
            <ac:cxnSpMk id="79" creationId="{B426B592-C411-E9E3-43BD-597B84FF7DC8}"/>
          </ac:cxnSpMkLst>
        </pc:cxnChg>
        <pc:cxnChg chg="mod">
          <ac:chgData name="CLARA DI PIAZZA" userId="bd862384-123f-4ee2-aeda-536dfd36a613" providerId="ADAL" clId="{BE81A441-2441-4AB1-A5E1-DBC1A10FA0EB}" dt="2022-12-06T18:28:42.785" v="5471" actId="1582"/>
          <ac:cxnSpMkLst>
            <pc:docMk/>
            <pc:sldMk cId="1027692615" sldId="431"/>
            <ac:cxnSpMk id="80" creationId="{78C57CDA-1340-78C4-D86B-A87CFE82F33F}"/>
          </ac:cxnSpMkLst>
        </pc:cxnChg>
        <pc:cxnChg chg="mod">
          <ac:chgData name="CLARA DI PIAZZA" userId="bd862384-123f-4ee2-aeda-536dfd36a613" providerId="ADAL" clId="{BE81A441-2441-4AB1-A5E1-DBC1A10FA0EB}" dt="2022-12-06T18:25:44.576" v="5453" actId="1582"/>
          <ac:cxnSpMkLst>
            <pc:docMk/>
            <pc:sldMk cId="1027692615" sldId="431"/>
            <ac:cxnSpMk id="86" creationId="{33A8D419-DAE7-7ED8-D413-CB6F5691F6A9}"/>
          </ac:cxnSpMkLst>
        </pc:cxnChg>
        <pc:cxnChg chg="mod">
          <ac:chgData name="CLARA DI PIAZZA" userId="bd862384-123f-4ee2-aeda-536dfd36a613" providerId="ADAL" clId="{BE81A441-2441-4AB1-A5E1-DBC1A10FA0EB}" dt="2022-12-06T18:26:23.308" v="5460" actId="1582"/>
          <ac:cxnSpMkLst>
            <pc:docMk/>
            <pc:sldMk cId="1027692615" sldId="431"/>
            <ac:cxnSpMk id="92" creationId="{9C514668-641E-9D46-042A-54979C2F394C}"/>
          </ac:cxnSpMkLst>
        </pc:cxnChg>
        <pc:cxnChg chg="mod">
          <ac:chgData name="CLARA DI PIAZZA" userId="bd862384-123f-4ee2-aeda-536dfd36a613" providerId="ADAL" clId="{BE81A441-2441-4AB1-A5E1-DBC1A10FA0EB}" dt="2022-12-06T18:26:17.988" v="5459" actId="1582"/>
          <ac:cxnSpMkLst>
            <pc:docMk/>
            <pc:sldMk cId="1027692615" sldId="431"/>
            <ac:cxnSpMk id="97" creationId="{C7B11A6C-1009-62A3-DF9F-AE64F6E16522}"/>
          </ac:cxnSpMkLst>
        </pc:cxnChg>
      </pc:sldChg>
      <pc:sldChg chg="modSp add mod">
        <pc:chgData name="CLARA DI PIAZZA" userId="bd862384-123f-4ee2-aeda-536dfd36a613" providerId="ADAL" clId="{BE81A441-2441-4AB1-A5E1-DBC1A10FA0EB}" dt="2022-12-06T18:56:09.157" v="7791" actId="207"/>
        <pc:sldMkLst>
          <pc:docMk/>
          <pc:sldMk cId="1347258224" sldId="436"/>
        </pc:sldMkLst>
        <pc:spChg chg="mod">
          <ac:chgData name="CLARA DI PIAZZA" userId="bd862384-123f-4ee2-aeda-536dfd36a613" providerId="ADAL" clId="{BE81A441-2441-4AB1-A5E1-DBC1A10FA0EB}" dt="2022-12-06T18:49:26.691" v="7270" actId="207"/>
          <ac:spMkLst>
            <pc:docMk/>
            <pc:sldMk cId="1347258224" sldId="436"/>
            <ac:spMk id="4" creationId="{B49D0031-C27A-8907-E58A-EF92FF24732D}"/>
          </ac:spMkLst>
        </pc:spChg>
        <pc:spChg chg="mod">
          <ac:chgData name="CLARA DI PIAZZA" userId="bd862384-123f-4ee2-aeda-536dfd36a613" providerId="ADAL" clId="{BE81A441-2441-4AB1-A5E1-DBC1A10FA0EB}" dt="2022-12-06T18:51:13.871" v="7587" actId="207"/>
          <ac:spMkLst>
            <pc:docMk/>
            <pc:sldMk cId="1347258224" sldId="436"/>
            <ac:spMk id="7" creationId="{D8B3B496-88F2-51AC-9202-9A77B0B527CD}"/>
          </ac:spMkLst>
        </pc:spChg>
        <pc:spChg chg="mod">
          <ac:chgData name="CLARA DI PIAZZA" userId="bd862384-123f-4ee2-aeda-536dfd36a613" providerId="ADAL" clId="{BE81A441-2441-4AB1-A5E1-DBC1A10FA0EB}" dt="2022-12-06T18:47:23.813" v="6854" actId="207"/>
          <ac:spMkLst>
            <pc:docMk/>
            <pc:sldMk cId="1347258224" sldId="436"/>
            <ac:spMk id="8" creationId="{BB146C31-403E-BD31-13D3-3D44B536CB58}"/>
          </ac:spMkLst>
        </pc:spChg>
        <pc:spChg chg="mod">
          <ac:chgData name="CLARA DI PIAZZA" userId="bd862384-123f-4ee2-aeda-536dfd36a613" providerId="ADAL" clId="{BE81A441-2441-4AB1-A5E1-DBC1A10FA0EB}" dt="2022-12-06T18:45:54.493" v="6736" actId="207"/>
          <ac:spMkLst>
            <pc:docMk/>
            <pc:sldMk cId="1347258224" sldId="436"/>
            <ac:spMk id="12" creationId="{709BBC6B-6DF7-6B1C-DC99-A6C072046678}"/>
          </ac:spMkLst>
        </pc:spChg>
        <pc:spChg chg="mod">
          <ac:chgData name="CLARA DI PIAZZA" userId="bd862384-123f-4ee2-aeda-536dfd36a613" providerId="ADAL" clId="{BE81A441-2441-4AB1-A5E1-DBC1A10FA0EB}" dt="2022-12-06T18:50:19.391" v="7472" actId="207"/>
          <ac:spMkLst>
            <pc:docMk/>
            <pc:sldMk cId="1347258224" sldId="436"/>
            <ac:spMk id="14" creationId="{0E9876EE-2671-23BE-8FD5-7A4864D7134A}"/>
          </ac:spMkLst>
        </pc:spChg>
        <pc:spChg chg="mod">
          <ac:chgData name="CLARA DI PIAZZA" userId="bd862384-123f-4ee2-aeda-536dfd36a613" providerId="ADAL" clId="{BE81A441-2441-4AB1-A5E1-DBC1A10FA0EB}" dt="2022-12-06T18:56:09.157" v="7791" actId="207"/>
          <ac:spMkLst>
            <pc:docMk/>
            <pc:sldMk cId="1347258224" sldId="436"/>
            <ac:spMk id="15" creationId="{54A68B2B-066D-6288-0833-0AC2B6D84FCC}"/>
          </ac:spMkLst>
        </pc:spChg>
        <pc:spChg chg="mod">
          <ac:chgData name="CLARA DI PIAZZA" userId="bd862384-123f-4ee2-aeda-536dfd36a613" providerId="ADAL" clId="{BE81A441-2441-4AB1-A5E1-DBC1A10FA0EB}" dt="2022-12-06T18:48:28.397" v="6959" actId="207"/>
          <ac:spMkLst>
            <pc:docMk/>
            <pc:sldMk cId="1347258224" sldId="436"/>
            <ac:spMk id="18" creationId="{B8502D84-8F50-8F5A-77C4-BD578E01CAAE}"/>
          </ac:spMkLst>
        </pc:spChg>
        <pc:cxnChg chg="mod">
          <ac:chgData name="CLARA DI PIAZZA" userId="bd862384-123f-4ee2-aeda-536dfd36a613" providerId="ADAL" clId="{BE81A441-2441-4AB1-A5E1-DBC1A10FA0EB}" dt="2022-12-06T18:50:47.748" v="7475" actId="208"/>
          <ac:cxnSpMkLst>
            <pc:docMk/>
            <pc:sldMk cId="1347258224" sldId="436"/>
            <ac:cxnSpMk id="2" creationId="{9D0194DE-2C08-F14D-E888-00360DB03F3D}"/>
          </ac:cxnSpMkLst>
        </pc:cxnChg>
        <pc:cxnChg chg="mod">
          <ac:chgData name="CLARA DI PIAZZA" userId="bd862384-123f-4ee2-aeda-536dfd36a613" providerId="ADAL" clId="{BE81A441-2441-4AB1-A5E1-DBC1A10FA0EB}" dt="2022-12-06T18:50:35.883" v="7474" actId="208"/>
          <ac:cxnSpMkLst>
            <pc:docMk/>
            <pc:sldMk cId="1347258224" sldId="436"/>
            <ac:cxnSpMk id="5" creationId="{0D3FD418-4906-8BF3-6B78-97FEA27E3EF3}"/>
          </ac:cxnSpMkLst>
        </pc:cxnChg>
        <pc:cxnChg chg="mod">
          <ac:chgData name="CLARA DI PIAZZA" userId="bd862384-123f-4ee2-aeda-536dfd36a613" providerId="ADAL" clId="{BE81A441-2441-4AB1-A5E1-DBC1A10FA0EB}" dt="2022-12-06T18:50:32.937" v="7473" actId="208"/>
          <ac:cxnSpMkLst>
            <pc:docMk/>
            <pc:sldMk cId="1347258224" sldId="436"/>
            <ac:cxnSpMk id="11" creationId="{3C04CFC3-622B-6ED6-933F-C42127E3AE1C}"/>
          </ac:cxnSpMkLst>
        </pc:cxnChg>
        <pc:cxnChg chg="mod">
          <ac:chgData name="CLARA DI PIAZZA" userId="bd862384-123f-4ee2-aeda-536dfd36a613" providerId="ADAL" clId="{BE81A441-2441-4AB1-A5E1-DBC1A10FA0EB}" dt="2022-12-06T18:55:23.313" v="7610" actId="208"/>
          <ac:cxnSpMkLst>
            <pc:docMk/>
            <pc:sldMk cId="1347258224" sldId="436"/>
            <ac:cxnSpMk id="54" creationId="{4B9762D9-1E7B-262C-D1DD-6127B24D2EE1}"/>
          </ac:cxnSpMkLst>
        </pc:cxnChg>
        <pc:cxnChg chg="mod">
          <ac:chgData name="CLARA DI PIAZZA" userId="bd862384-123f-4ee2-aeda-536dfd36a613" providerId="ADAL" clId="{BE81A441-2441-4AB1-A5E1-DBC1A10FA0EB}" dt="2022-12-06T18:47:48.709" v="6856" actId="208"/>
          <ac:cxnSpMkLst>
            <pc:docMk/>
            <pc:sldMk cId="1347258224" sldId="436"/>
            <ac:cxnSpMk id="57" creationId="{2C5B9C19-DE2E-7699-1251-DD363C08DEBF}"/>
          </ac:cxnSpMkLst>
        </pc:cxnChg>
        <pc:cxnChg chg="mod">
          <ac:chgData name="CLARA DI PIAZZA" userId="bd862384-123f-4ee2-aeda-536dfd36a613" providerId="ADAL" clId="{BE81A441-2441-4AB1-A5E1-DBC1A10FA0EB}" dt="2022-12-06T18:51:33.811" v="7590" actId="208"/>
          <ac:cxnSpMkLst>
            <pc:docMk/>
            <pc:sldMk cId="1347258224" sldId="436"/>
            <ac:cxnSpMk id="80" creationId="{78C57CDA-1340-78C4-D86B-A87CFE82F33F}"/>
          </ac:cxnSpMkLst>
        </pc:cxnChg>
      </pc:sldChg>
      <pc:sldChg chg="modSp mod">
        <pc:chgData name="CLARA DI PIAZZA" userId="bd862384-123f-4ee2-aeda-536dfd36a613" providerId="ADAL" clId="{BE81A441-2441-4AB1-A5E1-DBC1A10FA0EB}" dt="2022-12-13T15:05:57.489" v="9266" actId="1076"/>
        <pc:sldMkLst>
          <pc:docMk/>
          <pc:sldMk cId="1246603533" sldId="438"/>
        </pc:sldMkLst>
        <pc:spChg chg="mod">
          <ac:chgData name="CLARA DI PIAZZA" userId="bd862384-123f-4ee2-aeda-536dfd36a613" providerId="ADAL" clId="{BE81A441-2441-4AB1-A5E1-DBC1A10FA0EB}" dt="2022-12-13T15:05:53.093" v="9264" actId="1076"/>
          <ac:spMkLst>
            <pc:docMk/>
            <pc:sldMk cId="1246603533" sldId="438"/>
            <ac:spMk id="2" creationId="{C9A8C936-AEEB-0D23-E7A5-D171E32DA2E4}"/>
          </ac:spMkLst>
        </pc:spChg>
        <pc:picChg chg="mod">
          <ac:chgData name="CLARA DI PIAZZA" userId="bd862384-123f-4ee2-aeda-536dfd36a613" providerId="ADAL" clId="{BE81A441-2441-4AB1-A5E1-DBC1A10FA0EB}" dt="2022-12-13T15:05:57.489" v="9266" actId="1076"/>
          <ac:picMkLst>
            <pc:docMk/>
            <pc:sldMk cId="1246603533" sldId="438"/>
            <ac:picMk id="9" creationId="{05F9C727-F484-2DB3-7878-D96B4651BFB8}"/>
          </ac:picMkLst>
        </pc:picChg>
      </pc:sldChg>
      <pc:sldChg chg="addSp delSp modSp mod">
        <pc:chgData name="CLARA DI PIAZZA" userId="bd862384-123f-4ee2-aeda-536dfd36a613" providerId="ADAL" clId="{BE81A441-2441-4AB1-A5E1-DBC1A10FA0EB}" dt="2022-12-13T15:12:05.867" v="9373" actId="14100"/>
        <pc:sldMkLst>
          <pc:docMk/>
          <pc:sldMk cId="600980042" sldId="439"/>
        </pc:sldMkLst>
        <pc:spChg chg="del">
          <ac:chgData name="CLARA DI PIAZZA" userId="bd862384-123f-4ee2-aeda-536dfd36a613" providerId="ADAL" clId="{BE81A441-2441-4AB1-A5E1-DBC1A10FA0EB}" dt="2022-12-13T15:09:08.436" v="9346" actId="478"/>
          <ac:spMkLst>
            <pc:docMk/>
            <pc:sldMk cId="600980042" sldId="439"/>
            <ac:spMk id="2" creationId="{C9A8C936-AEEB-0D23-E7A5-D171E32DA2E4}"/>
          </ac:spMkLst>
        </pc:spChg>
        <pc:spChg chg="add mod">
          <ac:chgData name="CLARA DI PIAZZA" userId="bd862384-123f-4ee2-aeda-536dfd36a613" providerId="ADAL" clId="{BE81A441-2441-4AB1-A5E1-DBC1A10FA0EB}" dt="2022-12-13T15:11:47.783" v="9369" actId="1076"/>
          <ac:spMkLst>
            <pc:docMk/>
            <pc:sldMk cId="600980042" sldId="439"/>
            <ac:spMk id="3" creationId="{522123D2-BB81-6978-F246-F91D3E73FF47}"/>
          </ac:spMkLst>
        </pc:spChg>
        <pc:spChg chg="mod">
          <ac:chgData name="CLARA DI PIAZZA" userId="bd862384-123f-4ee2-aeda-536dfd36a613" providerId="ADAL" clId="{BE81A441-2441-4AB1-A5E1-DBC1A10FA0EB}" dt="2022-12-13T15:11:40.791" v="9368" actId="1076"/>
          <ac:spMkLst>
            <pc:docMk/>
            <pc:sldMk cId="600980042" sldId="439"/>
            <ac:spMk id="12" creationId="{6176A95C-3F22-50D8-E4CD-B61321ED3155}"/>
          </ac:spMkLst>
        </pc:spChg>
        <pc:spChg chg="mod">
          <ac:chgData name="CLARA DI PIAZZA" userId="bd862384-123f-4ee2-aeda-536dfd36a613" providerId="ADAL" clId="{BE81A441-2441-4AB1-A5E1-DBC1A10FA0EB}" dt="2022-12-13T15:11:55.904" v="9370" actId="14100"/>
          <ac:spMkLst>
            <pc:docMk/>
            <pc:sldMk cId="600980042" sldId="439"/>
            <ac:spMk id="19" creationId="{77C6E100-9644-A05B-C8F2-642CC02B4C80}"/>
          </ac:spMkLst>
        </pc:spChg>
        <pc:spChg chg="mod">
          <ac:chgData name="CLARA DI PIAZZA" userId="bd862384-123f-4ee2-aeda-536dfd36a613" providerId="ADAL" clId="{BE81A441-2441-4AB1-A5E1-DBC1A10FA0EB}" dt="2022-12-13T15:12:05.867" v="9373" actId="14100"/>
          <ac:spMkLst>
            <pc:docMk/>
            <pc:sldMk cId="600980042" sldId="439"/>
            <ac:spMk id="23" creationId="{8047B681-BDC8-50B4-5C57-86CC025EC221}"/>
          </ac:spMkLst>
        </pc:spChg>
        <pc:spChg chg="mod">
          <ac:chgData name="CLARA DI PIAZZA" userId="bd862384-123f-4ee2-aeda-536dfd36a613" providerId="ADAL" clId="{BE81A441-2441-4AB1-A5E1-DBC1A10FA0EB}" dt="2022-12-13T15:12:03.964" v="9372" actId="14100"/>
          <ac:spMkLst>
            <pc:docMk/>
            <pc:sldMk cId="600980042" sldId="439"/>
            <ac:spMk id="55" creationId="{D4F54610-35CD-C40A-44F0-E1904247E230}"/>
          </ac:spMkLst>
        </pc:spChg>
        <pc:spChg chg="mod">
          <ac:chgData name="CLARA DI PIAZZA" userId="bd862384-123f-4ee2-aeda-536dfd36a613" providerId="ADAL" clId="{BE81A441-2441-4AB1-A5E1-DBC1A10FA0EB}" dt="2022-12-13T15:11:40.791" v="9368" actId="1076"/>
          <ac:spMkLst>
            <pc:docMk/>
            <pc:sldMk cId="600980042" sldId="439"/>
            <ac:spMk id="70" creationId="{838FE3F8-C480-6F2D-AA82-B04A3E828A6B}"/>
          </ac:spMkLst>
        </pc:spChg>
        <pc:picChg chg="mod">
          <ac:chgData name="CLARA DI PIAZZA" userId="bd862384-123f-4ee2-aeda-536dfd36a613" providerId="ADAL" clId="{BE81A441-2441-4AB1-A5E1-DBC1A10FA0EB}" dt="2022-12-13T15:11:40.791" v="9368" actId="1076"/>
          <ac:picMkLst>
            <pc:docMk/>
            <pc:sldMk cId="600980042" sldId="439"/>
            <ac:picMk id="36" creationId="{6B210CB3-551F-E7AB-5038-11C79D695B3C}"/>
          </ac:picMkLst>
        </pc:picChg>
        <pc:cxnChg chg="mod">
          <ac:chgData name="CLARA DI PIAZZA" userId="bd862384-123f-4ee2-aeda-536dfd36a613" providerId="ADAL" clId="{BE81A441-2441-4AB1-A5E1-DBC1A10FA0EB}" dt="2022-12-13T15:11:40.791" v="9368" actId="1076"/>
          <ac:cxnSpMkLst>
            <pc:docMk/>
            <pc:sldMk cId="600980042" sldId="439"/>
            <ac:cxnSpMk id="13" creationId="{5314E4FD-9BA3-4DA0-D5E4-254E2D72058A}"/>
          </ac:cxnSpMkLst>
        </pc:cxnChg>
        <pc:cxnChg chg="mod">
          <ac:chgData name="CLARA DI PIAZZA" userId="bd862384-123f-4ee2-aeda-536dfd36a613" providerId="ADAL" clId="{BE81A441-2441-4AB1-A5E1-DBC1A10FA0EB}" dt="2022-12-13T15:11:55.904" v="9370" actId="14100"/>
          <ac:cxnSpMkLst>
            <pc:docMk/>
            <pc:sldMk cId="600980042" sldId="439"/>
            <ac:cxnSpMk id="20" creationId="{9B19F84F-06F8-25B2-1E73-421152B8FACF}"/>
          </ac:cxnSpMkLst>
        </pc:cxnChg>
        <pc:cxnChg chg="mod">
          <ac:chgData name="CLARA DI PIAZZA" userId="bd862384-123f-4ee2-aeda-536dfd36a613" providerId="ADAL" clId="{BE81A441-2441-4AB1-A5E1-DBC1A10FA0EB}" dt="2022-12-13T15:11:40.791" v="9368" actId="1076"/>
          <ac:cxnSpMkLst>
            <pc:docMk/>
            <pc:sldMk cId="600980042" sldId="439"/>
            <ac:cxnSpMk id="24" creationId="{F7DE367A-1B04-918B-4347-D16E2BBAB58C}"/>
          </ac:cxnSpMkLst>
        </pc:cxnChg>
        <pc:cxnChg chg="mod">
          <ac:chgData name="CLARA DI PIAZZA" userId="bd862384-123f-4ee2-aeda-536dfd36a613" providerId="ADAL" clId="{BE81A441-2441-4AB1-A5E1-DBC1A10FA0EB}" dt="2022-12-13T15:11:40.791" v="9368" actId="1076"/>
          <ac:cxnSpMkLst>
            <pc:docMk/>
            <pc:sldMk cId="600980042" sldId="439"/>
            <ac:cxnSpMk id="31" creationId="{8E8AACCF-76D4-4F9D-C7D9-016B94EB7FEC}"/>
          </ac:cxnSpMkLst>
        </pc:cxnChg>
      </pc:sldChg>
      <pc:sldChg chg="addSp delSp modSp mod">
        <pc:chgData name="CLARA DI PIAZZA" userId="bd862384-123f-4ee2-aeda-536dfd36a613" providerId="ADAL" clId="{BE81A441-2441-4AB1-A5E1-DBC1A10FA0EB}" dt="2022-12-13T15:11:13.570" v="9365" actId="478"/>
        <pc:sldMkLst>
          <pc:docMk/>
          <pc:sldMk cId="2518200473" sldId="442"/>
        </pc:sldMkLst>
        <pc:spChg chg="mod">
          <ac:chgData name="CLARA DI PIAZZA" userId="bd862384-123f-4ee2-aeda-536dfd36a613" providerId="ADAL" clId="{BE81A441-2441-4AB1-A5E1-DBC1A10FA0EB}" dt="2022-12-13T15:07:25.091" v="9340" actId="313"/>
          <ac:spMkLst>
            <pc:docMk/>
            <pc:sldMk cId="2518200473" sldId="442"/>
            <ac:spMk id="2" creationId="{C9A8C936-AEEB-0D23-E7A5-D171E32DA2E4}"/>
          </ac:spMkLst>
        </pc:spChg>
        <pc:spChg chg="mod">
          <ac:chgData name="CLARA DI PIAZZA" userId="bd862384-123f-4ee2-aeda-536dfd36a613" providerId="ADAL" clId="{BE81A441-2441-4AB1-A5E1-DBC1A10FA0EB}" dt="2022-12-13T15:08:01.767" v="9343" actId="1076"/>
          <ac:spMkLst>
            <pc:docMk/>
            <pc:sldMk cId="2518200473" sldId="442"/>
            <ac:spMk id="7" creationId="{ED33881A-FCC1-901A-B4F3-60F84E0BAB89}"/>
          </ac:spMkLst>
        </pc:spChg>
        <pc:spChg chg="add del mod">
          <ac:chgData name="CLARA DI PIAZZA" userId="bd862384-123f-4ee2-aeda-536dfd36a613" providerId="ADAL" clId="{BE81A441-2441-4AB1-A5E1-DBC1A10FA0EB}" dt="2022-12-13T15:11:13.570" v="9365" actId="478"/>
          <ac:spMkLst>
            <pc:docMk/>
            <pc:sldMk cId="2518200473" sldId="442"/>
            <ac:spMk id="9" creationId="{AA8E7203-164F-FA9D-ABB0-F40B1C156555}"/>
          </ac:spMkLst>
        </pc:spChg>
        <pc:spChg chg="add mod">
          <ac:chgData name="CLARA DI PIAZZA" userId="bd862384-123f-4ee2-aeda-536dfd36a613" providerId="ADAL" clId="{BE81A441-2441-4AB1-A5E1-DBC1A10FA0EB}" dt="2022-12-13T15:11:07.763" v="9364" actId="1076"/>
          <ac:spMkLst>
            <pc:docMk/>
            <pc:sldMk cId="2518200473" sldId="442"/>
            <ac:spMk id="10" creationId="{72E462C7-BB0E-877A-6930-2DFE75B19C4B}"/>
          </ac:spMkLst>
        </pc:spChg>
        <pc:spChg chg="add mod">
          <ac:chgData name="CLARA DI PIAZZA" userId="bd862384-123f-4ee2-aeda-536dfd36a613" providerId="ADAL" clId="{BE81A441-2441-4AB1-A5E1-DBC1A10FA0EB}" dt="2022-12-13T15:10:51.745" v="9362" actId="1076"/>
          <ac:spMkLst>
            <pc:docMk/>
            <pc:sldMk cId="2518200473" sldId="442"/>
            <ac:spMk id="11" creationId="{23C0CBCC-A57B-B930-0DA4-9742E078EB6F}"/>
          </ac:spMkLst>
        </pc:spChg>
        <pc:spChg chg="add mod">
          <ac:chgData name="CLARA DI PIAZZA" userId="bd862384-123f-4ee2-aeda-536dfd36a613" providerId="ADAL" clId="{BE81A441-2441-4AB1-A5E1-DBC1A10FA0EB}" dt="2022-12-13T15:11:02.197" v="9363" actId="1076"/>
          <ac:spMkLst>
            <pc:docMk/>
            <pc:sldMk cId="2518200473" sldId="442"/>
            <ac:spMk id="12" creationId="{63F4551C-4BB9-528C-7E78-7DAB70440A8C}"/>
          </ac:spMkLst>
        </pc:spChg>
        <pc:spChg chg="mod">
          <ac:chgData name="CLARA DI PIAZZA" userId="bd862384-123f-4ee2-aeda-536dfd36a613" providerId="ADAL" clId="{BE81A441-2441-4AB1-A5E1-DBC1A10FA0EB}" dt="2022-12-13T15:08:14.275" v="9344" actId="1076"/>
          <ac:spMkLst>
            <pc:docMk/>
            <pc:sldMk cId="2518200473" sldId="442"/>
            <ac:spMk id="14" creationId="{BD467B9D-AC5C-CF40-B83C-BBA28757CD01}"/>
          </ac:spMkLst>
        </pc:spChg>
        <pc:spChg chg="mod">
          <ac:chgData name="CLARA DI PIAZZA" userId="bd862384-123f-4ee2-aeda-536dfd36a613" providerId="ADAL" clId="{BE81A441-2441-4AB1-A5E1-DBC1A10FA0EB}" dt="2022-12-13T15:08:01.767" v="9343" actId="1076"/>
          <ac:spMkLst>
            <pc:docMk/>
            <pc:sldMk cId="2518200473" sldId="442"/>
            <ac:spMk id="26" creationId="{CF5C2713-5027-FB69-ED2B-97E31BD06089}"/>
          </ac:spMkLst>
        </pc:spChg>
        <pc:spChg chg="mod">
          <ac:chgData name="CLARA DI PIAZZA" userId="bd862384-123f-4ee2-aeda-536dfd36a613" providerId="ADAL" clId="{BE81A441-2441-4AB1-A5E1-DBC1A10FA0EB}" dt="2022-12-13T15:08:30.781" v="9345" actId="1076"/>
          <ac:spMkLst>
            <pc:docMk/>
            <pc:sldMk cId="2518200473" sldId="442"/>
            <ac:spMk id="29" creationId="{803F1C75-F6A5-5014-69EA-DD14D924BB53}"/>
          </ac:spMkLst>
        </pc:spChg>
        <pc:picChg chg="mod">
          <ac:chgData name="CLARA DI PIAZZA" userId="bd862384-123f-4ee2-aeda-536dfd36a613" providerId="ADAL" clId="{BE81A441-2441-4AB1-A5E1-DBC1A10FA0EB}" dt="2022-12-13T15:08:14.275" v="9344" actId="1076"/>
          <ac:picMkLst>
            <pc:docMk/>
            <pc:sldMk cId="2518200473" sldId="442"/>
            <ac:picMk id="3" creationId="{1AA00EA6-D74E-1884-A8F8-DC740B571BE6}"/>
          </ac:picMkLst>
        </pc:picChg>
        <pc:picChg chg="mod">
          <ac:chgData name="CLARA DI PIAZZA" userId="bd862384-123f-4ee2-aeda-536dfd36a613" providerId="ADAL" clId="{BE81A441-2441-4AB1-A5E1-DBC1A10FA0EB}" dt="2022-12-13T15:08:01.767" v="9343" actId="1076"/>
          <ac:picMkLst>
            <pc:docMk/>
            <pc:sldMk cId="2518200473" sldId="442"/>
            <ac:picMk id="5" creationId="{54CCB552-5B14-969E-40FA-867902AABFF8}"/>
          </ac:picMkLst>
        </pc:picChg>
        <pc:picChg chg="mod">
          <ac:chgData name="CLARA DI PIAZZA" userId="bd862384-123f-4ee2-aeda-536dfd36a613" providerId="ADAL" clId="{BE81A441-2441-4AB1-A5E1-DBC1A10FA0EB}" dt="2022-12-13T15:08:30.781" v="9345" actId="1076"/>
          <ac:picMkLst>
            <pc:docMk/>
            <pc:sldMk cId="2518200473" sldId="442"/>
            <ac:picMk id="28" creationId="{FBE282D4-2EC5-82B0-2001-3D4462597AA3}"/>
          </ac:picMkLst>
        </pc:picChg>
        <pc:cxnChg chg="mod">
          <ac:chgData name="CLARA DI PIAZZA" userId="bd862384-123f-4ee2-aeda-536dfd36a613" providerId="ADAL" clId="{BE81A441-2441-4AB1-A5E1-DBC1A10FA0EB}" dt="2022-12-13T15:08:01.767" v="9343" actId="1076"/>
          <ac:cxnSpMkLst>
            <pc:docMk/>
            <pc:sldMk cId="2518200473" sldId="442"/>
            <ac:cxnSpMk id="8" creationId="{200551B7-F513-69E6-8059-B43F937D76D6}"/>
          </ac:cxnSpMkLst>
        </pc:cxnChg>
        <pc:cxnChg chg="mod">
          <ac:chgData name="CLARA DI PIAZZA" userId="bd862384-123f-4ee2-aeda-536dfd36a613" providerId="ADAL" clId="{BE81A441-2441-4AB1-A5E1-DBC1A10FA0EB}" dt="2022-12-13T15:08:14.275" v="9344" actId="1076"/>
          <ac:cxnSpMkLst>
            <pc:docMk/>
            <pc:sldMk cId="2518200473" sldId="442"/>
            <ac:cxnSpMk id="15" creationId="{11B67413-E025-5B6B-B7E5-773910966E88}"/>
          </ac:cxnSpMkLst>
        </pc:cxnChg>
        <pc:cxnChg chg="mod">
          <ac:chgData name="CLARA DI PIAZZA" userId="bd862384-123f-4ee2-aeda-536dfd36a613" providerId="ADAL" clId="{BE81A441-2441-4AB1-A5E1-DBC1A10FA0EB}" dt="2022-12-13T15:08:01.767" v="9343" actId="1076"/>
          <ac:cxnSpMkLst>
            <pc:docMk/>
            <pc:sldMk cId="2518200473" sldId="442"/>
            <ac:cxnSpMk id="21" creationId="{70661FEE-0E57-3C40-0A28-3024B207D3A2}"/>
          </ac:cxnSpMkLst>
        </pc:cxnChg>
        <pc:cxnChg chg="mod">
          <ac:chgData name="CLARA DI PIAZZA" userId="bd862384-123f-4ee2-aeda-536dfd36a613" providerId="ADAL" clId="{BE81A441-2441-4AB1-A5E1-DBC1A10FA0EB}" dt="2022-12-13T15:08:30.781" v="9345" actId="1076"/>
          <ac:cxnSpMkLst>
            <pc:docMk/>
            <pc:sldMk cId="2518200473" sldId="442"/>
            <ac:cxnSpMk id="30" creationId="{2D60202A-7741-453C-9568-3DA6304483DE}"/>
          </ac:cxnSpMkLst>
        </pc:cxnChg>
      </pc:sldChg>
      <pc:sldChg chg="addSp delSp modSp new mod">
        <pc:chgData name="CLARA DI PIAZZA" userId="bd862384-123f-4ee2-aeda-536dfd36a613" providerId="ADAL" clId="{BE81A441-2441-4AB1-A5E1-DBC1A10FA0EB}" dt="2022-12-13T14:25:52.706" v="8270" actId="1076"/>
        <pc:sldMkLst>
          <pc:docMk/>
          <pc:sldMk cId="901800071" sldId="443"/>
        </pc:sldMkLst>
        <pc:spChg chg="del">
          <ac:chgData name="CLARA DI PIAZZA" userId="bd862384-123f-4ee2-aeda-536dfd36a613" providerId="ADAL" clId="{BE81A441-2441-4AB1-A5E1-DBC1A10FA0EB}" dt="2022-12-13T14:05:58.351" v="7794" actId="478"/>
          <ac:spMkLst>
            <pc:docMk/>
            <pc:sldMk cId="901800071" sldId="443"/>
            <ac:spMk id="2" creationId="{35CDF741-1BD2-77D8-8C20-D00AE6075108}"/>
          </ac:spMkLst>
        </pc:spChg>
        <pc:spChg chg="del">
          <ac:chgData name="CLARA DI PIAZZA" userId="bd862384-123f-4ee2-aeda-536dfd36a613" providerId="ADAL" clId="{BE81A441-2441-4AB1-A5E1-DBC1A10FA0EB}" dt="2022-12-13T14:06:00.252" v="7795" actId="478"/>
          <ac:spMkLst>
            <pc:docMk/>
            <pc:sldMk cId="901800071" sldId="443"/>
            <ac:spMk id="3" creationId="{EED956CE-EEDB-BE2C-8794-A1572E52F9BB}"/>
          </ac:spMkLst>
        </pc:spChg>
        <pc:spChg chg="add mod">
          <ac:chgData name="CLARA DI PIAZZA" userId="bd862384-123f-4ee2-aeda-536dfd36a613" providerId="ADAL" clId="{BE81A441-2441-4AB1-A5E1-DBC1A10FA0EB}" dt="2022-12-13T14:25:52.706" v="8270" actId="1076"/>
          <ac:spMkLst>
            <pc:docMk/>
            <pc:sldMk cId="901800071" sldId="443"/>
            <ac:spMk id="4" creationId="{EB164BD3-287B-FD2B-77E3-1E0EF9511BC9}"/>
          </ac:spMkLst>
        </pc:spChg>
        <pc:spChg chg="add mod">
          <ac:chgData name="CLARA DI PIAZZA" userId="bd862384-123f-4ee2-aeda-536dfd36a613" providerId="ADAL" clId="{BE81A441-2441-4AB1-A5E1-DBC1A10FA0EB}" dt="2022-12-13T14:06:49.506" v="7797"/>
          <ac:spMkLst>
            <pc:docMk/>
            <pc:sldMk cId="901800071" sldId="443"/>
            <ac:spMk id="5" creationId="{F3E5A122-41C3-F4C1-221F-10A5B9E34AB9}"/>
          </ac:spMkLst>
        </pc:spChg>
        <pc:spChg chg="add del mod">
          <ac:chgData name="CLARA DI PIAZZA" userId="bd862384-123f-4ee2-aeda-536dfd36a613" providerId="ADAL" clId="{BE81A441-2441-4AB1-A5E1-DBC1A10FA0EB}" dt="2022-12-13T14:18:02.515" v="8196"/>
          <ac:spMkLst>
            <pc:docMk/>
            <pc:sldMk cId="901800071" sldId="443"/>
            <ac:spMk id="6" creationId="{E030F619-9AFD-6F33-D321-822D1C1F22E5}"/>
          </ac:spMkLst>
        </pc:spChg>
        <pc:spChg chg="add del mod">
          <ac:chgData name="CLARA DI PIAZZA" userId="bd862384-123f-4ee2-aeda-536dfd36a613" providerId="ADAL" clId="{BE81A441-2441-4AB1-A5E1-DBC1A10FA0EB}" dt="2022-12-13T14:18:02.515" v="8196"/>
          <ac:spMkLst>
            <pc:docMk/>
            <pc:sldMk cId="901800071" sldId="443"/>
            <ac:spMk id="7" creationId="{698BB5E2-F049-9A72-9E4C-454DAFAFDCE2}"/>
          </ac:spMkLst>
        </pc:spChg>
        <pc:spChg chg="add mod">
          <ac:chgData name="CLARA DI PIAZZA" userId="bd862384-123f-4ee2-aeda-536dfd36a613" providerId="ADAL" clId="{BE81A441-2441-4AB1-A5E1-DBC1A10FA0EB}" dt="2022-12-13T14:24:09.560" v="8253" actId="20577"/>
          <ac:spMkLst>
            <pc:docMk/>
            <pc:sldMk cId="901800071" sldId="443"/>
            <ac:spMk id="10" creationId="{00535E29-5AF4-2BA5-7551-D78AF64263A0}"/>
          </ac:spMkLst>
        </pc:spChg>
        <pc:spChg chg="add del mod">
          <ac:chgData name="CLARA DI PIAZZA" userId="bd862384-123f-4ee2-aeda-536dfd36a613" providerId="ADAL" clId="{BE81A441-2441-4AB1-A5E1-DBC1A10FA0EB}" dt="2022-12-13T14:20:41.151" v="8215" actId="478"/>
          <ac:spMkLst>
            <pc:docMk/>
            <pc:sldMk cId="901800071" sldId="443"/>
            <ac:spMk id="11" creationId="{6A88257B-9557-713B-557E-E71ED644EB93}"/>
          </ac:spMkLst>
        </pc:spChg>
        <pc:spChg chg="add del">
          <ac:chgData name="CLARA DI PIAZZA" userId="bd862384-123f-4ee2-aeda-536dfd36a613" providerId="ADAL" clId="{BE81A441-2441-4AB1-A5E1-DBC1A10FA0EB}" dt="2022-12-13T14:21:02.088" v="8217" actId="478"/>
          <ac:spMkLst>
            <pc:docMk/>
            <pc:sldMk cId="901800071" sldId="443"/>
            <ac:spMk id="12" creationId="{332270FC-3F38-78F1-76C7-C94EFEFB876E}"/>
          </ac:spMkLst>
        </pc:spChg>
        <pc:spChg chg="add mod">
          <ac:chgData name="CLARA DI PIAZZA" userId="bd862384-123f-4ee2-aeda-536dfd36a613" providerId="ADAL" clId="{BE81A441-2441-4AB1-A5E1-DBC1A10FA0EB}" dt="2022-12-13T14:23:40.589" v="8249" actId="113"/>
          <ac:spMkLst>
            <pc:docMk/>
            <pc:sldMk cId="901800071" sldId="443"/>
            <ac:spMk id="13" creationId="{C45D6EF7-77E2-3732-B26A-2767944D2262}"/>
          </ac:spMkLst>
        </pc:spChg>
        <pc:spChg chg="add mod">
          <ac:chgData name="CLARA DI PIAZZA" userId="bd862384-123f-4ee2-aeda-536dfd36a613" providerId="ADAL" clId="{BE81A441-2441-4AB1-A5E1-DBC1A10FA0EB}" dt="2022-12-13T14:25:00.002" v="8260" actId="14100"/>
          <ac:spMkLst>
            <pc:docMk/>
            <pc:sldMk cId="901800071" sldId="443"/>
            <ac:spMk id="15" creationId="{5FA8A94E-917C-CEE6-ED0A-C22C52A9323A}"/>
          </ac:spMkLst>
        </pc:spChg>
        <pc:spChg chg="add mod">
          <ac:chgData name="CLARA DI PIAZZA" userId="bd862384-123f-4ee2-aeda-536dfd36a613" providerId="ADAL" clId="{BE81A441-2441-4AB1-A5E1-DBC1A10FA0EB}" dt="2022-12-13T14:23:47.515" v="8250" actId="113"/>
          <ac:spMkLst>
            <pc:docMk/>
            <pc:sldMk cId="901800071" sldId="443"/>
            <ac:spMk id="16" creationId="{94B417EB-79CE-FB4A-8588-77A094826B30}"/>
          </ac:spMkLst>
        </pc:spChg>
        <pc:picChg chg="add del mod">
          <ac:chgData name="CLARA DI PIAZZA" userId="bd862384-123f-4ee2-aeda-536dfd36a613" providerId="ADAL" clId="{BE81A441-2441-4AB1-A5E1-DBC1A10FA0EB}" dt="2022-12-13T14:18:02.515" v="8196"/>
          <ac:picMkLst>
            <pc:docMk/>
            <pc:sldMk cId="901800071" sldId="443"/>
            <ac:picMk id="8" creationId="{9DEE593D-E5E4-6489-98EB-E97EE68A2E39}"/>
          </ac:picMkLst>
        </pc:picChg>
        <pc:picChg chg="add del mod">
          <ac:chgData name="CLARA DI PIAZZA" userId="bd862384-123f-4ee2-aeda-536dfd36a613" providerId="ADAL" clId="{BE81A441-2441-4AB1-A5E1-DBC1A10FA0EB}" dt="2022-12-13T14:18:02.515" v="8196"/>
          <ac:picMkLst>
            <pc:docMk/>
            <pc:sldMk cId="901800071" sldId="443"/>
            <ac:picMk id="9" creationId="{680222AB-2C02-E483-5B86-3C86145A72B8}"/>
          </ac:picMkLst>
        </pc:picChg>
        <pc:picChg chg="add mod">
          <ac:chgData name="CLARA DI PIAZZA" userId="bd862384-123f-4ee2-aeda-536dfd36a613" providerId="ADAL" clId="{BE81A441-2441-4AB1-A5E1-DBC1A10FA0EB}" dt="2022-12-13T14:24:39.842" v="8259" actId="14100"/>
          <ac:picMkLst>
            <pc:docMk/>
            <pc:sldMk cId="901800071" sldId="443"/>
            <ac:picMk id="14" creationId="{2DFCC52F-9B03-3C69-BF9C-D7F2EC502B42}"/>
          </ac:picMkLst>
        </pc:picChg>
        <pc:picChg chg="add mod">
          <ac:chgData name="CLARA DI PIAZZA" userId="bd862384-123f-4ee2-aeda-536dfd36a613" providerId="ADAL" clId="{BE81A441-2441-4AB1-A5E1-DBC1A10FA0EB}" dt="2022-12-13T14:25:23.686" v="8263" actId="1076"/>
          <ac:picMkLst>
            <pc:docMk/>
            <pc:sldMk cId="901800071" sldId="443"/>
            <ac:picMk id="17" creationId="{A121753D-A124-6A53-0EF0-B95CE2C5BFD7}"/>
          </ac:picMkLst>
        </pc:picChg>
      </pc:sldChg>
      <pc:sldChg chg="add del">
        <pc:chgData name="CLARA DI PIAZZA" userId="bd862384-123f-4ee2-aeda-536dfd36a613" providerId="ADAL" clId="{BE81A441-2441-4AB1-A5E1-DBC1A10FA0EB}" dt="2022-12-13T14:29:48.171" v="8302" actId="47"/>
        <pc:sldMkLst>
          <pc:docMk/>
          <pc:sldMk cId="2968267865" sldId="444"/>
        </pc:sldMkLst>
      </pc:sldChg>
      <pc:sldChg chg="addSp modSp add mod ord">
        <pc:chgData name="CLARA DI PIAZZA" userId="bd862384-123f-4ee2-aeda-536dfd36a613" providerId="ADAL" clId="{BE81A441-2441-4AB1-A5E1-DBC1A10FA0EB}" dt="2022-12-13T15:19:54.376" v="9430" actId="1076"/>
        <pc:sldMkLst>
          <pc:docMk/>
          <pc:sldMk cId="2522808600" sldId="445"/>
        </pc:sldMkLst>
        <pc:spChg chg="add mod">
          <ac:chgData name="CLARA DI PIAZZA" userId="bd862384-123f-4ee2-aeda-536dfd36a613" providerId="ADAL" clId="{BE81A441-2441-4AB1-A5E1-DBC1A10FA0EB}" dt="2022-12-13T15:19:54.376" v="9430" actId="1076"/>
          <ac:spMkLst>
            <pc:docMk/>
            <pc:sldMk cId="2522808600" sldId="445"/>
            <ac:spMk id="2" creationId="{1FCCDD64-7718-E7BE-0BF2-C7E43992614F}"/>
          </ac:spMkLst>
        </pc:spChg>
        <pc:spChg chg="mod">
          <ac:chgData name="CLARA DI PIAZZA" userId="bd862384-123f-4ee2-aeda-536dfd36a613" providerId="ADAL" clId="{BE81A441-2441-4AB1-A5E1-DBC1A10FA0EB}" dt="2022-12-13T14:27:00.010" v="8285" actId="1076"/>
          <ac:spMkLst>
            <pc:docMk/>
            <pc:sldMk cId="2522808600" sldId="445"/>
            <ac:spMk id="3" creationId="{4069FC2B-CE48-7326-B3A6-C924E3A7AD33}"/>
          </ac:spMkLst>
        </pc:spChg>
        <pc:spChg chg="mod">
          <ac:chgData name="CLARA DI PIAZZA" userId="bd862384-123f-4ee2-aeda-536dfd36a613" providerId="ADAL" clId="{BE81A441-2441-4AB1-A5E1-DBC1A10FA0EB}" dt="2022-12-13T15:19:54.376" v="9430" actId="1076"/>
          <ac:spMkLst>
            <pc:docMk/>
            <pc:sldMk cId="2522808600" sldId="445"/>
            <ac:spMk id="4" creationId="{1A1C3429-BE96-4339-B5D9-2B6C10A70278}"/>
          </ac:spMkLst>
        </pc:spChg>
        <pc:picChg chg="mod">
          <ac:chgData name="CLARA DI PIAZZA" userId="bd862384-123f-4ee2-aeda-536dfd36a613" providerId="ADAL" clId="{BE81A441-2441-4AB1-A5E1-DBC1A10FA0EB}" dt="2022-12-13T15:19:54.376" v="9430" actId="1076"/>
          <ac:picMkLst>
            <pc:docMk/>
            <pc:sldMk cId="2522808600" sldId="445"/>
            <ac:picMk id="5" creationId="{564DCBB6-575C-2271-6E96-8D74D82F9411}"/>
          </ac:picMkLst>
        </pc:picChg>
      </pc:sldChg>
      <pc:sldChg chg="addSp delSp modSp new mod">
        <pc:chgData name="CLARA DI PIAZZA" userId="bd862384-123f-4ee2-aeda-536dfd36a613" providerId="ADAL" clId="{BE81A441-2441-4AB1-A5E1-DBC1A10FA0EB}" dt="2022-12-13T14:45:50.810" v="8721" actId="14100"/>
        <pc:sldMkLst>
          <pc:docMk/>
          <pc:sldMk cId="3605569512" sldId="446"/>
        </pc:sldMkLst>
        <pc:spChg chg="del">
          <ac:chgData name="CLARA DI PIAZZA" userId="bd862384-123f-4ee2-aeda-536dfd36a613" providerId="ADAL" clId="{BE81A441-2441-4AB1-A5E1-DBC1A10FA0EB}" dt="2022-12-13T14:29:07.362" v="8297" actId="478"/>
          <ac:spMkLst>
            <pc:docMk/>
            <pc:sldMk cId="3605569512" sldId="446"/>
            <ac:spMk id="2" creationId="{A2C27F60-0F05-07DF-BC74-75061D889D13}"/>
          </ac:spMkLst>
        </pc:spChg>
        <pc:spChg chg="del">
          <ac:chgData name="CLARA DI PIAZZA" userId="bd862384-123f-4ee2-aeda-536dfd36a613" providerId="ADAL" clId="{BE81A441-2441-4AB1-A5E1-DBC1A10FA0EB}" dt="2022-12-13T14:29:09.256" v="8298" actId="478"/>
          <ac:spMkLst>
            <pc:docMk/>
            <pc:sldMk cId="3605569512" sldId="446"/>
            <ac:spMk id="3" creationId="{3E59A1F5-1A6A-E87C-9DC2-26661F9E0B50}"/>
          </ac:spMkLst>
        </pc:spChg>
        <pc:spChg chg="add mod">
          <ac:chgData name="CLARA DI PIAZZA" userId="bd862384-123f-4ee2-aeda-536dfd36a613" providerId="ADAL" clId="{BE81A441-2441-4AB1-A5E1-DBC1A10FA0EB}" dt="2022-12-13T14:29:30.753" v="8299"/>
          <ac:spMkLst>
            <pc:docMk/>
            <pc:sldMk cId="3605569512" sldId="446"/>
            <ac:spMk id="4" creationId="{C17887F4-CB25-6730-EA3A-B074A54766FD}"/>
          </ac:spMkLst>
        </pc:spChg>
        <pc:spChg chg="add del mod">
          <ac:chgData name="CLARA DI PIAZZA" userId="bd862384-123f-4ee2-aeda-536dfd36a613" providerId="ADAL" clId="{BE81A441-2441-4AB1-A5E1-DBC1A10FA0EB}" dt="2022-12-13T14:30:05.041" v="8312"/>
          <ac:spMkLst>
            <pc:docMk/>
            <pc:sldMk cId="3605569512" sldId="446"/>
            <ac:spMk id="5" creationId="{10FEEFF3-2B3A-C89A-15CB-6F0F82CB089A}"/>
          </ac:spMkLst>
        </pc:spChg>
        <pc:spChg chg="add mod">
          <ac:chgData name="CLARA DI PIAZZA" userId="bd862384-123f-4ee2-aeda-536dfd36a613" providerId="ADAL" clId="{BE81A441-2441-4AB1-A5E1-DBC1A10FA0EB}" dt="2022-12-13T14:39:30.447" v="8594" actId="20577"/>
          <ac:spMkLst>
            <pc:docMk/>
            <pc:sldMk cId="3605569512" sldId="446"/>
            <ac:spMk id="6" creationId="{BC071201-BCE9-5587-6A8C-0EABC06219AC}"/>
          </ac:spMkLst>
        </pc:spChg>
        <pc:spChg chg="add mod">
          <ac:chgData name="CLARA DI PIAZZA" userId="bd862384-123f-4ee2-aeda-536dfd36a613" providerId="ADAL" clId="{BE81A441-2441-4AB1-A5E1-DBC1A10FA0EB}" dt="2022-12-13T14:44:16.544" v="8677" actId="1076"/>
          <ac:spMkLst>
            <pc:docMk/>
            <pc:sldMk cId="3605569512" sldId="446"/>
            <ac:spMk id="7" creationId="{E4E60BCA-FCF6-1983-8DC3-A63AB148AF9C}"/>
          </ac:spMkLst>
        </pc:spChg>
        <pc:spChg chg="add mod">
          <ac:chgData name="CLARA DI PIAZZA" userId="bd862384-123f-4ee2-aeda-536dfd36a613" providerId="ADAL" clId="{BE81A441-2441-4AB1-A5E1-DBC1A10FA0EB}" dt="2022-12-13T14:44:16.544" v="8677" actId="1076"/>
          <ac:spMkLst>
            <pc:docMk/>
            <pc:sldMk cId="3605569512" sldId="446"/>
            <ac:spMk id="8" creationId="{4C1DD715-09EF-26F2-CFBD-4B021CC28F5A}"/>
          </ac:spMkLst>
        </pc:spChg>
        <pc:spChg chg="add del mod">
          <ac:chgData name="CLARA DI PIAZZA" userId="bd862384-123f-4ee2-aeda-536dfd36a613" providerId="ADAL" clId="{BE81A441-2441-4AB1-A5E1-DBC1A10FA0EB}" dt="2022-12-13T14:42:39.947" v="8638" actId="478"/>
          <ac:spMkLst>
            <pc:docMk/>
            <pc:sldMk cId="3605569512" sldId="446"/>
            <ac:spMk id="10" creationId="{50988600-419F-D963-41E7-FE974B501080}"/>
          </ac:spMkLst>
        </pc:spChg>
        <pc:picChg chg="add mod">
          <ac:chgData name="CLARA DI PIAZZA" userId="bd862384-123f-4ee2-aeda-536dfd36a613" providerId="ADAL" clId="{BE81A441-2441-4AB1-A5E1-DBC1A10FA0EB}" dt="2022-12-13T14:45:50.810" v="8721" actId="14100"/>
          <ac:picMkLst>
            <pc:docMk/>
            <pc:sldMk cId="3605569512" sldId="446"/>
            <ac:picMk id="9" creationId="{E858B8A8-C7CC-768D-BCFB-C940C86DE70A}"/>
          </ac:picMkLst>
        </pc:picChg>
      </pc:sldChg>
      <pc:sldChg chg="addSp delSp modSp new mod">
        <pc:chgData name="CLARA DI PIAZZA" userId="bd862384-123f-4ee2-aeda-536dfd36a613" providerId="ADAL" clId="{BE81A441-2441-4AB1-A5E1-DBC1A10FA0EB}" dt="2022-12-13T14:45:33.925" v="8720" actId="554"/>
        <pc:sldMkLst>
          <pc:docMk/>
          <pc:sldMk cId="88472946" sldId="450"/>
        </pc:sldMkLst>
        <pc:spChg chg="del">
          <ac:chgData name="CLARA DI PIAZZA" userId="bd862384-123f-4ee2-aeda-536dfd36a613" providerId="ADAL" clId="{BE81A441-2441-4AB1-A5E1-DBC1A10FA0EB}" dt="2022-12-13T14:42:46.126" v="8640" actId="478"/>
          <ac:spMkLst>
            <pc:docMk/>
            <pc:sldMk cId="88472946" sldId="450"/>
            <ac:spMk id="2" creationId="{F2BB9F5F-F63A-0427-CF5D-19EAD9CB99BE}"/>
          </ac:spMkLst>
        </pc:spChg>
        <pc:spChg chg="del">
          <ac:chgData name="CLARA DI PIAZZA" userId="bd862384-123f-4ee2-aeda-536dfd36a613" providerId="ADAL" clId="{BE81A441-2441-4AB1-A5E1-DBC1A10FA0EB}" dt="2022-12-13T14:42:47.789" v="8641" actId="478"/>
          <ac:spMkLst>
            <pc:docMk/>
            <pc:sldMk cId="88472946" sldId="450"/>
            <ac:spMk id="3" creationId="{A52B37BA-1F18-3FD6-859D-3CB925CFD29A}"/>
          </ac:spMkLst>
        </pc:spChg>
        <pc:spChg chg="add mod">
          <ac:chgData name="CLARA DI PIAZZA" userId="bd862384-123f-4ee2-aeda-536dfd36a613" providerId="ADAL" clId="{BE81A441-2441-4AB1-A5E1-DBC1A10FA0EB}" dt="2022-12-13T14:42:52.269" v="8642"/>
          <ac:spMkLst>
            <pc:docMk/>
            <pc:sldMk cId="88472946" sldId="450"/>
            <ac:spMk id="4" creationId="{5AFE5742-E6E0-10B0-6597-559C63A5DD7F}"/>
          </ac:spMkLst>
        </pc:spChg>
        <pc:spChg chg="add mod">
          <ac:chgData name="CLARA DI PIAZZA" userId="bd862384-123f-4ee2-aeda-536dfd36a613" providerId="ADAL" clId="{BE81A441-2441-4AB1-A5E1-DBC1A10FA0EB}" dt="2022-12-13T14:44:25.849" v="8678" actId="1076"/>
          <ac:spMkLst>
            <pc:docMk/>
            <pc:sldMk cId="88472946" sldId="450"/>
            <ac:spMk id="5" creationId="{451A97CE-1BE4-33A2-30EC-261859205949}"/>
          </ac:spMkLst>
        </pc:spChg>
        <pc:spChg chg="add mod">
          <ac:chgData name="CLARA DI PIAZZA" userId="bd862384-123f-4ee2-aeda-536dfd36a613" providerId="ADAL" clId="{BE81A441-2441-4AB1-A5E1-DBC1A10FA0EB}" dt="2022-12-13T14:44:25.849" v="8678" actId="1076"/>
          <ac:spMkLst>
            <pc:docMk/>
            <pc:sldMk cId="88472946" sldId="450"/>
            <ac:spMk id="6" creationId="{451D8E30-1D77-09C4-E2CD-A3E3CF0DBF0E}"/>
          </ac:spMkLst>
        </pc:spChg>
        <pc:spChg chg="add mod">
          <ac:chgData name="CLARA DI PIAZZA" userId="bd862384-123f-4ee2-aeda-536dfd36a613" providerId="ADAL" clId="{BE81A441-2441-4AB1-A5E1-DBC1A10FA0EB}" dt="2022-12-13T14:45:33.925" v="8720" actId="554"/>
          <ac:spMkLst>
            <pc:docMk/>
            <pc:sldMk cId="88472946" sldId="450"/>
            <ac:spMk id="8" creationId="{7BE80450-0245-EEDE-8BC5-951373BF5BE8}"/>
          </ac:spMkLst>
        </pc:spChg>
        <pc:spChg chg="add mod">
          <ac:chgData name="CLARA DI PIAZZA" userId="bd862384-123f-4ee2-aeda-536dfd36a613" providerId="ADAL" clId="{BE81A441-2441-4AB1-A5E1-DBC1A10FA0EB}" dt="2022-12-13T14:45:33.925" v="8720" actId="554"/>
          <ac:spMkLst>
            <pc:docMk/>
            <pc:sldMk cId="88472946" sldId="450"/>
            <ac:spMk id="10" creationId="{E323EB87-7B4F-19A1-F3BB-A37885F01818}"/>
          </ac:spMkLst>
        </pc:spChg>
        <pc:picChg chg="add mod">
          <ac:chgData name="CLARA DI PIAZZA" userId="bd862384-123f-4ee2-aeda-536dfd36a613" providerId="ADAL" clId="{BE81A441-2441-4AB1-A5E1-DBC1A10FA0EB}" dt="2022-12-13T14:44:45.977" v="8681" actId="1076"/>
          <ac:picMkLst>
            <pc:docMk/>
            <pc:sldMk cId="88472946" sldId="450"/>
            <ac:picMk id="7" creationId="{F08742AD-2FBF-0412-4AB6-703D67F082AE}"/>
          </ac:picMkLst>
        </pc:picChg>
        <pc:picChg chg="add mod">
          <ac:chgData name="CLARA DI PIAZZA" userId="bd862384-123f-4ee2-aeda-536dfd36a613" providerId="ADAL" clId="{BE81A441-2441-4AB1-A5E1-DBC1A10FA0EB}" dt="2022-12-13T14:45:16.523" v="8715" actId="14100"/>
          <ac:picMkLst>
            <pc:docMk/>
            <pc:sldMk cId="88472946" sldId="450"/>
            <ac:picMk id="9" creationId="{85E939E1-5A25-D97C-7CC8-9E180B1F5A9C}"/>
          </ac:picMkLst>
        </pc:picChg>
      </pc:sldChg>
      <pc:sldChg chg="add del ord">
        <pc:chgData name="CLARA DI PIAZZA" userId="bd862384-123f-4ee2-aeda-536dfd36a613" providerId="ADAL" clId="{BE81A441-2441-4AB1-A5E1-DBC1A10FA0EB}" dt="2022-12-13T15:03:42.624" v="9138" actId="47"/>
        <pc:sldMkLst>
          <pc:docMk/>
          <pc:sldMk cId="3857634132" sldId="451"/>
        </pc:sldMkLst>
      </pc:sldChg>
      <pc:sldChg chg="addSp delSp modSp mod ord">
        <pc:chgData name="CLARA DI PIAZZA" userId="bd862384-123f-4ee2-aeda-536dfd36a613" providerId="ADAL" clId="{BE81A441-2441-4AB1-A5E1-DBC1A10FA0EB}" dt="2022-12-14T10:48:57.691" v="9444" actId="1076"/>
        <pc:sldMkLst>
          <pc:docMk/>
          <pc:sldMk cId="73786620" sldId="459"/>
        </pc:sldMkLst>
        <pc:spChg chg="add mod">
          <ac:chgData name="CLARA DI PIAZZA" userId="bd862384-123f-4ee2-aeda-536dfd36a613" providerId="ADAL" clId="{BE81A441-2441-4AB1-A5E1-DBC1A10FA0EB}" dt="2022-12-14T10:48:57.691" v="9444" actId="1076"/>
          <ac:spMkLst>
            <pc:docMk/>
            <pc:sldMk cId="73786620" sldId="459"/>
            <ac:spMk id="2" creationId="{B1B6E8FC-B49D-65A8-24C6-6FF9263A7F35}"/>
          </ac:spMkLst>
        </pc:spChg>
        <pc:spChg chg="del">
          <ac:chgData name="CLARA DI PIAZZA" userId="bd862384-123f-4ee2-aeda-536dfd36a613" providerId="ADAL" clId="{BE81A441-2441-4AB1-A5E1-DBC1A10FA0EB}" dt="2022-12-14T10:48:52.067" v="9442" actId="478"/>
          <ac:spMkLst>
            <pc:docMk/>
            <pc:sldMk cId="73786620" sldId="459"/>
            <ac:spMk id="3" creationId="{E4687BFA-9A70-EF1F-54BE-D59C578217BA}"/>
          </ac:spMkLst>
        </pc:spChg>
      </pc:sldChg>
      <pc:sldChg chg="addSp delSp modSp mod ord">
        <pc:chgData name="CLARA DI PIAZZA" userId="bd862384-123f-4ee2-aeda-536dfd36a613" providerId="ADAL" clId="{BE81A441-2441-4AB1-A5E1-DBC1A10FA0EB}" dt="2022-12-14T10:49:04.967" v="9446"/>
        <pc:sldMkLst>
          <pc:docMk/>
          <pc:sldMk cId="2107307259" sldId="460"/>
        </pc:sldMkLst>
        <pc:spChg chg="del">
          <ac:chgData name="CLARA DI PIAZZA" userId="bd862384-123f-4ee2-aeda-536dfd36a613" providerId="ADAL" clId="{BE81A441-2441-4AB1-A5E1-DBC1A10FA0EB}" dt="2022-12-14T10:49:04.310" v="9445" actId="478"/>
          <ac:spMkLst>
            <pc:docMk/>
            <pc:sldMk cId="2107307259" sldId="460"/>
            <ac:spMk id="3" creationId="{E4687BFA-9A70-EF1F-54BE-D59C578217BA}"/>
          </ac:spMkLst>
        </pc:spChg>
        <pc:spChg chg="add mod">
          <ac:chgData name="CLARA DI PIAZZA" userId="bd862384-123f-4ee2-aeda-536dfd36a613" providerId="ADAL" clId="{BE81A441-2441-4AB1-A5E1-DBC1A10FA0EB}" dt="2022-12-14T10:49:04.967" v="9446"/>
          <ac:spMkLst>
            <pc:docMk/>
            <pc:sldMk cId="2107307259" sldId="460"/>
            <ac:spMk id="4" creationId="{34DDC0EA-A482-EF25-4B6D-E674F541AE0D}"/>
          </ac:spMkLst>
        </pc:spChg>
      </pc:sldChg>
      <pc:sldChg chg="addSp delSp modSp mod ord">
        <pc:chgData name="CLARA DI PIAZZA" userId="bd862384-123f-4ee2-aeda-536dfd36a613" providerId="ADAL" clId="{BE81A441-2441-4AB1-A5E1-DBC1A10FA0EB}" dt="2022-12-14T10:49:11.046" v="9448"/>
        <pc:sldMkLst>
          <pc:docMk/>
          <pc:sldMk cId="1680791383" sldId="461"/>
        </pc:sldMkLst>
        <pc:spChg chg="del">
          <ac:chgData name="CLARA DI PIAZZA" userId="bd862384-123f-4ee2-aeda-536dfd36a613" providerId="ADAL" clId="{BE81A441-2441-4AB1-A5E1-DBC1A10FA0EB}" dt="2022-12-14T10:49:10.190" v="9447" actId="478"/>
          <ac:spMkLst>
            <pc:docMk/>
            <pc:sldMk cId="1680791383" sldId="461"/>
            <ac:spMk id="3" creationId="{E4687BFA-9A70-EF1F-54BE-D59C578217BA}"/>
          </ac:spMkLst>
        </pc:spChg>
        <pc:spChg chg="add mod">
          <ac:chgData name="CLARA DI PIAZZA" userId="bd862384-123f-4ee2-aeda-536dfd36a613" providerId="ADAL" clId="{BE81A441-2441-4AB1-A5E1-DBC1A10FA0EB}" dt="2022-12-14T10:49:11.046" v="9448"/>
          <ac:spMkLst>
            <pc:docMk/>
            <pc:sldMk cId="1680791383" sldId="461"/>
            <ac:spMk id="4" creationId="{2375C5AD-B194-2D00-DC88-4DEA2B967558}"/>
          </ac:spMkLst>
        </pc:spChg>
      </pc:sldChg>
      <pc:sldChg chg="addSp delSp modSp mod ord">
        <pc:chgData name="CLARA DI PIAZZA" userId="bd862384-123f-4ee2-aeda-536dfd36a613" providerId="ADAL" clId="{BE81A441-2441-4AB1-A5E1-DBC1A10FA0EB}" dt="2022-12-14T10:49:15.656" v="9450"/>
        <pc:sldMkLst>
          <pc:docMk/>
          <pc:sldMk cId="707122531" sldId="462"/>
        </pc:sldMkLst>
        <pc:spChg chg="add mod">
          <ac:chgData name="CLARA DI PIAZZA" userId="bd862384-123f-4ee2-aeda-536dfd36a613" providerId="ADAL" clId="{BE81A441-2441-4AB1-A5E1-DBC1A10FA0EB}" dt="2022-12-14T10:49:15.656" v="9450"/>
          <ac:spMkLst>
            <pc:docMk/>
            <pc:sldMk cId="707122531" sldId="462"/>
            <ac:spMk id="2" creationId="{C59C636D-97E3-C164-B836-9D0581A344CA}"/>
          </ac:spMkLst>
        </pc:spChg>
        <pc:spChg chg="del">
          <ac:chgData name="CLARA DI PIAZZA" userId="bd862384-123f-4ee2-aeda-536dfd36a613" providerId="ADAL" clId="{BE81A441-2441-4AB1-A5E1-DBC1A10FA0EB}" dt="2022-12-14T10:49:15.072" v="9449" actId="478"/>
          <ac:spMkLst>
            <pc:docMk/>
            <pc:sldMk cId="707122531" sldId="462"/>
            <ac:spMk id="3" creationId="{E4687BFA-9A70-EF1F-54BE-D59C578217BA}"/>
          </ac:spMkLst>
        </pc:spChg>
      </pc:sldChg>
    </pc:docChg>
  </pc:docChgLst>
  <pc:docChgLst>
    <pc:chgData name="MARTINA SORCE" userId="S::martina.sorce@you.unipa.it::d0b51e46-867e-45e7-a58d-baf55d6140d8" providerId="AD" clId="Web-{2ACA125C-A3DC-4593-9259-9D0052B1D960}"/>
    <pc:docChg chg="modSld">
      <pc:chgData name="MARTINA SORCE" userId="S::martina.sorce@you.unipa.it::d0b51e46-867e-45e7-a58d-baf55d6140d8" providerId="AD" clId="Web-{2ACA125C-A3DC-4593-9259-9D0052B1D960}" dt="2022-12-04T18:13:13.374" v="1"/>
      <pc:docMkLst>
        <pc:docMk/>
      </pc:docMkLst>
      <pc:sldChg chg="modSp">
        <pc:chgData name="MARTINA SORCE" userId="S::martina.sorce@you.unipa.it::d0b51e46-867e-45e7-a58d-baf55d6140d8" providerId="AD" clId="Web-{2ACA125C-A3DC-4593-9259-9D0052B1D960}" dt="2022-12-04T18:13:13.374" v="1"/>
        <pc:sldMkLst>
          <pc:docMk/>
          <pc:sldMk cId="2230513300" sldId="407"/>
        </pc:sldMkLst>
        <pc:graphicFrameChg chg="mod modGraphic">
          <ac:chgData name="MARTINA SORCE" userId="S::martina.sorce@you.unipa.it::d0b51e46-867e-45e7-a58d-baf55d6140d8" providerId="AD" clId="Web-{2ACA125C-A3DC-4593-9259-9D0052B1D960}" dt="2022-12-04T18:13:13.374" v="1"/>
          <ac:graphicFrameMkLst>
            <pc:docMk/>
            <pc:sldMk cId="2230513300" sldId="407"/>
            <ac:graphicFrameMk id="2" creationId="{F076FE8F-770C-2B26-F104-EAE7E7ADD475}"/>
          </ac:graphicFrameMkLst>
        </pc:graphicFrameChg>
      </pc:sldChg>
    </pc:docChg>
  </pc:docChgLst>
  <pc:docChgLst>
    <pc:chgData name="GAETANO RANDAZZO" userId="S::gaetano.randazzo03@you.unipa.it::6bcc7446-c451-42ee-9900-145cf876e556" providerId="AD" clId="Web-{D7598BCC-4050-40BC-9F66-D41AACB1CF29}"/>
    <pc:docChg chg="addSld modSld">
      <pc:chgData name="GAETANO RANDAZZO" userId="S::gaetano.randazzo03@you.unipa.it::6bcc7446-c451-42ee-9900-145cf876e556" providerId="AD" clId="Web-{D7598BCC-4050-40BC-9F66-D41AACB1CF29}" dt="2022-12-06T10:43:56.975" v="137" actId="20577"/>
      <pc:docMkLst>
        <pc:docMk/>
      </pc:docMkLst>
      <pc:sldChg chg="modSp add replId">
        <pc:chgData name="GAETANO RANDAZZO" userId="S::gaetano.randazzo03@you.unipa.it::6bcc7446-c451-42ee-9900-145cf876e556" providerId="AD" clId="Web-{D7598BCC-4050-40BC-9F66-D41AACB1CF29}" dt="2022-12-06T10:43:56.975" v="137" actId="20577"/>
        <pc:sldMkLst>
          <pc:docMk/>
          <pc:sldMk cId="1774102722" sldId="426"/>
        </pc:sldMkLst>
        <pc:spChg chg="mod">
          <ac:chgData name="GAETANO RANDAZZO" userId="S::gaetano.randazzo03@you.unipa.it::6bcc7446-c451-42ee-9900-145cf876e556" providerId="AD" clId="Web-{D7598BCC-4050-40BC-9F66-D41AACB1CF29}" dt="2022-12-06T10:42:43.955" v="119" actId="20577"/>
          <ac:spMkLst>
            <pc:docMk/>
            <pc:sldMk cId="1774102722" sldId="426"/>
            <ac:spMk id="8" creationId="{0A43CD4F-7CC9-9107-E16D-7C2DD1564B91}"/>
          </ac:spMkLst>
        </pc:spChg>
        <pc:spChg chg="mod">
          <ac:chgData name="GAETANO RANDAZZO" userId="S::gaetano.randazzo03@you.unipa.it::6bcc7446-c451-42ee-9900-145cf876e556" providerId="AD" clId="Web-{D7598BCC-4050-40BC-9F66-D41AACB1CF29}" dt="2022-12-06T10:43:56.975" v="137" actId="20577"/>
          <ac:spMkLst>
            <pc:docMk/>
            <pc:sldMk cId="1774102722" sldId="426"/>
            <ac:spMk id="25" creationId="{EA14D4FE-D0ED-060B-1F2D-7E255067594D}"/>
          </ac:spMkLst>
        </pc:spChg>
      </pc:sldChg>
    </pc:docChg>
  </pc:docChgLst>
  <pc:docChgLst>
    <pc:chgData name="MARTINA SORCE" userId="S::martina.sorce@you.unipa.it::d0b51e46-867e-45e7-a58d-baf55d6140d8" providerId="AD" clId="Web-{78A71C34-18CD-4A07-9F4E-F29843E2B97E}"/>
    <pc:docChg chg="addSld modSld">
      <pc:chgData name="MARTINA SORCE" userId="S::martina.sorce@you.unipa.it::d0b51e46-867e-45e7-a58d-baf55d6140d8" providerId="AD" clId="Web-{78A71C34-18CD-4A07-9F4E-F29843E2B97E}" dt="2022-12-13T17:45:52.784" v="220" actId="20577"/>
      <pc:docMkLst>
        <pc:docMk/>
      </pc:docMkLst>
      <pc:sldChg chg="modSp">
        <pc:chgData name="MARTINA SORCE" userId="S::martina.sorce@you.unipa.it::d0b51e46-867e-45e7-a58d-baf55d6140d8" providerId="AD" clId="Web-{78A71C34-18CD-4A07-9F4E-F29843E2B97E}" dt="2022-12-13T17:33:19.924" v="51" actId="20577"/>
        <pc:sldMkLst>
          <pc:docMk/>
          <pc:sldMk cId="362169319" sldId="451"/>
        </pc:sldMkLst>
        <pc:spChg chg="mod">
          <ac:chgData name="MARTINA SORCE" userId="S::martina.sorce@you.unipa.it::d0b51e46-867e-45e7-a58d-baf55d6140d8" providerId="AD" clId="Web-{78A71C34-18CD-4A07-9F4E-F29843E2B97E}" dt="2022-12-13T17:30:49.405" v="1" actId="20577"/>
          <ac:spMkLst>
            <pc:docMk/>
            <pc:sldMk cId="362169319" sldId="451"/>
            <ac:spMk id="4" creationId="{B49D0031-C27A-8907-E58A-EF92FF24732D}"/>
          </ac:spMkLst>
        </pc:spChg>
        <pc:spChg chg="mod">
          <ac:chgData name="MARTINA SORCE" userId="S::martina.sorce@you.unipa.it::d0b51e46-867e-45e7-a58d-baf55d6140d8" providerId="AD" clId="Web-{78A71C34-18CD-4A07-9F4E-F29843E2B97E}" dt="2022-12-13T17:31:39.937" v="29" actId="20577"/>
          <ac:spMkLst>
            <pc:docMk/>
            <pc:sldMk cId="362169319" sldId="451"/>
            <ac:spMk id="7" creationId="{D8B3B496-88F2-51AC-9202-9A77B0B527CD}"/>
          </ac:spMkLst>
        </pc:spChg>
        <pc:spChg chg="mod">
          <ac:chgData name="MARTINA SORCE" userId="S::martina.sorce@you.unipa.it::d0b51e46-867e-45e7-a58d-baf55d6140d8" providerId="AD" clId="Web-{78A71C34-18CD-4A07-9F4E-F29843E2B97E}" dt="2022-12-13T17:31:03.530" v="3" actId="20577"/>
          <ac:spMkLst>
            <pc:docMk/>
            <pc:sldMk cId="362169319" sldId="451"/>
            <ac:spMk id="8" creationId="{BB146C31-403E-BD31-13D3-3D44B536CB58}"/>
          </ac:spMkLst>
        </pc:spChg>
        <pc:spChg chg="mod">
          <ac:chgData name="MARTINA SORCE" userId="S::martina.sorce@you.unipa.it::d0b51e46-867e-45e7-a58d-baf55d6140d8" providerId="AD" clId="Web-{78A71C34-18CD-4A07-9F4E-F29843E2B97E}" dt="2022-12-13T17:31:59.735" v="31" actId="20577"/>
          <ac:spMkLst>
            <pc:docMk/>
            <pc:sldMk cId="362169319" sldId="451"/>
            <ac:spMk id="12" creationId="{709BBC6B-6DF7-6B1C-DC99-A6C072046678}"/>
          </ac:spMkLst>
        </pc:spChg>
        <pc:spChg chg="mod">
          <ac:chgData name="MARTINA SORCE" userId="S::martina.sorce@you.unipa.it::d0b51e46-867e-45e7-a58d-baf55d6140d8" providerId="AD" clId="Web-{78A71C34-18CD-4A07-9F4E-F29843E2B97E}" dt="2022-12-13T17:32:47.345" v="36" actId="20577"/>
          <ac:spMkLst>
            <pc:docMk/>
            <pc:sldMk cId="362169319" sldId="451"/>
            <ac:spMk id="14" creationId="{0E9876EE-2671-23BE-8FD5-7A4864D7134A}"/>
          </ac:spMkLst>
        </pc:spChg>
        <pc:spChg chg="mod">
          <ac:chgData name="MARTINA SORCE" userId="S::martina.sorce@you.unipa.it::d0b51e46-867e-45e7-a58d-baf55d6140d8" providerId="AD" clId="Web-{78A71C34-18CD-4A07-9F4E-F29843E2B97E}" dt="2022-12-13T17:32:55.408" v="38" actId="20577"/>
          <ac:spMkLst>
            <pc:docMk/>
            <pc:sldMk cId="362169319" sldId="451"/>
            <ac:spMk id="15" creationId="{54A68B2B-066D-6288-0833-0AC2B6D84FCC}"/>
          </ac:spMkLst>
        </pc:spChg>
        <pc:spChg chg="mod">
          <ac:chgData name="MARTINA SORCE" userId="S::martina.sorce@you.unipa.it::d0b51e46-867e-45e7-a58d-baf55d6140d8" providerId="AD" clId="Web-{78A71C34-18CD-4A07-9F4E-F29843E2B97E}" dt="2022-12-13T17:32:59.127" v="40" actId="20577"/>
          <ac:spMkLst>
            <pc:docMk/>
            <pc:sldMk cId="362169319" sldId="451"/>
            <ac:spMk id="16" creationId="{41E4C13F-74B0-850B-A98D-8817F4FB162B}"/>
          </ac:spMkLst>
        </pc:spChg>
        <pc:spChg chg="mod">
          <ac:chgData name="MARTINA SORCE" userId="S::martina.sorce@you.unipa.it::d0b51e46-867e-45e7-a58d-baf55d6140d8" providerId="AD" clId="Web-{78A71C34-18CD-4A07-9F4E-F29843E2B97E}" dt="2022-12-13T17:33:19.924" v="51" actId="20577"/>
          <ac:spMkLst>
            <pc:docMk/>
            <pc:sldMk cId="362169319" sldId="451"/>
            <ac:spMk id="17" creationId="{9D33C938-EAAD-3083-0573-F606FE275789}"/>
          </ac:spMkLst>
        </pc:spChg>
        <pc:spChg chg="mod">
          <ac:chgData name="MARTINA SORCE" userId="S::martina.sorce@you.unipa.it::d0b51e46-867e-45e7-a58d-baf55d6140d8" providerId="AD" clId="Web-{78A71C34-18CD-4A07-9F4E-F29843E2B97E}" dt="2022-12-13T17:32:08.766" v="33" actId="20577"/>
          <ac:spMkLst>
            <pc:docMk/>
            <pc:sldMk cId="362169319" sldId="451"/>
            <ac:spMk id="18" creationId="{B8502D84-8F50-8F5A-77C4-BD578E01CAAE}"/>
          </ac:spMkLst>
        </pc:spChg>
      </pc:sldChg>
      <pc:sldChg chg="addSp delSp modSp add replId">
        <pc:chgData name="MARTINA SORCE" userId="S::martina.sorce@you.unipa.it::d0b51e46-867e-45e7-a58d-baf55d6140d8" providerId="AD" clId="Web-{78A71C34-18CD-4A07-9F4E-F29843E2B97E}" dt="2022-12-13T17:45:52.784" v="220" actId="20577"/>
        <pc:sldMkLst>
          <pc:docMk/>
          <pc:sldMk cId="3266154354" sldId="454"/>
        </pc:sldMkLst>
        <pc:spChg chg="add mod">
          <ac:chgData name="MARTINA SORCE" userId="S::martina.sorce@you.unipa.it::d0b51e46-867e-45e7-a58d-baf55d6140d8" providerId="AD" clId="Web-{78A71C34-18CD-4A07-9F4E-F29843E2B97E}" dt="2022-12-13T17:45:52.784" v="220" actId="20577"/>
          <ac:spMkLst>
            <pc:docMk/>
            <pc:sldMk cId="3266154354" sldId="454"/>
            <ac:spMk id="2" creationId="{2E9A982A-23DF-B7DA-49C6-3592BEABC329}"/>
          </ac:spMkLst>
        </pc:spChg>
        <pc:spChg chg="del mod">
          <ac:chgData name="MARTINA SORCE" userId="S::martina.sorce@you.unipa.it::d0b51e46-867e-45e7-a58d-baf55d6140d8" providerId="AD" clId="Web-{78A71C34-18CD-4A07-9F4E-F29843E2B97E}" dt="2022-12-13T17:41:03.262" v="56"/>
          <ac:spMkLst>
            <pc:docMk/>
            <pc:sldMk cId="3266154354" sldId="454"/>
            <ac:spMk id="8" creationId="{F3D37F0B-17FC-699A-9EF4-1EA12DC7A1E7}"/>
          </ac:spMkLst>
        </pc:spChg>
        <pc:picChg chg="del">
          <ac:chgData name="MARTINA SORCE" userId="S::martina.sorce@you.unipa.it::d0b51e46-867e-45e7-a58d-baf55d6140d8" providerId="AD" clId="Web-{78A71C34-18CD-4A07-9F4E-F29843E2B97E}" dt="2022-12-13T17:40:57.340" v="55"/>
          <ac:picMkLst>
            <pc:docMk/>
            <pc:sldMk cId="3266154354" sldId="454"/>
            <ac:picMk id="6" creationId="{AAF166C1-0560-43EA-A12A-A452E4F51DBB}"/>
          </ac:picMkLst>
        </pc:picChg>
      </pc:sldChg>
    </pc:docChg>
  </pc:docChgLst>
  <pc:docChgLst>
    <pc:chgData name="MARTINA SORCE" userId="S::martina.sorce@you.unipa.it::d0b51e46-867e-45e7-a58d-baf55d6140d8" providerId="AD" clId="Web-{3BC8B045-0BC1-43D8-92FB-2AE75E326898}"/>
    <pc:docChg chg="modSld">
      <pc:chgData name="MARTINA SORCE" userId="S::martina.sorce@you.unipa.it::d0b51e46-867e-45e7-a58d-baf55d6140d8" providerId="AD" clId="Web-{3BC8B045-0BC1-43D8-92FB-2AE75E326898}" dt="2023-01-22T11:41:35.886" v="17" actId="20577"/>
      <pc:docMkLst>
        <pc:docMk/>
      </pc:docMkLst>
      <pc:sldChg chg="addSp modSp">
        <pc:chgData name="MARTINA SORCE" userId="S::martina.sorce@you.unipa.it::d0b51e46-867e-45e7-a58d-baf55d6140d8" providerId="AD" clId="Web-{3BC8B045-0BC1-43D8-92FB-2AE75E326898}" dt="2023-01-22T11:41:35.886" v="17" actId="20577"/>
        <pc:sldMkLst>
          <pc:docMk/>
          <pc:sldMk cId="1546247236" sldId="695"/>
        </pc:sldMkLst>
        <pc:spChg chg="add mod">
          <ac:chgData name="MARTINA SORCE" userId="S::martina.sorce@you.unipa.it::d0b51e46-867e-45e7-a58d-baf55d6140d8" providerId="AD" clId="Web-{3BC8B045-0BC1-43D8-92FB-2AE75E326898}" dt="2023-01-22T11:41:04.213" v="3" actId="20577"/>
          <ac:spMkLst>
            <pc:docMk/>
            <pc:sldMk cId="1546247236" sldId="695"/>
            <ac:spMk id="32" creationId="{7887502B-40FC-70D8-0CD4-9E043439598C}"/>
          </ac:spMkLst>
        </pc:spChg>
        <pc:spChg chg="add mod">
          <ac:chgData name="MARTINA SORCE" userId="S::martina.sorce@you.unipa.it::d0b51e46-867e-45e7-a58d-baf55d6140d8" providerId="AD" clId="Web-{3BC8B045-0BC1-43D8-92FB-2AE75E326898}" dt="2023-01-22T11:41:17.058" v="6" actId="20577"/>
          <ac:spMkLst>
            <pc:docMk/>
            <pc:sldMk cId="1546247236" sldId="695"/>
            <ac:spMk id="33" creationId="{36BAD00A-68AC-96AA-5895-F533C207681F}"/>
          </ac:spMkLst>
        </pc:spChg>
        <pc:spChg chg="add mod">
          <ac:chgData name="MARTINA SORCE" userId="S::martina.sorce@you.unipa.it::d0b51e46-867e-45e7-a58d-baf55d6140d8" providerId="AD" clId="Web-{3BC8B045-0BC1-43D8-92FB-2AE75E326898}" dt="2023-01-22T11:41:22.698" v="12" actId="20577"/>
          <ac:spMkLst>
            <pc:docMk/>
            <pc:sldMk cId="1546247236" sldId="695"/>
            <ac:spMk id="34" creationId="{D2F1DCDE-4DFB-FE83-97C9-F5B846A8A236}"/>
          </ac:spMkLst>
        </pc:spChg>
        <pc:spChg chg="add mod">
          <ac:chgData name="MARTINA SORCE" userId="S::martina.sorce@you.unipa.it::d0b51e46-867e-45e7-a58d-baf55d6140d8" providerId="AD" clId="Web-{3BC8B045-0BC1-43D8-92FB-2AE75E326898}" dt="2023-01-22T11:41:35.886" v="17" actId="20577"/>
          <ac:spMkLst>
            <pc:docMk/>
            <pc:sldMk cId="1546247236" sldId="695"/>
            <ac:spMk id="35" creationId="{0603320B-F311-BCED-2982-948B37AD423D}"/>
          </ac:spMkLst>
        </pc:spChg>
      </pc:sldChg>
    </pc:docChg>
  </pc:docChgLst>
  <pc:docChgLst>
    <pc:chgData name="MARTINA SORCE" userId="S::martina.sorce@you.unipa.it::d0b51e46-867e-45e7-a58d-baf55d6140d8" providerId="AD" clId="Web-{D2010FD1-6CFD-444C-9791-084DF688C18C}"/>
    <pc:docChg chg="addSld modSld">
      <pc:chgData name="MARTINA SORCE" userId="S::martina.sorce@you.unipa.it::d0b51e46-867e-45e7-a58d-baf55d6140d8" providerId="AD" clId="Web-{D2010FD1-6CFD-444C-9791-084DF688C18C}" dt="2023-01-07T15:57:23.582" v="27"/>
      <pc:docMkLst>
        <pc:docMk/>
      </pc:docMkLst>
      <pc:sldChg chg="addSp modSp add replId">
        <pc:chgData name="MARTINA SORCE" userId="S::martina.sorce@you.unipa.it::d0b51e46-867e-45e7-a58d-baf55d6140d8" providerId="AD" clId="Web-{D2010FD1-6CFD-444C-9791-084DF688C18C}" dt="2023-01-07T15:57:23.582" v="27"/>
        <pc:sldMkLst>
          <pc:docMk/>
          <pc:sldMk cId="1546247236" sldId="695"/>
        </pc:sldMkLst>
        <pc:graphicFrameChg chg="add mod modGraphic">
          <ac:chgData name="MARTINA SORCE" userId="S::martina.sorce@you.unipa.it::d0b51e46-867e-45e7-a58d-baf55d6140d8" providerId="AD" clId="Web-{D2010FD1-6CFD-444C-9791-084DF688C18C}" dt="2023-01-07T15:55:44.658" v="13"/>
          <ac:graphicFrameMkLst>
            <pc:docMk/>
            <pc:sldMk cId="1546247236" sldId="695"/>
            <ac:graphicFrameMk id="17" creationId="{C7A76407-4B1E-9967-B17E-E8DE0D1CFE74}"/>
          </ac:graphicFrameMkLst>
        </pc:graphicFrameChg>
        <pc:graphicFrameChg chg="add mod">
          <ac:chgData name="MARTINA SORCE" userId="S::martina.sorce@you.unipa.it::d0b51e46-867e-45e7-a58d-baf55d6140d8" providerId="AD" clId="Web-{D2010FD1-6CFD-444C-9791-084DF688C18C}" dt="2023-01-07T15:56:03.877" v="15" actId="1076"/>
          <ac:graphicFrameMkLst>
            <pc:docMk/>
            <pc:sldMk cId="1546247236" sldId="695"/>
            <ac:graphicFrameMk id="18" creationId="{B746DC16-2771-A3BC-4124-B058381AE363}"/>
          </ac:graphicFrameMkLst>
        </pc:graphicFrameChg>
        <pc:graphicFrameChg chg="add mod">
          <ac:chgData name="MARTINA SORCE" userId="S::martina.sorce@you.unipa.it::d0b51e46-867e-45e7-a58d-baf55d6140d8" providerId="AD" clId="Web-{D2010FD1-6CFD-444C-9791-084DF688C18C}" dt="2023-01-07T15:56:38.315" v="17" actId="1076"/>
          <ac:graphicFrameMkLst>
            <pc:docMk/>
            <pc:sldMk cId="1546247236" sldId="695"/>
            <ac:graphicFrameMk id="19" creationId="{28882DED-63C1-A378-7EC6-15BDF091A355}"/>
          </ac:graphicFrameMkLst>
        </pc:graphicFrameChg>
        <pc:graphicFrameChg chg="add mod">
          <ac:chgData name="MARTINA SORCE" userId="S::martina.sorce@you.unipa.it::d0b51e46-867e-45e7-a58d-baf55d6140d8" providerId="AD" clId="Web-{D2010FD1-6CFD-444C-9791-084DF688C18C}" dt="2023-01-07T15:56:46.722" v="19" actId="1076"/>
          <ac:graphicFrameMkLst>
            <pc:docMk/>
            <pc:sldMk cId="1546247236" sldId="695"/>
            <ac:graphicFrameMk id="21" creationId="{167EACB9-DABA-6EB2-9035-B57D725FDB74}"/>
          </ac:graphicFrameMkLst>
        </pc:graphicFrameChg>
        <pc:graphicFrameChg chg="add mod modGraphic">
          <ac:chgData name="MARTINA SORCE" userId="S::martina.sorce@you.unipa.it::d0b51e46-867e-45e7-a58d-baf55d6140d8" providerId="AD" clId="Web-{D2010FD1-6CFD-444C-9791-084DF688C18C}" dt="2023-01-07T15:57:02.504" v="23"/>
          <ac:graphicFrameMkLst>
            <pc:docMk/>
            <pc:sldMk cId="1546247236" sldId="695"/>
            <ac:graphicFrameMk id="30" creationId="{7C9BA096-6640-97D3-1F97-E8EF144A625C}"/>
          </ac:graphicFrameMkLst>
        </pc:graphicFrameChg>
        <pc:graphicFrameChg chg="add mod modGraphic">
          <ac:chgData name="MARTINA SORCE" userId="S::martina.sorce@you.unipa.it::d0b51e46-867e-45e7-a58d-baf55d6140d8" providerId="AD" clId="Web-{D2010FD1-6CFD-444C-9791-084DF688C18C}" dt="2023-01-07T15:57:23.582" v="27"/>
          <ac:graphicFrameMkLst>
            <pc:docMk/>
            <pc:sldMk cId="1546247236" sldId="695"/>
            <ac:graphicFrameMk id="31" creationId="{1B3BBBAC-DBEE-51ED-BC80-991854F0D3F2}"/>
          </ac:graphicFrameMkLst>
        </pc:graphicFrameChg>
      </pc:sldChg>
    </pc:docChg>
  </pc:docChgLst>
  <pc:docChgLst>
    <pc:chgData name="MARTINA SORCE" userId="S::martina.sorce@you.unipa.it::d0b51e46-867e-45e7-a58d-baf55d6140d8" providerId="AD" clId="Web-{C3ACD34F-25D5-454A-B91F-89B1716B0186}"/>
    <pc:docChg chg="delSld modSld sldOrd">
      <pc:chgData name="MARTINA SORCE" userId="S::martina.sorce@you.unipa.it::d0b51e46-867e-45e7-a58d-baf55d6140d8" providerId="AD" clId="Web-{C3ACD34F-25D5-454A-B91F-89B1716B0186}" dt="2022-12-16T16:42:05.051" v="622" actId="20577"/>
      <pc:docMkLst>
        <pc:docMk/>
      </pc:docMkLst>
      <pc:sldChg chg="del">
        <pc:chgData name="MARTINA SORCE" userId="S::martina.sorce@you.unipa.it::d0b51e46-867e-45e7-a58d-baf55d6140d8" providerId="AD" clId="Web-{C3ACD34F-25D5-454A-B91F-89B1716B0186}" dt="2022-12-16T14:31:16.994" v="52"/>
        <pc:sldMkLst>
          <pc:docMk/>
          <pc:sldMk cId="3908767285" sldId="261"/>
        </pc:sldMkLst>
      </pc:sldChg>
      <pc:sldChg chg="del">
        <pc:chgData name="MARTINA SORCE" userId="S::martina.sorce@you.unipa.it::d0b51e46-867e-45e7-a58d-baf55d6140d8" providerId="AD" clId="Web-{C3ACD34F-25D5-454A-B91F-89B1716B0186}" dt="2022-12-16T14:31:49.542" v="53"/>
        <pc:sldMkLst>
          <pc:docMk/>
          <pc:sldMk cId="3595387731" sldId="272"/>
        </pc:sldMkLst>
      </pc:sldChg>
      <pc:sldChg chg="del">
        <pc:chgData name="MARTINA SORCE" userId="S::martina.sorce@you.unipa.it::d0b51e46-867e-45e7-a58d-baf55d6140d8" providerId="AD" clId="Web-{C3ACD34F-25D5-454A-B91F-89B1716B0186}" dt="2022-12-16T15:28:55.221" v="116"/>
        <pc:sldMkLst>
          <pc:docMk/>
          <pc:sldMk cId="2386214077" sldId="275"/>
        </pc:sldMkLst>
      </pc:sldChg>
      <pc:sldChg chg="del">
        <pc:chgData name="MARTINA SORCE" userId="S::martina.sorce@you.unipa.it::d0b51e46-867e-45e7-a58d-baf55d6140d8" providerId="AD" clId="Web-{C3ACD34F-25D5-454A-B91F-89B1716B0186}" dt="2022-12-16T14:35:30.814" v="59"/>
        <pc:sldMkLst>
          <pc:docMk/>
          <pc:sldMk cId="2841695526" sldId="278"/>
        </pc:sldMkLst>
      </pc:sldChg>
      <pc:sldChg chg="delSp del">
        <pc:chgData name="MARTINA SORCE" userId="S::martina.sorce@you.unipa.it::d0b51e46-867e-45e7-a58d-baf55d6140d8" providerId="AD" clId="Web-{C3ACD34F-25D5-454A-B91F-89B1716B0186}" dt="2022-12-16T14:32:38.934" v="55"/>
        <pc:sldMkLst>
          <pc:docMk/>
          <pc:sldMk cId="3841298906" sldId="285"/>
        </pc:sldMkLst>
        <pc:spChg chg="del">
          <ac:chgData name="MARTINA SORCE" userId="S::martina.sorce@you.unipa.it::d0b51e46-867e-45e7-a58d-baf55d6140d8" providerId="AD" clId="Web-{C3ACD34F-25D5-454A-B91F-89B1716B0186}" dt="2022-12-16T14:32:36.637" v="54"/>
          <ac:spMkLst>
            <pc:docMk/>
            <pc:sldMk cId="3841298906" sldId="285"/>
            <ac:spMk id="4" creationId="{916506D0-0A09-4A04-F11D-CC84BC0889DE}"/>
          </ac:spMkLst>
        </pc:spChg>
      </pc:sldChg>
      <pc:sldChg chg="modSp">
        <pc:chgData name="MARTINA SORCE" userId="S::martina.sorce@you.unipa.it::d0b51e46-867e-45e7-a58d-baf55d6140d8" providerId="AD" clId="Web-{C3ACD34F-25D5-454A-B91F-89B1716B0186}" dt="2022-12-16T15:25:49.590" v="114" actId="20577"/>
        <pc:sldMkLst>
          <pc:docMk/>
          <pc:sldMk cId="1260832862" sldId="374"/>
        </pc:sldMkLst>
        <pc:spChg chg="mod">
          <ac:chgData name="MARTINA SORCE" userId="S::martina.sorce@you.unipa.it::d0b51e46-867e-45e7-a58d-baf55d6140d8" providerId="AD" clId="Web-{C3ACD34F-25D5-454A-B91F-89B1716B0186}" dt="2022-12-16T15:25:49.590" v="114" actId="20577"/>
          <ac:spMkLst>
            <pc:docMk/>
            <pc:sldMk cId="1260832862" sldId="374"/>
            <ac:spMk id="5" creationId="{8435FB6C-F9C1-F6D4-7B27-07D66D0E63A4}"/>
          </ac:spMkLst>
        </pc:spChg>
      </pc:sldChg>
      <pc:sldChg chg="del">
        <pc:chgData name="MARTINA SORCE" userId="S::martina.sorce@you.unipa.it::d0b51e46-867e-45e7-a58d-baf55d6140d8" providerId="AD" clId="Web-{C3ACD34F-25D5-454A-B91F-89B1716B0186}" dt="2022-12-16T15:26:44.967" v="115"/>
        <pc:sldMkLst>
          <pc:docMk/>
          <pc:sldMk cId="3920478841" sldId="392"/>
        </pc:sldMkLst>
      </pc:sldChg>
      <pc:sldChg chg="del">
        <pc:chgData name="MARTINA SORCE" userId="S::martina.sorce@you.unipa.it::d0b51e46-867e-45e7-a58d-baf55d6140d8" providerId="AD" clId="Web-{C3ACD34F-25D5-454A-B91F-89B1716B0186}" dt="2022-12-16T14:30:11.914" v="50"/>
        <pc:sldMkLst>
          <pc:docMk/>
          <pc:sldMk cId="901800071" sldId="443"/>
        </pc:sldMkLst>
      </pc:sldChg>
      <pc:sldChg chg="del">
        <pc:chgData name="MARTINA SORCE" userId="S::martina.sorce@you.unipa.it::d0b51e46-867e-45e7-a58d-baf55d6140d8" providerId="AD" clId="Web-{C3ACD34F-25D5-454A-B91F-89B1716B0186}" dt="2022-12-16T14:30:15.743" v="51"/>
        <pc:sldMkLst>
          <pc:docMk/>
          <pc:sldMk cId="2522808600" sldId="445"/>
        </pc:sldMkLst>
      </pc:sldChg>
      <pc:sldChg chg="modSp">
        <pc:chgData name="MARTINA SORCE" userId="S::martina.sorce@you.unipa.it::d0b51e46-867e-45e7-a58d-baf55d6140d8" providerId="AD" clId="Web-{C3ACD34F-25D5-454A-B91F-89B1716B0186}" dt="2022-12-16T14:29:09.678" v="49" actId="20577"/>
        <pc:sldMkLst>
          <pc:docMk/>
          <pc:sldMk cId="2153818831" sldId="496"/>
        </pc:sldMkLst>
        <pc:spChg chg="mod">
          <ac:chgData name="MARTINA SORCE" userId="S::martina.sorce@you.unipa.it::d0b51e46-867e-45e7-a58d-baf55d6140d8" providerId="AD" clId="Web-{C3ACD34F-25D5-454A-B91F-89B1716B0186}" dt="2022-12-16T14:29:09.678" v="49" actId="20577"/>
          <ac:spMkLst>
            <pc:docMk/>
            <pc:sldMk cId="2153818831" sldId="496"/>
            <ac:spMk id="342" creationId="{00000000-0000-0000-0000-000000000000}"/>
          </ac:spMkLst>
        </pc:spChg>
      </pc:sldChg>
      <pc:sldChg chg="modSp">
        <pc:chgData name="MARTINA SORCE" userId="S::martina.sorce@you.unipa.it::d0b51e46-867e-45e7-a58d-baf55d6140d8" providerId="AD" clId="Web-{C3ACD34F-25D5-454A-B91F-89B1716B0186}" dt="2022-12-16T14:28:10.833" v="33" actId="20577"/>
        <pc:sldMkLst>
          <pc:docMk/>
          <pc:sldMk cId="580696003" sldId="497"/>
        </pc:sldMkLst>
        <pc:spChg chg="mod">
          <ac:chgData name="MARTINA SORCE" userId="S::martina.sorce@you.unipa.it::d0b51e46-867e-45e7-a58d-baf55d6140d8" providerId="AD" clId="Web-{C3ACD34F-25D5-454A-B91F-89B1716B0186}" dt="2022-12-16T14:28:01.082" v="23" actId="20577"/>
          <ac:spMkLst>
            <pc:docMk/>
            <pc:sldMk cId="580696003" sldId="497"/>
            <ac:spMk id="337" creationId="{00000000-0000-0000-0000-000000000000}"/>
          </ac:spMkLst>
        </pc:spChg>
        <pc:spChg chg="mod">
          <ac:chgData name="MARTINA SORCE" userId="S::martina.sorce@you.unipa.it::d0b51e46-867e-45e7-a58d-baf55d6140d8" providerId="AD" clId="Web-{C3ACD34F-25D5-454A-B91F-89B1716B0186}" dt="2022-12-16T14:28:10.833" v="33" actId="20577"/>
          <ac:spMkLst>
            <pc:docMk/>
            <pc:sldMk cId="580696003" sldId="497"/>
            <ac:spMk id="339" creationId="{00000000-0000-0000-0000-000000000000}"/>
          </ac:spMkLst>
        </pc:spChg>
      </pc:sldChg>
      <pc:sldChg chg="modSp">
        <pc:chgData name="MARTINA SORCE" userId="S::martina.sorce@you.unipa.it::d0b51e46-867e-45e7-a58d-baf55d6140d8" providerId="AD" clId="Web-{C3ACD34F-25D5-454A-B91F-89B1716B0186}" dt="2022-12-16T16:40:00.720" v="589" actId="20577"/>
        <pc:sldMkLst>
          <pc:docMk/>
          <pc:sldMk cId="3657262794" sldId="498"/>
        </pc:sldMkLst>
        <pc:spChg chg="mod">
          <ac:chgData name="MARTINA SORCE" userId="S::martina.sorce@you.unipa.it::d0b51e46-867e-45e7-a58d-baf55d6140d8" providerId="AD" clId="Web-{C3ACD34F-25D5-454A-B91F-89B1716B0186}" dt="2022-12-16T16:40:00.720" v="589" actId="20577"/>
          <ac:spMkLst>
            <pc:docMk/>
            <pc:sldMk cId="3657262794" sldId="498"/>
            <ac:spMk id="331" creationId="{00000000-0000-0000-0000-000000000000}"/>
          </ac:spMkLst>
        </pc:spChg>
      </pc:sldChg>
      <pc:sldChg chg="addSp delSp modSp ord">
        <pc:chgData name="MARTINA SORCE" userId="S::martina.sorce@you.unipa.it::d0b51e46-867e-45e7-a58d-baf55d6140d8" providerId="AD" clId="Web-{C3ACD34F-25D5-454A-B91F-89B1716B0186}" dt="2022-12-16T15:38:29.910" v="162" actId="20577"/>
        <pc:sldMkLst>
          <pc:docMk/>
          <pc:sldMk cId="3362034266" sldId="519"/>
        </pc:sldMkLst>
        <pc:spChg chg="add mod">
          <ac:chgData name="MARTINA SORCE" userId="S::martina.sorce@you.unipa.it::d0b51e46-867e-45e7-a58d-baf55d6140d8" providerId="AD" clId="Web-{C3ACD34F-25D5-454A-B91F-89B1716B0186}" dt="2022-12-16T15:38:29.910" v="162" actId="20577"/>
          <ac:spMkLst>
            <pc:docMk/>
            <pc:sldMk cId="3362034266" sldId="519"/>
            <ac:spMk id="2" creationId="{696A7870-8777-D23B-D033-90667745E118}"/>
          </ac:spMkLst>
        </pc:spChg>
        <pc:spChg chg="add del mod">
          <ac:chgData name="MARTINA SORCE" userId="S::martina.sorce@you.unipa.it::d0b51e46-867e-45e7-a58d-baf55d6140d8" providerId="AD" clId="Web-{C3ACD34F-25D5-454A-B91F-89B1716B0186}" dt="2022-12-16T14:37:29.490" v="68"/>
          <ac:spMkLst>
            <pc:docMk/>
            <pc:sldMk cId="3362034266" sldId="519"/>
            <ac:spMk id="3" creationId="{A57B43FE-CEF6-3F73-3D09-404BBDA5A4A4}"/>
          </ac:spMkLst>
        </pc:spChg>
        <pc:grpChg chg="mod">
          <ac:chgData name="MARTINA SORCE" userId="S::martina.sorce@you.unipa.it::d0b51e46-867e-45e7-a58d-baf55d6140d8" providerId="AD" clId="Web-{C3ACD34F-25D5-454A-B91F-89B1716B0186}" dt="2022-12-16T14:34:35.875" v="58" actId="1076"/>
          <ac:grpSpMkLst>
            <pc:docMk/>
            <pc:sldMk cId="3362034266" sldId="519"/>
            <ac:grpSpMk id="45" creationId="{215F8B41-CA0B-ABC6-3ED6-34E07350F8ED}"/>
          </ac:grpSpMkLst>
        </pc:grpChg>
      </pc:sldChg>
      <pc:sldChg chg="modSp">
        <pc:chgData name="MARTINA SORCE" userId="S::martina.sorce@you.unipa.it::d0b51e46-867e-45e7-a58d-baf55d6140d8" providerId="AD" clId="Web-{C3ACD34F-25D5-454A-B91F-89B1716B0186}" dt="2022-12-16T15:54:04.046" v="223" actId="20577"/>
        <pc:sldMkLst>
          <pc:docMk/>
          <pc:sldMk cId="3905565554" sldId="524"/>
        </pc:sldMkLst>
        <pc:spChg chg="mod">
          <ac:chgData name="MARTINA SORCE" userId="S::martina.sorce@you.unipa.it::d0b51e46-867e-45e7-a58d-baf55d6140d8" providerId="AD" clId="Web-{C3ACD34F-25D5-454A-B91F-89B1716B0186}" dt="2022-12-16T15:54:04.046" v="223" actId="20577"/>
          <ac:spMkLst>
            <pc:docMk/>
            <pc:sldMk cId="3905565554" sldId="524"/>
            <ac:spMk id="4" creationId="{EA93BE3E-A749-BA53-0AA7-6FA7A8A050FF}"/>
          </ac:spMkLst>
        </pc:spChg>
      </pc:sldChg>
      <pc:sldChg chg="modSp">
        <pc:chgData name="MARTINA SORCE" userId="S::martina.sorce@you.unipa.it::d0b51e46-867e-45e7-a58d-baf55d6140d8" providerId="AD" clId="Web-{C3ACD34F-25D5-454A-B91F-89B1716B0186}" dt="2022-12-16T15:54:28.375" v="256" actId="20577"/>
        <pc:sldMkLst>
          <pc:docMk/>
          <pc:sldMk cId="927200505" sldId="525"/>
        </pc:sldMkLst>
        <pc:spChg chg="mod">
          <ac:chgData name="MARTINA SORCE" userId="S::martina.sorce@you.unipa.it::d0b51e46-867e-45e7-a58d-baf55d6140d8" providerId="AD" clId="Web-{C3ACD34F-25D5-454A-B91F-89B1716B0186}" dt="2022-12-16T15:54:28.375" v="256" actId="20577"/>
          <ac:spMkLst>
            <pc:docMk/>
            <pc:sldMk cId="927200505" sldId="525"/>
            <ac:spMk id="5" creationId="{C197E5B8-F723-38BF-7C3B-5B6E45CF3EA5}"/>
          </ac:spMkLst>
        </pc:spChg>
      </pc:sldChg>
      <pc:sldChg chg="addSp modSp">
        <pc:chgData name="MARTINA SORCE" userId="S::martina.sorce@you.unipa.it::d0b51e46-867e-45e7-a58d-baf55d6140d8" providerId="AD" clId="Web-{C3ACD34F-25D5-454A-B91F-89B1716B0186}" dt="2022-12-16T15:41:27.821" v="163" actId="1076"/>
        <pc:sldMkLst>
          <pc:docMk/>
          <pc:sldMk cId="2301536048" sldId="527"/>
        </pc:sldMkLst>
        <pc:spChg chg="add mod">
          <ac:chgData name="MARTINA SORCE" userId="S::martina.sorce@you.unipa.it::d0b51e46-867e-45e7-a58d-baf55d6140d8" providerId="AD" clId="Web-{C3ACD34F-25D5-454A-B91F-89B1716B0186}" dt="2022-12-16T15:41:27.821" v="163" actId="1076"/>
          <ac:spMkLst>
            <pc:docMk/>
            <pc:sldMk cId="2301536048" sldId="527"/>
            <ac:spMk id="2" creationId="{A57B43FE-CEF6-3F73-3D09-404BBDA5A4A4}"/>
          </ac:spMkLst>
        </pc:spChg>
      </pc:sldChg>
      <pc:sldChg chg="ord">
        <pc:chgData name="MARTINA SORCE" userId="S::martina.sorce@you.unipa.it::d0b51e46-867e-45e7-a58d-baf55d6140d8" providerId="AD" clId="Web-{C3ACD34F-25D5-454A-B91F-89B1716B0186}" dt="2022-12-16T15:33:27.479" v="121"/>
        <pc:sldMkLst>
          <pc:docMk/>
          <pc:sldMk cId="2816807934" sldId="528"/>
        </pc:sldMkLst>
      </pc:sldChg>
      <pc:sldChg chg="modSp">
        <pc:chgData name="MARTINA SORCE" userId="S::martina.sorce@you.unipa.it::d0b51e46-867e-45e7-a58d-baf55d6140d8" providerId="AD" clId="Web-{C3ACD34F-25D5-454A-B91F-89B1716B0186}" dt="2022-12-16T16:42:05.051" v="622" actId="20577"/>
        <pc:sldMkLst>
          <pc:docMk/>
          <pc:sldMk cId="3570943471" sldId="536"/>
        </pc:sldMkLst>
        <pc:spChg chg="mod">
          <ac:chgData name="MARTINA SORCE" userId="S::martina.sorce@you.unipa.it::d0b51e46-867e-45e7-a58d-baf55d6140d8" providerId="AD" clId="Web-{C3ACD34F-25D5-454A-B91F-89B1716B0186}" dt="2022-12-16T16:42:05.051" v="622" actId="20577"/>
          <ac:spMkLst>
            <pc:docMk/>
            <pc:sldMk cId="3570943471" sldId="536"/>
            <ac:spMk id="8" creationId="{A4E6582B-F65E-0599-2A6E-90BEDB83D641}"/>
          </ac:spMkLst>
        </pc:spChg>
      </pc:sldChg>
    </pc:docChg>
  </pc:docChgLst>
  <pc:docChgLst>
    <pc:chgData name="MARTINA SORCE" userId="S::martina.sorce@you.unipa.it::d0b51e46-867e-45e7-a58d-baf55d6140d8" providerId="AD" clId="Web-{DCD1E47E-445A-4615-8955-046B36265B5B}"/>
    <pc:docChg chg="modSld">
      <pc:chgData name="MARTINA SORCE" userId="S::martina.sorce@you.unipa.it::d0b51e46-867e-45e7-a58d-baf55d6140d8" providerId="AD" clId="Web-{DCD1E47E-445A-4615-8955-046B36265B5B}" dt="2022-12-29T19:22:34.545" v="1"/>
      <pc:docMkLst>
        <pc:docMk/>
      </pc:docMkLst>
      <pc:sldChg chg="delSp">
        <pc:chgData name="MARTINA SORCE" userId="S::martina.sorce@you.unipa.it::d0b51e46-867e-45e7-a58d-baf55d6140d8" providerId="AD" clId="Web-{DCD1E47E-445A-4615-8955-046B36265B5B}" dt="2022-12-29T19:22:26.966" v="0"/>
        <pc:sldMkLst>
          <pc:docMk/>
          <pc:sldMk cId="1195799518" sldId="660"/>
        </pc:sldMkLst>
        <pc:grpChg chg="del">
          <ac:chgData name="MARTINA SORCE" userId="S::martina.sorce@you.unipa.it::d0b51e46-867e-45e7-a58d-baf55d6140d8" providerId="AD" clId="Web-{DCD1E47E-445A-4615-8955-046B36265B5B}" dt="2022-12-29T19:22:26.966" v="0"/>
          <ac:grpSpMkLst>
            <pc:docMk/>
            <pc:sldMk cId="1195799518" sldId="660"/>
            <ac:grpSpMk id="167" creationId="{4183971A-AC18-3397-0B72-EC546D7763AB}"/>
          </ac:grpSpMkLst>
        </pc:grpChg>
      </pc:sldChg>
      <pc:sldChg chg="delSp">
        <pc:chgData name="MARTINA SORCE" userId="S::martina.sorce@you.unipa.it::d0b51e46-867e-45e7-a58d-baf55d6140d8" providerId="AD" clId="Web-{DCD1E47E-445A-4615-8955-046B36265B5B}" dt="2022-12-29T19:22:34.545" v="1"/>
        <pc:sldMkLst>
          <pc:docMk/>
          <pc:sldMk cId="1665208094" sldId="661"/>
        </pc:sldMkLst>
        <pc:grpChg chg="del">
          <ac:chgData name="MARTINA SORCE" userId="S::martina.sorce@you.unipa.it::d0b51e46-867e-45e7-a58d-baf55d6140d8" providerId="AD" clId="Web-{DCD1E47E-445A-4615-8955-046B36265B5B}" dt="2022-12-29T19:22:34.545" v="1"/>
          <ac:grpSpMkLst>
            <pc:docMk/>
            <pc:sldMk cId="1665208094" sldId="661"/>
            <ac:grpSpMk id="167" creationId="{4183971A-AC18-3397-0B72-EC546D7763AB}"/>
          </ac:grpSpMkLst>
        </pc:grpChg>
      </pc:sldChg>
    </pc:docChg>
  </pc:docChgLst>
  <pc:docChgLst>
    <pc:chgData name="MARTINA SORCE" userId="S::martina.sorce@you.unipa.it::d0b51e46-867e-45e7-a58d-baf55d6140d8" providerId="AD" clId="Web-{704874BC-C73F-4BED-998B-21DCCEE89C09}"/>
    <pc:docChg chg="addSld modSld">
      <pc:chgData name="MARTINA SORCE" userId="S::martina.sorce@you.unipa.it::d0b51e46-867e-45e7-a58d-baf55d6140d8" providerId="AD" clId="Web-{704874BC-C73F-4BED-998B-21DCCEE89C09}" dt="2022-12-06T14:43:15.476" v="5" actId="1076"/>
      <pc:docMkLst>
        <pc:docMk/>
      </pc:docMkLst>
      <pc:sldChg chg="addSp delSp modSp add replId">
        <pc:chgData name="MARTINA SORCE" userId="S::martina.sorce@you.unipa.it::d0b51e46-867e-45e7-a58d-baf55d6140d8" providerId="AD" clId="Web-{704874BC-C73F-4BED-998B-21DCCEE89C09}" dt="2022-12-06T14:43:15.476" v="5" actId="1076"/>
        <pc:sldMkLst>
          <pc:docMk/>
          <pc:sldMk cId="1437982914" sldId="429"/>
        </pc:sldMkLst>
        <pc:picChg chg="add mod">
          <ac:chgData name="MARTINA SORCE" userId="S::martina.sorce@you.unipa.it::d0b51e46-867e-45e7-a58d-baf55d6140d8" providerId="AD" clId="Web-{704874BC-C73F-4BED-998B-21DCCEE89C09}" dt="2022-12-06T14:43:15.476" v="5" actId="1076"/>
          <ac:picMkLst>
            <pc:docMk/>
            <pc:sldMk cId="1437982914" sldId="429"/>
            <ac:picMk id="2" creationId="{7CE250AB-121F-779B-8563-95CA46A26913}"/>
          </ac:picMkLst>
        </pc:picChg>
        <pc:picChg chg="del">
          <ac:chgData name="MARTINA SORCE" userId="S::martina.sorce@you.unipa.it::d0b51e46-867e-45e7-a58d-baf55d6140d8" providerId="AD" clId="Web-{704874BC-C73F-4BED-998B-21DCCEE89C09}" dt="2022-12-06T14:42:21.895" v="1"/>
          <ac:picMkLst>
            <pc:docMk/>
            <pc:sldMk cId="1437982914" sldId="429"/>
            <ac:picMk id="12" creationId="{D53BD119-DE3C-90A0-154B-6C2B93B9E857}"/>
          </ac:picMkLst>
        </pc:picChg>
      </pc:sldChg>
    </pc:docChg>
  </pc:docChgLst>
  <pc:docChgLst>
    <pc:chgData name="MARTINA SORCE" userId="S::martina.sorce@you.unipa.it::d0b51e46-867e-45e7-a58d-baf55d6140d8" providerId="AD" clId="Web-{53192FAD-0B48-4327-B333-75B7CBEB048F}"/>
    <pc:docChg chg="modSld">
      <pc:chgData name="MARTINA SORCE" userId="S::martina.sorce@you.unipa.it::d0b51e46-867e-45e7-a58d-baf55d6140d8" providerId="AD" clId="Web-{53192FAD-0B48-4327-B333-75B7CBEB048F}" dt="2023-01-10T21:52:01.161" v="1843" actId="1076"/>
      <pc:docMkLst>
        <pc:docMk/>
      </pc:docMkLst>
      <pc:sldChg chg="delSp modSp">
        <pc:chgData name="MARTINA SORCE" userId="S::martina.sorce@you.unipa.it::d0b51e46-867e-45e7-a58d-baf55d6140d8" providerId="AD" clId="Web-{53192FAD-0B48-4327-B333-75B7CBEB048F}" dt="2023-01-10T21:52:01.161" v="1843" actId="1076"/>
        <pc:sldMkLst>
          <pc:docMk/>
          <pc:sldMk cId="3975784975" sldId="700"/>
        </pc:sldMkLst>
        <pc:spChg chg="del">
          <ac:chgData name="MARTINA SORCE" userId="S::martina.sorce@you.unipa.it::d0b51e46-867e-45e7-a58d-baf55d6140d8" providerId="AD" clId="Web-{53192FAD-0B48-4327-B333-75B7CBEB048F}" dt="2023-01-10T21:38:13.050" v="1680"/>
          <ac:spMkLst>
            <pc:docMk/>
            <pc:sldMk cId="3975784975" sldId="700"/>
            <ac:spMk id="68" creationId="{2FCE1A0E-4922-B2AC-7468-9C75FAE5A490}"/>
          </ac:spMkLst>
        </pc:spChg>
        <pc:spChg chg="mod">
          <ac:chgData name="MARTINA SORCE" userId="S::martina.sorce@you.unipa.it::d0b51e46-867e-45e7-a58d-baf55d6140d8" providerId="AD" clId="Web-{53192FAD-0B48-4327-B333-75B7CBEB048F}" dt="2023-01-10T21:38:54.489" v="1686" actId="1076"/>
          <ac:spMkLst>
            <pc:docMk/>
            <pc:sldMk cId="3975784975" sldId="700"/>
            <ac:spMk id="71" creationId="{DFFBF27D-0DC1-FB44-ADA9-1DB95E381E2F}"/>
          </ac:spMkLst>
        </pc:spChg>
        <pc:spChg chg="mod">
          <ac:chgData name="MARTINA SORCE" userId="S::martina.sorce@you.unipa.it::d0b51e46-867e-45e7-a58d-baf55d6140d8" providerId="AD" clId="Web-{53192FAD-0B48-4327-B333-75B7CBEB048F}" dt="2023-01-10T21:38:54.598" v="1687" actId="1076"/>
          <ac:spMkLst>
            <pc:docMk/>
            <pc:sldMk cId="3975784975" sldId="700"/>
            <ac:spMk id="72" creationId="{D369EEAB-5267-D7D6-B46C-5FE9F15C68B7}"/>
          </ac:spMkLst>
        </pc:spChg>
        <pc:spChg chg="mod">
          <ac:chgData name="MARTINA SORCE" userId="S::martina.sorce@you.unipa.it::d0b51e46-867e-45e7-a58d-baf55d6140d8" providerId="AD" clId="Web-{53192FAD-0B48-4327-B333-75B7CBEB048F}" dt="2023-01-10T21:39:04.755" v="1697" actId="20577"/>
          <ac:spMkLst>
            <pc:docMk/>
            <pc:sldMk cId="3975784975" sldId="700"/>
            <ac:spMk id="77" creationId="{91A11728-B897-526B-20C8-B74DDFCF4716}"/>
          </ac:spMkLst>
        </pc:spChg>
        <pc:spChg chg="mod">
          <ac:chgData name="MARTINA SORCE" userId="S::martina.sorce@you.unipa.it::d0b51e46-867e-45e7-a58d-baf55d6140d8" providerId="AD" clId="Web-{53192FAD-0B48-4327-B333-75B7CBEB048F}" dt="2023-01-10T21:40:18.508" v="1726" actId="20577"/>
          <ac:spMkLst>
            <pc:docMk/>
            <pc:sldMk cId="3975784975" sldId="700"/>
            <ac:spMk id="78" creationId="{53C1C190-F8E0-E488-9113-EC269CA7063E}"/>
          </ac:spMkLst>
        </pc:spChg>
        <pc:spChg chg="mod">
          <ac:chgData name="MARTINA SORCE" userId="S::martina.sorce@you.unipa.it::d0b51e46-867e-45e7-a58d-baf55d6140d8" providerId="AD" clId="Web-{53192FAD-0B48-4327-B333-75B7CBEB048F}" dt="2023-01-10T21:38:54.786" v="1688" actId="1076"/>
          <ac:spMkLst>
            <pc:docMk/>
            <pc:sldMk cId="3975784975" sldId="700"/>
            <ac:spMk id="79" creationId="{B3956E3F-E764-13F8-7E27-17374FF02F69}"/>
          </ac:spMkLst>
        </pc:spChg>
        <pc:spChg chg="mod">
          <ac:chgData name="MARTINA SORCE" userId="S::martina.sorce@you.unipa.it::d0b51e46-867e-45e7-a58d-baf55d6140d8" providerId="AD" clId="Web-{53192FAD-0B48-4327-B333-75B7CBEB048F}" dt="2023-01-10T21:38:22.488" v="1684" actId="20577"/>
          <ac:spMkLst>
            <pc:docMk/>
            <pc:sldMk cId="3975784975" sldId="700"/>
            <ac:spMk id="86" creationId="{35155D17-20DB-9EAF-6FE7-20D55D0D988B}"/>
          </ac:spMkLst>
        </pc:spChg>
        <pc:grpChg chg="mod">
          <ac:chgData name="MARTINA SORCE" userId="S::martina.sorce@you.unipa.it::d0b51e46-867e-45e7-a58d-baf55d6140d8" providerId="AD" clId="Web-{53192FAD-0B48-4327-B333-75B7CBEB048F}" dt="2023-01-10T21:52:01.161" v="1843" actId="1076"/>
          <ac:grpSpMkLst>
            <pc:docMk/>
            <pc:sldMk cId="3975784975" sldId="700"/>
            <ac:grpSpMk id="62" creationId="{3FB86ACD-B1C3-362C-A7D2-370422219121}"/>
          </ac:grpSpMkLst>
        </pc:grpChg>
        <pc:grpChg chg="del">
          <ac:chgData name="MARTINA SORCE" userId="S::martina.sorce@you.unipa.it::d0b51e46-867e-45e7-a58d-baf55d6140d8" providerId="AD" clId="Web-{53192FAD-0B48-4327-B333-75B7CBEB048F}" dt="2023-01-10T21:38:29.300" v="1685"/>
          <ac:grpSpMkLst>
            <pc:docMk/>
            <pc:sldMk cId="3975784975" sldId="700"/>
            <ac:grpSpMk id="63" creationId="{C5AA4C5B-58D4-DBAD-B01B-31D214317DA6}"/>
          </ac:grpSpMkLst>
        </pc:grpChg>
        <pc:grpChg chg="del">
          <ac:chgData name="MARTINA SORCE" userId="S::martina.sorce@you.unipa.it::d0b51e46-867e-45e7-a58d-baf55d6140d8" providerId="AD" clId="Web-{53192FAD-0B48-4327-B333-75B7CBEB048F}" dt="2023-01-10T21:38:13.050" v="1680"/>
          <ac:grpSpMkLst>
            <pc:docMk/>
            <pc:sldMk cId="3975784975" sldId="700"/>
            <ac:grpSpMk id="65" creationId="{794A758D-F061-8672-4434-828B4ACDE486}"/>
          </ac:grpSpMkLst>
        </pc:grpChg>
        <pc:cxnChg chg="mod">
          <ac:chgData name="MARTINA SORCE" userId="S::martina.sorce@you.unipa.it::d0b51e46-867e-45e7-a58d-baf55d6140d8" providerId="AD" clId="Web-{53192FAD-0B48-4327-B333-75B7CBEB048F}" dt="2023-01-10T21:38:55.395" v="1694" actId="1076"/>
          <ac:cxnSpMkLst>
            <pc:docMk/>
            <pc:sldMk cId="3975784975" sldId="700"/>
            <ac:cxnSpMk id="64" creationId="{F06959D5-3846-5130-73D6-7F24C057F6E1}"/>
          </ac:cxnSpMkLst>
        </pc:cxnChg>
        <pc:cxnChg chg="del mod">
          <ac:chgData name="MARTINA SORCE" userId="S::martina.sorce@you.unipa.it::d0b51e46-867e-45e7-a58d-baf55d6140d8" providerId="AD" clId="Web-{53192FAD-0B48-4327-B333-75B7CBEB048F}" dt="2023-01-10T21:38:29.300" v="1685"/>
          <ac:cxnSpMkLst>
            <pc:docMk/>
            <pc:sldMk cId="3975784975" sldId="700"/>
            <ac:cxnSpMk id="66" creationId="{2615A08E-C912-8487-029C-741B501C8B3A}"/>
          </ac:cxnSpMkLst>
        </pc:cxnChg>
        <pc:cxnChg chg="mod">
          <ac:chgData name="MARTINA SORCE" userId="S::martina.sorce@you.unipa.it::d0b51e46-867e-45e7-a58d-baf55d6140d8" providerId="AD" clId="Web-{53192FAD-0B48-4327-B333-75B7CBEB048F}" dt="2023-01-10T21:38:55.301" v="1693" actId="1076"/>
          <ac:cxnSpMkLst>
            <pc:docMk/>
            <pc:sldMk cId="3975784975" sldId="700"/>
            <ac:cxnSpMk id="70" creationId="{AD98F90F-C588-D652-D434-FCFD4D54BD8F}"/>
          </ac:cxnSpMkLst>
        </pc:cxnChg>
        <pc:cxnChg chg="mod">
          <ac:chgData name="MARTINA SORCE" userId="S::martina.sorce@you.unipa.it::d0b51e46-867e-45e7-a58d-baf55d6140d8" providerId="AD" clId="Web-{53192FAD-0B48-4327-B333-75B7CBEB048F}" dt="2023-01-10T21:38:54.895" v="1689" actId="1076"/>
          <ac:cxnSpMkLst>
            <pc:docMk/>
            <pc:sldMk cId="3975784975" sldId="700"/>
            <ac:cxnSpMk id="81" creationId="{2B57A45D-C6CF-55E3-AC8A-05C9AFBE26C4}"/>
          </ac:cxnSpMkLst>
        </pc:cxnChg>
        <pc:cxnChg chg="mod">
          <ac:chgData name="MARTINA SORCE" userId="S::martina.sorce@you.unipa.it::d0b51e46-867e-45e7-a58d-baf55d6140d8" providerId="AD" clId="Web-{53192FAD-0B48-4327-B333-75B7CBEB048F}" dt="2023-01-10T21:38:55.005" v="1690" actId="1076"/>
          <ac:cxnSpMkLst>
            <pc:docMk/>
            <pc:sldMk cId="3975784975" sldId="700"/>
            <ac:cxnSpMk id="82" creationId="{3FC6EC53-8025-2587-1A78-EF861FE8E894}"/>
          </ac:cxnSpMkLst>
        </pc:cxnChg>
      </pc:sldChg>
      <pc:sldChg chg="addSp delSp modSp">
        <pc:chgData name="MARTINA SORCE" userId="S::martina.sorce@you.unipa.it::d0b51e46-867e-45e7-a58d-baf55d6140d8" providerId="AD" clId="Web-{53192FAD-0B48-4327-B333-75B7CBEB048F}" dt="2023-01-10T21:50:29.423" v="1841" actId="1076"/>
        <pc:sldMkLst>
          <pc:docMk/>
          <pc:sldMk cId="1038314196" sldId="701"/>
        </pc:sldMkLst>
        <pc:spChg chg="mod">
          <ac:chgData name="MARTINA SORCE" userId="S::martina.sorce@you.unipa.it::d0b51e46-867e-45e7-a58d-baf55d6140d8" providerId="AD" clId="Web-{53192FAD-0B48-4327-B333-75B7CBEB048F}" dt="2023-01-10T21:50:19.266" v="1840" actId="20577"/>
          <ac:spMkLst>
            <pc:docMk/>
            <pc:sldMk cId="1038314196" sldId="701"/>
            <ac:spMk id="5" creationId="{8435FB6C-F9C1-F6D4-7B27-07D66D0E63A4}"/>
          </ac:spMkLst>
        </pc:spChg>
        <pc:spChg chg="del">
          <ac:chgData name="MARTINA SORCE" userId="S::martina.sorce@you.unipa.it::d0b51e46-867e-45e7-a58d-baf55d6140d8" providerId="AD" clId="Web-{53192FAD-0B48-4327-B333-75B7CBEB048F}" dt="2023-01-10T21:18:51.926" v="419"/>
          <ac:spMkLst>
            <pc:docMk/>
            <pc:sldMk cId="1038314196" sldId="701"/>
            <ac:spMk id="10" creationId="{039F4F4F-08CD-2855-0911-9B5A166FA479}"/>
          </ac:spMkLst>
        </pc:spChg>
        <pc:spChg chg="mod">
          <ac:chgData name="MARTINA SORCE" userId="S::martina.sorce@you.unipa.it::d0b51e46-867e-45e7-a58d-baf55d6140d8" providerId="AD" clId="Web-{53192FAD-0B48-4327-B333-75B7CBEB048F}" dt="2023-01-10T21:20:48.743" v="428" actId="1076"/>
          <ac:spMkLst>
            <pc:docMk/>
            <pc:sldMk cId="1038314196" sldId="701"/>
            <ac:spMk id="13" creationId="{73FBEAB1-35F5-C03C-39FE-45CA95F3DB92}"/>
          </ac:spMkLst>
        </pc:spChg>
        <pc:spChg chg="mod">
          <ac:chgData name="MARTINA SORCE" userId="S::martina.sorce@you.unipa.it::d0b51e46-867e-45e7-a58d-baf55d6140d8" providerId="AD" clId="Web-{53192FAD-0B48-4327-B333-75B7CBEB048F}" dt="2023-01-10T21:20:48.852" v="429" actId="1076"/>
          <ac:spMkLst>
            <pc:docMk/>
            <pc:sldMk cId="1038314196" sldId="701"/>
            <ac:spMk id="14" creationId="{FBD5FBB1-BB04-D476-2189-AA4D04ABD446}"/>
          </ac:spMkLst>
        </pc:spChg>
        <pc:spChg chg="mod">
          <ac:chgData name="MARTINA SORCE" userId="S::martina.sorce@you.unipa.it::d0b51e46-867e-45e7-a58d-baf55d6140d8" providerId="AD" clId="Web-{53192FAD-0B48-4327-B333-75B7CBEB048F}" dt="2023-01-10T21:23:30.984" v="522" actId="20577"/>
          <ac:spMkLst>
            <pc:docMk/>
            <pc:sldMk cId="1038314196" sldId="701"/>
            <ac:spMk id="19" creationId="{4436943F-7491-60ED-E1DB-78905C9ECEBC}"/>
          </ac:spMkLst>
        </pc:spChg>
        <pc:spChg chg="mod">
          <ac:chgData name="MARTINA SORCE" userId="S::martina.sorce@you.unipa.it::d0b51e46-867e-45e7-a58d-baf55d6140d8" providerId="AD" clId="Web-{53192FAD-0B48-4327-B333-75B7CBEB048F}" dt="2023-01-10T21:24:51.862" v="529" actId="20577"/>
          <ac:spMkLst>
            <pc:docMk/>
            <pc:sldMk cId="1038314196" sldId="701"/>
            <ac:spMk id="20" creationId="{70E4A8A6-BF7C-1118-6023-8BA5EA3E3C44}"/>
          </ac:spMkLst>
        </pc:spChg>
        <pc:spChg chg="mod">
          <ac:chgData name="MARTINA SORCE" userId="S::martina.sorce@you.unipa.it::d0b51e46-867e-45e7-a58d-baf55d6140d8" providerId="AD" clId="Web-{53192FAD-0B48-4327-B333-75B7CBEB048F}" dt="2023-01-10T21:19:39.834" v="427" actId="20577"/>
          <ac:spMkLst>
            <pc:docMk/>
            <pc:sldMk cId="1038314196" sldId="701"/>
            <ac:spMk id="21" creationId="{E60BC121-53E3-319B-807A-E778F690CB66}"/>
          </ac:spMkLst>
        </pc:spChg>
        <pc:spChg chg="mod">
          <ac:chgData name="MARTINA SORCE" userId="S::martina.sorce@you.unipa.it::d0b51e46-867e-45e7-a58d-baf55d6140d8" providerId="AD" clId="Web-{53192FAD-0B48-4327-B333-75B7CBEB048F}" dt="2023-01-10T21:24:25.267" v="525" actId="20577"/>
          <ac:spMkLst>
            <pc:docMk/>
            <pc:sldMk cId="1038314196" sldId="701"/>
            <ac:spMk id="28" creationId="{4A31D37D-0967-4A42-090E-F44093E79328}"/>
          </ac:spMkLst>
        </pc:spChg>
        <pc:grpChg chg="del">
          <ac:chgData name="MARTINA SORCE" userId="S::martina.sorce@you.unipa.it::d0b51e46-867e-45e7-a58d-baf55d6140d8" providerId="AD" clId="Web-{53192FAD-0B48-4327-B333-75B7CBEB048F}" dt="2023-01-10T21:18:57.348" v="420"/>
          <ac:grpSpMkLst>
            <pc:docMk/>
            <pc:sldMk cId="1038314196" sldId="701"/>
            <ac:grpSpMk id="4" creationId="{360EF17D-2710-A5FD-FD01-0A85D31D7D0E}"/>
          </ac:grpSpMkLst>
        </pc:grpChg>
        <pc:grpChg chg="del">
          <ac:chgData name="MARTINA SORCE" userId="S::martina.sorce@you.unipa.it::d0b51e46-867e-45e7-a58d-baf55d6140d8" providerId="AD" clId="Web-{53192FAD-0B48-4327-B333-75B7CBEB048F}" dt="2023-01-10T21:18:51.926" v="419"/>
          <ac:grpSpMkLst>
            <pc:docMk/>
            <pc:sldMk cId="1038314196" sldId="701"/>
            <ac:grpSpMk id="7" creationId="{98CC4A3D-22C0-1CD4-56FC-81CF74C5EEBE}"/>
          </ac:grpSpMkLst>
        </pc:grpChg>
        <pc:grpChg chg="add mod">
          <ac:chgData name="MARTINA SORCE" userId="S::martina.sorce@you.unipa.it::d0b51e46-867e-45e7-a58d-baf55d6140d8" providerId="AD" clId="Web-{53192FAD-0B48-4327-B333-75B7CBEB048F}" dt="2023-01-10T21:50:29.423" v="1841" actId="1076"/>
          <ac:grpSpMkLst>
            <pc:docMk/>
            <pc:sldMk cId="1038314196" sldId="701"/>
            <ac:grpSpMk id="36" creationId="{3FC8B394-251B-4216-0A25-BEF1761B9F95}"/>
          </ac:grpSpMkLst>
        </pc:grpChg>
        <pc:cxnChg chg="mod">
          <ac:chgData name="MARTINA SORCE" userId="S::martina.sorce@you.unipa.it::d0b51e46-867e-45e7-a58d-baf55d6140d8" providerId="AD" clId="Web-{53192FAD-0B48-4327-B333-75B7CBEB048F}" dt="2023-01-10T21:20:49.524" v="435" actId="1076"/>
          <ac:cxnSpMkLst>
            <pc:docMk/>
            <pc:sldMk cId="1038314196" sldId="701"/>
            <ac:cxnSpMk id="6" creationId="{02C1F7F0-147C-36A5-4FF5-95C5977C55F5}"/>
          </ac:cxnSpMkLst>
        </pc:cxnChg>
        <pc:cxnChg chg="del mod">
          <ac:chgData name="MARTINA SORCE" userId="S::martina.sorce@you.unipa.it::d0b51e46-867e-45e7-a58d-baf55d6140d8" providerId="AD" clId="Web-{53192FAD-0B48-4327-B333-75B7CBEB048F}" dt="2023-01-10T21:18:57.348" v="420"/>
          <ac:cxnSpMkLst>
            <pc:docMk/>
            <pc:sldMk cId="1038314196" sldId="701"/>
            <ac:cxnSpMk id="8" creationId="{3574E082-BF39-FAEB-C5CF-3C3751FA1697}"/>
          </ac:cxnSpMkLst>
        </pc:cxnChg>
        <pc:cxnChg chg="mod">
          <ac:chgData name="MARTINA SORCE" userId="S::martina.sorce@you.unipa.it::d0b51e46-867e-45e7-a58d-baf55d6140d8" providerId="AD" clId="Web-{53192FAD-0B48-4327-B333-75B7CBEB048F}" dt="2023-01-10T21:20:49.430" v="434" actId="1076"/>
          <ac:cxnSpMkLst>
            <pc:docMk/>
            <pc:sldMk cId="1038314196" sldId="701"/>
            <ac:cxnSpMk id="12" creationId="{8964D9A2-83C5-1A13-87E3-CA676C84ADD8}"/>
          </ac:cxnSpMkLst>
        </pc:cxnChg>
        <pc:cxnChg chg="mod">
          <ac:chgData name="MARTINA SORCE" userId="S::martina.sorce@you.unipa.it::d0b51e46-867e-45e7-a58d-baf55d6140d8" providerId="AD" clId="Web-{53192FAD-0B48-4327-B333-75B7CBEB048F}" dt="2023-01-10T21:20:48.993" v="430" actId="1076"/>
          <ac:cxnSpMkLst>
            <pc:docMk/>
            <pc:sldMk cId="1038314196" sldId="701"/>
            <ac:cxnSpMk id="23" creationId="{6D1F056B-C8E3-5530-10F0-75942C506692}"/>
          </ac:cxnSpMkLst>
        </pc:cxnChg>
        <pc:cxnChg chg="mod">
          <ac:chgData name="MARTINA SORCE" userId="S::martina.sorce@you.unipa.it::d0b51e46-867e-45e7-a58d-baf55d6140d8" providerId="AD" clId="Web-{53192FAD-0B48-4327-B333-75B7CBEB048F}" dt="2023-01-10T21:20:49.133" v="431" actId="1076"/>
          <ac:cxnSpMkLst>
            <pc:docMk/>
            <pc:sldMk cId="1038314196" sldId="701"/>
            <ac:cxnSpMk id="24" creationId="{84B12FCB-498C-DAAE-ADD8-0EC8FFC33D97}"/>
          </ac:cxnSpMkLst>
        </pc:cxnChg>
      </pc:sldChg>
      <pc:sldChg chg="modSp">
        <pc:chgData name="MARTINA SORCE" userId="S::martina.sorce@you.unipa.it::d0b51e46-867e-45e7-a58d-baf55d6140d8" providerId="AD" clId="Web-{53192FAD-0B48-4327-B333-75B7CBEB048F}" dt="2023-01-10T21:48:50.935" v="1821" actId="20577"/>
        <pc:sldMkLst>
          <pc:docMk/>
          <pc:sldMk cId="1443439451" sldId="709"/>
        </pc:sldMkLst>
        <pc:spChg chg="mod">
          <ac:chgData name="MARTINA SORCE" userId="S::martina.sorce@you.unipa.it::d0b51e46-867e-45e7-a58d-baf55d6140d8" providerId="AD" clId="Web-{53192FAD-0B48-4327-B333-75B7CBEB048F}" dt="2023-01-10T21:48:50.935" v="1821" actId="20577"/>
          <ac:spMkLst>
            <pc:docMk/>
            <pc:sldMk cId="1443439451" sldId="709"/>
            <ac:spMk id="41" creationId="{4E15F9EC-DE5C-485F-3779-7E18BE666502}"/>
          </ac:spMkLst>
        </pc:spChg>
        <pc:spChg chg="mod">
          <ac:chgData name="MARTINA SORCE" userId="S::martina.sorce@you.unipa.it::d0b51e46-867e-45e7-a58d-baf55d6140d8" providerId="AD" clId="Web-{53192FAD-0B48-4327-B333-75B7CBEB048F}" dt="2023-01-10T21:43:45.469" v="1756" actId="1076"/>
          <ac:spMkLst>
            <pc:docMk/>
            <pc:sldMk cId="1443439451" sldId="709"/>
            <ac:spMk id="44" creationId="{1AA83C66-4573-BCFB-0A49-FD08B62AC2A5}"/>
          </ac:spMkLst>
        </pc:spChg>
        <pc:spChg chg="mod">
          <ac:chgData name="MARTINA SORCE" userId="S::martina.sorce@you.unipa.it::d0b51e46-867e-45e7-a58d-baf55d6140d8" providerId="AD" clId="Web-{53192FAD-0B48-4327-B333-75B7CBEB048F}" dt="2023-01-10T21:44:47.159" v="1760" actId="1076"/>
          <ac:spMkLst>
            <pc:docMk/>
            <pc:sldMk cId="1443439451" sldId="709"/>
            <ac:spMk id="47" creationId="{83E42E65-90F2-5214-5F0C-D37E81CE7F07}"/>
          </ac:spMkLst>
        </pc:spChg>
        <pc:spChg chg="mod">
          <ac:chgData name="MARTINA SORCE" userId="S::martina.sorce@you.unipa.it::d0b51e46-867e-45e7-a58d-baf55d6140d8" providerId="AD" clId="Web-{53192FAD-0B48-4327-B333-75B7CBEB048F}" dt="2023-01-10T21:45:07.379" v="1762" actId="1076"/>
          <ac:spMkLst>
            <pc:docMk/>
            <pc:sldMk cId="1443439451" sldId="709"/>
            <ac:spMk id="64" creationId="{8185907A-514A-7134-7E10-4549FBCA68D9}"/>
          </ac:spMkLst>
        </pc:spChg>
        <pc:grpChg chg="mod">
          <ac:chgData name="MARTINA SORCE" userId="S::martina.sorce@you.unipa.it::d0b51e46-867e-45e7-a58d-baf55d6140d8" providerId="AD" clId="Web-{53192FAD-0B48-4327-B333-75B7CBEB048F}" dt="2023-01-10T21:45:29.395" v="1766" actId="1076"/>
          <ac:grpSpMkLst>
            <pc:docMk/>
            <pc:sldMk cId="1443439451" sldId="709"/>
            <ac:grpSpMk id="65" creationId="{60A2E3F1-3A40-F5A1-DCBF-5777E86AF5AD}"/>
          </ac:grpSpMkLst>
        </pc:grpChg>
        <pc:cxnChg chg="mod">
          <ac:chgData name="MARTINA SORCE" userId="S::martina.sorce@you.unipa.it::d0b51e46-867e-45e7-a58d-baf55d6140d8" providerId="AD" clId="Web-{53192FAD-0B48-4327-B333-75B7CBEB048F}" dt="2023-01-10T21:45:56.053" v="1769" actId="14100"/>
          <ac:cxnSpMkLst>
            <pc:docMk/>
            <pc:sldMk cId="1443439451" sldId="709"/>
            <ac:cxnSpMk id="38" creationId="{FF52BAA5-B571-B74F-A9E4-39DE7624EF87}"/>
          </ac:cxnSpMkLst>
        </pc:cxnChg>
        <pc:cxnChg chg="mod">
          <ac:chgData name="MARTINA SORCE" userId="S::martina.sorce@you.unipa.it::d0b51e46-867e-45e7-a58d-baf55d6140d8" providerId="AD" clId="Web-{53192FAD-0B48-4327-B333-75B7CBEB048F}" dt="2023-01-10T21:45:07.332" v="1761" actId="1076"/>
          <ac:cxnSpMkLst>
            <pc:docMk/>
            <pc:sldMk cId="1443439451" sldId="709"/>
            <ac:cxnSpMk id="39" creationId="{CAA3C892-482B-EB65-F34E-42E5B3177221}"/>
          </ac:cxnSpMkLst>
        </pc:cxnChg>
        <pc:cxnChg chg="mod">
          <ac:chgData name="MARTINA SORCE" userId="S::martina.sorce@you.unipa.it::d0b51e46-867e-45e7-a58d-baf55d6140d8" providerId="AD" clId="Web-{53192FAD-0B48-4327-B333-75B7CBEB048F}" dt="2023-01-10T21:43:58.579" v="1757" actId="14100"/>
          <ac:cxnSpMkLst>
            <pc:docMk/>
            <pc:sldMk cId="1443439451" sldId="709"/>
            <ac:cxnSpMk id="43" creationId="{EA8E9E0A-4AFF-88E6-0496-5AD01FBF2724}"/>
          </ac:cxnSpMkLst>
        </pc:cxnChg>
        <pc:cxnChg chg="mod">
          <ac:chgData name="MARTINA SORCE" userId="S::martina.sorce@you.unipa.it::d0b51e46-867e-45e7-a58d-baf55d6140d8" providerId="AD" clId="Web-{53192FAD-0B48-4327-B333-75B7CBEB048F}" dt="2023-01-10T21:43:45.469" v="1756" actId="1076"/>
          <ac:cxnSpMkLst>
            <pc:docMk/>
            <pc:sldMk cId="1443439451" sldId="709"/>
            <ac:cxnSpMk id="45" creationId="{3960578F-A7FB-6541-D13E-B355DC32EEA1}"/>
          </ac:cxnSpMkLst>
        </pc:cxnChg>
        <pc:cxnChg chg="mod">
          <ac:chgData name="MARTINA SORCE" userId="S::martina.sorce@you.unipa.it::d0b51e46-867e-45e7-a58d-baf55d6140d8" providerId="AD" clId="Web-{53192FAD-0B48-4327-B333-75B7CBEB048F}" dt="2023-01-10T21:44:37.940" v="1758" actId="1076"/>
          <ac:cxnSpMkLst>
            <pc:docMk/>
            <pc:sldMk cId="1443439451" sldId="709"/>
            <ac:cxnSpMk id="46" creationId="{00966028-E306-17EF-1311-3CCC435917D6}"/>
          </ac:cxnSpMkLst>
        </pc:cxnChg>
      </pc:sldChg>
      <pc:sldChg chg="addSp delSp modSp">
        <pc:chgData name="MARTINA SORCE" userId="S::martina.sorce@you.unipa.it::d0b51e46-867e-45e7-a58d-baf55d6140d8" providerId="AD" clId="Web-{53192FAD-0B48-4327-B333-75B7CBEB048F}" dt="2023-01-10T21:02:58.107" v="354"/>
        <pc:sldMkLst>
          <pc:docMk/>
          <pc:sldMk cId="665279709" sldId="714"/>
        </pc:sldMkLst>
        <pc:spChg chg="mod">
          <ac:chgData name="MARTINA SORCE" userId="S::martina.sorce@you.unipa.it::d0b51e46-867e-45e7-a58d-baf55d6140d8" providerId="AD" clId="Web-{53192FAD-0B48-4327-B333-75B7CBEB048F}" dt="2023-01-10T21:02:51.576" v="353" actId="14100"/>
          <ac:spMkLst>
            <pc:docMk/>
            <pc:sldMk cId="665279709" sldId="714"/>
            <ac:spMk id="3" creationId="{674DD5EB-D29A-A3D1-AD3B-667E18652A38}"/>
          </ac:spMkLst>
        </pc:spChg>
        <pc:spChg chg="add del mod">
          <ac:chgData name="MARTINA SORCE" userId="S::martina.sorce@you.unipa.it::d0b51e46-867e-45e7-a58d-baf55d6140d8" providerId="AD" clId="Web-{53192FAD-0B48-4327-B333-75B7CBEB048F}" dt="2023-01-10T21:02:58.107" v="354"/>
          <ac:spMkLst>
            <pc:docMk/>
            <pc:sldMk cId="665279709" sldId="714"/>
            <ac:spMk id="4" creationId="{D14123A4-5D78-6342-031E-76B1AFCDA04B}"/>
          </ac:spMkLst>
        </pc:spChg>
        <pc:grpChg chg="mod">
          <ac:chgData name="MARTINA SORCE" userId="S::martina.sorce@you.unipa.it::d0b51e46-867e-45e7-a58d-baf55d6140d8" providerId="AD" clId="Web-{53192FAD-0B48-4327-B333-75B7CBEB048F}" dt="2023-01-10T20:50:23.062" v="5" actId="1076"/>
          <ac:grpSpMkLst>
            <pc:docMk/>
            <pc:sldMk cId="665279709" sldId="714"/>
            <ac:grpSpMk id="114" creationId="{B14533FF-B521-D326-E723-2C677B14B73E}"/>
          </ac:grpSpMkLst>
        </pc:grpChg>
        <pc:cxnChg chg="mod">
          <ac:chgData name="MARTINA SORCE" userId="S::martina.sorce@you.unipa.it::d0b51e46-867e-45e7-a58d-baf55d6140d8" providerId="AD" clId="Web-{53192FAD-0B48-4327-B333-75B7CBEB048F}" dt="2023-01-10T20:50:23.062" v="5" actId="1076"/>
          <ac:cxnSpMkLst>
            <pc:docMk/>
            <pc:sldMk cId="665279709" sldId="714"/>
            <ac:cxnSpMk id="95" creationId="{B6F4490C-77E1-48DE-D537-8146609AD177}"/>
          </ac:cxnSpMkLst>
        </pc:cxnChg>
      </pc:sldChg>
      <pc:sldChg chg="addSp modSp">
        <pc:chgData name="MARTINA SORCE" userId="S::martina.sorce@you.unipa.it::d0b51e46-867e-45e7-a58d-baf55d6140d8" providerId="AD" clId="Web-{53192FAD-0B48-4327-B333-75B7CBEB048F}" dt="2023-01-10T21:35:52.232" v="1679"/>
        <pc:sldMkLst>
          <pc:docMk/>
          <pc:sldMk cId="1531280046" sldId="728"/>
        </pc:sldMkLst>
        <pc:graphicFrameChg chg="add mod modGraphic">
          <ac:chgData name="MARTINA SORCE" userId="S::martina.sorce@you.unipa.it::d0b51e46-867e-45e7-a58d-baf55d6140d8" providerId="AD" clId="Web-{53192FAD-0B48-4327-B333-75B7CBEB048F}" dt="2023-01-10T21:35:52.232" v="1679"/>
          <ac:graphicFrameMkLst>
            <pc:docMk/>
            <pc:sldMk cId="1531280046" sldId="728"/>
            <ac:graphicFrameMk id="4" creationId="{EDFDE5E0-4A70-D5DC-0AA8-263807700F4A}"/>
          </ac:graphicFrameMkLst>
        </pc:graphicFrameChg>
      </pc:sldChg>
    </pc:docChg>
  </pc:docChgLst>
  <pc:docChgLst>
    <pc:chgData name="MARTINA SORCE" userId="S::martina.sorce@you.unipa.it::d0b51e46-867e-45e7-a58d-baf55d6140d8" providerId="AD" clId="Web-{E125AB49-2F03-44E7-B827-5B2CBAC27219}"/>
    <pc:docChg chg="addSld modSld">
      <pc:chgData name="MARTINA SORCE" userId="S::martina.sorce@you.unipa.it::d0b51e46-867e-45e7-a58d-baf55d6140d8" providerId="AD" clId="Web-{E125AB49-2F03-44E7-B827-5B2CBAC27219}" dt="2023-01-22T18:02:55.832" v="1883" actId="20577"/>
      <pc:docMkLst>
        <pc:docMk/>
      </pc:docMkLst>
      <pc:sldChg chg="modSp">
        <pc:chgData name="MARTINA SORCE" userId="S::martina.sorce@you.unipa.it::d0b51e46-867e-45e7-a58d-baf55d6140d8" providerId="AD" clId="Web-{E125AB49-2F03-44E7-B827-5B2CBAC27219}" dt="2023-01-22T15:42:08.328" v="2" actId="20577"/>
        <pc:sldMkLst>
          <pc:docMk/>
          <pc:sldMk cId="3854873893" sldId="699"/>
        </pc:sldMkLst>
        <pc:spChg chg="mod">
          <ac:chgData name="MARTINA SORCE" userId="S::martina.sorce@you.unipa.it::d0b51e46-867e-45e7-a58d-baf55d6140d8" providerId="AD" clId="Web-{E125AB49-2F03-44E7-B827-5B2CBAC27219}" dt="2023-01-22T15:42:08.328" v="2" actId="20577"/>
          <ac:spMkLst>
            <pc:docMk/>
            <pc:sldMk cId="3854873893" sldId="699"/>
            <ac:spMk id="5" creationId="{8435FB6C-F9C1-F6D4-7B27-07D66D0E63A4}"/>
          </ac:spMkLst>
        </pc:spChg>
      </pc:sldChg>
      <pc:sldChg chg="modSp">
        <pc:chgData name="MARTINA SORCE" userId="S::martina.sorce@you.unipa.it::d0b51e46-867e-45e7-a58d-baf55d6140d8" providerId="AD" clId="Web-{E125AB49-2F03-44E7-B827-5B2CBAC27219}" dt="2023-01-22T18:02:55.832" v="1883" actId="20577"/>
        <pc:sldMkLst>
          <pc:docMk/>
          <pc:sldMk cId="3847063969" sldId="702"/>
        </pc:sldMkLst>
        <pc:spChg chg="mod">
          <ac:chgData name="MARTINA SORCE" userId="S::martina.sorce@you.unipa.it::d0b51e46-867e-45e7-a58d-baf55d6140d8" providerId="AD" clId="Web-{E125AB49-2F03-44E7-B827-5B2CBAC27219}" dt="2023-01-22T18:02:55.832" v="1883" actId="20577"/>
          <ac:spMkLst>
            <pc:docMk/>
            <pc:sldMk cId="3847063969" sldId="702"/>
            <ac:spMk id="5" creationId="{8435FB6C-F9C1-F6D4-7B27-07D66D0E63A4}"/>
          </ac:spMkLst>
        </pc:spChg>
      </pc:sldChg>
      <pc:sldChg chg="modSp">
        <pc:chgData name="MARTINA SORCE" userId="S::martina.sorce@you.unipa.it::d0b51e46-867e-45e7-a58d-baf55d6140d8" providerId="AD" clId="Web-{E125AB49-2F03-44E7-B827-5B2CBAC27219}" dt="2023-01-22T17:22:39.065" v="503" actId="20577"/>
        <pc:sldMkLst>
          <pc:docMk/>
          <pc:sldMk cId="3439459778" sldId="738"/>
        </pc:sldMkLst>
        <pc:spChg chg="mod">
          <ac:chgData name="MARTINA SORCE" userId="S::martina.sorce@you.unipa.it::d0b51e46-867e-45e7-a58d-baf55d6140d8" providerId="AD" clId="Web-{E125AB49-2F03-44E7-B827-5B2CBAC27219}" dt="2023-01-22T17:22:39.065" v="503" actId="20577"/>
          <ac:spMkLst>
            <pc:docMk/>
            <pc:sldMk cId="3439459778" sldId="738"/>
            <ac:spMk id="5" creationId="{8435FB6C-F9C1-F6D4-7B27-07D66D0E63A4}"/>
          </ac:spMkLst>
        </pc:spChg>
      </pc:sldChg>
      <pc:sldChg chg="modSp">
        <pc:chgData name="MARTINA SORCE" userId="S::martina.sorce@you.unipa.it::d0b51e46-867e-45e7-a58d-baf55d6140d8" providerId="AD" clId="Web-{E125AB49-2F03-44E7-B827-5B2CBAC27219}" dt="2023-01-22T17:16:50.741" v="495" actId="20577"/>
        <pc:sldMkLst>
          <pc:docMk/>
          <pc:sldMk cId="3580120128" sldId="739"/>
        </pc:sldMkLst>
        <pc:spChg chg="mod">
          <ac:chgData name="MARTINA SORCE" userId="S::martina.sorce@you.unipa.it::d0b51e46-867e-45e7-a58d-baf55d6140d8" providerId="AD" clId="Web-{E125AB49-2F03-44E7-B827-5B2CBAC27219}" dt="2023-01-22T17:16:50.741" v="495" actId="20577"/>
          <ac:spMkLst>
            <pc:docMk/>
            <pc:sldMk cId="3580120128" sldId="739"/>
            <ac:spMk id="5" creationId="{3195D8FC-7E7E-486A-F7C9-3DCB5F01BA36}"/>
          </ac:spMkLst>
        </pc:spChg>
      </pc:sldChg>
      <pc:sldChg chg="modSp add replId">
        <pc:chgData name="MARTINA SORCE" userId="S::martina.sorce@you.unipa.it::d0b51e46-867e-45e7-a58d-baf55d6140d8" providerId="AD" clId="Web-{E125AB49-2F03-44E7-B827-5B2CBAC27219}" dt="2023-01-22T17:38:59.409" v="1155" actId="20577"/>
        <pc:sldMkLst>
          <pc:docMk/>
          <pc:sldMk cId="3531935783" sldId="747"/>
        </pc:sldMkLst>
        <pc:spChg chg="mod">
          <ac:chgData name="MARTINA SORCE" userId="S::martina.sorce@you.unipa.it::d0b51e46-867e-45e7-a58d-baf55d6140d8" providerId="AD" clId="Web-{E125AB49-2F03-44E7-B827-5B2CBAC27219}" dt="2023-01-22T17:38:59.409" v="1155" actId="20577"/>
          <ac:spMkLst>
            <pc:docMk/>
            <pc:sldMk cId="3531935783" sldId="747"/>
            <ac:spMk id="5" creationId="{8435FB6C-F9C1-F6D4-7B27-07D66D0E63A4}"/>
          </ac:spMkLst>
        </pc:spChg>
      </pc:sldChg>
      <pc:sldChg chg="delSp modSp add replId">
        <pc:chgData name="MARTINA SORCE" userId="S::martina.sorce@you.unipa.it::d0b51e46-867e-45e7-a58d-baf55d6140d8" providerId="AD" clId="Web-{E125AB49-2F03-44E7-B827-5B2CBAC27219}" dt="2023-01-22T16:42:01.390" v="443" actId="1076"/>
        <pc:sldMkLst>
          <pc:docMk/>
          <pc:sldMk cId="1026214538" sldId="749"/>
        </pc:sldMkLst>
        <pc:spChg chg="mod">
          <ac:chgData name="MARTINA SORCE" userId="S::martina.sorce@you.unipa.it::d0b51e46-867e-45e7-a58d-baf55d6140d8" providerId="AD" clId="Web-{E125AB49-2F03-44E7-B827-5B2CBAC27219}" dt="2023-01-22T16:41:22.950" v="435" actId="1076"/>
          <ac:spMkLst>
            <pc:docMk/>
            <pc:sldMk cId="1026214538" sldId="749"/>
            <ac:spMk id="2" creationId="{28589E50-920E-3B14-7813-CF78B0D03BD2}"/>
          </ac:spMkLst>
        </pc:spChg>
        <pc:spChg chg="mod">
          <ac:chgData name="MARTINA SORCE" userId="S::martina.sorce@you.unipa.it::d0b51e46-867e-45e7-a58d-baf55d6140d8" providerId="AD" clId="Web-{E125AB49-2F03-44E7-B827-5B2CBAC27219}" dt="2023-01-22T16:41:43.342" v="437" actId="1076"/>
          <ac:spMkLst>
            <pc:docMk/>
            <pc:sldMk cId="1026214538" sldId="749"/>
            <ac:spMk id="3" creationId="{C79098E6-C756-9415-8573-410B2E85C0B0}"/>
          </ac:spMkLst>
        </pc:spChg>
        <pc:spChg chg="mod">
          <ac:chgData name="MARTINA SORCE" userId="S::martina.sorce@you.unipa.it::d0b51e46-867e-45e7-a58d-baf55d6140d8" providerId="AD" clId="Web-{E125AB49-2F03-44E7-B827-5B2CBAC27219}" dt="2023-01-22T16:41:26.529" v="436" actId="1076"/>
          <ac:spMkLst>
            <pc:docMk/>
            <pc:sldMk cId="1026214538" sldId="749"/>
            <ac:spMk id="5" creationId="{8435FB6C-F9C1-F6D4-7B27-07D66D0E63A4}"/>
          </ac:spMkLst>
        </pc:spChg>
        <pc:spChg chg="del mod">
          <ac:chgData name="MARTINA SORCE" userId="S::martina.sorce@you.unipa.it::d0b51e46-867e-45e7-a58d-baf55d6140d8" providerId="AD" clId="Web-{E125AB49-2F03-44E7-B827-5B2CBAC27219}" dt="2023-01-22T16:39:36.413" v="424"/>
          <ac:spMkLst>
            <pc:docMk/>
            <pc:sldMk cId="1026214538" sldId="749"/>
            <ac:spMk id="6" creationId="{2DFE9A38-783C-5335-AAD3-35DF4A663213}"/>
          </ac:spMkLst>
        </pc:spChg>
        <pc:spChg chg="mod">
          <ac:chgData name="MARTINA SORCE" userId="S::martina.sorce@you.unipa.it::d0b51e46-867e-45e7-a58d-baf55d6140d8" providerId="AD" clId="Web-{E125AB49-2F03-44E7-B827-5B2CBAC27219}" dt="2023-01-22T16:41:43.358" v="439" actId="1076"/>
          <ac:spMkLst>
            <pc:docMk/>
            <pc:sldMk cId="1026214538" sldId="749"/>
            <ac:spMk id="8" creationId="{62BDE99A-22CA-3AB5-979C-3AF6C16805DC}"/>
          </ac:spMkLst>
        </pc:spChg>
        <pc:spChg chg="del mod">
          <ac:chgData name="MARTINA SORCE" userId="S::martina.sorce@you.unipa.it::d0b51e46-867e-45e7-a58d-baf55d6140d8" providerId="AD" clId="Web-{E125AB49-2F03-44E7-B827-5B2CBAC27219}" dt="2023-01-22T16:39:32.600" v="422"/>
          <ac:spMkLst>
            <pc:docMk/>
            <pc:sldMk cId="1026214538" sldId="749"/>
            <ac:spMk id="9" creationId="{04C6D881-F42D-6DF0-050F-0258CFDC55BF}"/>
          </ac:spMkLst>
        </pc:spChg>
        <pc:spChg chg="mod">
          <ac:chgData name="MARTINA SORCE" userId="S::martina.sorce@you.unipa.it::d0b51e46-867e-45e7-a58d-baf55d6140d8" providerId="AD" clId="Web-{E125AB49-2F03-44E7-B827-5B2CBAC27219}" dt="2023-01-22T16:42:01.359" v="440" actId="1076"/>
          <ac:spMkLst>
            <pc:docMk/>
            <pc:sldMk cId="1026214538" sldId="749"/>
            <ac:spMk id="11" creationId="{EB6BC711-3BBE-4EF5-85CF-B4A979D68986}"/>
          </ac:spMkLst>
        </pc:spChg>
        <pc:spChg chg="mod">
          <ac:chgData name="MARTINA SORCE" userId="S::martina.sorce@you.unipa.it::d0b51e46-867e-45e7-a58d-baf55d6140d8" providerId="AD" clId="Web-{E125AB49-2F03-44E7-B827-5B2CBAC27219}" dt="2023-01-22T16:42:01.374" v="441" actId="1076"/>
          <ac:spMkLst>
            <pc:docMk/>
            <pc:sldMk cId="1026214538" sldId="749"/>
            <ac:spMk id="13" creationId="{A01E9C57-B80A-8849-DC4E-2E7BC12351C5}"/>
          </ac:spMkLst>
        </pc:spChg>
        <pc:spChg chg="del mod">
          <ac:chgData name="MARTINA SORCE" userId="S::martina.sorce@you.unipa.it::d0b51e46-867e-45e7-a58d-baf55d6140d8" providerId="AD" clId="Web-{E125AB49-2F03-44E7-B827-5B2CBAC27219}" dt="2023-01-22T16:39:22.803" v="418"/>
          <ac:spMkLst>
            <pc:docMk/>
            <pc:sldMk cId="1026214538" sldId="749"/>
            <ac:spMk id="15" creationId="{A4A29831-26A5-5BF6-21A6-6130C7E1D946}"/>
          </ac:spMkLst>
        </pc:spChg>
        <pc:spChg chg="del mod">
          <ac:chgData name="MARTINA SORCE" userId="S::martina.sorce@you.unipa.it::d0b51e46-867e-45e7-a58d-baf55d6140d8" providerId="AD" clId="Web-{E125AB49-2F03-44E7-B827-5B2CBAC27219}" dt="2023-01-22T16:39:24.490" v="419"/>
          <ac:spMkLst>
            <pc:docMk/>
            <pc:sldMk cId="1026214538" sldId="749"/>
            <ac:spMk id="17" creationId="{51803D93-23ED-F8E6-F036-AF174C6BD223}"/>
          </ac:spMkLst>
        </pc:spChg>
        <pc:spChg chg="mod">
          <ac:chgData name="MARTINA SORCE" userId="S::martina.sorce@you.unipa.it::d0b51e46-867e-45e7-a58d-baf55d6140d8" providerId="AD" clId="Web-{E125AB49-2F03-44E7-B827-5B2CBAC27219}" dt="2023-01-22T16:42:01.374" v="442" actId="1076"/>
          <ac:spMkLst>
            <pc:docMk/>
            <pc:sldMk cId="1026214538" sldId="749"/>
            <ac:spMk id="21" creationId="{E0B1A182-E55D-463A-484A-00C73BB5CAF8}"/>
          </ac:spMkLst>
        </pc:spChg>
        <pc:spChg chg="mod">
          <ac:chgData name="MARTINA SORCE" userId="S::martina.sorce@you.unipa.it::d0b51e46-867e-45e7-a58d-baf55d6140d8" providerId="AD" clId="Web-{E125AB49-2F03-44E7-B827-5B2CBAC27219}" dt="2023-01-22T16:42:01.390" v="443" actId="1076"/>
          <ac:spMkLst>
            <pc:docMk/>
            <pc:sldMk cId="1026214538" sldId="749"/>
            <ac:spMk id="22" creationId="{88E239CA-FC77-DA20-6E86-ED058650919D}"/>
          </ac:spMkLst>
        </pc:spChg>
        <pc:spChg chg="del mod">
          <ac:chgData name="MARTINA SORCE" userId="S::martina.sorce@you.unipa.it::d0b51e46-867e-45e7-a58d-baf55d6140d8" providerId="AD" clId="Web-{E125AB49-2F03-44E7-B827-5B2CBAC27219}" dt="2023-01-22T16:39:26.615" v="420"/>
          <ac:spMkLst>
            <pc:docMk/>
            <pc:sldMk cId="1026214538" sldId="749"/>
            <ac:spMk id="23" creationId="{1C086ABD-224D-4B9C-FB06-D7ADA054FB24}"/>
          </ac:spMkLst>
        </pc:spChg>
        <pc:cxnChg chg="mod">
          <ac:chgData name="MARTINA SORCE" userId="S::martina.sorce@you.unipa.it::d0b51e46-867e-45e7-a58d-baf55d6140d8" providerId="AD" clId="Web-{E125AB49-2F03-44E7-B827-5B2CBAC27219}" dt="2023-01-22T16:41:43.342" v="438" actId="1076"/>
          <ac:cxnSpMkLst>
            <pc:docMk/>
            <pc:sldMk cId="1026214538" sldId="749"/>
            <ac:cxnSpMk id="4" creationId="{B36600EC-7D50-CFAC-5E5C-93C375F00D9C}"/>
          </ac:cxnSpMkLst>
        </pc:cxnChg>
        <pc:cxnChg chg="del">
          <ac:chgData name="MARTINA SORCE" userId="S::martina.sorce@you.unipa.it::d0b51e46-867e-45e7-a58d-baf55d6140d8" providerId="AD" clId="Web-{E125AB49-2F03-44E7-B827-5B2CBAC27219}" dt="2023-01-22T16:39:34.756" v="423"/>
          <ac:cxnSpMkLst>
            <pc:docMk/>
            <pc:sldMk cId="1026214538" sldId="749"/>
            <ac:cxnSpMk id="7" creationId="{A78D785A-5957-4ABE-B9F5-ADDA45965EE6}"/>
          </ac:cxnSpMkLst>
        </pc:cxnChg>
      </pc:sldChg>
      <pc:sldChg chg="addSp modSp">
        <pc:chgData name="MARTINA SORCE" userId="S::martina.sorce@you.unipa.it::d0b51e46-867e-45e7-a58d-baf55d6140d8" providerId="AD" clId="Web-{E125AB49-2F03-44E7-B827-5B2CBAC27219}" dt="2023-01-22T16:43:14.394" v="459" actId="1076"/>
        <pc:sldMkLst>
          <pc:docMk/>
          <pc:sldMk cId="787179436" sldId="752"/>
        </pc:sldMkLst>
        <pc:spChg chg="mod">
          <ac:chgData name="MARTINA SORCE" userId="S::martina.sorce@you.unipa.it::d0b51e46-867e-45e7-a58d-baf55d6140d8" providerId="AD" clId="Web-{E125AB49-2F03-44E7-B827-5B2CBAC27219}" dt="2023-01-22T16:42:43.127" v="450" actId="1076"/>
          <ac:spMkLst>
            <pc:docMk/>
            <pc:sldMk cId="787179436" sldId="752"/>
            <ac:spMk id="6" creationId="{2DFE9A38-783C-5335-AAD3-35DF4A663213}"/>
          </ac:spMkLst>
        </pc:spChg>
        <pc:spChg chg="mod">
          <ac:chgData name="MARTINA SORCE" userId="S::martina.sorce@you.unipa.it::d0b51e46-867e-45e7-a58d-baf55d6140d8" providerId="AD" clId="Web-{E125AB49-2F03-44E7-B827-5B2CBAC27219}" dt="2023-01-22T16:42:43.158" v="452" actId="1076"/>
          <ac:spMkLst>
            <pc:docMk/>
            <pc:sldMk cId="787179436" sldId="752"/>
            <ac:spMk id="9" creationId="{04C6D881-F42D-6DF0-050F-0258CFDC55BF}"/>
          </ac:spMkLst>
        </pc:spChg>
        <pc:spChg chg="mod">
          <ac:chgData name="MARTINA SORCE" userId="S::martina.sorce@you.unipa.it::d0b51e46-867e-45e7-a58d-baf55d6140d8" providerId="AD" clId="Web-{E125AB49-2F03-44E7-B827-5B2CBAC27219}" dt="2023-01-22T16:43:14.269" v="453" actId="1076"/>
          <ac:spMkLst>
            <pc:docMk/>
            <pc:sldMk cId="787179436" sldId="752"/>
            <ac:spMk id="12" creationId="{D141E4F3-18C0-7843-16DD-306A6657D17A}"/>
          </ac:spMkLst>
        </pc:spChg>
        <pc:spChg chg="add mod">
          <ac:chgData name="MARTINA SORCE" userId="S::martina.sorce@you.unipa.it::d0b51e46-867e-45e7-a58d-baf55d6140d8" providerId="AD" clId="Web-{E125AB49-2F03-44E7-B827-5B2CBAC27219}" dt="2023-01-22T16:43:14.347" v="457" actId="1076"/>
          <ac:spMkLst>
            <pc:docMk/>
            <pc:sldMk cId="787179436" sldId="752"/>
            <ac:spMk id="14" creationId="{0867E7D4-6958-2592-FC13-597C8B8EDEF0}"/>
          </ac:spMkLst>
        </pc:spChg>
        <pc:spChg chg="mod">
          <ac:chgData name="MARTINA SORCE" userId="S::martina.sorce@you.unipa.it::d0b51e46-867e-45e7-a58d-baf55d6140d8" providerId="AD" clId="Web-{E125AB49-2F03-44E7-B827-5B2CBAC27219}" dt="2023-01-22T16:43:14.301" v="454" actId="1076"/>
          <ac:spMkLst>
            <pc:docMk/>
            <pc:sldMk cId="787179436" sldId="752"/>
            <ac:spMk id="16" creationId="{EE1F6939-187B-58E2-35E3-0EE89A4A68DF}"/>
          </ac:spMkLst>
        </pc:spChg>
        <pc:spChg chg="mod">
          <ac:chgData name="MARTINA SORCE" userId="S::martina.sorce@you.unipa.it::d0b51e46-867e-45e7-a58d-baf55d6140d8" providerId="AD" clId="Web-{E125AB49-2F03-44E7-B827-5B2CBAC27219}" dt="2023-01-22T16:43:14.316" v="455" actId="1076"/>
          <ac:spMkLst>
            <pc:docMk/>
            <pc:sldMk cId="787179436" sldId="752"/>
            <ac:spMk id="18" creationId="{A714A55A-50AF-D890-0E53-092BC3A9A109}"/>
          </ac:spMkLst>
        </pc:spChg>
        <pc:spChg chg="mod">
          <ac:chgData name="MARTINA SORCE" userId="S::martina.sorce@you.unipa.it::d0b51e46-867e-45e7-a58d-baf55d6140d8" providerId="AD" clId="Web-{E125AB49-2F03-44E7-B827-5B2CBAC27219}" dt="2023-01-22T16:43:14.332" v="456" actId="1076"/>
          <ac:spMkLst>
            <pc:docMk/>
            <pc:sldMk cId="787179436" sldId="752"/>
            <ac:spMk id="20" creationId="{6E3C1B6E-ACA4-E801-99E6-1A422AF06D44}"/>
          </ac:spMkLst>
        </pc:spChg>
        <pc:spChg chg="add mod">
          <ac:chgData name="MARTINA SORCE" userId="S::martina.sorce@you.unipa.it::d0b51e46-867e-45e7-a58d-baf55d6140d8" providerId="AD" clId="Web-{E125AB49-2F03-44E7-B827-5B2CBAC27219}" dt="2023-01-22T16:43:14.379" v="458" actId="1076"/>
          <ac:spMkLst>
            <pc:docMk/>
            <pc:sldMk cId="787179436" sldId="752"/>
            <ac:spMk id="22" creationId="{BFA914EA-4900-D92A-676C-48207148AC55}"/>
          </ac:spMkLst>
        </pc:spChg>
        <pc:spChg chg="add mod">
          <ac:chgData name="MARTINA SORCE" userId="S::martina.sorce@you.unipa.it::d0b51e46-867e-45e7-a58d-baf55d6140d8" providerId="AD" clId="Web-{E125AB49-2F03-44E7-B827-5B2CBAC27219}" dt="2023-01-22T16:43:14.394" v="459" actId="1076"/>
          <ac:spMkLst>
            <pc:docMk/>
            <pc:sldMk cId="787179436" sldId="752"/>
            <ac:spMk id="24" creationId="{2F42A731-ADE6-EE8E-9D72-2EF65F969280}"/>
          </ac:spMkLst>
        </pc:spChg>
        <pc:cxnChg chg="mod">
          <ac:chgData name="MARTINA SORCE" userId="S::martina.sorce@you.unipa.it::d0b51e46-867e-45e7-a58d-baf55d6140d8" providerId="AD" clId="Web-{E125AB49-2F03-44E7-B827-5B2CBAC27219}" dt="2023-01-22T16:42:43.142" v="451" actId="1076"/>
          <ac:cxnSpMkLst>
            <pc:docMk/>
            <pc:sldMk cId="787179436" sldId="752"/>
            <ac:cxnSpMk id="7" creationId="{A78D785A-5957-4ABE-B9F5-ADDA45965EE6}"/>
          </ac:cxnSpMkLst>
        </pc:cxnChg>
      </pc:sldChg>
      <pc:sldChg chg="modSp">
        <pc:chgData name="MARTINA SORCE" userId="S::martina.sorce@you.unipa.it::d0b51e46-867e-45e7-a58d-baf55d6140d8" providerId="AD" clId="Web-{E125AB49-2F03-44E7-B827-5B2CBAC27219}" dt="2023-01-22T16:29:31.236" v="404" actId="20577"/>
        <pc:sldMkLst>
          <pc:docMk/>
          <pc:sldMk cId="3391066546" sldId="753"/>
        </pc:sldMkLst>
        <pc:spChg chg="mod">
          <ac:chgData name="MARTINA SORCE" userId="S::martina.sorce@you.unipa.it::d0b51e46-867e-45e7-a58d-baf55d6140d8" providerId="AD" clId="Web-{E125AB49-2F03-44E7-B827-5B2CBAC27219}" dt="2023-01-22T16:29:31.236" v="404" actId="20577"/>
          <ac:spMkLst>
            <pc:docMk/>
            <pc:sldMk cId="3391066546" sldId="753"/>
            <ac:spMk id="7" creationId="{65F7875D-3179-2AEC-A60D-F27721E191B1}"/>
          </ac:spMkLst>
        </pc:spChg>
      </pc:sldChg>
    </pc:docChg>
  </pc:docChgLst>
  <pc:docChgLst>
    <pc:chgData name="MARTINA SORCE" userId="S::martina.sorce@you.unipa.it::d0b51e46-867e-45e7-a58d-baf55d6140d8" providerId="AD" clId="Web-{4E9BF979-001F-4BA2-A16B-9DD919101643}"/>
    <pc:docChg chg="modSld">
      <pc:chgData name="MARTINA SORCE" userId="S::martina.sorce@you.unipa.it::d0b51e46-867e-45e7-a58d-baf55d6140d8" providerId="AD" clId="Web-{4E9BF979-001F-4BA2-A16B-9DD919101643}" dt="2022-12-05T11:14:13.357" v="1" actId="1076"/>
      <pc:docMkLst>
        <pc:docMk/>
      </pc:docMkLst>
      <pc:sldChg chg="modSp">
        <pc:chgData name="MARTINA SORCE" userId="S::martina.sorce@you.unipa.it::d0b51e46-867e-45e7-a58d-baf55d6140d8" providerId="AD" clId="Web-{4E9BF979-001F-4BA2-A16B-9DD919101643}" dt="2022-12-05T11:14:13.357" v="1" actId="1076"/>
        <pc:sldMkLst>
          <pc:docMk/>
          <pc:sldMk cId="3967458551" sldId="393"/>
        </pc:sldMkLst>
        <pc:picChg chg="mod">
          <ac:chgData name="MARTINA SORCE" userId="S::martina.sorce@you.unipa.it::d0b51e46-867e-45e7-a58d-baf55d6140d8" providerId="AD" clId="Web-{4E9BF979-001F-4BA2-A16B-9DD919101643}" dt="2022-12-05T11:14:13.357" v="1" actId="1076"/>
          <ac:picMkLst>
            <pc:docMk/>
            <pc:sldMk cId="3967458551" sldId="393"/>
            <ac:picMk id="3" creationId="{49536394-FD03-3808-9007-7DC62D69C467}"/>
          </ac:picMkLst>
        </pc:picChg>
      </pc:sldChg>
    </pc:docChg>
  </pc:docChgLst>
  <pc:docChgLst>
    <pc:chgData name="GAETANO RANDAZZO" userId="S::gaetano.randazzo03@you.unipa.it::6bcc7446-c451-42ee-9900-145cf876e556" providerId="AD" clId="Web-{655E70BE-1514-4471-967D-F68950071C18}"/>
    <pc:docChg chg="modSld">
      <pc:chgData name="GAETANO RANDAZZO" userId="S::gaetano.randazzo03@you.unipa.it::6bcc7446-c451-42ee-9900-145cf876e556" providerId="AD" clId="Web-{655E70BE-1514-4471-967D-F68950071C18}" dt="2022-12-06T16:17:02.010" v="10" actId="20577"/>
      <pc:docMkLst>
        <pc:docMk/>
      </pc:docMkLst>
      <pc:sldChg chg="modSp">
        <pc:chgData name="GAETANO RANDAZZO" userId="S::gaetano.randazzo03@you.unipa.it::6bcc7446-c451-42ee-9900-145cf876e556" providerId="AD" clId="Web-{655E70BE-1514-4471-967D-F68950071C18}" dt="2022-12-06T16:17:02.010" v="10" actId="20577"/>
        <pc:sldMkLst>
          <pc:docMk/>
          <pc:sldMk cId="93867194" sldId="265"/>
        </pc:sldMkLst>
        <pc:spChg chg="mod">
          <ac:chgData name="GAETANO RANDAZZO" userId="S::gaetano.randazzo03@you.unipa.it::6bcc7446-c451-42ee-9900-145cf876e556" providerId="AD" clId="Web-{655E70BE-1514-4471-967D-F68950071C18}" dt="2022-12-06T16:17:02.010" v="10" actId="20577"/>
          <ac:spMkLst>
            <pc:docMk/>
            <pc:sldMk cId="93867194" sldId="265"/>
            <ac:spMk id="8" creationId="{16A68AA7-6FAE-F5DC-23EC-52E7F7DFA3FF}"/>
          </ac:spMkLst>
        </pc:spChg>
      </pc:sldChg>
      <pc:sldChg chg="modSp">
        <pc:chgData name="GAETANO RANDAZZO" userId="S::gaetano.randazzo03@you.unipa.it::6bcc7446-c451-42ee-9900-145cf876e556" providerId="AD" clId="Web-{655E70BE-1514-4471-967D-F68950071C18}" dt="2022-12-06T16:16:42.401" v="6" actId="20577"/>
        <pc:sldMkLst>
          <pc:docMk/>
          <pc:sldMk cId="2952505185" sldId="401"/>
        </pc:sldMkLst>
        <pc:spChg chg="mod">
          <ac:chgData name="GAETANO RANDAZZO" userId="S::gaetano.randazzo03@you.unipa.it::6bcc7446-c451-42ee-9900-145cf876e556" providerId="AD" clId="Web-{655E70BE-1514-4471-967D-F68950071C18}" dt="2022-12-06T16:16:42.401" v="6" actId="20577"/>
          <ac:spMkLst>
            <pc:docMk/>
            <pc:sldMk cId="2952505185" sldId="401"/>
            <ac:spMk id="4" creationId="{CD1F1F11-E58B-BF0E-C36A-8CB8B09D5BD8}"/>
          </ac:spMkLst>
        </pc:spChg>
      </pc:sldChg>
      <pc:sldChg chg="modSp">
        <pc:chgData name="GAETANO RANDAZZO" userId="S::gaetano.randazzo03@you.unipa.it::6bcc7446-c451-42ee-9900-145cf876e556" providerId="AD" clId="Web-{655E70BE-1514-4471-967D-F68950071C18}" dt="2022-12-06T16:17:01.792" v="8" actId="20577"/>
        <pc:sldMkLst>
          <pc:docMk/>
          <pc:sldMk cId="2230513300" sldId="407"/>
        </pc:sldMkLst>
        <pc:spChg chg="mod">
          <ac:chgData name="GAETANO RANDAZZO" userId="S::gaetano.randazzo03@you.unipa.it::6bcc7446-c451-42ee-9900-145cf876e556" providerId="AD" clId="Web-{655E70BE-1514-4471-967D-F68950071C18}" dt="2022-12-06T16:17:01.792" v="8" actId="20577"/>
          <ac:spMkLst>
            <pc:docMk/>
            <pc:sldMk cId="2230513300" sldId="407"/>
            <ac:spMk id="4" creationId="{CD1F1F11-E58B-BF0E-C36A-8CB8B09D5BD8}"/>
          </ac:spMkLst>
        </pc:spChg>
      </pc:sldChg>
    </pc:docChg>
  </pc:docChgLst>
  <pc:docChgLst>
    <pc:chgData name="MARTINA SORCE" userId="S::martina.sorce@you.unipa.it::d0b51e46-867e-45e7-a58d-baf55d6140d8" providerId="AD" clId="Web-{67F9E9CB-5855-4F9B-8076-7B1CDF83DD79}"/>
    <pc:docChg chg="modSld">
      <pc:chgData name="MARTINA SORCE" userId="S::martina.sorce@you.unipa.it::d0b51e46-867e-45e7-a58d-baf55d6140d8" providerId="AD" clId="Web-{67F9E9CB-5855-4F9B-8076-7B1CDF83DD79}" dt="2022-12-05T20:28:45.218" v="431" actId="14100"/>
      <pc:docMkLst>
        <pc:docMk/>
      </pc:docMkLst>
      <pc:sldChg chg="addSp delSp modSp">
        <pc:chgData name="MARTINA SORCE" userId="S::martina.sorce@you.unipa.it::d0b51e46-867e-45e7-a58d-baf55d6140d8" providerId="AD" clId="Web-{67F9E9CB-5855-4F9B-8076-7B1CDF83DD79}" dt="2022-12-05T20:28:45.218" v="431" actId="14100"/>
        <pc:sldMkLst>
          <pc:docMk/>
          <pc:sldMk cId="192551604" sldId="425"/>
        </pc:sldMkLst>
        <pc:spChg chg="del">
          <ac:chgData name="MARTINA SORCE" userId="S::martina.sorce@you.unipa.it::d0b51e46-867e-45e7-a58d-baf55d6140d8" providerId="AD" clId="Web-{67F9E9CB-5855-4F9B-8076-7B1CDF83DD79}" dt="2022-12-05T19:57:06.191" v="29"/>
          <ac:spMkLst>
            <pc:docMk/>
            <pc:sldMk cId="192551604" sldId="425"/>
            <ac:spMk id="2" creationId="{A579395B-0DCB-692C-08EB-7CC434532BA7}"/>
          </ac:spMkLst>
        </pc:spChg>
        <pc:spChg chg="del mod">
          <ac:chgData name="MARTINA SORCE" userId="S::martina.sorce@you.unipa.it::d0b51e46-867e-45e7-a58d-baf55d6140d8" providerId="AD" clId="Web-{67F9E9CB-5855-4F9B-8076-7B1CDF83DD79}" dt="2022-12-05T20:28:15.889" v="423"/>
          <ac:spMkLst>
            <pc:docMk/>
            <pc:sldMk cId="192551604" sldId="425"/>
            <ac:spMk id="5" creationId="{B9D53FA9-B95E-D687-E3DC-0915BFDE6A06}"/>
          </ac:spMkLst>
        </pc:spChg>
        <pc:spChg chg="mod">
          <ac:chgData name="MARTINA SORCE" userId="S::martina.sorce@you.unipa.it::d0b51e46-867e-45e7-a58d-baf55d6140d8" providerId="AD" clId="Web-{67F9E9CB-5855-4F9B-8076-7B1CDF83DD79}" dt="2022-12-05T20:28:45.218" v="431" actId="14100"/>
          <ac:spMkLst>
            <pc:docMk/>
            <pc:sldMk cId="192551604" sldId="425"/>
            <ac:spMk id="8" creationId="{0A43CD4F-7CC9-9107-E16D-7C2DD1564B91}"/>
          </ac:spMkLst>
        </pc:spChg>
        <pc:spChg chg="mod">
          <ac:chgData name="MARTINA SORCE" userId="S::martina.sorce@you.unipa.it::d0b51e46-867e-45e7-a58d-baf55d6140d8" providerId="AD" clId="Web-{67F9E9CB-5855-4F9B-8076-7B1CDF83DD79}" dt="2022-12-05T20:06:49.095" v="293" actId="20577"/>
          <ac:spMkLst>
            <pc:docMk/>
            <pc:sldMk cId="192551604" sldId="425"/>
            <ac:spMk id="25" creationId="{EA14D4FE-D0ED-060B-1F2D-7E255067594D}"/>
          </ac:spMkLst>
        </pc:spChg>
        <pc:spChg chg="add mod">
          <ac:chgData name="MARTINA SORCE" userId="S::martina.sorce@you.unipa.it::d0b51e46-867e-45e7-a58d-baf55d6140d8" providerId="AD" clId="Web-{67F9E9CB-5855-4F9B-8076-7B1CDF83DD79}" dt="2022-12-05T20:28:31.108" v="425" actId="1076"/>
          <ac:spMkLst>
            <pc:docMk/>
            <pc:sldMk cId="192551604" sldId="425"/>
            <ac:spMk id="342" creationId="{3396A300-6B4F-DDCA-6D91-D964DC071762}"/>
          </ac:spMkLst>
        </pc:spChg>
        <pc:spChg chg="add del mod">
          <ac:chgData name="MARTINA SORCE" userId="S::martina.sorce@you.unipa.it::d0b51e46-867e-45e7-a58d-baf55d6140d8" providerId="AD" clId="Web-{67F9E9CB-5855-4F9B-8076-7B1CDF83DD79}" dt="2022-12-05T20:22:54.757" v="385"/>
          <ac:spMkLst>
            <pc:docMk/>
            <pc:sldMk cId="192551604" sldId="425"/>
            <ac:spMk id="343" creationId="{7793977A-E485-218C-990C-26540275D5B1}"/>
          </ac:spMkLst>
        </pc:spChg>
        <pc:spChg chg="add del mod">
          <ac:chgData name="MARTINA SORCE" userId="S::martina.sorce@you.unipa.it::d0b51e46-867e-45e7-a58d-baf55d6140d8" providerId="AD" clId="Web-{67F9E9CB-5855-4F9B-8076-7B1CDF83DD79}" dt="2022-12-05T20:20:20.269" v="378"/>
          <ac:spMkLst>
            <pc:docMk/>
            <pc:sldMk cId="192551604" sldId="425"/>
            <ac:spMk id="344" creationId="{F90BBC5D-24FD-2DE8-EF22-C44AF15B1BA7}"/>
          </ac:spMkLst>
        </pc:spChg>
        <pc:spChg chg="add mod">
          <ac:chgData name="MARTINA SORCE" userId="S::martina.sorce@you.unipa.it::d0b51e46-867e-45e7-a58d-baf55d6140d8" providerId="AD" clId="Web-{67F9E9CB-5855-4F9B-8076-7B1CDF83DD79}" dt="2022-12-05T20:28:31.108" v="426" actId="1076"/>
          <ac:spMkLst>
            <pc:docMk/>
            <pc:sldMk cId="192551604" sldId="425"/>
            <ac:spMk id="345" creationId="{D3FAE919-9977-419C-338E-C1A1B565F2FB}"/>
          </ac:spMkLst>
        </pc:spChg>
        <pc:spChg chg="add mod">
          <ac:chgData name="MARTINA SORCE" userId="S::martina.sorce@you.unipa.it::d0b51e46-867e-45e7-a58d-baf55d6140d8" providerId="AD" clId="Web-{67F9E9CB-5855-4F9B-8076-7B1CDF83DD79}" dt="2022-12-05T20:28:31.124" v="427" actId="1076"/>
          <ac:spMkLst>
            <pc:docMk/>
            <pc:sldMk cId="192551604" sldId="425"/>
            <ac:spMk id="346" creationId="{E4F6AC0F-B5B1-847E-435C-B160FA7CD979}"/>
          </ac:spMkLst>
        </pc:spChg>
        <pc:spChg chg="add mod">
          <ac:chgData name="MARTINA SORCE" userId="S::martina.sorce@you.unipa.it::d0b51e46-867e-45e7-a58d-baf55d6140d8" providerId="AD" clId="Web-{67F9E9CB-5855-4F9B-8076-7B1CDF83DD79}" dt="2022-12-05T20:28:31.124" v="428" actId="1076"/>
          <ac:spMkLst>
            <pc:docMk/>
            <pc:sldMk cId="192551604" sldId="425"/>
            <ac:spMk id="347" creationId="{BB560793-11F1-5BA1-E119-A6F73FE24EFD}"/>
          </ac:spMkLst>
        </pc:spChg>
        <pc:graphicFrameChg chg="add del mod modGraphic">
          <ac:chgData name="MARTINA SORCE" userId="S::martina.sorce@you.unipa.it::d0b51e46-867e-45e7-a58d-baf55d6140d8" providerId="AD" clId="Web-{67F9E9CB-5855-4F9B-8076-7B1CDF83DD79}" dt="2022-12-05T20:16:03.170" v="360"/>
          <ac:graphicFrameMkLst>
            <pc:docMk/>
            <pc:sldMk cId="192551604" sldId="425"/>
            <ac:graphicFrameMk id="10" creationId="{4F6D6C0C-1CDA-DF77-4D66-C11BBAA0D76A}"/>
          </ac:graphicFrameMkLst>
        </pc:graphicFrameChg>
        <pc:picChg chg="add del mod">
          <ac:chgData name="MARTINA SORCE" userId="S::martina.sorce@you.unipa.it::d0b51e46-867e-45e7-a58d-baf55d6140d8" providerId="AD" clId="Web-{67F9E9CB-5855-4F9B-8076-7B1CDF83DD79}" dt="2022-12-05T20:24:06.712" v="390"/>
          <ac:picMkLst>
            <pc:docMk/>
            <pc:sldMk cId="192551604" sldId="425"/>
            <ac:picMk id="3" creationId="{2ED1F9B8-C1DD-0D44-A7D2-3E3695EBC9B0}"/>
          </ac:picMkLst>
        </pc:picChg>
        <pc:picChg chg="del">
          <ac:chgData name="MARTINA SORCE" userId="S::martina.sorce@you.unipa.it::d0b51e46-867e-45e7-a58d-baf55d6140d8" providerId="AD" clId="Web-{67F9E9CB-5855-4F9B-8076-7B1CDF83DD79}" dt="2022-12-05T19:53:02.358" v="2"/>
          <ac:picMkLst>
            <pc:docMk/>
            <pc:sldMk cId="192551604" sldId="425"/>
            <ac:picMk id="6" creationId="{BC9ED2AF-6BC3-3C2B-26CD-9BCCA19B5BFC}"/>
          </ac:picMkLst>
        </pc:picChg>
        <pc:picChg chg="del">
          <ac:chgData name="MARTINA SORCE" userId="S::martina.sorce@you.unipa.it::d0b51e46-867e-45e7-a58d-baf55d6140d8" providerId="AD" clId="Web-{67F9E9CB-5855-4F9B-8076-7B1CDF83DD79}" dt="2022-12-05T19:53:05.639" v="3"/>
          <ac:picMkLst>
            <pc:docMk/>
            <pc:sldMk cId="192551604" sldId="425"/>
            <ac:picMk id="7" creationId="{848BDF9D-8E94-D510-14D2-6228A86268A4}"/>
          </ac:picMkLst>
        </pc:picChg>
        <pc:picChg chg="del mod">
          <ac:chgData name="MARTINA SORCE" userId="S::martina.sorce@you.unipa.it::d0b51e46-867e-45e7-a58d-baf55d6140d8" providerId="AD" clId="Web-{67F9E9CB-5855-4F9B-8076-7B1CDF83DD79}" dt="2022-12-05T20:11:54.617" v="352"/>
          <ac:picMkLst>
            <pc:docMk/>
            <pc:sldMk cId="192551604" sldId="425"/>
            <ac:picMk id="9" creationId="{9E14E782-26A8-E570-B3C2-55B994C73826}"/>
          </ac:picMkLst>
        </pc:picChg>
        <pc:picChg chg="add mod ord">
          <ac:chgData name="MARTINA SORCE" userId="S::martina.sorce@you.unipa.it::d0b51e46-867e-45e7-a58d-baf55d6140d8" providerId="AD" clId="Web-{67F9E9CB-5855-4F9B-8076-7B1CDF83DD79}" dt="2022-12-05T20:28:31.092" v="424" actId="1076"/>
          <ac:picMkLst>
            <pc:docMk/>
            <pc:sldMk cId="192551604" sldId="425"/>
            <ac:picMk id="348" creationId="{0024808E-C89D-34E8-066B-DDC0F86921C0}"/>
          </ac:picMkLst>
        </pc:picChg>
      </pc:sldChg>
    </pc:docChg>
  </pc:docChgLst>
  <pc:docChgLst>
    <pc:chgData name="ANTONINO INDELICATO" userId="S::antonino.indelicato02@you.unipa.it::78fdb576-f322-4c01-901e-05cf1ed96118" providerId="AD" clId="Web-{62B80B06-9F18-47F4-AE3C-459473A8E940}"/>
    <pc:docChg chg="modSld">
      <pc:chgData name="ANTONINO INDELICATO" userId="S::antonino.indelicato02@you.unipa.it::78fdb576-f322-4c01-901e-05cf1ed96118" providerId="AD" clId="Web-{62B80B06-9F18-47F4-AE3C-459473A8E940}" dt="2022-12-29T13:06:42.887" v="0" actId="20577"/>
      <pc:docMkLst>
        <pc:docMk/>
      </pc:docMkLst>
      <pc:sldChg chg="modSp">
        <pc:chgData name="ANTONINO INDELICATO" userId="S::antonino.indelicato02@you.unipa.it::78fdb576-f322-4c01-901e-05cf1ed96118" providerId="AD" clId="Web-{62B80B06-9F18-47F4-AE3C-459473A8E940}" dt="2022-12-29T13:06:42.887" v="0" actId="20577"/>
        <pc:sldMkLst>
          <pc:docMk/>
          <pc:sldMk cId="3251131454" sldId="579"/>
        </pc:sldMkLst>
        <pc:spChg chg="mod">
          <ac:chgData name="ANTONINO INDELICATO" userId="S::antonino.indelicato02@you.unipa.it::78fdb576-f322-4c01-901e-05cf1ed96118" providerId="AD" clId="Web-{62B80B06-9F18-47F4-AE3C-459473A8E940}" dt="2022-12-29T13:06:42.887" v="0" actId="20577"/>
          <ac:spMkLst>
            <pc:docMk/>
            <pc:sldMk cId="3251131454" sldId="579"/>
            <ac:spMk id="5" creationId="{8435FB6C-F9C1-F6D4-7B27-07D66D0E63A4}"/>
          </ac:spMkLst>
        </pc:spChg>
      </pc:sldChg>
    </pc:docChg>
  </pc:docChgLst>
  <pc:docChgLst>
    <pc:chgData name="GAETANO RANDAZZO" userId="S::gaetano.randazzo03@you.unipa.it::6bcc7446-c451-42ee-9900-145cf876e556" providerId="AD" clId="Web-{F45A7FCD-2C47-4680-82B4-B59D0BBCE9C6}"/>
    <pc:docChg chg="addSld delSld modSld sldOrd">
      <pc:chgData name="GAETANO RANDAZZO" userId="S::gaetano.randazzo03@you.unipa.it::6bcc7446-c451-42ee-9900-145cf876e556" providerId="AD" clId="Web-{F45A7FCD-2C47-4680-82B4-B59D0BBCE9C6}" dt="2022-12-16T07:52:09.414" v="561"/>
      <pc:docMkLst>
        <pc:docMk/>
      </pc:docMkLst>
      <pc:sldChg chg="del">
        <pc:chgData name="GAETANO RANDAZZO" userId="S::gaetano.randazzo03@you.unipa.it::6bcc7446-c451-42ee-9900-145cf876e556" providerId="AD" clId="Web-{F45A7FCD-2C47-4680-82B4-B59D0BBCE9C6}" dt="2022-12-16T07:52:09.414" v="561"/>
        <pc:sldMkLst>
          <pc:docMk/>
          <pc:sldMk cId="2987733796" sldId="262"/>
        </pc:sldMkLst>
      </pc:sldChg>
      <pc:sldChg chg="modSp del">
        <pc:chgData name="GAETANO RANDAZZO" userId="S::gaetano.randazzo03@you.unipa.it::6bcc7446-c451-42ee-9900-145cf876e556" providerId="AD" clId="Web-{F45A7FCD-2C47-4680-82B4-B59D0BBCE9C6}" dt="2022-12-16T07:33:04.652" v="18"/>
        <pc:sldMkLst>
          <pc:docMk/>
          <pc:sldMk cId="2396517000" sldId="470"/>
        </pc:sldMkLst>
        <pc:spChg chg="mod">
          <ac:chgData name="GAETANO RANDAZZO" userId="S::gaetano.randazzo03@you.unipa.it::6bcc7446-c451-42ee-9900-145cf876e556" providerId="AD" clId="Web-{F45A7FCD-2C47-4680-82B4-B59D0BBCE9C6}" dt="2022-12-16T07:33:03.277" v="17" actId="20577"/>
          <ac:spMkLst>
            <pc:docMk/>
            <pc:sldMk cId="2396517000" sldId="470"/>
            <ac:spMk id="295" creationId="{00000000-0000-0000-0000-000000000000}"/>
          </ac:spMkLst>
        </pc:spChg>
      </pc:sldChg>
      <pc:sldChg chg="delSp modSp">
        <pc:chgData name="GAETANO RANDAZZO" userId="S::gaetano.randazzo03@you.unipa.it::6bcc7446-c451-42ee-9900-145cf876e556" providerId="AD" clId="Web-{F45A7FCD-2C47-4680-82B4-B59D0BBCE9C6}" dt="2022-12-16T07:33:23.730" v="29" actId="20577"/>
        <pc:sldMkLst>
          <pc:docMk/>
          <pc:sldMk cId="3679760284" sldId="476"/>
        </pc:sldMkLst>
        <pc:spChg chg="mod">
          <ac:chgData name="GAETANO RANDAZZO" userId="S::gaetano.randazzo03@you.unipa.it::6bcc7446-c451-42ee-9900-145cf876e556" providerId="AD" clId="Web-{F45A7FCD-2C47-4680-82B4-B59D0BBCE9C6}" dt="2022-12-16T07:33:23.730" v="29" actId="20577"/>
          <ac:spMkLst>
            <pc:docMk/>
            <pc:sldMk cId="3679760284" sldId="476"/>
            <ac:spMk id="7" creationId="{2DB0BC8B-6DB0-9984-303F-F0052897D7E0}"/>
          </ac:spMkLst>
        </pc:spChg>
        <pc:spChg chg="del">
          <ac:chgData name="GAETANO RANDAZZO" userId="S::gaetano.randazzo03@you.unipa.it::6bcc7446-c451-42ee-9900-145cf876e556" providerId="AD" clId="Web-{F45A7FCD-2C47-4680-82B4-B59D0BBCE9C6}" dt="2022-12-16T07:32:53.136" v="16"/>
          <ac:spMkLst>
            <pc:docMk/>
            <pc:sldMk cId="3679760284" sldId="476"/>
            <ac:spMk id="9" creationId="{28B75C0D-9ABC-158E-0C92-58139B5126C9}"/>
          </ac:spMkLst>
        </pc:spChg>
        <pc:spChg chg="mod">
          <ac:chgData name="GAETANO RANDAZZO" userId="S::gaetano.randazzo03@you.unipa.it::6bcc7446-c451-42ee-9900-145cf876e556" providerId="AD" clId="Web-{F45A7FCD-2C47-4680-82B4-B59D0BBCE9C6}" dt="2022-12-16T07:32:49.823" v="14" actId="20577"/>
          <ac:spMkLst>
            <pc:docMk/>
            <pc:sldMk cId="3679760284" sldId="476"/>
            <ac:spMk id="299" creationId="{00000000-0000-0000-0000-000000000000}"/>
          </ac:spMkLst>
        </pc:spChg>
        <pc:picChg chg="del">
          <ac:chgData name="GAETANO RANDAZZO" userId="S::gaetano.randazzo03@you.unipa.it::6bcc7446-c451-42ee-9900-145cf876e556" providerId="AD" clId="Web-{F45A7FCD-2C47-4680-82B4-B59D0BBCE9C6}" dt="2022-12-16T07:32:51.745" v="15"/>
          <ac:picMkLst>
            <pc:docMk/>
            <pc:sldMk cId="3679760284" sldId="476"/>
            <ac:picMk id="300" creationId="{00000000-0000-0000-0000-000000000000}"/>
          </ac:picMkLst>
        </pc:picChg>
      </pc:sldChg>
      <pc:sldChg chg="delSp modSp del">
        <pc:chgData name="GAETANO RANDAZZO" userId="S::gaetano.randazzo03@you.unipa.it::6bcc7446-c451-42ee-9900-145cf876e556" providerId="AD" clId="Web-{F45A7FCD-2C47-4680-82B4-B59D0BBCE9C6}" dt="2022-12-16T07:46:46.344" v="385"/>
        <pc:sldMkLst>
          <pc:docMk/>
          <pc:sldMk cId="1481965754" sldId="510"/>
        </pc:sldMkLst>
        <pc:spChg chg="mod">
          <ac:chgData name="GAETANO RANDAZZO" userId="S::gaetano.randazzo03@you.unipa.it::6bcc7446-c451-42ee-9900-145cf876e556" providerId="AD" clId="Web-{F45A7FCD-2C47-4680-82B4-B59D0BBCE9C6}" dt="2022-12-16T07:46:06.952" v="374" actId="14100"/>
          <ac:spMkLst>
            <pc:docMk/>
            <pc:sldMk cId="1481965754" sldId="510"/>
            <ac:spMk id="8" creationId="{A4E6582B-F65E-0599-2A6E-90BEDB83D641}"/>
          </ac:spMkLst>
        </pc:spChg>
        <pc:picChg chg="del mod">
          <ac:chgData name="GAETANO RANDAZZO" userId="S::gaetano.randazzo03@you.unipa.it::6bcc7446-c451-42ee-9900-145cf876e556" providerId="AD" clId="Web-{F45A7FCD-2C47-4680-82B4-B59D0BBCE9C6}" dt="2022-12-16T07:46:40.203" v="384"/>
          <ac:picMkLst>
            <pc:docMk/>
            <pc:sldMk cId="1481965754" sldId="510"/>
            <ac:picMk id="4" creationId="{0A36F9C3-0DA3-BBDC-58EC-787DDDD4F054}"/>
          </ac:picMkLst>
        </pc:picChg>
      </pc:sldChg>
      <pc:sldChg chg="delSp modSp">
        <pc:chgData name="GAETANO RANDAZZO" userId="S::gaetano.randazzo03@you.unipa.it::6bcc7446-c451-42ee-9900-145cf876e556" providerId="AD" clId="Web-{F45A7FCD-2C47-4680-82B4-B59D0BBCE9C6}" dt="2022-12-16T07:42:05.587" v="99" actId="20577"/>
        <pc:sldMkLst>
          <pc:docMk/>
          <pc:sldMk cId="45925188" sldId="529"/>
        </pc:sldMkLst>
        <pc:spChg chg="del mod">
          <ac:chgData name="GAETANO RANDAZZO" userId="S::gaetano.randazzo03@you.unipa.it::6bcc7446-c451-42ee-9900-145cf876e556" providerId="AD" clId="Web-{F45A7FCD-2C47-4680-82B4-B59D0BBCE9C6}" dt="2022-12-16T07:39:58.318" v="84"/>
          <ac:spMkLst>
            <pc:docMk/>
            <pc:sldMk cId="45925188" sldId="529"/>
            <ac:spMk id="2" creationId="{D99C2F12-BB2B-3B7D-DCA3-ACEF96B53AE0}"/>
          </ac:spMkLst>
        </pc:spChg>
        <pc:spChg chg="mod">
          <ac:chgData name="GAETANO RANDAZZO" userId="S::gaetano.randazzo03@you.unipa.it::6bcc7446-c451-42ee-9900-145cf876e556" providerId="AD" clId="Web-{F45A7FCD-2C47-4680-82B4-B59D0BBCE9C6}" dt="2022-12-16T07:42:05.587" v="99" actId="20577"/>
          <ac:spMkLst>
            <pc:docMk/>
            <pc:sldMk cId="45925188" sldId="529"/>
            <ac:spMk id="8" creationId="{A4E6582B-F65E-0599-2A6E-90BEDB83D641}"/>
          </ac:spMkLst>
        </pc:spChg>
        <pc:spChg chg="del">
          <ac:chgData name="GAETANO RANDAZZO" userId="S::gaetano.randazzo03@you.unipa.it::6bcc7446-c451-42ee-9900-145cf876e556" providerId="AD" clId="Web-{F45A7FCD-2C47-4680-82B4-B59D0BBCE9C6}" dt="2022-12-16T07:38:28.332" v="72"/>
          <ac:spMkLst>
            <pc:docMk/>
            <pc:sldMk cId="45925188" sldId="529"/>
            <ac:spMk id="9" creationId="{3B942C18-310F-1ED1-136B-AF1B48D9354D}"/>
          </ac:spMkLst>
        </pc:spChg>
      </pc:sldChg>
      <pc:sldChg chg="add replId">
        <pc:chgData name="GAETANO RANDAZZO" userId="S::gaetano.randazzo03@you.unipa.it::6bcc7446-c451-42ee-9900-145cf876e556" providerId="AD" clId="Web-{F45A7FCD-2C47-4680-82B4-B59D0BBCE9C6}" dt="2022-12-16T07:32:20.307" v="0"/>
        <pc:sldMkLst>
          <pc:docMk/>
          <pc:sldMk cId="2221634103" sldId="530"/>
        </pc:sldMkLst>
      </pc:sldChg>
      <pc:sldChg chg="addSp delSp modSp add replId">
        <pc:chgData name="GAETANO RANDAZZO" userId="S::gaetano.randazzo03@you.unipa.it::6bcc7446-c451-42ee-9900-145cf876e556" providerId="AD" clId="Web-{F45A7FCD-2C47-4680-82B4-B59D0BBCE9C6}" dt="2022-12-16T07:40:16.959" v="98" actId="20577"/>
        <pc:sldMkLst>
          <pc:docMk/>
          <pc:sldMk cId="519614095" sldId="531"/>
        </pc:sldMkLst>
        <pc:spChg chg="add">
          <ac:chgData name="GAETANO RANDAZZO" userId="S::gaetano.randazzo03@you.unipa.it::6bcc7446-c451-42ee-9900-145cf876e556" providerId="AD" clId="Web-{F45A7FCD-2C47-4680-82B4-B59D0BBCE9C6}" dt="2022-12-16T07:40:07.271" v="88"/>
          <ac:spMkLst>
            <pc:docMk/>
            <pc:sldMk cId="519614095" sldId="531"/>
            <ac:spMk id="2" creationId="{FFE63A3D-50B1-F399-BB54-29CC10457514}"/>
          </ac:spMkLst>
        </pc:spChg>
        <pc:spChg chg="add del">
          <ac:chgData name="GAETANO RANDAZZO" userId="S::gaetano.randazzo03@you.unipa.it::6bcc7446-c451-42ee-9900-145cf876e556" providerId="AD" clId="Web-{F45A7FCD-2C47-4680-82B4-B59D0BBCE9C6}" dt="2022-12-16T07:40:09.318" v="90"/>
          <ac:spMkLst>
            <pc:docMk/>
            <pc:sldMk cId="519614095" sldId="531"/>
            <ac:spMk id="3" creationId="{FFE63A3D-50B1-F399-BB54-29CC10457514}"/>
          </ac:spMkLst>
        </pc:spChg>
        <pc:spChg chg="mod">
          <ac:chgData name="GAETANO RANDAZZO" userId="S::gaetano.randazzo03@you.unipa.it::6bcc7446-c451-42ee-9900-145cf876e556" providerId="AD" clId="Web-{F45A7FCD-2C47-4680-82B4-B59D0BBCE9C6}" dt="2022-12-16T07:40:16.959" v="98" actId="20577"/>
          <ac:spMkLst>
            <pc:docMk/>
            <pc:sldMk cId="519614095" sldId="531"/>
            <ac:spMk id="6" creationId="{2310BF6B-E6AA-B2A1-3590-4CFD2CB7308C}"/>
          </ac:spMkLst>
        </pc:spChg>
        <pc:spChg chg="mod">
          <ac:chgData name="GAETANO RANDAZZO" userId="S::gaetano.randazzo03@you.unipa.it::6bcc7446-c451-42ee-9900-145cf876e556" providerId="AD" clId="Web-{F45A7FCD-2C47-4680-82B4-B59D0BBCE9C6}" dt="2022-12-16T07:40:06.693" v="87" actId="20577"/>
          <ac:spMkLst>
            <pc:docMk/>
            <pc:sldMk cId="519614095" sldId="531"/>
            <ac:spMk id="8" creationId="{A4E6582B-F65E-0599-2A6E-90BEDB83D641}"/>
          </ac:spMkLst>
        </pc:spChg>
      </pc:sldChg>
      <pc:sldChg chg="addSp delSp modSp add ord replId">
        <pc:chgData name="GAETANO RANDAZZO" userId="S::gaetano.randazzo03@you.unipa.it::6bcc7446-c451-42ee-9900-145cf876e556" providerId="AD" clId="Web-{F45A7FCD-2C47-4680-82B4-B59D0BBCE9C6}" dt="2022-12-16T07:51:49.398" v="560" actId="20577"/>
        <pc:sldMkLst>
          <pc:docMk/>
          <pc:sldMk cId="1667171987" sldId="532"/>
        </pc:sldMkLst>
        <pc:spChg chg="mod">
          <ac:chgData name="GAETANO RANDAZZO" userId="S::gaetano.randazzo03@you.unipa.it::6bcc7446-c451-42ee-9900-145cf876e556" providerId="AD" clId="Web-{F45A7FCD-2C47-4680-82B4-B59D0BBCE9C6}" dt="2022-12-16T07:47:02.922" v="399" actId="20577"/>
          <ac:spMkLst>
            <pc:docMk/>
            <pc:sldMk cId="1667171987" sldId="532"/>
            <ac:spMk id="6" creationId="{2310BF6B-E6AA-B2A1-3590-4CFD2CB7308C}"/>
          </ac:spMkLst>
        </pc:spChg>
        <pc:spChg chg="add del mod">
          <ac:chgData name="GAETANO RANDAZZO" userId="S::gaetano.randazzo03@you.unipa.it::6bcc7446-c451-42ee-9900-145cf876e556" providerId="AD" clId="Web-{F45A7FCD-2C47-4680-82B4-B59D0BBCE9C6}" dt="2022-12-16T07:50:45.412" v="532"/>
          <ac:spMkLst>
            <pc:docMk/>
            <pc:sldMk cId="1667171987" sldId="532"/>
            <ac:spMk id="7" creationId="{FC4480C8-51F5-C512-2F17-879D0166D8DB}"/>
          </ac:spMkLst>
        </pc:spChg>
        <pc:spChg chg="mod">
          <ac:chgData name="GAETANO RANDAZZO" userId="S::gaetano.randazzo03@you.unipa.it::6bcc7446-c451-42ee-9900-145cf876e556" providerId="AD" clId="Web-{F45A7FCD-2C47-4680-82B4-B59D0BBCE9C6}" dt="2022-12-16T07:51:49.398" v="560" actId="20577"/>
          <ac:spMkLst>
            <pc:docMk/>
            <pc:sldMk cId="1667171987" sldId="532"/>
            <ac:spMk id="8" creationId="{A4E6582B-F65E-0599-2A6E-90BEDB83D641}"/>
          </ac:spMkLst>
        </pc:spChg>
        <pc:picChg chg="add del mod">
          <ac:chgData name="GAETANO RANDAZZO" userId="S::gaetano.randazzo03@you.unipa.it::6bcc7446-c451-42ee-9900-145cf876e556" providerId="AD" clId="Web-{F45A7FCD-2C47-4680-82B4-B59D0BBCE9C6}" dt="2022-12-16T07:49:44.660" v="503"/>
          <ac:picMkLst>
            <pc:docMk/>
            <pc:sldMk cId="1667171987" sldId="532"/>
            <ac:picMk id="2" creationId="{C8FFF865-785A-0A89-2CD6-2CC5379245C6}"/>
          </ac:picMkLst>
        </pc:picChg>
        <pc:picChg chg="add mod">
          <ac:chgData name="GAETANO RANDAZZO" userId="S::gaetano.randazzo03@you.unipa.it::6bcc7446-c451-42ee-9900-145cf876e556" providerId="AD" clId="Web-{F45A7FCD-2C47-4680-82B4-B59D0BBCE9C6}" dt="2022-12-16T07:51:02.725" v="538" actId="1076"/>
          <ac:picMkLst>
            <pc:docMk/>
            <pc:sldMk cId="1667171987" sldId="532"/>
            <ac:picMk id="4" creationId="{FFE8B1F1-52A9-1BBA-E2A5-BF39A275CF90}"/>
          </ac:picMkLst>
        </pc:picChg>
      </pc:sldChg>
    </pc:docChg>
  </pc:docChgLst>
  <pc:docChgLst>
    <pc:chgData name="GAETANO RANDAZZO" userId="S::gaetano.randazzo03@you.unipa.it::6bcc7446-c451-42ee-9900-145cf876e556" providerId="AD" clId="Web-{A3458EDA-E54B-42D8-B6DB-0F09DB75E912}"/>
    <pc:docChg chg="addSld modSld">
      <pc:chgData name="GAETANO RANDAZZO" userId="S::gaetano.randazzo03@you.unipa.it::6bcc7446-c451-42ee-9900-145cf876e556" providerId="AD" clId="Web-{A3458EDA-E54B-42D8-B6DB-0F09DB75E912}" dt="2022-12-30T14:40:22.578" v="143"/>
      <pc:docMkLst>
        <pc:docMk/>
      </pc:docMkLst>
      <pc:sldChg chg="addSp delSp modSp">
        <pc:chgData name="GAETANO RANDAZZO" userId="S::gaetano.randazzo03@you.unipa.it::6bcc7446-c451-42ee-9900-145cf876e556" providerId="AD" clId="Web-{A3458EDA-E54B-42D8-B6DB-0F09DB75E912}" dt="2022-12-30T14:30:47.954" v="132" actId="20577"/>
        <pc:sldMkLst>
          <pc:docMk/>
          <pc:sldMk cId="2469433580" sldId="662"/>
        </pc:sldMkLst>
        <pc:spChg chg="mod">
          <ac:chgData name="GAETANO RANDAZZO" userId="S::gaetano.randazzo03@you.unipa.it::6bcc7446-c451-42ee-9900-145cf876e556" providerId="AD" clId="Web-{A3458EDA-E54B-42D8-B6DB-0F09DB75E912}" dt="2022-12-30T14:24:37.063" v="6" actId="20577"/>
          <ac:spMkLst>
            <pc:docMk/>
            <pc:sldMk cId="2469433580" sldId="662"/>
            <ac:spMk id="2" creationId="{51876196-FA5E-FAAC-E2A3-590EF7E852D1}"/>
          </ac:spMkLst>
        </pc:spChg>
        <pc:spChg chg="del">
          <ac:chgData name="GAETANO RANDAZZO" userId="S::gaetano.randazzo03@you.unipa.it::6bcc7446-c451-42ee-9900-145cf876e556" providerId="AD" clId="Web-{A3458EDA-E54B-42D8-B6DB-0F09DB75E912}" dt="2022-12-30T14:24:27.703" v="1"/>
          <ac:spMkLst>
            <pc:docMk/>
            <pc:sldMk cId="2469433580" sldId="662"/>
            <ac:spMk id="3" creationId="{0D5C4AC8-89F5-0F04-9443-EBD511E48BB2}"/>
          </ac:spMkLst>
        </pc:spChg>
        <pc:spChg chg="add mod">
          <ac:chgData name="GAETANO RANDAZZO" userId="S::gaetano.randazzo03@you.unipa.it::6bcc7446-c451-42ee-9900-145cf876e556" providerId="AD" clId="Web-{A3458EDA-E54B-42D8-B6DB-0F09DB75E912}" dt="2022-12-30T14:30:47.954" v="132" actId="20577"/>
          <ac:spMkLst>
            <pc:docMk/>
            <pc:sldMk cId="2469433580" sldId="662"/>
            <ac:spMk id="6" creationId="{D4CBEB78-A200-3789-916D-7A0ED0363D52}"/>
          </ac:spMkLst>
        </pc:spChg>
      </pc:sldChg>
      <pc:sldChg chg="add replId">
        <pc:chgData name="GAETANO RANDAZZO" userId="S::gaetano.randazzo03@you.unipa.it::6bcc7446-c451-42ee-9900-145cf876e556" providerId="AD" clId="Web-{A3458EDA-E54B-42D8-B6DB-0F09DB75E912}" dt="2022-12-30T14:24:22.140" v="0"/>
        <pc:sldMkLst>
          <pc:docMk/>
          <pc:sldMk cId="1981213373" sldId="665"/>
        </pc:sldMkLst>
      </pc:sldChg>
      <pc:sldChg chg="addSp delSp add replId">
        <pc:chgData name="GAETANO RANDAZZO" userId="S::gaetano.randazzo03@you.unipa.it::6bcc7446-c451-42ee-9900-145cf876e556" providerId="AD" clId="Web-{A3458EDA-E54B-42D8-B6DB-0F09DB75E912}" dt="2022-12-30T14:40:22.578" v="143"/>
        <pc:sldMkLst>
          <pc:docMk/>
          <pc:sldMk cId="2009404287" sldId="666"/>
        </pc:sldMkLst>
        <pc:inkChg chg="add">
          <ac:chgData name="GAETANO RANDAZZO" userId="S::gaetano.randazzo03@you.unipa.it::6bcc7446-c451-42ee-9900-145cf876e556" providerId="AD" clId="Web-{A3458EDA-E54B-42D8-B6DB-0F09DB75E912}" dt="2022-12-30T14:38:45.339" v="134"/>
          <ac:inkMkLst>
            <pc:docMk/>
            <pc:sldMk cId="2009404287" sldId="666"/>
            <ac:inkMk id="17" creationId="{0A9215CB-95D6-E545-229F-8A3AF20AD489}"/>
          </ac:inkMkLst>
        </pc:inkChg>
        <pc:inkChg chg="add">
          <ac:chgData name="GAETANO RANDAZZO" userId="S::gaetano.randazzo03@you.unipa.it::6bcc7446-c451-42ee-9900-145cf876e556" providerId="AD" clId="Web-{A3458EDA-E54B-42D8-B6DB-0F09DB75E912}" dt="2022-12-30T14:38:45.464" v="135"/>
          <ac:inkMkLst>
            <pc:docMk/>
            <pc:sldMk cId="2009404287" sldId="666"/>
            <ac:inkMk id="18" creationId="{D6C0695E-ABF8-24DC-F0F9-B5C8F8B8074D}"/>
          </ac:inkMkLst>
        </pc:inkChg>
        <pc:inkChg chg="add">
          <ac:chgData name="GAETANO RANDAZZO" userId="S::gaetano.randazzo03@you.unipa.it::6bcc7446-c451-42ee-9900-145cf876e556" providerId="AD" clId="Web-{A3458EDA-E54B-42D8-B6DB-0F09DB75E912}" dt="2022-12-30T14:40:15.952" v="140"/>
          <ac:inkMkLst>
            <pc:docMk/>
            <pc:sldMk cId="2009404287" sldId="666"/>
            <ac:inkMk id="19" creationId="{16CE356A-D96A-F26E-F2C3-2519C6ACBCA5}"/>
          </ac:inkMkLst>
        </pc:inkChg>
        <pc:inkChg chg="add del">
          <ac:chgData name="GAETANO RANDAZZO" userId="S::gaetano.randazzo03@you.unipa.it::6bcc7446-c451-42ee-9900-145cf876e556" providerId="AD" clId="Web-{A3458EDA-E54B-42D8-B6DB-0F09DB75E912}" dt="2022-12-30T14:39:19.872" v="139"/>
          <ac:inkMkLst>
            <pc:docMk/>
            <pc:sldMk cId="2009404287" sldId="666"/>
            <ac:inkMk id="19" creationId="{26E1668F-94FD-F726-BF65-E6DFEDCFAAE2}"/>
          </ac:inkMkLst>
        </pc:inkChg>
        <pc:inkChg chg="add del">
          <ac:chgData name="GAETANO RANDAZZO" userId="S::gaetano.randazzo03@you.unipa.it::6bcc7446-c451-42ee-9900-145cf876e556" providerId="AD" clId="Web-{A3458EDA-E54B-42D8-B6DB-0F09DB75E912}" dt="2022-12-30T14:39:12.934" v="138"/>
          <ac:inkMkLst>
            <pc:docMk/>
            <pc:sldMk cId="2009404287" sldId="666"/>
            <ac:inkMk id="21" creationId="{53C8C378-FA77-FC18-356C-7069E9CB2732}"/>
          </ac:inkMkLst>
        </pc:inkChg>
        <pc:inkChg chg="add">
          <ac:chgData name="GAETANO RANDAZZO" userId="S::gaetano.randazzo03@you.unipa.it::6bcc7446-c451-42ee-9900-145cf876e556" providerId="AD" clId="Web-{A3458EDA-E54B-42D8-B6DB-0F09DB75E912}" dt="2022-12-30T14:40:17.874" v="141"/>
          <ac:inkMkLst>
            <pc:docMk/>
            <pc:sldMk cId="2009404287" sldId="666"/>
            <ac:inkMk id="21" creationId="{C9ED5D9F-339D-585C-4B28-CD314A8BA528}"/>
          </ac:inkMkLst>
        </pc:inkChg>
        <pc:inkChg chg="add del">
          <ac:chgData name="GAETANO RANDAZZO" userId="S::gaetano.randazzo03@you.unipa.it::6bcc7446-c451-42ee-9900-145cf876e556" providerId="AD" clId="Web-{A3458EDA-E54B-42D8-B6DB-0F09DB75E912}" dt="2022-12-30T14:40:22.578" v="143"/>
          <ac:inkMkLst>
            <pc:docMk/>
            <pc:sldMk cId="2009404287" sldId="666"/>
            <ac:inkMk id="30" creationId="{DA921144-9CDA-C33C-6488-F722B72A2BB8}"/>
          </ac:inkMkLst>
        </pc:inkChg>
      </pc:sldChg>
    </pc:docChg>
  </pc:docChgLst>
  <pc:docChgLst>
    <pc:chgData name="MARTINA SORCE" userId="S::martina.sorce@you.unipa.it::d0b51e46-867e-45e7-a58d-baf55d6140d8" providerId="AD" clId="Web-{79E77026-D7C2-40BD-8881-C0AC7E66018C}"/>
    <pc:docChg chg="addSld modSld">
      <pc:chgData name="MARTINA SORCE" userId="S::martina.sorce@you.unipa.it::d0b51e46-867e-45e7-a58d-baf55d6140d8" providerId="AD" clId="Web-{79E77026-D7C2-40BD-8881-C0AC7E66018C}" dt="2022-12-14T09:58:35.035" v="410"/>
      <pc:docMkLst>
        <pc:docMk/>
      </pc:docMkLst>
      <pc:sldChg chg="modSp">
        <pc:chgData name="MARTINA SORCE" userId="S::martina.sorce@you.unipa.it::d0b51e46-867e-45e7-a58d-baf55d6140d8" providerId="AD" clId="Web-{79E77026-D7C2-40BD-8881-C0AC7E66018C}" dt="2022-12-13T18:59:24.079" v="1" actId="20577"/>
        <pc:sldMkLst>
          <pc:docMk/>
          <pc:sldMk cId="3266154354" sldId="454"/>
        </pc:sldMkLst>
        <pc:spChg chg="mod">
          <ac:chgData name="MARTINA SORCE" userId="S::martina.sorce@you.unipa.it::d0b51e46-867e-45e7-a58d-baf55d6140d8" providerId="AD" clId="Web-{79E77026-D7C2-40BD-8881-C0AC7E66018C}" dt="2022-12-13T18:59:24.079" v="1" actId="20577"/>
          <ac:spMkLst>
            <pc:docMk/>
            <pc:sldMk cId="3266154354" sldId="454"/>
            <ac:spMk id="2" creationId="{2E9A982A-23DF-B7DA-49C6-3592BEABC329}"/>
          </ac:spMkLst>
        </pc:spChg>
      </pc:sldChg>
      <pc:sldChg chg="addSp modSp add replId">
        <pc:chgData name="MARTINA SORCE" userId="S::martina.sorce@you.unipa.it::d0b51e46-867e-45e7-a58d-baf55d6140d8" providerId="AD" clId="Web-{79E77026-D7C2-40BD-8881-C0AC7E66018C}" dt="2022-12-14T09:58:35.035" v="410"/>
        <pc:sldMkLst>
          <pc:docMk/>
          <pc:sldMk cId="2318327356" sldId="457"/>
        </pc:sldMkLst>
        <pc:spChg chg="add mod">
          <ac:chgData name="MARTINA SORCE" userId="S::martina.sorce@you.unipa.it::d0b51e46-867e-45e7-a58d-baf55d6140d8" providerId="AD" clId="Web-{79E77026-D7C2-40BD-8881-C0AC7E66018C}" dt="2022-12-13T19:16:15.089" v="305" actId="20577"/>
          <ac:spMkLst>
            <pc:docMk/>
            <pc:sldMk cId="2318327356" sldId="457"/>
            <ac:spMk id="3" creationId="{4100FA55-12DF-F116-93EB-ACD6DAE2CEB0}"/>
          </ac:spMkLst>
        </pc:spChg>
        <pc:graphicFrameChg chg="mod modGraphic">
          <ac:chgData name="MARTINA SORCE" userId="S::martina.sorce@you.unipa.it::d0b51e46-867e-45e7-a58d-baf55d6140d8" providerId="AD" clId="Web-{79E77026-D7C2-40BD-8881-C0AC7E66018C}" dt="2022-12-14T09:58:35.035" v="410"/>
          <ac:graphicFrameMkLst>
            <pc:docMk/>
            <pc:sldMk cId="2318327356" sldId="457"/>
            <ac:graphicFrameMk id="2" creationId="{F076FE8F-770C-2B26-F104-EAE7E7ADD475}"/>
          </ac:graphicFrameMkLst>
        </pc:graphicFrameChg>
      </pc:sldChg>
      <pc:sldChg chg="modSp">
        <pc:chgData name="MARTINA SORCE" userId="S::martina.sorce@you.unipa.it::d0b51e46-867e-45e7-a58d-baf55d6140d8" providerId="AD" clId="Web-{79E77026-D7C2-40BD-8881-C0AC7E66018C}" dt="2022-12-14T09:52:15.633" v="402" actId="14100"/>
        <pc:sldMkLst>
          <pc:docMk/>
          <pc:sldMk cId="4130830318" sldId="465"/>
        </pc:sldMkLst>
        <pc:picChg chg="mod">
          <ac:chgData name="MARTINA SORCE" userId="S::martina.sorce@you.unipa.it::d0b51e46-867e-45e7-a58d-baf55d6140d8" providerId="AD" clId="Web-{79E77026-D7C2-40BD-8881-C0AC7E66018C}" dt="2022-12-14T09:52:15.633" v="402" actId="14100"/>
          <ac:picMkLst>
            <pc:docMk/>
            <pc:sldMk cId="4130830318" sldId="465"/>
            <ac:picMk id="7" creationId="{7C2224A7-52DF-64E5-4113-B839F306BA98}"/>
          </ac:picMkLst>
        </pc:picChg>
      </pc:sldChg>
    </pc:docChg>
  </pc:docChgLst>
  <pc:docChgLst>
    <pc:chgData name="GAETANO RANDAZZO" userId="6bcc7446-c451-42ee-9900-145cf876e556" providerId="ADAL" clId="{F6916BB8-39AD-4E92-84B1-A2F2334DB00C}"/>
    <pc:docChg chg="undo redo custSel addSld delSld modSld sldOrd">
      <pc:chgData name="GAETANO RANDAZZO" userId="6bcc7446-c451-42ee-9900-145cf876e556" providerId="ADAL" clId="{F6916BB8-39AD-4E92-84B1-A2F2334DB00C}" dt="2023-01-08T17:55:09.955" v="33895" actId="20577"/>
      <pc:docMkLst>
        <pc:docMk/>
      </pc:docMkLst>
      <pc:sldChg chg="addSp delSp modSp mod setBg">
        <pc:chgData name="GAETANO RANDAZZO" userId="6bcc7446-c451-42ee-9900-145cf876e556" providerId="ADAL" clId="{F6916BB8-39AD-4E92-84B1-A2F2334DB00C}" dt="2022-12-16T10:00:09.089" v="8890" actId="1076"/>
        <pc:sldMkLst>
          <pc:docMk/>
          <pc:sldMk cId="129218223" sldId="257"/>
        </pc:sldMkLst>
        <pc:spChg chg="mod">
          <ac:chgData name="GAETANO RANDAZZO" userId="6bcc7446-c451-42ee-9900-145cf876e556" providerId="ADAL" clId="{F6916BB8-39AD-4E92-84B1-A2F2334DB00C}" dt="2022-12-16T10:00:01.590" v="8888" actId="1076"/>
          <ac:spMkLst>
            <pc:docMk/>
            <pc:sldMk cId="129218223" sldId="257"/>
            <ac:spMk id="2" creationId="{97FD337D-D0E8-F228-25D7-BE0F6009B2E4}"/>
          </ac:spMkLst>
        </pc:spChg>
        <pc:spChg chg="mod">
          <ac:chgData name="GAETANO RANDAZZO" userId="6bcc7446-c451-42ee-9900-145cf876e556" providerId="ADAL" clId="{F6916BB8-39AD-4E92-84B1-A2F2334DB00C}" dt="2022-12-16T10:00:01.590" v="8888" actId="1076"/>
          <ac:spMkLst>
            <pc:docMk/>
            <pc:sldMk cId="129218223" sldId="257"/>
            <ac:spMk id="3" creationId="{49E3FD2A-5F6B-3798-DF9A-FE1E28F80CDC}"/>
          </ac:spMkLst>
        </pc:spChg>
        <pc:picChg chg="mod">
          <ac:chgData name="GAETANO RANDAZZO" userId="6bcc7446-c451-42ee-9900-145cf876e556" providerId="ADAL" clId="{F6916BB8-39AD-4E92-84B1-A2F2334DB00C}" dt="2022-12-16T10:00:09.089" v="8890" actId="1076"/>
          <ac:picMkLst>
            <pc:docMk/>
            <pc:sldMk cId="129218223" sldId="257"/>
            <ac:picMk id="4" creationId="{191D58FE-65E5-C992-2A81-6DB0F3F9B10C}"/>
          </ac:picMkLst>
        </pc:picChg>
        <pc:picChg chg="mod">
          <ac:chgData name="GAETANO RANDAZZO" userId="6bcc7446-c451-42ee-9900-145cf876e556" providerId="ADAL" clId="{F6916BB8-39AD-4E92-84B1-A2F2334DB00C}" dt="2022-12-16T09:59:29.843" v="8884" actId="26606"/>
          <ac:picMkLst>
            <pc:docMk/>
            <pc:sldMk cId="129218223" sldId="257"/>
            <ac:picMk id="5" creationId="{8EB63F79-9C1A-5E82-1AC8-BD3E9714C113}"/>
          </ac:picMkLst>
        </pc:picChg>
        <pc:picChg chg="add mod ord">
          <ac:chgData name="GAETANO RANDAZZO" userId="6bcc7446-c451-42ee-9900-145cf876e556" providerId="ADAL" clId="{F6916BB8-39AD-4E92-84B1-A2F2334DB00C}" dt="2022-12-16T09:59:40.860" v="8886" actId="1076"/>
          <ac:picMkLst>
            <pc:docMk/>
            <pc:sldMk cId="129218223" sldId="257"/>
            <ac:picMk id="1026" creationId="{1953C4BB-B248-2FCB-861A-48ACF43D946C}"/>
          </ac:picMkLst>
        </pc:picChg>
        <pc:cxnChg chg="add del">
          <ac:chgData name="GAETANO RANDAZZO" userId="6bcc7446-c451-42ee-9900-145cf876e556" providerId="ADAL" clId="{F6916BB8-39AD-4E92-84B1-A2F2334DB00C}" dt="2022-12-16T09:59:29.843" v="8884" actId="26606"/>
          <ac:cxnSpMkLst>
            <pc:docMk/>
            <pc:sldMk cId="129218223" sldId="257"/>
            <ac:cxnSpMk id="1031" creationId="{8F880EF2-DF79-4D9D-8F11-E91D48C79741}"/>
          </ac:cxnSpMkLst>
        </pc:cxnChg>
      </pc:sldChg>
      <pc:sldChg chg="addSp delSp modSp mod">
        <pc:chgData name="GAETANO RANDAZZO" userId="6bcc7446-c451-42ee-9900-145cf876e556" providerId="ADAL" clId="{F6916BB8-39AD-4E92-84B1-A2F2334DB00C}" dt="2022-12-28T20:27:51.621" v="33342" actId="12"/>
        <pc:sldMkLst>
          <pc:docMk/>
          <pc:sldMk cId="3885885163" sldId="258"/>
        </pc:sldMkLst>
        <pc:spChg chg="add del">
          <ac:chgData name="GAETANO RANDAZZO" userId="6bcc7446-c451-42ee-9900-145cf876e556" providerId="ADAL" clId="{F6916BB8-39AD-4E92-84B1-A2F2334DB00C}" dt="2022-12-15T07:56:30.018" v="242" actId="478"/>
          <ac:spMkLst>
            <pc:docMk/>
            <pc:sldMk cId="3885885163" sldId="258"/>
            <ac:spMk id="5" creationId="{AE210FDA-C0BF-8777-0A68-4297EC03EC3D}"/>
          </ac:spMkLst>
        </pc:spChg>
        <pc:spChg chg="mod">
          <ac:chgData name="GAETANO RANDAZZO" userId="6bcc7446-c451-42ee-9900-145cf876e556" providerId="ADAL" clId="{F6916BB8-39AD-4E92-84B1-A2F2334DB00C}" dt="2022-12-15T07:56:20.031" v="218" actId="1076"/>
          <ac:spMkLst>
            <pc:docMk/>
            <pc:sldMk cId="3885885163" sldId="258"/>
            <ac:spMk id="6" creationId="{2310BF6B-E6AA-B2A1-3590-4CFD2CB7308C}"/>
          </ac:spMkLst>
        </pc:spChg>
        <pc:spChg chg="add del mod">
          <ac:chgData name="GAETANO RANDAZZO" userId="6bcc7446-c451-42ee-9900-145cf876e556" providerId="ADAL" clId="{F6916BB8-39AD-4E92-84B1-A2F2334DB00C}" dt="2022-12-28T20:27:51.621" v="33342" actId="12"/>
          <ac:spMkLst>
            <pc:docMk/>
            <pc:sldMk cId="3885885163" sldId="258"/>
            <ac:spMk id="8" creationId="{A4E6582B-F65E-0599-2A6E-90BEDB83D641}"/>
          </ac:spMkLst>
        </pc:spChg>
        <pc:spChg chg="add del mod">
          <ac:chgData name="GAETANO RANDAZZO" userId="6bcc7446-c451-42ee-9900-145cf876e556" providerId="ADAL" clId="{F6916BB8-39AD-4E92-84B1-A2F2334DB00C}" dt="2022-12-15T08:20:36.226" v="2703" actId="478"/>
          <ac:spMkLst>
            <pc:docMk/>
            <pc:sldMk cId="3885885163" sldId="258"/>
            <ac:spMk id="11" creationId="{BADF80F4-B84E-0C8E-32B9-65AC6F94D98A}"/>
          </ac:spMkLst>
        </pc:spChg>
        <pc:spChg chg="add del">
          <ac:chgData name="GAETANO RANDAZZO" userId="6bcc7446-c451-42ee-9900-145cf876e556" providerId="ADAL" clId="{F6916BB8-39AD-4E92-84B1-A2F2334DB00C}" dt="2022-12-15T07:56:31.678" v="243" actId="478"/>
          <ac:spMkLst>
            <pc:docMk/>
            <pc:sldMk cId="3885885163" sldId="258"/>
            <ac:spMk id="12" creationId="{26A07B85-9657-3071-D3DB-4E5E762D8428}"/>
          </ac:spMkLst>
        </pc:spChg>
        <pc:graphicFrameChg chg="add del">
          <ac:chgData name="GAETANO RANDAZZO" userId="6bcc7446-c451-42ee-9900-145cf876e556" providerId="ADAL" clId="{F6916BB8-39AD-4E92-84B1-A2F2334DB00C}" dt="2022-12-15T07:56:28.752" v="241" actId="478"/>
          <ac:graphicFrameMkLst>
            <pc:docMk/>
            <pc:sldMk cId="3885885163" sldId="258"/>
            <ac:graphicFrameMk id="3" creationId="{9549AEF2-F685-17C0-42B1-46A96410BEE3}"/>
          </ac:graphicFrameMkLst>
        </pc:graphicFrameChg>
        <pc:graphicFrameChg chg="add del">
          <ac:chgData name="GAETANO RANDAZZO" userId="6bcc7446-c451-42ee-9900-145cf876e556" providerId="ADAL" clId="{F6916BB8-39AD-4E92-84B1-A2F2334DB00C}" dt="2022-12-15T07:56:28.202" v="240" actId="478"/>
          <ac:graphicFrameMkLst>
            <pc:docMk/>
            <pc:sldMk cId="3885885163" sldId="258"/>
            <ac:graphicFrameMk id="10" creationId="{B2BEAC6B-4EA6-54D6-3158-FDA8B34A43C8}"/>
          </ac:graphicFrameMkLst>
        </pc:graphicFrameChg>
        <pc:picChg chg="add mod">
          <ac:chgData name="GAETANO RANDAZZO" userId="6bcc7446-c451-42ee-9900-145cf876e556" providerId="ADAL" clId="{F6916BB8-39AD-4E92-84B1-A2F2334DB00C}" dt="2022-12-15T08:22:26.364" v="2775" actId="1076"/>
          <ac:picMkLst>
            <pc:docMk/>
            <pc:sldMk cId="3885885163" sldId="258"/>
            <ac:picMk id="4" creationId="{542CD7F1-0D7C-D0D0-5F26-7658814582DC}"/>
          </ac:picMkLst>
        </pc:picChg>
      </pc:sldChg>
      <pc:sldChg chg="del">
        <pc:chgData name="GAETANO RANDAZZO" userId="6bcc7446-c451-42ee-9900-145cf876e556" providerId="ADAL" clId="{F6916BB8-39AD-4E92-84B1-A2F2334DB00C}" dt="2022-12-15T17:14:46.288" v="8600" actId="47"/>
        <pc:sldMkLst>
          <pc:docMk/>
          <pc:sldMk cId="84519204" sldId="276"/>
        </pc:sldMkLst>
      </pc:sldChg>
      <pc:sldChg chg="ord">
        <pc:chgData name="GAETANO RANDAZZO" userId="6bcc7446-c451-42ee-9900-145cf876e556" providerId="ADAL" clId="{F6916BB8-39AD-4E92-84B1-A2F2334DB00C}" dt="2022-12-18T13:58:12.809" v="11054"/>
        <pc:sldMkLst>
          <pc:docMk/>
          <pc:sldMk cId="1260832862" sldId="374"/>
        </pc:sldMkLst>
      </pc:sldChg>
      <pc:sldChg chg="add">
        <pc:chgData name="GAETANO RANDAZZO" userId="6bcc7446-c451-42ee-9900-145cf876e556" providerId="ADAL" clId="{F6916BB8-39AD-4E92-84B1-A2F2334DB00C}" dt="2022-12-21T07:48:40.444" v="18250"/>
        <pc:sldMkLst>
          <pc:docMk/>
          <pc:sldMk cId="977488230" sldId="375"/>
        </pc:sldMkLst>
      </pc:sldChg>
      <pc:sldChg chg="del ord">
        <pc:chgData name="GAETANO RANDAZZO" userId="6bcc7446-c451-42ee-9900-145cf876e556" providerId="ADAL" clId="{F6916BB8-39AD-4E92-84B1-A2F2334DB00C}" dt="2022-12-21T07:48:37.850" v="18249" actId="2696"/>
        <pc:sldMkLst>
          <pc:docMk/>
          <pc:sldMk cId="4024587647" sldId="375"/>
        </pc:sldMkLst>
      </pc:sldChg>
      <pc:sldChg chg="ord">
        <pc:chgData name="GAETANO RANDAZZO" userId="6bcc7446-c451-42ee-9900-145cf876e556" providerId="ADAL" clId="{F6916BB8-39AD-4E92-84B1-A2F2334DB00C}" dt="2022-12-18T14:00:51.659" v="11109"/>
        <pc:sldMkLst>
          <pc:docMk/>
          <pc:sldMk cId="2334143317" sldId="384"/>
        </pc:sldMkLst>
      </pc:sldChg>
      <pc:sldChg chg="add ord">
        <pc:chgData name="GAETANO RANDAZZO" userId="6bcc7446-c451-42ee-9900-145cf876e556" providerId="ADAL" clId="{F6916BB8-39AD-4E92-84B1-A2F2334DB00C}" dt="2022-12-18T13:59:26.754" v="11073"/>
        <pc:sldMkLst>
          <pc:docMk/>
          <pc:sldMk cId="593297503" sldId="409"/>
        </pc:sldMkLst>
      </pc:sldChg>
      <pc:sldChg chg="del">
        <pc:chgData name="GAETANO RANDAZZO" userId="6bcc7446-c451-42ee-9900-145cf876e556" providerId="ADAL" clId="{F6916BB8-39AD-4E92-84B1-A2F2334DB00C}" dt="2022-12-16T12:38:31.845" v="9321" actId="2696"/>
        <pc:sldMkLst>
          <pc:docMk/>
          <pc:sldMk cId="3386120731" sldId="409"/>
        </pc:sldMkLst>
      </pc:sldChg>
      <pc:sldChg chg="del">
        <pc:chgData name="GAETANO RANDAZZO" userId="6bcc7446-c451-42ee-9900-145cf876e556" providerId="ADAL" clId="{F6916BB8-39AD-4E92-84B1-A2F2334DB00C}" dt="2022-12-15T17:14:20.936" v="8596" actId="47"/>
        <pc:sldMkLst>
          <pc:docMk/>
          <pc:sldMk cId="73786620" sldId="459"/>
        </pc:sldMkLst>
      </pc:sldChg>
      <pc:sldChg chg="del">
        <pc:chgData name="GAETANO RANDAZZO" userId="6bcc7446-c451-42ee-9900-145cf876e556" providerId="ADAL" clId="{F6916BB8-39AD-4E92-84B1-A2F2334DB00C}" dt="2022-12-15T17:14:23.501" v="8597" actId="47"/>
        <pc:sldMkLst>
          <pc:docMk/>
          <pc:sldMk cId="2107307259" sldId="460"/>
        </pc:sldMkLst>
      </pc:sldChg>
      <pc:sldChg chg="del">
        <pc:chgData name="GAETANO RANDAZZO" userId="6bcc7446-c451-42ee-9900-145cf876e556" providerId="ADAL" clId="{F6916BB8-39AD-4E92-84B1-A2F2334DB00C}" dt="2022-12-15T17:14:26.024" v="8598" actId="47"/>
        <pc:sldMkLst>
          <pc:docMk/>
          <pc:sldMk cId="1680791383" sldId="461"/>
        </pc:sldMkLst>
      </pc:sldChg>
      <pc:sldChg chg="del">
        <pc:chgData name="GAETANO RANDAZZO" userId="6bcc7446-c451-42ee-9900-145cf876e556" providerId="ADAL" clId="{F6916BB8-39AD-4E92-84B1-A2F2334DB00C}" dt="2022-12-15T17:14:27.859" v="8599" actId="47"/>
        <pc:sldMkLst>
          <pc:docMk/>
          <pc:sldMk cId="707122531" sldId="462"/>
        </pc:sldMkLst>
      </pc:sldChg>
      <pc:sldChg chg="addSp modSp mod">
        <pc:chgData name="GAETANO RANDAZZO" userId="6bcc7446-c451-42ee-9900-145cf876e556" providerId="ADAL" clId="{F6916BB8-39AD-4E92-84B1-A2F2334DB00C}" dt="2022-12-26T11:09:45.499" v="31215" actId="20577"/>
        <pc:sldMkLst>
          <pc:docMk/>
          <pc:sldMk cId="3370837655" sldId="477"/>
        </pc:sldMkLst>
        <pc:spChg chg="add mod">
          <ac:chgData name="GAETANO RANDAZZO" userId="6bcc7446-c451-42ee-9900-145cf876e556" providerId="ADAL" clId="{F6916BB8-39AD-4E92-84B1-A2F2334DB00C}" dt="2022-12-26T11:06:27.025" v="31109" actId="1076"/>
          <ac:spMkLst>
            <pc:docMk/>
            <pc:sldMk cId="3370837655" sldId="477"/>
            <ac:spMk id="2" creationId="{CACBC91F-D2B7-CEC2-9B79-6046C321DDB6}"/>
          </ac:spMkLst>
        </pc:spChg>
        <pc:spChg chg="add mod">
          <ac:chgData name="GAETANO RANDAZZO" userId="6bcc7446-c451-42ee-9900-145cf876e556" providerId="ADAL" clId="{F6916BB8-39AD-4E92-84B1-A2F2334DB00C}" dt="2022-12-26T11:09:45.499" v="31215" actId="20577"/>
          <ac:spMkLst>
            <pc:docMk/>
            <pc:sldMk cId="3370837655" sldId="477"/>
            <ac:spMk id="3" creationId="{BE735B74-FC36-590E-8B19-F8EAD4C9421A}"/>
          </ac:spMkLst>
        </pc:spChg>
      </pc:sldChg>
      <pc:sldChg chg="addSp delSp mod">
        <pc:chgData name="GAETANO RANDAZZO" userId="6bcc7446-c451-42ee-9900-145cf876e556" providerId="ADAL" clId="{F6916BB8-39AD-4E92-84B1-A2F2334DB00C}" dt="2022-12-16T13:37:24.416" v="10324" actId="22"/>
        <pc:sldMkLst>
          <pc:docMk/>
          <pc:sldMk cId="107420392" sldId="500"/>
        </pc:sldMkLst>
        <pc:spChg chg="add del">
          <ac:chgData name="GAETANO RANDAZZO" userId="6bcc7446-c451-42ee-9900-145cf876e556" providerId="ADAL" clId="{F6916BB8-39AD-4E92-84B1-A2F2334DB00C}" dt="2022-12-16T13:37:24.416" v="10324" actId="22"/>
          <ac:spMkLst>
            <pc:docMk/>
            <pc:sldMk cId="107420392" sldId="500"/>
            <ac:spMk id="5" creationId="{2250E95D-82CF-BF89-2B32-35F777848B0E}"/>
          </ac:spMkLst>
        </pc:spChg>
      </pc:sldChg>
      <pc:sldChg chg="delSp modSp new del mod">
        <pc:chgData name="GAETANO RANDAZZO" userId="6bcc7446-c451-42ee-9900-145cf876e556" providerId="ADAL" clId="{F6916BB8-39AD-4E92-84B1-A2F2334DB00C}" dt="2022-12-15T07:54:52.924" v="50" actId="47"/>
        <pc:sldMkLst>
          <pc:docMk/>
          <pc:sldMk cId="3679906998" sldId="503"/>
        </pc:sldMkLst>
        <pc:spChg chg="del">
          <ac:chgData name="GAETANO RANDAZZO" userId="6bcc7446-c451-42ee-9900-145cf876e556" providerId="ADAL" clId="{F6916BB8-39AD-4E92-84B1-A2F2334DB00C}" dt="2022-12-15T07:20:55.802" v="13" actId="478"/>
          <ac:spMkLst>
            <pc:docMk/>
            <pc:sldMk cId="3679906998" sldId="503"/>
            <ac:spMk id="2" creationId="{B7A31C6A-6C8C-75E5-282A-142B3E3796BF}"/>
          </ac:spMkLst>
        </pc:spChg>
        <pc:spChg chg="mod">
          <ac:chgData name="GAETANO RANDAZZO" userId="6bcc7446-c451-42ee-9900-145cf876e556" providerId="ADAL" clId="{F6916BB8-39AD-4E92-84B1-A2F2334DB00C}" dt="2022-12-15T07:54:50.957" v="49" actId="21"/>
          <ac:spMkLst>
            <pc:docMk/>
            <pc:sldMk cId="3679906998" sldId="503"/>
            <ac:spMk id="3" creationId="{C56D7123-49BB-941F-43CF-C6779348CC12}"/>
          </ac:spMkLst>
        </pc:spChg>
      </pc:sldChg>
      <pc:sldChg chg="addSp delSp modSp add del mod ord">
        <pc:chgData name="GAETANO RANDAZZO" userId="6bcc7446-c451-42ee-9900-145cf876e556" providerId="ADAL" clId="{F6916BB8-39AD-4E92-84B1-A2F2334DB00C}" dt="2022-12-15T10:27:06.515" v="7535" actId="47"/>
        <pc:sldMkLst>
          <pc:docMk/>
          <pc:sldMk cId="1922480957" sldId="504"/>
        </pc:sldMkLst>
        <pc:spChg chg="del mod">
          <ac:chgData name="GAETANO RANDAZZO" userId="6bcc7446-c451-42ee-9900-145cf876e556" providerId="ADAL" clId="{F6916BB8-39AD-4E92-84B1-A2F2334DB00C}" dt="2022-12-15T10:27:04.975" v="7534" actId="21"/>
          <ac:spMkLst>
            <pc:docMk/>
            <pc:sldMk cId="1922480957" sldId="504"/>
            <ac:spMk id="3" creationId="{C56D7123-49BB-941F-43CF-C6779348CC12}"/>
          </ac:spMkLst>
        </pc:spChg>
        <pc:spChg chg="add mod">
          <ac:chgData name="GAETANO RANDAZZO" userId="6bcc7446-c451-42ee-9900-145cf876e556" providerId="ADAL" clId="{F6916BB8-39AD-4E92-84B1-A2F2334DB00C}" dt="2022-12-15T10:27:04.975" v="7534" actId="21"/>
          <ac:spMkLst>
            <pc:docMk/>
            <pc:sldMk cId="1922480957" sldId="504"/>
            <ac:spMk id="4" creationId="{F2A165C2-102D-65C9-25FE-BFAA18F041D0}"/>
          </ac:spMkLst>
        </pc:spChg>
      </pc:sldChg>
      <pc:sldChg chg="addSp delSp modSp add mod">
        <pc:chgData name="GAETANO RANDAZZO" userId="6bcc7446-c451-42ee-9900-145cf876e556" providerId="ADAL" clId="{F6916BB8-39AD-4E92-84B1-A2F2334DB00C}" dt="2022-12-20T11:35:32.539" v="11510" actId="1036"/>
        <pc:sldMkLst>
          <pc:docMk/>
          <pc:sldMk cId="2093950073" sldId="505"/>
        </pc:sldMkLst>
        <pc:spChg chg="del">
          <ac:chgData name="GAETANO RANDAZZO" userId="6bcc7446-c451-42ee-9900-145cf876e556" providerId="ADAL" clId="{F6916BB8-39AD-4E92-84B1-A2F2334DB00C}" dt="2022-12-15T09:36:47.576" v="4490" actId="478"/>
          <ac:spMkLst>
            <pc:docMk/>
            <pc:sldMk cId="2093950073" sldId="505"/>
            <ac:spMk id="5" creationId="{AE210FDA-C0BF-8777-0A68-4297EC03EC3D}"/>
          </ac:spMkLst>
        </pc:spChg>
        <pc:spChg chg="mod">
          <ac:chgData name="GAETANO RANDAZZO" userId="6bcc7446-c451-42ee-9900-145cf876e556" providerId="ADAL" clId="{F6916BB8-39AD-4E92-84B1-A2F2334DB00C}" dt="2022-12-15T09:47:44.739" v="5307" actId="20577"/>
          <ac:spMkLst>
            <pc:docMk/>
            <pc:sldMk cId="2093950073" sldId="505"/>
            <ac:spMk id="6" creationId="{2310BF6B-E6AA-B2A1-3590-4CFD2CB7308C}"/>
          </ac:spMkLst>
        </pc:spChg>
        <pc:spChg chg="mod">
          <ac:chgData name="GAETANO RANDAZZO" userId="6bcc7446-c451-42ee-9900-145cf876e556" providerId="ADAL" clId="{F6916BB8-39AD-4E92-84B1-A2F2334DB00C}" dt="2022-12-15T09:52:30.136" v="5483" actId="21"/>
          <ac:spMkLst>
            <pc:docMk/>
            <pc:sldMk cId="2093950073" sldId="505"/>
            <ac:spMk id="8" creationId="{A4E6582B-F65E-0599-2A6E-90BEDB83D641}"/>
          </ac:spMkLst>
        </pc:spChg>
        <pc:spChg chg="del">
          <ac:chgData name="GAETANO RANDAZZO" userId="6bcc7446-c451-42ee-9900-145cf876e556" providerId="ADAL" clId="{F6916BB8-39AD-4E92-84B1-A2F2334DB00C}" dt="2022-12-15T09:36:49.898" v="4491" actId="478"/>
          <ac:spMkLst>
            <pc:docMk/>
            <pc:sldMk cId="2093950073" sldId="505"/>
            <ac:spMk id="12" creationId="{26A07B85-9657-3071-D3DB-4E5E762D8428}"/>
          </ac:spMkLst>
        </pc:spChg>
        <pc:graphicFrameChg chg="del">
          <ac:chgData name="GAETANO RANDAZZO" userId="6bcc7446-c451-42ee-9900-145cf876e556" providerId="ADAL" clId="{F6916BB8-39AD-4E92-84B1-A2F2334DB00C}" dt="2022-12-15T09:36:44.988" v="4489" actId="478"/>
          <ac:graphicFrameMkLst>
            <pc:docMk/>
            <pc:sldMk cId="2093950073" sldId="505"/>
            <ac:graphicFrameMk id="3" creationId="{9549AEF2-F685-17C0-42B1-46A96410BEE3}"/>
          </ac:graphicFrameMkLst>
        </pc:graphicFrameChg>
        <pc:graphicFrameChg chg="del">
          <ac:chgData name="GAETANO RANDAZZO" userId="6bcc7446-c451-42ee-9900-145cf876e556" providerId="ADAL" clId="{F6916BB8-39AD-4E92-84B1-A2F2334DB00C}" dt="2022-12-15T09:36:42.989" v="4488" actId="478"/>
          <ac:graphicFrameMkLst>
            <pc:docMk/>
            <pc:sldMk cId="2093950073" sldId="505"/>
            <ac:graphicFrameMk id="10" creationId="{B2BEAC6B-4EA6-54D6-3158-FDA8B34A43C8}"/>
          </ac:graphicFrameMkLst>
        </pc:graphicFrameChg>
        <pc:picChg chg="add del mod">
          <ac:chgData name="GAETANO RANDAZZO" userId="6bcc7446-c451-42ee-9900-145cf876e556" providerId="ADAL" clId="{F6916BB8-39AD-4E92-84B1-A2F2334DB00C}" dt="2022-12-15T09:55:44.053" v="5508" actId="478"/>
          <ac:picMkLst>
            <pc:docMk/>
            <pc:sldMk cId="2093950073" sldId="505"/>
            <ac:picMk id="4" creationId="{0D0CAB9D-A707-B5F5-76B9-88B08BE8142B}"/>
          </ac:picMkLst>
        </pc:picChg>
        <pc:picChg chg="add del mod">
          <ac:chgData name="GAETANO RANDAZZO" userId="6bcc7446-c451-42ee-9900-145cf876e556" providerId="ADAL" clId="{F6916BB8-39AD-4E92-84B1-A2F2334DB00C}" dt="2022-12-15T10:10:00.909" v="6486" actId="478"/>
          <ac:picMkLst>
            <pc:docMk/>
            <pc:sldMk cId="2093950073" sldId="505"/>
            <ac:picMk id="7" creationId="{0358D48A-DD64-304E-CA59-8976B4E39A81}"/>
          </ac:picMkLst>
        </pc:picChg>
        <pc:picChg chg="mod">
          <ac:chgData name="GAETANO RANDAZZO" userId="6bcc7446-c451-42ee-9900-145cf876e556" providerId="ADAL" clId="{F6916BB8-39AD-4E92-84B1-A2F2334DB00C}" dt="2022-12-20T11:35:32.539" v="11510" actId="1036"/>
          <ac:picMkLst>
            <pc:docMk/>
            <pc:sldMk cId="2093950073" sldId="505"/>
            <ac:picMk id="10" creationId="{C7A52386-E127-D332-542D-4D8E7A3156AE}"/>
          </ac:picMkLst>
        </pc:picChg>
        <pc:picChg chg="add mod">
          <ac:chgData name="GAETANO RANDAZZO" userId="6bcc7446-c451-42ee-9900-145cf876e556" providerId="ADAL" clId="{F6916BB8-39AD-4E92-84B1-A2F2334DB00C}" dt="2022-12-15T10:11:33.495" v="6499" actId="1076"/>
          <ac:picMkLst>
            <pc:docMk/>
            <pc:sldMk cId="2093950073" sldId="505"/>
            <ac:picMk id="13" creationId="{C407D69B-BAAF-E181-3683-07E31E361B34}"/>
          </ac:picMkLst>
        </pc:picChg>
        <pc:picChg chg="add del mod">
          <ac:chgData name="GAETANO RANDAZZO" userId="6bcc7446-c451-42ee-9900-145cf876e556" providerId="ADAL" clId="{F6916BB8-39AD-4E92-84B1-A2F2334DB00C}" dt="2022-12-15T10:10:42.794" v="6492" actId="478"/>
          <ac:picMkLst>
            <pc:docMk/>
            <pc:sldMk cId="2093950073" sldId="505"/>
            <ac:picMk id="15" creationId="{2FC1251D-68CA-FE60-F093-54486E996211}"/>
          </ac:picMkLst>
        </pc:picChg>
        <pc:picChg chg="add mod">
          <ac:chgData name="GAETANO RANDAZZO" userId="6bcc7446-c451-42ee-9900-145cf876e556" providerId="ADAL" clId="{F6916BB8-39AD-4E92-84B1-A2F2334DB00C}" dt="2022-12-15T10:12:04.649" v="6507" actId="14100"/>
          <ac:picMkLst>
            <pc:docMk/>
            <pc:sldMk cId="2093950073" sldId="505"/>
            <ac:picMk id="17" creationId="{35E0E078-E947-2ADC-129E-B4ECFD76CAB9}"/>
          </ac:picMkLst>
        </pc:picChg>
      </pc:sldChg>
      <pc:sldChg chg="addSp modSp add del">
        <pc:chgData name="GAETANO RANDAZZO" userId="6bcc7446-c451-42ee-9900-145cf876e556" providerId="ADAL" clId="{F6916BB8-39AD-4E92-84B1-A2F2334DB00C}" dt="2022-12-15T09:36:22.164" v="4487" actId="47"/>
        <pc:sldMkLst>
          <pc:docMk/>
          <pc:sldMk cId="865536058" sldId="506"/>
        </pc:sldMkLst>
        <pc:spChg chg="mod">
          <ac:chgData name="GAETANO RANDAZZO" userId="6bcc7446-c451-42ee-9900-145cf876e556" providerId="ADAL" clId="{F6916BB8-39AD-4E92-84B1-A2F2334DB00C}" dt="2022-12-15T09:26:26.307" v="4021" actId="164"/>
          <ac:spMkLst>
            <pc:docMk/>
            <pc:sldMk cId="865536058" sldId="506"/>
            <ac:spMk id="5" creationId="{AE210FDA-C0BF-8777-0A68-4297EC03EC3D}"/>
          </ac:spMkLst>
        </pc:spChg>
        <pc:spChg chg="mod">
          <ac:chgData name="GAETANO RANDAZZO" userId="6bcc7446-c451-42ee-9900-145cf876e556" providerId="ADAL" clId="{F6916BB8-39AD-4E92-84B1-A2F2334DB00C}" dt="2022-12-15T09:26:26.307" v="4021" actId="164"/>
          <ac:spMkLst>
            <pc:docMk/>
            <pc:sldMk cId="865536058" sldId="506"/>
            <ac:spMk id="12" creationId="{26A07B85-9657-3071-D3DB-4E5E762D8428}"/>
          </ac:spMkLst>
        </pc:spChg>
        <pc:grpChg chg="add mod">
          <ac:chgData name="GAETANO RANDAZZO" userId="6bcc7446-c451-42ee-9900-145cf876e556" providerId="ADAL" clId="{F6916BB8-39AD-4E92-84B1-A2F2334DB00C}" dt="2022-12-15T09:26:26.307" v="4021" actId="164"/>
          <ac:grpSpMkLst>
            <pc:docMk/>
            <pc:sldMk cId="865536058" sldId="506"/>
            <ac:grpSpMk id="2" creationId="{1975C443-308B-C711-4F6A-EAAA71C4658A}"/>
          </ac:grpSpMkLst>
        </pc:grpChg>
        <pc:graphicFrameChg chg="mod">
          <ac:chgData name="GAETANO RANDAZZO" userId="6bcc7446-c451-42ee-9900-145cf876e556" providerId="ADAL" clId="{F6916BB8-39AD-4E92-84B1-A2F2334DB00C}" dt="2022-12-15T09:26:26.307" v="4021" actId="164"/>
          <ac:graphicFrameMkLst>
            <pc:docMk/>
            <pc:sldMk cId="865536058" sldId="506"/>
            <ac:graphicFrameMk id="3" creationId="{9549AEF2-F685-17C0-42B1-46A96410BEE3}"/>
          </ac:graphicFrameMkLst>
        </pc:graphicFrameChg>
        <pc:graphicFrameChg chg="mod">
          <ac:chgData name="GAETANO RANDAZZO" userId="6bcc7446-c451-42ee-9900-145cf876e556" providerId="ADAL" clId="{F6916BB8-39AD-4E92-84B1-A2F2334DB00C}" dt="2022-12-15T09:26:26.307" v="4021" actId="164"/>
          <ac:graphicFrameMkLst>
            <pc:docMk/>
            <pc:sldMk cId="865536058" sldId="506"/>
            <ac:graphicFrameMk id="10" creationId="{B2BEAC6B-4EA6-54D6-3158-FDA8B34A43C8}"/>
          </ac:graphicFrameMkLst>
        </pc:graphicFrameChg>
      </pc:sldChg>
      <pc:sldChg chg="addSp delSp modSp add mod">
        <pc:chgData name="GAETANO RANDAZZO" userId="6bcc7446-c451-42ee-9900-145cf876e556" providerId="ADAL" clId="{F6916BB8-39AD-4E92-84B1-A2F2334DB00C}" dt="2022-12-28T18:18:30.955" v="33197" actId="9405"/>
        <pc:sldMkLst>
          <pc:docMk/>
          <pc:sldMk cId="3765482271" sldId="507"/>
        </pc:sldMkLst>
        <pc:spChg chg="add del mod">
          <ac:chgData name="GAETANO RANDAZZO" userId="6bcc7446-c451-42ee-9900-145cf876e556" providerId="ADAL" clId="{F6916BB8-39AD-4E92-84B1-A2F2334DB00C}" dt="2022-12-15T09:24:51.261" v="4005" actId="478"/>
          <ac:spMkLst>
            <pc:docMk/>
            <pc:sldMk cId="3765482271" sldId="507"/>
            <ac:spMk id="3" creationId="{A0F3B130-64E8-A35A-9B77-F0A9AB7A8729}"/>
          </ac:spMkLst>
        </pc:spChg>
        <pc:spChg chg="mod">
          <ac:chgData name="GAETANO RANDAZZO" userId="6bcc7446-c451-42ee-9900-145cf876e556" providerId="ADAL" clId="{F6916BB8-39AD-4E92-84B1-A2F2334DB00C}" dt="2022-12-15T09:17:26.915" v="3450" actId="20577"/>
          <ac:spMkLst>
            <pc:docMk/>
            <pc:sldMk cId="3765482271" sldId="507"/>
            <ac:spMk id="6" creationId="{2310BF6B-E6AA-B2A1-3590-4CFD2CB7308C}"/>
          </ac:spMkLst>
        </pc:spChg>
        <pc:spChg chg="add del mod">
          <ac:chgData name="GAETANO RANDAZZO" userId="6bcc7446-c451-42ee-9900-145cf876e556" providerId="ADAL" clId="{F6916BB8-39AD-4E92-84B1-A2F2334DB00C}" dt="2022-12-15T09:24:51.261" v="4005" actId="478"/>
          <ac:spMkLst>
            <pc:docMk/>
            <pc:sldMk cId="3765482271" sldId="507"/>
            <ac:spMk id="7" creationId="{15989619-FB3D-BC3C-B974-D5167FE225D1}"/>
          </ac:spMkLst>
        </pc:spChg>
        <pc:spChg chg="mod">
          <ac:chgData name="GAETANO RANDAZZO" userId="6bcc7446-c451-42ee-9900-145cf876e556" providerId="ADAL" clId="{F6916BB8-39AD-4E92-84B1-A2F2334DB00C}" dt="2022-12-15T09:41:32.668" v="4650" actId="20577"/>
          <ac:spMkLst>
            <pc:docMk/>
            <pc:sldMk cId="3765482271" sldId="507"/>
            <ac:spMk id="8" creationId="{A4E6582B-F65E-0599-2A6E-90BEDB83D641}"/>
          </ac:spMkLst>
        </pc:spChg>
        <pc:spChg chg="add del mod">
          <ac:chgData name="GAETANO RANDAZZO" userId="6bcc7446-c451-42ee-9900-145cf876e556" providerId="ADAL" clId="{F6916BB8-39AD-4E92-84B1-A2F2334DB00C}" dt="2022-12-15T09:26:13.522" v="4020" actId="478"/>
          <ac:spMkLst>
            <pc:docMk/>
            <pc:sldMk cId="3765482271" sldId="507"/>
            <ac:spMk id="11" creationId="{1D2A9F29-4D47-9358-6D19-BC9A0CB1CE21}"/>
          </ac:spMkLst>
        </pc:spChg>
        <pc:spChg chg="add del mod">
          <ac:chgData name="GAETANO RANDAZZO" userId="6bcc7446-c451-42ee-9900-145cf876e556" providerId="ADAL" clId="{F6916BB8-39AD-4E92-84B1-A2F2334DB00C}" dt="2022-12-15T09:26:13.522" v="4020" actId="478"/>
          <ac:spMkLst>
            <pc:docMk/>
            <pc:sldMk cId="3765482271" sldId="507"/>
            <ac:spMk id="13" creationId="{ABAF9169-E70A-4B56-7E39-F78B1BCA3F43}"/>
          </ac:spMkLst>
        </pc:spChg>
        <pc:spChg chg="mod">
          <ac:chgData name="GAETANO RANDAZZO" userId="6bcc7446-c451-42ee-9900-145cf876e556" providerId="ADAL" clId="{F6916BB8-39AD-4E92-84B1-A2F2334DB00C}" dt="2022-12-15T09:35:13.796" v="4483" actId="14100"/>
          <ac:spMkLst>
            <pc:docMk/>
            <pc:sldMk cId="3765482271" sldId="507"/>
            <ac:spMk id="16" creationId="{B62AE63A-19B6-69CF-3A88-C03ACB7A5619}"/>
          </ac:spMkLst>
        </pc:spChg>
        <pc:spChg chg="mod">
          <ac:chgData name="GAETANO RANDAZZO" userId="6bcc7446-c451-42ee-9900-145cf876e556" providerId="ADAL" clId="{F6916BB8-39AD-4E92-84B1-A2F2334DB00C}" dt="2022-12-15T09:35:13.796" v="4483" actId="14100"/>
          <ac:spMkLst>
            <pc:docMk/>
            <pc:sldMk cId="3765482271" sldId="507"/>
            <ac:spMk id="18" creationId="{17ADB9C1-1EF2-A5DA-6624-A27B31642F1A}"/>
          </ac:spMkLst>
        </pc:spChg>
        <pc:grpChg chg="add mod">
          <ac:chgData name="GAETANO RANDAZZO" userId="6bcc7446-c451-42ee-9900-145cf876e556" providerId="ADAL" clId="{F6916BB8-39AD-4E92-84B1-A2F2334DB00C}" dt="2022-12-15T09:35:28.257" v="4486" actId="1076"/>
          <ac:grpSpMkLst>
            <pc:docMk/>
            <pc:sldMk cId="3765482271" sldId="507"/>
            <ac:grpSpMk id="14" creationId="{B3434678-3BDB-828F-52D1-CD7F6EAE9679}"/>
          </ac:grpSpMkLst>
        </pc:grpChg>
        <pc:graphicFrameChg chg="add del mod">
          <ac:chgData name="GAETANO RANDAZZO" userId="6bcc7446-c451-42ee-9900-145cf876e556" providerId="ADAL" clId="{F6916BB8-39AD-4E92-84B1-A2F2334DB00C}" dt="2022-12-15T09:24:51.261" v="4005" actId="478"/>
          <ac:graphicFrameMkLst>
            <pc:docMk/>
            <pc:sldMk cId="3765482271" sldId="507"/>
            <ac:graphicFrameMk id="2" creationId="{D4367646-74CD-A5AC-DF4E-A88FD77571F0}"/>
          </ac:graphicFrameMkLst>
        </pc:graphicFrameChg>
        <pc:graphicFrameChg chg="add del mod">
          <ac:chgData name="GAETANO RANDAZZO" userId="6bcc7446-c451-42ee-9900-145cf876e556" providerId="ADAL" clId="{F6916BB8-39AD-4E92-84B1-A2F2334DB00C}" dt="2022-12-15T09:24:51.261" v="4005" actId="478"/>
          <ac:graphicFrameMkLst>
            <pc:docMk/>
            <pc:sldMk cId="3765482271" sldId="507"/>
            <ac:graphicFrameMk id="5" creationId="{881C0392-0272-9061-06E0-1F2567A874EC}"/>
          </ac:graphicFrameMkLst>
        </pc:graphicFrameChg>
        <pc:graphicFrameChg chg="add del mod">
          <ac:chgData name="GAETANO RANDAZZO" userId="6bcc7446-c451-42ee-9900-145cf876e556" providerId="ADAL" clId="{F6916BB8-39AD-4E92-84B1-A2F2334DB00C}" dt="2022-12-15T09:26:13.522" v="4020" actId="478"/>
          <ac:graphicFrameMkLst>
            <pc:docMk/>
            <pc:sldMk cId="3765482271" sldId="507"/>
            <ac:graphicFrameMk id="10" creationId="{F6D96017-E37D-FC64-CBFA-D2F9CF9C4D68}"/>
          </ac:graphicFrameMkLst>
        </pc:graphicFrameChg>
        <pc:graphicFrameChg chg="add del mod">
          <ac:chgData name="GAETANO RANDAZZO" userId="6bcc7446-c451-42ee-9900-145cf876e556" providerId="ADAL" clId="{F6916BB8-39AD-4E92-84B1-A2F2334DB00C}" dt="2022-12-15T09:26:13.522" v="4020" actId="478"/>
          <ac:graphicFrameMkLst>
            <pc:docMk/>
            <pc:sldMk cId="3765482271" sldId="507"/>
            <ac:graphicFrameMk id="12" creationId="{E90A667E-E636-AB12-9D5A-49FD80E93EA5}"/>
          </ac:graphicFrameMkLst>
        </pc:graphicFrameChg>
        <pc:graphicFrameChg chg="mod">
          <ac:chgData name="GAETANO RANDAZZO" userId="6bcc7446-c451-42ee-9900-145cf876e556" providerId="ADAL" clId="{F6916BB8-39AD-4E92-84B1-A2F2334DB00C}" dt="2022-12-15T09:35:13.796" v="4483" actId="14100"/>
          <ac:graphicFrameMkLst>
            <pc:docMk/>
            <pc:sldMk cId="3765482271" sldId="507"/>
            <ac:graphicFrameMk id="15" creationId="{0A8C0E9A-F71D-E31A-662C-0F80A80D5C06}"/>
          </ac:graphicFrameMkLst>
        </pc:graphicFrameChg>
        <pc:graphicFrameChg chg="mod">
          <ac:chgData name="GAETANO RANDAZZO" userId="6bcc7446-c451-42ee-9900-145cf876e556" providerId="ADAL" clId="{F6916BB8-39AD-4E92-84B1-A2F2334DB00C}" dt="2022-12-15T09:35:13.796" v="4483" actId="14100"/>
          <ac:graphicFrameMkLst>
            <pc:docMk/>
            <pc:sldMk cId="3765482271" sldId="507"/>
            <ac:graphicFrameMk id="17" creationId="{8117751D-9BEE-EACC-BFDF-A0F40423B0E4}"/>
          </ac:graphicFrameMkLst>
        </pc:graphicFrameChg>
        <pc:picChg chg="del">
          <ac:chgData name="GAETANO RANDAZZO" userId="6bcc7446-c451-42ee-9900-145cf876e556" providerId="ADAL" clId="{F6916BB8-39AD-4E92-84B1-A2F2334DB00C}" dt="2022-12-15T09:18:34.075" v="3452" actId="478"/>
          <ac:picMkLst>
            <pc:docMk/>
            <pc:sldMk cId="3765482271" sldId="507"/>
            <ac:picMk id="4" creationId="{542CD7F1-0D7C-D0D0-5F26-7658814582DC}"/>
          </ac:picMkLst>
        </pc:picChg>
        <pc:inkChg chg="add del">
          <ac:chgData name="GAETANO RANDAZZO" userId="6bcc7446-c451-42ee-9900-145cf876e556" providerId="ADAL" clId="{F6916BB8-39AD-4E92-84B1-A2F2334DB00C}" dt="2022-12-28T18:18:30.955" v="33197" actId="9405"/>
          <ac:inkMkLst>
            <pc:docMk/>
            <pc:sldMk cId="3765482271" sldId="507"/>
            <ac:inkMk id="2" creationId="{839B95B9-6B3E-5AC7-563F-998B2F03A624}"/>
          </ac:inkMkLst>
        </pc:inkChg>
      </pc:sldChg>
      <pc:sldChg chg="delSp modSp add del mod">
        <pc:chgData name="GAETANO RANDAZZO" userId="6bcc7446-c451-42ee-9900-145cf876e556" providerId="ADAL" clId="{F6916BB8-39AD-4E92-84B1-A2F2334DB00C}" dt="2022-12-15T17:13:30.487" v="8587" actId="47"/>
        <pc:sldMkLst>
          <pc:docMk/>
          <pc:sldMk cId="727228782" sldId="508"/>
        </pc:sldMkLst>
        <pc:spChg chg="del mod">
          <ac:chgData name="GAETANO RANDAZZO" userId="6bcc7446-c451-42ee-9900-145cf876e556" providerId="ADAL" clId="{F6916BB8-39AD-4E92-84B1-A2F2334DB00C}" dt="2022-12-15T17:13:27.260" v="8586" actId="21"/>
          <ac:spMkLst>
            <pc:docMk/>
            <pc:sldMk cId="727228782" sldId="508"/>
            <ac:spMk id="8" creationId="{A4E6582B-F65E-0599-2A6E-90BEDB83D641}"/>
          </ac:spMkLst>
        </pc:spChg>
      </pc:sldChg>
      <pc:sldChg chg="addSp modSp add mod">
        <pc:chgData name="GAETANO RANDAZZO" userId="6bcc7446-c451-42ee-9900-145cf876e556" providerId="ADAL" clId="{F6916BB8-39AD-4E92-84B1-A2F2334DB00C}" dt="2022-12-15T16:56:49.215" v="8479" actId="20577"/>
        <pc:sldMkLst>
          <pc:docMk/>
          <pc:sldMk cId="2413129544" sldId="509"/>
        </pc:sldMkLst>
        <pc:spChg chg="mod">
          <ac:chgData name="GAETANO RANDAZZO" userId="6bcc7446-c451-42ee-9900-145cf876e556" providerId="ADAL" clId="{F6916BB8-39AD-4E92-84B1-A2F2334DB00C}" dt="2022-12-15T16:56:49.215" v="8479" actId="20577"/>
          <ac:spMkLst>
            <pc:docMk/>
            <pc:sldMk cId="2413129544" sldId="509"/>
            <ac:spMk id="8" creationId="{A4E6582B-F65E-0599-2A6E-90BEDB83D641}"/>
          </ac:spMkLst>
        </pc:spChg>
        <pc:picChg chg="add mod">
          <ac:chgData name="GAETANO RANDAZZO" userId="6bcc7446-c451-42ee-9900-145cf876e556" providerId="ADAL" clId="{F6916BB8-39AD-4E92-84B1-A2F2334DB00C}" dt="2022-12-15T10:24:40.344" v="7401" actId="1076"/>
          <ac:picMkLst>
            <pc:docMk/>
            <pc:sldMk cId="2413129544" sldId="509"/>
            <ac:picMk id="3" creationId="{103DC0CE-33BA-9DEC-431D-A23048D55D27}"/>
          </ac:picMkLst>
        </pc:picChg>
        <pc:picChg chg="add mod">
          <ac:chgData name="GAETANO RANDAZZO" userId="6bcc7446-c451-42ee-9900-145cf876e556" providerId="ADAL" clId="{F6916BB8-39AD-4E92-84B1-A2F2334DB00C}" dt="2022-12-15T10:25:12.877" v="7414" actId="1076"/>
          <ac:picMkLst>
            <pc:docMk/>
            <pc:sldMk cId="2413129544" sldId="509"/>
            <ac:picMk id="5" creationId="{49F37C50-2F63-D90A-3D9B-B5783A1D68D2}"/>
          </ac:picMkLst>
        </pc:picChg>
      </pc:sldChg>
      <pc:sldChg chg="addSp delSp modSp add mod ord">
        <pc:chgData name="GAETANO RANDAZZO" userId="6bcc7446-c451-42ee-9900-145cf876e556" providerId="ADAL" clId="{F6916BB8-39AD-4E92-84B1-A2F2334DB00C}" dt="2022-12-15T17:13:08.920" v="8585" actId="14100"/>
        <pc:sldMkLst>
          <pc:docMk/>
          <pc:sldMk cId="1481965754" sldId="510"/>
        </pc:sldMkLst>
        <pc:spChg chg="add mod">
          <ac:chgData name="GAETANO RANDAZZO" userId="6bcc7446-c451-42ee-9900-145cf876e556" providerId="ADAL" clId="{F6916BB8-39AD-4E92-84B1-A2F2334DB00C}" dt="2022-12-15T10:27:12.230" v="7537" actId="1076"/>
          <ac:spMkLst>
            <pc:docMk/>
            <pc:sldMk cId="1481965754" sldId="510"/>
            <ac:spMk id="2" creationId="{EC4A642D-CE06-519B-4095-A6843559B15B}"/>
          </ac:spMkLst>
        </pc:spChg>
        <pc:spChg chg="mod">
          <ac:chgData name="GAETANO RANDAZZO" userId="6bcc7446-c451-42ee-9900-145cf876e556" providerId="ADAL" clId="{F6916BB8-39AD-4E92-84B1-A2F2334DB00C}" dt="2022-12-15T10:26:39.517" v="7515" actId="20577"/>
          <ac:spMkLst>
            <pc:docMk/>
            <pc:sldMk cId="1481965754" sldId="510"/>
            <ac:spMk id="6" creationId="{2310BF6B-E6AA-B2A1-3590-4CFD2CB7308C}"/>
          </ac:spMkLst>
        </pc:spChg>
        <pc:spChg chg="mod">
          <ac:chgData name="GAETANO RANDAZZO" userId="6bcc7446-c451-42ee-9900-145cf876e556" providerId="ADAL" clId="{F6916BB8-39AD-4E92-84B1-A2F2334DB00C}" dt="2022-12-15T17:13:08.920" v="8585" actId="14100"/>
          <ac:spMkLst>
            <pc:docMk/>
            <pc:sldMk cId="1481965754" sldId="510"/>
            <ac:spMk id="8" creationId="{A4E6582B-F65E-0599-2A6E-90BEDB83D641}"/>
          </ac:spMkLst>
        </pc:spChg>
        <pc:grpChg chg="add del">
          <ac:chgData name="GAETANO RANDAZZO" userId="6bcc7446-c451-42ee-9900-145cf876e556" providerId="ADAL" clId="{F6916BB8-39AD-4E92-84B1-A2F2334DB00C}" dt="2022-12-15T10:26:55.155" v="7524" actId="478"/>
          <ac:grpSpMkLst>
            <pc:docMk/>
            <pc:sldMk cId="1481965754" sldId="510"/>
            <ac:grpSpMk id="14" creationId="{B3434678-3BDB-828F-52D1-CD7F6EAE9679}"/>
          </ac:grpSpMkLst>
        </pc:grpChg>
        <pc:picChg chg="add mod">
          <ac:chgData name="GAETANO RANDAZZO" userId="6bcc7446-c451-42ee-9900-145cf876e556" providerId="ADAL" clId="{F6916BB8-39AD-4E92-84B1-A2F2334DB00C}" dt="2022-12-15T17:13:04.785" v="8584" actId="1076"/>
          <ac:picMkLst>
            <pc:docMk/>
            <pc:sldMk cId="1481965754" sldId="510"/>
            <ac:picMk id="4" creationId="{0A36F9C3-0DA3-BBDC-58EC-787DDDD4F054}"/>
          </ac:picMkLst>
        </pc:picChg>
      </pc:sldChg>
      <pc:sldChg chg="addSp delSp modSp add del mod">
        <pc:chgData name="GAETANO RANDAZZO" userId="6bcc7446-c451-42ee-9900-145cf876e556" providerId="ADAL" clId="{F6916BB8-39AD-4E92-84B1-A2F2334DB00C}" dt="2022-12-15T09:58:49.359" v="5523" actId="47"/>
        <pc:sldMkLst>
          <pc:docMk/>
          <pc:sldMk cId="3499099059" sldId="510"/>
        </pc:sldMkLst>
        <pc:picChg chg="add del mod">
          <ac:chgData name="GAETANO RANDAZZO" userId="6bcc7446-c451-42ee-9900-145cf876e556" providerId="ADAL" clId="{F6916BB8-39AD-4E92-84B1-A2F2334DB00C}" dt="2022-12-15T09:55:35.277" v="5505" actId="21"/>
          <ac:picMkLst>
            <pc:docMk/>
            <pc:sldMk cId="3499099059" sldId="510"/>
            <ac:picMk id="3" creationId="{D2B13251-1655-E084-CB26-BE72A9EBAE32}"/>
          </ac:picMkLst>
        </pc:picChg>
        <pc:picChg chg="del">
          <ac:chgData name="GAETANO RANDAZZO" userId="6bcc7446-c451-42ee-9900-145cf876e556" providerId="ADAL" clId="{F6916BB8-39AD-4E92-84B1-A2F2334DB00C}" dt="2022-12-15T09:55:02.327" v="5492" actId="478"/>
          <ac:picMkLst>
            <pc:docMk/>
            <pc:sldMk cId="3499099059" sldId="510"/>
            <ac:picMk id="4" creationId="{0D0CAB9D-A707-B5F5-76B9-88B08BE8142B}"/>
          </ac:picMkLst>
        </pc:picChg>
      </pc:sldChg>
      <pc:sldChg chg="addSp modSp add mod ord">
        <pc:chgData name="GAETANO RANDAZZO" userId="6bcc7446-c451-42ee-9900-145cf876e556" providerId="ADAL" clId="{F6916BB8-39AD-4E92-84B1-A2F2334DB00C}" dt="2022-12-15T17:13:56.245" v="8595"/>
        <pc:sldMkLst>
          <pc:docMk/>
          <pc:sldMk cId="3300246403" sldId="511"/>
        </pc:sldMkLst>
        <pc:spChg chg="mod">
          <ac:chgData name="GAETANO RANDAZZO" userId="6bcc7446-c451-42ee-9900-145cf876e556" providerId="ADAL" clId="{F6916BB8-39AD-4E92-84B1-A2F2334DB00C}" dt="2022-12-15T10:29:10.027" v="7840" actId="20577"/>
          <ac:spMkLst>
            <pc:docMk/>
            <pc:sldMk cId="3300246403" sldId="511"/>
            <ac:spMk id="2" creationId="{2CAF76B0-304E-99BE-AE40-5EA53D6A86DE}"/>
          </ac:spMkLst>
        </pc:spChg>
        <pc:spChg chg="add mod">
          <ac:chgData name="GAETANO RANDAZZO" userId="6bcc7446-c451-42ee-9900-145cf876e556" providerId="ADAL" clId="{F6916BB8-39AD-4E92-84B1-A2F2334DB00C}" dt="2022-12-15T10:29:25.823" v="7882" actId="1076"/>
          <ac:spMkLst>
            <pc:docMk/>
            <pc:sldMk cId="3300246403" sldId="511"/>
            <ac:spMk id="3" creationId="{9C703C1F-82CC-D42E-2208-C36D9856B452}"/>
          </ac:spMkLst>
        </pc:spChg>
      </pc:sldChg>
      <pc:sldChg chg="modSp add mod">
        <pc:chgData name="GAETANO RANDAZZO" userId="6bcc7446-c451-42ee-9900-145cf876e556" providerId="ADAL" clId="{F6916BB8-39AD-4E92-84B1-A2F2334DB00C}" dt="2022-12-16T11:49:51.050" v="9320" actId="1076"/>
        <pc:sldMkLst>
          <pc:docMk/>
          <pc:sldMk cId="3629527884" sldId="512"/>
        </pc:sldMkLst>
        <pc:spChg chg="mod">
          <ac:chgData name="GAETANO RANDAZZO" userId="6bcc7446-c451-42ee-9900-145cf876e556" providerId="ADAL" clId="{F6916BB8-39AD-4E92-84B1-A2F2334DB00C}" dt="2022-12-15T10:30:42.518" v="7908" actId="20577"/>
          <ac:spMkLst>
            <pc:docMk/>
            <pc:sldMk cId="3629527884" sldId="512"/>
            <ac:spMk id="2" creationId="{B1B6E8FC-B49D-65A8-24C6-6FF9263A7F35}"/>
          </ac:spMkLst>
        </pc:spChg>
        <pc:spChg chg="mod">
          <ac:chgData name="GAETANO RANDAZZO" userId="6bcc7446-c451-42ee-9900-145cf876e556" providerId="ADAL" clId="{F6916BB8-39AD-4E92-84B1-A2F2334DB00C}" dt="2022-12-16T11:49:46.020" v="9319" actId="20577"/>
          <ac:spMkLst>
            <pc:docMk/>
            <pc:sldMk cId="3629527884" sldId="512"/>
            <ac:spMk id="8" creationId="{8FC32EF7-664D-E82C-5C5A-C788E79F14B1}"/>
          </ac:spMkLst>
        </pc:spChg>
        <pc:picChg chg="mod">
          <ac:chgData name="GAETANO RANDAZZO" userId="6bcc7446-c451-42ee-9900-145cf876e556" providerId="ADAL" clId="{F6916BB8-39AD-4E92-84B1-A2F2334DB00C}" dt="2022-12-16T11:49:51.050" v="9320" actId="1076"/>
          <ac:picMkLst>
            <pc:docMk/>
            <pc:sldMk cId="3629527884" sldId="512"/>
            <ac:picMk id="4" creationId="{A60BBDED-83D9-CD37-8E74-7023B4F692DE}"/>
          </ac:picMkLst>
        </pc:picChg>
      </pc:sldChg>
      <pc:sldChg chg="add del">
        <pc:chgData name="GAETANO RANDAZZO" userId="6bcc7446-c451-42ee-9900-145cf876e556" providerId="ADAL" clId="{F6916BB8-39AD-4E92-84B1-A2F2334DB00C}" dt="2022-12-15T10:30:28.723" v="7884" actId="47"/>
        <pc:sldMkLst>
          <pc:docMk/>
          <pc:sldMk cId="4205620149" sldId="513"/>
        </pc:sldMkLst>
      </pc:sldChg>
      <pc:sldChg chg="modSp add mod">
        <pc:chgData name="GAETANO RANDAZZO" userId="6bcc7446-c451-42ee-9900-145cf876e556" providerId="ADAL" clId="{F6916BB8-39AD-4E92-84B1-A2F2334DB00C}" dt="2022-12-15T10:31:30.212" v="7934" actId="20577"/>
        <pc:sldMkLst>
          <pc:docMk/>
          <pc:sldMk cId="2599533150" sldId="514"/>
        </pc:sldMkLst>
        <pc:spChg chg="mod">
          <ac:chgData name="GAETANO RANDAZZO" userId="6bcc7446-c451-42ee-9900-145cf876e556" providerId="ADAL" clId="{F6916BB8-39AD-4E92-84B1-A2F2334DB00C}" dt="2022-12-15T10:31:30.212" v="7934" actId="20577"/>
          <ac:spMkLst>
            <pc:docMk/>
            <pc:sldMk cId="2599533150" sldId="514"/>
            <ac:spMk id="4" creationId="{2375C5AD-B194-2D00-DC88-4DEA2B967558}"/>
          </ac:spMkLst>
        </pc:spChg>
      </pc:sldChg>
      <pc:sldChg chg="modSp add mod">
        <pc:chgData name="GAETANO RANDAZZO" userId="6bcc7446-c451-42ee-9900-145cf876e556" providerId="ADAL" clId="{F6916BB8-39AD-4E92-84B1-A2F2334DB00C}" dt="2022-12-15T10:31:38.399" v="7958" actId="20577"/>
        <pc:sldMkLst>
          <pc:docMk/>
          <pc:sldMk cId="3253209322" sldId="515"/>
        </pc:sldMkLst>
        <pc:spChg chg="mod">
          <ac:chgData name="GAETANO RANDAZZO" userId="6bcc7446-c451-42ee-9900-145cf876e556" providerId="ADAL" clId="{F6916BB8-39AD-4E92-84B1-A2F2334DB00C}" dt="2022-12-15T10:31:38.399" v="7958" actId="20577"/>
          <ac:spMkLst>
            <pc:docMk/>
            <pc:sldMk cId="3253209322" sldId="515"/>
            <ac:spMk id="2" creationId="{C59C636D-97E3-C164-B836-9D0581A344CA}"/>
          </ac:spMkLst>
        </pc:spChg>
      </pc:sldChg>
      <pc:sldChg chg="modSp add mod">
        <pc:chgData name="GAETANO RANDAZZO" userId="6bcc7446-c451-42ee-9900-145cf876e556" providerId="ADAL" clId="{F6916BB8-39AD-4E92-84B1-A2F2334DB00C}" dt="2022-12-15T17:18:14.212" v="8849" actId="20577"/>
        <pc:sldMkLst>
          <pc:docMk/>
          <pc:sldMk cId="3324308167" sldId="516"/>
        </pc:sldMkLst>
        <pc:spChg chg="mod">
          <ac:chgData name="GAETANO RANDAZZO" userId="6bcc7446-c451-42ee-9900-145cf876e556" providerId="ADAL" clId="{F6916BB8-39AD-4E92-84B1-A2F2334DB00C}" dt="2022-12-15T10:31:46.877" v="7982" actId="20577"/>
          <ac:spMkLst>
            <pc:docMk/>
            <pc:sldMk cId="3324308167" sldId="516"/>
            <ac:spMk id="3" creationId="{E4687BFA-9A70-EF1F-54BE-D59C578217BA}"/>
          </ac:spMkLst>
        </pc:spChg>
        <pc:spChg chg="mod">
          <ac:chgData name="GAETANO RANDAZZO" userId="6bcc7446-c451-42ee-9900-145cf876e556" providerId="ADAL" clId="{F6916BB8-39AD-4E92-84B1-A2F2334DB00C}" dt="2022-12-15T17:18:14.212" v="8849" actId="20577"/>
          <ac:spMkLst>
            <pc:docMk/>
            <pc:sldMk cId="3324308167" sldId="516"/>
            <ac:spMk id="8" creationId="{8FC32EF7-664D-E82C-5C5A-C788E79F14B1}"/>
          </ac:spMkLst>
        </pc:spChg>
      </pc:sldChg>
      <pc:sldChg chg="modSp add mod">
        <pc:chgData name="GAETANO RANDAZZO" userId="6bcc7446-c451-42ee-9900-145cf876e556" providerId="ADAL" clId="{F6916BB8-39AD-4E92-84B1-A2F2334DB00C}" dt="2022-12-15T10:32:17.449" v="8062" actId="20577"/>
        <pc:sldMkLst>
          <pc:docMk/>
          <pc:sldMk cId="1500319736" sldId="517"/>
        </pc:sldMkLst>
        <pc:spChg chg="mod">
          <ac:chgData name="GAETANO RANDAZZO" userId="6bcc7446-c451-42ee-9900-145cf876e556" providerId="ADAL" clId="{F6916BB8-39AD-4E92-84B1-A2F2334DB00C}" dt="2022-12-15T10:32:17.449" v="8062" actId="20577"/>
          <ac:spMkLst>
            <pc:docMk/>
            <pc:sldMk cId="1500319736" sldId="517"/>
            <ac:spMk id="2" creationId="{2CAF76B0-304E-99BE-AE40-5EA53D6A86DE}"/>
          </ac:spMkLst>
        </pc:spChg>
        <pc:spChg chg="mod">
          <ac:chgData name="GAETANO RANDAZZO" userId="6bcc7446-c451-42ee-9900-145cf876e556" providerId="ADAL" clId="{F6916BB8-39AD-4E92-84B1-A2F2334DB00C}" dt="2022-12-15T10:31:55.176" v="7984" actId="20577"/>
          <ac:spMkLst>
            <pc:docMk/>
            <pc:sldMk cId="1500319736" sldId="517"/>
            <ac:spMk id="3" creationId="{9C703C1F-82CC-D42E-2208-C36D9856B452}"/>
          </ac:spMkLst>
        </pc:spChg>
      </pc:sldChg>
      <pc:sldChg chg="modSp mod">
        <pc:chgData name="GAETANO RANDAZZO" userId="6bcc7446-c451-42ee-9900-145cf876e556" providerId="ADAL" clId="{F6916BB8-39AD-4E92-84B1-A2F2334DB00C}" dt="2022-12-16T15:36:02.393" v="10978" actId="1076"/>
        <pc:sldMkLst>
          <pc:docMk/>
          <pc:sldMk cId="3362034266" sldId="519"/>
        </pc:sldMkLst>
        <pc:spChg chg="mod">
          <ac:chgData name="GAETANO RANDAZZO" userId="6bcc7446-c451-42ee-9900-145cf876e556" providerId="ADAL" clId="{F6916BB8-39AD-4E92-84B1-A2F2334DB00C}" dt="2022-12-16T15:35:49.622" v="10977" actId="21"/>
          <ac:spMkLst>
            <pc:docMk/>
            <pc:sldMk cId="3362034266" sldId="519"/>
            <ac:spMk id="2" creationId="{696A7870-8777-D23B-D033-90667745E118}"/>
          </ac:spMkLst>
        </pc:spChg>
        <pc:grpChg chg="mod">
          <ac:chgData name="GAETANO RANDAZZO" userId="6bcc7446-c451-42ee-9900-145cf876e556" providerId="ADAL" clId="{F6916BB8-39AD-4E92-84B1-A2F2334DB00C}" dt="2022-12-16T15:36:02.393" v="10978" actId="1076"/>
          <ac:grpSpMkLst>
            <pc:docMk/>
            <pc:sldMk cId="3362034266" sldId="519"/>
            <ac:grpSpMk id="45" creationId="{215F8B41-CA0B-ABC6-3ED6-34E07350F8ED}"/>
          </ac:grpSpMkLst>
        </pc:grpChg>
      </pc:sldChg>
      <pc:sldChg chg="modSp mod">
        <pc:chgData name="GAETANO RANDAZZO" userId="6bcc7446-c451-42ee-9900-145cf876e556" providerId="ADAL" clId="{F6916BB8-39AD-4E92-84B1-A2F2334DB00C}" dt="2022-12-20T09:46:46.044" v="11502" actId="14100"/>
        <pc:sldMkLst>
          <pc:docMk/>
          <pc:sldMk cId="3992406723" sldId="526"/>
        </pc:sldMkLst>
        <pc:spChg chg="mod">
          <ac:chgData name="GAETANO RANDAZZO" userId="6bcc7446-c451-42ee-9900-145cf876e556" providerId="ADAL" clId="{F6916BB8-39AD-4E92-84B1-A2F2334DB00C}" dt="2022-12-20T09:46:46.044" v="11502" actId="14100"/>
          <ac:spMkLst>
            <pc:docMk/>
            <pc:sldMk cId="3992406723" sldId="526"/>
            <ac:spMk id="5" creationId="{A3A1F285-B120-986B-0EC0-52E572C108C5}"/>
          </ac:spMkLst>
        </pc:spChg>
      </pc:sldChg>
      <pc:sldChg chg="modSp mod ord">
        <pc:chgData name="GAETANO RANDAZZO" userId="6bcc7446-c451-42ee-9900-145cf876e556" providerId="ADAL" clId="{F6916BB8-39AD-4E92-84B1-A2F2334DB00C}" dt="2022-12-16T15:43:53.977" v="11050" actId="14100"/>
        <pc:sldMkLst>
          <pc:docMk/>
          <pc:sldMk cId="2301536048" sldId="527"/>
        </pc:sldMkLst>
        <pc:spChg chg="mod">
          <ac:chgData name="GAETANO RANDAZZO" userId="6bcc7446-c451-42ee-9900-145cf876e556" providerId="ADAL" clId="{F6916BB8-39AD-4E92-84B1-A2F2334DB00C}" dt="2022-12-16T15:43:24.673" v="11047" actId="1076"/>
          <ac:spMkLst>
            <pc:docMk/>
            <pc:sldMk cId="2301536048" sldId="527"/>
            <ac:spMk id="2" creationId="{A57B43FE-CEF6-3F73-3D09-404BBDA5A4A4}"/>
          </ac:spMkLst>
        </pc:spChg>
        <pc:grpChg chg="mod">
          <ac:chgData name="GAETANO RANDAZZO" userId="6bcc7446-c451-42ee-9900-145cf876e556" providerId="ADAL" clId="{F6916BB8-39AD-4E92-84B1-A2F2334DB00C}" dt="2022-12-16T15:43:45.024" v="11048" actId="14100"/>
          <ac:grpSpMkLst>
            <pc:docMk/>
            <pc:sldMk cId="2301536048" sldId="527"/>
            <ac:grpSpMk id="29" creationId="{5E10ACFE-6E6E-1CFD-E868-F1F14BC71AD2}"/>
          </ac:grpSpMkLst>
        </pc:grpChg>
        <pc:picChg chg="mod">
          <ac:chgData name="GAETANO RANDAZZO" userId="6bcc7446-c451-42ee-9900-145cf876e556" providerId="ADAL" clId="{F6916BB8-39AD-4E92-84B1-A2F2334DB00C}" dt="2022-12-16T15:43:53.977" v="11050" actId="14100"/>
          <ac:picMkLst>
            <pc:docMk/>
            <pc:sldMk cId="2301536048" sldId="527"/>
            <ac:picMk id="8" creationId="{B2331B66-39DC-6E73-9C62-64AA73BAF5D1}"/>
          </ac:picMkLst>
        </pc:picChg>
      </pc:sldChg>
      <pc:sldChg chg="addSp delSp modSp add mod ord">
        <pc:chgData name="GAETANO RANDAZZO" userId="6bcc7446-c451-42ee-9900-145cf876e556" providerId="ADAL" clId="{F6916BB8-39AD-4E92-84B1-A2F2334DB00C}" dt="2022-12-20T11:44:29.022" v="11606" actId="20577"/>
        <pc:sldMkLst>
          <pc:docMk/>
          <pc:sldMk cId="45925188" sldId="529"/>
        </pc:sldMkLst>
        <pc:spChg chg="add mod">
          <ac:chgData name="GAETANO RANDAZZO" userId="6bcc7446-c451-42ee-9900-145cf876e556" providerId="ADAL" clId="{F6916BB8-39AD-4E92-84B1-A2F2334DB00C}" dt="2022-12-15T17:13:53.160" v="8593" actId="1076"/>
          <ac:spMkLst>
            <pc:docMk/>
            <pc:sldMk cId="45925188" sldId="529"/>
            <ac:spMk id="2" creationId="{D99C2F12-BB2B-3B7D-DCA3-ACEF96B53AE0}"/>
          </ac:spMkLst>
        </pc:spChg>
        <pc:spChg chg="mod">
          <ac:chgData name="GAETANO RANDAZZO" userId="6bcc7446-c451-42ee-9900-145cf876e556" providerId="ADAL" clId="{F6916BB8-39AD-4E92-84B1-A2F2334DB00C}" dt="2022-12-20T11:38:51.837" v="11515" actId="1076"/>
          <ac:spMkLst>
            <pc:docMk/>
            <pc:sldMk cId="45925188" sldId="529"/>
            <ac:spMk id="6" creationId="{2310BF6B-E6AA-B2A1-3590-4CFD2CB7308C}"/>
          </ac:spMkLst>
        </pc:spChg>
        <pc:spChg chg="mod">
          <ac:chgData name="GAETANO RANDAZZO" userId="6bcc7446-c451-42ee-9900-145cf876e556" providerId="ADAL" clId="{F6916BB8-39AD-4E92-84B1-A2F2334DB00C}" dt="2022-12-20T11:44:29.022" v="11606" actId="20577"/>
          <ac:spMkLst>
            <pc:docMk/>
            <pc:sldMk cId="45925188" sldId="529"/>
            <ac:spMk id="8" creationId="{A4E6582B-F65E-0599-2A6E-90BEDB83D641}"/>
          </ac:spMkLst>
        </pc:spChg>
        <pc:picChg chg="add mod">
          <ac:chgData name="GAETANO RANDAZZO" userId="6bcc7446-c451-42ee-9900-145cf876e556" providerId="ADAL" clId="{F6916BB8-39AD-4E92-84B1-A2F2334DB00C}" dt="2022-12-16T11:45:22.587" v="8962" actId="1076"/>
          <ac:picMkLst>
            <pc:docMk/>
            <pc:sldMk cId="45925188" sldId="529"/>
            <ac:picMk id="2" creationId="{F3DCDD32-80B7-627A-C2B5-94870B1B5D9C}"/>
          </ac:picMkLst>
        </pc:picChg>
        <pc:picChg chg="del">
          <ac:chgData name="GAETANO RANDAZZO" userId="6bcc7446-c451-42ee-9900-145cf876e556" providerId="ADAL" clId="{F6916BB8-39AD-4E92-84B1-A2F2334DB00C}" dt="2022-12-15T16:58:27.756" v="8483" actId="478"/>
          <ac:picMkLst>
            <pc:docMk/>
            <pc:sldMk cId="45925188" sldId="529"/>
            <ac:picMk id="4" creationId="{542CD7F1-0D7C-D0D0-5F26-7658814582DC}"/>
          </ac:picMkLst>
        </pc:picChg>
        <pc:picChg chg="mod">
          <ac:chgData name="GAETANO RANDAZZO" userId="6bcc7446-c451-42ee-9900-145cf876e556" providerId="ADAL" clId="{F6916BB8-39AD-4E92-84B1-A2F2334DB00C}" dt="2022-12-20T11:37:36.087" v="11513" actId="1035"/>
          <ac:picMkLst>
            <pc:docMk/>
            <pc:sldMk cId="45925188" sldId="529"/>
            <ac:picMk id="7" creationId="{74F345B7-9F92-C84C-361D-D3A0D19359C2}"/>
          </ac:picMkLst>
        </pc:picChg>
      </pc:sldChg>
      <pc:sldChg chg="modSp mod">
        <pc:chgData name="GAETANO RANDAZZO" userId="6bcc7446-c451-42ee-9900-145cf876e556" providerId="ADAL" clId="{F6916BB8-39AD-4E92-84B1-A2F2334DB00C}" dt="2022-12-18T14:16:20.468" v="11500" actId="20577"/>
        <pc:sldMkLst>
          <pc:docMk/>
          <pc:sldMk cId="2221634103" sldId="530"/>
        </pc:sldMkLst>
        <pc:spChg chg="mod">
          <ac:chgData name="GAETANO RANDAZZO" userId="6bcc7446-c451-42ee-9900-145cf876e556" providerId="ADAL" clId="{F6916BB8-39AD-4E92-84B1-A2F2334DB00C}" dt="2022-12-18T14:15:52.728" v="11478" actId="20577"/>
          <ac:spMkLst>
            <pc:docMk/>
            <pc:sldMk cId="2221634103" sldId="530"/>
            <ac:spMk id="7" creationId="{2DB0BC8B-6DB0-9984-303F-F0052897D7E0}"/>
          </ac:spMkLst>
        </pc:spChg>
        <pc:spChg chg="mod">
          <ac:chgData name="GAETANO RANDAZZO" userId="6bcc7446-c451-42ee-9900-145cf876e556" providerId="ADAL" clId="{F6916BB8-39AD-4E92-84B1-A2F2334DB00C}" dt="2022-12-18T14:16:20.468" v="11500" actId="20577"/>
          <ac:spMkLst>
            <pc:docMk/>
            <pc:sldMk cId="2221634103" sldId="530"/>
            <ac:spMk id="299" creationId="{00000000-0000-0000-0000-000000000000}"/>
          </ac:spMkLst>
        </pc:spChg>
      </pc:sldChg>
      <pc:sldChg chg="modSp mod">
        <pc:chgData name="GAETANO RANDAZZO" userId="6bcc7446-c451-42ee-9900-145cf876e556" providerId="ADAL" clId="{F6916BB8-39AD-4E92-84B1-A2F2334DB00C}" dt="2022-12-16T11:47:24.643" v="9087" actId="20577"/>
        <pc:sldMkLst>
          <pc:docMk/>
          <pc:sldMk cId="1447578441" sldId="533"/>
        </pc:sldMkLst>
        <pc:spChg chg="mod">
          <ac:chgData name="GAETANO RANDAZZO" userId="6bcc7446-c451-42ee-9900-145cf876e556" providerId="ADAL" clId="{F6916BB8-39AD-4E92-84B1-A2F2334DB00C}" dt="2022-12-16T11:46:02.059" v="8990" actId="20577"/>
          <ac:spMkLst>
            <pc:docMk/>
            <pc:sldMk cId="1447578441" sldId="533"/>
            <ac:spMk id="2" creationId="{E04EF592-1A39-DF3F-C4DF-31436F4D7D88}"/>
          </ac:spMkLst>
        </pc:spChg>
        <pc:spChg chg="mod">
          <ac:chgData name="GAETANO RANDAZZO" userId="6bcc7446-c451-42ee-9900-145cf876e556" providerId="ADAL" clId="{F6916BB8-39AD-4E92-84B1-A2F2334DB00C}" dt="2022-12-16T11:46:37.892" v="9084" actId="20577"/>
          <ac:spMkLst>
            <pc:docMk/>
            <pc:sldMk cId="1447578441" sldId="533"/>
            <ac:spMk id="5" creationId="{2688A6EE-4B90-241F-7BAD-44C0459D5FAC}"/>
          </ac:spMkLst>
        </pc:spChg>
        <pc:spChg chg="mod">
          <ac:chgData name="GAETANO RANDAZZO" userId="6bcc7446-c451-42ee-9900-145cf876e556" providerId="ADAL" clId="{F6916BB8-39AD-4E92-84B1-A2F2334DB00C}" dt="2022-12-16T11:47:24.643" v="9087" actId="20577"/>
          <ac:spMkLst>
            <pc:docMk/>
            <pc:sldMk cId="1447578441" sldId="533"/>
            <ac:spMk id="8" creationId="{D7014541-AAFD-8488-9403-18C8BFED909A}"/>
          </ac:spMkLst>
        </pc:spChg>
      </pc:sldChg>
      <pc:sldChg chg="delSp del mod">
        <pc:chgData name="GAETANO RANDAZZO" userId="6bcc7446-c451-42ee-9900-145cf876e556" providerId="ADAL" clId="{F6916BB8-39AD-4E92-84B1-A2F2334DB00C}" dt="2022-12-16T11:45:09.416" v="8959" actId="47"/>
        <pc:sldMkLst>
          <pc:docMk/>
          <pc:sldMk cId="3748968313" sldId="534"/>
        </pc:sldMkLst>
        <pc:picChg chg="del">
          <ac:chgData name="GAETANO RANDAZZO" userId="6bcc7446-c451-42ee-9900-145cf876e556" providerId="ADAL" clId="{F6916BB8-39AD-4E92-84B1-A2F2334DB00C}" dt="2022-12-16T11:45:06.374" v="8958" actId="21"/>
          <ac:picMkLst>
            <pc:docMk/>
            <pc:sldMk cId="3748968313" sldId="534"/>
            <ac:picMk id="7" creationId="{34953185-F0A2-29AD-A792-65CDF3D77467}"/>
          </ac:picMkLst>
        </pc:picChg>
      </pc:sldChg>
      <pc:sldChg chg="delSp modSp del mod">
        <pc:chgData name="GAETANO RANDAZZO" userId="6bcc7446-c451-42ee-9900-145cf876e556" providerId="ADAL" clId="{F6916BB8-39AD-4E92-84B1-A2F2334DB00C}" dt="2022-12-16T11:43:40.870" v="8907" actId="47"/>
        <pc:sldMkLst>
          <pc:docMk/>
          <pc:sldMk cId="3034767888" sldId="535"/>
        </pc:sldMkLst>
        <pc:spChg chg="del mod">
          <ac:chgData name="GAETANO RANDAZZO" userId="6bcc7446-c451-42ee-9900-145cf876e556" providerId="ADAL" clId="{F6916BB8-39AD-4E92-84B1-A2F2334DB00C}" dt="2022-12-16T11:43:37.853" v="8906" actId="478"/>
          <ac:spMkLst>
            <pc:docMk/>
            <pc:sldMk cId="3034767888" sldId="535"/>
            <ac:spMk id="8" creationId="{8FC32EF7-664D-E82C-5C5A-C788E79F14B1}"/>
          </ac:spMkLst>
        </pc:spChg>
      </pc:sldChg>
      <pc:sldChg chg="delSp modSp mod ord">
        <pc:chgData name="GAETANO RANDAZZO" userId="6bcc7446-c451-42ee-9900-145cf876e556" providerId="ADAL" clId="{F6916BB8-39AD-4E92-84B1-A2F2334DB00C}" dt="2022-12-18T14:13:16.522" v="11302" actId="12"/>
        <pc:sldMkLst>
          <pc:docMk/>
          <pc:sldMk cId="3570943471" sldId="536"/>
        </pc:sldMkLst>
        <pc:spChg chg="del mod">
          <ac:chgData name="GAETANO RANDAZZO" userId="6bcc7446-c451-42ee-9900-145cf876e556" providerId="ADAL" clId="{F6916BB8-39AD-4E92-84B1-A2F2334DB00C}" dt="2022-12-18T14:13:08.547" v="11299" actId="478"/>
          <ac:spMkLst>
            <pc:docMk/>
            <pc:sldMk cId="3570943471" sldId="536"/>
            <ac:spMk id="2" creationId="{FFE63A3D-50B1-F399-BB54-29CC10457514}"/>
          </ac:spMkLst>
        </pc:spChg>
        <pc:spChg chg="mod">
          <ac:chgData name="GAETANO RANDAZZO" userId="6bcc7446-c451-42ee-9900-145cf876e556" providerId="ADAL" clId="{F6916BB8-39AD-4E92-84B1-A2F2334DB00C}" dt="2022-12-18T13:58:39.195" v="11071" actId="20577"/>
          <ac:spMkLst>
            <pc:docMk/>
            <pc:sldMk cId="3570943471" sldId="536"/>
            <ac:spMk id="6" creationId="{2310BF6B-E6AA-B2A1-3590-4CFD2CB7308C}"/>
          </ac:spMkLst>
        </pc:spChg>
        <pc:spChg chg="mod">
          <ac:chgData name="GAETANO RANDAZZO" userId="6bcc7446-c451-42ee-9900-145cf876e556" providerId="ADAL" clId="{F6916BB8-39AD-4E92-84B1-A2F2334DB00C}" dt="2022-12-18T14:13:16.522" v="11302" actId="12"/>
          <ac:spMkLst>
            <pc:docMk/>
            <pc:sldMk cId="3570943471" sldId="536"/>
            <ac:spMk id="8" creationId="{A4E6582B-F65E-0599-2A6E-90BEDB83D641}"/>
          </ac:spMkLst>
        </pc:spChg>
      </pc:sldChg>
      <pc:sldChg chg="modSp mod">
        <pc:chgData name="GAETANO RANDAZZO" userId="6bcc7446-c451-42ee-9900-145cf876e556" providerId="ADAL" clId="{F6916BB8-39AD-4E92-84B1-A2F2334DB00C}" dt="2022-12-16T09:42:48.754" v="8850" actId="20577"/>
        <pc:sldMkLst>
          <pc:docMk/>
          <pc:sldMk cId="1033345575" sldId="537"/>
        </pc:sldMkLst>
        <pc:spChg chg="mod">
          <ac:chgData name="GAETANO RANDAZZO" userId="6bcc7446-c451-42ee-9900-145cf876e556" providerId="ADAL" clId="{F6916BB8-39AD-4E92-84B1-A2F2334DB00C}" dt="2022-12-16T09:42:48.754" v="8850" actId="20577"/>
          <ac:spMkLst>
            <pc:docMk/>
            <pc:sldMk cId="1033345575" sldId="537"/>
            <ac:spMk id="7" creationId="{2DB0BC8B-6DB0-9984-303F-F0052897D7E0}"/>
          </ac:spMkLst>
        </pc:spChg>
      </pc:sldChg>
      <pc:sldChg chg="addSp delSp modSp add mod ord">
        <pc:chgData name="GAETANO RANDAZZO" userId="6bcc7446-c451-42ee-9900-145cf876e556" providerId="ADAL" clId="{F6916BB8-39AD-4E92-84B1-A2F2334DB00C}" dt="2022-12-16T13:25:56.453" v="10208" actId="1076"/>
        <pc:sldMkLst>
          <pc:docMk/>
          <pc:sldMk cId="4170642011" sldId="538"/>
        </pc:sldMkLst>
        <pc:spChg chg="mod">
          <ac:chgData name="GAETANO RANDAZZO" userId="6bcc7446-c451-42ee-9900-145cf876e556" providerId="ADAL" clId="{F6916BB8-39AD-4E92-84B1-A2F2334DB00C}" dt="2022-12-16T12:45:52.642" v="9335" actId="20577"/>
          <ac:spMkLst>
            <pc:docMk/>
            <pc:sldMk cId="4170642011" sldId="538"/>
            <ac:spMk id="4" creationId="{E4106419-323F-AE4C-00B7-EAE336E64A35}"/>
          </ac:spMkLst>
        </pc:spChg>
        <pc:spChg chg="mod">
          <ac:chgData name="GAETANO RANDAZZO" userId="6bcc7446-c451-42ee-9900-145cf876e556" providerId="ADAL" clId="{F6916BB8-39AD-4E92-84B1-A2F2334DB00C}" dt="2022-12-16T13:25:38.118" v="10205" actId="20577"/>
          <ac:spMkLst>
            <pc:docMk/>
            <pc:sldMk cId="4170642011" sldId="538"/>
            <ac:spMk id="6" creationId="{82B4B7A6-729C-5824-4FE1-016B6C522981}"/>
          </ac:spMkLst>
        </pc:spChg>
        <pc:spChg chg="del mod">
          <ac:chgData name="GAETANO RANDAZZO" userId="6bcc7446-c451-42ee-9900-145cf876e556" providerId="ADAL" clId="{F6916BB8-39AD-4E92-84B1-A2F2334DB00C}" dt="2022-12-16T12:46:26.285" v="9342" actId="478"/>
          <ac:spMkLst>
            <pc:docMk/>
            <pc:sldMk cId="4170642011" sldId="538"/>
            <ac:spMk id="11" creationId="{69F6603D-B96D-4B38-1382-4C59A499CB0E}"/>
          </ac:spMkLst>
        </pc:spChg>
        <pc:picChg chg="del">
          <ac:chgData name="GAETANO RANDAZZO" userId="6bcc7446-c451-42ee-9900-145cf876e556" providerId="ADAL" clId="{F6916BB8-39AD-4E92-84B1-A2F2334DB00C}" dt="2022-12-16T12:46:24.152" v="9338" actId="478"/>
          <ac:picMkLst>
            <pc:docMk/>
            <pc:sldMk cId="4170642011" sldId="538"/>
            <ac:picMk id="3" creationId="{80C401C5-067D-4369-43C7-59D438F86914}"/>
          </ac:picMkLst>
        </pc:picChg>
        <pc:picChg chg="add mod">
          <ac:chgData name="GAETANO RANDAZZO" userId="6bcc7446-c451-42ee-9900-145cf876e556" providerId="ADAL" clId="{F6916BB8-39AD-4E92-84B1-A2F2334DB00C}" dt="2022-12-16T13:25:56.453" v="10208" actId="1076"/>
          <ac:picMkLst>
            <pc:docMk/>
            <pc:sldMk cId="4170642011" sldId="538"/>
            <ac:picMk id="5" creationId="{7BF7BF51-FB38-42D8-F4CD-DDA8FFC29D66}"/>
          </ac:picMkLst>
        </pc:picChg>
        <pc:picChg chg="del">
          <ac:chgData name="GAETANO RANDAZZO" userId="6bcc7446-c451-42ee-9900-145cf876e556" providerId="ADAL" clId="{F6916BB8-39AD-4E92-84B1-A2F2334DB00C}" dt="2022-12-16T12:46:24.710" v="9339" actId="478"/>
          <ac:picMkLst>
            <pc:docMk/>
            <pc:sldMk cId="4170642011" sldId="538"/>
            <ac:picMk id="8" creationId="{EAF1085D-6BD5-3C01-3705-AB516E8EAFAE}"/>
          </ac:picMkLst>
        </pc:picChg>
        <pc:cxnChg chg="del">
          <ac:chgData name="GAETANO RANDAZZO" userId="6bcc7446-c451-42ee-9900-145cf876e556" providerId="ADAL" clId="{F6916BB8-39AD-4E92-84B1-A2F2334DB00C}" dt="2022-12-16T12:46:25.282" v="9340" actId="478"/>
          <ac:cxnSpMkLst>
            <pc:docMk/>
            <pc:sldMk cId="4170642011" sldId="538"/>
            <ac:cxnSpMk id="10" creationId="{FDC1EA75-361C-E0FD-3C77-729CA91EFAB2}"/>
          </ac:cxnSpMkLst>
        </pc:cxnChg>
      </pc:sldChg>
      <pc:sldChg chg="addSp delSp modSp add mod">
        <pc:chgData name="GAETANO RANDAZZO" userId="6bcc7446-c451-42ee-9900-145cf876e556" providerId="ADAL" clId="{F6916BB8-39AD-4E92-84B1-A2F2334DB00C}" dt="2022-12-16T13:40:16.394" v="10353" actId="22"/>
        <pc:sldMkLst>
          <pc:docMk/>
          <pc:sldMk cId="235282986" sldId="539"/>
        </pc:sldMkLst>
        <pc:spChg chg="add del mod">
          <ac:chgData name="GAETANO RANDAZZO" userId="6bcc7446-c451-42ee-9900-145cf876e556" providerId="ADAL" clId="{F6916BB8-39AD-4E92-84B1-A2F2334DB00C}" dt="2022-12-16T13:40:16.394" v="10353" actId="22"/>
          <ac:spMkLst>
            <pc:docMk/>
            <pc:sldMk cId="235282986" sldId="539"/>
            <ac:spMk id="3" creationId="{B2B8CA63-94D3-4B83-4A59-7E365D6BAEEE}"/>
          </ac:spMkLst>
        </pc:spChg>
        <pc:spChg chg="mod">
          <ac:chgData name="GAETANO RANDAZZO" userId="6bcc7446-c451-42ee-9900-145cf876e556" providerId="ADAL" clId="{F6916BB8-39AD-4E92-84B1-A2F2334DB00C}" dt="2022-12-16T13:27:23.793" v="10222" actId="20577"/>
          <ac:spMkLst>
            <pc:docMk/>
            <pc:sldMk cId="235282986" sldId="539"/>
            <ac:spMk id="4" creationId="{E4106419-323F-AE4C-00B7-EAE336E64A35}"/>
          </ac:spMkLst>
        </pc:spChg>
        <pc:spChg chg="del mod">
          <ac:chgData name="GAETANO RANDAZZO" userId="6bcc7446-c451-42ee-9900-145cf876e556" providerId="ADAL" clId="{F6916BB8-39AD-4E92-84B1-A2F2334DB00C}" dt="2022-12-16T13:32:54.476" v="10226" actId="478"/>
          <ac:spMkLst>
            <pc:docMk/>
            <pc:sldMk cId="235282986" sldId="539"/>
            <ac:spMk id="6" creationId="{82B4B7A6-729C-5824-4FE1-016B6C522981}"/>
          </ac:spMkLst>
        </pc:spChg>
        <pc:picChg chg="del">
          <ac:chgData name="GAETANO RANDAZZO" userId="6bcc7446-c451-42ee-9900-145cf876e556" providerId="ADAL" clId="{F6916BB8-39AD-4E92-84B1-A2F2334DB00C}" dt="2022-12-16T13:27:26.486" v="10223" actId="478"/>
          <ac:picMkLst>
            <pc:docMk/>
            <pc:sldMk cId="235282986" sldId="539"/>
            <ac:picMk id="5" creationId="{7BF7BF51-FB38-42D8-F4CD-DDA8FFC29D66}"/>
          </ac:picMkLst>
        </pc:picChg>
      </pc:sldChg>
      <pc:sldChg chg="modSp add mod">
        <pc:chgData name="GAETANO RANDAZZO" userId="6bcc7446-c451-42ee-9900-145cf876e556" providerId="ADAL" clId="{F6916BB8-39AD-4E92-84B1-A2F2334DB00C}" dt="2022-12-16T13:33:59.098" v="10271" actId="20577"/>
        <pc:sldMkLst>
          <pc:docMk/>
          <pc:sldMk cId="1237247976" sldId="540"/>
        </pc:sldMkLst>
        <pc:spChg chg="mod">
          <ac:chgData name="GAETANO RANDAZZO" userId="6bcc7446-c451-42ee-9900-145cf876e556" providerId="ADAL" clId="{F6916BB8-39AD-4E92-84B1-A2F2334DB00C}" dt="2022-12-16T13:33:59.098" v="10271" actId="20577"/>
          <ac:spMkLst>
            <pc:docMk/>
            <pc:sldMk cId="1237247976" sldId="540"/>
            <ac:spMk id="4" creationId="{E4106419-323F-AE4C-00B7-EAE336E64A35}"/>
          </ac:spMkLst>
        </pc:spChg>
      </pc:sldChg>
      <pc:sldChg chg="addSp modSp add mod">
        <pc:chgData name="GAETANO RANDAZZO" userId="6bcc7446-c451-42ee-9900-145cf876e556" providerId="ADAL" clId="{F6916BB8-39AD-4E92-84B1-A2F2334DB00C}" dt="2022-12-16T14:26:58.405" v="10973" actId="20577"/>
        <pc:sldMkLst>
          <pc:docMk/>
          <pc:sldMk cId="804989362" sldId="541"/>
        </pc:sldMkLst>
        <pc:spChg chg="add mod">
          <ac:chgData name="GAETANO RANDAZZO" userId="6bcc7446-c451-42ee-9900-145cf876e556" providerId="ADAL" clId="{F6916BB8-39AD-4E92-84B1-A2F2334DB00C}" dt="2022-12-16T14:26:58.405" v="10973" actId="20577"/>
          <ac:spMkLst>
            <pc:docMk/>
            <pc:sldMk cId="804989362" sldId="541"/>
            <ac:spMk id="3" creationId="{F2752057-C8DF-7587-DA4E-EF941985ABCF}"/>
          </ac:spMkLst>
        </pc:spChg>
        <pc:spChg chg="mod">
          <ac:chgData name="GAETANO RANDAZZO" userId="6bcc7446-c451-42ee-9900-145cf876e556" providerId="ADAL" clId="{F6916BB8-39AD-4E92-84B1-A2F2334DB00C}" dt="2022-12-16T13:35:22.130" v="10320" actId="20577"/>
          <ac:spMkLst>
            <pc:docMk/>
            <pc:sldMk cId="804989362" sldId="541"/>
            <ac:spMk id="4" creationId="{E4106419-323F-AE4C-00B7-EAE336E64A35}"/>
          </ac:spMkLst>
        </pc:spChg>
        <pc:picChg chg="add mod">
          <ac:chgData name="GAETANO RANDAZZO" userId="6bcc7446-c451-42ee-9900-145cf876e556" providerId="ADAL" clId="{F6916BB8-39AD-4E92-84B1-A2F2334DB00C}" dt="2022-12-16T14:23:46.352" v="10972" actId="1076"/>
          <ac:picMkLst>
            <pc:docMk/>
            <pc:sldMk cId="804989362" sldId="541"/>
            <ac:picMk id="6" creationId="{19B4A738-58DB-90C0-1E53-AFFE4D827B1B}"/>
          </ac:picMkLst>
        </pc:picChg>
      </pc:sldChg>
      <pc:sldChg chg="addSp modSp add mod">
        <pc:chgData name="GAETANO RANDAZZO" userId="6bcc7446-c451-42ee-9900-145cf876e556" providerId="ADAL" clId="{F6916BB8-39AD-4E92-84B1-A2F2334DB00C}" dt="2022-12-16T13:40:34.113" v="10358" actId="14100"/>
        <pc:sldMkLst>
          <pc:docMk/>
          <pc:sldMk cId="1501012653" sldId="542"/>
        </pc:sldMkLst>
        <pc:spChg chg="add mod">
          <ac:chgData name="GAETANO RANDAZZO" userId="6bcc7446-c451-42ee-9900-145cf876e556" providerId="ADAL" clId="{F6916BB8-39AD-4E92-84B1-A2F2334DB00C}" dt="2022-12-16T13:40:34.113" v="10358" actId="14100"/>
          <ac:spMkLst>
            <pc:docMk/>
            <pc:sldMk cId="1501012653" sldId="542"/>
            <ac:spMk id="3" creationId="{38650C86-93EB-7711-05A6-9137688FE516}"/>
          </ac:spMkLst>
        </pc:spChg>
        <pc:spChg chg="mod">
          <ac:chgData name="GAETANO RANDAZZO" userId="6bcc7446-c451-42ee-9900-145cf876e556" providerId="ADAL" clId="{F6916BB8-39AD-4E92-84B1-A2F2334DB00C}" dt="2022-12-16T13:38:01.421" v="10345" actId="20577"/>
          <ac:spMkLst>
            <pc:docMk/>
            <pc:sldMk cId="1501012653" sldId="542"/>
            <ac:spMk id="4" creationId="{E4106419-323F-AE4C-00B7-EAE336E64A35}"/>
          </ac:spMkLst>
        </pc:spChg>
      </pc:sldChg>
      <pc:sldChg chg="add del">
        <pc:chgData name="GAETANO RANDAZZO" userId="6bcc7446-c451-42ee-9900-145cf876e556" providerId="ADAL" clId="{F6916BB8-39AD-4E92-84B1-A2F2334DB00C}" dt="2022-12-16T13:36:24.301" v="10322" actId="47"/>
        <pc:sldMkLst>
          <pc:docMk/>
          <pc:sldMk cId="1917314450" sldId="542"/>
        </pc:sldMkLst>
      </pc:sldChg>
      <pc:sldChg chg="addSp delSp modSp add mod ord">
        <pc:chgData name="GAETANO RANDAZZO" userId="6bcc7446-c451-42ee-9900-145cf876e556" providerId="ADAL" clId="{F6916BB8-39AD-4E92-84B1-A2F2334DB00C}" dt="2022-12-18T14:01:04.244" v="11110" actId="1076"/>
        <pc:sldMkLst>
          <pc:docMk/>
          <pc:sldMk cId="417247481" sldId="543"/>
        </pc:sldMkLst>
        <pc:spChg chg="del">
          <ac:chgData name="GAETANO RANDAZZO" userId="6bcc7446-c451-42ee-9900-145cf876e556" providerId="ADAL" clId="{F6916BB8-39AD-4E92-84B1-A2F2334DB00C}" dt="2022-12-18T13:59:43.780" v="11077" actId="478"/>
          <ac:spMkLst>
            <pc:docMk/>
            <pc:sldMk cId="417247481" sldId="543"/>
            <ac:spMk id="2" creationId="{2CAF76B0-304E-99BE-AE40-5EA53D6A86DE}"/>
          </ac:spMkLst>
        </pc:spChg>
        <pc:spChg chg="add mod">
          <ac:chgData name="GAETANO RANDAZZO" userId="6bcc7446-c451-42ee-9900-145cf876e556" providerId="ADAL" clId="{F6916BB8-39AD-4E92-84B1-A2F2334DB00C}" dt="2022-12-18T14:01:04.244" v="11110" actId="1076"/>
          <ac:spMkLst>
            <pc:docMk/>
            <pc:sldMk cId="417247481" sldId="543"/>
            <ac:spMk id="4" creationId="{5008987F-A72F-123B-9762-CFFDD01906D0}"/>
          </ac:spMkLst>
        </pc:spChg>
      </pc:sldChg>
      <pc:sldChg chg="add">
        <pc:chgData name="GAETANO RANDAZZO" userId="6bcc7446-c451-42ee-9900-145cf876e556" providerId="ADAL" clId="{F6916BB8-39AD-4E92-84B1-A2F2334DB00C}" dt="2022-12-18T14:14:08.065" v="11303" actId="2890"/>
        <pc:sldMkLst>
          <pc:docMk/>
          <pc:sldMk cId="216612061" sldId="545"/>
        </pc:sldMkLst>
      </pc:sldChg>
      <pc:sldChg chg="modSp mod">
        <pc:chgData name="GAETANO RANDAZZO" userId="6bcc7446-c451-42ee-9900-145cf876e556" providerId="ADAL" clId="{F6916BB8-39AD-4E92-84B1-A2F2334DB00C}" dt="2022-12-20T11:25:05.726" v="11509" actId="20577"/>
        <pc:sldMkLst>
          <pc:docMk/>
          <pc:sldMk cId="1454909912" sldId="548"/>
        </pc:sldMkLst>
        <pc:spChg chg="mod">
          <ac:chgData name="GAETANO RANDAZZO" userId="6bcc7446-c451-42ee-9900-145cf876e556" providerId="ADAL" clId="{F6916BB8-39AD-4E92-84B1-A2F2334DB00C}" dt="2022-12-20T11:25:05.726" v="11509" actId="20577"/>
          <ac:spMkLst>
            <pc:docMk/>
            <pc:sldMk cId="1454909912" sldId="548"/>
            <ac:spMk id="56" creationId="{1AC04E1A-6142-BCDA-A950-043399D311D2}"/>
          </ac:spMkLst>
        </pc:spChg>
      </pc:sldChg>
      <pc:sldChg chg="add">
        <pc:chgData name="GAETANO RANDAZZO" userId="6bcc7446-c451-42ee-9900-145cf876e556" providerId="ADAL" clId="{F6916BB8-39AD-4E92-84B1-A2F2334DB00C}" dt="2022-12-20T10:52:59.756" v="11505"/>
        <pc:sldMkLst>
          <pc:docMk/>
          <pc:sldMk cId="1178110084" sldId="549"/>
        </pc:sldMkLst>
      </pc:sldChg>
      <pc:sldChg chg="add del">
        <pc:chgData name="GAETANO RANDAZZO" userId="6bcc7446-c451-42ee-9900-145cf876e556" providerId="ADAL" clId="{F6916BB8-39AD-4E92-84B1-A2F2334DB00C}" dt="2022-12-20T10:52:48.507" v="11504" actId="2890"/>
        <pc:sldMkLst>
          <pc:docMk/>
          <pc:sldMk cId="3549456805" sldId="549"/>
        </pc:sldMkLst>
      </pc:sldChg>
      <pc:sldChg chg="add">
        <pc:chgData name="GAETANO RANDAZZO" userId="6bcc7446-c451-42ee-9900-145cf876e556" providerId="ADAL" clId="{F6916BB8-39AD-4E92-84B1-A2F2334DB00C}" dt="2022-12-20T10:52:59.756" v="11505"/>
        <pc:sldMkLst>
          <pc:docMk/>
          <pc:sldMk cId="2302517376" sldId="550"/>
        </pc:sldMkLst>
      </pc:sldChg>
      <pc:sldChg chg="add">
        <pc:chgData name="GAETANO RANDAZZO" userId="6bcc7446-c451-42ee-9900-145cf876e556" providerId="ADAL" clId="{F6916BB8-39AD-4E92-84B1-A2F2334DB00C}" dt="2022-12-20T10:52:59.756" v="11505"/>
        <pc:sldMkLst>
          <pc:docMk/>
          <pc:sldMk cId="1697551602" sldId="551"/>
        </pc:sldMkLst>
      </pc:sldChg>
      <pc:sldChg chg="del">
        <pc:chgData name="GAETANO RANDAZZO" userId="6bcc7446-c451-42ee-9900-145cf876e556" providerId="ADAL" clId="{F6916BB8-39AD-4E92-84B1-A2F2334DB00C}" dt="2022-12-20T18:51:47.117" v="14204" actId="47"/>
        <pc:sldMkLst>
          <pc:docMk/>
          <pc:sldMk cId="2331356491" sldId="553"/>
        </pc:sldMkLst>
      </pc:sldChg>
      <pc:sldChg chg="addSp delSp modSp add del mod">
        <pc:chgData name="GAETANO RANDAZZO" userId="6bcc7446-c451-42ee-9900-145cf876e556" providerId="ADAL" clId="{F6916BB8-39AD-4E92-84B1-A2F2334DB00C}" dt="2022-12-20T16:59:33.495" v="11901" actId="47"/>
        <pc:sldMkLst>
          <pc:docMk/>
          <pc:sldMk cId="1050448879" sldId="558"/>
        </pc:sldMkLst>
        <pc:picChg chg="mod">
          <ac:chgData name="GAETANO RANDAZZO" userId="6bcc7446-c451-42ee-9900-145cf876e556" providerId="ADAL" clId="{F6916BB8-39AD-4E92-84B1-A2F2334DB00C}" dt="2022-12-20T16:24:04.584" v="11671" actId="1076"/>
          <ac:picMkLst>
            <pc:docMk/>
            <pc:sldMk cId="1050448879" sldId="558"/>
            <ac:picMk id="3" creationId="{BE45127A-4288-361D-6DDF-9B4207E951FD}"/>
          </ac:picMkLst>
        </pc:picChg>
        <pc:cxnChg chg="add mod">
          <ac:chgData name="GAETANO RANDAZZO" userId="6bcc7446-c451-42ee-9900-145cf876e556" providerId="ADAL" clId="{F6916BB8-39AD-4E92-84B1-A2F2334DB00C}" dt="2022-12-20T16:12:13.321" v="11609" actId="14100"/>
          <ac:cxnSpMkLst>
            <pc:docMk/>
            <pc:sldMk cId="1050448879" sldId="558"/>
            <ac:cxnSpMk id="4" creationId="{E58D5E56-49AA-9ECE-DCA0-C1483B4C7F76}"/>
          </ac:cxnSpMkLst>
        </pc:cxnChg>
        <pc:cxnChg chg="add mod">
          <ac:chgData name="GAETANO RANDAZZO" userId="6bcc7446-c451-42ee-9900-145cf876e556" providerId="ADAL" clId="{F6916BB8-39AD-4E92-84B1-A2F2334DB00C}" dt="2022-12-20T16:12:21.497" v="11611" actId="1076"/>
          <ac:cxnSpMkLst>
            <pc:docMk/>
            <pc:sldMk cId="1050448879" sldId="558"/>
            <ac:cxnSpMk id="14" creationId="{4B1E0C2B-2BA9-7B4A-011A-250FA35F746B}"/>
          </ac:cxnSpMkLst>
        </pc:cxnChg>
        <pc:cxnChg chg="add mod">
          <ac:chgData name="GAETANO RANDAZZO" userId="6bcc7446-c451-42ee-9900-145cf876e556" providerId="ADAL" clId="{F6916BB8-39AD-4E92-84B1-A2F2334DB00C}" dt="2022-12-20T16:12:29.328" v="11613" actId="1076"/>
          <ac:cxnSpMkLst>
            <pc:docMk/>
            <pc:sldMk cId="1050448879" sldId="558"/>
            <ac:cxnSpMk id="15" creationId="{CBAFAA1F-3CBC-3D6A-0DE8-1EFB5BEA99F9}"/>
          </ac:cxnSpMkLst>
        </pc:cxnChg>
        <pc:cxnChg chg="add mod">
          <ac:chgData name="GAETANO RANDAZZO" userId="6bcc7446-c451-42ee-9900-145cf876e556" providerId="ADAL" clId="{F6916BB8-39AD-4E92-84B1-A2F2334DB00C}" dt="2022-12-20T16:12:34.528" v="11615" actId="1076"/>
          <ac:cxnSpMkLst>
            <pc:docMk/>
            <pc:sldMk cId="1050448879" sldId="558"/>
            <ac:cxnSpMk id="16" creationId="{39282CA5-0F92-243F-0591-0615C369FCCF}"/>
          </ac:cxnSpMkLst>
        </pc:cxnChg>
        <pc:cxnChg chg="add mod">
          <ac:chgData name="GAETANO RANDAZZO" userId="6bcc7446-c451-42ee-9900-145cf876e556" providerId="ADAL" clId="{F6916BB8-39AD-4E92-84B1-A2F2334DB00C}" dt="2022-12-20T16:12:48.360" v="11617" actId="1076"/>
          <ac:cxnSpMkLst>
            <pc:docMk/>
            <pc:sldMk cId="1050448879" sldId="558"/>
            <ac:cxnSpMk id="17" creationId="{97FF0389-8022-85C8-038E-4DA1481DF1F7}"/>
          </ac:cxnSpMkLst>
        </pc:cxnChg>
        <pc:cxnChg chg="add del mod">
          <ac:chgData name="GAETANO RANDAZZO" userId="6bcc7446-c451-42ee-9900-145cf876e556" providerId="ADAL" clId="{F6916BB8-39AD-4E92-84B1-A2F2334DB00C}" dt="2022-12-20T16:42:03.596" v="11806" actId="1076"/>
          <ac:cxnSpMkLst>
            <pc:docMk/>
            <pc:sldMk cId="1050448879" sldId="558"/>
            <ac:cxnSpMk id="18" creationId="{3F6F8C0D-C7C6-C672-B708-603765A3C7C4}"/>
          </ac:cxnSpMkLst>
        </pc:cxnChg>
        <pc:cxnChg chg="add del mod">
          <ac:chgData name="GAETANO RANDAZZO" userId="6bcc7446-c451-42ee-9900-145cf876e556" providerId="ADAL" clId="{F6916BB8-39AD-4E92-84B1-A2F2334DB00C}" dt="2022-12-20T16:18:37.497" v="11626" actId="478"/>
          <ac:cxnSpMkLst>
            <pc:docMk/>
            <pc:sldMk cId="1050448879" sldId="558"/>
            <ac:cxnSpMk id="19" creationId="{4D10E652-63AB-FA33-41F9-CBBD94DB3B74}"/>
          </ac:cxnSpMkLst>
        </pc:cxnChg>
        <pc:cxnChg chg="add mod">
          <ac:chgData name="GAETANO RANDAZZO" userId="6bcc7446-c451-42ee-9900-145cf876e556" providerId="ADAL" clId="{F6916BB8-39AD-4E92-84B1-A2F2334DB00C}" dt="2022-12-20T16:21:04.298" v="11629" actId="14100"/>
          <ac:cxnSpMkLst>
            <pc:docMk/>
            <pc:sldMk cId="1050448879" sldId="558"/>
            <ac:cxnSpMk id="22" creationId="{631DC516-F523-04CC-ACBE-C2FBCF621017}"/>
          </ac:cxnSpMkLst>
        </pc:cxnChg>
        <pc:cxnChg chg="add mod">
          <ac:chgData name="GAETANO RANDAZZO" userId="6bcc7446-c451-42ee-9900-145cf876e556" providerId="ADAL" clId="{F6916BB8-39AD-4E92-84B1-A2F2334DB00C}" dt="2022-12-20T16:40:45.312" v="11788" actId="14100"/>
          <ac:cxnSpMkLst>
            <pc:docMk/>
            <pc:sldMk cId="1050448879" sldId="558"/>
            <ac:cxnSpMk id="24" creationId="{887A5605-2D2C-C300-64D0-B48C0A6DAE68}"/>
          </ac:cxnSpMkLst>
        </pc:cxnChg>
        <pc:cxnChg chg="add mod">
          <ac:chgData name="GAETANO RANDAZZO" userId="6bcc7446-c451-42ee-9900-145cf876e556" providerId="ADAL" clId="{F6916BB8-39AD-4E92-84B1-A2F2334DB00C}" dt="2022-12-20T16:21:43.584" v="11638" actId="1076"/>
          <ac:cxnSpMkLst>
            <pc:docMk/>
            <pc:sldMk cId="1050448879" sldId="558"/>
            <ac:cxnSpMk id="28" creationId="{8454FE8B-1AC9-8281-BE9D-86FC8856C66E}"/>
          </ac:cxnSpMkLst>
        </pc:cxnChg>
        <pc:cxnChg chg="add mod">
          <ac:chgData name="GAETANO RANDAZZO" userId="6bcc7446-c451-42ee-9900-145cf876e556" providerId="ADAL" clId="{F6916BB8-39AD-4E92-84B1-A2F2334DB00C}" dt="2022-12-20T16:21:53.257" v="11640" actId="1076"/>
          <ac:cxnSpMkLst>
            <pc:docMk/>
            <pc:sldMk cId="1050448879" sldId="558"/>
            <ac:cxnSpMk id="29" creationId="{75AF68BB-7373-F38D-7ACD-A34401EDCEF2}"/>
          </ac:cxnSpMkLst>
        </pc:cxnChg>
        <pc:cxnChg chg="add mod">
          <ac:chgData name="GAETANO RANDAZZO" userId="6bcc7446-c451-42ee-9900-145cf876e556" providerId="ADAL" clId="{F6916BB8-39AD-4E92-84B1-A2F2334DB00C}" dt="2022-12-20T16:23:01.232" v="11649" actId="14100"/>
          <ac:cxnSpMkLst>
            <pc:docMk/>
            <pc:sldMk cId="1050448879" sldId="558"/>
            <ac:cxnSpMk id="30" creationId="{D6A32FAA-21CB-B415-BDF6-6B22ECA1A507}"/>
          </ac:cxnSpMkLst>
        </pc:cxnChg>
        <pc:cxnChg chg="add del mod">
          <ac:chgData name="GAETANO RANDAZZO" userId="6bcc7446-c451-42ee-9900-145cf876e556" providerId="ADAL" clId="{F6916BB8-39AD-4E92-84B1-A2F2334DB00C}" dt="2022-12-20T16:22:55.572" v="11648" actId="478"/>
          <ac:cxnSpMkLst>
            <pc:docMk/>
            <pc:sldMk cId="1050448879" sldId="558"/>
            <ac:cxnSpMk id="32" creationId="{77C34155-4697-CF21-831D-493D50EF2875}"/>
          </ac:cxnSpMkLst>
        </pc:cxnChg>
        <pc:cxnChg chg="add mod">
          <ac:chgData name="GAETANO RANDAZZO" userId="6bcc7446-c451-42ee-9900-145cf876e556" providerId="ADAL" clId="{F6916BB8-39AD-4E92-84B1-A2F2334DB00C}" dt="2022-12-20T16:28:06.728" v="11719" actId="14100"/>
          <ac:cxnSpMkLst>
            <pc:docMk/>
            <pc:sldMk cId="1050448879" sldId="558"/>
            <ac:cxnSpMk id="34" creationId="{26F60599-0AFC-9300-2484-0D2689A40885}"/>
          </ac:cxnSpMkLst>
        </pc:cxnChg>
        <pc:cxnChg chg="add mod">
          <ac:chgData name="GAETANO RANDAZZO" userId="6bcc7446-c451-42ee-9900-145cf876e556" providerId="ADAL" clId="{F6916BB8-39AD-4E92-84B1-A2F2334DB00C}" dt="2022-12-20T16:28:17.752" v="11720" actId="14100"/>
          <ac:cxnSpMkLst>
            <pc:docMk/>
            <pc:sldMk cId="1050448879" sldId="558"/>
            <ac:cxnSpMk id="35" creationId="{5CDD6E27-6783-3682-2A57-7E605F612A24}"/>
          </ac:cxnSpMkLst>
        </pc:cxnChg>
        <pc:cxnChg chg="add del mod">
          <ac:chgData name="GAETANO RANDAZZO" userId="6bcc7446-c451-42ee-9900-145cf876e556" providerId="ADAL" clId="{F6916BB8-39AD-4E92-84B1-A2F2334DB00C}" dt="2022-12-20T16:23:32.006" v="11658" actId="478"/>
          <ac:cxnSpMkLst>
            <pc:docMk/>
            <pc:sldMk cId="1050448879" sldId="558"/>
            <ac:cxnSpMk id="37" creationId="{1E3F462E-102E-9B9A-56C3-9474CF799BB3}"/>
          </ac:cxnSpMkLst>
        </pc:cxnChg>
        <pc:cxnChg chg="add mod">
          <ac:chgData name="GAETANO RANDAZZO" userId="6bcc7446-c451-42ee-9900-145cf876e556" providerId="ADAL" clId="{F6916BB8-39AD-4E92-84B1-A2F2334DB00C}" dt="2022-12-20T16:28:00.688" v="11717" actId="1076"/>
          <ac:cxnSpMkLst>
            <pc:docMk/>
            <pc:sldMk cId="1050448879" sldId="558"/>
            <ac:cxnSpMk id="39" creationId="{3A7C2B37-AC16-A35D-37E2-A2EC39BB4EEA}"/>
          </ac:cxnSpMkLst>
        </pc:cxnChg>
        <pc:cxnChg chg="add mod">
          <ac:chgData name="GAETANO RANDAZZO" userId="6bcc7446-c451-42ee-9900-145cf876e556" providerId="ADAL" clId="{F6916BB8-39AD-4E92-84B1-A2F2334DB00C}" dt="2022-12-20T16:25:37.937" v="11681" actId="1076"/>
          <ac:cxnSpMkLst>
            <pc:docMk/>
            <pc:sldMk cId="1050448879" sldId="558"/>
            <ac:cxnSpMk id="46" creationId="{029ABA61-C9A4-CB73-F55D-823A2FCCD285}"/>
          </ac:cxnSpMkLst>
        </pc:cxnChg>
        <pc:cxnChg chg="add mod">
          <ac:chgData name="GAETANO RANDAZZO" userId="6bcc7446-c451-42ee-9900-145cf876e556" providerId="ADAL" clId="{F6916BB8-39AD-4E92-84B1-A2F2334DB00C}" dt="2022-12-20T16:25:43.961" v="11683" actId="1076"/>
          <ac:cxnSpMkLst>
            <pc:docMk/>
            <pc:sldMk cId="1050448879" sldId="558"/>
            <ac:cxnSpMk id="49" creationId="{5CC602E9-15C1-3C22-1843-C1E1C7360DF4}"/>
          </ac:cxnSpMkLst>
        </pc:cxnChg>
        <pc:cxnChg chg="add mod">
          <ac:chgData name="GAETANO RANDAZZO" userId="6bcc7446-c451-42ee-9900-145cf876e556" providerId="ADAL" clId="{F6916BB8-39AD-4E92-84B1-A2F2334DB00C}" dt="2022-12-20T16:25:51.257" v="11685" actId="1076"/>
          <ac:cxnSpMkLst>
            <pc:docMk/>
            <pc:sldMk cId="1050448879" sldId="558"/>
            <ac:cxnSpMk id="50" creationId="{F8FDBDA0-6377-7DFF-7B7C-BD307167BE94}"/>
          </ac:cxnSpMkLst>
        </pc:cxnChg>
        <pc:cxnChg chg="add mod">
          <ac:chgData name="GAETANO RANDAZZO" userId="6bcc7446-c451-42ee-9900-145cf876e556" providerId="ADAL" clId="{F6916BB8-39AD-4E92-84B1-A2F2334DB00C}" dt="2022-12-20T16:25:57.392" v="11687" actId="1076"/>
          <ac:cxnSpMkLst>
            <pc:docMk/>
            <pc:sldMk cId="1050448879" sldId="558"/>
            <ac:cxnSpMk id="51" creationId="{C5D7A2CE-5685-FA40-74C0-346C5833E533}"/>
          </ac:cxnSpMkLst>
        </pc:cxnChg>
        <pc:cxnChg chg="add mod">
          <ac:chgData name="GAETANO RANDAZZO" userId="6bcc7446-c451-42ee-9900-145cf876e556" providerId="ADAL" clId="{F6916BB8-39AD-4E92-84B1-A2F2334DB00C}" dt="2022-12-20T16:26:03.144" v="11689" actId="1076"/>
          <ac:cxnSpMkLst>
            <pc:docMk/>
            <pc:sldMk cId="1050448879" sldId="558"/>
            <ac:cxnSpMk id="52" creationId="{A42D22F1-4244-8CB8-85EB-E32E766F9799}"/>
          </ac:cxnSpMkLst>
        </pc:cxnChg>
        <pc:cxnChg chg="add mod">
          <ac:chgData name="GAETANO RANDAZZO" userId="6bcc7446-c451-42ee-9900-145cf876e556" providerId="ADAL" clId="{F6916BB8-39AD-4E92-84B1-A2F2334DB00C}" dt="2022-12-20T16:26:07.929" v="11691" actId="1076"/>
          <ac:cxnSpMkLst>
            <pc:docMk/>
            <pc:sldMk cId="1050448879" sldId="558"/>
            <ac:cxnSpMk id="53" creationId="{5E10E647-22AC-C032-738E-838794782614}"/>
          </ac:cxnSpMkLst>
        </pc:cxnChg>
        <pc:cxnChg chg="add mod">
          <ac:chgData name="GAETANO RANDAZZO" userId="6bcc7446-c451-42ee-9900-145cf876e556" providerId="ADAL" clId="{F6916BB8-39AD-4E92-84B1-A2F2334DB00C}" dt="2022-12-20T16:26:13.984" v="11693" actId="1076"/>
          <ac:cxnSpMkLst>
            <pc:docMk/>
            <pc:sldMk cId="1050448879" sldId="558"/>
            <ac:cxnSpMk id="54" creationId="{C243D58C-5241-A8C3-52E9-14CF6A0EE037}"/>
          </ac:cxnSpMkLst>
        </pc:cxnChg>
        <pc:cxnChg chg="add mod">
          <ac:chgData name="GAETANO RANDAZZO" userId="6bcc7446-c451-42ee-9900-145cf876e556" providerId="ADAL" clId="{F6916BB8-39AD-4E92-84B1-A2F2334DB00C}" dt="2022-12-20T16:26:29.753" v="11697" actId="14100"/>
          <ac:cxnSpMkLst>
            <pc:docMk/>
            <pc:sldMk cId="1050448879" sldId="558"/>
            <ac:cxnSpMk id="55" creationId="{DE57CA4B-034B-45A6-1973-146F68A85261}"/>
          </ac:cxnSpMkLst>
        </pc:cxnChg>
        <pc:cxnChg chg="add mod">
          <ac:chgData name="GAETANO RANDAZZO" userId="6bcc7446-c451-42ee-9900-145cf876e556" providerId="ADAL" clId="{F6916BB8-39AD-4E92-84B1-A2F2334DB00C}" dt="2022-12-20T16:26:49.408" v="11699" actId="1076"/>
          <ac:cxnSpMkLst>
            <pc:docMk/>
            <pc:sldMk cId="1050448879" sldId="558"/>
            <ac:cxnSpMk id="58" creationId="{DF3D07F1-E76B-65F2-BFF9-510C22A745FB}"/>
          </ac:cxnSpMkLst>
        </pc:cxnChg>
        <pc:cxnChg chg="add mod">
          <ac:chgData name="GAETANO RANDAZZO" userId="6bcc7446-c451-42ee-9900-145cf876e556" providerId="ADAL" clId="{F6916BB8-39AD-4E92-84B1-A2F2334DB00C}" dt="2022-12-20T16:26:58.712" v="11702" actId="1076"/>
          <ac:cxnSpMkLst>
            <pc:docMk/>
            <pc:sldMk cId="1050448879" sldId="558"/>
            <ac:cxnSpMk id="59" creationId="{DD4149A7-6750-0891-4AA5-EA2237B80A90}"/>
          </ac:cxnSpMkLst>
        </pc:cxnChg>
        <pc:cxnChg chg="add mod">
          <ac:chgData name="GAETANO RANDAZZO" userId="6bcc7446-c451-42ee-9900-145cf876e556" providerId="ADAL" clId="{F6916BB8-39AD-4E92-84B1-A2F2334DB00C}" dt="2022-12-20T16:27:03.841" v="11704" actId="1076"/>
          <ac:cxnSpMkLst>
            <pc:docMk/>
            <pc:sldMk cId="1050448879" sldId="558"/>
            <ac:cxnSpMk id="60" creationId="{C0E46346-B60A-DFE4-DEAE-02F75C4CBF38}"/>
          </ac:cxnSpMkLst>
        </pc:cxnChg>
        <pc:cxnChg chg="add mod">
          <ac:chgData name="GAETANO RANDAZZO" userId="6bcc7446-c451-42ee-9900-145cf876e556" providerId="ADAL" clId="{F6916BB8-39AD-4E92-84B1-A2F2334DB00C}" dt="2022-12-20T16:27:06.730" v="11706" actId="1076"/>
          <ac:cxnSpMkLst>
            <pc:docMk/>
            <pc:sldMk cId="1050448879" sldId="558"/>
            <ac:cxnSpMk id="61" creationId="{14A6839B-1C0A-F729-C850-8121A17612EA}"/>
          </ac:cxnSpMkLst>
        </pc:cxnChg>
        <pc:cxnChg chg="add mod">
          <ac:chgData name="GAETANO RANDAZZO" userId="6bcc7446-c451-42ee-9900-145cf876e556" providerId="ADAL" clId="{F6916BB8-39AD-4E92-84B1-A2F2334DB00C}" dt="2022-12-20T16:27:09.648" v="11708" actId="1076"/>
          <ac:cxnSpMkLst>
            <pc:docMk/>
            <pc:sldMk cId="1050448879" sldId="558"/>
            <ac:cxnSpMk id="62" creationId="{A032A617-67C3-9A3F-3377-11D1B39D5D2C}"/>
          </ac:cxnSpMkLst>
        </pc:cxnChg>
        <pc:cxnChg chg="add mod">
          <ac:chgData name="GAETANO RANDAZZO" userId="6bcc7446-c451-42ee-9900-145cf876e556" providerId="ADAL" clId="{F6916BB8-39AD-4E92-84B1-A2F2334DB00C}" dt="2022-12-20T16:27:13.209" v="11710" actId="1076"/>
          <ac:cxnSpMkLst>
            <pc:docMk/>
            <pc:sldMk cId="1050448879" sldId="558"/>
            <ac:cxnSpMk id="63" creationId="{18FDF311-8FF0-D92F-742C-4F9E8BD084DD}"/>
          </ac:cxnSpMkLst>
        </pc:cxnChg>
        <pc:cxnChg chg="add mod">
          <ac:chgData name="GAETANO RANDAZZO" userId="6bcc7446-c451-42ee-9900-145cf876e556" providerId="ADAL" clId="{F6916BB8-39AD-4E92-84B1-A2F2334DB00C}" dt="2022-12-20T16:27:17.937" v="11712" actId="1076"/>
          <ac:cxnSpMkLst>
            <pc:docMk/>
            <pc:sldMk cId="1050448879" sldId="558"/>
            <ac:cxnSpMk id="64" creationId="{0D8BB29A-C267-32A5-7E30-6DA0F03E7094}"/>
          </ac:cxnSpMkLst>
        </pc:cxnChg>
        <pc:cxnChg chg="add mod">
          <ac:chgData name="GAETANO RANDAZZO" userId="6bcc7446-c451-42ee-9900-145cf876e556" providerId="ADAL" clId="{F6916BB8-39AD-4E92-84B1-A2F2334DB00C}" dt="2022-12-20T16:27:38.384" v="11715" actId="1076"/>
          <ac:cxnSpMkLst>
            <pc:docMk/>
            <pc:sldMk cId="1050448879" sldId="558"/>
            <ac:cxnSpMk id="65" creationId="{32F700C0-CB72-37F7-56C8-3DFCF02F4017}"/>
          </ac:cxnSpMkLst>
        </pc:cxnChg>
        <pc:cxnChg chg="add mod">
          <ac:chgData name="GAETANO RANDAZZO" userId="6bcc7446-c451-42ee-9900-145cf876e556" providerId="ADAL" clId="{F6916BB8-39AD-4E92-84B1-A2F2334DB00C}" dt="2022-12-20T16:42:18.883" v="11809" actId="14100"/>
          <ac:cxnSpMkLst>
            <pc:docMk/>
            <pc:sldMk cId="1050448879" sldId="558"/>
            <ac:cxnSpMk id="71" creationId="{CAEF9CA3-2D0A-FB21-9617-D3BCE2F92171}"/>
          </ac:cxnSpMkLst>
        </pc:cxnChg>
        <pc:cxnChg chg="add del mod">
          <ac:chgData name="GAETANO RANDAZZO" userId="6bcc7446-c451-42ee-9900-145cf876e556" providerId="ADAL" clId="{F6916BB8-39AD-4E92-84B1-A2F2334DB00C}" dt="2022-12-20T16:31:12.323" v="11725" actId="478"/>
          <ac:cxnSpMkLst>
            <pc:docMk/>
            <pc:sldMk cId="1050448879" sldId="558"/>
            <ac:cxnSpMk id="72" creationId="{FE7DFE0F-AB3B-B88E-3CE2-8A67BADADF6E}"/>
          </ac:cxnSpMkLst>
        </pc:cxnChg>
        <pc:cxnChg chg="add mod">
          <ac:chgData name="GAETANO RANDAZZO" userId="6bcc7446-c451-42ee-9900-145cf876e556" providerId="ADAL" clId="{F6916BB8-39AD-4E92-84B1-A2F2334DB00C}" dt="2022-12-20T16:41:31.041" v="11795" actId="14100"/>
          <ac:cxnSpMkLst>
            <pc:docMk/>
            <pc:sldMk cId="1050448879" sldId="558"/>
            <ac:cxnSpMk id="73" creationId="{0585AE7F-D8DC-E490-459D-0204D15D36A1}"/>
          </ac:cxnSpMkLst>
        </pc:cxnChg>
        <pc:cxnChg chg="add mod">
          <ac:chgData name="GAETANO RANDAZZO" userId="6bcc7446-c451-42ee-9900-145cf876e556" providerId="ADAL" clId="{F6916BB8-39AD-4E92-84B1-A2F2334DB00C}" dt="2022-12-20T16:42:15.129" v="11808" actId="14100"/>
          <ac:cxnSpMkLst>
            <pc:docMk/>
            <pc:sldMk cId="1050448879" sldId="558"/>
            <ac:cxnSpMk id="75" creationId="{4EF3A0A2-C08B-72CF-9F3B-3ABA99B0210D}"/>
          </ac:cxnSpMkLst>
        </pc:cxnChg>
        <pc:cxnChg chg="add mod">
          <ac:chgData name="GAETANO RANDAZZO" userId="6bcc7446-c451-42ee-9900-145cf876e556" providerId="ADAL" clId="{F6916BB8-39AD-4E92-84B1-A2F2334DB00C}" dt="2022-12-20T16:41:51.348" v="11801" actId="14100"/>
          <ac:cxnSpMkLst>
            <pc:docMk/>
            <pc:sldMk cId="1050448879" sldId="558"/>
            <ac:cxnSpMk id="76" creationId="{6A17B956-330E-C69C-1EE3-E26590C312A4}"/>
          </ac:cxnSpMkLst>
        </pc:cxnChg>
        <pc:cxnChg chg="add mod">
          <ac:chgData name="GAETANO RANDAZZO" userId="6bcc7446-c451-42ee-9900-145cf876e556" providerId="ADAL" clId="{F6916BB8-39AD-4E92-84B1-A2F2334DB00C}" dt="2022-12-20T16:41:20.394" v="11792" actId="14100"/>
          <ac:cxnSpMkLst>
            <pc:docMk/>
            <pc:sldMk cId="1050448879" sldId="558"/>
            <ac:cxnSpMk id="77" creationId="{6BDA0300-730F-CEB7-4E8A-AFC743A51911}"/>
          </ac:cxnSpMkLst>
        </pc:cxnChg>
        <pc:cxnChg chg="add mod">
          <ac:chgData name="GAETANO RANDAZZO" userId="6bcc7446-c451-42ee-9900-145cf876e556" providerId="ADAL" clId="{F6916BB8-39AD-4E92-84B1-A2F2334DB00C}" dt="2022-12-20T16:41:23.985" v="11793" actId="14100"/>
          <ac:cxnSpMkLst>
            <pc:docMk/>
            <pc:sldMk cId="1050448879" sldId="558"/>
            <ac:cxnSpMk id="78" creationId="{F82E0727-84D7-212E-E6FF-E801278A9230}"/>
          </ac:cxnSpMkLst>
        </pc:cxnChg>
        <pc:cxnChg chg="add del mod">
          <ac:chgData name="GAETANO RANDAZZO" userId="6bcc7446-c451-42ee-9900-145cf876e556" providerId="ADAL" clId="{F6916BB8-39AD-4E92-84B1-A2F2334DB00C}" dt="2022-12-20T16:34:56.257" v="11748" actId="14100"/>
          <ac:cxnSpMkLst>
            <pc:docMk/>
            <pc:sldMk cId="1050448879" sldId="558"/>
            <ac:cxnSpMk id="79" creationId="{530864DB-40AD-0151-E03F-86361ABC6732}"/>
          </ac:cxnSpMkLst>
        </pc:cxnChg>
        <pc:cxnChg chg="add mod">
          <ac:chgData name="GAETANO RANDAZZO" userId="6bcc7446-c451-42ee-9900-145cf876e556" providerId="ADAL" clId="{F6916BB8-39AD-4E92-84B1-A2F2334DB00C}" dt="2022-12-20T16:34:57.612" v="11750" actId="14100"/>
          <ac:cxnSpMkLst>
            <pc:docMk/>
            <pc:sldMk cId="1050448879" sldId="558"/>
            <ac:cxnSpMk id="80" creationId="{7D737CD2-453D-0947-F60F-05C7065E2BEB}"/>
          </ac:cxnSpMkLst>
        </pc:cxnChg>
        <pc:cxnChg chg="add mod">
          <ac:chgData name="GAETANO RANDAZZO" userId="6bcc7446-c451-42ee-9900-145cf876e556" providerId="ADAL" clId="{F6916BB8-39AD-4E92-84B1-A2F2334DB00C}" dt="2022-12-20T16:37:35.249" v="11764" actId="14100"/>
          <ac:cxnSpMkLst>
            <pc:docMk/>
            <pc:sldMk cId="1050448879" sldId="558"/>
            <ac:cxnSpMk id="86" creationId="{391BA6A2-4BFA-2CDD-DDDF-07F290C5C0F7}"/>
          </ac:cxnSpMkLst>
        </pc:cxnChg>
        <pc:cxnChg chg="add mod">
          <ac:chgData name="GAETANO RANDAZZO" userId="6bcc7446-c451-42ee-9900-145cf876e556" providerId="ADAL" clId="{F6916BB8-39AD-4E92-84B1-A2F2334DB00C}" dt="2022-12-20T16:35:33.216" v="11757" actId="1076"/>
          <ac:cxnSpMkLst>
            <pc:docMk/>
            <pc:sldMk cId="1050448879" sldId="558"/>
            <ac:cxnSpMk id="87" creationId="{0F78EE0B-7A28-80F9-2418-B77C071C8D8A}"/>
          </ac:cxnSpMkLst>
        </pc:cxnChg>
        <pc:cxnChg chg="add mod">
          <ac:chgData name="GAETANO RANDAZZO" userId="6bcc7446-c451-42ee-9900-145cf876e556" providerId="ADAL" clId="{F6916BB8-39AD-4E92-84B1-A2F2334DB00C}" dt="2022-12-20T16:37:48.433" v="11767" actId="14100"/>
          <ac:cxnSpMkLst>
            <pc:docMk/>
            <pc:sldMk cId="1050448879" sldId="558"/>
            <ac:cxnSpMk id="90" creationId="{5B05CC90-9886-BE64-DA7E-B624FA15BDD4}"/>
          </ac:cxnSpMkLst>
        </pc:cxnChg>
        <pc:cxnChg chg="add mod">
          <ac:chgData name="GAETANO RANDAZZO" userId="6bcc7446-c451-42ee-9900-145cf876e556" providerId="ADAL" clId="{F6916BB8-39AD-4E92-84B1-A2F2334DB00C}" dt="2022-12-20T16:37:41.897" v="11766" actId="1076"/>
          <ac:cxnSpMkLst>
            <pc:docMk/>
            <pc:sldMk cId="1050448879" sldId="558"/>
            <ac:cxnSpMk id="95" creationId="{C2386D65-4041-C5B0-8338-E92C06A2A289}"/>
          </ac:cxnSpMkLst>
        </pc:cxnChg>
        <pc:cxnChg chg="add mod">
          <ac:chgData name="GAETANO RANDAZZO" userId="6bcc7446-c451-42ee-9900-145cf876e556" providerId="ADAL" clId="{F6916BB8-39AD-4E92-84B1-A2F2334DB00C}" dt="2022-12-20T16:38:05.032" v="11769" actId="14100"/>
          <ac:cxnSpMkLst>
            <pc:docMk/>
            <pc:sldMk cId="1050448879" sldId="558"/>
            <ac:cxnSpMk id="98" creationId="{6F1918DB-D32C-E8C2-2970-452B1A90EEE6}"/>
          </ac:cxnSpMkLst>
        </pc:cxnChg>
        <pc:cxnChg chg="add mod">
          <ac:chgData name="GAETANO RANDAZZO" userId="6bcc7446-c451-42ee-9900-145cf876e556" providerId="ADAL" clId="{F6916BB8-39AD-4E92-84B1-A2F2334DB00C}" dt="2022-12-20T16:38:13.072" v="11771" actId="1076"/>
          <ac:cxnSpMkLst>
            <pc:docMk/>
            <pc:sldMk cId="1050448879" sldId="558"/>
            <ac:cxnSpMk id="100" creationId="{73A1526B-939B-2CB9-55F9-5F8553598634}"/>
          </ac:cxnSpMkLst>
        </pc:cxnChg>
        <pc:cxnChg chg="add mod">
          <ac:chgData name="GAETANO RANDAZZO" userId="6bcc7446-c451-42ee-9900-145cf876e556" providerId="ADAL" clId="{F6916BB8-39AD-4E92-84B1-A2F2334DB00C}" dt="2022-12-20T16:38:26.016" v="11777" actId="14100"/>
          <ac:cxnSpMkLst>
            <pc:docMk/>
            <pc:sldMk cId="1050448879" sldId="558"/>
            <ac:cxnSpMk id="101" creationId="{D34F1D20-8EA8-6D13-5C75-01D5A32156F3}"/>
          </ac:cxnSpMkLst>
        </pc:cxnChg>
        <pc:cxnChg chg="add mod">
          <ac:chgData name="GAETANO RANDAZZO" userId="6bcc7446-c451-42ee-9900-145cf876e556" providerId="ADAL" clId="{F6916BB8-39AD-4E92-84B1-A2F2334DB00C}" dt="2022-12-20T16:38:47.450" v="11781" actId="1076"/>
          <ac:cxnSpMkLst>
            <pc:docMk/>
            <pc:sldMk cId="1050448879" sldId="558"/>
            <ac:cxnSpMk id="102" creationId="{743FDA76-2645-4F82-BF4E-F78796F60D1D}"/>
          </ac:cxnSpMkLst>
        </pc:cxnChg>
        <pc:cxnChg chg="add del mod">
          <ac:chgData name="GAETANO RANDAZZO" userId="6bcc7446-c451-42ee-9900-145cf876e556" providerId="ADAL" clId="{F6916BB8-39AD-4E92-84B1-A2F2334DB00C}" dt="2022-12-20T16:39:12.371" v="11783" actId="478"/>
          <ac:cxnSpMkLst>
            <pc:docMk/>
            <pc:sldMk cId="1050448879" sldId="558"/>
            <ac:cxnSpMk id="107" creationId="{F5C70E10-C24C-AABD-9269-EDAA192B1BDF}"/>
          </ac:cxnSpMkLst>
        </pc:cxnChg>
        <pc:cxnChg chg="add mod">
          <ac:chgData name="GAETANO RANDAZZO" userId="6bcc7446-c451-42ee-9900-145cf876e556" providerId="ADAL" clId="{F6916BB8-39AD-4E92-84B1-A2F2334DB00C}" dt="2022-12-20T16:39:19.761" v="11785" actId="1076"/>
          <ac:cxnSpMkLst>
            <pc:docMk/>
            <pc:sldMk cId="1050448879" sldId="558"/>
            <ac:cxnSpMk id="108" creationId="{B1EFB19A-5430-85F2-5593-AD3B923195C1}"/>
          </ac:cxnSpMkLst>
        </pc:cxnChg>
        <pc:cxnChg chg="add mod">
          <ac:chgData name="GAETANO RANDAZZO" userId="6bcc7446-c451-42ee-9900-145cf876e556" providerId="ADAL" clId="{F6916BB8-39AD-4E92-84B1-A2F2334DB00C}" dt="2022-12-20T16:39:26.489" v="11787" actId="1076"/>
          <ac:cxnSpMkLst>
            <pc:docMk/>
            <pc:sldMk cId="1050448879" sldId="558"/>
            <ac:cxnSpMk id="109" creationId="{56310CBB-EB46-730F-6BB9-661B2084C9C6}"/>
          </ac:cxnSpMkLst>
        </pc:cxnChg>
        <pc:cxnChg chg="add mod">
          <ac:chgData name="GAETANO RANDAZZO" userId="6bcc7446-c451-42ee-9900-145cf876e556" providerId="ADAL" clId="{F6916BB8-39AD-4E92-84B1-A2F2334DB00C}" dt="2022-12-20T16:41:36.513" v="11797" actId="1076"/>
          <ac:cxnSpMkLst>
            <pc:docMk/>
            <pc:sldMk cId="1050448879" sldId="558"/>
            <ac:cxnSpMk id="118" creationId="{71A2DA0F-B2F3-6CD3-4683-9035CEC9BD68}"/>
          </ac:cxnSpMkLst>
        </pc:cxnChg>
        <pc:cxnChg chg="add mod">
          <ac:chgData name="GAETANO RANDAZZO" userId="6bcc7446-c451-42ee-9900-145cf876e556" providerId="ADAL" clId="{F6916BB8-39AD-4E92-84B1-A2F2334DB00C}" dt="2022-12-20T16:41:41.704" v="11799" actId="1076"/>
          <ac:cxnSpMkLst>
            <pc:docMk/>
            <pc:sldMk cId="1050448879" sldId="558"/>
            <ac:cxnSpMk id="119" creationId="{AE006686-9247-C32B-5482-817C180B327E}"/>
          </ac:cxnSpMkLst>
        </pc:cxnChg>
        <pc:cxnChg chg="add mod">
          <ac:chgData name="GAETANO RANDAZZO" userId="6bcc7446-c451-42ee-9900-145cf876e556" providerId="ADAL" clId="{F6916BB8-39AD-4E92-84B1-A2F2334DB00C}" dt="2022-12-20T16:41:42.124" v="11800"/>
          <ac:cxnSpMkLst>
            <pc:docMk/>
            <pc:sldMk cId="1050448879" sldId="558"/>
            <ac:cxnSpMk id="120" creationId="{B00E8618-1832-D98F-C24C-5AFB9BC23191}"/>
          </ac:cxnSpMkLst>
        </pc:cxnChg>
        <pc:cxnChg chg="add mod">
          <ac:chgData name="GAETANO RANDAZZO" userId="6bcc7446-c451-42ee-9900-145cf876e556" providerId="ADAL" clId="{F6916BB8-39AD-4E92-84B1-A2F2334DB00C}" dt="2022-12-20T16:42:53.162" v="11812" actId="14100"/>
          <ac:cxnSpMkLst>
            <pc:docMk/>
            <pc:sldMk cId="1050448879" sldId="558"/>
            <ac:cxnSpMk id="125" creationId="{144A5FFD-65E2-1FD2-F88D-E485E55796BB}"/>
          </ac:cxnSpMkLst>
        </pc:cxnChg>
        <pc:cxnChg chg="add mod">
          <ac:chgData name="GAETANO RANDAZZO" userId="6bcc7446-c451-42ee-9900-145cf876e556" providerId="ADAL" clId="{F6916BB8-39AD-4E92-84B1-A2F2334DB00C}" dt="2022-12-20T16:42:57.106" v="11814" actId="1076"/>
          <ac:cxnSpMkLst>
            <pc:docMk/>
            <pc:sldMk cId="1050448879" sldId="558"/>
            <ac:cxnSpMk id="127" creationId="{71CD858B-2F81-42C6-89FC-62C54019E67B}"/>
          </ac:cxnSpMkLst>
        </pc:cxnChg>
        <pc:cxnChg chg="add mod">
          <ac:chgData name="GAETANO RANDAZZO" userId="6bcc7446-c451-42ee-9900-145cf876e556" providerId="ADAL" clId="{F6916BB8-39AD-4E92-84B1-A2F2334DB00C}" dt="2022-12-20T16:43:02.793" v="11816" actId="1076"/>
          <ac:cxnSpMkLst>
            <pc:docMk/>
            <pc:sldMk cId="1050448879" sldId="558"/>
            <ac:cxnSpMk id="128" creationId="{12FC9EAA-B0DA-EB41-7619-22CEC79E66B6}"/>
          </ac:cxnSpMkLst>
        </pc:cxnChg>
        <pc:cxnChg chg="add mod">
          <ac:chgData name="GAETANO RANDAZZO" userId="6bcc7446-c451-42ee-9900-145cf876e556" providerId="ADAL" clId="{F6916BB8-39AD-4E92-84B1-A2F2334DB00C}" dt="2022-12-20T16:43:22.018" v="11818" actId="1076"/>
          <ac:cxnSpMkLst>
            <pc:docMk/>
            <pc:sldMk cId="1050448879" sldId="558"/>
            <ac:cxnSpMk id="129" creationId="{6BE009D6-27FD-3F7E-D7AE-B045B23C5BA6}"/>
          </ac:cxnSpMkLst>
        </pc:cxnChg>
        <pc:cxnChg chg="add mod">
          <ac:chgData name="GAETANO RANDAZZO" userId="6bcc7446-c451-42ee-9900-145cf876e556" providerId="ADAL" clId="{F6916BB8-39AD-4E92-84B1-A2F2334DB00C}" dt="2022-12-20T16:43:31.377" v="11820" actId="1076"/>
          <ac:cxnSpMkLst>
            <pc:docMk/>
            <pc:sldMk cId="1050448879" sldId="558"/>
            <ac:cxnSpMk id="130" creationId="{1A39F320-808F-7A93-14B2-55B23717C439}"/>
          </ac:cxnSpMkLst>
        </pc:cxnChg>
      </pc:sldChg>
      <pc:sldChg chg="addSp delSp modSp add del mod ord">
        <pc:chgData name="GAETANO RANDAZZO" userId="6bcc7446-c451-42ee-9900-145cf876e556" providerId="ADAL" clId="{F6916BB8-39AD-4E92-84B1-A2F2334DB00C}" dt="2022-12-20T18:41:09.038" v="13987" actId="47"/>
        <pc:sldMkLst>
          <pc:docMk/>
          <pc:sldMk cId="3039139358" sldId="559"/>
        </pc:sldMkLst>
        <pc:spChg chg="add del mod">
          <ac:chgData name="GAETANO RANDAZZO" userId="6bcc7446-c451-42ee-9900-145cf876e556" providerId="ADAL" clId="{F6916BB8-39AD-4E92-84B1-A2F2334DB00C}" dt="2022-12-20T16:59:47.397" v="11904"/>
          <ac:spMkLst>
            <pc:docMk/>
            <pc:sldMk cId="3039139358" sldId="559"/>
            <ac:spMk id="99" creationId="{56903637-7B3A-E639-9685-0A1731E83E77}"/>
          </ac:spMkLst>
        </pc:spChg>
        <pc:spChg chg="add mod topLvl">
          <ac:chgData name="GAETANO RANDAZZO" userId="6bcc7446-c451-42ee-9900-145cf876e556" providerId="ADAL" clId="{F6916BB8-39AD-4E92-84B1-A2F2334DB00C}" dt="2022-12-20T17:41:43.262" v="12916" actId="338"/>
          <ac:spMkLst>
            <pc:docMk/>
            <pc:sldMk cId="3039139358" sldId="559"/>
            <ac:spMk id="103" creationId="{68179D47-E1CC-E647-992B-17AA90AE0E2E}"/>
          </ac:spMkLst>
        </pc:spChg>
        <pc:spChg chg="add mod topLvl">
          <ac:chgData name="GAETANO RANDAZZO" userId="6bcc7446-c451-42ee-9900-145cf876e556" providerId="ADAL" clId="{F6916BB8-39AD-4E92-84B1-A2F2334DB00C}" dt="2022-12-20T17:41:43.262" v="12916" actId="338"/>
          <ac:spMkLst>
            <pc:docMk/>
            <pc:sldMk cId="3039139358" sldId="559"/>
            <ac:spMk id="104" creationId="{495794D7-AA0A-4584-0A05-B877F881B8FE}"/>
          </ac:spMkLst>
        </pc:spChg>
        <pc:spChg chg="add del mod">
          <ac:chgData name="GAETANO RANDAZZO" userId="6bcc7446-c451-42ee-9900-145cf876e556" providerId="ADAL" clId="{F6916BB8-39AD-4E92-84B1-A2F2334DB00C}" dt="2022-12-20T17:05:01.085" v="12128" actId="478"/>
          <ac:spMkLst>
            <pc:docMk/>
            <pc:sldMk cId="3039139358" sldId="559"/>
            <ac:spMk id="105" creationId="{0314C11B-7436-CA28-2367-B6C12CC20F70}"/>
          </ac:spMkLst>
        </pc:spChg>
        <pc:spChg chg="add mod topLvl">
          <ac:chgData name="GAETANO RANDAZZO" userId="6bcc7446-c451-42ee-9900-145cf876e556" providerId="ADAL" clId="{F6916BB8-39AD-4E92-84B1-A2F2334DB00C}" dt="2022-12-20T17:41:43.262" v="12916" actId="338"/>
          <ac:spMkLst>
            <pc:docMk/>
            <pc:sldMk cId="3039139358" sldId="559"/>
            <ac:spMk id="106" creationId="{D31BE620-4087-B79A-1C5B-8C58B8B7053C}"/>
          </ac:spMkLst>
        </pc:spChg>
        <pc:spChg chg="add mod topLvl">
          <ac:chgData name="GAETANO RANDAZZO" userId="6bcc7446-c451-42ee-9900-145cf876e556" providerId="ADAL" clId="{F6916BB8-39AD-4E92-84B1-A2F2334DB00C}" dt="2022-12-20T17:53:30.612" v="13204"/>
          <ac:spMkLst>
            <pc:docMk/>
            <pc:sldMk cId="3039139358" sldId="559"/>
            <ac:spMk id="107" creationId="{CD5E1E27-3ACA-7CDB-81D5-1BE5B306F6B7}"/>
          </ac:spMkLst>
        </pc:spChg>
        <pc:spChg chg="add mod topLvl">
          <ac:chgData name="GAETANO RANDAZZO" userId="6bcc7446-c451-42ee-9900-145cf876e556" providerId="ADAL" clId="{F6916BB8-39AD-4E92-84B1-A2F2334DB00C}" dt="2022-12-20T17:41:43.262" v="12916" actId="338"/>
          <ac:spMkLst>
            <pc:docMk/>
            <pc:sldMk cId="3039139358" sldId="559"/>
            <ac:spMk id="110" creationId="{939E8A65-DFBB-035B-E50D-B35B4B669A37}"/>
          </ac:spMkLst>
        </pc:spChg>
        <pc:spChg chg="add mod topLvl">
          <ac:chgData name="GAETANO RANDAZZO" userId="6bcc7446-c451-42ee-9900-145cf876e556" providerId="ADAL" clId="{F6916BB8-39AD-4E92-84B1-A2F2334DB00C}" dt="2022-12-20T17:41:43.262" v="12916" actId="338"/>
          <ac:spMkLst>
            <pc:docMk/>
            <pc:sldMk cId="3039139358" sldId="559"/>
            <ac:spMk id="111" creationId="{52315730-4E53-EC0A-C11D-E03CBCBE636F}"/>
          </ac:spMkLst>
        </pc:spChg>
        <pc:spChg chg="add mod topLvl">
          <ac:chgData name="GAETANO RANDAZZO" userId="6bcc7446-c451-42ee-9900-145cf876e556" providerId="ADAL" clId="{F6916BB8-39AD-4E92-84B1-A2F2334DB00C}" dt="2022-12-20T17:41:43.262" v="12916" actId="338"/>
          <ac:spMkLst>
            <pc:docMk/>
            <pc:sldMk cId="3039139358" sldId="559"/>
            <ac:spMk id="112" creationId="{3236D317-32FB-6E64-F81E-4D7D173ED822}"/>
          </ac:spMkLst>
        </pc:spChg>
        <pc:spChg chg="add mod topLvl">
          <ac:chgData name="GAETANO RANDAZZO" userId="6bcc7446-c451-42ee-9900-145cf876e556" providerId="ADAL" clId="{F6916BB8-39AD-4E92-84B1-A2F2334DB00C}" dt="2022-12-20T17:41:43.262" v="12916" actId="338"/>
          <ac:spMkLst>
            <pc:docMk/>
            <pc:sldMk cId="3039139358" sldId="559"/>
            <ac:spMk id="113" creationId="{D6A9D728-A59A-6E31-3F0F-39D9C716B98B}"/>
          </ac:spMkLst>
        </pc:spChg>
        <pc:spChg chg="add mod">
          <ac:chgData name="GAETANO RANDAZZO" userId="6bcc7446-c451-42ee-9900-145cf876e556" providerId="ADAL" clId="{F6916BB8-39AD-4E92-84B1-A2F2334DB00C}" dt="2022-12-20T17:41:51.637" v="12919" actId="164"/>
          <ac:spMkLst>
            <pc:docMk/>
            <pc:sldMk cId="3039139358" sldId="559"/>
            <ac:spMk id="134" creationId="{E4F8846D-D6E6-51D1-D2D5-7CF11B1A7BB2}"/>
          </ac:spMkLst>
        </pc:spChg>
        <pc:spChg chg="add mod">
          <ac:chgData name="GAETANO RANDAZZO" userId="6bcc7446-c451-42ee-9900-145cf876e556" providerId="ADAL" clId="{F6916BB8-39AD-4E92-84B1-A2F2334DB00C}" dt="2022-12-20T17:41:51.637" v="12919" actId="164"/>
          <ac:spMkLst>
            <pc:docMk/>
            <pc:sldMk cId="3039139358" sldId="559"/>
            <ac:spMk id="136" creationId="{08B2EDAB-BF18-02D3-5EF0-490D31FB8394}"/>
          </ac:spMkLst>
        </pc:spChg>
        <pc:spChg chg="mod topLvl">
          <ac:chgData name="GAETANO RANDAZZO" userId="6bcc7446-c451-42ee-9900-145cf876e556" providerId="ADAL" clId="{F6916BB8-39AD-4E92-84B1-A2F2334DB00C}" dt="2022-12-20T18:40:42.442" v="13984" actId="20577"/>
          <ac:spMkLst>
            <pc:docMk/>
            <pc:sldMk cId="3039139358" sldId="559"/>
            <ac:spMk id="138" creationId="{A6DA8DEB-494A-7567-BBB0-1CDEA0B35B54}"/>
          </ac:spMkLst>
        </pc:spChg>
        <pc:spChg chg="del mod">
          <ac:chgData name="GAETANO RANDAZZO" userId="6bcc7446-c451-42ee-9900-145cf876e556" providerId="ADAL" clId="{F6916BB8-39AD-4E92-84B1-A2F2334DB00C}" dt="2022-12-20T18:40:10.174" v="13967" actId="478"/>
          <ac:spMkLst>
            <pc:docMk/>
            <pc:sldMk cId="3039139358" sldId="559"/>
            <ac:spMk id="140" creationId="{22B6C33D-8AE0-8A38-03FD-2EABD4106F70}"/>
          </ac:spMkLst>
        </pc:spChg>
        <pc:spChg chg="del mod">
          <ac:chgData name="GAETANO RANDAZZO" userId="6bcc7446-c451-42ee-9900-145cf876e556" providerId="ADAL" clId="{F6916BB8-39AD-4E92-84B1-A2F2334DB00C}" dt="2022-12-20T18:40:35.535" v="13980" actId="478"/>
          <ac:spMkLst>
            <pc:docMk/>
            <pc:sldMk cId="3039139358" sldId="559"/>
            <ac:spMk id="142" creationId="{38AF588C-739A-1835-B86D-D3C62E504C84}"/>
          </ac:spMkLst>
        </pc:spChg>
        <pc:spChg chg="del mod">
          <ac:chgData name="GAETANO RANDAZZO" userId="6bcc7446-c451-42ee-9900-145cf876e556" providerId="ADAL" clId="{F6916BB8-39AD-4E92-84B1-A2F2334DB00C}" dt="2022-12-20T18:40:27.157" v="13974" actId="478"/>
          <ac:spMkLst>
            <pc:docMk/>
            <pc:sldMk cId="3039139358" sldId="559"/>
            <ac:spMk id="146" creationId="{C2B98561-F970-4D70-5CBB-9C713DB8746D}"/>
          </ac:spMkLst>
        </pc:spChg>
        <pc:spChg chg="del mod topLvl">
          <ac:chgData name="GAETANO RANDAZZO" userId="6bcc7446-c451-42ee-9900-145cf876e556" providerId="ADAL" clId="{F6916BB8-39AD-4E92-84B1-A2F2334DB00C}" dt="2022-12-20T18:40:38.711" v="13983" actId="478"/>
          <ac:spMkLst>
            <pc:docMk/>
            <pc:sldMk cId="3039139358" sldId="559"/>
            <ac:spMk id="147" creationId="{2EE3E4F7-0EE0-24F9-994E-B3EB81D4BC0C}"/>
          </ac:spMkLst>
        </pc:spChg>
        <pc:spChg chg="add del mod">
          <ac:chgData name="GAETANO RANDAZZO" userId="6bcc7446-c451-42ee-9900-145cf876e556" providerId="ADAL" clId="{F6916BB8-39AD-4E92-84B1-A2F2334DB00C}" dt="2022-12-20T18:40:08.697" v="13966" actId="478"/>
          <ac:spMkLst>
            <pc:docMk/>
            <pc:sldMk cId="3039139358" sldId="559"/>
            <ac:spMk id="160" creationId="{1ECCA2FE-AC78-D15D-E0D0-9CFBE729A596}"/>
          </ac:spMkLst>
        </pc:spChg>
        <pc:spChg chg="add del mod">
          <ac:chgData name="GAETANO RANDAZZO" userId="6bcc7446-c451-42ee-9900-145cf876e556" providerId="ADAL" clId="{F6916BB8-39AD-4E92-84B1-A2F2334DB00C}" dt="2022-12-20T18:40:07.993" v="13965" actId="478"/>
          <ac:spMkLst>
            <pc:docMk/>
            <pc:sldMk cId="3039139358" sldId="559"/>
            <ac:spMk id="162" creationId="{86022101-D6AB-53B1-1C60-8366A193A673}"/>
          </ac:spMkLst>
        </pc:spChg>
        <pc:spChg chg="add del mod">
          <ac:chgData name="GAETANO RANDAZZO" userId="6bcc7446-c451-42ee-9900-145cf876e556" providerId="ADAL" clId="{F6916BB8-39AD-4E92-84B1-A2F2334DB00C}" dt="2022-12-20T18:40:32.291" v="13977" actId="478"/>
          <ac:spMkLst>
            <pc:docMk/>
            <pc:sldMk cId="3039139358" sldId="559"/>
            <ac:spMk id="163" creationId="{A5A3F48C-888E-66DB-D945-237A5BC2EE7E}"/>
          </ac:spMkLst>
        </pc:spChg>
        <pc:spChg chg="mod">
          <ac:chgData name="GAETANO RANDAZZO" userId="6bcc7446-c451-42ee-9900-145cf876e556" providerId="ADAL" clId="{F6916BB8-39AD-4E92-84B1-A2F2334DB00C}" dt="2022-12-20T17:49:52.890" v="13136" actId="571"/>
          <ac:spMkLst>
            <pc:docMk/>
            <pc:sldMk cId="3039139358" sldId="559"/>
            <ac:spMk id="167" creationId="{41DA73D0-BF96-C7B1-906F-CC71B42B4634}"/>
          </ac:spMkLst>
        </pc:spChg>
        <pc:spChg chg="mod">
          <ac:chgData name="GAETANO RANDAZZO" userId="6bcc7446-c451-42ee-9900-145cf876e556" providerId="ADAL" clId="{F6916BB8-39AD-4E92-84B1-A2F2334DB00C}" dt="2022-12-20T17:49:52.890" v="13136" actId="571"/>
          <ac:spMkLst>
            <pc:docMk/>
            <pc:sldMk cId="3039139358" sldId="559"/>
            <ac:spMk id="169" creationId="{47FDF10A-49AD-FE34-5507-3456D7E2018B}"/>
          </ac:spMkLst>
        </pc:spChg>
        <pc:spChg chg="mod">
          <ac:chgData name="GAETANO RANDAZZO" userId="6bcc7446-c451-42ee-9900-145cf876e556" providerId="ADAL" clId="{F6916BB8-39AD-4E92-84B1-A2F2334DB00C}" dt="2022-12-20T17:49:52.890" v="13136" actId="571"/>
          <ac:spMkLst>
            <pc:docMk/>
            <pc:sldMk cId="3039139358" sldId="559"/>
            <ac:spMk id="171" creationId="{4C943AA1-6CC3-C385-2BFB-5A77A9F59FE5}"/>
          </ac:spMkLst>
        </pc:spChg>
        <pc:spChg chg="mod">
          <ac:chgData name="GAETANO RANDAZZO" userId="6bcc7446-c451-42ee-9900-145cf876e556" providerId="ADAL" clId="{F6916BB8-39AD-4E92-84B1-A2F2334DB00C}" dt="2022-12-20T17:49:52.890" v="13136" actId="571"/>
          <ac:spMkLst>
            <pc:docMk/>
            <pc:sldMk cId="3039139358" sldId="559"/>
            <ac:spMk id="173" creationId="{7F10F476-A0E5-6B92-7460-4D9297CC099C}"/>
          </ac:spMkLst>
        </pc:spChg>
        <pc:spChg chg="mod">
          <ac:chgData name="GAETANO RANDAZZO" userId="6bcc7446-c451-42ee-9900-145cf876e556" providerId="ADAL" clId="{F6916BB8-39AD-4E92-84B1-A2F2334DB00C}" dt="2022-12-20T17:49:52.890" v="13136" actId="571"/>
          <ac:spMkLst>
            <pc:docMk/>
            <pc:sldMk cId="3039139358" sldId="559"/>
            <ac:spMk id="174" creationId="{1C2570BF-773D-A893-9843-31EFCC2AFB6F}"/>
          </ac:spMkLst>
        </pc:spChg>
        <pc:spChg chg="add del mod">
          <ac:chgData name="GAETANO RANDAZZO" userId="6bcc7446-c451-42ee-9900-145cf876e556" providerId="ADAL" clId="{F6916BB8-39AD-4E92-84B1-A2F2334DB00C}" dt="2022-12-20T18:40:25.364" v="13973" actId="478"/>
          <ac:spMkLst>
            <pc:docMk/>
            <pc:sldMk cId="3039139358" sldId="559"/>
            <ac:spMk id="176" creationId="{D17814EB-9F25-8AE1-9FD9-E193400AB8C4}"/>
          </ac:spMkLst>
        </pc:spChg>
        <pc:spChg chg="add del mod">
          <ac:chgData name="GAETANO RANDAZZO" userId="6bcc7446-c451-42ee-9900-145cf876e556" providerId="ADAL" clId="{F6916BB8-39AD-4E92-84B1-A2F2334DB00C}" dt="2022-12-20T17:51:31.950" v="13148" actId="478"/>
          <ac:spMkLst>
            <pc:docMk/>
            <pc:sldMk cId="3039139358" sldId="559"/>
            <ac:spMk id="179" creationId="{B366A160-E4E5-17EA-59A0-1275D26CAF2E}"/>
          </ac:spMkLst>
        </pc:spChg>
        <pc:spChg chg="add del mod">
          <ac:chgData name="GAETANO RANDAZZO" userId="6bcc7446-c451-42ee-9900-145cf876e556" providerId="ADAL" clId="{F6916BB8-39AD-4E92-84B1-A2F2334DB00C}" dt="2022-12-20T18:40:22.230" v="13970" actId="478"/>
          <ac:spMkLst>
            <pc:docMk/>
            <pc:sldMk cId="3039139358" sldId="559"/>
            <ac:spMk id="180" creationId="{FC8A9F15-78FB-B843-C027-3E541C0D2B12}"/>
          </ac:spMkLst>
        </pc:spChg>
        <pc:spChg chg="add del mod">
          <ac:chgData name="GAETANO RANDAZZO" userId="6bcc7446-c451-42ee-9900-145cf876e556" providerId="ADAL" clId="{F6916BB8-39AD-4E92-84B1-A2F2334DB00C}" dt="2022-12-20T17:52:54.462" v="13171" actId="478"/>
          <ac:spMkLst>
            <pc:docMk/>
            <pc:sldMk cId="3039139358" sldId="559"/>
            <ac:spMk id="181" creationId="{9AD4F091-F151-E415-4A83-FF54B2BC4728}"/>
          </ac:spMkLst>
        </pc:spChg>
        <pc:spChg chg="add del mod">
          <ac:chgData name="GAETANO RANDAZZO" userId="6bcc7446-c451-42ee-9900-145cf876e556" providerId="ADAL" clId="{F6916BB8-39AD-4E92-84B1-A2F2334DB00C}" dt="2022-12-20T18:40:06.843" v="13964" actId="478"/>
          <ac:spMkLst>
            <pc:docMk/>
            <pc:sldMk cId="3039139358" sldId="559"/>
            <ac:spMk id="182" creationId="{3A429256-59E5-6244-BC4A-1A82EC8D41FD}"/>
          </ac:spMkLst>
        </pc:spChg>
        <pc:spChg chg="add mod">
          <ac:chgData name="GAETANO RANDAZZO" userId="6bcc7446-c451-42ee-9900-145cf876e556" providerId="ADAL" clId="{F6916BB8-39AD-4E92-84B1-A2F2334DB00C}" dt="2022-12-20T17:53:47.710" v="13210" actId="14100"/>
          <ac:spMkLst>
            <pc:docMk/>
            <pc:sldMk cId="3039139358" sldId="559"/>
            <ac:spMk id="183" creationId="{D0C38A6C-3B02-FB16-2165-685507236FC2}"/>
          </ac:spMkLst>
        </pc:spChg>
        <pc:spChg chg="add mod">
          <ac:chgData name="GAETANO RANDAZZO" userId="6bcc7446-c451-42ee-9900-145cf876e556" providerId="ADAL" clId="{F6916BB8-39AD-4E92-84B1-A2F2334DB00C}" dt="2022-12-20T17:54:23.180" v="13220" actId="1076"/>
          <ac:spMkLst>
            <pc:docMk/>
            <pc:sldMk cId="3039139358" sldId="559"/>
            <ac:spMk id="184" creationId="{9BA4E1A1-1740-A1B0-C405-AEF05910CA16}"/>
          </ac:spMkLst>
        </pc:spChg>
        <pc:spChg chg="add mod">
          <ac:chgData name="GAETANO RANDAZZO" userId="6bcc7446-c451-42ee-9900-145cf876e556" providerId="ADAL" clId="{F6916BB8-39AD-4E92-84B1-A2F2334DB00C}" dt="2022-12-20T17:54:16.026" v="13219" actId="20577"/>
          <ac:spMkLst>
            <pc:docMk/>
            <pc:sldMk cId="3039139358" sldId="559"/>
            <ac:spMk id="185" creationId="{D2EE8935-475A-CB21-53BA-DA25E2F440D3}"/>
          </ac:spMkLst>
        </pc:spChg>
        <pc:spChg chg="add mod">
          <ac:chgData name="GAETANO RANDAZZO" userId="6bcc7446-c451-42ee-9900-145cf876e556" providerId="ADAL" clId="{F6916BB8-39AD-4E92-84B1-A2F2334DB00C}" dt="2022-12-20T17:54:25.992" v="13222" actId="20577"/>
          <ac:spMkLst>
            <pc:docMk/>
            <pc:sldMk cId="3039139358" sldId="559"/>
            <ac:spMk id="186" creationId="{A64E10CC-A551-F1F9-1980-2B575653502B}"/>
          </ac:spMkLst>
        </pc:spChg>
        <pc:grpChg chg="mod topLvl">
          <ac:chgData name="GAETANO RANDAZZO" userId="6bcc7446-c451-42ee-9900-145cf876e556" providerId="ADAL" clId="{F6916BB8-39AD-4E92-84B1-A2F2334DB00C}" dt="2022-12-20T17:41:43.262" v="12916" actId="338"/>
          <ac:grpSpMkLst>
            <pc:docMk/>
            <pc:sldMk cId="3039139358" sldId="559"/>
            <ac:grpSpMk id="13" creationId="{9B3295AD-5CDE-9D8F-780E-826447BF3294}"/>
          </ac:grpSpMkLst>
        </pc:grpChg>
        <pc:grpChg chg="add del mod">
          <ac:chgData name="GAETANO RANDAZZO" userId="6bcc7446-c451-42ee-9900-145cf876e556" providerId="ADAL" clId="{F6916BB8-39AD-4E92-84B1-A2F2334DB00C}" dt="2022-12-20T16:45:34.634" v="11836"/>
          <ac:grpSpMkLst>
            <pc:docMk/>
            <pc:sldMk cId="3039139358" sldId="559"/>
            <ac:grpSpMk id="19" creationId="{9ACCF77D-FDD8-423F-9B8D-E8E6B7421499}"/>
          </ac:grpSpMkLst>
        </pc:grpChg>
        <pc:grpChg chg="mod">
          <ac:chgData name="GAETANO RANDAZZO" userId="6bcc7446-c451-42ee-9900-145cf876e556" providerId="ADAL" clId="{F6916BB8-39AD-4E92-84B1-A2F2334DB00C}" dt="2022-12-20T16:45:34.399" v="11834"/>
          <ac:grpSpMkLst>
            <pc:docMk/>
            <pc:sldMk cId="3039139358" sldId="559"/>
            <ac:grpSpMk id="21" creationId="{9F5F0056-50D6-E275-AD1A-7348A0FE6FB9}"/>
          </ac:grpSpMkLst>
        </pc:grpChg>
        <pc:grpChg chg="del mod">
          <ac:chgData name="GAETANO RANDAZZO" userId="6bcc7446-c451-42ee-9900-145cf876e556" providerId="ADAL" clId="{F6916BB8-39AD-4E92-84B1-A2F2334DB00C}" dt="2022-12-20T16:48:54.941" v="11866"/>
          <ac:grpSpMkLst>
            <pc:docMk/>
            <pc:sldMk cId="3039139358" sldId="559"/>
            <ac:grpSpMk id="57" creationId="{7CEC30C0-2BC7-90A8-FB97-8373573088DA}"/>
          </ac:grpSpMkLst>
        </pc:grpChg>
        <pc:grpChg chg="del mod">
          <ac:chgData name="GAETANO RANDAZZO" userId="6bcc7446-c451-42ee-9900-145cf876e556" providerId="ADAL" clId="{F6916BB8-39AD-4E92-84B1-A2F2334DB00C}" dt="2022-12-20T16:58:57.949" v="11890" actId="478"/>
          <ac:grpSpMkLst>
            <pc:docMk/>
            <pc:sldMk cId="3039139358" sldId="559"/>
            <ac:grpSpMk id="82" creationId="{CCBFB47C-854D-BF27-2B02-63E24F1976B8}"/>
          </ac:grpSpMkLst>
        </pc:grpChg>
        <pc:grpChg chg="del mod">
          <ac:chgData name="GAETANO RANDAZZO" userId="6bcc7446-c451-42ee-9900-145cf876e556" providerId="ADAL" clId="{F6916BB8-39AD-4E92-84B1-A2F2334DB00C}" dt="2022-12-20T16:59:06.035" v="11897" actId="478"/>
          <ac:grpSpMkLst>
            <pc:docMk/>
            <pc:sldMk cId="3039139358" sldId="559"/>
            <ac:grpSpMk id="83" creationId="{85DA6E93-7E1B-FE87-4479-0350074E45CB}"/>
          </ac:grpSpMkLst>
        </pc:grpChg>
        <pc:grpChg chg="add del mod">
          <ac:chgData name="GAETANO RANDAZZO" userId="6bcc7446-c451-42ee-9900-145cf876e556" providerId="ADAL" clId="{F6916BB8-39AD-4E92-84B1-A2F2334DB00C}" dt="2022-12-20T17:41:37.201" v="12915" actId="165"/>
          <ac:grpSpMkLst>
            <pc:docMk/>
            <pc:sldMk cId="3039139358" sldId="559"/>
            <ac:grpSpMk id="115" creationId="{7E75C048-A0E0-322D-6C9C-791C91620EEC}"/>
          </ac:grpSpMkLst>
        </pc:grpChg>
        <pc:grpChg chg="add del mod">
          <ac:chgData name="GAETANO RANDAZZO" userId="6bcc7446-c451-42ee-9900-145cf876e556" providerId="ADAL" clId="{F6916BB8-39AD-4E92-84B1-A2F2334DB00C}" dt="2022-12-20T18:40:38.711" v="13983" actId="478"/>
          <ac:grpSpMkLst>
            <pc:docMk/>
            <pc:sldMk cId="3039139358" sldId="559"/>
            <ac:grpSpMk id="137" creationId="{62A36258-F409-BD4E-923B-6F39EC43C150}"/>
          </ac:grpSpMkLst>
        </pc:grpChg>
        <pc:grpChg chg="add mod">
          <ac:chgData name="GAETANO RANDAZZO" userId="6bcc7446-c451-42ee-9900-145cf876e556" providerId="ADAL" clId="{F6916BB8-39AD-4E92-84B1-A2F2334DB00C}" dt="2022-12-20T17:42:03.963" v="12922" actId="1076"/>
          <ac:grpSpMkLst>
            <pc:docMk/>
            <pc:sldMk cId="3039139358" sldId="559"/>
            <ac:grpSpMk id="148" creationId="{F38DFEBB-E420-2E0A-27E9-597BB187A5C3}"/>
          </ac:grpSpMkLst>
        </pc:grpChg>
        <pc:grpChg chg="add mod">
          <ac:chgData name="GAETANO RANDAZZO" userId="6bcc7446-c451-42ee-9900-145cf876e556" providerId="ADAL" clId="{F6916BB8-39AD-4E92-84B1-A2F2334DB00C}" dt="2022-12-20T17:42:15.341" v="12925" actId="1076"/>
          <ac:grpSpMkLst>
            <pc:docMk/>
            <pc:sldMk cId="3039139358" sldId="559"/>
            <ac:grpSpMk id="149" creationId="{CBD0A932-606D-A107-EDDE-EF979319B1C1}"/>
          </ac:grpSpMkLst>
        </pc:grpChg>
        <pc:grpChg chg="add mod">
          <ac:chgData name="GAETANO RANDAZZO" userId="6bcc7446-c451-42ee-9900-145cf876e556" providerId="ADAL" clId="{F6916BB8-39AD-4E92-84B1-A2F2334DB00C}" dt="2022-12-20T17:49:52.890" v="13136" actId="571"/>
          <ac:grpSpMkLst>
            <pc:docMk/>
            <pc:sldMk cId="3039139358" sldId="559"/>
            <ac:grpSpMk id="166" creationId="{62760609-B931-09EC-160C-A6BCD60E584B}"/>
          </ac:grpSpMkLst>
        </pc:grpChg>
        <pc:picChg chg="mod topLvl">
          <ac:chgData name="GAETANO RANDAZZO" userId="6bcc7446-c451-42ee-9900-145cf876e556" providerId="ADAL" clId="{F6916BB8-39AD-4E92-84B1-A2F2334DB00C}" dt="2022-12-20T17:41:43.262" v="12916" actId="338"/>
          <ac:picMkLst>
            <pc:docMk/>
            <pc:sldMk cId="3039139358" sldId="559"/>
            <ac:picMk id="3" creationId="{BE45127A-4288-361D-6DDF-9B4207E951FD}"/>
          </ac:picMkLst>
        </pc:picChg>
        <pc:inkChg chg="add del mod">
          <ac:chgData name="GAETANO RANDAZZO" userId="6bcc7446-c451-42ee-9900-145cf876e556" providerId="ADAL" clId="{F6916BB8-39AD-4E92-84B1-A2F2334DB00C}" dt="2022-12-20T16:45:35.284" v="11837" actId="9405"/>
          <ac:inkMkLst>
            <pc:docMk/>
            <pc:sldMk cId="3039139358" sldId="559"/>
            <ac:inkMk id="2" creationId="{19971AD0-E646-5460-762D-D7BAC2A81E1D}"/>
          </ac:inkMkLst>
        </pc:inkChg>
        <pc:inkChg chg="mod topLvl">
          <ac:chgData name="GAETANO RANDAZZO" userId="6bcc7446-c451-42ee-9900-145cf876e556" providerId="ADAL" clId="{F6916BB8-39AD-4E92-84B1-A2F2334DB00C}" dt="2022-12-20T17:41:43.262" v="12916" actId="338"/>
          <ac:inkMkLst>
            <pc:docMk/>
            <pc:sldMk cId="3039139358" sldId="559"/>
            <ac:inkMk id="5" creationId="{BBE01C5B-AE2C-E11D-00B0-9F79078E72DB}"/>
          </ac:inkMkLst>
        </pc:inkChg>
        <pc:inkChg chg="mod topLvl">
          <ac:chgData name="GAETANO RANDAZZO" userId="6bcc7446-c451-42ee-9900-145cf876e556" providerId="ADAL" clId="{F6916BB8-39AD-4E92-84B1-A2F2334DB00C}" dt="2022-12-20T17:41:43.262" v="12916" actId="338"/>
          <ac:inkMkLst>
            <pc:docMk/>
            <pc:sldMk cId="3039139358" sldId="559"/>
            <ac:inkMk id="6" creationId="{658BA210-E9D1-0171-F616-BAA8FACA1DEC}"/>
          </ac:inkMkLst>
        </pc:inkChg>
        <pc:inkChg chg="mod topLvl">
          <ac:chgData name="GAETANO RANDAZZO" userId="6bcc7446-c451-42ee-9900-145cf876e556" providerId="ADAL" clId="{F6916BB8-39AD-4E92-84B1-A2F2334DB00C}" dt="2022-12-20T17:41:43.262" v="12916" actId="338"/>
          <ac:inkMkLst>
            <pc:docMk/>
            <pc:sldMk cId="3039139358" sldId="559"/>
            <ac:inkMk id="7" creationId="{B733DBD9-E34E-7E41-C9C5-52CBB9A4CC72}"/>
          </ac:inkMkLst>
        </pc:inkChg>
        <pc:inkChg chg="add del mod">
          <ac:chgData name="GAETANO RANDAZZO" userId="6bcc7446-c451-42ee-9900-145cf876e556" providerId="ADAL" clId="{F6916BB8-39AD-4E92-84B1-A2F2334DB00C}" dt="2022-12-20T16:45:34.634" v="11836"/>
          <ac:inkMkLst>
            <pc:docMk/>
            <pc:sldMk cId="3039139358" sldId="559"/>
            <ac:inkMk id="8" creationId="{AD61B26F-146C-A7F0-6F0F-E51E3F2EC8F2}"/>
          </ac:inkMkLst>
        </pc:inkChg>
        <pc:inkChg chg="mod">
          <ac:chgData name="GAETANO RANDAZZO" userId="6bcc7446-c451-42ee-9900-145cf876e556" providerId="ADAL" clId="{F6916BB8-39AD-4E92-84B1-A2F2334DB00C}" dt="2022-12-20T17:41:37.201" v="12915" actId="165"/>
          <ac:inkMkLst>
            <pc:docMk/>
            <pc:sldMk cId="3039139358" sldId="559"/>
            <ac:inkMk id="9" creationId="{D994BCD4-C333-5797-7A75-857E85CB2FC6}"/>
          </ac:inkMkLst>
        </pc:inkChg>
        <pc:inkChg chg="mod">
          <ac:chgData name="GAETANO RANDAZZO" userId="6bcc7446-c451-42ee-9900-145cf876e556" providerId="ADAL" clId="{F6916BB8-39AD-4E92-84B1-A2F2334DB00C}" dt="2022-12-20T17:41:37.201" v="12915" actId="165"/>
          <ac:inkMkLst>
            <pc:docMk/>
            <pc:sldMk cId="3039139358" sldId="559"/>
            <ac:inkMk id="10" creationId="{64E84EAC-5FC2-60D7-B94F-022C90920919}"/>
          </ac:inkMkLst>
        </pc:inkChg>
        <pc:inkChg chg="mod">
          <ac:chgData name="GAETANO RANDAZZO" userId="6bcc7446-c451-42ee-9900-145cf876e556" providerId="ADAL" clId="{F6916BB8-39AD-4E92-84B1-A2F2334DB00C}" dt="2022-12-20T17:41:37.201" v="12915" actId="165"/>
          <ac:inkMkLst>
            <pc:docMk/>
            <pc:sldMk cId="3039139358" sldId="559"/>
            <ac:inkMk id="11" creationId="{757E70D1-F51A-9AF4-89C6-E2B5FB5E5576}"/>
          </ac:inkMkLst>
        </pc:inkChg>
        <pc:inkChg chg="mod topLvl">
          <ac:chgData name="GAETANO RANDAZZO" userId="6bcc7446-c451-42ee-9900-145cf876e556" providerId="ADAL" clId="{F6916BB8-39AD-4E92-84B1-A2F2334DB00C}" dt="2022-12-20T17:41:43.262" v="12916" actId="338"/>
          <ac:inkMkLst>
            <pc:docMk/>
            <pc:sldMk cId="3039139358" sldId="559"/>
            <ac:inkMk id="12" creationId="{62CACE84-8622-3D91-78C7-71A57DFB6346}"/>
          </ac:inkMkLst>
        </pc:inkChg>
        <pc:inkChg chg="add del mod">
          <ac:chgData name="GAETANO RANDAZZO" userId="6bcc7446-c451-42ee-9900-145cf876e556" providerId="ADAL" clId="{F6916BB8-39AD-4E92-84B1-A2F2334DB00C}" dt="2022-12-20T16:45:34.399" v="11834"/>
          <ac:inkMkLst>
            <pc:docMk/>
            <pc:sldMk cId="3039139358" sldId="559"/>
            <ac:inkMk id="20" creationId="{69760436-ECC0-2292-B591-BB883F0DF8C7}"/>
          </ac:inkMkLst>
        </pc:inkChg>
        <pc:inkChg chg="add del">
          <ac:chgData name="GAETANO RANDAZZO" userId="6bcc7446-c451-42ee-9900-145cf876e556" providerId="ADAL" clId="{F6916BB8-39AD-4E92-84B1-A2F2334DB00C}" dt="2022-12-20T16:45:34.182" v="11832" actId="9405"/>
          <ac:inkMkLst>
            <pc:docMk/>
            <pc:sldMk cId="3039139358" sldId="559"/>
            <ac:inkMk id="23" creationId="{B431DF9E-3017-3474-1379-AADF5E7AC27F}"/>
          </ac:inkMkLst>
        </pc:inkChg>
        <pc:inkChg chg="add del">
          <ac:chgData name="GAETANO RANDAZZO" userId="6bcc7446-c451-42ee-9900-145cf876e556" providerId="ADAL" clId="{F6916BB8-39AD-4E92-84B1-A2F2334DB00C}" dt="2022-12-20T16:45:33.820" v="11831" actId="9405"/>
          <ac:inkMkLst>
            <pc:docMk/>
            <pc:sldMk cId="3039139358" sldId="559"/>
            <ac:inkMk id="25" creationId="{397B81D0-5C90-47E9-1C7E-604188750D8B}"/>
          </ac:inkMkLst>
        </pc:inkChg>
        <pc:inkChg chg="add del">
          <ac:chgData name="GAETANO RANDAZZO" userId="6bcc7446-c451-42ee-9900-145cf876e556" providerId="ADAL" clId="{F6916BB8-39AD-4E92-84B1-A2F2334DB00C}" dt="2022-12-20T16:58:51.702" v="11888" actId="478"/>
          <ac:inkMkLst>
            <pc:docMk/>
            <pc:sldMk cId="3039139358" sldId="559"/>
            <ac:inkMk id="26" creationId="{9FBD3BB6-A6DC-7FB4-E0DC-72A1A31ADF4C}"/>
          </ac:inkMkLst>
        </pc:inkChg>
        <pc:inkChg chg="add del">
          <ac:chgData name="GAETANO RANDAZZO" userId="6bcc7446-c451-42ee-9900-145cf876e556" providerId="ADAL" clId="{F6916BB8-39AD-4E92-84B1-A2F2334DB00C}" dt="2022-12-20T16:58:51.037" v="11887" actId="478"/>
          <ac:inkMkLst>
            <pc:docMk/>
            <pc:sldMk cId="3039139358" sldId="559"/>
            <ac:inkMk id="27" creationId="{B034AF46-66F9-07C9-8EBF-B748AA079C78}"/>
          </ac:inkMkLst>
        </pc:inkChg>
        <pc:inkChg chg="add del">
          <ac:chgData name="GAETANO RANDAZZO" userId="6bcc7446-c451-42ee-9900-145cf876e556" providerId="ADAL" clId="{F6916BB8-39AD-4E92-84B1-A2F2334DB00C}" dt="2022-12-20T16:59:08.845" v="11898" actId="478"/>
          <ac:inkMkLst>
            <pc:docMk/>
            <pc:sldMk cId="3039139358" sldId="559"/>
            <ac:inkMk id="31" creationId="{85C66948-BBCA-DEFB-91BF-1664355C319F}"/>
          </ac:inkMkLst>
        </pc:inkChg>
        <pc:inkChg chg="add del">
          <ac:chgData name="GAETANO RANDAZZO" userId="6bcc7446-c451-42ee-9900-145cf876e556" providerId="ADAL" clId="{F6916BB8-39AD-4E92-84B1-A2F2334DB00C}" dt="2022-12-20T16:58:49.815" v="11886" actId="478"/>
          <ac:inkMkLst>
            <pc:docMk/>
            <pc:sldMk cId="3039139358" sldId="559"/>
            <ac:inkMk id="32" creationId="{042A26AE-0AD3-5DA4-96BB-87B74ED4B8ED}"/>
          </ac:inkMkLst>
        </pc:inkChg>
        <pc:inkChg chg="add del">
          <ac:chgData name="GAETANO RANDAZZO" userId="6bcc7446-c451-42ee-9900-145cf876e556" providerId="ADAL" clId="{F6916BB8-39AD-4E92-84B1-A2F2334DB00C}" dt="2022-12-20T16:59:00.346" v="11893" actId="478"/>
          <ac:inkMkLst>
            <pc:docMk/>
            <pc:sldMk cId="3039139358" sldId="559"/>
            <ac:inkMk id="33" creationId="{4B813A6D-160D-2D2D-30AA-8510AAFACD25}"/>
          </ac:inkMkLst>
        </pc:inkChg>
        <pc:inkChg chg="add del">
          <ac:chgData name="GAETANO RANDAZZO" userId="6bcc7446-c451-42ee-9900-145cf876e556" providerId="ADAL" clId="{F6916BB8-39AD-4E92-84B1-A2F2334DB00C}" dt="2022-12-20T16:47:49.948" v="11844" actId="9405"/>
          <ac:inkMkLst>
            <pc:docMk/>
            <pc:sldMk cId="3039139358" sldId="559"/>
            <ac:inkMk id="36" creationId="{2D28AC2F-4470-EC39-D73B-76272CB35B48}"/>
          </ac:inkMkLst>
        </pc:inkChg>
        <pc:inkChg chg="add del">
          <ac:chgData name="GAETANO RANDAZZO" userId="6bcc7446-c451-42ee-9900-145cf876e556" providerId="ADAL" clId="{F6916BB8-39AD-4E92-84B1-A2F2334DB00C}" dt="2022-12-20T16:59:11.045" v="11899" actId="478"/>
          <ac:inkMkLst>
            <pc:docMk/>
            <pc:sldMk cId="3039139358" sldId="559"/>
            <ac:inkMk id="37" creationId="{F6CE5101-81AF-84AF-BE5F-DB7DCB8925A6}"/>
          </ac:inkMkLst>
        </pc:inkChg>
        <pc:inkChg chg="add del">
          <ac:chgData name="GAETANO RANDAZZO" userId="6bcc7446-c451-42ee-9900-145cf876e556" providerId="ADAL" clId="{F6916BB8-39AD-4E92-84B1-A2F2334DB00C}" dt="2022-12-20T16:59:04.802" v="11896" actId="478"/>
          <ac:inkMkLst>
            <pc:docMk/>
            <pc:sldMk cId="3039139358" sldId="559"/>
            <ac:inkMk id="38" creationId="{79381010-3FFD-8244-140C-CEB03128F037}"/>
          </ac:inkMkLst>
        </pc:inkChg>
        <pc:inkChg chg="add del">
          <ac:chgData name="GAETANO RANDAZZO" userId="6bcc7446-c451-42ee-9900-145cf876e556" providerId="ADAL" clId="{F6916BB8-39AD-4E92-84B1-A2F2334DB00C}" dt="2022-12-20T16:58:59.580" v="11892" actId="478"/>
          <ac:inkMkLst>
            <pc:docMk/>
            <pc:sldMk cId="3039139358" sldId="559"/>
            <ac:inkMk id="40" creationId="{EB786E95-83CC-C223-0471-6F912342C313}"/>
          </ac:inkMkLst>
        </pc:inkChg>
        <pc:inkChg chg="add del">
          <ac:chgData name="GAETANO RANDAZZO" userId="6bcc7446-c451-42ee-9900-145cf876e556" providerId="ADAL" clId="{F6916BB8-39AD-4E92-84B1-A2F2334DB00C}" dt="2022-12-20T16:59:18.053" v="11900"/>
          <ac:inkMkLst>
            <pc:docMk/>
            <pc:sldMk cId="3039139358" sldId="559"/>
            <ac:inkMk id="41" creationId="{D61A97E2-09F5-6DD1-82ED-BD360BF75829}"/>
          </ac:inkMkLst>
        </pc:inkChg>
        <pc:inkChg chg="add del">
          <ac:chgData name="GAETANO RANDAZZO" userId="6bcc7446-c451-42ee-9900-145cf876e556" providerId="ADAL" clId="{F6916BB8-39AD-4E92-84B1-A2F2334DB00C}" dt="2022-12-20T16:48:17.763" v="11850" actId="9405"/>
          <ac:inkMkLst>
            <pc:docMk/>
            <pc:sldMk cId="3039139358" sldId="559"/>
            <ac:inkMk id="42" creationId="{6D0EA963-24E4-5329-DF25-935D6124DCC4}"/>
          </ac:inkMkLst>
        </pc:inkChg>
        <pc:inkChg chg="add del">
          <ac:chgData name="GAETANO RANDAZZO" userId="6bcc7446-c451-42ee-9900-145cf876e556" providerId="ADAL" clId="{F6916BB8-39AD-4E92-84B1-A2F2334DB00C}" dt="2022-12-20T16:58:58.841" v="11891" actId="478"/>
          <ac:inkMkLst>
            <pc:docMk/>
            <pc:sldMk cId="3039139358" sldId="559"/>
            <ac:inkMk id="43" creationId="{C84E0485-E18F-93F1-40F8-A3D6FFD25D52}"/>
          </ac:inkMkLst>
        </pc:inkChg>
        <pc:inkChg chg="add del">
          <ac:chgData name="GAETANO RANDAZZO" userId="6bcc7446-c451-42ee-9900-145cf876e556" providerId="ADAL" clId="{F6916BB8-39AD-4E92-84B1-A2F2334DB00C}" dt="2022-12-20T16:58:57.253" v="11889" actId="478"/>
          <ac:inkMkLst>
            <pc:docMk/>
            <pc:sldMk cId="3039139358" sldId="559"/>
            <ac:inkMk id="44" creationId="{35F9A668-F7D4-256F-1593-EDE1F2B67B4A}"/>
          </ac:inkMkLst>
        </pc:inkChg>
        <pc:inkChg chg="add mod">
          <ac:chgData name="GAETANO RANDAZZO" userId="6bcc7446-c451-42ee-9900-145cf876e556" providerId="ADAL" clId="{F6916BB8-39AD-4E92-84B1-A2F2334DB00C}" dt="2022-12-20T16:48:54.941" v="11866"/>
          <ac:inkMkLst>
            <pc:docMk/>
            <pc:sldMk cId="3039139358" sldId="559"/>
            <ac:inkMk id="45" creationId="{0E83CC2D-2ADC-E144-7BC3-24CCCAA34084}"/>
          </ac:inkMkLst>
        </pc:inkChg>
        <pc:inkChg chg="add mod">
          <ac:chgData name="GAETANO RANDAZZO" userId="6bcc7446-c451-42ee-9900-145cf876e556" providerId="ADAL" clId="{F6916BB8-39AD-4E92-84B1-A2F2334DB00C}" dt="2022-12-20T16:48:54.941" v="11866"/>
          <ac:inkMkLst>
            <pc:docMk/>
            <pc:sldMk cId="3039139358" sldId="559"/>
            <ac:inkMk id="47" creationId="{6196A151-3002-F5CF-EFC7-D2093D45B3BC}"/>
          </ac:inkMkLst>
        </pc:inkChg>
        <pc:inkChg chg="add mod">
          <ac:chgData name="GAETANO RANDAZZO" userId="6bcc7446-c451-42ee-9900-145cf876e556" providerId="ADAL" clId="{F6916BB8-39AD-4E92-84B1-A2F2334DB00C}" dt="2022-12-20T16:48:54.941" v="11866"/>
          <ac:inkMkLst>
            <pc:docMk/>
            <pc:sldMk cId="3039139358" sldId="559"/>
            <ac:inkMk id="48" creationId="{10EC6B8A-9F7A-A5E5-EE65-39C4A206D4F8}"/>
          </ac:inkMkLst>
        </pc:inkChg>
        <pc:inkChg chg="add mod">
          <ac:chgData name="GAETANO RANDAZZO" userId="6bcc7446-c451-42ee-9900-145cf876e556" providerId="ADAL" clId="{F6916BB8-39AD-4E92-84B1-A2F2334DB00C}" dt="2022-12-20T16:48:54.941" v="11866"/>
          <ac:inkMkLst>
            <pc:docMk/>
            <pc:sldMk cId="3039139358" sldId="559"/>
            <ac:inkMk id="56" creationId="{D4619B51-70C8-F1B4-1D11-576454718E63}"/>
          </ac:inkMkLst>
        </pc:inkChg>
        <pc:inkChg chg="add mod">
          <ac:chgData name="GAETANO RANDAZZO" userId="6bcc7446-c451-42ee-9900-145cf876e556" providerId="ADAL" clId="{F6916BB8-39AD-4E92-84B1-A2F2334DB00C}" dt="2022-12-20T16:48:54.941" v="11866"/>
          <ac:inkMkLst>
            <pc:docMk/>
            <pc:sldMk cId="3039139358" sldId="559"/>
            <ac:inkMk id="66" creationId="{33D2CB06-BC5C-9A8D-AEF5-A639CAFC44CE}"/>
          </ac:inkMkLst>
        </pc:inkChg>
        <pc:inkChg chg="add mod">
          <ac:chgData name="GAETANO RANDAZZO" userId="6bcc7446-c451-42ee-9900-145cf876e556" providerId="ADAL" clId="{F6916BB8-39AD-4E92-84B1-A2F2334DB00C}" dt="2022-12-20T16:48:54.941" v="11866"/>
          <ac:inkMkLst>
            <pc:docMk/>
            <pc:sldMk cId="3039139358" sldId="559"/>
            <ac:inkMk id="67" creationId="{EFA7223D-49CE-CDA4-5B4D-67BA91D82EA6}"/>
          </ac:inkMkLst>
        </pc:inkChg>
        <pc:inkChg chg="add mod">
          <ac:chgData name="GAETANO RANDAZZO" userId="6bcc7446-c451-42ee-9900-145cf876e556" providerId="ADAL" clId="{F6916BB8-39AD-4E92-84B1-A2F2334DB00C}" dt="2022-12-20T16:48:54.941" v="11866"/>
          <ac:inkMkLst>
            <pc:docMk/>
            <pc:sldMk cId="3039139358" sldId="559"/>
            <ac:inkMk id="68" creationId="{E4275212-188E-5272-38B0-DDB7DFFB3CAF}"/>
          </ac:inkMkLst>
        </pc:inkChg>
        <pc:inkChg chg="add mod">
          <ac:chgData name="GAETANO RANDAZZO" userId="6bcc7446-c451-42ee-9900-145cf876e556" providerId="ADAL" clId="{F6916BB8-39AD-4E92-84B1-A2F2334DB00C}" dt="2022-12-20T16:48:54.941" v="11866"/>
          <ac:inkMkLst>
            <pc:docMk/>
            <pc:sldMk cId="3039139358" sldId="559"/>
            <ac:inkMk id="69" creationId="{14B87922-5CD8-9A4A-7452-9760B04316F5}"/>
          </ac:inkMkLst>
        </pc:inkChg>
        <pc:inkChg chg="add mod">
          <ac:chgData name="GAETANO RANDAZZO" userId="6bcc7446-c451-42ee-9900-145cf876e556" providerId="ADAL" clId="{F6916BB8-39AD-4E92-84B1-A2F2334DB00C}" dt="2022-12-20T16:48:54.941" v="11866"/>
          <ac:inkMkLst>
            <pc:docMk/>
            <pc:sldMk cId="3039139358" sldId="559"/>
            <ac:inkMk id="70" creationId="{2464DB43-6364-A493-C847-AF6EE366DE77}"/>
          </ac:inkMkLst>
        </pc:inkChg>
        <pc:inkChg chg="add mod">
          <ac:chgData name="GAETANO RANDAZZO" userId="6bcc7446-c451-42ee-9900-145cf876e556" providerId="ADAL" clId="{F6916BB8-39AD-4E92-84B1-A2F2334DB00C}" dt="2022-12-20T16:48:54.941" v="11866"/>
          <ac:inkMkLst>
            <pc:docMk/>
            <pc:sldMk cId="3039139358" sldId="559"/>
            <ac:inkMk id="72" creationId="{9E27C937-2C95-8F37-4D66-6467FB910D64}"/>
          </ac:inkMkLst>
        </pc:inkChg>
        <pc:inkChg chg="add mod">
          <ac:chgData name="GAETANO RANDAZZO" userId="6bcc7446-c451-42ee-9900-145cf876e556" providerId="ADAL" clId="{F6916BB8-39AD-4E92-84B1-A2F2334DB00C}" dt="2022-12-20T16:48:54.941" v="11866"/>
          <ac:inkMkLst>
            <pc:docMk/>
            <pc:sldMk cId="3039139358" sldId="559"/>
            <ac:inkMk id="74" creationId="{26746D0E-C68F-6B5D-2151-CA9F02B079B3}"/>
          </ac:inkMkLst>
        </pc:inkChg>
        <pc:inkChg chg="add mod">
          <ac:chgData name="GAETANO RANDAZZO" userId="6bcc7446-c451-42ee-9900-145cf876e556" providerId="ADAL" clId="{F6916BB8-39AD-4E92-84B1-A2F2334DB00C}" dt="2022-12-20T16:48:54.941" v="11866"/>
          <ac:inkMkLst>
            <pc:docMk/>
            <pc:sldMk cId="3039139358" sldId="559"/>
            <ac:inkMk id="81" creationId="{53EFC915-6485-4395-2056-E1583052633C}"/>
          </ac:inkMkLst>
        </pc:inkChg>
        <pc:inkChg chg="add del">
          <ac:chgData name="GAETANO RANDAZZO" userId="6bcc7446-c451-42ee-9900-145cf876e556" providerId="ADAL" clId="{F6916BB8-39AD-4E92-84B1-A2F2334DB00C}" dt="2022-12-20T16:50:44.827" v="11868" actId="9405"/>
          <ac:inkMkLst>
            <pc:docMk/>
            <pc:sldMk cId="3039139358" sldId="559"/>
            <ac:inkMk id="84" creationId="{5F7F7720-CD5F-C35E-2F50-945D73CC526C}"/>
          </ac:inkMkLst>
        </pc:inkChg>
        <pc:inkChg chg="add del">
          <ac:chgData name="GAETANO RANDAZZO" userId="6bcc7446-c451-42ee-9900-145cf876e556" providerId="ADAL" clId="{F6916BB8-39AD-4E92-84B1-A2F2334DB00C}" dt="2022-12-20T16:56:25.868" v="11873" actId="9405"/>
          <ac:inkMkLst>
            <pc:docMk/>
            <pc:sldMk cId="3039139358" sldId="559"/>
            <ac:inkMk id="91" creationId="{BB778707-B8A7-581E-493C-68E1DC2842D9}"/>
          </ac:inkMkLst>
        </pc:inkChg>
        <pc:inkChg chg="add del">
          <ac:chgData name="GAETANO RANDAZZO" userId="6bcc7446-c451-42ee-9900-145cf876e556" providerId="ADAL" clId="{F6916BB8-39AD-4E92-84B1-A2F2334DB00C}" dt="2022-12-20T16:56:37.553" v="11875" actId="9405"/>
          <ac:inkMkLst>
            <pc:docMk/>
            <pc:sldMk cId="3039139358" sldId="559"/>
            <ac:inkMk id="92" creationId="{9814FCA1-A4DE-A260-B315-173476B9846E}"/>
          </ac:inkMkLst>
        </pc:inkChg>
        <pc:inkChg chg="add del">
          <ac:chgData name="GAETANO RANDAZZO" userId="6bcc7446-c451-42ee-9900-145cf876e556" providerId="ADAL" clId="{F6916BB8-39AD-4E92-84B1-A2F2334DB00C}" dt="2022-12-20T16:57:00.898" v="11877" actId="9405"/>
          <ac:inkMkLst>
            <pc:docMk/>
            <pc:sldMk cId="3039139358" sldId="559"/>
            <ac:inkMk id="93" creationId="{D07E8A4C-64D5-C61C-42E7-BFCE73518EFE}"/>
          </ac:inkMkLst>
        </pc:inkChg>
        <pc:inkChg chg="add del">
          <ac:chgData name="GAETANO RANDAZZO" userId="6bcc7446-c451-42ee-9900-145cf876e556" providerId="ADAL" clId="{F6916BB8-39AD-4E92-84B1-A2F2334DB00C}" dt="2022-12-20T16:58:38.809" v="11883" actId="9405"/>
          <ac:inkMkLst>
            <pc:docMk/>
            <pc:sldMk cId="3039139358" sldId="559"/>
            <ac:inkMk id="94" creationId="{72DE2B40-0198-2956-E1EF-160AA1AC2F35}"/>
          </ac:inkMkLst>
        </pc:inkChg>
        <pc:inkChg chg="add del">
          <ac:chgData name="GAETANO RANDAZZO" userId="6bcc7446-c451-42ee-9900-145cf876e556" providerId="ADAL" clId="{F6916BB8-39AD-4E92-84B1-A2F2334DB00C}" dt="2022-12-20T16:58:38.426" v="11882" actId="9405"/>
          <ac:inkMkLst>
            <pc:docMk/>
            <pc:sldMk cId="3039139358" sldId="559"/>
            <ac:inkMk id="96" creationId="{65C66E6B-7C46-220F-78ED-2C2E632A30E8}"/>
          </ac:inkMkLst>
        </pc:inkChg>
        <pc:inkChg chg="add del">
          <ac:chgData name="GAETANO RANDAZZO" userId="6bcc7446-c451-42ee-9900-145cf876e556" providerId="ADAL" clId="{F6916BB8-39AD-4E92-84B1-A2F2334DB00C}" dt="2022-12-20T16:58:37.978" v="11881" actId="9405"/>
          <ac:inkMkLst>
            <pc:docMk/>
            <pc:sldMk cId="3039139358" sldId="559"/>
            <ac:inkMk id="97" creationId="{C3E75B31-A3CC-82FF-F03C-FBA43C8E824C}"/>
          </ac:inkMkLst>
        </pc:inkChg>
        <pc:cxnChg chg="mod topLvl">
          <ac:chgData name="GAETANO RANDAZZO" userId="6bcc7446-c451-42ee-9900-145cf876e556" providerId="ADAL" clId="{F6916BB8-39AD-4E92-84B1-A2F2334DB00C}" dt="2022-12-20T17:41:43.262" v="12916" actId="338"/>
          <ac:cxnSpMkLst>
            <pc:docMk/>
            <pc:sldMk cId="3039139358" sldId="559"/>
            <ac:cxnSpMk id="4" creationId="{E58D5E56-49AA-9ECE-DCA0-C1483B4C7F76}"/>
          </ac:cxnSpMkLst>
        </pc:cxnChg>
        <pc:cxnChg chg="mod topLvl">
          <ac:chgData name="GAETANO RANDAZZO" userId="6bcc7446-c451-42ee-9900-145cf876e556" providerId="ADAL" clId="{F6916BB8-39AD-4E92-84B1-A2F2334DB00C}" dt="2022-12-20T17:41:43.262" v="12916" actId="338"/>
          <ac:cxnSpMkLst>
            <pc:docMk/>
            <pc:sldMk cId="3039139358" sldId="559"/>
            <ac:cxnSpMk id="14" creationId="{4B1E0C2B-2BA9-7B4A-011A-250FA35F746B}"/>
          </ac:cxnSpMkLst>
        </pc:cxnChg>
        <pc:cxnChg chg="mod topLvl">
          <ac:chgData name="GAETANO RANDAZZO" userId="6bcc7446-c451-42ee-9900-145cf876e556" providerId="ADAL" clId="{F6916BB8-39AD-4E92-84B1-A2F2334DB00C}" dt="2022-12-20T17:41:43.262" v="12916" actId="338"/>
          <ac:cxnSpMkLst>
            <pc:docMk/>
            <pc:sldMk cId="3039139358" sldId="559"/>
            <ac:cxnSpMk id="15" creationId="{CBAFAA1F-3CBC-3D6A-0DE8-1EFB5BEA99F9}"/>
          </ac:cxnSpMkLst>
        </pc:cxnChg>
        <pc:cxnChg chg="mod topLvl">
          <ac:chgData name="GAETANO RANDAZZO" userId="6bcc7446-c451-42ee-9900-145cf876e556" providerId="ADAL" clId="{F6916BB8-39AD-4E92-84B1-A2F2334DB00C}" dt="2022-12-20T17:41:43.262" v="12916" actId="338"/>
          <ac:cxnSpMkLst>
            <pc:docMk/>
            <pc:sldMk cId="3039139358" sldId="559"/>
            <ac:cxnSpMk id="16" creationId="{39282CA5-0F92-243F-0591-0615C369FCCF}"/>
          </ac:cxnSpMkLst>
        </pc:cxnChg>
        <pc:cxnChg chg="mod topLvl">
          <ac:chgData name="GAETANO RANDAZZO" userId="6bcc7446-c451-42ee-9900-145cf876e556" providerId="ADAL" clId="{F6916BB8-39AD-4E92-84B1-A2F2334DB00C}" dt="2022-12-20T17:41:43.262" v="12916" actId="338"/>
          <ac:cxnSpMkLst>
            <pc:docMk/>
            <pc:sldMk cId="3039139358" sldId="559"/>
            <ac:cxnSpMk id="17" creationId="{97FF0389-8022-85C8-038E-4DA1481DF1F7}"/>
          </ac:cxnSpMkLst>
        </pc:cxnChg>
        <pc:cxnChg chg="add del mod topLvl">
          <ac:chgData name="GAETANO RANDAZZO" userId="6bcc7446-c451-42ee-9900-145cf876e556" providerId="ADAL" clId="{F6916BB8-39AD-4E92-84B1-A2F2334DB00C}" dt="2022-12-20T17:41:43.262" v="12916" actId="338"/>
          <ac:cxnSpMkLst>
            <pc:docMk/>
            <pc:sldMk cId="3039139358" sldId="559"/>
            <ac:cxnSpMk id="18" creationId="{3F6F8C0D-C7C6-C672-B708-603765A3C7C4}"/>
          </ac:cxnSpMkLst>
        </pc:cxnChg>
        <pc:cxnChg chg="mod topLvl">
          <ac:chgData name="GAETANO RANDAZZO" userId="6bcc7446-c451-42ee-9900-145cf876e556" providerId="ADAL" clId="{F6916BB8-39AD-4E92-84B1-A2F2334DB00C}" dt="2022-12-20T17:41:43.262" v="12916" actId="338"/>
          <ac:cxnSpMkLst>
            <pc:docMk/>
            <pc:sldMk cId="3039139358" sldId="559"/>
            <ac:cxnSpMk id="22" creationId="{631DC516-F523-04CC-ACBE-C2FBCF621017}"/>
          </ac:cxnSpMkLst>
        </pc:cxnChg>
        <pc:cxnChg chg="mod topLvl">
          <ac:chgData name="GAETANO RANDAZZO" userId="6bcc7446-c451-42ee-9900-145cf876e556" providerId="ADAL" clId="{F6916BB8-39AD-4E92-84B1-A2F2334DB00C}" dt="2022-12-20T17:41:43.262" v="12916" actId="338"/>
          <ac:cxnSpMkLst>
            <pc:docMk/>
            <pc:sldMk cId="3039139358" sldId="559"/>
            <ac:cxnSpMk id="24" creationId="{887A5605-2D2C-C300-64D0-B48C0A6DAE68}"/>
          </ac:cxnSpMkLst>
        </pc:cxnChg>
        <pc:cxnChg chg="mod topLvl">
          <ac:chgData name="GAETANO RANDAZZO" userId="6bcc7446-c451-42ee-9900-145cf876e556" providerId="ADAL" clId="{F6916BB8-39AD-4E92-84B1-A2F2334DB00C}" dt="2022-12-20T17:41:43.262" v="12916" actId="338"/>
          <ac:cxnSpMkLst>
            <pc:docMk/>
            <pc:sldMk cId="3039139358" sldId="559"/>
            <ac:cxnSpMk id="28" creationId="{8454FE8B-1AC9-8281-BE9D-86FC8856C66E}"/>
          </ac:cxnSpMkLst>
        </pc:cxnChg>
        <pc:cxnChg chg="mod topLvl">
          <ac:chgData name="GAETANO RANDAZZO" userId="6bcc7446-c451-42ee-9900-145cf876e556" providerId="ADAL" clId="{F6916BB8-39AD-4E92-84B1-A2F2334DB00C}" dt="2022-12-20T17:41:43.262" v="12916" actId="338"/>
          <ac:cxnSpMkLst>
            <pc:docMk/>
            <pc:sldMk cId="3039139358" sldId="559"/>
            <ac:cxnSpMk id="29" creationId="{75AF68BB-7373-F38D-7ACD-A34401EDCEF2}"/>
          </ac:cxnSpMkLst>
        </pc:cxnChg>
        <pc:cxnChg chg="mod topLvl">
          <ac:chgData name="GAETANO RANDAZZO" userId="6bcc7446-c451-42ee-9900-145cf876e556" providerId="ADAL" clId="{F6916BB8-39AD-4E92-84B1-A2F2334DB00C}" dt="2022-12-20T17:41:43.262" v="12916" actId="338"/>
          <ac:cxnSpMkLst>
            <pc:docMk/>
            <pc:sldMk cId="3039139358" sldId="559"/>
            <ac:cxnSpMk id="30" creationId="{D6A32FAA-21CB-B415-BDF6-6B22ECA1A507}"/>
          </ac:cxnSpMkLst>
        </pc:cxnChg>
        <pc:cxnChg chg="mod topLvl">
          <ac:chgData name="GAETANO RANDAZZO" userId="6bcc7446-c451-42ee-9900-145cf876e556" providerId="ADAL" clId="{F6916BB8-39AD-4E92-84B1-A2F2334DB00C}" dt="2022-12-20T17:41:43.262" v="12916" actId="338"/>
          <ac:cxnSpMkLst>
            <pc:docMk/>
            <pc:sldMk cId="3039139358" sldId="559"/>
            <ac:cxnSpMk id="34" creationId="{26F60599-0AFC-9300-2484-0D2689A40885}"/>
          </ac:cxnSpMkLst>
        </pc:cxnChg>
        <pc:cxnChg chg="mod topLvl">
          <ac:chgData name="GAETANO RANDAZZO" userId="6bcc7446-c451-42ee-9900-145cf876e556" providerId="ADAL" clId="{F6916BB8-39AD-4E92-84B1-A2F2334DB00C}" dt="2022-12-20T17:41:43.262" v="12916" actId="338"/>
          <ac:cxnSpMkLst>
            <pc:docMk/>
            <pc:sldMk cId="3039139358" sldId="559"/>
            <ac:cxnSpMk id="35" creationId="{5CDD6E27-6783-3682-2A57-7E605F612A24}"/>
          </ac:cxnSpMkLst>
        </pc:cxnChg>
        <pc:cxnChg chg="mod topLvl">
          <ac:chgData name="GAETANO RANDAZZO" userId="6bcc7446-c451-42ee-9900-145cf876e556" providerId="ADAL" clId="{F6916BB8-39AD-4E92-84B1-A2F2334DB00C}" dt="2022-12-20T17:41:43.262" v="12916" actId="338"/>
          <ac:cxnSpMkLst>
            <pc:docMk/>
            <pc:sldMk cId="3039139358" sldId="559"/>
            <ac:cxnSpMk id="39" creationId="{3A7C2B37-AC16-A35D-37E2-A2EC39BB4EEA}"/>
          </ac:cxnSpMkLst>
        </pc:cxnChg>
        <pc:cxnChg chg="mod topLvl">
          <ac:chgData name="GAETANO RANDAZZO" userId="6bcc7446-c451-42ee-9900-145cf876e556" providerId="ADAL" clId="{F6916BB8-39AD-4E92-84B1-A2F2334DB00C}" dt="2022-12-20T17:41:43.262" v="12916" actId="338"/>
          <ac:cxnSpMkLst>
            <pc:docMk/>
            <pc:sldMk cId="3039139358" sldId="559"/>
            <ac:cxnSpMk id="46" creationId="{029ABA61-C9A4-CB73-F55D-823A2FCCD285}"/>
          </ac:cxnSpMkLst>
        </pc:cxnChg>
        <pc:cxnChg chg="mod topLvl">
          <ac:chgData name="GAETANO RANDAZZO" userId="6bcc7446-c451-42ee-9900-145cf876e556" providerId="ADAL" clId="{F6916BB8-39AD-4E92-84B1-A2F2334DB00C}" dt="2022-12-20T17:41:43.262" v="12916" actId="338"/>
          <ac:cxnSpMkLst>
            <pc:docMk/>
            <pc:sldMk cId="3039139358" sldId="559"/>
            <ac:cxnSpMk id="49" creationId="{5CC602E9-15C1-3C22-1843-C1E1C7360DF4}"/>
          </ac:cxnSpMkLst>
        </pc:cxnChg>
        <pc:cxnChg chg="mod topLvl">
          <ac:chgData name="GAETANO RANDAZZO" userId="6bcc7446-c451-42ee-9900-145cf876e556" providerId="ADAL" clId="{F6916BB8-39AD-4E92-84B1-A2F2334DB00C}" dt="2022-12-20T17:41:43.262" v="12916" actId="338"/>
          <ac:cxnSpMkLst>
            <pc:docMk/>
            <pc:sldMk cId="3039139358" sldId="559"/>
            <ac:cxnSpMk id="50" creationId="{F8FDBDA0-6377-7DFF-7B7C-BD307167BE94}"/>
          </ac:cxnSpMkLst>
        </pc:cxnChg>
        <pc:cxnChg chg="mod topLvl">
          <ac:chgData name="GAETANO RANDAZZO" userId="6bcc7446-c451-42ee-9900-145cf876e556" providerId="ADAL" clId="{F6916BB8-39AD-4E92-84B1-A2F2334DB00C}" dt="2022-12-20T17:41:43.262" v="12916" actId="338"/>
          <ac:cxnSpMkLst>
            <pc:docMk/>
            <pc:sldMk cId="3039139358" sldId="559"/>
            <ac:cxnSpMk id="51" creationId="{C5D7A2CE-5685-FA40-74C0-346C5833E533}"/>
          </ac:cxnSpMkLst>
        </pc:cxnChg>
        <pc:cxnChg chg="mod topLvl">
          <ac:chgData name="GAETANO RANDAZZO" userId="6bcc7446-c451-42ee-9900-145cf876e556" providerId="ADAL" clId="{F6916BB8-39AD-4E92-84B1-A2F2334DB00C}" dt="2022-12-20T17:41:43.262" v="12916" actId="338"/>
          <ac:cxnSpMkLst>
            <pc:docMk/>
            <pc:sldMk cId="3039139358" sldId="559"/>
            <ac:cxnSpMk id="52" creationId="{A42D22F1-4244-8CB8-85EB-E32E766F9799}"/>
          </ac:cxnSpMkLst>
        </pc:cxnChg>
        <pc:cxnChg chg="mod topLvl">
          <ac:chgData name="GAETANO RANDAZZO" userId="6bcc7446-c451-42ee-9900-145cf876e556" providerId="ADAL" clId="{F6916BB8-39AD-4E92-84B1-A2F2334DB00C}" dt="2022-12-20T17:41:43.262" v="12916" actId="338"/>
          <ac:cxnSpMkLst>
            <pc:docMk/>
            <pc:sldMk cId="3039139358" sldId="559"/>
            <ac:cxnSpMk id="53" creationId="{5E10E647-22AC-C032-738E-838794782614}"/>
          </ac:cxnSpMkLst>
        </pc:cxnChg>
        <pc:cxnChg chg="mod topLvl">
          <ac:chgData name="GAETANO RANDAZZO" userId="6bcc7446-c451-42ee-9900-145cf876e556" providerId="ADAL" clId="{F6916BB8-39AD-4E92-84B1-A2F2334DB00C}" dt="2022-12-20T17:41:43.262" v="12916" actId="338"/>
          <ac:cxnSpMkLst>
            <pc:docMk/>
            <pc:sldMk cId="3039139358" sldId="559"/>
            <ac:cxnSpMk id="54" creationId="{C243D58C-5241-A8C3-52E9-14CF6A0EE037}"/>
          </ac:cxnSpMkLst>
        </pc:cxnChg>
        <pc:cxnChg chg="mod topLvl">
          <ac:chgData name="GAETANO RANDAZZO" userId="6bcc7446-c451-42ee-9900-145cf876e556" providerId="ADAL" clId="{F6916BB8-39AD-4E92-84B1-A2F2334DB00C}" dt="2022-12-20T17:41:43.262" v="12916" actId="338"/>
          <ac:cxnSpMkLst>
            <pc:docMk/>
            <pc:sldMk cId="3039139358" sldId="559"/>
            <ac:cxnSpMk id="55" creationId="{DE57CA4B-034B-45A6-1973-146F68A85261}"/>
          </ac:cxnSpMkLst>
        </pc:cxnChg>
        <pc:cxnChg chg="mod topLvl">
          <ac:chgData name="GAETANO RANDAZZO" userId="6bcc7446-c451-42ee-9900-145cf876e556" providerId="ADAL" clId="{F6916BB8-39AD-4E92-84B1-A2F2334DB00C}" dt="2022-12-20T17:41:43.262" v="12916" actId="338"/>
          <ac:cxnSpMkLst>
            <pc:docMk/>
            <pc:sldMk cId="3039139358" sldId="559"/>
            <ac:cxnSpMk id="58" creationId="{DF3D07F1-E76B-65F2-BFF9-510C22A745FB}"/>
          </ac:cxnSpMkLst>
        </pc:cxnChg>
        <pc:cxnChg chg="mod topLvl">
          <ac:chgData name="GAETANO RANDAZZO" userId="6bcc7446-c451-42ee-9900-145cf876e556" providerId="ADAL" clId="{F6916BB8-39AD-4E92-84B1-A2F2334DB00C}" dt="2022-12-20T17:41:43.262" v="12916" actId="338"/>
          <ac:cxnSpMkLst>
            <pc:docMk/>
            <pc:sldMk cId="3039139358" sldId="559"/>
            <ac:cxnSpMk id="59" creationId="{DD4149A7-6750-0891-4AA5-EA2237B80A90}"/>
          </ac:cxnSpMkLst>
        </pc:cxnChg>
        <pc:cxnChg chg="mod topLvl">
          <ac:chgData name="GAETANO RANDAZZO" userId="6bcc7446-c451-42ee-9900-145cf876e556" providerId="ADAL" clId="{F6916BB8-39AD-4E92-84B1-A2F2334DB00C}" dt="2022-12-20T17:41:43.262" v="12916" actId="338"/>
          <ac:cxnSpMkLst>
            <pc:docMk/>
            <pc:sldMk cId="3039139358" sldId="559"/>
            <ac:cxnSpMk id="60" creationId="{C0E46346-B60A-DFE4-DEAE-02F75C4CBF38}"/>
          </ac:cxnSpMkLst>
        </pc:cxnChg>
        <pc:cxnChg chg="mod topLvl">
          <ac:chgData name="GAETANO RANDAZZO" userId="6bcc7446-c451-42ee-9900-145cf876e556" providerId="ADAL" clId="{F6916BB8-39AD-4E92-84B1-A2F2334DB00C}" dt="2022-12-20T17:41:43.262" v="12916" actId="338"/>
          <ac:cxnSpMkLst>
            <pc:docMk/>
            <pc:sldMk cId="3039139358" sldId="559"/>
            <ac:cxnSpMk id="61" creationId="{14A6839B-1C0A-F729-C850-8121A17612EA}"/>
          </ac:cxnSpMkLst>
        </pc:cxnChg>
        <pc:cxnChg chg="mod topLvl">
          <ac:chgData name="GAETANO RANDAZZO" userId="6bcc7446-c451-42ee-9900-145cf876e556" providerId="ADAL" clId="{F6916BB8-39AD-4E92-84B1-A2F2334DB00C}" dt="2022-12-20T17:41:43.262" v="12916" actId="338"/>
          <ac:cxnSpMkLst>
            <pc:docMk/>
            <pc:sldMk cId="3039139358" sldId="559"/>
            <ac:cxnSpMk id="62" creationId="{A032A617-67C3-9A3F-3377-11D1B39D5D2C}"/>
          </ac:cxnSpMkLst>
        </pc:cxnChg>
        <pc:cxnChg chg="mod topLvl">
          <ac:chgData name="GAETANO RANDAZZO" userId="6bcc7446-c451-42ee-9900-145cf876e556" providerId="ADAL" clId="{F6916BB8-39AD-4E92-84B1-A2F2334DB00C}" dt="2022-12-20T17:41:43.262" v="12916" actId="338"/>
          <ac:cxnSpMkLst>
            <pc:docMk/>
            <pc:sldMk cId="3039139358" sldId="559"/>
            <ac:cxnSpMk id="63" creationId="{18FDF311-8FF0-D92F-742C-4F9E8BD084DD}"/>
          </ac:cxnSpMkLst>
        </pc:cxnChg>
        <pc:cxnChg chg="mod topLvl">
          <ac:chgData name="GAETANO RANDAZZO" userId="6bcc7446-c451-42ee-9900-145cf876e556" providerId="ADAL" clId="{F6916BB8-39AD-4E92-84B1-A2F2334DB00C}" dt="2022-12-20T17:41:43.262" v="12916" actId="338"/>
          <ac:cxnSpMkLst>
            <pc:docMk/>
            <pc:sldMk cId="3039139358" sldId="559"/>
            <ac:cxnSpMk id="64" creationId="{0D8BB29A-C267-32A5-7E30-6DA0F03E7094}"/>
          </ac:cxnSpMkLst>
        </pc:cxnChg>
        <pc:cxnChg chg="mod topLvl">
          <ac:chgData name="GAETANO RANDAZZO" userId="6bcc7446-c451-42ee-9900-145cf876e556" providerId="ADAL" clId="{F6916BB8-39AD-4E92-84B1-A2F2334DB00C}" dt="2022-12-20T17:41:43.262" v="12916" actId="338"/>
          <ac:cxnSpMkLst>
            <pc:docMk/>
            <pc:sldMk cId="3039139358" sldId="559"/>
            <ac:cxnSpMk id="65" creationId="{32F700C0-CB72-37F7-56C8-3DFCF02F4017}"/>
          </ac:cxnSpMkLst>
        </pc:cxnChg>
        <pc:cxnChg chg="mod topLvl">
          <ac:chgData name="GAETANO RANDAZZO" userId="6bcc7446-c451-42ee-9900-145cf876e556" providerId="ADAL" clId="{F6916BB8-39AD-4E92-84B1-A2F2334DB00C}" dt="2022-12-20T17:41:43.262" v="12916" actId="338"/>
          <ac:cxnSpMkLst>
            <pc:docMk/>
            <pc:sldMk cId="3039139358" sldId="559"/>
            <ac:cxnSpMk id="71" creationId="{CAEF9CA3-2D0A-FB21-9617-D3BCE2F92171}"/>
          </ac:cxnSpMkLst>
        </pc:cxnChg>
        <pc:cxnChg chg="mod topLvl">
          <ac:chgData name="GAETANO RANDAZZO" userId="6bcc7446-c451-42ee-9900-145cf876e556" providerId="ADAL" clId="{F6916BB8-39AD-4E92-84B1-A2F2334DB00C}" dt="2022-12-20T17:41:43.262" v="12916" actId="338"/>
          <ac:cxnSpMkLst>
            <pc:docMk/>
            <pc:sldMk cId="3039139358" sldId="559"/>
            <ac:cxnSpMk id="73" creationId="{0585AE7F-D8DC-E490-459D-0204D15D36A1}"/>
          </ac:cxnSpMkLst>
        </pc:cxnChg>
        <pc:cxnChg chg="mod topLvl">
          <ac:chgData name="GAETANO RANDAZZO" userId="6bcc7446-c451-42ee-9900-145cf876e556" providerId="ADAL" clId="{F6916BB8-39AD-4E92-84B1-A2F2334DB00C}" dt="2022-12-20T17:41:43.262" v="12916" actId="338"/>
          <ac:cxnSpMkLst>
            <pc:docMk/>
            <pc:sldMk cId="3039139358" sldId="559"/>
            <ac:cxnSpMk id="75" creationId="{4EF3A0A2-C08B-72CF-9F3B-3ABA99B0210D}"/>
          </ac:cxnSpMkLst>
        </pc:cxnChg>
        <pc:cxnChg chg="mod topLvl">
          <ac:chgData name="GAETANO RANDAZZO" userId="6bcc7446-c451-42ee-9900-145cf876e556" providerId="ADAL" clId="{F6916BB8-39AD-4E92-84B1-A2F2334DB00C}" dt="2022-12-20T17:41:43.262" v="12916" actId="338"/>
          <ac:cxnSpMkLst>
            <pc:docMk/>
            <pc:sldMk cId="3039139358" sldId="559"/>
            <ac:cxnSpMk id="76" creationId="{6A17B956-330E-C69C-1EE3-E26590C312A4}"/>
          </ac:cxnSpMkLst>
        </pc:cxnChg>
        <pc:cxnChg chg="mod topLvl">
          <ac:chgData name="GAETANO RANDAZZO" userId="6bcc7446-c451-42ee-9900-145cf876e556" providerId="ADAL" clId="{F6916BB8-39AD-4E92-84B1-A2F2334DB00C}" dt="2022-12-20T17:41:43.262" v="12916" actId="338"/>
          <ac:cxnSpMkLst>
            <pc:docMk/>
            <pc:sldMk cId="3039139358" sldId="559"/>
            <ac:cxnSpMk id="77" creationId="{6BDA0300-730F-CEB7-4E8A-AFC743A51911}"/>
          </ac:cxnSpMkLst>
        </pc:cxnChg>
        <pc:cxnChg chg="mod topLvl">
          <ac:chgData name="GAETANO RANDAZZO" userId="6bcc7446-c451-42ee-9900-145cf876e556" providerId="ADAL" clId="{F6916BB8-39AD-4E92-84B1-A2F2334DB00C}" dt="2022-12-20T17:41:43.262" v="12916" actId="338"/>
          <ac:cxnSpMkLst>
            <pc:docMk/>
            <pc:sldMk cId="3039139358" sldId="559"/>
            <ac:cxnSpMk id="78" creationId="{F82E0727-84D7-212E-E6FF-E801278A9230}"/>
          </ac:cxnSpMkLst>
        </pc:cxnChg>
        <pc:cxnChg chg="mod topLvl">
          <ac:chgData name="GAETANO RANDAZZO" userId="6bcc7446-c451-42ee-9900-145cf876e556" providerId="ADAL" clId="{F6916BB8-39AD-4E92-84B1-A2F2334DB00C}" dt="2022-12-20T17:41:43.262" v="12916" actId="338"/>
          <ac:cxnSpMkLst>
            <pc:docMk/>
            <pc:sldMk cId="3039139358" sldId="559"/>
            <ac:cxnSpMk id="79" creationId="{530864DB-40AD-0151-E03F-86361ABC6732}"/>
          </ac:cxnSpMkLst>
        </pc:cxnChg>
        <pc:cxnChg chg="mod topLvl">
          <ac:chgData name="GAETANO RANDAZZO" userId="6bcc7446-c451-42ee-9900-145cf876e556" providerId="ADAL" clId="{F6916BB8-39AD-4E92-84B1-A2F2334DB00C}" dt="2022-12-20T17:41:43.262" v="12916" actId="338"/>
          <ac:cxnSpMkLst>
            <pc:docMk/>
            <pc:sldMk cId="3039139358" sldId="559"/>
            <ac:cxnSpMk id="80" creationId="{7D737CD2-453D-0947-F60F-05C7065E2BEB}"/>
          </ac:cxnSpMkLst>
        </pc:cxnChg>
        <pc:cxnChg chg="mod topLvl">
          <ac:chgData name="GAETANO RANDAZZO" userId="6bcc7446-c451-42ee-9900-145cf876e556" providerId="ADAL" clId="{F6916BB8-39AD-4E92-84B1-A2F2334DB00C}" dt="2022-12-20T17:41:43.262" v="12916" actId="338"/>
          <ac:cxnSpMkLst>
            <pc:docMk/>
            <pc:sldMk cId="3039139358" sldId="559"/>
            <ac:cxnSpMk id="86" creationId="{391BA6A2-4BFA-2CDD-DDDF-07F290C5C0F7}"/>
          </ac:cxnSpMkLst>
        </pc:cxnChg>
        <pc:cxnChg chg="mod topLvl">
          <ac:chgData name="GAETANO RANDAZZO" userId="6bcc7446-c451-42ee-9900-145cf876e556" providerId="ADAL" clId="{F6916BB8-39AD-4E92-84B1-A2F2334DB00C}" dt="2022-12-20T17:41:43.262" v="12916" actId="338"/>
          <ac:cxnSpMkLst>
            <pc:docMk/>
            <pc:sldMk cId="3039139358" sldId="559"/>
            <ac:cxnSpMk id="87" creationId="{0F78EE0B-7A28-80F9-2418-B77C071C8D8A}"/>
          </ac:cxnSpMkLst>
        </pc:cxnChg>
        <pc:cxnChg chg="mod topLvl">
          <ac:chgData name="GAETANO RANDAZZO" userId="6bcc7446-c451-42ee-9900-145cf876e556" providerId="ADAL" clId="{F6916BB8-39AD-4E92-84B1-A2F2334DB00C}" dt="2022-12-20T17:41:43.262" v="12916" actId="338"/>
          <ac:cxnSpMkLst>
            <pc:docMk/>
            <pc:sldMk cId="3039139358" sldId="559"/>
            <ac:cxnSpMk id="90" creationId="{5B05CC90-9886-BE64-DA7E-B624FA15BDD4}"/>
          </ac:cxnSpMkLst>
        </pc:cxnChg>
        <pc:cxnChg chg="mod topLvl">
          <ac:chgData name="GAETANO RANDAZZO" userId="6bcc7446-c451-42ee-9900-145cf876e556" providerId="ADAL" clId="{F6916BB8-39AD-4E92-84B1-A2F2334DB00C}" dt="2022-12-20T17:41:43.262" v="12916" actId="338"/>
          <ac:cxnSpMkLst>
            <pc:docMk/>
            <pc:sldMk cId="3039139358" sldId="559"/>
            <ac:cxnSpMk id="95" creationId="{C2386D65-4041-C5B0-8338-E92C06A2A289}"/>
          </ac:cxnSpMkLst>
        </pc:cxnChg>
        <pc:cxnChg chg="mod topLvl">
          <ac:chgData name="GAETANO RANDAZZO" userId="6bcc7446-c451-42ee-9900-145cf876e556" providerId="ADAL" clId="{F6916BB8-39AD-4E92-84B1-A2F2334DB00C}" dt="2022-12-20T17:41:43.262" v="12916" actId="338"/>
          <ac:cxnSpMkLst>
            <pc:docMk/>
            <pc:sldMk cId="3039139358" sldId="559"/>
            <ac:cxnSpMk id="98" creationId="{6F1918DB-D32C-E8C2-2970-452B1A90EEE6}"/>
          </ac:cxnSpMkLst>
        </pc:cxnChg>
        <pc:cxnChg chg="mod topLvl">
          <ac:chgData name="GAETANO RANDAZZO" userId="6bcc7446-c451-42ee-9900-145cf876e556" providerId="ADAL" clId="{F6916BB8-39AD-4E92-84B1-A2F2334DB00C}" dt="2022-12-20T17:41:43.262" v="12916" actId="338"/>
          <ac:cxnSpMkLst>
            <pc:docMk/>
            <pc:sldMk cId="3039139358" sldId="559"/>
            <ac:cxnSpMk id="100" creationId="{73A1526B-939B-2CB9-55F9-5F8553598634}"/>
          </ac:cxnSpMkLst>
        </pc:cxnChg>
        <pc:cxnChg chg="mod topLvl">
          <ac:chgData name="GAETANO RANDAZZO" userId="6bcc7446-c451-42ee-9900-145cf876e556" providerId="ADAL" clId="{F6916BB8-39AD-4E92-84B1-A2F2334DB00C}" dt="2022-12-20T17:41:43.262" v="12916" actId="338"/>
          <ac:cxnSpMkLst>
            <pc:docMk/>
            <pc:sldMk cId="3039139358" sldId="559"/>
            <ac:cxnSpMk id="101" creationId="{D34F1D20-8EA8-6D13-5C75-01D5A32156F3}"/>
          </ac:cxnSpMkLst>
        </pc:cxnChg>
        <pc:cxnChg chg="mod topLvl">
          <ac:chgData name="GAETANO RANDAZZO" userId="6bcc7446-c451-42ee-9900-145cf876e556" providerId="ADAL" clId="{F6916BB8-39AD-4E92-84B1-A2F2334DB00C}" dt="2022-12-20T17:41:43.262" v="12916" actId="338"/>
          <ac:cxnSpMkLst>
            <pc:docMk/>
            <pc:sldMk cId="3039139358" sldId="559"/>
            <ac:cxnSpMk id="102" creationId="{743FDA76-2645-4F82-BF4E-F78796F60D1D}"/>
          </ac:cxnSpMkLst>
        </pc:cxnChg>
        <pc:cxnChg chg="mod topLvl">
          <ac:chgData name="GAETANO RANDAZZO" userId="6bcc7446-c451-42ee-9900-145cf876e556" providerId="ADAL" clId="{F6916BB8-39AD-4E92-84B1-A2F2334DB00C}" dt="2022-12-20T17:41:43.262" v="12916" actId="338"/>
          <ac:cxnSpMkLst>
            <pc:docMk/>
            <pc:sldMk cId="3039139358" sldId="559"/>
            <ac:cxnSpMk id="108" creationId="{B1EFB19A-5430-85F2-5593-AD3B923195C1}"/>
          </ac:cxnSpMkLst>
        </pc:cxnChg>
        <pc:cxnChg chg="mod topLvl">
          <ac:chgData name="GAETANO RANDAZZO" userId="6bcc7446-c451-42ee-9900-145cf876e556" providerId="ADAL" clId="{F6916BB8-39AD-4E92-84B1-A2F2334DB00C}" dt="2022-12-20T17:41:43.262" v="12916" actId="338"/>
          <ac:cxnSpMkLst>
            <pc:docMk/>
            <pc:sldMk cId="3039139358" sldId="559"/>
            <ac:cxnSpMk id="109" creationId="{56310CBB-EB46-730F-6BB9-661B2084C9C6}"/>
          </ac:cxnSpMkLst>
        </pc:cxnChg>
        <pc:cxnChg chg="mod topLvl">
          <ac:chgData name="GAETANO RANDAZZO" userId="6bcc7446-c451-42ee-9900-145cf876e556" providerId="ADAL" clId="{F6916BB8-39AD-4E92-84B1-A2F2334DB00C}" dt="2022-12-20T17:41:43.262" v="12916" actId="338"/>
          <ac:cxnSpMkLst>
            <pc:docMk/>
            <pc:sldMk cId="3039139358" sldId="559"/>
            <ac:cxnSpMk id="118" creationId="{71A2DA0F-B2F3-6CD3-4683-9035CEC9BD68}"/>
          </ac:cxnSpMkLst>
        </pc:cxnChg>
        <pc:cxnChg chg="mod topLvl">
          <ac:chgData name="GAETANO RANDAZZO" userId="6bcc7446-c451-42ee-9900-145cf876e556" providerId="ADAL" clId="{F6916BB8-39AD-4E92-84B1-A2F2334DB00C}" dt="2022-12-20T17:41:43.262" v="12916" actId="338"/>
          <ac:cxnSpMkLst>
            <pc:docMk/>
            <pc:sldMk cId="3039139358" sldId="559"/>
            <ac:cxnSpMk id="119" creationId="{AE006686-9247-C32B-5482-817C180B327E}"/>
          </ac:cxnSpMkLst>
        </pc:cxnChg>
        <pc:cxnChg chg="mod topLvl">
          <ac:chgData name="GAETANO RANDAZZO" userId="6bcc7446-c451-42ee-9900-145cf876e556" providerId="ADAL" clId="{F6916BB8-39AD-4E92-84B1-A2F2334DB00C}" dt="2022-12-20T17:41:43.262" v="12916" actId="338"/>
          <ac:cxnSpMkLst>
            <pc:docMk/>
            <pc:sldMk cId="3039139358" sldId="559"/>
            <ac:cxnSpMk id="120" creationId="{B00E8618-1832-D98F-C24C-5AFB9BC23191}"/>
          </ac:cxnSpMkLst>
        </pc:cxnChg>
        <pc:cxnChg chg="mod topLvl">
          <ac:chgData name="GAETANO RANDAZZO" userId="6bcc7446-c451-42ee-9900-145cf876e556" providerId="ADAL" clId="{F6916BB8-39AD-4E92-84B1-A2F2334DB00C}" dt="2022-12-20T17:41:43.262" v="12916" actId="338"/>
          <ac:cxnSpMkLst>
            <pc:docMk/>
            <pc:sldMk cId="3039139358" sldId="559"/>
            <ac:cxnSpMk id="125" creationId="{144A5FFD-65E2-1FD2-F88D-E485E55796BB}"/>
          </ac:cxnSpMkLst>
        </pc:cxnChg>
        <pc:cxnChg chg="add mod">
          <ac:chgData name="GAETANO RANDAZZO" userId="6bcc7446-c451-42ee-9900-145cf876e556" providerId="ADAL" clId="{F6916BB8-39AD-4E92-84B1-A2F2334DB00C}" dt="2022-12-20T17:42:19.756" v="12926" actId="1076"/>
          <ac:cxnSpMkLst>
            <pc:docMk/>
            <pc:sldMk cId="3039139358" sldId="559"/>
            <ac:cxnSpMk id="126" creationId="{3B9AF782-F2DB-88D3-47E9-399B637C6EBC}"/>
          </ac:cxnSpMkLst>
        </pc:cxnChg>
        <pc:cxnChg chg="mod topLvl">
          <ac:chgData name="GAETANO RANDAZZO" userId="6bcc7446-c451-42ee-9900-145cf876e556" providerId="ADAL" clId="{F6916BB8-39AD-4E92-84B1-A2F2334DB00C}" dt="2022-12-20T17:41:43.262" v="12916" actId="338"/>
          <ac:cxnSpMkLst>
            <pc:docMk/>
            <pc:sldMk cId="3039139358" sldId="559"/>
            <ac:cxnSpMk id="127" creationId="{71CD858B-2F81-42C6-89FC-62C54019E67B}"/>
          </ac:cxnSpMkLst>
        </pc:cxnChg>
        <pc:cxnChg chg="mod topLvl">
          <ac:chgData name="GAETANO RANDAZZO" userId="6bcc7446-c451-42ee-9900-145cf876e556" providerId="ADAL" clId="{F6916BB8-39AD-4E92-84B1-A2F2334DB00C}" dt="2022-12-20T17:41:43.262" v="12916" actId="338"/>
          <ac:cxnSpMkLst>
            <pc:docMk/>
            <pc:sldMk cId="3039139358" sldId="559"/>
            <ac:cxnSpMk id="128" creationId="{12FC9EAA-B0DA-EB41-7619-22CEC79E66B6}"/>
          </ac:cxnSpMkLst>
        </pc:cxnChg>
        <pc:cxnChg chg="mod topLvl">
          <ac:chgData name="GAETANO RANDAZZO" userId="6bcc7446-c451-42ee-9900-145cf876e556" providerId="ADAL" clId="{F6916BB8-39AD-4E92-84B1-A2F2334DB00C}" dt="2022-12-20T17:41:43.262" v="12916" actId="338"/>
          <ac:cxnSpMkLst>
            <pc:docMk/>
            <pc:sldMk cId="3039139358" sldId="559"/>
            <ac:cxnSpMk id="129" creationId="{6BE009D6-27FD-3F7E-D7AE-B045B23C5BA6}"/>
          </ac:cxnSpMkLst>
        </pc:cxnChg>
        <pc:cxnChg chg="mod topLvl">
          <ac:chgData name="GAETANO RANDAZZO" userId="6bcc7446-c451-42ee-9900-145cf876e556" providerId="ADAL" clId="{F6916BB8-39AD-4E92-84B1-A2F2334DB00C}" dt="2022-12-20T17:41:43.262" v="12916" actId="338"/>
          <ac:cxnSpMkLst>
            <pc:docMk/>
            <pc:sldMk cId="3039139358" sldId="559"/>
            <ac:cxnSpMk id="130" creationId="{1A39F320-808F-7A93-14B2-55B23717C439}"/>
          </ac:cxnSpMkLst>
        </pc:cxnChg>
        <pc:cxnChg chg="add mod">
          <ac:chgData name="GAETANO RANDAZZO" userId="6bcc7446-c451-42ee-9900-145cf876e556" providerId="ADAL" clId="{F6916BB8-39AD-4E92-84B1-A2F2334DB00C}" dt="2022-12-20T17:42:23.596" v="12927" actId="1076"/>
          <ac:cxnSpMkLst>
            <pc:docMk/>
            <pc:sldMk cId="3039139358" sldId="559"/>
            <ac:cxnSpMk id="131" creationId="{8C21D04B-7D7E-BF91-EC41-456BDAAC3FBB}"/>
          </ac:cxnSpMkLst>
        </pc:cxnChg>
        <pc:cxnChg chg="add del mod">
          <ac:chgData name="GAETANO RANDAZZO" userId="6bcc7446-c451-42ee-9900-145cf876e556" providerId="ADAL" clId="{F6916BB8-39AD-4E92-84B1-A2F2334DB00C}" dt="2022-12-20T17:40:03.911" v="12901"/>
          <ac:cxnSpMkLst>
            <pc:docMk/>
            <pc:sldMk cId="3039139358" sldId="559"/>
            <ac:cxnSpMk id="135" creationId="{521C3DA3-47D3-0883-1042-53AD49069E3F}"/>
          </ac:cxnSpMkLst>
        </pc:cxnChg>
        <pc:cxnChg chg="del mod">
          <ac:chgData name="GAETANO RANDAZZO" userId="6bcc7446-c451-42ee-9900-145cf876e556" providerId="ADAL" clId="{F6916BB8-39AD-4E92-84B1-A2F2334DB00C}" dt="2022-12-20T18:40:14.135" v="13969" actId="478"/>
          <ac:cxnSpMkLst>
            <pc:docMk/>
            <pc:sldMk cId="3039139358" sldId="559"/>
            <ac:cxnSpMk id="139" creationId="{6D6F8B3C-5BFD-0F24-F0E6-568F06AC6020}"/>
          </ac:cxnSpMkLst>
        </pc:cxnChg>
        <pc:cxnChg chg="del mod">
          <ac:chgData name="GAETANO RANDAZZO" userId="6bcc7446-c451-42ee-9900-145cf876e556" providerId="ADAL" clId="{F6916BB8-39AD-4E92-84B1-A2F2334DB00C}" dt="2022-12-20T18:40:36.816" v="13981" actId="478"/>
          <ac:cxnSpMkLst>
            <pc:docMk/>
            <pc:sldMk cId="3039139358" sldId="559"/>
            <ac:cxnSpMk id="141" creationId="{1FC3E11B-240C-5050-FFB5-626B7E0C3B2E}"/>
          </ac:cxnSpMkLst>
        </pc:cxnChg>
        <pc:cxnChg chg="del mod">
          <ac:chgData name="GAETANO RANDAZZO" userId="6bcc7446-c451-42ee-9900-145cf876e556" providerId="ADAL" clId="{F6916BB8-39AD-4E92-84B1-A2F2334DB00C}" dt="2022-12-20T18:40:28.997" v="13975" actId="478"/>
          <ac:cxnSpMkLst>
            <pc:docMk/>
            <pc:sldMk cId="3039139358" sldId="559"/>
            <ac:cxnSpMk id="143" creationId="{20F0450E-10A0-4106-5B8A-FCFF0CA62883}"/>
          </ac:cxnSpMkLst>
        </pc:cxnChg>
        <pc:cxnChg chg="del mod">
          <ac:chgData name="GAETANO RANDAZZO" userId="6bcc7446-c451-42ee-9900-145cf876e556" providerId="ADAL" clId="{F6916BB8-39AD-4E92-84B1-A2F2334DB00C}" dt="2022-12-20T17:45:50.780" v="13032" actId="478"/>
          <ac:cxnSpMkLst>
            <pc:docMk/>
            <pc:sldMk cId="3039139358" sldId="559"/>
            <ac:cxnSpMk id="144" creationId="{D2B3D75A-D9AE-805E-84FC-444E0FDD0B36}"/>
          </ac:cxnSpMkLst>
        </pc:cxnChg>
        <pc:cxnChg chg="del mod">
          <ac:chgData name="GAETANO RANDAZZO" userId="6bcc7446-c451-42ee-9900-145cf876e556" providerId="ADAL" clId="{F6916BB8-39AD-4E92-84B1-A2F2334DB00C}" dt="2022-12-20T17:46:27.460" v="13043" actId="478"/>
          <ac:cxnSpMkLst>
            <pc:docMk/>
            <pc:sldMk cId="3039139358" sldId="559"/>
            <ac:cxnSpMk id="145" creationId="{AC45C969-4FDA-2A17-8D32-05388D00CBCE}"/>
          </ac:cxnSpMkLst>
        </pc:cxnChg>
        <pc:cxnChg chg="add del mod">
          <ac:chgData name="GAETANO RANDAZZO" userId="6bcc7446-c451-42ee-9900-145cf876e556" providerId="ADAL" clId="{F6916BB8-39AD-4E92-84B1-A2F2334DB00C}" dt="2022-12-20T17:44:47.150" v="12994" actId="478"/>
          <ac:cxnSpMkLst>
            <pc:docMk/>
            <pc:sldMk cId="3039139358" sldId="559"/>
            <ac:cxnSpMk id="155" creationId="{27F67389-4D74-C1D3-4B61-478D1E486AFE}"/>
          </ac:cxnSpMkLst>
        </pc:cxnChg>
        <pc:cxnChg chg="add del mod">
          <ac:chgData name="GAETANO RANDAZZO" userId="6bcc7446-c451-42ee-9900-145cf876e556" providerId="ADAL" clId="{F6916BB8-39AD-4E92-84B1-A2F2334DB00C}" dt="2022-12-20T18:40:37.516" v="13982" actId="478"/>
          <ac:cxnSpMkLst>
            <pc:docMk/>
            <pc:sldMk cId="3039139358" sldId="559"/>
            <ac:cxnSpMk id="156" creationId="{289786E3-9890-0CC9-6B79-342F692FFD27}"/>
          </ac:cxnSpMkLst>
        </pc:cxnChg>
        <pc:cxnChg chg="add del mod">
          <ac:chgData name="GAETANO RANDAZZO" userId="6bcc7446-c451-42ee-9900-145cf876e556" providerId="ADAL" clId="{F6916BB8-39AD-4E92-84B1-A2F2334DB00C}" dt="2022-12-20T18:40:29.630" v="13976" actId="478"/>
          <ac:cxnSpMkLst>
            <pc:docMk/>
            <pc:sldMk cId="3039139358" sldId="559"/>
            <ac:cxnSpMk id="159" creationId="{EB85C27F-5397-8BB0-B57C-D295D953D7A6}"/>
          </ac:cxnSpMkLst>
        </pc:cxnChg>
        <pc:cxnChg chg="add del mod">
          <ac:chgData name="GAETANO RANDAZZO" userId="6bcc7446-c451-42ee-9900-145cf876e556" providerId="ADAL" clId="{F6916BB8-39AD-4E92-84B1-A2F2334DB00C}" dt="2022-12-20T18:40:33.608" v="13979" actId="478"/>
          <ac:cxnSpMkLst>
            <pc:docMk/>
            <pc:sldMk cId="3039139358" sldId="559"/>
            <ac:cxnSpMk id="161" creationId="{31AC3E5A-F99B-67F5-337F-76DB8763B8DC}"/>
          </ac:cxnSpMkLst>
        </pc:cxnChg>
        <pc:cxnChg chg="add del mod">
          <ac:chgData name="GAETANO RANDAZZO" userId="6bcc7446-c451-42ee-9900-145cf876e556" providerId="ADAL" clId="{F6916BB8-39AD-4E92-84B1-A2F2334DB00C}" dt="2022-12-20T18:40:32.953" v="13978" actId="478"/>
          <ac:cxnSpMkLst>
            <pc:docMk/>
            <pc:sldMk cId="3039139358" sldId="559"/>
            <ac:cxnSpMk id="164" creationId="{11D7CE57-31DB-B61F-CDC6-A39465B18C1D}"/>
          </ac:cxnSpMkLst>
        </pc:cxnChg>
        <pc:cxnChg chg="add del mod">
          <ac:chgData name="GAETANO RANDAZZO" userId="6bcc7446-c451-42ee-9900-145cf876e556" providerId="ADAL" clId="{F6916BB8-39AD-4E92-84B1-A2F2334DB00C}" dt="2022-12-20T17:49:28.407" v="13133" actId="478"/>
          <ac:cxnSpMkLst>
            <pc:docMk/>
            <pc:sldMk cId="3039139358" sldId="559"/>
            <ac:cxnSpMk id="165" creationId="{275C66C0-C760-ACF2-CECD-BF49229E009B}"/>
          </ac:cxnSpMkLst>
        </pc:cxnChg>
        <pc:cxnChg chg="mod">
          <ac:chgData name="GAETANO RANDAZZO" userId="6bcc7446-c451-42ee-9900-145cf876e556" providerId="ADAL" clId="{F6916BB8-39AD-4E92-84B1-A2F2334DB00C}" dt="2022-12-20T17:49:52.890" v="13136" actId="571"/>
          <ac:cxnSpMkLst>
            <pc:docMk/>
            <pc:sldMk cId="3039139358" sldId="559"/>
            <ac:cxnSpMk id="168" creationId="{4BEC6CF0-C446-28C2-B514-BE87FC8552F3}"/>
          </ac:cxnSpMkLst>
        </pc:cxnChg>
        <pc:cxnChg chg="mod">
          <ac:chgData name="GAETANO RANDAZZO" userId="6bcc7446-c451-42ee-9900-145cf876e556" providerId="ADAL" clId="{F6916BB8-39AD-4E92-84B1-A2F2334DB00C}" dt="2022-12-20T17:49:52.890" v="13136" actId="571"/>
          <ac:cxnSpMkLst>
            <pc:docMk/>
            <pc:sldMk cId="3039139358" sldId="559"/>
            <ac:cxnSpMk id="170" creationId="{AADB6CCC-B4CA-05A0-68BE-95F9C8596CC4}"/>
          </ac:cxnSpMkLst>
        </pc:cxnChg>
        <pc:cxnChg chg="mod">
          <ac:chgData name="GAETANO RANDAZZO" userId="6bcc7446-c451-42ee-9900-145cf876e556" providerId="ADAL" clId="{F6916BB8-39AD-4E92-84B1-A2F2334DB00C}" dt="2022-12-20T17:49:52.890" v="13136" actId="571"/>
          <ac:cxnSpMkLst>
            <pc:docMk/>
            <pc:sldMk cId="3039139358" sldId="559"/>
            <ac:cxnSpMk id="172" creationId="{AE96B057-F53B-AB92-690E-D83812727638}"/>
          </ac:cxnSpMkLst>
        </pc:cxnChg>
        <pc:cxnChg chg="add mod">
          <ac:chgData name="GAETANO RANDAZZO" userId="6bcc7446-c451-42ee-9900-145cf876e556" providerId="ADAL" clId="{F6916BB8-39AD-4E92-84B1-A2F2334DB00C}" dt="2022-12-20T17:49:52.890" v="13136" actId="571"/>
          <ac:cxnSpMkLst>
            <pc:docMk/>
            <pc:sldMk cId="3039139358" sldId="559"/>
            <ac:cxnSpMk id="175" creationId="{640AB8C7-241C-3A1D-0091-F2419D54BC9A}"/>
          </ac:cxnSpMkLst>
        </pc:cxnChg>
        <pc:cxnChg chg="add del mod">
          <ac:chgData name="GAETANO RANDAZZO" userId="6bcc7446-c451-42ee-9900-145cf876e556" providerId="ADAL" clId="{F6916BB8-39AD-4E92-84B1-A2F2334DB00C}" dt="2022-12-20T18:40:23.613" v="13972" actId="478"/>
          <ac:cxnSpMkLst>
            <pc:docMk/>
            <pc:sldMk cId="3039139358" sldId="559"/>
            <ac:cxnSpMk id="177" creationId="{CEDDC480-7FEE-2C4B-F433-073A29C39F0A}"/>
          </ac:cxnSpMkLst>
        </pc:cxnChg>
        <pc:cxnChg chg="add del mod">
          <ac:chgData name="GAETANO RANDAZZO" userId="6bcc7446-c451-42ee-9900-145cf876e556" providerId="ADAL" clId="{F6916BB8-39AD-4E92-84B1-A2F2334DB00C}" dt="2022-12-20T18:40:22.958" v="13971" actId="478"/>
          <ac:cxnSpMkLst>
            <pc:docMk/>
            <pc:sldMk cId="3039139358" sldId="559"/>
            <ac:cxnSpMk id="178" creationId="{55DF6A2D-F585-41E2-3873-66C7FA1E2F97}"/>
          </ac:cxnSpMkLst>
        </pc:cxnChg>
      </pc:sldChg>
      <pc:sldChg chg="addSp delSp modSp add del mod">
        <pc:chgData name="GAETANO RANDAZZO" userId="6bcc7446-c451-42ee-9900-145cf876e556" providerId="ADAL" clId="{F6916BB8-39AD-4E92-84B1-A2F2334DB00C}" dt="2022-12-20T18:51:42.222" v="14203" actId="47"/>
        <pc:sldMkLst>
          <pc:docMk/>
          <pc:sldMk cId="1237418340" sldId="561"/>
        </pc:sldMkLst>
        <pc:spChg chg="add mod">
          <ac:chgData name="GAETANO RANDAZZO" userId="6bcc7446-c451-42ee-9900-145cf876e556" providerId="ADAL" clId="{F6916BB8-39AD-4E92-84B1-A2F2334DB00C}" dt="2022-12-20T18:11:43.385" v="13421" actId="164"/>
          <ac:spMkLst>
            <pc:docMk/>
            <pc:sldMk cId="1237418340" sldId="561"/>
            <ac:spMk id="2" creationId="{5937C6B8-4D86-B147-298C-E8883C8FC455}"/>
          </ac:spMkLst>
        </pc:spChg>
        <pc:spChg chg="add mod">
          <ac:chgData name="GAETANO RANDAZZO" userId="6bcc7446-c451-42ee-9900-145cf876e556" providerId="ADAL" clId="{F6916BB8-39AD-4E92-84B1-A2F2334DB00C}" dt="2022-12-20T18:25:59.247" v="13742" actId="20577"/>
          <ac:spMkLst>
            <pc:docMk/>
            <pc:sldMk cId="1237418340" sldId="561"/>
            <ac:spMk id="8" creationId="{B517F1CF-EE45-E2C2-75F3-C4DCBDB4CCCE}"/>
          </ac:spMkLst>
        </pc:spChg>
        <pc:spChg chg="add del mod">
          <ac:chgData name="GAETANO RANDAZZO" userId="6bcc7446-c451-42ee-9900-145cf876e556" providerId="ADAL" clId="{F6916BB8-39AD-4E92-84B1-A2F2334DB00C}" dt="2022-12-20T18:06:45.583" v="13333" actId="478"/>
          <ac:spMkLst>
            <pc:docMk/>
            <pc:sldMk cId="1237418340" sldId="561"/>
            <ac:spMk id="19" creationId="{0C64430A-460F-11FB-B126-D87660194566}"/>
          </ac:spMkLst>
        </pc:spChg>
        <pc:spChg chg="add del mod">
          <ac:chgData name="GAETANO RANDAZZO" userId="6bcc7446-c451-42ee-9900-145cf876e556" providerId="ADAL" clId="{F6916BB8-39AD-4E92-84B1-A2F2334DB00C}" dt="2022-12-20T18:09:39.202" v="13387" actId="478"/>
          <ac:spMkLst>
            <pc:docMk/>
            <pc:sldMk cId="1237418340" sldId="561"/>
            <ac:spMk id="20" creationId="{2B701408-2E60-5303-0A1D-134CDD9F5ACA}"/>
          </ac:spMkLst>
        </pc:spChg>
        <pc:spChg chg="add del mod">
          <ac:chgData name="GAETANO RANDAZZO" userId="6bcc7446-c451-42ee-9900-145cf876e556" providerId="ADAL" clId="{F6916BB8-39AD-4E92-84B1-A2F2334DB00C}" dt="2022-12-20T18:05:04.570" v="13267"/>
          <ac:spMkLst>
            <pc:docMk/>
            <pc:sldMk cId="1237418340" sldId="561"/>
            <ac:spMk id="21" creationId="{1153CDAF-31D3-D92D-816A-28FF6CC6BE68}"/>
          </ac:spMkLst>
        </pc:spChg>
        <pc:spChg chg="add del mod">
          <ac:chgData name="GAETANO RANDAZZO" userId="6bcc7446-c451-42ee-9900-145cf876e556" providerId="ADAL" clId="{F6916BB8-39AD-4E92-84B1-A2F2334DB00C}" dt="2022-12-20T18:10:58.170" v="13412" actId="478"/>
          <ac:spMkLst>
            <pc:docMk/>
            <pc:sldMk cId="1237418340" sldId="561"/>
            <ac:spMk id="23" creationId="{57FE843D-44FE-5B95-7A92-7E0928A9B2A5}"/>
          </ac:spMkLst>
        </pc:spChg>
        <pc:spChg chg="add mod">
          <ac:chgData name="GAETANO RANDAZZO" userId="6bcc7446-c451-42ee-9900-145cf876e556" providerId="ADAL" clId="{F6916BB8-39AD-4E92-84B1-A2F2334DB00C}" dt="2022-12-20T18:26:09.282" v="13744" actId="20577"/>
          <ac:spMkLst>
            <pc:docMk/>
            <pc:sldMk cId="1237418340" sldId="561"/>
            <ac:spMk id="32" creationId="{347D33E3-C1EE-E277-671F-CED8A690261F}"/>
          </ac:spMkLst>
        </pc:spChg>
        <pc:spChg chg="add mod">
          <ac:chgData name="GAETANO RANDAZZO" userId="6bcc7446-c451-42ee-9900-145cf876e556" providerId="ADAL" clId="{F6916BB8-39AD-4E92-84B1-A2F2334DB00C}" dt="2022-12-20T18:26:14.149" v="13746" actId="20577"/>
          <ac:spMkLst>
            <pc:docMk/>
            <pc:sldMk cId="1237418340" sldId="561"/>
            <ac:spMk id="36" creationId="{E5681430-6D51-9AC6-FAEE-B927CDD4C871}"/>
          </ac:spMkLst>
        </pc:spChg>
        <pc:spChg chg="add mod">
          <ac:chgData name="GAETANO RANDAZZO" userId="6bcc7446-c451-42ee-9900-145cf876e556" providerId="ADAL" clId="{F6916BB8-39AD-4E92-84B1-A2F2334DB00C}" dt="2022-12-20T18:11:43.385" v="13421" actId="164"/>
          <ac:spMkLst>
            <pc:docMk/>
            <pc:sldMk cId="1237418340" sldId="561"/>
            <ac:spMk id="38" creationId="{C02CD8C6-7C0C-F9A4-E13C-9736223CF506}"/>
          </ac:spMkLst>
        </pc:spChg>
        <pc:spChg chg="add del mod">
          <ac:chgData name="GAETANO RANDAZZO" userId="6bcc7446-c451-42ee-9900-145cf876e556" providerId="ADAL" clId="{F6916BB8-39AD-4E92-84B1-A2F2334DB00C}" dt="2022-12-20T18:26:42.251" v="13748" actId="478"/>
          <ac:spMkLst>
            <pc:docMk/>
            <pc:sldMk cId="1237418340" sldId="561"/>
            <ac:spMk id="42" creationId="{44E6241E-8D29-5A58-EB28-06FC89BEB6BA}"/>
          </ac:spMkLst>
        </pc:spChg>
        <pc:spChg chg="add del mod">
          <ac:chgData name="GAETANO RANDAZZO" userId="6bcc7446-c451-42ee-9900-145cf876e556" providerId="ADAL" clId="{F6916BB8-39AD-4E92-84B1-A2F2334DB00C}" dt="2022-12-20T18:32:01.028" v="13853" actId="478"/>
          <ac:spMkLst>
            <pc:docMk/>
            <pc:sldMk cId="1237418340" sldId="561"/>
            <ac:spMk id="43" creationId="{4795121D-A5F9-2DD6-B66D-031B3B606556}"/>
          </ac:spMkLst>
        </pc:spChg>
        <pc:spChg chg="add mod">
          <ac:chgData name="GAETANO RANDAZZO" userId="6bcc7446-c451-42ee-9900-145cf876e556" providerId="ADAL" clId="{F6916BB8-39AD-4E92-84B1-A2F2334DB00C}" dt="2022-12-20T18:44:18.704" v="14155" actId="1076"/>
          <ac:spMkLst>
            <pc:docMk/>
            <pc:sldMk cId="1237418340" sldId="561"/>
            <ac:spMk id="44" creationId="{D7D58797-BC07-2324-5396-F9E9270336E3}"/>
          </ac:spMkLst>
        </pc:spChg>
        <pc:spChg chg="add mod">
          <ac:chgData name="GAETANO RANDAZZO" userId="6bcc7446-c451-42ee-9900-145cf876e556" providerId="ADAL" clId="{F6916BB8-39AD-4E92-84B1-A2F2334DB00C}" dt="2022-12-20T18:44:18.704" v="14155" actId="1076"/>
          <ac:spMkLst>
            <pc:docMk/>
            <pc:sldMk cId="1237418340" sldId="561"/>
            <ac:spMk id="47" creationId="{695BCB5A-37CB-1E4D-8A38-F5ED28CD378C}"/>
          </ac:spMkLst>
        </pc:spChg>
        <pc:spChg chg="add mod">
          <ac:chgData name="GAETANO RANDAZZO" userId="6bcc7446-c451-42ee-9900-145cf876e556" providerId="ADAL" clId="{F6916BB8-39AD-4E92-84B1-A2F2334DB00C}" dt="2022-12-20T18:44:18.704" v="14155" actId="1076"/>
          <ac:spMkLst>
            <pc:docMk/>
            <pc:sldMk cId="1237418340" sldId="561"/>
            <ac:spMk id="57" creationId="{53CFDA20-A4F1-5AA9-4014-B552F7BD6DFB}"/>
          </ac:spMkLst>
        </pc:spChg>
        <pc:spChg chg="add mod">
          <ac:chgData name="GAETANO RANDAZZO" userId="6bcc7446-c451-42ee-9900-145cf876e556" providerId="ADAL" clId="{F6916BB8-39AD-4E92-84B1-A2F2334DB00C}" dt="2022-12-20T18:44:18.704" v="14155" actId="1076"/>
          <ac:spMkLst>
            <pc:docMk/>
            <pc:sldMk cId="1237418340" sldId="561"/>
            <ac:spMk id="83" creationId="{0B58C099-48C8-B647-3D42-6A57CD472C21}"/>
          </ac:spMkLst>
        </pc:spChg>
        <pc:spChg chg="add mod">
          <ac:chgData name="GAETANO RANDAZZO" userId="6bcc7446-c451-42ee-9900-145cf876e556" providerId="ADAL" clId="{F6916BB8-39AD-4E92-84B1-A2F2334DB00C}" dt="2022-12-20T18:44:18.704" v="14155" actId="1076"/>
          <ac:spMkLst>
            <pc:docMk/>
            <pc:sldMk cId="1237418340" sldId="561"/>
            <ac:spMk id="84" creationId="{ED46399C-7EAE-1290-57B8-BE90E13D67C0}"/>
          </ac:spMkLst>
        </pc:spChg>
        <pc:spChg chg="add mod">
          <ac:chgData name="GAETANO RANDAZZO" userId="6bcc7446-c451-42ee-9900-145cf876e556" providerId="ADAL" clId="{F6916BB8-39AD-4E92-84B1-A2F2334DB00C}" dt="2022-12-20T18:44:32.781" v="14157"/>
          <ac:spMkLst>
            <pc:docMk/>
            <pc:sldMk cId="1237418340" sldId="561"/>
            <ac:spMk id="85" creationId="{6E72FCFC-ED2D-AE4B-BAB4-391CE1D97027}"/>
          </ac:spMkLst>
        </pc:spChg>
        <pc:spChg chg="mod">
          <ac:chgData name="GAETANO RANDAZZO" userId="6bcc7446-c451-42ee-9900-145cf876e556" providerId="ADAL" clId="{F6916BB8-39AD-4E92-84B1-A2F2334DB00C}" dt="2022-12-20T18:16:13.712" v="13454" actId="1076"/>
          <ac:spMkLst>
            <pc:docMk/>
            <pc:sldMk cId="1237418340" sldId="561"/>
            <ac:spMk id="110" creationId="{939E8A65-DFBB-035B-E50D-B35B4B669A37}"/>
          </ac:spMkLst>
        </pc:spChg>
        <pc:spChg chg="mod">
          <ac:chgData name="GAETANO RANDAZZO" userId="6bcc7446-c451-42ee-9900-145cf876e556" providerId="ADAL" clId="{F6916BB8-39AD-4E92-84B1-A2F2334DB00C}" dt="2022-12-20T18:14:32.613" v="13453" actId="1076"/>
          <ac:spMkLst>
            <pc:docMk/>
            <pc:sldMk cId="1237418340" sldId="561"/>
            <ac:spMk id="134" creationId="{E4F8846D-D6E6-51D1-D2D5-7CF11B1A7BB2}"/>
          </ac:spMkLst>
        </pc:spChg>
        <pc:spChg chg="mod">
          <ac:chgData name="GAETANO RANDAZZO" userId="6bcc7446-c451-42ee-9900-145cf876e556" providerId="ADAL" clId="{F6916BB8-39AD-4E92-84B1-A2F2334DB00C}" dt="2022-12-20T17:55:48.743" v="13250" actId="20577"/>
          <ac:spMkLst>
            <pc:docMk/>
            <pc:sldMk cId="1237418340" sldId="561"/>
            <ac:spMk id="138" creationId="{A6DA8DEB-494A-7567-BBB0-1CDEA0B35B54}"/>
          </ac:spMkLst>
        </pc:spChg>
        <pc:spChg chg="del mod">
          <ac:chgData name="GAETANO RANDAZZO" userId="6bcc7446-c451-42ee-9900-145cf876e556" providerId="ADAL" clId="{F6916BB8-39AD-4E92-84B1-A2F2334DB00C}" dt="2022-12-20T18:26:41.215" v="13747" actId="478"/>
          <ac:spMkLst>
            <pc:docMk/>
            <pc:sldMk cId="1237418340" sldId="561"/>
            <ac:spMk id="140" creationId="{22B6C33D-8AE0-8A38-03FD-2EABD4106F70}"/>
          </ac:spMkLst>
        </pc:spChg>
        <pc:spChg chg="mod">
          <ac:chgData name="GAETANO RANDAZZO" userId="6bcc7446-c451-42ee-9900-145cf876e556" providerId="ADAL" clId="{F6916BB8-39AD-4E92-84B1-A2F2334DB00C}" dt="2022-12-20T18:38:07.658" v="13957" actId="20577"/>
          <ac:spMkLst>
            <pc:docMk/>
            <pc:sldMk cId="1237418340" sldId="561"/>
            <ac:spMk id="142" creationId="{38AF588C-739A-1835-B86D-D3C62E504C84}"/>
          </ac:spMkLst>
        </pc:spChg>
        <pc:spChg chg="del">
          <ac:chgData name="GAETANO RANDAZZO" userId="6bcc7446-c451-42ee-9900-145cf876e556" providerId="ADAL" clId="{F6916BB8-39AD-4E92-84B1-A2F2334DB00C}" dt="2022-12-20T18:26:52.870" v="13755" actId="478"/>
          <ac:spMkLst>
            <pc:docMk/>
            <pc:sldMk cId="1237418340" sldId="561"/>
            <ac:spMk id="146" creationId="{C2B98561-F970-4D70-5CBB-9C713DB8746D}"/>
          </ac:spMkLst>
        </pc:spChg>
        <pc:spChg chg="del">
          <ac:chgData name="GAETANO RANDAZZO" userId="6bcc7446-c451-42ee-9900-145cf876e556" providerId="ADAL" clId="{F6916BB8-39AD-4E92-84B1-A2F2334DB00C}" dt="2022-12-20T18:26:48.569" v="13751" actId="478"/>
          <ac:spMkLst>
            <pc:docMk/>
            <pc:sldMk cId="1237418340" sldId="561"/>
            <ac:spMk id="147" creationId="{2EE3E4F7-0EE0-24F9-994E-B3EB81D4BC0C}"/>
          </ac:spMkLst>
        </pc:spChg>
        <pc:spChg chg="del mod">
          <ac:chgData name="GAETANO RANDAZZO" userId="6bcc7446-c451-42ee-9900-145cf876e556" providerId="ADAL" clId="{F6916BB8-39AD-4E92-84B1-A2F2334DB00C}" dt="2022-12-20T18:22:41.518" v="13660" actId="478"/>
          <ac:spMkLst>
            <pc:docMk/>
            <pc:sldMk cId="1237418340" sldId="561"/>
            <ac:spMk id="160" creationId="{1ECCA2FE-AC78-D15D-E0D0-9CFBE729A596}"/>
          </ac:spMkLst>
        </pc:spChg>
        <pc:spChg chg="del mod">
          <ac:chgData name="GAETANO RANDAZZO" userId="6bcc7446-c451-42ee-9900-145cf876e556" providerId="ADAL" clId="{F6916BB8-39AD-4E92-84B1-A2F2334DB00C}" dt="2022-12-20T18:20:44.080" v="13581" actId="478"/>
          <ac:spMkLst>
            <pc:docMk/>
            <pc:sldMk cId="1237418340" sldId="561"/>
            <ac:spMk id="162" creationId="{86022101-D6AB-53B1-1C60-8366A193A673}"/>
          </ac:spMkLst>
        </pc:spChg>
        <pc:spChg chg="del mod">
          <ac:chgData name="GAETANO RANDAZZO" userId="6bcc7446-c451-42ee-9900-145cf876e556" providerId="ADAL" clId="{F6916BB8-39AD-4E92-84B1-A2F2334DB00C}" dt="2022-12-20T18:20:55.347" v="13588" actId="478"/>
          <ac:spMkLst>
            <pc:docMk/>
            <pc:sldMk cId="1237418340" sldId="561"/>
            <ac:spMk id="163" creationId="{A5A3F48C-888E-66DB-D945-237A5BC2EE7E}"/>
          </ac:spMkLst>
        </pc:spChg>
        <pc:spChg chg="del mod">
          <ac:chgData name="GAETANO RANDAZZO" userId="6bcc7446-c451-42ee-9900-145cf876e556" providerId="ADAL" clId="{F6916BB8-39AD-4E92-84B1-A2F2334DB00C}" dt="2022-12-20T18:20:50.773" v="13584" actId="478"/>
          <ac:spMkLst>
            <pc:docMk/>
            <pc:sldMk cId="1237418340" sldId="561"/>
            <ac:spMk id="176" creationId="{D17814EB-9F25-8AE1-9FD9-E193400AB8C4}"/>
          </ac:spMkLst>
        </pc:spChg>
        <pc:spChg chg="del mod">
          <ac:chgData name="GAETANO RANDAZZO" userId="6bcc7446-c451-42ee-9900-145cf876e556" providerId="ADAL" clId="{F6916BB8-39AD-4E92-84B1-A2F2334DB00C}" dt="2022-12-20T18:20:44.766" v="13582" actId="478"/>
          <ac:spMkLst>
            <pc:docMk/>
            <pc:sldMk cId="1237418340" sldId="561"/>
            <ac:spMk id="180" creationId="{FC8A9F15-78FB-B843-C027-3E541C0D2B12}"/>
          </ac:spMkLst>
        </pc:spChg>
        <pc:spChg chg="del mod">
          <ac:chgData name="GAETANO RANDAZZO" userId="6bcc7446-c451-42ee-9900-145cf876e556" providerId="ADAL" clId="{F6916BB8-39AD-4E92-84B1-A2F2334DB00C}" dt="2022-12-20T18:12:26.769" v="13427" actId="478"/>
          <ac:spMkLst>
            <pc:docMk/>
            <pc:sldMk cId="1237418340" sldId="561"/>
            <ac:spMk id="182" creationId="{3A429256-59E5-6244-BC4A-1A82EC8D41FD}"/>
          </ac:spMkLst>
        </pc:spChg>
        <pc:spChg chg="mod">
          <ac:chgData name="GAETANO RANDAZZO" userId="6bcc7446-c451-42ee-9900-145cf876e556" providerId="ADAL" clId="{F6916BB8-39AD-4E92-84B1-A2F2334DB00C}" dt="2022-12-20T18:44:01.391" v="14153" actId="1076"/>
          <ac:spMkLst>
            <pc:docMk/>
            <pc:sldMk cId="1237418340" sldId="561"/>
            <ac:spMk id="183" creationId="{D0C38A6C-3B02-FB16-2165-685507236FC2}"/>
          </ac:spMkLst>
        </pc:spChg>
        <pc:spChg chg="mod">
          <ac:chgData name="GAETANO RANDAZZO" userId="6bcc7446-c451-42ee-9900-145cf876e556" providerId="ADAL" clId="{F6916BB8-39AD-4E92-84B1-A2F2334DB00C}" dt="2022-12-20T18:44:01.391" v="14153" actId="1076"/>
          <ac:spMkLst>
            <pc:docMk/>
            <pc:sldMk cId="1237418340" sldId="561"/>
            <ac:spMk id="184" creationId="{9BA4E1A1-1740-A1B0-C405-AEF05910CA16}"/>
          </ac:spMkLst>
        </pc:spChg>
        <pc:spChg chg="mod">
          <ac:chgData name="GAETANO RANDAZZO" userId="6bcc7446-c451-42ee-9900-145cf876e556" providerId="ADAL" clId="{F6916BB8-39AD-4E92-84B1-A2F2334DB00C}" dt="2022-12-20T18:44:01.391" v="14153" actId="1076"/>
          <ac:spMkLst>
            <pc:docMk/>
            <pc:sldMk cId="1237418340" sldId="561"/>
            <ac:spMk id="185" creationId="{D2EE8935-475A-CB21-53BA-DA25E2F440D3}"/>
          </ac:spMkLst>
        </pc:spChg>
        <pc:spChg chg="mod">
          <ac:chgData name="GAETANO RANDAZZO" userId="6bcc7446-c451-42ee-9900-145cf876e556" providerId="ADAL" clId="{F6916BB8-39AD-4E92-84B1-A2F2334DB00C}" dt="2022-12-20T18:44:01.391" v="14153" actId="1076"/>
          <ac:spMkLst>
            <pc:docMk/>
            <pc:sldMk cId="1237418340" sldId="561"/>
            <ac:spMk id="186" creationId="{A64E10CC-A551-F1F9-1980-2B575653502B}"/>
          </ac:spMkLst>
        </pc:spChg>
        <pc:grpChg chg="add mod">
          <ac:chgData name="GAETANO RANDAZZO" userId="6bcc7446-c451-42ee-9900-145cf876e556" providerId="ADAL" clId="{F6916BB8-39AD-4E92-84B1-A2F2334DB00C}" dt="2022-12-20T18:44:22.767" v="14156" actId="1076"/>
          <ac:grpSpMkLst>
            <pc:docMk/>
            <pc:sldMk cId="1237418340" sldId="561"/>
            <ac:grpSpMk id="41" creationId="{C9A62002-88AE-CAC7-5AC6-64A5683D06D3}"/>
          </ac:grpSpMkLst>
        </pc:grpChg>
        <pc:grpChg chg="add del mod">
          <ac:chgData name="GAETANO RANDAZZO" userId="6bcc7446-c451-42ee-9900-145cf876e556" providerId="ADAL" clId="{F6916BB8-39AD-4E92-84B1-A2F2334DB00C}" dt="2022-12-20T18:44:18.704" v="14155" actId="1076"/>
          <ac:grpSpMkLst>
            <pc:docMk/>
            <pc:sldMk cId="1237418340" sldId="561"/>
            <ac:grpSpMk id="137" creationId="{62A36258-F409-BD4E-923B-6F39EC43C150}"/>
          </ac:grpSpMkLst>
        </pc:grpChg>
        <pc:grpChg chg="mod">
          <ac:chgData name="GAETANO RANDAZZO" userId="6bcc7446-c451-42ee-9900-145cf876e556" providerId="ADAL" clId="{F6916BB8-39AD-4E92-84B1-A2F2334DB00C}" dt="2022-12-20T18:44:01.391" v="14153" actId="1076"/>
          <ac:grpSpMkLst>
            <pc:docMk/>
            <pc:sldMk cId="1237418340" sldId="561"/>
            <ac:grpSpMk id="148" creationId="{F38DFEBB-E420-2E0A-27E9-597BB187A5C3}"/>
          </ac:grpSpMkLst>
        </pc:grpChg>
        <pc:grpChg chg="mod">
          <ac:chgData name="GAETANO RANDAZZO" userId="6bcc7446-c451-42ee-9900-145cf876e556" providerId="ADAL" clId="{F6916BB8-39AD-4E92-84B1-A2F2334DB00C}" dt="2022-12-20T18:44:01.391" v="14153" actId="1076"/>
          <ac:grpSpMkLst>
            <pc:docMk/>
            <pc:sldMk cId="1237418340" sldId="561"/>
            <ac:grpSpMk id="149" creationId="{CBD0A932-606D-A107-EDDE-EF979319B1C1}"/>
          </ac:grpSpMkLst>
        </pc:grpChg>
        <pc:cxnChg chg="add mod">
          <ac:chgData name="GAETANO RANDAZZO" userId="6bcc7446-c451-42ee-9900-145cf876e556" providerId="ADAL" clId="{F6916BB8-39AD-4E92-84B1-A2F2334DB00C}" dt="2022-12-20T18:11:43.385" v="13421" actId="164"/>
          <ac:cxnSpMkLst>
            <pc:docMk/>
            <pc:sldMk cId="1237418340" sldId="561"/>
            <ac:cxnSpMk id="25" creationId="{47C4396D-231E-3B2F-29F3-3DA3E68DB4F8}"/>
          </ac:cxnSpMkLst>
        </pc:cxnChg>
        <pc:cxnChg chg="add mod">
          <ac:chgData name="GAETANO RANDAZZO" userId="6bcc7446-c451-42ee-9900-145cf876e556" providerId="ADAL" clId="{F6916BB8-39AD-4E92-84B1-A2F2334DB00C}" dt="2022-12-20T18:11:43.385" v="13421" actId="164"/>
          <ac:cxnSpMkLst>
            <pc:docMk/>
            <pc:sldMk cId="1237418340" sldId="561"/>
            <ac:cxnSpMk id="33" creationId="{53B129BC-5BCC-65FA-3EEF-9FB49C127DFB}"/>
          </ac:cxnSpMkLst>
        </pc:cxnChg>
        <pc:cxnChg chg="add mod">
          <ac:chgData name="GAETANO RANDAZZO" userId="6bcc7446-c451-42ee-9900-145cf876e556" providerId="ADAL" clId="{F6916BB8-39AD-4E92-84B1-A2F2334DB00C}" dt="2022-12-20T18:11:43.385" v="13421" actId="164"/>
          <ac:cxnSpMkLst>
            <pc:docMk/>
            <pc:sldMk cId="1237418340" sldId="561"/>
            <ac:cxnSpMk id="37" creationId="{7B201D09-A198-DB71-FDAC-51DDFF93E44A}"/>
          </ac:cxnSpMkLst>
        </pc:cxnChg>
        <pc:cxnChg chg="add mod">
          <ac:chgData name="GAETANO RANDAZZO" userId="6bcc7446-c451-42ee-9900-145cf876e556" providerId="ADAL" clId="{F6916BB8-39AD-4E92-84B1-A2F2334DB00C}" dt="2022-12-20T18:11:43.385" v="13421" actId="164"/>
          <ac:cxnSpMkLst>
            <pc:docMk/>
            <pc:sldMk cId="1237418340" sldId="561"/>
            <ac:cxnSpMk id="40" creationId="{D8EE4998-22DF-AEAF-FD5A-88754659F8D8}"/>
          </ac:cxnSpMkLst>
        </pc:cxnChg>
        <pc:cxnChg chg="add mod">
          <ac:chgData name="GAETANO RANDAZZO" userId="6bcc7446-c451-42ee-9900-145cf876e556" providerId="ADAL" clId="{F6916BB8-39AD-4E92-84B1-A2F2334DB00C}" dt="2022-12-20T18:44:18.704" v="14155" actId="1076"/>
          <ac:cxnSpMkLst>
            <pc:docMk/>
            <pc:sldMk cId="1237418340" sldId="561"/>
            <ac:cxnSpMk id="45" creationId="{42ECFDC4-52A9-4609-2D19-F2622DF9BA52}"/>
          </ac:cxnSpMkLst>
        </pc:cxnChg>
        <pc:cxnChg chg="add mod">
          <ac:chgData name="GAETANO RANDAZZO" userId="6bcc7446-c451-42ee-9900-145cf876e556" providerId="ADAL" clId="{F6916BB8-39AD-4E92-84B1-A2F2334DB00C}" dt="2022-12-20T18:44:18.704" v="14155" actId="1076"/>
          <ac:cxnSpMkLst>
            <pc:docMk/>
            <pc:sldMk cId="1237418340" sldId="561"/>
            <ac:cxnSpMk id="48" creationId="{4DBE5084-9CBB-C523-D068-EEAAED4EE02C}"/>
          </ac:cxnSpMkLst>
        </pc:cxnChg>
        <pc:cxnChg chg="add del mod">
          <ac:chgData name="GAETANO RANDAZZO" userId="6bcc7446-c451-42ee-9900-145cf876e556" providerId="ADAL" clId="{F6916BB8-39AD-4E92-84B1-A2F2334DB00C}" dt="2022-12-20T18:33:01.468" v="13885" actId="478"/>
          <ac:cxnSpMkLst>
            <pc:docMk/>
            <pc:sldMk cId="1237418340" sldId="561"/>
            <ac:cxnSpMk id="56" creationId="{1F217E01-2567-C717-502C-854C3AE4ADD7}"/>
          </ac:cxnSpMkLst>
        </pc:cxnChg>
        <pc:cxnChg chg="add mod">
          <ac:chgData name="GAETANO RANDAZZO" userId="6bcc7446-c451-42ee-9900-145cf876e556" providerId="ADAL" clId="{F6916BB8-39AD-4E92-84B1-A2F2334DB00C}" dt="2022-12-20T18:44:18.704" v="14155" actId="1076"/>
          <ac:cxnSpMkLst>
            <pc:docMk/>
            <pc:sldMk cId="1237418340" sldId="561"/>
            <ac:cxnSpMk id="66" creationId="{FEFE4A42-3EFF-AD8A-267A-9613FB42D746}"/>
          </ac:cxnSpMkLst>
        </pc:cxnChg>
        <pc:cxnChg chg="add mod">
          <ac:chgData name="GAETANO RANDAZZO" userId="6bcc7446-c451-42ee-9900-145cf876e556" providerId="ADAL" clId="{F6916BB8-39AD-4E92-84B1-A2F2334DB00C}" dt="2022-12-20T18:44:18.704" v="14155" actId="1076"/>
          <ac:cxnSpMkLst>
            <pc:docMk/>
            <pc:sldMk cId="1237418340" sldId="561"/>
            <ac:cxnSpMk id="67" creationId="{185B9C92-C6CB-13F9-71A0-7A9EC05F1644}"/>
          </ac:cxnSpMkLst>
        </pc:cxnChg>
        <pc:cxnChg chg="add mod">
          <ac:chgData name="GAETANO RANDAZZO" userId="6bcc7446-c451-42ee-9900-145cf876e556" providerId="ADAL" clId="{F6916BB8-39AD-4E92-84B1-A2F2334DB00C}" dt="2022-12-20T18:44:18.704" v="14155" actId="1076"/>
          <ac:cxnSpMkLst>
            <pc:docMk/>
            <pc:sldMk cId="1237418340" sldId="561"/>
            <ac:cxnSpMk id="68" creationId="{BA9D6443-F915-764D-C3F2-BE0926C6EEC6}"/>
          </ac:cxnSpMkLst>
        </pc:cxnChg>
        <pc:cxnChg chg="add del mod">
          <ac:chgData name="GAETANO RANDAZZO" userId="6bcc7446-c451-42ee-9900-145cf876e556" providerId="ADAL" clId="{F6916BB8-39AD-4E92-84B1-A2F2334DB00C}" dt="2022-12-20T18:37:26.880" v="13944"/>
          <ac:cxnSpMkLst>
            <pc:docMk/>
            <pc:sldMk cId="1237418340" sldId="561"/>
            <ac:cxnSpMk id="82" creationId="{704CA516-DB47-3968-2F6D-9912ADF1B372}"/>
          </ac:cxnSpMkLst>
        </pc:cxnChg>
        <pc:cxnChg chg="mod">
          <ac:chgData name="GAETANO RANDAZZO" userId="6bcc7446-c451-42ee-9900-145cf876e556" providerId="ADAL" clId="{F6916BB8-39AD-4E92-84B1-A2F2334DB00C}" dt="2022-12-20T18:44:01.391" v="14153" actId="1076"/>
          <ac:cxnSpMkLst>
            <pc:docMk/>
            <pc:sldMk cId="1237418340" sldId="561"/>
            <ac:cxnSpMk id="126" creationId="{3B9AF782-F2DB-88D3-47E9-399B637C6EBC}"/>
          </ac:cxnSpMkLst>
        </pc:cxnChg>
        <pc:cxnChg chg="mod">
          <ac:chgData name="GAETANO RANDAZZO" userId="6bcc7446-c451-42ee-9900-145cf876e556" providerId="ADAL" clId="{F6916BB8-39AD-4E92-84B1-A2F2334DB00C}" dt="2022-12-20T18:44:01.391" v="14153" actId="1076"/>
          <ac:cxnSpMkLst>
            <pc:docMk/>
            <pc:sldMk cId="1237418340" sldId="561"/>
            <ac:cxnSpMk id="131" creationId="{8C21D04B-7D7E-BF91-EC41-456BDAAC3FBB}"/>
          </ac:cxnSpMkLst>
        </pc:cxnChg>
        <pc:cxnChg chg="mod">
          <ac:chgData name="GAETANO RANDAZZO" userId="6bcc7446-c451-42ee-9900-145cf876e556" providerId="ADAL" clId="{F6916BB8-39AD-4E92-84B1-A2F2334DB00C}" dt="2022-12-20T18:26:44.410" v="13750" actId="478"/>
          <ac:cxnSpMkLst>
            <pc:docMk/>
            <pc:sldMk cId="1237418340" sldId="561"/>
            <ac:cxnSpMk id="139" creationId="{6D6F8B3C-5BFD-0F24-F0E6-568F06AC6020}"/>
          </ac:cxnSpMkLst>
        </pc:cxnChg>
        <pc:cxnChg chg="del">
          <ac:chgData name="GAETANO RANDAZZO" userId="6bcc7446-c451-42ee-9900-145cf876e556" providerId="ADAL" clId="{F6916BB8-39AD-4E92-84B1-A2F2334DB00C}" dt="2022-12-20T18:26:50.006" v="13752" actId="478"/>
          <ac:cxnSpMkLst>
            <pc:docMk/>
            <pc:sldMk cId="1237418340" sldId="561"/>
            <ac:cxnSpMk id="141" creationId="{1FC3E11B-240C-5050-FFB5-626B7E0C3B2E}"/>
          </ac:cxnSpMkLst>
        </pc:cxnChg>
        <pc:cxnChg chg="del">
          <ac:chgData name="GAETANO RANDAZZO" userId="6bcc7446-c451-42ee-9900-145cf876e556" providerId="ADAL" clId="{F6916BB8-39AD-4E92-84B1-A2F2334DB00C}" dt="2022-12-20T18:26:54.030" v="13756" actId="478"/>
          <ac:cxnSpMkLst>
            <pc:docMk/>
            <pc:sldMk cId="1237418340" sldId="561"/>
            <ac:cxnSpMk id="143" creationId="{20F0450E-10A0-4106-5B8A-FCFF0CA62883}"/>
          </ac:cxnSpMkLst>
        </pc:cxnChg>
        <pc:cxnChg chg="add del mod">
          <ac:chgData name="GAETANO RANDAZZO" userId="6bcc7446-c451-42ee-9900-145cf876e556" providerId="ADAL" clId="{F6916BB8-39AD-4E92-84B1-A2F2334DB00C}" dt="2022-12-20T18:26:50.794" v="13753" actId="478"/>
          <ac:cxnSpMkLst>
            <pc:docMk/>
            <pc:sldMk cId="1237418340" sldId="561"/>
            <ac:cxnSpMk id="156" creationId="{289786E3-9890-0CC9-6B79-342F692FFD27}"/>
          </ac:cxnSpMkLst>
        </pc:cxnChg>
        <pc:cxnChg chg="add del mod">
          <ac:chgData name="GAETANO RANDAZZO" userId="6bcc7446-c451-42ee-9900-145cf876e556" providerId="ADAL" clId="{F6916BB8-39AD-4E92-84B1-A2F2334DB00C}" dt="2022-12-20T18:26:51.737" v="13754" actId="478"/>
          <ac:cxnSpMkLst>
            <pc:docMk/>
            <pc:sldMk cId="1237418340" sldId="561"/>
            <ac:cxnSpMk id="159" creationId="{EB85C27F-5397-8BB0-B57C-D295D953D7A6}"/>
          </ac:cxnSpMkLst>
        </pc:cxnChg>
        <pc:cxnChg chg="del mod">
          <ac:chgData name="GAETANO RANDAZZO" userId="6bcc7446-c451-42ee-9900-145cf876e556" providerId="ADAL" clId="{F6916BB8-39AD-4E92-84B1-A2F2334DB00C}" dt="2022-12-20T18:20:53.161" v="13586" actId="478"/>
          <ac:cxnSpMkLst>
            <pc:docMk/>
            <pc:sldMk cId="1237418340" sldId="561"/>
            <ac:cxnSpMk id="161" creationId="{31AC3E5A-F99B-67F5-337F-76DB8763B8DC}"/>
          </ac:cxnSpMkLst>
        </pc:cxnChg>
        <pc:cxnChg chg="del mod">
          <ac:chgData name="GAETANO RANDAZZO" userId="6bcc7446-c451-42ee-9900-145cf876e556" providerId="ADAL" clId="{F6916BB8-39AD-4E92-84B1-A2F2334DB00C}" dt="2022-12-20T18:20:53.810" v="13587" actId="478"/>
          <ac:cxnSpMkLst>
            <pc:docMk/>
            <pc:sldMk cId="1237418340" sldId="561"/>
            <ac:cxnSpMk id="164" creationId="{11D7CE57-31DB-B61F-CDC6-A39465B18C1D}"/>
          </ac:cxnSpMkLst>
        </pc:cxnChg>
        <pc:cxnChg chg="del mod">
          <ac:chgData name="GAETANO RANDAZZO" userId="6bcc7446-c451-42ee-9900-145cf876e556" providerId="ADAL" clId="{F6916BB8-39AD-4E92-84B1-A2F2334DB00C}" dt="2022-12-20T18:20:45.760" v="13583" actId="478"/>
          <ac:cxnSpMkLst>
            <pc:docMk/>
            <pc:sldMk cId="1237418340" sldId="561"/>
            <ac:cxnSpMk id="177" creationId="{CEDDC480-7FEE-2C4B-F433-073A29C39F0A}"/>
          </ac:cxnSpMkLst>
        </pc:cxnChg>
        <pc:cxnChg chg="del mod">
          <ac:chgData name="GAETANO RANDAZZO" userId="6bcc7446-c451-42ee-9900-145cf876e556" providerId="ADAL" clId="{F6916BB8-39AD-4E92-84B1-A2F2334DB00C}" dt="2022-12-20T18:20:51.855" v="13585" actId="478"/>
          <ac:cxnSpMkLst>
            <pc:docMk/>
            <pc:sldMk cId="1237418340" sldId="561"/>
            <ac:cxnSpMk id="178" creationId="{55DF6A2D-F585-41E2-3873-66C7FA1E2F97}"/>
          </ac:cxnSpMkLst>
        </pc:cxnChg>
      </pc:sldChg>
      <pc:sldChg chg="addSp delSp modSp add del mod">
        <pc:chgData name="GAETANO RANDAZZO" userId="6bcc7446-c451-42ee-9900-145cf876e556" providerId="ADAL" clId="{F6916BB8-39AD-4E92-84B1-A2F2334DB00C}" dt="2022-12-20T18:50:35.317" v="14197" actId="47"/>
        <pc:sldMkLst>
          <pc:docMk/>
          <pc:sldMk cId="1091101341" sldId="563"/>
        </pc:sldMkLst>
        <pc:spChg chg="add mod">
          <ac:chgData name="GAETANO RANDAZZO" userId="6bcc7446-c451-42ee-9900-145cf876e556" providerId="ADAL" clId="{F6916BB8-39AD-4E92-84B1-A2F2334DB00C}" dt="2022-12-20T18:43:35.007" v="14150" actId="20577"/>
          <ac:spMkLst>
            <pc:docMk/>
            <pc:sldMk cId="1091101341" sldId="563"/>
            <ac:spMk id="2" creationId="{DBFF17A6-AFAD-BFD5-427E-9A335A5EF57E}"/>
          </ac:spMkLst>
        </pc:spChg>
        <pc:spChg chg="del">
          <ac:chgData name="GAETANO RANDAZZO" userId="6bcc7446-c451-42ee-9900-145cf876e556" providerId="ADAL" clId="{F6916BB8-39AD-4E92-84B1-A2F2334DB00C}" dt="2022-12-20T18:41:05.072" v="13986" actId="478"/>
          <ac:spMkLst>
            <pc:docMk/>
            <pc:sldMk cId="1091101341" sldId="563"/>
            <ac:spMk id="138" creationId="{A6DA8DEB-494A-7567-BBB0-1CDEA0B35B54}"/>
          </ac:spMkLst>
        </pc:spChg>
        <pc:spChg chg="mod">
          <ac:chgData name="GAETANO RANDAZZO" userId="6bcc7446-c451-42ee-9900-145cf876e556" providerId="ADAL" clId="{F6916BB8-39AD-4E92-84B1-A2F2334DB00C}" dt="2022-12-20T18:47:04.280" v="14173" actId="1076"/>
          <ac:spMkLst>
            <pc:docMk/>
            <pc:sldMk cId="1091101341" sldId="563"/>
            <ac:spMk id="183" creationId="{D0C38A6C-3B02-FB16-2165-685507236FC2}"/>
          </ac:spMkLst>
        </pc:spChg>
        <pc:spChg chg="mod">
          <ac:chgData name="GAETANO RANDAZZO" userId="6bcc7446-c451-42ee-9900-145cf876e556" providerId="ADAL" clId="{F6916BB8-39AD-4E92-84B1-A2F2334DB00C}" dt="2022-12-20T18:47:04.280" v="14173" actId="1076"/>
          <ac:spMkLst>
            <pc:docMk/>
            <pc:sldMk cId="1091101341" sldId="563"/>
            <ac:spMk id="184" creationId="{9BA4E1A1-1740-A1B0-C405-AEF05910CA16}"/>
          </ac:spMkLst>
        </pc:spChg>
        <pc:spChg chg="mod">
          <ac:chgData name="GAETANO RANDAZZO" userId="6bcc7446-c451-42ee-9900-145cf876e556" providerId="ADAL" clId="{F6916BB8-39AD-4E92-84B1-A2F2334DB00C}" dt="2022-12-20T18:47:04.280" v="14173" actId="1076"/>
          <ac:spMkLst>
            <pc:docMk/>
            <pc:sldMk cId="1091101341" sldId="563"/>
            <ac:spMk id="185" creationId="{D2EE8935-475A-CB21-53BA-DA25E2F440D3}"/>
          </ac:spMkLst>
        </pc:spChg>
        <pc:spChg chg="mod">
          <ac:chgData name="GAETANO RANDAZZO" userId="6bcc7446-c451-42ee-9900-145cf876e556" providerId="ADAL" clId="{F6916BB8-39AD-4E92-84B1-A2F2334DB00C}" dt="2022-12-20T18:47:04.280" v="14173" actId="1076"/>
          <ac:spMkLst>
            <pc:docMk/>
            <pc:sldMk cId="1091101341" sldId="563"/>
            <ac:spMk id="186" creationId="{A64E10CC-A551-F1F9-1980-2B575653502B}"/>
          </ac:spMkLst>
        </pc:spChg>
        <pc:grpChg chg="mod">
          <ac:chgData name="GAETANO RANDAZZO" userId="6bcc7446-c451-42ee-9900-145cf876e556" providerId="ADAL" clId="{F6916BB8-39AD-4E92-84B1-A2F2334DB00C}" dt="2022-12-20T18:47:04.280" v="14173" actId="1076"/>
          <ac:grpSpMkLst>
            <pc:docMk/>
            <pc:sldMk cId="1091101341" sldId="563"/>
            <ac:grpSpMk id="148" creationId="{F38DFEBB-E420-2E0A-27E9-597BB187A5C3}"/>
          </ac:grpSpMkLst>
        </pc:grpChg>
        <pc:grpChg chg="mod">
          <ac:chgData name="GAETANO RANDAZZO" userId="6bcc7446-c451-42ee-9900-145cf876e556" providerId="ADAL" clId="{F6916BB8-39AD-4E92-84B1-A2F2334DB00C}" dt="2022-12-20T18:47:04.280" v="14173" actId="1076"/>
          <ac:grpSpMkLst>
            <pc:docMk/>
            <pc:sldMk cId="1091101341" sldId="563"/>
            <ac:grpSpMk id="149" creationId="{CBD0A932-606D-A107-EDDE-EF979319B1C1}"/>
          </ac:grpSpMkLst>
        </pc:grpChg>
        <pc:cxnChg chg="mod">
          <ac:chgData name="GAETANO RANDAZZO" userId="6bcc7446-c451-42ee-9900-145cf876e556" providerId="ADAL" clId="{F6916BB8-39AD-4E92-84B1-A2F2334DB00C}" dt="2022-12-20T18:47:04.280" v="14173" actId="1076"/>
          <ac:cxnSpMkLst>
            <pc:docMk/>
            <pc:sldMk cId="1091101341" sldId="563"/>
            <ac:cxnSpMk id="126" creationId="{3B9AF782-F2DB-88D3-47E9-399B637C6EBC}"/>
          </ac:cxnSpMkLst>
        </pc:cxnChg>
        <pc:cxnChg chg="mod">
          <ac:chgData name="GAETANO RANDAZZO" userId="6bcc7446-c451-42ee-9900-145cf876e556" providerId="ADAL" clId="{F6916BB8-39AD-4E92-84B1-A2F2334DB00C}" dt="2022-12-20T18:47:04.280" v="14173" actId="1076"/>
          <ac:cxnSpMkLst>
            <pc:docMk/>
            <pc:sldMk cId="1091101341" sldId="563"/>
            <ac:cxnSpMk id="131" creationId="{8C21D04B-7D7E-BF91-EC41-456BDAAC3FBB}"/>
          </ac:cxnSpMkLst>
        </pc:cxnChg>
      </pc:sldChg>
      <pc:sldChg chg="delSp add del mod">
        <pc:chgData name="GAETANO RANDAZZO" userId="6bcc7446-c451-42ee-9900-145cf876e556" providerId="ADAL" clId="{F6916BB8-39AD-4E92-84B1-A2F2334DB00C}" dt="2022-12-21T07:50:50.322" v="18372" actId="47"/>
        <pc:sldMkLst>
          <pc:docMk/>
          <pc:sldMk cId="333790164" sldId="564"/>
        </pc:sldMkLst>
        <pc:picChg chg="del">
          <ac:chgData name="GAETANO RANDAZZO" userId="6bcc7446-c451-42ee-9900-145cf876e556" providerId="ADAL" clId="{F6916BB8-39AD-4E92-84B1-A2F2334DB00C}" dt="2022-12-21T07:50:48.043" v="18371" actId="21"/>
          <ac:picMkLst>
            <pc:docMk/>
            <pc:sldMk cId="333790164" sldId="564"/>
            <ac:picMk id="3" creationId="{BE45127A-4288-361D-6DDF-9B4207E951FD}"/>
          </ac:picMkLst>
        </pc:picChg>
      </pc:sldChg>
      <pc:sldChg chg="addSp modSp add del mod ord">
        <pc:chgData name="GAETANO RANDAZZO" userId="6bcc7446-c451-42ee-9900-145cf876e556" providerId="ADAL" clId="{F6916BB8-39AD-4E92-84B1-A2F2334DB00C}" dt="2022-12-21T07:49:32.542" v="18251" actId="2696"/>
        <pc:sldMkLst>
          <pc:docMk/>
          <pc:sldMk cId="985000080" sldId="564"/>
        </pc:sldMkLst>
        <pc:spChg chg="add mod">
          <ac:chgData name="GAETANO RANDAZZO" userId="6bcc7446-c451-42ee-9900-145cf876e556" providerId="ADAL" clId="{F6916BB8-39AD-4E92-84B1-A2F2334DB00C}" dt="2022-12-20T18:43:13.559" v="14040" actId="20577"/>
          <ac:spMkLst>
            <pc:docMk/>
            <pc:sldMk cId="985000080" sldId="564"/>
            <ac:spMk id="2" creationId="{13235A79-1382-5CD3-0D1B-A20A2AE1E6A8}"/>
          </ac:spMkLst>
        </pc:spChg>
        <pc:picChg chg="mod">
          <ac:chgData name="GAETANO RANDAZZO" userId="6bcc7446-c451-42ee-9900-145cf876e556" providerId="ADAL" clId="{F6916BB8-39AD-4E92-84B1-A2F2334DB00C}" dt="2022-12-20T18:51:21.463" v="14201" actId="1076"/>
          <ac:picMkLst>
            <pc:docMk/>
            <pc:sldMk cId="985000080" sldId="564"/>
            <ac:picMk id="3" creationId="{BE45127A-4288-361D-6DDF-9B4207E951FD}"/>
          </ac:picMkLst>
        </pc:picChg>
      </pc:sldChg>
      <pc:sldChg chg="addSp modSp add del mod">
        <pc:chgData name="GAETANO RANDAZZO" userId="6bcc7446-c451-42ee-9900-145cf876e556" providerId="ADAL" clId="{F6916BB8-39AD-4E92-84B1-A2F2334DB00C}" dt="2022-12-20T18:45:42.903" v="14168" actId="47"/>
        <pc:sldMkLst>
          <pc:docMk/>
          <pc:sldMk cId="924301724" sldId="565"/>
        </pc:sldMkLst>
        <pc:spChg chg="mod">
          <ac:chgData name="GAETANO RANDAZZO" userId="6bcc7446-c451-42ee-9900-145cf876e556" providerId="ADAL" clId="{F6916BB8-39AD-4E92-84B1-A2F2334DB00C}" dt="2022-12-20T18:45:16.293" v="14160"/>
          <ac:spMkLst>
            <pc:docMk/>
            <pc:sldMk cId="924301724" sldId="565"/>
            <ac:spMk id="19" creationId="{26078B0E-92D7-5C09-F14E-E370A7E71D3C}"/>
          </ac:spMkLst>
        </pc:spChg>
        <pc:spChg chg="mod">
          <ac:chgData name="GAETANO RANDAZZO" userId="6bcc7446-c451-42ee-9900-145cf876e556" providerId="ADAL" clId="{F6916BB8-39AD-4E92-84B1-A2F2334DB00C}" dt="2022-12-20T18:45:16.293" v="14160"/>
          <ac:spMkLst>
            <pc:docMk/>
            <pc:sldMk cId="924301724" sldId="565"/>
            <ac:spMk id="21" creationId="{56A0E535-BA03-18B1-67B8-1C50EF468980}"/>
          </ac:spMkLst>
        </pc:spChg>
        <pc:spChg chg="add mod">
          <ac:chgData name="GAETANO RANDAZZO" userId="6bcc7446-c451-42ee-9900-145cf876e556" providerId="ADAL" clId="{F6916BB8-39AD-4E92-84B1-A2F2334DB00C}" dt="2022-12-20T18:45:39.903" v="14167" actId="1076"/>
          <ac:spMkLst>
            <pc:docMk/>
            <pc:sldMk cId="924301724" sldId="565"/>
            <ac:spMk id="23" creationId="{65A64356-24C7-0C4A-3083-235A1FDB3583}"/>
          </ac:spMkLst>
        </pc:spChg>
        <pc:spChg chg="add mod">
          <ac:chgData name="GAETANO RANDAZZO" userId="6bcc7446-c451-42ee-9900-145cf876e556" providerId="ADAL" clId="{F6916BB8-39AD-4E92-84B1-A2F2334DB00C}" dt="2022-12-20T18:45:39.903" v="14167" actId="1076"/>
          <ac:spMkLst>
            <pc:docMk/>
            <pc:sldMk cId="924301724" sldId="565"/>
            <ac:spMk id="26" creationId="{491F3686-038B-422C-F7EC-21C162773128}"/>
          </ac:spMkLst>
        </pc:spChg>
        <pc:spChg chg="add mod">
          <ac:chgData name="GAETANO RANDAZZO" userId="6bcc7446-c451-42ee-9900-145cf876e556" providerId="ADAL" clId="{F6916BB8-39AD-4E92-84B1-A2F2334DB00C}" dt="2022-12-20T18:45:39.903" v="14167" actId="1076"/>
          <ac:spMkLst>
            <pc:docMk/>
            <pc:sldMk cId="924301724" sldId="565"/>
            <ac:spMk id="31" creationId="{363332B8-E4CA-18E8-E949-45296993EB36}"/>
          </ac:spMkLst>
        </pc:spChg>
        <pc:spChg chg="add mod">
          <ac:chgData name="GAETANO RANDAZZO" userId="6bcc7446-c451-42ee-9900-145cf876e556" providerId="ADAL" clId="{F6916BB8-39AD-4E92-84B1-A2F2334DB00C}" dt="2022-12-20T18:45:39.903" v="14167" actId="1076"/>
          <ac:spMkLst>
            <pc:docMk/>
            <pc:sldMk cId="924301724" sldId="565"/>
            <ac:spMk id="37" creationId="{296D5A2F-210E-3F92-953A-4D2EEE225E42}"/>
          </ac:spMkLst>
        </pc:spChg>
        <pc:spChg chg="add mod">
          <ac:chgData name="GAETANO RANDAZZO" userId="6bcc7446-c451-42ee-9900-145cf876e556" providerId="ADAL" clId="{F6916BB8-39AD-4E92-84B1-A2F2334DB00C}" dt="2022-12-20T18:45:39.903" v="14167" actId="1076"/>
          <ac:spMkLst>
            <pc:docMk/>
            <pc:sldMk cId="924301724" sldId="565"/>
            <ac:spMk id="38" creationId="{2B6E4CBF-9FA3-2EB0-20CE-489119A1451E}"/>
          </ac:spMkLst>
        </pc:spChg>
        <pc:grpChg chg="add mod">
          <ac:chgData name="GAETANO RANDAZZO" userId="6bcc7446-c451-42ee-9900-145cf876e556" providerId="ADAL" clId="{F6916BB8-39AD-4E92-84B1-A2F2334DB00C}" dt="2022-12-20T18:45:39.903" v="14167" actId="1076"/>
          <ac:grpSpMkLst>
            <pc:docMk/>
            <pc:sldMk cId="924301724" sldId="565"/>
            <ac:grpSpMk id="8" creationId="{D91A7B32-FE85-5F18-0E9C-CBA70F664D28}"/>
          </ac:grpSpMkLst>
        </pc:grpChg>
        <pc:grpChg chg="mod">
          <ac:chgData name="GAETANO RANDAZZO" userId="6bcc7446-c451-42ee-9900-145cf876e556" providerId="ADAL" clId="{F6916BB8-39AD-4E92-84B1-A2F2334DB00C}" dt="2022-12-20T18:45:18.281" v="14162" actId="1076"/>
          <ac:grpSpMkLst>
            <pc:docMk/>
            <pc:sldMk cId="924301724" sldId="565"/>
            <ac:grpSpMk id="148" creationId="{F38DFEBB-E420-2E0A-27E9-597BB187A5C3}"/>
          </ac:grpSpMkLst>
        </pc:grpChg>
        <pc:cxnChg chg="mod">
          <ac:chgData name="GAETANO RANDAZZO" userId="6bcc7446-c451-42ee-9900-145cf876e556" providerId="ADAL" clId="{F6916BB8-39AD-4E92-84B1-A2F2334DB00C}" dt="2022-12-20T18:45:16.293" v="14160"/>
          <ac:cxnSpMkLst>
            <pc:docMk/>
            <pc:sldMk cId="924301724" sldId="565"/>
            <ac:cxnSpMk id="20" creationId="{F80C0981-4488-1EB4-04D9-F761279D7482}"/>
          </ac:cxnSpMkLst>
        </pc:cxnChg>
        <pc:cxnChg chg="add mod">
          <ac:chgData name="GAETANO RANDAZZO" userId="6bcc7446-c451-42ee-9900-145cf876e556" providerId="ADAL" clId="{F6916BB8-39AD-4E92-84B1-A2F2334DB00C}" dt="2022-12-20T18:45:39.903" v="14167" actId="1076"/>
          <ac:cxnSpMkLst>
            <pc:docMk/>
            <pc:sldMk cId="924301724" sldId="565"/>
            <ac:cxnSpMk id="25" creationId="{EAE4A552-B793-4CE1-8A3F-46D5FA63A33C}"/>
          </ac:cxnSpMkLst>
        </pc:cxnChg>
        <pc:cxnChg chg="add mod">
          <ac:chgData name="GAETANO RANDAZZO" userId="6bcc7446-c451-42ee-9900-145cf876e556" providerId="ADAL" clId="{F6916BB8-39AD-4E92-84B1-A2F2334DB00C}" dt="2022-12-20T18:45:39.903" v="14167" actId="1076"/>
          <ac:cxnSpMkLst>
            <pc:docMk/>
            <pc:sldMk cId="924301724" sldId="565"/>
            <ac:cxnSpMk id="27" creationId="{EA7F78A5-29DA-42E4-86A0-1463FDD26171}"/>
          </ac:cxnSpMkLst>
        </pc:cxnChg>
        <pc:cxnChg chg="add mod">
          <ac:chgData name="GAETANO RANDAZZO" userId="6bcc7446-c451-42ee-9900-145cf876e556" providerId="ADAL" clId="{F6916BB8-39AD-4E92-84B1-A2F2334DB00C}" dt="2022-12-20T18:45:39.903" v="14167" actId="1076"/>
          <ac:cxnSpMkLst>
            <pc:docMk/>
            <pc:sldMk cId="924301724" sldId="565"/>
            <ac:cxnSpMk id="32" creationId="{EB60C9EE-BF05-B508-8F78-8CF05DDCB6E4}"/>
          </ac:cxnSpMkLst>
        </pc:cxnChg>
        <pc:cxnChg chg="add mod">
          <ac:chgData name="GAETANO RANDAZZO" userId="6bcc7446-c451-42ee-9900-145cf876e556" providerId="ADAL" clId="{F6916BB8-39AD-4E92-84B1-A2F2334DB00C}" dt="2022-12-20T18:45:39.903" v="14167" actId="1076"/>
          <ac:cxnSpMkLst>
            <pc:docMk/>
            <pc:sldMk cId="924301724" sldId="565"/>
            <ac:cxnSpMk id="33" creationId="{257DBE94-EFDE-43BA-0780-F90BA1D6F0F0}"/>
          </ac:cxnSpMkLst>
        </pc:cxnChg>
        <pc:cxnChg chg="add mod">
          <ac:chgData name="GAETANO RANDAZZO" userId="6bcc7446-c451-42ee-9900-145cf876e556" providerId="ADAL" clId="{F6916BB8-39AD-4E92-84B1-A2F2334DB00C}" dt="2022-12-20T18:45:39.903" v="14167" actId="1076"/>
          <ac:cxnSpMkLst>
            <pc:docMk/>
            <pc:sldMk cId="924301724" sldId="565"/>
            <ac:cxnSpMk id="36" creationId="{B885D865-BE3D-2897-0035-046F569D280B}"/>
          </ac:cxnSpMkLst>
        </pc:cxnChg>
      </pc:sldChg>
      <pc:sldChg chg="add del">
        <pc:chgData name="GAETANO RANDAZZO" userId="6bcc7446-c451-42ee-9900-145cf876e556" providerId="ADAL" clId="{F6916BB8-39AD-4E92-84B1-A2F2334DB00C}" dt="2022-12-20T18:42:59.522" v="13994"/>
        <pc:sldMkLst>
          <pc:docMk/>
          <pc:sldMk cId="2234856040" sldId="565"/>
        </pc:sldMkLst>
      </pc:sldChg>
      <pc:sldChg chg="addSp modSp add del mod">
        <pc:chgData name="GAETANO RANDAZZO" userId="6bcc7446-c451-42ee-9900-145cf876e556" providerId="ADAL" clId="{F6916BB8-39AD-4E92-84B1-A2F2334DB00C}" dt="2022-12-20T18:51:41.325" v="14202" actId="47"/>
        <pc:sldMkLst>
          <pc:docMk/>
          <pc:sldMk cId="3708529105" sldId="565"/>
        </pc:sldMkLst>
        <pc:spChg chg="mod">
          <ac:chgData name="GAETANO RANDAZZO" userId="6bcc7446-c451-42ee-9900-145cf876e556" providerId="ADAL" clId="{F6916BB8-39AD-4E92-84B1-A2F2334DB00C}" dt="2022-12-20T18:46:06.130" v="14171"/>
          <ac:spMkLst>
            <pc:docMk/>
            <pc:sldMk cId="3708529105" sldId="565"/>
            <ac:spMk id="19" creationId="{DB086101-A644-47CA-C6EC-47DCA1DDFBCF}"/>
          </ac:spMkLst>
        </pc:spChg>
        <pc:spChg chg="mod">
          <ac:chgData name="GAETANO RANDAZZO" userId="6bcc7446-c451-42ee-9900-145cf876e556" providerId="ADAL" clId="{F6916BB8-39AD-4E92-84B1-A2F2334DB00C}" dt="2022-12-20T18:46:06.130" v="14171"/>
          <ac:spMkLst>
            <pc:docMk/>
            <pc:sldMk cId="3708529105" sldId="565"/>
            <ac:spMk id="21" creationId="{10158018-1524-EF6B-6300-6340B164DF77}"/>
          </ac:spMkLst>
        </pc:spChg>
        <pc:spChg chg="add mod">
          <ac:chgData name="GAETANO RANDAZZO" userId="6bcc7446-c451-42ee-9900-145cf876e556" providerId="ADAL" clId="{F6916BB8-39AD-4E92-84B1-A2F2334DB00C}" dt="2022-12-20T18:46:19.388" v="14172" actId="1076"/>
          <ac:spMkLst>
            <pc:docMk/>
            <pc:sldMk cId="3708529105" sldId="565"/>
            <ac:spMk id="23" creationId="{63134CC8-A86F-F6E3-DBE9-2F571C2A19BC}"/>
          </ac:spMkLst>
        </pc:spChg>
        <pc:spChg chg="add mod">
          <ac:chgData name="GAETANO RANDAZZO" userId="6bcc7446-c451-42ee-9900-145cf876e556" providerId="ADAL" clId="{F6916BB8-39AD-4E92-84B1-A2F2334DB00C}" dt="2022-12-20T18:46:19.388" v="14172" actId="1076"/>
          <ac:spMkLst>
            <pc:docMk/>
            <pc:sldMk cId="3708529105" sldId="565"/>
            <ac:spMk id="26" creationId="{54E86198-E135-9D07-BD35-84C23B4379A6}"/>
          </ac:spMkLst>
        </pc:spChg>
        <pc:spChg chg="add mod">
          <ac:chgData name="GAETANO RANDAZZO" userId="6bcc7446-c451-42ee-9900-145cf876e556" providerId="ADAL" clId="{F6916BB8-39AD-4E92-84B1-A2F2334DB00C}" dt="2022-12-20T18:46:19.388" v="14172" actId="1076"/>
          <ac:spMkLst>
            <pc:docMk/>
            <pc:sldMk cId="3708529105" sldId="565"/>
            <ac:spMk id="31" creationId="{8C75971D-4E0F-E54B-D590-6205F0AFD276}"/>
          </ac:spMkLst>
        </pc:spChg>
        <pc:spChg chg="add mod">
          <ac:chgData name="GAETANO RANDAZZO" userId="6bcc7446-c451-42ee-9900-145cf876e556" providerId="ADAL" clId="{F6916BB8-39AD-4E92-84B1-A2F2334DB00C}" dt="2022-12-20T18:46:19.388" v="14172" actId="1076"/>
          <ac:spMkLst>
            <pc:docMk/>
            <pc:sldMk cId="3708529105" sldId="565"/>
            <ac:spMk id="37" creationId="{E189B6AA-4BDD-FFBD-8014-9BB9BF9F27D9}"/>
          </ac:spMkLst>
        </pc:spChg>
        <pc:spChg chg="add mod">
          <ac:chgData name="GAETANO RANDAZZO" userId="6bcc7446-c451-42ee-9900-145cf876e556" providerId="ADAL" clId="{F6916BB8-39AD-4E92-84B1-A2F2334DB00C}" dt="2022-12-20T18:46:19.388" v="14172" actId="1076"/>
          <ac:spMkLst>
            <pc:docMk/>
            <pc:sldMk cId="3708529105" sldId="565"/>
            <ac:spMk id="38" creationId="{C9F0F414-06A7-8E3C-00B7-67D211067B8A}"/>
          </ac:spMkLst>
        </pc:spChg>
        <pc:grpChg chg="add mod">
          <ac:chgData name="GAETANO RANDAZZO" userId="6bcc7446-c451-42ee-9900-145cf876e556" providerId="ADAL" clId="{F6916BB8-39AD-4E92-84B1-A2F2334DB00C}" dt="2022-12-20T18:46:19.388" v="14172" actId="1076"/>
          <ac:grpSpMkLst>
            <pc:docMk/>
            <pc:sldMk cId="3708529105" sldId="565"/>
            <ac:grpSpMk id="8" creationId="{7C0E8FDC-6A88-E0EA-9C23-C8B15ED28DB8}"/>
          </ac:grpSpMkLst>
        </pc:grpChg>
        <pc:cxnChg chg="mod">
          <ac:chgData name="GAETANO RANDAZZO" userId="6bcc7446-c451-42ee-9900-145cf876e556" providerId="ADAL" clId="{F6916BB8-39AD-4E92-84B1-A2F2334DB00C}" dt="2022-12-20T18:46:06.130" v="14171"/>
          <ac:cxnSpMkLst>
            <pc:docMk/>
            <pc:sldMk cId="3708529105" sldId="565"/>
            <ac:cxnSpMk id="20" creationId="{230335DC-9E09-827D-8883-1E1AE778F874}"/>
          </ac:cxnSpMkLst>
        </pc:cxnChg>
        <pc:cxnChg chg="add mod">
          <ac:chgData name="GAETANO RANDAZZO" userId="6bcc7446-c451-42ee-9900-145cf876e556" providerId="ADAL" clId="{F6916BB8-39AD-4E92-84B1-A2F2334DB00C}" dt="2022-12-20T18:46:19.388" v="14172" actId="1076"/>
          <ac:cxnSpMkLst>
            <pc:docMk/>
            <pc:sldMk cId="3708529105" sldId="565"/>
            <ac:cxnSpMk id="25" creationId="{1D95A1AF-DE28-CFE1-885B-ED95CA6B1CC1}"/>
          </ac:cxnSpMkLst>
        </pc:cxnChg>
        <pc:cxnChg chg="add mod">
          <ac:chgData name="GAETANO RANDAZZO" userId="6bcc7446-c451-42ee-9900-145cf876e556" providerId="ADAL" clId="{F6916BB8-39AD-4E92-84B1-A2F2334DB00C}" dt="2022-12-20T18:46:19.388" v="14172" actId="1076"/>
          <ac:cxnSpMkLst>
            <pc:docMk/>
            <pc:sldMk cId="3708529105" sldId="565"/>
            <ac:cxnSpMk id="27" creationId="{8D320544-184C-0684-2392-1C98A403CCCF}"/>
          </ac:cxnSpMkLst>
        </pc:cxnChg>
        <pc:cxnChg chg="add mod">
          <ac:chgData name="GAETANO RANDAZZO" userId="6bcc7446-c451-42ee-9900-145cf876e556" providerId="ADAL" clId="{F6916BB8-39AD-4E92-84B1-A2F2334DB00C}" dt="2022-12-20T18:46:19.388" v="14172" actId="1076"/>
          <ac:cxnSpMkLst>
            <pc:docMk/>
            <pc:sldMk cId="3708529105" sldId="565"/>
            <ac:cxnSpMk id="32" creationId="{1BF870F4-3EDC-C443-3664-8DCAD3B47943}"/>
          </ac:cxnSpMkLst>
        </pc:cxnChg>
        <pc:cxnChg chg="add mod">
          <ac:chgData name="GAETANO RANDAZZO" userId="6bcc7446-c451-42ee-9900-145cf876e556" providerId="ADAL" clId="{F6916BB8-39AD-4E92-84B1-A2F2334DB00C}" dt="2022-12-20T18:46:19.388" v="14172" actId="1076"/>
          <ac:cxnSpMkLst>
            <pc:docMk/>
            <pc:sldMk cId="3708529105" sldId="565"/>
            <ac:cxnSpMk id="33" creationId="{5D8A0EE9-57EE-82C7-70EA-AB46F39DD513}"/>
          </ac:cxnSpMkLst>
        </pc:cxnChg>
        <pc:cxnChg chg="add mod">
          <ac:chgData name="GAETANO RANDAZZO" userId="6bcc7446-c451-42ee-9900-145cf876e556" providerId="ADAL" clId="{F6916BB8-39AD-4E92-84B1-A2F2334DB00C}" dt="2022-12-20T18:46:19.388" v="14172" actId="1076"/>
          <ac:cxnSpMkLst>
            <pc:docMk/>
            <pc:sldMk cId="3708529105" sldId="565"/>
            <ac:cxnSpMk id="36" creationId="{F388E1D2-6224-DB11-66CA-E577CAE2694D}"/>
          </ac:cxnSpMkLst>
        </pc:cxnChg>
      </pc:sldChg>
      <pc:sldChg chg="add del">
        <pc:chgData name="GAETANO RANDAZZO" userId="6bcc7446-c451-42ee-9900-145cf876e556" providerId="ADAL" clId="{F6916BB8-39AD-4E92-84B1-A2F2334DB00C}" dt="2022-12-21T07:53:11.544" v="18448" actId="47"/>
        <pc:sldMkLst>
          <pc:docMk/>
          <pc:sldMk cId="1159494090" sldId="566"/>
        </pc:sldMkLst>
      </pc:sldChg>
      <pc:sldChg chg="add del">
        <pc:chgData name="GAETANO RANDAZZO" userId="6bcc7446-c451-42ee-9900-145cf876e556" providerId="ADAL" clId="{F6916BB8-39AD-4E92-84B1-A2F2334DB00C}" dt="2022-12-21T07:49:32.542" v="18251" actId="2696"/>
        <pc:sldMkLst>
          <pc:docMk/>
          <pc:sldMk cId="2631513919" sldId="566"/>
        </pc:sldMkLst>
      </pc:sldChg>
      <pc:sldChg chg="addSp modSp add del mod ord">
        <pc:chgData name="GAETANO RANDAZZO" userId="6bcc7446-c451-42ee-9900-145cf876e556" providerId="ADAL" clId="{F6916BB8-39AD-4E92-84B1-A2F2334DB00C}" dt="2022-12-20T21:05:28.075" v="16461" actId="47"/>
        <pc:sldMkLst>
          <pc:docMk/>
          <pc:sldMk cId="3342509683" sldId="567"/>
        </pc:sldMkLst>
        <pc:spChg chg="mod">
          <ac:chgData name="GAETANO RANDAZZO" userId="6bcc7446-c451-42ee-9900-145cf876e556" providerId="ADAL" clId="{F6916BB8-39AD-4E92-84B1-A2F2334DB00C}" dt="2022-12-20T20:38:40.988" v="15899" actId="20577"/>
          <ac:spMkLst>
            <pc:docMk/>
            <pc:sldMk cId="3342509683" sldId="567"/>
            <ac:spMk id="19" creationId="{7420E827-A41B-828C-4E0D-29969B7C6238}"/>
          </ac:spMkLst>
        </pc:spChg>
        <pc:spChg chg="mod">
          <ac:chgData name="GAETANO RANDAZZO" userId="6bcc7446-c451-42ee-9900-145cf876e556" providerId="ADAL" clId="{F6916BB8-39AD-4E92-84B1-A2F2334DB00C}" dt="2022-12-20T18:47:44.542" v="14176"/>
          <ac:spMkLst>
            <pc:docMk/>
            <pc:sldMk cId="3342509683" sldId="567"/>
            <ac:spMk id="21" creationId="{1D3B5096-7747-5EB6-E74E-1C404311D016}"/>
          </ac:spMkLst>
        </pc:spChg>
        <pc:spChg chg="add mod">
          <ac:chgData name="GAETANO RANDAZZO" userId="6bcc7446-c451-42ee-9900-145cf876e556" providerId="ADAL" clId="{F6916BB8-39AD-4E92-84B1-A2F2334DB00C}" dt="2022-12-20T18:47:52.427" v="14177" actId="1076"/>
          <ac:spMkLst>
            <pc:docMk/>
            <pc:sldMk cId="3342509683" sldId="567"/>
            <ac:spMk id="23" creationId="{55E1664A-0967-E773-284B-6BAA216862A2}"/>
          </ac:spMkLst>
        </pc:spChg>
        <pc:spChg chg="add mod">
          <ac:chgData name="GAETANO RANDAZZO" userId="6bcc7446-c451-42ee-9900-145cf876e556" providerId="ADAL" clId="{F6916BB8-39AD-4E92-84B1-A2F2334DB00C}" dt="2022-12-20T20:27:23.410" v="15863" actId="20577"/>
          <ac:spMkLst>
            <pc:docMk/>
            <pc:sldMk cId="3342509683" sldId="567"/>
            <ac:spMk id="26" creationId="{DDD4626A-D415-CE62-2C95-F70AD42C18F9}"/>
          </ac:spMkLst>
        </pc:spChg>
        <pc:spChg chg="add mod">
          <ac:chgData name="GAETANO RANDAZZO" userId="6bcc7446-c451-42ee-9900-145cf876e556" providerId="ADAL" clId="{F6916BB8-39AD-4E92-84B1-A2F2334DB00C}" dt="2022-12-20T20:27:25.953" v="15864" actId="20577"/>
          <ac:spMkLst>
            <pc:docMk/>
            <pc:sldMk cId="3342509683" sldId="567"/>
            <ac:spMk id="31" creationId="{7A8A1F33-8E93-2831-53FE-8903A80C251E}"/>
          </ac:spMkLst>
        </pc:spChg>
        <pc:spChg chg="add mod">
          <ac:chgData name="GAETANO RANDAZZO" userId="6bcc7446-c451-42ee-9900-145cf876e556" providerId="ADAL" clId="{F6916BB8-39AD-4E92-84B1-A2F2334DB00C}" dt="2022-12-20T18:47:52.427" v="14177" actId="1076"/>
          <ac:spMkLst>
            <pc:docMk/>
            <pc:sldMk cId="3342509683" sldId="567"/>
            <ac:spMk id="37" creationId="{3520F9DC-B95B-8C72-D9C4-6478747C8C8F}"/>
          </ac:spMkLst>
        </pc:spChg>
        <pc:spChg chg="add mod">
          <ac:chgData name="GAETANO RANDAZZO" userId="6bcc7446-c451-42ee-9900-145cf876e556" providerId="ADAL" clId="{F6916BB8-39AD-4E92-84B1-A2F2334DB00C}" dt="2022-12-20T18:47:52.427" v="14177" actId="1076"/>
          <ac:spMkLst>
            <pc:docMk/>
            <pc:sldMk cId="3342509683" sldId="567"/>
            <ac:spMk id="38" creationId="{A7408A1E-B293-C928-34EF-9CD05D5A8D26}"/>
          </ac:spMkLst>
        </pc:spChg>
        <pc:spChg chg="mod">
          <ac:chgData name="GAETANO RANDAZZO" userId="6bcc7446-c451-42ee-9900-145cf876e556" providerId="ADAL" clId="{F6916BB8-39AD-4E92-84B1-A2F2334DB00C}" dt="2022-12-20T18:49:18.529" v="14192" actId="20577"/>
          <ac:spMkLst>
            <pc:docMk/>
            <pc:sldMk cId="3342509683" sldId="567"/>
            <ac:spMk id="41" creationId="{DC5E132C-BE04-B7D4-CBDA-D712D7A2B00F}"/>
          </ac:spMkLst>
        </pc:spChg>
        <pc:spChg chg="mod">
          <ac:chgData name="GAETANO RANDAZZO" userId="6bcc7446-c451-42ee-9900-145cf876e556" providerId="ADAL" clId="{F6916BB8-39AD-4E92-84B1-A2F2334DB00C}" dt="2022-12-20T18:48:06.041" v="14178"/>
          <ac:spMkLst>
            <pc:docMk/>
            <pc:sldMk cId="3342509683" sldId="567"/>
            <ac:spMk id="42" creationId="{D919F135-F217-6AE2-27DA-11E4A77C9742}"/>
          </ac:spMkLst>
        </pc:spChg>
        <pc:spChg chg="mod">
          <ac:chgData name="GAETANO RANDAZZO" userId="6bcc7446-c451-42ee-9900-145cf876e556" providerId="ADAL" clId="{F6916BB8-39AD-4E92-84B1-A2F2334DB00C}" dt="2022-12-20T18:48:06.041" v="14178"/>
          <ac:spMkLst>
            <pc:docMk/>
            <pc:sldMk cId="3342509683" sldId="567"/>
            <ac:spMk id="44" creationId="{F7D61023-458E-075E-2228-7AA93DB60B38}"/>
          </ac:spMkLst>
        </pc:spChg>
        <pc:spChg chg="mod">
          <ac:chgData name="GAETANO RANDAZZO" userId="6bcc7446-c451-42ee-9900-145cf876e556" providerId="ADAL" clId="{F6916BB8-39AD-4E92-84B1-A2F2334DB00C}" dt="2022-12-20T18:48:06.041" v="14178"/>
          <ac:spMkLst>
            <pc:docMk/>
            <pc:sldMk cId="3342509683" sldId="567"/>
            <ac:spMk id="47" creationId="{45F45F51-A971-84F9-E456-B7B31431979E}"/>
          </ac:spMkLst>
        </pc:spChg>
        <pc:spChg chg="mod">
          <ac:chgData name="GAETANO RANDAZZO" userId="6bcc7446-c451-42ee-9900-145cf876e556" providerId="ADAL" clId="{F6916BB8-39AD-4E92-84B1-A2F2334DB00C}" dt="2022-12-20T18:48:06.041" v="14178"/>
          <ac:spMkLst>
            <pc:docMk/>
            <pc:sldMk cId="3342509683" sldId="567"/>
            <ac:spMk id="56" creationId="{6049868E-8D59-B547-820E-A962BBE02AF6}"/>
          </ac:spMkLst>
        </pc:spChg>
        <pc:grpChg chg="add mod">
          <ac:chgData name="GAETANO RANDAZZO" userId="6bcc7446-c451-42ee-9900-145cf876e556" providerId="ADAL" clId="{F6916BB8-39AD-4E92-84B1-A2F2334DB00C}" dt="2022-12-20T18:47:52.427" v="14177" actId="1076"/>
          <ac:grpSpMkLst>
            <pc:docMk/>
            <pc:sldMk cId="3342509683" sldId="567"/>
            <ac:grpSpMk id="8" creationId="{28F59B76-86C1-90F8-44AF-04BF89C1CCBE}"/>
          </ac:grpSpMkLst>
        </pc:grpChg>
        <pc:grpChg chg="add mod">
          <ac:chgData name="GAETANO RANDAZZO" userId="6bcc7446-c451-42ee-9900-145cf876e556" providerId="ADAL" clId="{F6916BB8-39AD-4E92-84B1-A2F2334DB00C}" dt="2022-12-20T18:49:48.079" v="14196" actId="1076"/>
          <ac:grpSpMkLst>
            <pc:docMk/>
            <pc:sldMk cId="3342509683" sldId="567"/>
            <ac:grpSpMk id="40" creationId="{207332CE-DC29-093B-B1FB-0C22F110031E}"/>
          </ac:grpSpMkLst>
        </pc:grpChg>
        <pc:grpChg chg="mod">
          <ac:chgData name="GAETANO RANDAZZO" userId="6bcc7446-c451-42ee-9900-145cf876e556" providerId="ADAL" clId="{F6916BB8-39AD-4E92-84B1-A2F2334DB00C}" dt="2022-12-20T18:48:21.394" v="14183" actId="1076"/>
          <ac:grpSpMkLst>
            <pc:docMk/>
            <pc:sldMk cId="3342509683" sldId="567"/>
            <ac:grpSpMk id="148" creationId="{F38DFEBB-E420-2E0A-27E9-597BB187A5C3}"/>
          </ac:grpSpMkLst>
        </pc:grpChg>
        <pc:cxnChg chg="mod">
          <ac:chgData name="GAETANO RANDAZZO" userId="6bcc7446-c451-42ee-9900-145cf876e556" providerId="ADAL" clId="{F6916BB8-39AD-4E92-84B1-A2F2334DB00C}" dt="2022-12-20T18:47:44.542" v="14176"/>
          <ac:cxnSpMkLst>
            <pc:docMk/>
            <pc:sldMk cId="3342509683" sldId="567"/>
            <ac:cxnSpMk id="20" creationId="{1F74C1B1-10E8-BEBA-1743-260F63A7624A}"/>
          </ac:cxnSpMkLst>
        </pc:cxnChg>
        <pc:cxnChg chg="add mod">
          <ac:chgData name="GAETANO RANDAZZO" userId="6bcc7446-c451-42ee-9900-145cf876e556" providerId="ADAL" clId="{F6916BB8-39AD-4E92-84B1-A2F2334DB00C}" dt="2022-12-20T18:47:52.427" v="14177" actId="1076"/>
          <ac:cxnSpMkLst>
            <pc:docMk/>
            <pc:sldMk cId="3342509683" sldId="567"/>
            <ac:cxnSpMk id="25" creationId="{A795ADEB-3E61-E047-5E7D-F57E95FC21CE}"/>
          </ac:cxnSpMkLst>
        </pc:cxnChg>
        <pc:cxnChg chg="add mod">
          <ac:chgData name="GAETANO RANDAZZO" userId="6bcc7446-c451-42ee-9900-145cf876e556" providerId="ADAL" clId="{F6916BB8-39AD-4E92-84B1-A2F2334DB00C}" dt="2022-12-20T18:47:52.427" v="14177" actId="1076"/>
          <ac:cxnSpMkLst>
            <pc:docMk/>
            <pc:sldMk cId="3342509683" sldId="567"/>
            <ac:cxnSpMk id="27" creationId="{0FBA91AE-4BBD-8F05-EA00-FF6278BF452E}"/>
          </ac:cxnSpMkLst>
        </pc:cxnChg>
        <pc:cxnChg chg="add mod">
          <ac:chgData name="GAETANO RANDAZZO" userId="6bcc7446-c451-42ee-9900-145cf876e556" providerId="ADAL" clId="{F6916BB8-39AD-4E92-84B1-A2F2334DB00C}" dt="2022-12-20T18:47:52.427" v="14177" actId="1076"/>
          <ac:cxnSpMkLst>
            <pc:docMk/>
            <pc:sldMk cId="3342509683" sldId="567"/>
            <ac:cxnSpMk id="32" creationId="{5A33CB57-FDEF-00CF-D6F4-3B6B0C8498F0}"/>
          </ac:cxnSpMkLst>
        </pc:cxnChg>
        <pc:cxnChg chg="add mod">
          <ac:chgData name="GAETANO RANDAZZO" userId="6bcc7446-c451-42ee-9900-145cf876e556" providerId="ADAL" clId="{F6916BB8-39AD-4E92-84B1-A2F2334DB00C}" dt="2022-12-20T18:47:52.427" v="14177" actId="1076"/>
          <ac:cxnSpMkLst>
            <pc:docMk/>
            <pc:sldMk cId="3342509683" sldId="567"/>
            <ac:cxnSpMk id="33" creationId="{0DDBD946-935B-6016-C7E0-C6D6AF8077F4}"/>
          </ac:cxnSpMkLst>
        </pc:cxnChg>
        <pc:cxnChg chg="add mod">
          <ac:chgData name="GAETANO RANDAZZO" userId="6bcc7446-c451-42ee-9900-145cf876e556" providerId="ADAL" clId="{F6916BB8-39AD-4E92-84B1-A2F2334DB00C}" dt="2022-12-20T18:47:52.427" v="14177" actId="1076"/>
          <ac:cxnSpMkLst>
            <pc:docMk/>
            <pc:sldMk cId="3342509683" sldId="567"/>
            <ac:cxnSpMk id="36" creationId="{A4468F00-3B94-AC58-4BCE-996B90B55FA9}"/>
          </ac:cxnSpMkLst>
        </pc:cxnChg>
        <pc:cxnChg chg="mod">
          <ac:chgData name="GAETANO RANDAZZO" userId="6bcc7446-c451-42ee-9900-145cf876e556" providerId="ADAL" clId="{F6916BB8-39AD-4E92-84B1-A2F2334DB00C}" dt="2022-12-20T18:48:06.041" v="14178"/>
          <ac:cxnSpMkLst>
            <pc:docMk/>
            <pc:sldMk cId="3342509683" sldId="567"/>
            <ac:cxnSpMk id="43" creationId="{E117793B-0422-8B2C-E119-85A5EC42B726}"/>
          </ac:cxnSpMkLst>
        </pc:cxnChg>
        <pc:cxnChg chg="mod">
          <ac:chgData name="GAETANO RANDAZZO" userId="6bcc7446-c451-42ee-9900-145cf876e556" providerId="ADAL" clId="{F6916BB8-39AD-4E92-84B1-A2F2334DB00C}" dt="2022-12-20T18:48:06.041" v="14178"/>
          <ac:cxnSpMkLst>
            <pc:docMk/>
            <pc:sldMk cId="3342509683" sldId="567"/>
            <ac:cxnSpMk id="45" creationId="{1FB20B99-51EB-04B9-84E6-CF293C6C9433}"/>
          </ac:cxnSpMkLst>
        </pc:cxnChg>
        <pc:cxnChg chg="mod">
          <ac:chgData name="GAETANO RANDAZZO" userId="6bcc7446-c451-42ee-9900-145cf876e556" providerId="ADAL" clId="{F6916BB8-39AD-4E92-84B1-A2F2334DB00C}" dt="2022-12-20T18:48:06.041" v="14178"/>
          <ac:cxnSpMkLst>
            <pc:docMk/>
            <pc:sldMk cId="3342509683" sldId="567"/>
            <ac:cxnSpMk id="48" creationId="{3549D58B-C34B-FC48-E27A-9EF1F53E865D}"/>
          </ac:cxnSpMkLst>
        </pc:cxnChg>
        <pc:cxnChg chg="mod">
          <ac:chgData name="GAETANO RANDAZZO" userId="6bcc7446-c451-42ee-9900-145cf876e556" providerId="ADAL" clId="{F6916BB8-39AD-4E92-84B1-A2F2334DB00C}" dt="2022-12-20T18:48:06.041" v="14178"/>
          <ac:cxnSpMkLst>
            <pc:docMk/>
            <pc:sldMk cId="3342509683" sldId="567"/>
            <ac:cxnSpMk id="57" creationId="{F90948CA-F8E5-DC34-3714-F8FBF7F25734}"/>
          </ac:cxnSpMkLst>
        </pc:cxnChg>
      </pc:sldChg>
      <pc:sldChg chg="addSp delSp modSp add mod">
        <pc:chgData name="GAETANO RANDAZZO" userId="6bcc7446-c451-42ee-9900-145cf876e556" providerId="ADAL" clId="{F6916BB8-39AD-4E92-84B1-A2F2334DB00C}" dt="2022-12-21T10:20:32.829" v="24100" actId="20577"/>
        <pc:sldMkLst>
          <pc:docMk/>
          <pc:sldMk cId="1901797907" sldId="568"/>
        </pc:sldMkLst>
        <pc:spChg chg="mod">
          <ac:chgData name="GAETANO RANDAZZO" userId="6bcc7446-c451-42ee-9900-145cf876e556" providerId="ADAL" clId="{F6916BB8-39AD-4E92-84B1-A2F2334DB00C}" dt="2022-12-21T10:20:32.829" v="24100" actId="20577"/>
          <ac:spMkLst>
            <pc:docMk/>
            <pc:sldMk cId="1901797907" sldId="568"/>
            <ac:spMk id="2" creationId="{DBFF17A6-AFAD-BFD5-427E-9A335A5EF57E}"/>
          </ac:spMkLst>
        </pc:spChg>
        <pc:spChg chg="del mod">
          <ac:chgData name="GAETANO RANDAZZO" userId="6bcc7446-c451-42ee-9900-145cf876e556" providerId="ADAL" clId="{F6916BB8-39AD-4E92-84B1-A2F2334DB00C}" dt="2022-12-21T10:20:04.907" v="24072" actId="478"/>
          <ac:spMkLst>
            <pc:docMk/>
            <pc:sldMk cId="1901797907" sldId="568"/>
            <ac:spMk id="103" creationId="{68179D47-E1CC-E647-992B-17AA90AE0E2E}"/>
          </ac:spMkLst>
        </pc:spChg>
        <pc:spChg chg="del mod">
          <ac:chgData name="GAETANO RANDAZZO" userId="6bcc7446-c451-42ee-9900-145cf876e556" providerId="ADAL" clId="{F6916BB8-39AD-4E92-84B1-A2F2334DB00C}" dt="2022-12-21T10:20:02.819" v="24070" actId="478"/>
          <ac:spMkLst>
            <pc:docMk/>
            <pc:sldMk cId="1901797907" sldId="568"/>
            <ac:spMk id="104" creationId="{495794D7-AA0A-4584-0A05-B877F881B8FE}"/>
          </ac:spMkLst>
        </pc:spChg>
        <pc:spChg chg="del">
          <ac:chgData name="GAETANO RANDAZZO" userId="6bcc7446-c451-42ee-9900-145cf876e556" providerId="ADAL" clId="{F6916BB8-39AD-4E92-84B1-A2F2334DB00C}" dt="2022-12-21T10:20:00.749" v="24068" actId="478"/>
          <ac:spMkLst>
            <pc:docMk/>
            <pc:sldMk cId="1901797907" sldId="568"/>
            <ac:spMk id="106" creationId="{D31BE620-4087-B79A-1C5B-8C58B8B7053C}"/>
          </ac:spMkLst>
        </pc:spChg>
        <pc:spChg chg="del mod">
          <ac:chgData name="GAETANO RANDAZZO" userId="6bcc7446-c451-42ee-9900-145cf876e556" providerId="ADAL" clId="{F6916BB8-39AD-4E92-84B1-A2F2334DB00C}" dt="2022-12-21T10:19:59.832" v="24067" actId="478"/>
          <ac:spMkLst>
            <pc:docMk/>
            <pc:sldMk cId="1901797907" sldId="568"/>
            <ac:spMk id="107" creationId="{CD5E1E27-3ACA-7CDB-81D5-1BE5B306F6B7}"/>
          </ac:spMkLst>
        </pc:spChg>
        <pc:spChg chg="add del mod topLvl">
          <ac:chgData name="GAETANO RANDAZZO" userId="6bcc7446-c451-42ee-9900-145cf876e556" providerId="ADAL" clId="{F6916BB8-39AD-4E92-84B1-A2F2334DB00C}" dt="2022-12-21T10:20:22.170" v="24079" actId="478"/>
          <ac:spMkLst>
            <pc:docMk/>
            <pc:sldMk cId="1901797907" sldId="568"/>
            <ac:spMk id="110" creationId="{939E8A65-DFBB-035B-E50D-B35B4B669A37}"/>
          </ac:spMkLst>
        </pc:spChg>
        <pc:spChg chg="add del mod topLvl">
          <ac:chgData name="GAETANO RANDAZZO" userId="6bcc7446-c451-42ee-9900-145cf876e556" providerId="ADAL" clId="{F6916BB8-39AD-4E92-84B1-A2F2334DB00C}" dt="2022-12-21T10:20:22.170" v="24079" actId="478"/>
          <ac:spMkLst>
            <pc:docMk/>
            <pc:sldMk cId="1901797907" sldId="568"/>
            <ac:spMk id="111" creationId="{52315730-4E53-EC0A-C11D-E03CBCBE636F}"/>
          </ac:spMkLst>
        </pc:spChg>
        <pc:spChg chg="add del mod topLvl">
          <ac:chgData name="GAETANO RANDAZZO" userId="6bcc7446-c451-42ee-9900-145cf876e556" providerId="ADAL" clId="{F6916BB8-39AD-4E92-84B1-A2F2334DB00C}" dt="2022-12-21T10:20:22.170" v="24079" actId="478"/>
          <ac:spMkLst>
            <pc:docMk/>
            <pc:sldMk cId="1901797907" sldId="568"/>
            <ac:spMk id="112" creationId="{3236D317-32FB-6E64-F81E-4D7D173ED822}"/>
          </ac:spMkLst>
        </pc:spChg>
        <pc:spChg chg="add del mod topLvl">
          <ac:chgData name="GAETANO RANDAZZO" userId="6bcc7446-c451-42ee-9900-145cf876e556" providerId="ADAL" clId="{F6916BB8-39AD-4E92-84B1-A2F2334DB00C}" dt="2022-12-21T10:20:22.170" v="24079" actId="478"/>
          <ac:spMkLst>
            <pc:docMk/>
            <pc:sldMk cId="1901797907" sldId="568"/>
            <ac:spMk id="113" creationId="{D6A9D728-A59A-6E31-3F0F-39D9C716B98B}"/>
          </ac:spMkLst>
        </pc:spChg>
        <pc:spChg chg="del">
          <ac:chgData name="GAETANO RANDAZZO" userId="6bcc7446-c451-42ee-9900-145cf876e556" providerId="ADAL" clId="{F6916BB8-39AD-4E92-84B1-A2F2334DB00C}" dt="2022-12-21T10:19:01.408" v="24047" actId="478"/>
          <ac:spMkLst>
            <pc:docMk/>
            <pc:sldMk cId="1901797907" sldId="568"/>
            <ac:spMk id="115" creationId="{57855309-03F0-A979-2D31-CBF33ABF3434}"/>
          </ac:spMkLst>
        </pc:spChg>
        <pc:spChg chg="mod">
          <ac:chgData name="GAETANO RANDAZZO" userId="6bcc7446-c451-42ee-9900-145cf876e556" providerId="ADAL" clId="{F6916BB8-39AD-4E92-84B1-A2F2334DB00C}" dt="2022-12-21T10:19:47.044" v="24060" actId="20577"/>
          <ac:spMkLst>
            <pc:docMk/>
            <pc:sldMk cId="1901797907" sldId="568"/>
            <ac:spMk id="134" creationId="{E4F8846D-D6E6-51D1-D2D5-7CF11B1A7BB2}"/>
          </ac:spMkLst>
        </pc:spChg>
        <pc:spChg chg="del">
          <ac:chgData name="GAETANO RANDAZZO" userId="6bcc7446-c451-42ee-9900-145cf876e556" providerId="ADAL" clId="{F6916BB8-39AD-4E92-84B1-A2F2334DB00C}" dt="2022-12-21T10:19:40.827" v="24053" actId="478"/>
          <ac:spMkLst>
            <pc:docMk/>
            <pc:sldMk cId="1901797907" sldId="568"/>
            <ac:spMk id="183" creationId="{D0C38A6C-3B02-FB16-2165-685507236FC2}"/>
          </ac:spMkLst>
        </pc:spChg>
        <pc:spChg chg="del">
          <ac:chgData name="GAETANO RANDAZZO" userId="6bcc7446-c451-42ee-9900-145cf876e556" providerId="ADAL" clId="{F6916BB8-39AD-4E92-84B1-A2F2334DB00C}" dt="2022-12-21T10:20:08.959" v="24074" actId="478"/>
          <ac:spMkLst>
            <pc:docMk/>
            <pc:sldMk cId="1901797907" sldId="568"/>
            <ac:spMk id="184" creationId="{9BA4E1A1-1740-A1B0-C405-AEF05910CA16}"/>
          </ac:spMkLst>
        </pc:spChg>
        <pc:spChg chg="del mod">
          <ac:chgData name="GAETANO RANDAZZO" userId="6bcc7446-c451-42ee-9900-145cf876e556" providerId="ADAL" clId="{F6916BB8-39AD-4E92-84B1-A2F2334DB00C}" dt="2022-12-21T10:19:46.183" v="24059" actId="478"/>
          <ac:spMkLst>
            <pc:docMk/>
            <pc:sldMk cId="1901797907" sldId="568"/>
            <ac:spMk id="185" creationId="{D2EE8935-475A-CB21-53BA-DA25E2F440D3}"/>
          </ac:spMkLst>
        </pc:spChg>
        <pc:spChg chg="del">
          <ac:chgData name="GAETANO RANDAZZO" userId="6bcc7446-c451-42ee-9900-145cf876e556" providerId="ADAL" clId="{F6916BB8-39AD-4E92-84B1-A2F2334DB00C}" dt="2022-12-21T10:19:42.248" v="24054" actId="478"/>
          <ac:spMkLst>
            <pc:docMk/>
            <pc:sldMk cId="1901797907" sldId="568"/>
            <ac:spMk id="186" creationId="{A64E10CC-A551-F1F9-1980-2B575653502B}"/>
          </ac:spMkLst>
        </pc:spChg>
        <pc:grpChg chg="add del mod topLvl">
          <ac:chgData name="GAETANO RANDAZZO" userId="6bcc7446-c451-42ee-9900-145cf876e556" providerId="ADAL" clId="{F6916BB8-39AD-4E92-84B1-A2F2334DB00C}" dt="2022-12-21T10:20:22.170" v="24079" actId="478"/>
          <ac:grpSpMkLst>
            <pc:docMk/>
            <pc:sldMk cId="1901797907" sldId="568"/>
            <ac:grpSpMk id="13" creationId="{9B3295AD-5CDE-9D8F-780E-826447BF3294}"/>
          </ac:grpSpMkLst>
        </pc:grpChg>
        <pc:grpChg chg="del mod">
          <ac:chgData name="GAETANO RANDAZZO" userId="6bcc7446-c451-42ee-9900-145cf876e556" providerId="ADAL" clId="{F6916BB8-39AD-4E92-84B1-A2F2334DB00C}" dt="2022-12-20T18:59:12.350" v="14220"/>
          <ac:grpSpMkLst>
            <pc:docMk/>
            <pc:sldMk cId="1901797907" sldId="568"/>
            <ac:grpSpMk id="33" creationId="{702F9B95-C2F0-41C1-E38E-1C576A66EA98}"/>
          </ac:grpSpMkLst>
        </pc:grpChg>
        <pc:grpChg chg="del mod">
          <ac:chgData name="GAETANO RANDAZZO" userId="6bcc7446-c451-42ee-9900-145cf876e556" providerId="ADAL" clId="{F6916BB8-39AD-4E92-84B1-A2F2334DB00C}" dt="2022-12-20T21:08:04.061" v="16464"/>
          <ac:grpSpMkLst>
            <pc:docMk/>
            <pc:sldMk cId="1901797907" sldId="568"/>
            <ac:grpSpMk id="38" creationId="{1173E7D6-408D-5861-A8A9-252637D59F51}"/>
          </ac:grpSpMkLst>
        </pc:grpChg>
        <pc:grpChg chg="del mod">
          <ac:chgData name="GAETANO RANDAZZO" userId="6bcc7446-c451-42ee-9900-145cf876e556" providerId="ADAL" clId="{F6916BB8-39AD-4E92-84B1-A2F2334DB00C}" dt="2022-12-20T21:12:10.956" v="16611"/>
          <ac:grpSpMkLst>
            <pc:docMk/>
            <pc:sldMk cId="1901797907" sldId="568"/>
            <ac:grpSpMk id="38" creationId="{D807B613-3A14-8923-22E6-9AA1851B26C8}"/>
          </ac:grpSpMkLst>
        </pc:grpChg>
        <pc:grpChg chg="add del mod">
          <ac:chgData name="GAETANO RANDAZZO" userId="6bcc7446-c451-42ee-9900-145cf876e556" providerId="ADAL" clId="{F6916BB8-39AD-4E92-84B1-A2F2334DB00C}" dt="2022-12-20T18:59:32.143" v="14230"/>
          <ac:grpSpMkLst>
            <pc:docMk/>
            <pc:sldMk cId="1901797907" sldId="568"/>
            <ac:grpSpMk id="42" creationId="{0A6AB723-9D67-7312-F781-99269BDAB670}"/>
          </ac:grpSpMkLst>
        </pc:grpChg>
        <pc:grpChg chg="mod">
          <ac:chgData name="GAETANO RANDAZZO" userId="6bcc7446-c451-42ee-9900-145cf876e556" providerId="ADAL" clId="{F6916BB8-39AD-4E92-84B1-A2F2334DB00C}" dt="2022-12-20T21:08:28.705" v="16484"/>
          <ac:grpSpMkLst>
            <pc:docMk/>
            <pc:sldMk cId="1901797907" sldId="568"/>
            <ac:grpSpMk id="44" creationId="{4BE238FB-7F11-5B9D-7CE4-1D75CB6FC12E}"/>
          </ac:grpSpMkLst>
        </pc:grpChg>
        <pc:grpChg chg="mod">
          <ac:chgData name="GAETANO RANDAZZO" userId="6bcc7446-c451-42ee-9900-145cf876e556" providerId="ADAL" clId="{F6916BB8-39AD-4E92-84B1-A2F2334DB00C}" dt="2022-12-20T18:59:28.617" v="14228"/>
          <ac:grpSpMkLst>
            <pc:docMk/>
            <pc:sldMk cId="1901797907" sldId="568"/>
            <ac:grpSpMk id="45" creationId="{29740679-0829-D762-E8BB-E34E69C50757}"/>
          </ac:grpSpMkLst>
        </pc:grpChg>
        <pc:grpChg chg="del mod">
          <ac:chgData name="GAETANO RANDAZZO" userId="6bcc7446-c451-42ee-9900-145cf876e556" providerId="ADAL" clId="{F6916BB8-39AD-4E92-84B1-A2F2334DB00C}" dt="2022-12-20T18:59:36.440" v="14233"/>
          <ac:grpSpMkLst>
            <pc:docMk/>
            <pc:sldMk cId="1901797907" sldId="568"/>
            <ac:grpSpMk id="48" creationId="{E296697C-88A6-AEA2-82E1-130BA98F2CB7}"/>
          </ac:grpSpMkLst>
        </pc:grpChg>
        <pc:grpChg chg="del mod">
          <ac:chgData name="GAETANO RANDAZZO" userId="6bcc7446-c451-42ee-9900-145cf876e556" providerId="ADAL" clId="{F6916BB8-39AD-4E92-84B1-A2F2334DB00C}" dt="2022-12-20T21:08:47.094" v="16493"/>
          <ac:grpSpMkLst>
            <pc:docMk/>
            <pc:sldMk cId="1901797907" sldId="568"/>
            <ac:grpSpMk id="66" creationId="{83384A4B-9CA5-337F-647A-7AB46EB11FB3}"/>
          </ac:grpSpMkLst>
        </pc:grpChg>
        <pc:grpChg chg="del mod">
          <ac:chgData name="GAETANO RANDAZZO" userId="6bcc7446-c451-42ee-9900-145cf876e556" providerId="ADAL" clId="{F6916BB8-39AD-4E92-84B1-A2F2334DB00C}" dt="2022-12-21T10:19:02.319" v="24048" actId="478"/>
          <ac:grpSpMkLst>
            <pc:docMk/>
            <pc:sldMk cId="1901797907" sldId="568"/>
            <ac:grpSpMk id="68" creationId="{3DFA2FB6-F720-7BDE-541D-5B80CF1FA94A}"/>
          </ac:grpSpMkLst>
        </pc:grpChg>
        <pc:grpChg chg="del mod">
          <ac:chgData name="GAETANO RANDAZZO" userId="6bcc7446-c451-42ee-9900-145cf876e556" providerId="ADAL" clId="{F6916BB8-39AD-4E92-84B1-A2F2334DB00C}" dt="2022-12-21T10:19:06.429" v="24051" actId="478"/>
          <ac:grpSpMkLst>
            <pc:docMk/>
            <pc:sldMk cId="1901797907" sldId="568"/>
            <ac:grpSpMk id="83" creationId="{EEADF56C-40A4-B208-DE89-3D2A9A9B4CF1}"/>
          </ac:grpSpMkLst>
        </pc:grpChg>
        <pc:grpChg chg="del mod">
          <ac:chgData name="GAETANO RANDAZZO" userId="6bcc7446-c451-42ee-9900-145cf876e556" providerId="ADAL" clId="{F6916BB8-39AD-4E92-84B1-A2F2334DB00C}" dt="2022-12-21T10:19:03.393" v="24049" actId="478"/>
          <ac:grpSpMkLst>
            <pc:docMk/>
            <pc:sldMk cId="1901797907" sldId="568"/>
            <ac:grpSpMk id="92" creationId="{894F0704-899B-1387-91BB-BC7771BC2921}"/>
          </ac:grpSpMkLst>
        </pc:grpChg>
        <pc:grpChg chg="del mod">
          <ac:chgData name="GAETANO RANDAZZO" userId="6bcc7446-c451-42ee-9900-145cf876e556" providerId="ADAL" clId="{F6916BB8-39AD-4E92-84B1-A2F2334DB00C}" dt="2022-12-21T10:20:15.351" v="24075" actId="165"/>
          <ac:grpSpMkLst>
            <pc:docMk/>
            <pc:sldMk cId="1901797907" sldId="568"/>
            <ac:grpSpMk id="148" creationId="{F38DFEBB-E420-2E0A-27E9-597BB187A5C3}"/>
          </ac:grpSpMkLst>
        </pc:grpChg>
        <pc:grpChg chg="del">
          <ac:chgData name="GAETANO RANDAZZO" userId="6bcc7446-c451-42ee-9900-145cf876e556" providerId="ADAL" clId="{F6916BB8-39AD-4E92-84B1-A2F2334DB00C}" dt="2022-12-21T10:19:49.306" v="24061" actId="478"/>
          <ac:grpSpMkLst>
            <pc:docMk/>
            <pc:sldMk cId="1901797907" sldId="568"/>
            <ac:grpSpMk id="149" creationId="{CBD0A932-606D-A107-EDDE-EF979319B1C1}"/>
          </ac:grpSpMkLst>
        </pc:grpChg>
        <pc:picChg chg="add del mod topLvl">
          <ac:chgData name="GAETANO RANDAZZO" userId="6bcc7446-c451-42ee-9900-145cf876e556" providerId="ADAL" clId="{F6916BB8-39AD-4E92-84B1-A2F2334DB00C}" dt="2022-12-21T10:20:25.086" v="24081" actId="1076"/>
          <ac:picMkLst>
            <pc:docMk/>
            <pc:sldMk cId="1901797907" sldId="568"/>
            <ac:picMk id="3" creationId="{BE45127A-4288-361D-6DDF-9B4207E951FD}"/>
          </ac:picMkLst>
        </pc:picChg>
        <pc:inkChg chg="add del mod topLvl">
          <ac:chgData name="GAETANO RANDAZZO" userId="6bcc7446-c451-42ee-9900-145cf876e556" providerId="ADAL" clId="{F6916BB8-39AD-4E92-84B1-A2F2334DB00C}" dt="2022-12-21T10:20:22.170" v="24079" actId="478"/>
          <ac:inkMkLst>
            <pc:docMk/>
            <pc:sldMk cId="1901797907" sldId="568"/>
            <ac:inkMk id="5" creationId="{BBE01C5B-AE2C-E11D-00B0-9F79078E72DB}"/>
          </ac:inkMkLst>
        </pc:inkChg>
        <pc:inkChg chg="add del mod topLvl">
          <ac:chgData name="GAETANO RANDAZZO" userId="6bcc7446-c451-42ee-9900-145cf876e556" providerId="ADAL" clId="{F6916BB8-39AD-4E92-84B1-A2F2334DB00C}" dt="2022-12-21T10:20:22.170" v="24079" actId="478"/>
          <ac:inkMkLst>
            <pc:docMk/>
            <pc:sldMk cId="1901797907" sldId="568"/>
            <ac:inkMk id="6" creationId="{658BA210-E9D1-0171-F616-BAA8FACA1DEC}"/>
          </ac:inkMkLst>
        </pc:inkChg>
        <pc:inkChg chg="add del mod topLvl">
          <ac:chgData name="GAETANO RANDAZZO" userId="6bcc7446-c451-42ee-9900-145cf876e556" providerId="ADAL" clId="{F6916BB8-39AD-4E92-84B1-A2F2334DB00C}" dt="2022-12-21T10:20:22.170" v="24079" actId="478"/>
          <ac:inkMkLst>
            <pc:docMk/>
            <pc:sldMk cId="1901797907" sldId="568"/>
            <ac:inkMk id="7" creationId="{B733DBD9-E34E-7E41-C9C5-52CBB9A4CC72}"/>
          </ac:inkMkLst>
        </pc:inkChg>
        <pc:inkChg chg="add mod">
          <ac:chgData name="GAETANO RANDAZZO" userId="6bcc7446-c451-42ee-9900-145cf876e556" providerId="ADAL" clId="{F6916BB8-39AD-4E92-84B1-A2F2334DB00C}" dt="2022-12-20T21:08:12.193" v="16474"/>
          <ac:inkMkLst>
            <pc:docMk/>
            <pc:sldMk cId="1901797907" sldId="568"/>
            <ac:inkMk id="8" creationId="{BE881302-0B34-4D5E-BB80-91C843BD4A29}"/>
          </ac:inkMkLst>
        </pc:inkChg>
        <pc:inkChg chg="mod">
          <ac:chgData name="GAETANO RANDAZZO" userId="6bcc7446-c451-42ee-9900-145cf876e556" providerId="ADAL" clId="{F6916BB8-39AD-4E92-84B1-A2F2334DB00C}" dt="2022-12-21T10:20:15.351" v="24075" actId="165"/>
          <ac:inkMkLst>
            <pc:docMk/>
            <pc:sldMk cId="1901797907" sldId="568"/>
            <ac:inkMk id="9" creationId="{D994BCD4-C333-5797-7A75-857E85CB2FC6}"/>
          </ac:inkMkLst>
        </pc:inkChg>
        <pc:inkChg chg="mod">
          <ac:chgData name="GAETANO RANDAZZO" userId="6bcc7446-c451-42ee-9900-145cf876e556" providerId="ADAL" clId="{F6916BB8-39AD-4E92-84B1-A2F2334DB00C}" dt="2022-12-21T10:20:15.351" v="24075" actId="165"/>
          <ac:inkMkLst>
            <pc:docMk/>
            <pc:sldMk cId="1901797907" sldId="568"/>
            <ac:inkMk id="10" creationId="{64E84EAC-5FC2-60D7-B94F-022C90920919}"/>
          </ac:inkMkLst>
        </pc:inkChg>
        <pc:inkChg chg="mod">
          <ac:chgData name="GAETANO RANDAZZO" userId="6bcc7446-c451-42ee-9900-145cf876e556" providerId="ADAL" clId="{F6916BB8-39AD-4E92-84B1-A2F2334DB00C}" dt="2022-12-21T10:20:15.351" v="24075" actId="165"/>
          <ac:inkMkLst>
            <pc:docMk/>
            <pc:sldMk cId="1901797907" sldId="568"/>
            <ac:inkMk id="11" creationId="{757E70D1-F51A-9AF4-89C6-E2B5FB5E5576}"/>
          </ac:inkMkLst>
        </pc:inkChg>
        <pc:inkChg chg="add del mod topLvl">
          <ac:chgData name="GAETANO RANDAZZO" userId="6bcc7446-c451-42ee-9900-145cf876e556" providerId="ADAL" clId="{F6916BB8-39AD-4E92-84B1-A2F2334DB00C}" dt="2022-12-21T10:20:22.170" v="24079" actId="478"/>
          <ac:inkMkLst>
            <pc:docMk/>
            <pc:sldMk cId="1901797907" sldId="568"/>
            <ac:inkMk id="12" creationId="{62CACE84-8622-3D91-78C7-71A57DFB6346}"/>
          </ac:inkMkLst>
        </pc:inkChg>
        <pc:inkChg chg="add mod">
          <ac:chgData name="GAETANO RANDAZZO" userId="6bcc7446-c451-42ee-9900-145cf876e556" providerId="ADAL" clId="{F6916BB8-39AD-4E92-84B1-A2F2334DB00C}" dt="2022-12-20T21:08:12.193" v="16474"/>
          <ac:inkMkLst>
            <pc:docMk/>
            <pc:sldMk cId="1901797907" sldId="568"/>
            <ac:inkMk id="19" creationId="{ADC3CDE7-B81F-4197-9619-C7EEBA2C1164}"/>
          </ac:inkMkLst>
        </pc:inkChg>
        <pc:inkChg chg="add del mod">
          <ac:chgData name="GAETANO RANDAZZO" userId="6bcc7446-c451-42ee-9900-145cf876e556" providerId="ADAL" clId="{F6916BB8-39AD-4E92-84B1-A2F2334DB00C}" dt="2022-12-20T21:08:12.193" v="16474"/>
          <ac:inkMkLst>
            <pc:docMk/>
            <pc:sldMk cId="1901797907" sldId="568"/>
            <ac:inkMk id="20" creationId="{B0AF327A-4A77-4B09-EBED-0D50D12BAEF8}"/>
          </ac:inkMkLst>
        </pc:inkChg>
        <pc:inkChg chg="add mod">
          <ac:chgData name="GAETANO RANDAZZO" userId="6bcc7446-c451-42ee-9900-145cf876e556" providerId="ADAL" clId="{F6916BB8-39AD-4E92-84B1-A2F2334DB00C}" dt="2022-12-20T21:08:12.193" v="16474"/>
          <ac:inkMkLst>
            <pc:docMk/>
            <pc:sldMk cId="1901797907" sldId="568"/>
            <ac:inkMk id="21" creationId="{BF160248-DD0F-C700-2799-4CF34BE5FE0D}"/>
          </ac:inkMkLst>
        </pc:inkChg>
        <pc:inkChg chg="add del">
          <ac:chgData name="GAETANO RANDAZZO" userId="6bcc7446-c451-42ee-9900-145cf876e556" providerId="ADAL" clId="{F6916BB8-39AD-4E92-84B1-A2F2334DB00C}" dt="2022-12-21T10:19:56.411" v="24064" actId="478"/>
          <ac:inkMkLst>
            <pc:docMk/>
            <pc:sldMk cId="1901797907" sldId="568"/>
            <ac:inkMk id="23" creationId="{4507088C-0639-1770-CC00-1EDF49B12CA4}"/>
          </ac:inkMkLst>
        </pc:inkChg>
        <pc:inkChg chg="add del">
          <ac:chgData name="GAETANO RANDAZZO" userId="6bcc7446-c451-42ee-9900-145cf876e556" providerId="ADAL" clId="{F6916BB8-39AD-4E92-84B1-A2F2334DB00C}" dt="2022-12-21T10:19:44.868" v="24057" actId="478"/>
          <ac:inkMkLst>
            <pc:docMk/>
            <pc:sldMk cId="1901797907" sldId="568"/>
            <ac:inkMk id="25" creationId="{0E075673-6C92-39B8-9E8B-D02C74920FB1}"/>
          </ac:inkMkLst>
        </pc:inkChg>
        <pc:inkChg chg="add del">
          <ac:chgData name="GAETANO RANDAZZO" userId="6bcc7446-c451-42ee-9900-145cf876e556" providerId="ADAL" clId="{F6916BB8-39AD-4E92-84B1-A2F2334DB00C}" dt="2022-12-20T18:58:44.798" v="14213"/>
          <ac:inkMkLst>
            <pc:docMk/>
            <pc:sldMk cId="1901797907" sldId="568"/>
            <ac:inkMk id="26" creationId="{47231775-A77B-B5F5-378D-E3E46B333F81}"/>
          </ac:inkMkLst>
        </pc:inkChg>
        <pc:inkChg chg="add del">
          <ac:chgData name="GAETANO RANDAZZO" userId="6bcc7446-c451-42ee-9900-145cf876e556" providerId="ADAL" clId="{F6916BB8-39AD-4E92-84B1-A2F2334DB00C}" dt="2022-12-21T10:19:04.544" v="24050" actId="478"/>
          <ac:inkMkLst>
            <pc:docMk/>
            <pc:sldMk cId="1901797907" sldId="568"/>
            <ac:inkMk id="26" creationId="{6940F514-3789-E992-620B-5DC474BBA0A8}"/>
          </ac:inkMkLst>
        </pc:inkChg>
        <pc:inkChg chg="add del">
          <ac:chgData name="GAETANO RANDAZZO" userId="6bcc7446-c451-42ee-9900-145cf876e556" providerId="ADAL" clId="{F6916BB8-39AD-4E92-84B1-A2F2334DB00C}" dt="2022-12-20T21:08:04.061" v="16465"/>
          <ac:inkMkLst>
            <pc:docMk/>
            <pc:sldMk cId="1901797907" sldId="568"/>
            <ac:inkMk id="27" creationId="{54352B39-D681-9894-22CF-30D2D7A9C46E}"/>
          </ac:inkMkLst>
        </pc:inkChg>
        <pc:inkChg chg="add mod">
          <ac:chgData name="GAETANO RANDAZZO" userId="6bcc7446-c451-42ee-9900-145cf876e556" providerId="ADAL" clId="{F6916BB8-39AD-4E92-84B1-A2F2334DB00C}" dt="2022-12-20T21:12:10.956" v="16611"/>
          <ac:inkMkLst>
            <pc:docMk/>
            <pc:sldMk cId="1901797907" sldId="568"/>
            <ac:inkMk id="27" creationId="{7EA828D8-D062-1BC6-55C4-BF4168661459}"/>
          </ac:inkMkLst>
        </pc:inkChg>
        <pc:inkChg chg="add del mod">
          <ac:chgData name="GAETANO RANDAZZO" userId="6bcc7446-c451-42ee-9900-145cf876e556" providerId="ADAL" clId="{F6916BB8-39AD-4E92-84B1-A2F2334DB00C}" dt="2022-12-20T21:08:04.061" v="16464"/>
          <ac:inkMkLst>
            <pc:docMk/>
            <pc:sldMk cId="1901797907" sldId="568"/>
            <ac:inkMk id="31" creationId="{A036951E-F7DF-2C2F-71BB-7F8F978C2196}"/>
          </ac:inkMkLst>
        </pc:inkChg>
        <pc:inkChg chg="add mod">
          <ac:chgData name="GAETANO RANDAZZO" userId="6bcc7446-c451-42ee-9900-145cf876e556" providerId="ADAL" clId="{F6916BB8-39AD-4E92-84B1-A2F2334DB00C}" dt="2022-12-20T21:12:10.956" v="16611"/>
          <ac:inkMkLst>
            <pc:docMk/>
            <pc:sldMk cId="1901797907" sldId="568"/>
            <ac:inkMk id="31" creationId="{E1451BBA-438D-D07F-47C0-3969E24983E6}"/>
          </ac:inkMkLst>
        </pc:inkChg>
        <pc:inkChg chg="add del mod">
          <ac:chgData name="GAETANO RANDAZZO" userId="6bcc7446-c451-42ee-9900-145cf876e556" providerId="ADAL" clId="{F6916BB8-39AD-4E92-84B1-A2F2334DB00C}" dt="2022-12-20T21:08:04.059" v="16462"/>
          <ac:inkMkLst>
            <pc:docMk/>
            <pc:sldMk cId="1901797907" sldId="568"/>
            <ac:inkMk id="32" creationId="{5903FD72-3922-D57F-CCA9-0BAA68372161}"/>
          </ac:inkMkLst>
        </pc:inkChg>
        <pc:inkChg chg="add mod">
          <ac:chgData name="GAETANO RANDAZZO" userId="6bcc7446-c451-42ee-9900-145cf876e556" providerId="ADAL" clId="{F6916BB8-39AD-4E92-84B1-A2F2334DB00C}" dt="2022-12-20T21:12:10.956" v="16611"/>
          <ac:inkMkLst>
            <pc:docMk/>
            <pc:sldMk cId="1901797907" sldId="568"/>
            <ac:inkMk id="32" creationId="{953C16C4-A23C-C823-F040-3FB083C826C4}"/>
          </ac:inkMkLst>
        </pc:inkChg>
        <pc:inkChg chg="add mod">
          <ac:chgData name="GAETANO RANDAZZO" userId="6bcc7446-c451-42ee-9900-145cf876e556" providerId="ADAL" clId="{F6916BB8-39AD-4E92-84B1-A2F2334DB00C}" dt="2022-12-20T21:08:34.606" v="16492"/>
          <ac:inkMkLst>
            <pc:docMk/>
            <pc:sldMk cId="1901797907" sldId="568"/>
            <ac:inkMk id="33" creationId="{0521DB8F-B933-E1F7-36C6-9F8BE14ECC9A}"/>
          </ac:inkMkLst>
        </pc:inkChg>
        <pc:inkChg chg="add mod">
          <ac:chgData name="GAETANO RANDAZZO" userId="6bcc7446-c451-42ee-9900-145cf876e556" providerId="ADAL" clId="{F6916BB8-39AD-4E92-84B1-A2F2334DB00C}" dt="2022-12-20T21:12:10.956" v="16611"/>
          <ac:inkMkLst>
            <pc:docMk/>
            <pc:sldMk cId="1901797907" sldId="568"/>
            <ac:inkMk id="36" creationId="{5073116C-0BDF-F7F3-B8E6-59BB04F55B7F}"/>
          </ac:inkMkLst>
        </pc:inkChg>
        <pc:inkChg chg="add del mod">
          <ac:chgData name="GAETANO RANDAZZO" userId="6bcc7446-c451-42ee-9900-145cf876e556" providerId="ADAL" clId="{F6916BB8-39AD-4E92-84B1-A2F2334DB00C}" dt="2022-12-20T21:08:04.060" v="16463"/>
          <ac:inkMkLst>
            <pc:docMk/>
            <pc:sldMk cId="1901797907" sldId="568"/>
            <ac:inkMk id="36" creationId="{9596E813-5FC6-D83E-755F-47B807597356}"/>
          </ac:inkMkLst>
        </pc:inkChg>
        <pc:inkChg chg="add mod">
          <ac:chgData name="GAETANO RANDAZZO" userId="6bcc7446-c451-42ee-9900-145cf876e556" providerId="ADAL" clId="{F6916BB8-39AD-4E92-84B1-A2F2334DB00C}" dt="2022-12-20T21:12:10.956" v="16611"/>
          <ac:inkMkLst>
            <pc:docMk/>
            <pc:sldMk cId="1901797907" sldId="568"/>
            <ac:inkMk id="37" creationId="{428D432C-D743-C702-107E-5A75F39C7EB8}"/>
          </ac:inkMkLst>
        </pc:inkChg>
        <pc:inkChg chg="add del mod">
          <ac:chgData name="GAETANO RANDAZZO" userId="6bcc7446-c451-42ee-9900-145cf876e556" providerId="ADAL" clId="{F6916BB8-39AD-4E92-84B1-A2F2334DB00C}" dt="2022-12-20T21:08:04.062" v="16466"/>
          <ac:inkMkLst>
            <pc:docMk/>
            <pc:sldMk cId="1901797907" sldId="568"/>
            <ac:inkMk id="37" creationId="{C11A8A1F-A98A-4308-9118-A336EF65A477}"/>
          </ac:inkMkLst>
        </pc:inkChg>
        <pc:inkChg chg="add del mod">
          <ac:chgData name="GAETANO RANDAZZO" userId="6bcc7446-c451-42ee-9900-145cf876e556" providerId="ADAL" clId="{F6916BB8-39AD-4E92-84B1-A2F2334DB00C}" dt="2022-12-21T10:19:39.357" v="24052" actId="478"/>
          <ac:inkMkLst>
            <pc:docMk/>
            <pc:sldMk cId="1901797907" sldId="568"/>
            <ac:inkMk id="40" creationId="{A7ABBE32-4234-A57A-1367-A1F767F8293C}"/>
          </ac:inkMkLst>
        </pc:inkChg>
        <pc:inkChg chg="add mod">
          <ac:chgData name="GAETANO RANDAZZO" userId="6bcc7446-c451-42ee-9900-145cf876e556" providerId="ADAL" clId="{F6916BB8-39AD-4E92-84B1-A2F2334DB00C}" dt="2022-12-20T21:12:10.956" v="16611"/>
          <ac:inkMkLst>
            <pc:docMk/>
            <pc:sldMk cId="1901797907" sldId="568"/>
            <ac:inkMk id="41" creationId="{90B780F5-48F0-BA32-4EF1-15DA5D20E7E9}"/>
          </ac:inkMkLst>
        </pc:inkChg>
        <pc:inkChg chg="add del mod">
          <ac:chgData name="GAETANO RANDAZZO" userId="6bcc7446-c451-42ee-9900-145cf876e556" providerId="ADAL" clId="{F6916BB8-39AD-4E92-84B1-A2F2334DB00C}" dt="2022-12-20T21:08:47.094" v="16493"/>
          <ac:inkMkLst>
            <pc:docMk/>
            <pc:sldMk cId="1901797907" sldId="568"/>
            <ac:inkMk id="41" creationId="{D01D8D87-D894-CD59-E05B-AA283E7C054A}"/>
          </ac:inkMkLst>
        </pc:inkChg>
        <pc:inkChg chg="add mod">
          <ac:chgData name="GAETANO RANDAZZO" userId="6bcc7446-c451-42ee-9900-145cf876e556" providerId="ADAL" clId="{F6916BB8-39AD-4E92-84B1-A2F2334DB00C}" dt="2022-12-20T21:12:10.956" v="16611"/>
          <ac:inkMkLst>
            <pc:docMk/>
            <pc:sldMk cId="1901797907" sldId="568"/>
            <ac:inkMk id="42" creationId="{6792F33A-5F1A-804B-B5AC-AB9CBCCA32FE}"/>
          </ac:inkMkLst>
        </pc:inkChg>
        <pc:inkChg chg="add del mod">
          <ac:chgData name="GAETANO RANDAZZO" userId="6bcc7446-c451-42ee-9900-145cf876e556" providerId="ADAL" clId="{F6916BB8-39AD-4E92-84B1-A2F2334DB00C}" dt="2022-12-20T21:08:28.705" v="16484"/>
          <ac:inkMkLst>
            <pc:docMk/>
            <pc:sldMk cId="1901797907" sldId="568"/>
            <ac:inkMk id="42" creationId="{6D2238FA-2A13-FBCC-1D01-048E814B1922}"/>
          </ac:inkMkLst>
        </pc:inkChg>
        <pc:inkChg chg="add del mod">
          <ac:chgData name="GAETANO RANDAZZO" userId="6bcc7446-c451-42ee-9900-145cf876e556" providerId="ADAL" clId="{F6916BB8-39AD-4E92-84B1-A2F2334DB00C}" dt="2022-12-20T21:08:19.563" v="16476"/>
          <ac:inkMkLst>
            <pc:docMk/>
            <pc:sldMk cId="1901797907" sldId="568"/>
            <ac:inkMk id="43" creationId="{46199E5A-A985-3746-5BEC-53D606120F58}"/>
          </ac:inkMkLst>
        </pc:inkChg>
        <pc:inkChg chg="add mod">
          <ac:chgData name="GAETANO RANDAZZO" userId="6bcc7446-c451-42ee-9900-145cf876e556" providerId="ADAL" clId="{F6916BB8-39AD-4E92-84B1-A2F2334DB00C}" dt="2022-12-20T21:12:10.956" v="16611"/>
          <ac:inkMkLst>
            <pc:docMk/>
            <pc:sldMk cId="1901797907" sldId="568"/>
            <ac:inkMk id="43" creationId="{ABADF4F6-F729-8DE6-DE9B-C862B6F48C36}"/>
          </ac:inkMkLst>
        </pc:inkChg>
        <pc:inkChg chg="add del mod">
          <ac:chgData name="GAETANO RANDAZZO" userId="6bcc7446-c451-42ee-9900-145cf876e556" providerId="ADAL" clId="{F6916BB8-39AD-4E92-84B1-A2F2334DB00C}" dt="2022-12-20T18:59:28.617" v="14228"/>
          <ac:inkMkLst>
            <pc:docMk/>
            <pc:sldMk cId="1901797907" sldId="568"/>
            <ac:inkMk id="44" creationId="{01F70F7B-7B5B-C972-214C-C14FC0231308}"/>
          </ac:inkMkLst>
        </pc:inkChg>
        <pc:inkChg chg="add mod">
          <ac:chgData name="GAETANO RANDAZZO" userId="6bcc7446-c451-42ee-9900-145cf876e556" providerId="ADAL" clId="{F6916BB8-39AD-4E92-84B1-A2F2334DB00C}" dt="2022-12-20T21:12:10.956" v="16611"/>
          <ac:inkMkLst>
            <pc:docMk/>
            <pc:sldMk cId="1901797907" sldId="568"/>
            <ac:inkMk id="44" creationId="{3F6EB7E2-5FFE-FF4A-80F8-68A83C018A40}"/>
          </ac:inkMkLst>
        </pc:inkChg>
        <pc:inkChg chg="add mod">
          <ac:chgData name="GAETANO RANDAZZO" userId="6bcc7446-c451-42ee-9900-145cf876e556" providerId="ADAL" clId="{F6916BB8-39AD-4E92-84B1-A2F2334DB00C}" dt="2022-12-20T21:08:34.606" v="16492"/>
          <ac:inkMkLst>
            <pc:docMk/>
            <pc:sldMk cId="1901797907" sldId="568"/>
            <ac:inkMk id="45" creationId="{3927D83E-47EF-BB4E-2A9D-AA87D18537DF}"/>
          </ac:inkMkLst>
        </pc:inkChg>
        <pc:inkChg chg="add mod">
          <ac:chgData name="GAETANO RANDAZZO" userId="6bcc7446-c451-42ee-9900-145cf876e556" providerId="ADAL" clId="{F6916BB8-39AD-4E92-84B1-A2F2334DB00C}" dt="2022-12-20T21:12:10.956" v="16611"/>
          <ac:inkMkLst>
            <pc:docMk/>
            <pc:sldMk cId="1901797907" sldId="568"/>
            <ac:inkMk id="47" creationId="{10D249FE-8C25-A464-0432-6595769DE521}"/>
          </ac:inkMkLst>
        </pc:inkChg>
        <pc:inkChg chg="add del mod">
          <ac:chgData name="GAETANO RANDAZZO" userId="6bcc7446-c451-42ee-9900-145cf876e556" providerId="ADAL" clId="{F6916BB8-39AD-4E92-84B1-A2F2334DB00C}" dt="2022-12-20T21:08:19.564" v="16478"/>
          <ac:inkMkLst>
            <pc:docMk/>
            <pc:sldMk cId="1901797907" sldId="568"/>
            <ac:inkMk id="47" creationId="{A6F7A60C-37D1-0DFB-971E-D5A66C90DCFA}"/>
          </ac:inkMkLst>
        </pc:inkChg>
        <pc:inkChg chg="add mod">
          <ac:chgData name="GAETANO RANDAZZO" userId="6bcc7446-c451-42ee-9900-145cf876e556" providerId="ADAL" clId="{F6916BB8-39AD-4E92-84B1-A2F2334DB00C}" dt="2022-12-20T21:08:34.606" v="16492"/>
          <ac:inkMkLst>
            <pc:docMk/>
            <pc:sldMk cId="1901797907" sldId="568"/>
            <ac:inkMk id="48" creationId="{0497CE15-7DF0-68E9-C7F5-9DBF38D2A8B1}"/>
          </ac:inkMkLst>
        </pc:inkChg>
        <pc:inkChg chg="add mod">
          <ac:chgData name="GAETANO RANDAZZO" userId="6bcc7446-c451-42ee-9900-145cf876e556" providerId="ADAL" clId="{F6916BB8-39AD-4E92-84B1-A2F2334DB00C}" dt="2022-12-20T21:12:10.956" v="16611"/>
          <ac:inkMkLst>
            <pc:docMk/>
            <pc:sldMk cId="1901797907" sldId="568"/>
            <ac:inkMk id="56" creationId="{6D84812F-75D1-5791-2D92-ED4405F5A7B4}"/>
          </ac:inkMkLst>
        </pc:inkChg>
        <pc:inkChg chg="add del mod">
          <ac:chgData name="GAETANO RANDAZZO" userId="6bcc7446-c451-42ee-9900-145cf876e556" providerId="ADAL" clId="{F6916BB8-39AD-4E92-84B1-A2F2334DB00C}" dt="2022-12-20T21:08:19.563" v="16477"/>
          <ac:inkMkLst>
            <pc:docMk/>
            <pc:sldMk cId="1901797907" sldId="568"/>
            <ac:inkMk id="56" creationId="{99ADC5DA-052B-2FA5-ED42-A7422DAAEA90}"/>
          </ac:inkMkLst>
        </pc:inkChg>
        <pc:inkChg chg="add del mod">
          <ac:chgData name="GAETANO RANDAZZO" userId="6bcc7446-c451-42ee-9900-145cf876e556" providerId="ADAL" clId="{F6916BB8-39AD-4E92-84B1-A2F2334DB00C}" dt="2022-12-20T21:08:19.560" v="16475"/>
          <ac:inkMkLst>
            <pc:docMk/>
            <pc:sldMk cId="1901797907" sldId="568"/>
            <ac:inkMk id="57" creationId="{8E03206B-1A72-D6AC-E5D3-E57A47CA29C1}"/>
          </ac:inkMkLst>
        </pc:inkChg>
        <pc:inkChg chg="add mod">
          <ac:chgData name="GAETANO RANDAZZO" userId="6bcc7446-c451-42ee-9900-145cf876e556" providerId="ADAL" clId="{F6916BB8-39AD-4E92-84B1-A2F2334DB00C}" dt="2022-12-20T21:12:10.956" v="16611"/>
          <ac:inkMkLst>
            <pc:docMk/>
            <pc:sldMk cId="1901797907" sldId="568"/>
            <ac:inkMk id="57" creationId="{D4F9E27D-E4F1-7412-32CF-0E9D4AA9078A}"/>
          </ac:inkMkLst>
        </pc:inkChg>
        <pc:inkChg chg="add mod">
          <ac:chgData name="GAETANO RANDAZZO" userId="6bcc7446-c451-42ee-9900-145cf876e556" providerId="ADAL" clId="{F6916BB8-39AD-4E92-84B1-A2F2334DB00C}" dt="2022-12-20T21:12:10.956" v="16611"/>
          <ac:inkMkLst>
            <pc:docMk/>
            <pc:sldMk cId="1901797907" sldId="568"/>
            <ac:inkMk id="66" creationId="{6199AA2B-38AB-ABCC-D9F6-CCDF9BF551B0}"/>
          </ac:inkMkLst>
        </pc:inkChg>
        <pc:inkChg chg="add del mod">
          <ac:chgData name="GAETANO RANDAZZO" userId="6bcc7446-c451-42ee-9900-145cf876e556" providerId="ADAL" clId="{F6916BB8-39AD-4E92-84B1-A2F2334DB00C}" dt="2022-12-20T21:08:12.191" v="16468"/>
          <ac:inkMkLst>
            <pc:docMk/>
            <pc:sldMk cId="1901797907" sldId="568"/>
            <ac:inkMk id="67" creationId="{BD2F79ED-A309-9010-1D6E-1D996ACC810F}"/>
          </ac:inkMkLst>
        </pc:inkChg>
        <pc:inkChg chg="add mod">
          <ac:chgData name="GAETANO RANDAZZO" userId="6bcc7446-c451-42ee-9900-145cf876e556" providerId="ADAL" clId="{F6916BB8-39AD-4E92-84B1-A2F2334DB00C}" dt="2022-12-20T21:12:10.956" v="16611"/>
          <ac:inkMkLst>
            <pc:docMk/>
            <pc:sldMk cId="1901797907" sldId="568"/>
            <ac:inkMk id="67" creationId="{E2DA743C-FB05-ED8E-8C99-14E721EB4C7B}"/>
          </ac:inkMkLst>
        </pc:inkChg>
        <pc:inkChg chg="add del mod">
          <ac:chgData name="GAETANO RANDAZZO" userId="6bcc7446-c451-42ee-9900-145cf876e556" providerId="ADAL" clId="{F6916BB8-39AD-4E92-84B1-A2F2334DB00C}" dt="2022-12-20T21:08:12.193" v="16473"/>
          <ac:inkMkLst>
            <pc:docMk/>
            <pc:sldMk cId="1901797907" sldId="568"/>
            <ac:inkMk id="68" creationId="{F76B56A8-2D38-5365-A6C7-D1397D7BE09C}"/>
          </ac:inkMkLst>
        </pc:inkChg>
        <pc:inkChg chg="add del mod">
          <ac:chgData name="GAETANO RANDAZZO" userId="6bcc7446-c451-42ee-9900-145cf876e556" providerId="ADAL" clId="{F6916BB8-39AD-4E92-84B1-A2F2334DB00C}" dt="2022-12-20T21:08:12.192" v="16471"/>
          <ac:inkMkLst>
            <pc:docMk/>
            <pc:sldMk cId="1901797907" sldId="568"/>
            <ac:inkMk id="69" creationId="{4A839ADF-E0FE-262B-1DFC-EBAA75444787}"/>
          </ac:inkMkLst>
        </pc:inkChg>
        <pc:inkChg chg="add del mod">
          <ac:chgData name="GAETANO RANDAZZO" userId="6bcc7446-c451-42ee-9900-145cf876e556" providerId="ADAL" clId="{F6916BB8-39AD-4E92-84B1-A2F2334DB00C}" dt="2022-12-20T21:08:12.193" v="16474"/>
          <ac:inkMkLst>
            <pc:docMk/>
            <pc:sldMk cId="1901797907" sldId="568"/>
            <ac:inkMk id="70" creationId="{3D32F704-B987-9D65-400D-FD327A0EFD2A}"/>
          </ac:inkMkLst>
        </pc:inkChg>
        <pc:inkChg chg="add del mod">
          <ac:chgData name="GAETANO RANDAZZO" userId="6bcc7446-c451-42ee-9900-145cf876e556" providerId="ADAL" clId="{F6916BB8-39AD-4E92-84B1-A2F2334DB00C}" dt="2022-12-20T21:08:12.192" v="16470"/>
          <ac:inkMkLst>
            <pc:docMk/>
            <pc:sldMk cId="1901797907" sldId="568"/>
            <ac:inkMk id="72" creationId="{608EBE98-8287-C10E-863B-AD9D0206AE6A}"/>
          </ac:inkMkLst>
        </pc:inkChg>
        <pc:inkChg chg="add del mod">
          <ac:chgData name="GAETANO RANDAZZO" userId="6bcc7446-c451-42ee-9900-145cf876e556" providerId="ADAL" clId="{F6916BB8-39AD-4E92-84B1-A2F2334DB00C}" dt="2022-12-20T21:08:12.192" v="16472"/>
          <ac:inkMkLst>
            <pc:docMk/>
            <pc:sldMk cId="1901797907" sldId="568"/>
            <ac:inkMk id="74" creationId="{44E2A155-0B21-610C-0744-3C65202A61C9}"/>
          </ac:inkMkLst>
        </pc:inkChg>
        <pc:inkChg chg="add del mod">
          <ac:chgData name="GAETANO RANDAZZO" userId="6bcc7446-c451-42ee-9900-145cf876e556" providerId="ADAL" clId="{F6916BB8-39AD-4E92-84B1-A2F2334DB00C}" dt="2022-12-20T21:08:12.191" v="16469"/>
          <ac:inkMkLst>
            <pc:docMk/>
            <pc:sldMk cId="1901797907" sldId="568"/>
            <ac:inkMk id="81" creationId="{E8B1049F-CECA-D1DE-85A7-5703EA0A1F6B}"/>
          </ac:inkMkLst>
        </pc:inkChg>
        <pc:inkChg chg="add del mod">
          <ac:chgData name="GAETANO RANDAZZO" userId="6bcc7446-c451-42ee-9900-145cf876e556" providerId="ADAL" clId="{F6916BB8-39AD-4E92-84B1-A2F2334DB00C}" dt="2022-12-20T21:08:12.189" v="16467"/>
          <ac:inkMkLst>
            <pc:docMk/>
            <pc:sldMk cId="1901797907" sldId="568"/>
            <ac:inkMk id="82" creationId="{5E95B4B0-8ABE-AE50-A5D2-5B196214AEDD}"/>
          </ac:inkMkLst>
        </pc:inkChg>
        <pc:inkChg chg="add mod">
          <ac:chgData name="GAETANO RANDAZZO" userId="6bcc7446-c451-42ee-9900-145cf876e556" providerId="ADAL" clId="{F6916BB8-39AD-4E92-84B1-A2F2334DB00C}" dt="2022-12-20T21:08:34.606" v="16492"/>
          <ac:inkMkLst>
            <pc:docMk/>
            <pc:sldMk cId="1901797907" sldId="568"/>
            <ac:inkMk id="84" creationId="{4E40F77F-6FBC-DA8A-C4C5-B5C8EF25387C}"/>
          </ac:inkMkLst>
        </pc:inkChg>
        <pc:inkChg chg="add mod">
          <ac:chgData name="GAETANO RANDAZZO" userId="6bcc7446-c451-42ee-9900-145cf876e556" providerId="ADAL" clId="{F6916BB8-39AD-4E92-84B1-A2F2334DB00C}" dt="2022-12-20T21:08:34.606" v="16492"/>
          <ac:inkMkLst>
            <pc:docMk/>
            <pc:sldMk cId="1901797907" sldId="568"/>
            <ac:inkMk id="85" creationId="{3AB79561-ADF0-5EDB-1012-02C9290C794E}"/>
          </ac:inkMkLst>
        </pc:inkChg>
        <pc:inkChg chg="add mod">
          <ac:chgData name="GAETANO RANDAZZO" userId="6bcc7446-c451-42ee-9900-145cf876e556" providerId="ADAL" clId="{F6916BB8-39AD-4E92-84B1-A2F2334DB00C}" dt="2022-12-20T21:08:34.606" v="16492"/>
          <ac:inkMkLst>
            <pc:docMk/>
            <pc:sldMk cId="1901797907" sldId="568"/>
            <ac:inkMk id="88" creationId="{F448CD90-E70E-D94B-6931-6A587B2FBB54}"/>
          </ac:inkMkLst>
        </pc:inkChg>
        <pc:inkChg chg="add mod">
          <ac:chgData name="GAETANO RANDAZZO" userId="6bcc7446-c451-42ee-9900-145cf876e556" providerId="ADAL" clId="{F6916BB8-39AD-4E92-84B1-A2F2334DB00C}" dt="2022-12-20T21:08:34.606" v="16492"/>
          <ac:inkMkLst>
            <pc:docMk/>
            <pc:sldMk cId="1901797907" sldId="568"/>
            <ac:inkMk id="89" creationId="{CC4BE844-4914-1971-CD6C-FDF87991D5A8}"/>
          </ac:inkMkLst>
        </pc:inkChg>
        <pc:inkChg chg="add mod">
          <ac:chgData name="GAETANO RANDAZZO" userId="6bcc7446-c451-42ee-9900-145cf876e556" providerId="ADAL" clId="{F6916BB8-39AD-4E92-84B1-A2F2334DB00C}" dt="2022-12-20T21:08:34.606" v="16492"/>
          <ac:inkMkLst>
            <pc:docMk/>
            <pc:sldMk cId="1901797907" sldId="568"/>
            <ac:inkMk id="91" creationId="{6CC7A627-C021-A155-035D-22A5F5CF36C6}"/>
          </ac:inkMkLst>
        </pc:inkChg>
        <pc:cxnChg chg="add del mod topLvl">
          <ac:chgData name="GAETANO RANDAZZO" userId="6bcc7446-c451-42ee-9900-145cf876e556" providerId="ADAL" clId="{F6916BB8-39AD-4E92-84B1-A2F2334DB00C}" dt="2022-12-21T10:20:22.170" v="24079" actId="478"/>
          <ac:cxnSpMkLst>
            <pc:docMk/>
            <pc:sldMk cId="1901797907" sldId="568"/>
            <ac:cxnSpMk id="4" creationId="{E58D5E56-49AA-9ECE-DCA0-C1483B4C7F76}"/>
          </ac:cxnSpMkLst>
        </pc:cxnChg>
        <pc:cxnChg chg="add del mod topLvl">
          <ac:chgData name="GAETANO RANDAZZO" userId="6bcc7446-c451-42ee-9900-145cf876e556" providerId="ADAL" clId="{F6916BB8-39AD-4E92-84B1-A2F2334DB00C}" dt="2022-12-21T10:20:22.170" v="24079" actId="478"/>
          <ac:cxnSpMkLst>
            <pc:docMk/>
            <pc:sldMk cId="1901797907" sldId="568"/>
            <ac:cxnSpMk id="14" creationId="{4B1E0C2B-2BA9-7B4A-011A-250FA35F746B}"/>
          </ac:cxnSpMkLst>
        </pc:cxnChg>
        <pc:cxnChg chg="add del mod topLvl">
          <ac:chgData name="GAETANO RANDAZZO" userId="6bcc7446-c451-42ee-9900-145cf876e556" providerId="ADAL" clId="{F6916BB8-39AD-4E92-84B1-A2F2334DB00C}" dt="2022-12-21T10:20:22.170" v="24079" actId="478"/>
          <ac:cxnSpMkLst>
            <pc:docMk/>
            <pc:sldMk cId="1901797907" sldId="568"/>
            <ac:cxnSpMk id="15" creationId="{CBAFAA1F-3CBC-3D6A-0DE8-1EFB5BEA99F9}"/>
          </ac:cxnSpMkLst>
        </pc:cxnChg>
        <pc:cxnChg chg="add del mod topLvl">
          <ac:chgData name="GAETANO RANDAZZO" userId="6bcc7446-c451-42ee-9900-145cf876e556" providerId="ADAL" clId="{F6916BB8-39AD-4E92-84B1-A2F2334DB00C}" dt="2022-12-21T10:20:22.170" v="24079" actId="478"/>
          <ac:cxnSpMkLst>
            <pc:docMk/>
            <pc:sldMk cId="1901797907" sldId="568"/>
            <ac:cxnSpMk id="16" creationId="{39282CA5-0F92-243F-0591-0615C369FCCF}"/>
          </ac:cxnSpMkLst>
        </pc:cxnChg>
        <pc:cxnChg chg="add del mod topLvl">
          <ac:chgData name="GAETANO RANDAZZO" userId="6bcc7446-c451-42ee-9900-145cf876e556" providerId="ADAL" clId="{F6916BB8-39AD-4E92-84B1-A2F2334DB00C}" dt="2022-12-21T10:20:22.170" v="24079" actId="478"/>
          <ac:cxnSpMkLst>
            <pc:docMk/>
            <pc:sldMk cId="1901797907" sldId="568"/>
            <ac:cxnSpMk id="17" creationId="{97FF0389-8022-85C8-038E-4DA1481DF1F7}"/>
          </ac:cxnSpMkLst>
        </pc:cxnChg>
        <pc:cxnChg chg="add del mod topLvl">
          <ac:chgData name="GAETANO RANDAZZO" userId="6bcc7446-c451-42ee-9900-145cf876e556" providerId="ADAL" clId="{F6916BB8-39AD-4E92-84B1-A2F2334DB00C}" dt="2022-12-21T10:20:22.170" v="24079" actId="478"/>
          <ac:cxnSpMkLst>
            <pc:docMk/>
            <pc:sldMk cId="1901797907" sldId="568"/>
            <ac:cxnSpMk id="18" creationId="{3F6F8C0D-C7C6-C672-B708-603765A3C7C4}"/>
          </ac:cxnSpMkLst>
        </pc:cxnChg>
        <pc:cxnChg chg="add del mod topLvl">
          <ac:chgData name="GAETANO RANDAZZO" userId="6bcc7446-c451-42ee-9900-145cf876e556" providerId="ADAL" clId="{F6916BB8-39AD-4E92-84B1-A2F2334DB00C}" dt="2022-12-21T10:20:22.170" v="24079" actId="478"/>
          <ac:cxnSpMkLst>
            <pc:docMk/>
            <pc:sldMk cId="1901797907" sldId="568"/>
            <ac:cxnSpMk id="22" creationId="{631DC516-F523-04CC-ACBE-C2FBCF621017}"/>
          </ac:cxnSpMkLst>
        </pc:cxnChg>
        <pc:cxnChg chg="add del mod topLvl">
          <ac:chgData name="GAETANO RANDAZZO" userId="6bcc7446-c451-42ee-9900-145cf876e556" providerId="ADAL" clId="{F6916BB8-39AD-4E92-84B1-A2F2334DB00C}" dt="2022-12-21T10:20:22.170" v="24079" actId="478"/>
          <ac:cxnSpMkLst>
            <pc:docMk/>
            <pc:sldMk cId="1901797907" sldId="568"/>
            <ac:cxnSpMk id="24" creationId="{887A5605-2D2C-C300-64D0-B48C0A6DAE68}"/>
          </ac:cxnSpMkLst>
        </pc:cxnChg>
        <pc:cxnChg chg="add del mod topLvl">
          <ac:chgData name="GAETANO RANDAZZO" userId="6bcc7446-c451-42ee-9900-145cf876e556" providerId="ADAL" clId="{F6916BB8-39AD-4E92-84B1-A2F2334DB00C}" dt="2022-12-21T10:20:22.170" v="24079" actId="478"/>
          <ac:cxnSpMkLst>
            <pc:docMk/>
            <pc:sldMk cId="1901797907" sldId="568"/>
            <ac:cxnSpMk id="28" creationId="{8454FE8B-1AC9-8281-BE9D-86FC8856C66E}"/>
          </ac:cxnSpMkLst>
        </pc:cxnChg>
        <pc:cxnChg chg="add del mod topLvl">
          <ac:chgData name="GAETANO RANDAZZO" userId="6bcc7446-c451-42ee-9900-145cf876e556" providerId="ADAL" clId="{F6916BB8-39AD-4E92-84B1-A2F2334DB00C}" dt="2022-12-21T10:20:22.170" v="24079" actId="478"/>
          <ac:cxnSpMkLst>
            <pc:docMk/>
            <pc:sldMk cId="1901797907" sldId="568"/>
            <ac:cxnSpMk id="29" creationId="{75AF68BB-7373-F38D-7ACD-A34401EDCEF2}"/>
          </ac:cxnSpMkLst>
        </pc:cxnChg>
        <pc:cxnChg chg="add del mod topLvl">
          <ac:chgData name="GAETANO RANDAZZO" userId="6bcc7446-c451-42ee-9900-145cf876e556" providerId="ADAL" clId="{F6916BB8-39AD-4E92-84B1-A2F2334DB00C}" dt="2022-12-21T10:20:22.170" v="24079" actId="478"/>
          <ac:cxnSpMkLst>
            <pc:docMk/>
            <pc:sldMk cId="1901797907" sldId="568"/>
            <ac:cxnSpMk id="30" creationId="{D6A32FAA-21CB-B415-BDF6-6B22ECA1A507}"/>
          </ac:cxnSpMkLst>
        </pc:cxnChg>
        <pc:cxnChg chg="add del mod topLvl">
          <ac:chgData name="GAETANO RANDAZZO" userId="6bcc7446-c451-42ee-9900-145cf876e556" providerId="ADAL" clId="{F6916BB8-39AD-4E92-84B1-A2F2334DB00C}" dt="2022-12-21T10:20:22.170" v="24079" actId="478"/>
          <ac:cxnSpMkLst>
            <pc:docMk/>
            <pc:sldMk cId="1901797907" sldId="568"/>
            <ac:cxnSpMk id="34" creationId="{26F60599-0AFC-9300-2484-0D2689A40885}"/>
          </ac:cxnSpMkLst>
        </pc:cxnChg>
        <pc:cxnChg chg="add del mod topLvl">
          <ac:chgData name="GAETANO RANDAZZO" userId="6bcc7446-c451-42ee-9900-145cf876e556" providerId="ADAL" clId="{F6916BB8-39AD-4E92-84B1-A2F2334DB00C}" dt="2022-12-21T10:20:22.170" v="24079" actId="478"/>
          <ac:cxnSpMkLst>
            <pc:docMk/>
            <pc:sldMk cId="1901797907" sldId="568"/>
            <ac:cxnSpMk id="35" creationId="{5CDD6E27-6783-3682-2A57-7E605F612A24}"/>
          </ac:cxnSpMkLst>
        </pc:cxnChg>
        <pc:cxnChg chg="add del mod topLvl">
          <ac:chgData name="GAETANO RANDAZZO" userId="6bcc7446-c451-42ee-9900-145cf876e556" providerId="ADAL" clId="{F6916BB8-39AD-4E92-84B1-A2F2334DB00C}" dt="2022-12-21T10:20:22.170" v="24079" actId="478"/>
          <ac:cxnSpMkLst>
            <pc:docMk/>
            <pc:sldMk cId="1901797907" sldId="568"/>
            <ac:cxnSpMk id="39" creationId="{3A7C2B37-AC16-A35D-37E2-A2EC39BB4EEA}"/>
          </ac:cxnSpMkLst>
        </pc:cxnChg>
        <pc:cxnChg chg="add del mod topLvl">
          <ac:chgData name="GAETANO RANDAZZO" userId="6bcc7446-c451-42ee-9900-145cf876e556" providerId="ADAL" clId="{F6916BB8-39AD-4E92-84B1-A2F2334DB00C}" dt="2022-12-21T10:20:22.170" v="24079" actId="478"/>
          <ac:cxnSpMkLst>
            <pc:docMk/>
            <pc:sldMk cId="1901797907" sldId="568"/>
            <ac:cxnSpMk id="46" creationId="{029ABA61-C9A4-CB73-F55D-823A2FCCD285}"/>
          </ac:cxnSpMkLst>
        </pc:cxnChg>
        <pc:cxnChg chg="add del mod topLvl">
          <ac:chgData name="GAETANO RANDAZZO" userId="6bcc7446-c451-42ee-9900-145cf876e556" providerId="ADAL" clId="{F6916BB8-39AD-4E92-84B1-A2F2334DB00C}" dt="2022-12-21T10:20:22.170" v="24079" actId="478"/>
          <ac:cxnSpMkLst>
            <pc:docMk/>
            <pc:sldMk cId="1901797907" sldId="568"/>
            <ac:cxnSpMk id="49" creationId="{5CC602E9-15C1-3C22-1843-C1E1C7360DF4}"/>
          </ac:cxnSpMkLst>
        </pc:cxnChg>
        <pc:cxnChg chg="add del mod topLvl">
          <ac:chgData name="GAETANO RANDAZZO" userId="6bcc7446-c451-42ee-9900-145cf876e556" providerId="ADAL" clId="{F6916BB8-39AD-4E92-84B1-A2F2334DB00C}" dt="2022-12-21T10:20:22.170" v="24079" actId="478"/>
          <ac:cxnSpMkLst>
            <pc:docMk/>
            <pc:sldMk cId="1901797907" sldId="568"/>
            <ac:cxnSpMk id="50" creationId="{F8FDBDA0-6377-7DFF-7B7C-BD307167BE94}"/>
          </ac:cxnSpMkLst>
        </pc:cxnChg>
        <pc:cxnChg chg="add del mod topLvl">
          <ac:chgData name="GAETANO RANDAZZO" userId="6bcc7446-c451-42ee-9900-145cf876e556" providerId="ADAL" clId="{F6916BB8-39AD-4E92-84B1-A2F2334DB00C}" dt="2022-12-21T10:20:22.170" v="24079" actId="478"/>
          <ac:cxnSpMkLst>
            <pc:docMk/>
            <pc:sldMk cId="1901797907" sldId="568"/>
            <ac:cxnSpMk id="51" creationId="{C5D7A2CE-5685-FA40-74C0-346C5833E533}"/>
          </ac:cxnSpMkLst>
        </pc:cxnChg>
        <pc:cxnChg chg="add del mod topLvl">
          <ac:chgData name="GAETANO RANDAZZO" userId="6bcc7446-c451-42ee-9900-145cf876e556" providerId="ADAL" clId="{F6916BB8-39AD-4E92-84B1-A2F2334DB00C}" dt="2022-12-21T10:20:22.170" v="24079" actId="478"/>
          <ac:cxnSpMkLst>
            <pc:docMk/>
            <pc:sldMk cId="1901797907" sldId="568"/>
            <ac:cxnSpMk id="52" creationId="{A42D22F1-4244-8CB8-85EB-E32E766F9799}"/>
          </ac:cxnSpMkLst>
        </pc:cxnChg>
        <pc:cxnChg chg="add del mod topLvl">
          <ac:chgData name="GAETANO RANDAZZO" userId="6bcc7446-c451-42ee-9900-145cf876e556" providerId="ADAL" clId="{F6916BB8-39AD-4E92-84B1-A2F2334DB00C}" dt="2022-12-21T10:20:22.170" v="24079" actId="478"/>
          <ac:cxnSpMkLst>
            <pc:docMk/>
            <pc:sldMk cId="1901797907" sldId="568"/>
            <ac:cxnSpMk id="53" creationId="{5E10E647-22AC-C032-738E-838794782614}"/>
          </ac:cxnSpMkLst>
        </pc:cxnChg>
        <pc:cxnChg chg="add del mod topLvl">
          <ac:chgData name="GAETANO RANDAZZO" userId="6bcc7446-c451-42ee-9900-145cf876e556" providerId="ADAL" clId="{F6916BB8-39AD-4E92-84B1-A2F2334DB00C}" dt="2022-12-21T10:20:22.170" v="24079" actId="478"/>
          <ac:cxnSpMkLst>
            <pc:docMk/>
            <pc:sldMk cId="1901797907" sldId="568"/>
            <ac:cxnSpMk id="54" creationId="{C243D58C-5241-A8C3-52E9-14CF6A0EE037}"/>
          </ac:cxnSpMkLst>
        </pc:cxnChg>
        <pc:cxnChg chg="del">
          <ac:chgData name="GAETANO RANDAZZO" userId="6bcc7446-c451-42ee-9900-145cf876e556" providerId="ADAL" clId="{F6916BB8-39AD-4E92-84B1-A2F2334DB00C}" dt="2022-12-21T10:20:06.589" v="24073" actId="478"/>
          <ac:cxnSpMkLst>
            <pc:docMk/>
            <pc:sldMk cId="1901797907" sldId="568"/>
            <ac:cxnSpMk id="55" creationId="{DE57CA4B-034B-45A6-1973-146F68A85261}"/>
          </ac:cxnSpMkLst>
        </pc:cxnChg>
        <pc:cxnChg chg="add del mod topLvl">
          <ac:chgData name="GAETANO RANDAZZO" userId="6bcc7446-c451-42ee-9900-145cf876e556" providerId="ADAL" clId="{F6916BB8-39AD-4E92-84B1-A2F2334DB00C}" dt="2022-12-21T10:20:22.170" v="24079" actId="478"/>
          <ac:cxnSpMkLst>
            <pc:docMk/>
            <pc:sldMk cId="1901797907" sldId="568"/>
            <ac:cxnSpMk id="58" creationId="{DF3D07F1-E76B-65F2-BFF9-510C22A745FB}"/>
          </ac:cxnSpMkLst>
        </pc:cxnChg>
        <pc:cxnChg chg="add del mod topLvl">
          <ac:chgData name="GAETANO RANDAZZO" userId="6bcc7446-c451-42ee-9900-145cf876e556" providerId="ADAL" clId="{F6916BB8-39AD-4E92-84B1-A2F2334DB00C}" dt="2022-12-21T10:20:22.170" v="24079" actId="478"/>
          <ac:cxnSpMkLst>
            <pc:docMk/>
            <pc:sldMk cId="1901797907" sldId="568"/>
            <ac:cxnSpMk id="59" creationId="{DD4149A7-6750-0891-4AA5-EA2237B80A90}"/>
          </ac:cxnSpMkLst>
        </pc:cxnChg>
        <pc:cxnChg chg="add del mod topLvl">
          <ac:chgData name="GAETANO RANDAZZO" userId="6bcc7446-c451-42ee-9900-145cf876e556" providerId="ADAL" clId="{F6916BB8-39AD-4E92-84B1-A2F2334DB00C}" dt="2022-12-21T10:20:22.170" v="24079" actId="478"/>
          <ac:cxnSpMkLst>
            <pc:docMk/>
            <pc:sldMk cId="1901797907" sldId="568"/>
            <ac:cxnSpMk id="60" creationId="{C0E46346-B60A-DFE4-DEAE-02F75C4CBF38}"/>
          </ac:cxnSpMkLst>
        </pc:cxnChg>
        <pc:cxnChg chg="add del mod topLvl">
          <ac:chgData name="GAETANO RANDAZZO" userId="6bcc7446-c451-42ee-9900-145cf876e556" providerId="ADAL" clId="{F6916BB8-39AD-4E92-84B1-A2F2334DB00C}" dt="2022-12-21T10:20:22.170" v="24079" actId="478"/>
          <ac:cxnSpMkLst>
            <pc:docMk/>
            <pc:sldMk cId="1901797907" sldId="568"/>
            <ac:cxnSpMk id="61" creationId="{14A6839B-1C0A-F729-C850-8121A17612EA}"/>
          </ac:cxnSpMkLst>
        </pc:cxnChg>
        <pc:cxnChg chg="add del mod topLvl">
          <ac:chgData name="GAETANO RANDAZZO" userId="6bcc7446-c451-42ee-9900-145cf876e556" providerId="ADAL" clId="{F6916BB8-39AD-4E92-84B1-A2F2334DB00C}" dt="2022-12-21T10:20:22.170" v="24079" actId="478"/>
          <ac:cxnSpMkLst>
            <pc:docMk/>
            <pc:sldMk cId="1901797907" sldId="568"/>
            <ac:cxnSpMk id="62" creationId="{A032A617-67C3-9A3F-3377-11D1B39D5D2C}"/>
          </ac:cxnSpMkLst>
        </pc:cxnChg>
        <pc:cxnChg chg="add del mod topLvl">
          <ac:chgData name="GAETANO RANDAZZO" userId="6bcc7446-c451-42ee-9900-145cf876e556" providerId="ADAL" clId="{F6916BB8-39AD-4E92-84B1-A2F2334DB00C}" dt="2022-12-21T10:20:22.170" v="24079" actId="478"/>
          <ac:cxnSpMkLst>
            <pc:docMk/>
            <pc:sldMk cId="1901797907" sldId="568"/>
            <ac:cxnSpMk id="63" creationId="{18FDF311-8FF0-D92F-742C-4F9E8BD084DD}"/>
          </ac:cxnSpMkLst>
        </pc:cxnChg>
        <pc:cxnChg chg="add del mod topLvl">
          <ac:chgData name="GAETANO RANDAZZO" userId="6bcc7446-c451-42ee-9900-145cf876e556" providerId="ADAL" clId="{F6916BB8-39AD-4E92-84B1-A2F2334DB00C}" dt="2022-12-21T10:20:22.170" v="24079" actId="478"/>
          <ac:cxnSpMkLst>
            <pc:docMk/>
            <pc:sldMk cId="1901797907" sldId="568"/>
            <ac:cxnSpMk id="64" creationId="{0D8BB29A-C267-32A5-7E30-6DA0F03E7094}"/>
          </ac:cxnSpMkLst>
        </pc:cxnChg>
        <pc:cxnChg chg="add del mod topLvl">
          <ac:chgData name="GAETANO RANDAZZO" userId="6bcc7446-c451-42ee-9900-145cf876e556" providerId="ADAL" clId="{F6916BB8-39AD-4E92-84B1-A2F2334DB00C}" dt="2022-12-21T10:20:22.170" v="24079" actId="478"/>
          <ac:cxnSpMkLst>
            <pc:docMk/>
            <pc:sldMk cId="1901797907" sldId="568"/>
            <ac:cxnSpMk id="65" creationId="{32F700C0-CB72-37F7-56C8-3DFCF02F4017}"/>
          </ac:cxnSpMkLst>
        </pc:cxnChg>
        <pc:cxnChg chg="add del mod topLvl">
          <ac:chgData name="GAETANO RANDAZZO" userId="6bcc7446-c451-42ee-9900-145cf876e556" providerId="ADAL" clId="{F6916BB8-39AD-4E92-84B1-A2F2334DB00C}" dt="2022-12-21T10:20:22.170" v="24079" actId="478"/>
          <ac:cxnSpMkLst>
            <pc:docMk/>
            <pc:sldMk cId="1901797907" sldId="568"/>
            <ac:cxnSpMk id="71" creationId="{CAEF9CA3-2D0A-FB21-9617-D3BCE2F92171}"/>
          </ac:cxnSpMkLst>
        </pc:cxnChg>
        <pc:cxnChg chg="add del mod topLvl">
          <ac:chgData name="GAETANO RANDAZZO" userId="6bcc7446-c451-42ee-9900-145cf876e556" providerId="ADAL" clId="{F6916BB8-39AD-4E92-84B1-A2F2334DB00C}" dt="2022-12-21T10:20:22.170" v="24079" actId="478"/>
          <ac:cxnSpMkLst>
            <pc:docMk/>
            <pc:sldMk cId="1901797907" sldId="568"/>
            <ac:cxnSpMk id="73" creationId="{0585AE7F-D8DC-E490-459D-0204D15D36A1}"/>
          </ac:cxnSpMkLst>
        </pc:cxnChg>
        <pc:cxnChg chg="add del mod topLvl">
          <ac:chgData name="GAETANO RANDAZZO" userId="6bcc7446-c451-42ee-9900-145cf876e556" providerId="ADAL" clId="{F6916BB8-39AD-4E92-84B1-A2F2334DB00C}" dt="2022-12-21T10:20:22.170" v="24079" actId="478"/>
          <ac:cxnSpMkLst>
            <pc:docMk/>
            <pc:sldMk cId="1901797907" sldId="568"/>
            <ac:cxnSpMk id="75" creationId="{4EF3A0A2-C08B-72CF-9F3B-3ABA99B0210D}"/>
          </ac:cxnSpMkLst>
        </pc:cxnChg>
        <pc:cxnChg chg="add del mod topLvl">
          <ac:chgData name="GAETANO RANDAZZO" userId="6bcc7446-c451-42ee-9900-145cf876e556" providerId="ADAL" clId="{F6916BB8-39AD-4E92-84B1-A2F2334DB00C}" dt="2022-12-21T10:20:22.170" v="24079" actId="478"/>
          <ac:cxnSpMkLst>
            <pc:docMk/>
            <pc:sldMk cId="1901797907" sldId="568"/>
            <ac:cxnSpMk id="76" creationId="{6A17B956-330E-C69C-1EE3-E26590C312A4}"/>
          </ac:cxnSpMkLst>
        </pc:cxnChg>
        <pc:cxnChg chg="add del mod topLvl">
          <ac:chgData name="GAETANO RANDAZZO" userId="6bcc7446-c451-42ee-9900-145cf876e556" providerId="ADAL" clId="{F6916BB8-39AD-4E92-84B1-A2F2334DB00C}" dt="2022-12-21T10:20:22.170" v="24079" actId="478"/>
          <ac:cxnSpMkLst>
            <pc:docMk/>
            <pc:sldMk cId="1901797907" sldId="568"/>
            <ac:cxnSpMk id="77" creationId="{6BDA0300-730F-CEB7-4E8A-AFC743A51911}"/>
          </ac:cxnSpMkLst>
        </pc:cxnChg>
        <pc:cxnChg chg="add del mod topLvl">
          <ac:chgData name="GAETANO RANDAZZO" userId="6bcc7446-c451-42ee-9900-145cf876e556" providerId="ADAL" clId="{F6916BB8-39AD-4E92-84B1-A2F2334DB00C}" dt="2022-12-21T10:20:22.170" v="24079" actId="478"/>
          <ac:cxnSpMkLst>
            <pc:docMk/>
            <pc:sldMk cId="1901797907" sldId="568"/>
            <ac:cxnSpMk id="78" creationId="{F82E0727-84D7-212E-E6FF-E801278A9230}"/>
          </ac:cxnSpMkLst>
        </pc:cxnChg>
        <pc:cxnChg chg="add del mod topLvl">
          <ac:chgData name="GAETANO RANDAZZO" userId="6bcc7446-c451-42ee-9900-145cf876e556" providerId="ADAL" clId="{F6916BB8-39AD-4E92-84B1-A2F2334DB00C}" dt="2022-12-21T10:20:22.170" v="24079" actId="478"/>
          <ac:cxnSpMkLst>
            <pc:docMk/>
            <pc:sldMk cId="1901797907" sldId="568"/>
            <ac:cxnSpMk id="79" creationId="{530864DB-40AD-0151-E03F-86361ABC6732}"/>
          </ac:cxnSpMkLst>
        </pc:cxnChg>
        <pc:cxnChg chg="add del mod topLvl">
          <ac:chgData name="GAETANO RANDAZZO" userId="6bcc7446-c451-42ee-9900-145cf876e556" providerId="ADAL" clId="{F6916BB8-39AD-4E92-84B1-A2F2334DB00C}" dt="2022-12-21T10:20:22.170" v="24079" actId="478"/>
          <ac:cxnSpMkLst>
            <pc:docMk/>
            <pc:sldMk cId="1901797907" sldId="568"/>
            <ac:cxnSpMk id="80" creationId="{7D737CD2-453D-0947-F60F-05C7065E2BEB}"/>
          </ac:cxnSpMkLst>
        </pc:cxnChg>
        <pc:cxnChg chg="add del mod topLvl">
          <ac:chgData name="GAETANO RANDAZZO" userId="6bcc7446-c451-42ee-9900-145cf876e556" providerId="ADAL" clId="{F6916BB8-39AD-4E92-84B1-A2F2334DB00C}" dt="2022-12-21T10:20:22.170" v="24079" actId="478"/>
          <ac:cxnSpMkLst>
            <pc:docMk/>
            <pc:sldMk cId="1901797907" sldId="568"/>
            <ac:cxnSpMk id="86" creationId="{391BA6A2-4BFA-2CDD-DDDF-07F290C5C0F7}"/>
          </ac:cxnSpMkLst>
        </pc:cxnChg>
        <pc:cxnChg chg="add del mod topLvl">
          <ac:chgData name="GAETANO RANDAZZO" userId="6bcc7446-c451-42ee-9900-145cf876e556" providerId="ADAL" clId="{F6916BB8-39AD-4E92-84B1-A2F2334DB00C}" dt="2022-12-21T10:20:22.170" v="24079" actId="478"/>
          <ac:cxnSpMkLst>
            <pc:docMk/>
            <pc:sldMk cId="1901797907" sldId="568"/>
            <ac:cxnSpMk id="87" creationId="{0F78EE0B-7A28-80F9-2418-B77C071C8D8A}"/>
          </ac:cxnSpMkLst>
        </pc:cxnChg>
        <pc:cxnChg chg="add del mod topLvl">
          <ac:chgData name="GAETANO RANDAZZO" userId="6bcc7446-c451-42ee-9900-145cf876e556" providerId="ADAL" clId="{F6916BB8-39AD-4E92-84B1-A2F2334DB00C}" dt="2022-12-21T10:20:22.170" v="24079" actId="478"/>
          <ac:cxnSpMkLst>
            <pc:docMk/>
            <pc:sldMk cId="1901797907" sldId="568"/>
            <ac:cxnSpMk id="90" creationId="{5B05CC90-9886-BE64-DA7E-B624FA15BDD4}"/>
          </ac:cxnSpMkLst>
        </pc:cxnChg>
        <pc:cxnChg chg="add del mod topLvl">
          <ac:chgData name="GAETANO RANDAZZO" userId="6bcc7446-c451-42ee-9900-145cf876e556" providerId="ADAL" clId="{F6916BB8-39AD-4E92-84B1-A2F2334DB00C}" dt="2022-12-21T10:20:22.170" v="24079" actId="478"/>
          <ac:cxnSpMkLst>
            <pc:docMk/>
            <pc:sldMk cId="1901797907" sldId="568"/>
            <ac:cxnSpMk id="95" creationId="{C2386D65-4041-C5B0-8338-E92C06A2A289}"/>
          </ac:cxnSpMkLst>
        </pc:cxnChg>
        <pc:cxnChg chg="add del mod topLvl">
          <ac:chgData name="GAETANO RANDAZZO" userId="6bcc7446-c451-42ee-9900-145cf876e556" providerId="ADAL" clId="{F6916BB8-39AD-4E92-84B1-A2F2334DB00C}" dt="2022-12-21T10:20:22.170" v="24079" actId="478"/>
          <ac:cxnSpMkLst>
            <pc:docMk/>
            <pc:sldMk cId="1901797907" sldId="568"/>
            <ac:cxnSpMk id="98" creationId="{6F1918DB-D32C-E8C2-2970-452B1A90EEE6}"/>
          </ac:cxnSpMkLst>
        </pc:cxnChg>
        <pc:cxnChg chg="add del mod topLvl">
          <ac:chgData name="GAETANO RANDAZZO" userId="6bcc7446-c451-42ee-9900-145cf876e556" providerId="ADAL" clId="{F6916BB8-39AD-4E92-84B1-A2F2334DB00C}" dt="2022-12-21T10:20:22.170" v="24079" actId="478"/>
          <ac:cxnSpMkLst>
            <pc:docMk/>
            <pc:sldMk cId="1901797907" sldId="568"/>
            <ac:cxnSpMk id="100" creationId="{73A1526B-939B-2CB9-55F9-5F8553598634}"/>
          </ac:cxnSpMkLst>
        </pc:cxnChg>
        <pc:cxnChg chg="add del mod topLvl">
          <ac:chgData name="GAETANO RANDAZZO" userId="6bcc7446-c451-42ee-9900-145cf876e556" providerId="ADAL" clId="{F6916BB8-39AD-4E92-84B1-A2F2334DB00C}" dt="2022-12-21T10:20:22.170" v="24079" actId="478"/>
          <ac:cxnSpMkLst>
            <pc:docMk/>
            <pc:sldMk cId="1901797907" sldId="568"/>
            <ac:cxnSpMk id="101" creationId="{D34F1D20-8EA8-6D13-5C75-01D5A32156F3}"/>
          </ac:cxnSpMkLst>
        </pc:cxnChg>
        <pc:cxnChg chg="add del mod topLvl">
          <ac:chgData name="GAETANO RANDAZZO" userId="6bcc7446-c451-42ee-9900-145cf876e556" providerId="ADAL" clId="{F6916BB8-39AD-4E92-84B1-A2F2334DB00C}" dt="2022-12-21T10:20:22.170" v="24079" actId="478"/>
          <ac:cxnSpMkLst>
            <pc:docMk/>
            <pc:sldMk cId="1901797907" sldId="568"/>
            <ac:cxnSpMk id="102" creationId="{743FDA76-2645-4F82-BF4E-F78796F60D1D}"/>
          </ac:cxnSpMkLst>
        </pc:cxnChg>
        <pc:cxnChg chg="add del mod topLvl">
          <ac:chgData name="GAETANO RANDAZZO" userId="6bcc7446-c451-42ee-9900-145cf876e556" providerId="ADAL" clId="{F6916BB8-39AD-4E92-84B1-A2F2334DB00C}" dt="2022-12-21T10:20:22.170" v="24079" actId="478"/>
          <ac:cxnSpMkLst>
            <pc:docMk/>
            <pc:sldMk cId="1901797907" sldId="568"/>
            <ac:cxnSpMk id="108" creationId="{B1EFB19A-5430-85F2-5593-AD3B923195C1}"/>
          </ac:cxnSpMkLst>
        </pc:cxnChg>
        <pc:cxnChg chg="add del mod topLvl">
          <ac:chgData name="GAETANO RANDAZZO" userId="6bcc7446-c451-42ee-9900-145cf876e556" providerId="ADAL" clId="{F6916BB8-39AD-4E92-84B1-A2F2334DB00C}" dt="2022-12-21T10:20:22.170" v="24079" actId="478"/>
          <ac:cxnSpMkLst>
            <pc:docMk/>
            <pc:sldMk cId="1901797907" sldId="568"/>
            <ac:cxnSpMk id="109" creationId="{56310CBB-EB46-730F-6BB9-661B2084C9C6}"/>
          </ac:cxnSpMkLst>
        </pc:cxnChg>
        <pc:cxnChg chg="add del mod topLvl">
          <ac:chgData name="GAETANO RANDAZZO" userId="6bcc7446-c451-42ee-9900-145cf876e556" providerId="ADAL" clId="{F6916BB8-39AD-4E92-84B1-A2F2334DB00C}" dt="2022-12-21T10:20:22.170" v="24079" actId="478"/>
          <ac:cxnSpMkLst>
            <pc:docMk/>
            <pc:sldMk cId="1901797907" sldId="568"/>
            <ac:cxnSpMk id="118" creationId="{71A2DA0F-B2F3-6CD3-4683-9035CEC9BD68}"/>
          </ac:cxnSpMkLst>
        </pc:cxnChg>
        <pc:cxnChg chg="add del mod topLvl">
          <ac:chgData name="GAETANO RANDAZZO" userId="6bcc7446-c451-42ee-9900-145cf876e556" providerId="ADAL" clId="{F6916BB8-39AD-4E92-84B1-A2F2334DB00C}" dt="2022-12-21T10:20:22.170" v="24079" actId="478"/>
          <ac:cxnSpMkLst>
            <pc:docMk/>
            <pc:sldMk cId="1901797907" sldId="568"/>
            <ac:cxnSpMk id="119" creationId="{AE006686-9247-C32B-5482-817C180B327E}"/>
          </ac:cxnSpMkLst>
        </pc:cxnChg>
        <pc:cxnChg chg="add del mod topLvl">
          <ac:chgData name="GAETANO RANDAZZO" userId="6bcc7446-c451-42ee-9900-145cf876e556" providerId="ADAL" clId="{F6916BB8-39AD-4E92-84B1-A2F2334DB00C}" dt="2022-12-21T10:20:22.170" v="24079" actId="478"/>
          <ac:cxnSpMkLst>
            <pc:docMk/>
            <pc:sldMk cId="1901797907" sldId="568"/>
            <ac:cxnSpMk id="120" creationId="{B00E8618-1832-D98F-C24C-5AFB9BC23191}"/>
          </ac:cxnSpMkLst>
        </pc:cxnChg>
        <pc:cxnChg chg="add del mod topLvl">
          <ac:chgData name="GAETANO RANDAZZO" userId="6bcc7446-c451-42ee-9900-145cf876e556" providerId="ADAL" clId="{F6916BB8-39AD-4E92-84B1-A2F2334DB00C}" dt="2022-12-21T10:20:22.170" v="24079" actId="478"/>
          <ac:cxnSpMkLst>
            <pc:docMk/>
            <pc:sldMk cId="1901797907" sldId="568"/>
            <ac:cxnSpMk id="125" creationId="{144A5FFD-65E2-1FD2-F88D-E485E55796BB}"/>
          </ac:cxnSpMkLst>
        </pc:cxnChg>
        <pc:cxnChg chg="del">
          <ac:chgData name="GAETANO RANDAZZO" userId="6bcc7446-c451-42ee-9900-145cf876e556" providerId="ADAL" clId="{F6916BB8-39AD-4E92-84B1-A2F2334DB00C}" dt="2022-12-21T10:19:53.619" v="24063" actId="478"/>
          <ac:cxnSpMkLst>
            <pc:docMk/>
            <pc:sldMk cId="1901797907" sldId="568"/>
            <ac:cxnSpMk id="126" creationId="{3B9AF782-F2DB-88D3-47E9-399B637C6EBC}"/>
          </ac:cxnSpMkLst>
        </pc:cxnChg>
        <pc:cxnChg chg="add del mod topLvl">
          <ac:chgData name="GAETANO RANDAZZO" userId="6bcc7446-c451-42ee-9900-145cf876e556" providerId="ADAL" clId="{F6916BB8-39AD-4E92-84B1-A2F2334DB00C}" dt="2022-12-21T10:20:22.170" v="24079" actId="478"/>
          <ac:cxnSpMkLst>
            <pc:docMk/>
            <pc:sldMk cId="1901797907" sldId="568"/>
            <ac:cxnSpMk id="127" creationId="{71CD858B-2F81-42C6-89FC-62C54019E67B}"/>
          </ac:cxnSpMkLst>
        </pc:cxnChg>
        <pc:cxnChg chg="add del mod topLvl">
          <ac:chgData name="GAETANO RANDAZZO" userId="6bcc7446-c451-42ee-9900-145cf876e556" providerId="ADAL" clId="{F6916BB8-39AD-4E92-84B1-A2F2334DB00C}" dt="2022-12-21T10:20:22.170" v="24079" actId="478"/>
          <ac:cxnSpMkLst>
            <pc:docMk/>
            <pc:sldMk cId="1901797907" sldId="568"/>
            <ac:cxnSpMk id="128" creationId="{12FC9EAA-B0DA-EB41-7619-22CEC79E66B6}"/>
          </ac:cxnSpMkLst>
        </pc:cxnChg>
        <pc:cxnChg chg="add del mod topLvl">
          <ac:chgData name="GAETANO RANDAZZO" userId="6bcc7446-c451-42ee-9900-145cf876e556" providerId="ADAL" clId="{F6916BB8-39AD-4E92-84B1-A2F2334DB00C}" dt="2022-12-21T10:20:22.170" v="24079" actId="478"/>
          <ac:cxnSpMkLst>
            <pc:docMk/>
            <pc:sldMk cId="1901797907" sldId="568"/>
            <ac:cxnSpMk id="129" creationId="{6BE009D6-27FD-3F7E-D7AE-B045B23C5BA6}"/>
          </ac:cxnSpMkLst>
        </pc:cxnChg>
        <pc:cxnChg chg="add del mod topLvl">
          <ac:chgData name="GAETANO RANDAZZO" userId="6bcc7446-c451-42ee-9900-145cf876e556" providerId="ADAL" clId="{F6916BB8-39AD-4E92-84B1-A2F2334DB00C}" dt="2022-12-21T10:20:22.170" v="24079" actId="478"/>
          <ac:cxnSpMkLst>
            <pc:docMk/>
            <pc:sldMk cId="1901797907" sldId="568"/>
            <ac:cxnSpMk id="130" creationId="{1A39F320-808F-7A93-14B2-55B23717C439}"/>
          </ac:cxnSpMkLst>
        </pc:cxnChg>
        <pc:cxnChg chg="del">
          <ac:chgData name="GAETANO RANDAZZO" userId="6bcc7446-c451-42ee-9900-145cf876e556" providerId="ADAL" clId="{F6916BB8-39AD-4E92-84B1-A2F2334DB00C}" dt="2022-12-21T10:19:51.294" v="24062" actId="478"/>
          <ac:cxnSpMkLst>
            <pc:docMk/>
            <pc:sldMk cId="1901797907" sldId="568"/>
            <ac:cxnSpMk id="131" creationId="{8C21D04B-7D7E-BF91-EC41-456BDAAC3FBB}"/>
          </ac:cxnSpMkLst>
        </pc:cxnChg>
      </pc:sldChg>
      <pc:sldChg chg="addSp delSp modSp add mod ord">
        <pc:chgData name="GAETANO RANDAZZO" userId="6bcc7446-c451-42ee-9900-145cf876e556" providerId="ADAL" clId="{F6916BB8-39AD-4E92-84B1-A2F2334DB00C}" dt="2022-12-20T21:28:13.479" v="16757" actId="9405"/>
        <pc:sldMkLst>
          <pc:docMk/>
          <pc:sldMk cId="1186707208" sldId="569"/>
        </pc:sldMkLst>
        <pc:spChg chg="mod">
          <ac:chgData name="GAETANO RANDAZZO" userId="6bcc7446-c451-42ee-9900-145cf876e556" providerId="ADAL" clId="{F6916BB8-39AD-4E92-84B1-A2F2334DB00C}" dt="2022-12-20T21:11:07.243" v="16572" actId="20577"/>
          <ac:spMkLst>
            <pc:docMk/>
            <pc:sldMk cId="1186707208" sldId="569"/>
            <ac:spMk id="2" creationId="{DBFF17A6-AFAD-BFD5-427E-9A335A5EF57E}"/>
          </ac:spMkLst>
        </pc:spChg>
        <pc:spChg chg="add mod">
          <ac:chgData name="GAETANO RANDAZZO" userId="6bcc7446-c451-42ee-9900-145cf876e556" providerId="ADAL" clId="{F6916BB8-39AD-4E92-84B1-A2F2334DB00C}" dt="2022-12-20T19:08:44.103" v="14988" actId="1076"/>
          <ac:spMkLst>
            <pc:docMk/>
            <pc:sldMk cId="1186707208" sldId="569"/>
            <ac:spMk id="82" creationId="{12505B18-4C83-A129-D0AB-1C1B257F1D02}"/>
          </ac:spMkLst>
        </pc:spChg>
        <pc:grpChg chg="mod">
          <ac:chgData name="GAETANO RANDAZZO" userId="6bcc7446-c451-42ee-9900-145cf876e556" providerId="ADAL" clId="{F6916BB8-39AD-4E92-84B1-A2F2334DB00C}" dt="2022-12-20T19:01:56.638" v="14291"/>
          <ac:grpSpMkLst>
            <pc:docMk/>
            <pc:sldMk cId="1186707208" sldId="569"/>
            <ac:grpSpMk id="26" creationId="{3286B1A2-CA99-7C78-7AF9-1DF0AFF97539}"/>
          </ac:grpSpMkLst>
        </pc:grpChg>
        <pc:grpChg chg="mod">
          <ac:chgData name="GAETANO RANDAZZO" userId="6bcc7446-c451-42ee-9900-145cf876e556" providerId="ADAL" clId="{F6916BB8-39AD-4E92-84B1-A2F2334DB00C}" dt="2022-12-20T19:02:05.623" v="14298"/>
          <ac:grpSpMkLst>
            <pc:docMk/>
            <pc:sldMk cId="1186707208" sldId="569"/>
            <ac:grpSpMk id="38" creationId="{397E1751-39BC-F636-5989-7065885CBC2D}"/>
          </ac:grpSpMkLst>
        </pc:grpChg>
        <pc:grpChg chg="mod">
          <ac:chgData name="GAETANO RANDAZZO" userId="6bcc7446-c451-42ee-9900-145cf876e556" providerId="ADAL" clId="{F6916BB8-39AD-4E92-84B1-A2F2334DB00C}" dt="2022-12-20T19:02:05.623" v="14298"/>
          <ac:grpSpMkLst>
            <pc:docMk/>
            <pc:sldMk cId="1186707208" sldId="569"/>
            <ac:grpSpMk id="40" creationId="{47D5E234-6CBD-D25E-C3AB-8FCF94E39D79}"/>
          </ac:grpSpMkLst>
        </pc:grpChg>
        <pc:grpChg chg="mod">
          <ac:chgData name="GAETANO RANDAZZO" userId="6bcc7446-c451-42ee-9900-145cf876e556" providerId="ADAL" clId="{F6916BB8-39AD-4E92-84B1-A2F2334DB00C}" dt="2022-12-20T19:02:15.661" v="14307"/>
          <ac:grpSpMkLst>
            <pc:docMk/>
            <pc:sldMk cId="1186707208" sldId="569"/>
            <ac:grpSpMk id="57" creationId="{2669A723-8C31-D7F1-BAA6-16D2E5351945}"/>
          </ac:grpSpMkLst>
        </pc:grpChg>
        <pc:grpChg chg="mod">
          <ac:chgData name="GAETANO RANDAZZO" userId="6bcc7446-c451-42ee-9900-145cf876e556" providerId="ADAL" clId="{F6916BB8-39AD-4E92-84B1-A2F2334DB00C}" dt="2022-12-20T19:02:27.716" v="14312"/>
          <ac:grpSpMkLst>
            <pc:docMk/>
            <pc:sldMk cId="1186707208" sldId="569"/>
            <ac:grpSpMk id="70" creationId="{0B693D02-718F-CC28-6065-4D2EC7730007}"/>
          </ac:grpSpMkLst>
        </pc:grpChg>
        <pc:grpChg chg="mod">
          <ac:chgData name="GAETANO RANDAZZO" userId="6bcc7446-c451-42ee-9900-145cf876e556" providerId="ADAL" clId="{F6916BB8-39AD-4E92-84B1-A2F2334DB00C}" dt="2022-12-20T19:02:30.540" v="14315"/>
          <ac:grpSpMkLst>
            <pc:docMk/>
            <pc:sldMk cId="1186707208" sldId="569"/>
            <ac:grpSpMk id="81" creationId="{2421D3D2-CB14-DB10-0142-F5DF1D38E5ED}"/>
          </ac:grpSpMkLst>
        </pc:grpChg>
        <pc:inkChg chg="add mod">
          <ac:chgData name="GAETANO RANDAZZO" userId="6bcc7446-c451-42ee-9900-145cf876e556" providerId="ADAL" clId="{F6916BB8-39AD-4E92-84B1-A2F2334DB00C}" dt="2022-12-20T19:01:56.638" v="14291"/>
          <ac:inkMkLst>
            <pc:docMk/>
            <pc:sldMk cId="1186707208" sldId="569"/>
            <ac:inkMk id="8" creationId="{6B3734C4-C4F8-8259-1A23-F970F9DD35B3}"/>
          </ac:inkMkLst>
        </pc:inkChg>
        <pc:inkChg chg="add mod">
          <ac:chgData name="GAETANO RANDAZZO" userId="6bcc7446-c451-42ee-9900-145cf876e556" providerId="ADAL" clId="{F6916BB8-39AD-4E92-84B1-A2F2334DB00C}" dt="2022-12-20T19:01:56.638" v="14291"/>
          <ac:inkMkLst>
            <pc:docMk/>
            <pc:sldMk cId="1186707208" sldId="569"/>
            <ac:inkMk id="19" creationId="{84A4D242-8306-2140-2C27-323D019407EF}"/>
          </ac:inkMkLst>
        </pc:inkChg>
        <pc:inkChg chg="add mod">
          <ac:chgData name="GAETANO RANDAZZO" userId="6bcc7446-c451-42ee-9900-145cf876e556" providerId="ADAL" clId="{F6916BB8-39AD-4E92-84B1-A2F2334DB00C}" dt="2022-12-20T19:01:56.638" v="14291"/>
          <ac:inkMkLst>
            <pc:docMk/>
            <pc:sldMk cId="1186707208" sldId="569"/>
            <ac:inkMk id="20" creationId="{D911C0F8-FB04-A890-8666-30D34AA6F8B0}"/>
          </ac:inkMkLst>
        </pc:inkChg>
        <pc:inkChg chg="add mod">
          <ac:chgData name="GAETANO RANDAZZO" userId="6bcc7446-c451-42ee-9900-145cf876e556" providerId="ADAL" clId="{F6916BB8-39AD-4E92-84B1-A2F2334DB00C}" dt="2022-12-20T19:01:56.638" v="14291"/>
          <ac:inkMkLst>
            <pc:docMk/>
            <pc:sldMk cId="1186707208" sldId="569"/>
            <ac:inkMk id="21" creationId="{C0E6D524-CC13-4F8D-0486-EC1028223C98}"/>
          </ac:inkMkLst>
        </pc:inkChg>
        <pc:inkChg chg="add mod">
          <ac:chgData name="GAETANO RANDAZZO" userId="6bcc7446-c451-42ee-9900-145cf876e556" providerId="ADAL" clId="{F6916BB8-39AD-4E92-84B1-A2F2334DB00C}" dt="2022-12-20T19:01:56.638" v="14291"/>
          <ac:inkMkLst>
            <pc:docMk/>
            <pc:sldMk cId="1186707208" sldId="569"/>
            <ac:inkMk id="23" creationId="{AD81AC91-8EA5-8130-66E7-D23323C872FC}"/>
          </ac:inkMkLst>
        </pc:inkChg>
        <pc:inkChg chg="add mod">
          <ac:chgData name="GAETANO RANDAZZO" userId="6bcc7446-c451-42ee-9900-145cf876e556" providerId="ADAL" clId="{F6916BB8-39AD-4E92-84B1-A2F2334DB00C}" dt="2022-12-20T19:01:56.638" v="14291"/>
          <ac:inkMkLst>
            <pc:docMk/>
            <pc:sldMk cId="1186707208" sldId="569"/>
            <ac:inkMk id="25" creationId="{B5C877C9-1B6A-8825-F3A5-E9530F3E38E9}"/>
          </ac:inkMkLst>
        </pc:inkChg>
        <pc:inkChg chg="add mod">
          <ac:chgData name="GAETANO RANDAZZO" userId="6bcc7446-c451-42ee-9900-145cf876e556" providerId="ADAL" clId="{F6916BB8-39AD-4E92-84B1-A2F2334DB00C}" dt="2022-12-20T19:02:05.623" v="14298"/>
          <ac:inkMkLst>
            <pc:docMk/>
            <pc:sldMk cId="1186707208" sldId="569"/>
            <ac:inkMk id="27" creationId="{5081BE72-42F8-50D2-9921-20B20DE65B14}"/>
          </ac:inkMkLst>
        </pc:inkChg>
        <pc:inkChg chg="add mod">
          <ac:chgData name="GAETANO RANDAZZO" userId="6bcc7446-c451-42ee-9900-145cf876e556" providerId="ADAL" clId="{F6916BB8-39AD-4E92-84B1-A2F2334DB00C}" dt="2022-12-20T19:02:05.623" v="14298"/>
          <ac:inkMkLst>
            <pc:docMk/>
            <pc:sldMk cId="1186707208" sldId="569"/>
            <ac:inkMk id="31" creationId="{17D6B8EA-183A-6E46-0476-E0454AF8B945}"/>
          </ac:inkMkLst>
        </pc:inkChg>
        <pc:inkChg chg="add mod">
          <ac:chgData name="GAETANO RANDAZZO" userId="6bcc7446-c451-42ee-9900-145cf876e556" providerId="ADAL" clId="{F6916BB8-39AD-4E92-84B1-A2F2334DB00C}" dt="2022-12-20T19:02:05.623" v="14298"/>
          <ac:inkMkLst>
            <pc:docMk/>
            <pc:sldMk cId="1186707208" sldId="569"/>
            <ac:inkMk id="32" creationId="{7B9C18E9-4DA4-6CF0-39A6-FAAC49008F29}"/>
          </ac:inkMkLst>
        </pc:inkChg>
        <pc:inkChg chg="add mod">
          <ac:chgData name="GAETANO RANDAZZO" userId="6bcc7446-c451-42ee-9900-145cf876e556" providerId="ADAL" clId="{F6916BB8-39AD-4E92-84B1-A2F2334DB00C}" dt="2022-12-20T19:02:05.623" v="14298"/>
          <ac:inkMkLst>
            <pc:docMk/>
            <pc:sldMk cId="1186707208" sldId="569"/>
            <ac:inkMk id="33" creationId="{6907BE5F-E79F-77CD-576E-885ADA96C061}"/>
          </ac:inkMkLst>
        </pc:inkChg>
        <pc:inkChg chg="add mod">
          <ac:chgData name="GAETANO RANDAZZO" userId="6bcc7446-c451-42ee-9900-145cf876e556" providerId="ADAL" clId="{F6916BB8-39AD-4E92-84B1-A2F2334DB00C}" dt="2022-12-20T19:02:05.623" v="14298"/>
          <ac:inkMkLst>
            <pc:docMk/>
            <pc:sldMk cId="1186707208" sldId="569"/>
            <ac:inkMk id="36" creationId="{49218FF2-B45E-8D42-30BD-DD41E9F5D6B3}"/>
          </ac:inkMkLst>
        </pc:inkChg>
        <pc:inkChg chg="add mod">
          <ac:chgData name="GAETANO RANDAZZO" userId="6bcc7446-c451-42ee-9900-145cf876e556" providerId="ADAL" clId="{F6916BB8-39AD-4E92-84B1-A2F2334DB00C}" dt="2022-12-20T19:02:05.623" v="14298"/>
          <ac:inkMkLst>
            <pc:docMk/>
            <pc:sldMk cId="1186707208" sldId="569"/>
            <ac:inkMk id="37" creationId="{D8205D3C-0A5C-83A5-7307-F33B1F227B89}"/>
          </ac:inkMkLst>
        </pc:inkChg>
        <pc:inkChg chg="add mod">
          <ac:chgData name="GAETANO RANDAZZO" userId="6bcc7446-c451-42ee-9900-145cf876e556" providerId="ADAL" clId="{F6916BB8-39AD-4E92-84B1-A2F2334DB00C}" dt="2022-12-20T19:02:15.661" v="14307"/>
          <ac:inkMkLst>
            <pc:docMk/>
            <pc:sldMk cId="1186707208" sldId="569"/>
            <ac:inkMk id="41" creationId="{9A218CCC-B7D8-557D-DCF7-CFADBF1F953C}"/>
          </ac:inkMkLst>
        </pc:inkChg>
        <pc:inkChg chg="add mod">
          <ac:chgData name="GAETANO RANDAZZO" userId="6bcc7446-c451-42ee-9900-145cf876e556" providerId="ADAL" clId="{F6916BB8-39AD-4E92-84B1-A2F2334DB00C}" dt="2022-12-20T19:02:15.661" v="14307"/>
          <ac:inkMkLst>
            <pc:docMk/>
            <pc:sldMk cId="1186707208" sldId="569"/>
            <ac:inkMk id="42" creationId="{24700672-05AD-0476-AAFC-3CB5A5C79450}"/>
          </ac:inkMkLst>
        </pc:inkChg>
        <pc:inkChg chg="add mod">
          <ac:chgData name="GAETANO RANDAZZO" userId="6bcc7446-c451-42ee-9900-145cf876e556" providerId="ADAL" clId="{F6916BB8-39AD-4E92-84B1-A2F2334DB00C}" dt="2022-12-20T19:02:15.661" v="14307"/>
          <ac:inkMkLst>
            <pc:docMk/>
            <pc:sldMk cId="1186707208" sldId="569"/>
            <ac:inkMk id="43" creationId="{192334A2-C4E8-16FC-F14A-44B510572E3D}"/>
          </ac:inkMkLst>
        </pc:inkChg>
        <pc:inkChg chg="add mod">
          <ac:chgData name="GAETANO RANDAZZO" userId="6bcc7446-c451-42ee-9900-145cf876e556" providerId="ADAL" clId="{F6916BB8-39AD-4E92-84B1-A2F2334DB00C}" dt="2022-12-20T19:02:15.661" v="14307"/>
          <ac:inkMkLst>
            <pc:docMk/>
            <pc:sldMk cId="1186707208" sldId="569"/>
            <ac:inkMk id="44" creationId="{BF3D9370-2AA4-BE4B-05B6-4776A5AE0F13}"/>
          </ac:inkMkLst>
        </pc:inkChg>
        <pc:inkChg chg="add mod">
          <ac:chgData name="GAETANO RANDAZZO" userId="6bcc7446-c451-42ee-9900-145cf876e556" providerId="ADAL" clId="{F6916BB8-39AD-4E92-84B1-A2F2334DB00C}" dt="2022-12-20T19:02:15.661" v="14307"/>
          <ac:inkMkLst>
            <pc:docMk/>
            <pc:sldMk cId="1186707208" sldId="569"/>
            <ac:inkMk id="45" creationId="{83837D4F-D9BD-DB5F-6AFB-6A1384A8C2F4}"/>
          </ac:inkMkLst>
        </pc:inkChg>
        <pc:inkChg chg="add mod">
          <ac:chgData name="GAETANO RANDAZZO" userId="6bcc7446-c451-42ee-9900-145cf876e556" providerId="ADAL" clId="{F6916BB8-39AD-4E92-84B1-A2F2334DB00C}" dt="2022-12-20T19:02:15.661" v="14307"/>
          <ac:inkMkLst>
            <pc:docMk/>
            <pc:sldMk cId="1186707208" sldId="569"/>
            <ac:inkMk id="47" creationId="{4F2ED60C-EE2A-1626-86FC-47EE075E60F9}"/>
          </ac:inkMkLst>
        </pc:inkChg>
        <pc:inkChg chg="add mod">
          <ac:chgData name="GAETANO RANDAZZO" userId="6bcc7446-c451-42ee-9900-145cf876e556" providerId="ADAL" clId="{F6916BB8-39AD-4E92-84B1-A2F2334DB00C}" dt="2022-12-20T19:02:15.661" v="14307"/>
          <ac:inkMkLst>
            <pc:docMk/>
            <pc:sldMk cId="1186707208" sldId="569"/>
            <ac:inkMk id="48" creationId="{15EAD8BE-8111-CDD8-7F88-C402DEC78294}"/>
          </ac:inkMkLst>
        </pc:inkChg>
        <pc:inkChg chg="add">
          <ac:chgData name="GAETANO RANDAZZO" userId="6bcc7446-c451-42ee-9900-145cf876e556" providerId="ADAL" clId="{F6916BB8-39AD-4E92-84B1-A2F2334DB00C}" dt="2022-12-20T19:02:14.927" v="14306" actId="9405"/>
          <ac:inkMkLst>
            <pc:docMk/>
            <pc:sldMk cId="1186707208" sldId="569"/>
            <ac:inkMk id="56" creationId="{68968E5E-2323-C5F1-C3BB-6ADED7B32A80}"/>
          </ac:inkMkLst>
        </pc:inkChg>
        <pc:inkChg chg="add">
          <ac:chgData name="GAETANO RANDAZZO" userId="6bcc7446-c451-42ee-9900-145cf876e556" providerId="ADAL" clId="{F6916BB8-39AD-4E92-84B1-A2F2334DB00C}" dt="2022-12-20T19:02:20.675" v="14308" actId="9405"/>
          <ac:inkMkLst>
            <pc:docMk/>
            <pc:sldMk cId="1186707208" sldId="569"/>
            <ac:inkMk id="66" creationId="{3139CD51-E5AA-C791-1B7A-10C7DB53D6BE}"/>
          </ac:inkMkLst>
        </pc:inkChg>
        <pc:inkChg chg="add">
          <ac:chgData name="GAETANO RANDAZZO" userId="6bcc7446-c451-42ee-9900-145cf876e556" providerId="ADAL" clId="{F6916BB8-39AD-4E92-84B1-A2F2334DB00C}" dt="2022-12-20T19:02:23.546" v="14309" actId="9405"/>
          <ac:inkMkLst>
            <pc:docMk/>
            <pc:sldMk cId="1186707208" sldId="569"/>
            <ac:inkMk id="67" creationId="{B8C8A477-F57A-45BE-0595-006FD54CB239}"/>
          </ac:inkMkLst>
        </pc:inkChg>
        <pc:inkChg chg="add mod">
          <ac:chgData name="GAETANO RANDAZZO" userId="6bcc7446-c451-42ee-9900-145cf876e556" providerId="ADAL" clId="{F6916BB8-39AD-4E92-84B1-A2F2334DB00C}" dt="2022-12-20T19:02:27.716" v="14312"/>
          <ac:inkMkLst>
            <pc:docMk/>
            <pc:sldMk cId="1186707208" sldId="569"/>
            <ac:inkMk id="68" creationId="{F446678E-CA6E-92C0-4040-B284FD48365B}"/>
          </ac:inkMkLst>
        </pc:inkChg>
        <pc:inkChg chg="add mod">
          <ac:chgData name="GAETANO RANDAZZO" userId="6bcc7446-c451-42ee-9900-145cf876e556" providerId="ADAL" clId="{F6916BB8-39AD-4E92-84B1-A2F2334DB00C}" dt="2022-12-20T19:02:27.716" v="14312"/>
          <ac:inkMkLst>
            <pc:docMk/>
            <pc:sldMk cId="1186707208" sldId="569"/>
            <ac:inkMk id="69" creationId="{AA5C41B4-3DD6-996B-9429-9A9CD0E69D78}"/>
          </ac:inkMkLst>
        </pc:inkChg>
        <pc:inkChg chg="add mod">
          <ac:chgData name="GAETANO RANDAZZO" userId="6bcc7446-c451-42ee-9900-145cf876e556" providerId="ADAL" clId="{F6916BB8-39AD-4E92-84B1-A2F2334DB00C}" dt="2022-12-20T19:02:30.540" v="14315"/>
          <ac:inkMkLst>
            <pc:docMk/>
            <pc:sldMk cId="1186707208" sldId="569"/>
            <ac:inkMk id="72" creationId="{4AA22AEE-3F8C-82A4-1A00-149F449AF3AF}"/>
          </ac:inkMkLst>
        </pc:inkChg>
        <pc:inkChg chg="add mod">
          <ac:chgData name="GAETANO RANDAZZO" userId="6bcc7446-c451-42ee-9900-145cf876e556" providerId="ADAL" clId="{F6916BB8-39AD-4E92-84B1-A2F2334DB00C}" dt="2022-12-20T19:02:30.540" v="14315"/>
          <ac:inkMkLst>
            <pc:docMk/>
            <pc:sldMk cId="1186707208" sldId="569"/>
            <ac:inkMk id="74" creationId="{BB64DAB5-F59A-604C-0F86-4DAA03BA8114}"/>
          </ac:inkMkLst>
        </pc:inkChg>
        <pc:inkChg chg="add del">
          <ac:chgData name="GAETANO RANDAZZO" userId="6bcc7446-c451-42ee-9900-145cf876e556" providerId="ADAL" clId="{F6916BB8-39AD-4E92-84B1-A2F2334DB00C}" dt="2022-12-20T21:10:56.951" v="16560" actId="9405"/>
          <ac:inkMkLst>
            <pc:docMk/>
            <pc:sldMk cId="1186707208" sldId="569"/>
            <ac:inkMk id="83" creationId="{5BD8B7DB-47A1-7981-07D8-8D5B39AB48C8}"/>
          </ac:inkMkLst>
        </pc:inkChg>
        <pc:inkChg chg="add del">
          <ac:chgData name="GAETANO RANDAZZO" userId="6bcc7446-c451-42ee-9900-145cf876e556" providerId="ADAL" clId="{F6916BB8-39AD-4E92-84B1-A2F2334DB00C}" dt="2022-12-20T21:28:13.479" v="16757" actId="9405"/>
          <ac:inkMkLst>
            <pc:docMk/>
            <pc:sldMk cId="1186707208" sldId="569"/>
            <ac:inkMk id="84" creationId="{CD05EF57-17E3-E1EC-730A-FCA467D39AAC}"/>
          </ac:inkMkLst>
        </pc:inkChg>
        <pc:inkChg chg="add del">
          <ac:chgData name="GAETANO RANDAZZO" userId="6bcc7446-c451-42ee-9900-145cf876e556" providerId="ADAL" clId="{F6916BB8-39AD-4E92-84B1-A2F2334DB00C}" dt="2022-12-20T21:28:13.226" v="16756" actId="9405"/>
          <ac:inkMkLst>
            <pc:docMk/>
            <pc:sldMk cId="1186707208" sldId="569"/>
            <ac:inkMk id="85" creationId="{63278976-B810-8E1A-B038-ECD78150D628}"/>
          </ac:inkMkLst>
        </pc:inkChg>
      </pc:sldChg>
      <pc:sldChg chg="addSp delSp modSp add del mod">
        <pc:chgData name="GAETANO RANDAZZO" userId="6bcc7446-c451-42ee-9900-145cf876e556" providerId="ADAL" clId="{F6916BB8-39AD-4E92-84B1-A2F2334DB00C}" dt="2022-12-20T21:09:30.283" v="16512" actId="47"/>
        <pc:sldMkLst>
          <pc:docMk/>
          <pc:sldMk cId="426085312" sldId="570"/>
        </pc:sldMkLst>
        <pc:grpChg chg="del mod">
          <ac:chgData name="GAETANO RANDAZZO" userId="6bcc7446-c451-42ee-9900-145cf876e556" providerId="ADAL" clId="{F6916BB8-39AD-4E92-84B1-A2F2334DB00C}" dt="2022-12-20T19:00:25.164" v="14256"/>
          <ac:grpSpMkLst>
            <pc:docMk/>
            <pc:sldMk cId="426085312" sldId="570"/>
            <ac:grpSpMk id="42" creationId="{852CE935-07CF-C4A9-6B10-9329FC4A94B3}"/>
          </ac:grpSpMkLst>
        </pc:grpChg>
        <pc:grpChg chg="del mod">
          <ac:chgData name="GAETANO RANDAZZO" userId="6bcc7446-c451-42ee-9900-145cf876e556" providerId="ADAL" clId="{F6916BB8-39AD-4E92-84B1-A2F2334DB00C}" dt="2022-12-20T19:00:29.685" v="14261"/>
          <ac:grpSpMkLst>
            <pc:docMk/>
            <pc:sldMk cId="426085312" sldId="570"/>
            <ac:grpSpMk id="89" creationId="{1438B511-49B0-BE6D-D248-3782D30D3099}"/>
          </ac:grpSpMkLst>
        </pc:grpChg>
        <pc:grpChg chg="mod">
          <ac:chgData name="GAETANO RANDAZZO" userId="6bcc7446-c451-42ee-9900-145cf876e556" providerId="ADAL" clId="{F6916BB8-39AD-4E92-84B1-A2F2334DB00C}" dt="2022-12-20T19:00:25.164" v="14256"/>
          <ac:grpSpMkLst>
            <pc:docMk/>
            <pc:sldMk cId="426085312" sldId="570"/>
            <ac:grpSpMk id="91" creationId="{D1C8D4BF-B871-C09C-7BF9-563AEFADFDD2}"/>
          </ac:grpSpMkLst>
        </pc:grpChg>
        <pc:grpChg chg="mod">
          <ac:chgData name="GAETANO RANDAZZO" userId="6bcc7446-c451-42ee-9900-145cf876e556" providerId="ADAL" clId="{F6916BB8-39AD-4E92-84B1-A2F2334DB00C}" dt="2022-12-20T19:00:29.685" v="14261"/>
          <ac:grpSpMkLst>
            <pc:docMk/>
            <pc:sldMk cId="426085312" sldId="570"/>
            <ac:grpSpMk id="97" creationId="{23084A18-EE7C-ABF0-7ED5-6A9A4ECB46E1}"/>
          </ac:grpSpMkLst>
        </pc:grpChg>
        <pc:grpChg chg="mod">
          <ac:chgData name="GAETANO RANDAZZO" userId="6bcc7446-c451-42ee-9900-145cf876e556" providerId="ADAL" clId="{F6916BB8-39AD-4E92-84B1-A2F2334DB00C}" dt="2022-12-20T19:01:36.040" v="14284"/>
          <ac:grpSpMkLst>
            <pc:docMk/>
            <pc:sldMk cId="426085312" sldId="570"/>
            <ac:grpSpMk id="146" creationId="{62BD03B5-0F79-D7A0-0423-21D8E8F15A5E}"/>
          </ac:grpSpMkLst>
        </pc:grpChg>
        <pc:inkChg chg="add mod">
          <ac:chgData name="GAETANO RANDAZZO" userId="6bcc7446-c451-42ee-9900-145cf876e556" providerId="ADAL" clId="{F6916BB8-39AD-4E92-84B1-A2F2334DB00C}" dt="2022-12-20T19:00:25.164" v="14256"/>
          <ac:inkMkLst>
            <pc:docMk/>
            <pc:sldMk cId="426085312" sldId="570"/>
            <ac:inkMk id="26" creationId="{47B4A6A8-D986-6534-D32B-A8A53A7F0C98}"/>
          </ac:inkMkLst>
        </pc:inkChg>
        <pc:inkChg chg="add mod">
          <ac:chgData name="GAETANO RANDAZZO" userId="6bcc7446-c451-42ee-9900-145cf876e556" providerId="ADAL" clId="{F6916BB8-39AD-4E92-84B1-A2F2334DB00C}" dt="2022-12-20T19:00:25.164" v="14256"/>
          <ac:inkMkLst>
            <pc:docMk/>
            <pc:sldMk cId="426085312" sldId="570"/>
            <ac:inkMk id="33" creationId="{CCC69877-EC22-D62B-691E-DE3C6A05E95B}"/>
          </ac:inkMkLst>
        </pc:inkChg>
        <pc:inkChg chg="add mod">
          <ac:chgData name="GAETANO RANDAZZO" userId="6bcc7446-c451-42ee-9900-145cf876e556" providerId="ADAL" clId="{F6916BB8-39AD-4E92-84B1-A2F2334DB00C}" dt="2022-12-20T19:00:25.164" v="14256"/>
          <ac:inkMkLst>
            <pc:docMk/>
            <pc:sldMk cId="426085312" sldId="570"/>
            <ac:inkMk id="44" creationId="{5B0CA63F-DC5A-78D8-6A75-CC5AD54FBA2F}"/>
          </ac:inkMkLst>
        </pc:inkChg>
        <pc:inkChg chg="add mod">
          <ac:chgData name="GAETANO RANDAZZO" userId="6bcc7446-c451-42ee-9900-145cf876e556" providerId="ADAL" clId="{F6916BB8-39AD-4E92-84B1-A2F2334DB00C}" dt="2022-12-20T19:00:25.164" v="14256"/>
          <ac:inkMkLst>
            <pc:docMk/>
            <pc:sldMk cId="426085312" sldId="570"/>
            <ac:inkMk id="45" creationId="{A8A97C08-81AB-6E5E-5B54-7C3753E5CA35}"/>
          </ac:inkMkLst>
        </pc:inkChg>
        <pc:inkChg chg="add mod">
          <ac:chgData name="GAETANO RANDAZZO" userId="6bcc7446-c451-42ee-9900-145cf876e556" providerId="ADAL" clId="{F6916BB8-39AD-4E92-84B1-A2F2334DB00C}" dt="2022-12-20T19:00:25.164" v="14256"/>
          <ac:inkMkLst>
            <pc:docMk/>
            <pc:sldMk cId="426085312" sldId="570"/>
            <ac:inkMk id="48" creationId="{8192F179-A786-A20F-4B7D-9A9512678F60}"/>
          </ac:inkMkLst>
        </pc:inkChg>
        <pc:inkChg chg="add mod">
          <ac:chgData name="GAETANO RANDAZZO" userId="6bcc7446-c451-42ee-9900-145cf876e556" providerId="ADAL" clId="{F6916BB8-39AD-4E92-84B1-A2F2334DB00C}" dt="2022-12-20T19:00:25.164" v="14256"/>
          <ac:inkMkLst>
            <pc:docMk/>
            <pc:sldMk cId="426085312" sldId="570"/>
            <ac:inkMk id="84" creationId="{C8BE9CB5-6F34-452A-4677-680B9D9EB605}"/>
          </ac:inkMkLst>
        </pc:inkChg>
        <pc:inkChg chg="add mod">
          <ac:chgData name="GAETANO RANDAZZO" userId="6bcc7446-c451-42ee-9900-145cf876e556" providerId="ADAL" clId="{F6916BB8-39AD-4E92-84B1-A2F2334DB00C}" dt="2022-12-20T19:00:29.685" v="14261"/>
          <ac:inkMkLst>
            <pc:docMk/>
            <pc:sldMk cId="426085312" sldId="570"/>
            <ac:inkMk id="85" creationId="{1C5D7378-C8D2-FE62-37B5-3D0B62FC3A5F}"/>
          </ac:inkMkLst>
        </pc:inkChg>
        <pc:inkChg chg="add mod">
          <ac:chgData name="GAETANO RANDAZZO" userId="6bcc7446-c451-42ee-9900-145cf876e556" providerId="ADAL" clId="{F6916BB8-39AD-4E92-84B1-A2F2334DB00C}" dt="2022-12-20T19:00:29.685" v="14261"/>
          <ac:inkMkLst>
            <pc:docMk/>
            <pc:sldMk cId="426085312" sldId="570"/>
            <ac:inkMk id="88" creationId="{581572F2-9B1E-AD8F-2498-EF85DF3114D3}"/>
          </ac:inkMkLst>
        </pc:inkChg>
        <pc:inkChg chg="add mod">
          <ac:chgData name="GAETANO RANDAZZO" userId="6bcc7446-c451-42ee-9900-145cf876e556" providerId="ADAL" clId="{F6916BB8-39AD-4E92-84B1-A2F2334DB00C}" dt="2022-12-20T19:00:29.685" v="14261"/>
          <ac:inkMkLst>
            <pc:docMk/>
            <pc:sldMk cId="426085312" sldId="570"/>
            <ac:inkMk id="92" creationId="{DACB47F0-8D3E-E1B7-7F73-87D8BF24C150}"/>
          </ac:inkMkLst>
        </pc:inkChg>
        <pc:inkChg chg="add mod">
          <ac:chgData name="GAETANO RANDAZZO" userId="6bcc7446-c451-42ee-9900-145cf876e556" providerId="ADAL" clId="{F6916BB8-39AD-4E92-84B1-A2F2334DB00C}" dt="2022-12-20T19:00:29.685" v="14261"/>
          <ac:inkMkLst>
            <pc:docMk/>
            <pc:sldMk cId="426085312" sldId="570"/>
            <ac:inkMk id="93" creationId="{BF9C61C0-5852-2280-A4DB-CEEDE05E13D7}"/>
          </ac:inkMkLst>
        </pc:inkChg>
        <pc:inkChg chg="add mod">
          <ac:chgData name="GAETANO RANDAZZO" userId="6bcc7446-c451-42ee-9900-145cf876e556" providerId="ADAL" clId="{F6916BB8-39AD-4E92-84B1-A2F2334DB00C}" dt="2022-12-20T19:00:29.685" v="14261"/>
          <ac:inkMkLst>
            <pc:docMk/>
            <pc:sldMk cId="426085312" sldId="570"/>
            <ac:inkMk id="94" creationId="{39D121EE-AA79-62FC-D643-BE2E67BD26F7}"/>
          </ac:inkMkLst>
        </pc:inkChg>
        <pc:inkChg chg="add mod">
          <ac:chgData name="GAETANO RANDAZZO" userId="6bcc7446-c451-42ee-9900-145cf876e556" providerId="ADAL" clId="{F6916BB8-39AD-4E92-84B1-A2F2334DB00C}" dt="2022-12-20T19:00:29.685" v="14261"/>
          <ac:inkMkLst>
            <pc:docMk/>
            <pc:sldMk cId="426085312" sldId="570"/>
            <ac:inkMk id="96" creationId="{C445C56B-35D0-A2CA-D198-13F6B245A934}"/>
          </ac:inkMkLst>
        </pc:inkChg>
        <pc:inkChg chg="add mod">
          <ac:chgData name="GAETANO RANDAZZO" userId="6bcc7446-c451-42ee-9900-145cf876e556" providerId="ADAL" clId="{F6916BB8-39AD-4E92-84B1-A2F2334DB00C}" dt="2022-12-20T19:01:36.040" v="14284"/>
          <ac:inkMkLst>
            <pc:docMk/>
            <pc:sldMk cId="426085312" sldId="570"/>
            <ac:inkMk id="99" creationId="{63F8EDBC-85FF-B3F3-F883-A920937073DA}"/>
          </ac:inkMkLst>
        </pc:inkChg>
        <pc:inkChg chg="add mod">
          <ac:chgData name="GAETANO RANDAZZO" userId="6bcc7446-c451-42ee-9900-145cf876e556" providerId="ADAL" clId="{F6916BB8-39AD-4E92-84B1-A2F2334DB00C}" dt="2022-12-20T19:01:36.040" v="14284"/>
          <ac:inkMkLst>
            <pc:docMk/>
            <pc:sldMk cId="426085312" sldId="570"/>
            <ac:inkMk id="105" creationId="{A4175524-2388-4CB2-6459-21D8EF9E61C8}"/>
          </ac:inkMkLst>
        </pc:inkChg>
        <pc:inkChg chg="add">
          <ac:chgData name="GAETANO RANDAZZO" userId="6bcc7446-c451-42ee-9900-145cf876e556" providerId="ADAL" clId="{F6916BB8-39AD-4E92-84B1-A2F2334DB00C}" dt="2022-12-20T19:01:19.727" v="14264" actId="9405"/>
          <ac:inkMkLst>
            <pc:docMk/>
            <pc:sldMk cId="426085312" sldId="570"/>
            <ac:inkMk id="114" creationId="{B28D20C5-6BCB-E7A3-4DB2-43F782D3F1A3}"/>
          </ac:inkMkLst>
        </pc:inkChg>
        <pc:inkChg chg="add">
          <ac:chgData name="GAETANO RANDAZZO" userId="6bcc7446-c451-42ee-9900-145cf876e556" providerId="ADAL" clId="{F6916BB8-39AD-4E92-84B1-A2F2334DB00C}" dt="2022-12-20T19:01:21.196" v="14265" actId="9405"/>
          <ac:inkMkLst>
            <pc:docMk/>
            <pc:sldMk cId="426085312" sldId="570"/>
            <ac:inkMk id="115" creationId="{5FC2BCD5-08E4-1D81-DA54-D99041B136AE}"/>
          </ac:inkMkLst>
        </pc:inkChg>
        <pc:inkChg chg="add mod">
          <ac:chgData name="GAETANO RANDAZZO" userId="6bcc7446-c451-42ee-9900-145cf876e556" providerId="ADAL" clId="{F6916BB8-39AD-4E92-84B1-A2F2334DB00C}" dt="2022-12-20T19:01:36.040" v="14284"/>
          <ac:inkMkLst>
            <pc:docMk/>
            <pc:sldMk cId="426085312" sldId="570"/>
            <ac:inkMk id="116" creationId="{E44FD047-C38E-9775-A606-2653B46D48F4}"/>
          </ac:inkMkLst>
        </pc:inkChg>
        <pc:inkChg chg="add mod">
          <ac:chgData name="GAETANO RANDAZZO" userId="6bcc7446-c451-42ee-9900-145cf876e556" providerId="ADAL" clId="{F6916BB8-39AD-4E92-84B1-A2F2334DB00C}" dt="2022-12-20T19:01:36.040" v="14284"/>
          <ac:inkMkLst>
            <pc:docMk/>
            <pc:sldMk cId="426085312" sldId="570"/>
            <ac:inkMk id="117" creationId="{3B03B8D7-E073-374D-91BB-2CD756D8E56B}"/>
          </ac:inkMkLst>
        </pc:inkChg>
        <pc:inkChg chg="add mod">
          <ac:chgData name="GAETANO RANDAZZO" userId="6bcc7446-c451-42ee-9900-145cf876e556" providerId="ADAL" clId="{F6916BB8-39AD-4E92-84B1-A2F2334DB00C}" dt="2022-12-20T19:01:36.040" v="14284"/>
          <ac:inkMkLst>
            <pc:docMk/>
            <pc:sldMk cId="426085312" sldId="570"/>
            <ac:inkMk id="121" creationId="{88E0B446-C979-960C-BEC7-211F1465E78A}"/>
          </ac:inkMkLst>
        </pc:inkChg>
        <pc:inkChg chg="add mod">
          <ac:chgData name="GAETANO RANDAZZO" userId="6bcc7446-c451-42ee-9900-145cf876e556" providerId="ADAL" clId="{F6916BB8-39AD-4E92-84B1-A2F2334DB00C}" dt="2022-12-20T19:01:36.040" v="14284"/>
          <ac:inkMkLst>
            <pc:docMk/>
            <pc:sldMk cId="426085312" sldId="570"/>
            <ac:inkMk id="122" creationId="{7D382675-3CFD-92AB-71AF-FFB0C15ACDE0}"/>
          </ac:inkMkLst>
        </pc:inkChg>
        <pc:inkChg chg="add mod">
          <ac:chgData name="GAETANO RANDAZZO" userId="6bcc7446-c451-42ee-9900-145cf876e556" providerId="ADAL" clId="{F6916BB8-39AD-4E92-84B1-A2F2334DB00C}" dt="2022-12-20T19:01:36.040" v="14284"/>
          <ac:inkMkLst>
            <pc:docMk/>
            <pc:sldMk cId="426085312" sldId="570"/>
            <ac:inkMk id="123" creationId="{4ED6D661-85DC-8156-A50E-01A5158C41FF}"/>
          </ac:inkMkLst>
        </pc:inkChg>
        <pc:inkChg chg="add mod">
          <ac:chgData name="GAETANO RANDAZZO" userId="6bcc7446-c451-42ee-9900-145cf876e556" providerId="ADAL" clId="{F6916BB8-39AD-4E92-84B1-A2F2334DB00C}" dt="2022-12-20T19:01:36.040" v="14284"/>
          <ac:inkMkLst>
            <pc:docMk/>
            <pc:sldMk cId="426085312" sldId="570"/>
            <ac:inkMk id="124" creationId="{3AA43A77-3484-4DEE-DB25-560D410C4824}"/>
          </ac:inkMkLst>
        </pc:inkChg>
        <pc:inkChg chg="add mod">
          <ac:chgData name="GAETANO RANDAZZO" userId="6bcc7446-c451-42ee-9900-145cf876e556" providerId="ADAL" clId="{F6916BB8-39AD-4E92-84B1-A2F2334DB00C}" dt="2022-12-20T19:01:36.040" v="14284"/>
          <ac:inkMkLst>
            <pc:docMk/>
            <pc:sldMk cId="426085312" sldId="570"/>
            <ac:inkMk id="132" creationId="{86143FE8-AE6E-FE8B-0245-ADCF42364C8C}"/>
          </ac:inkMkLst>
        </pc:inkChg>
        <pc:inkChg chg="add mod">
          <ac:chgData name="GAETANO RANDAZZO" userId="6bcc7446-c451-42ee-9900-145cf876e556" providerId="ADAL" clId="{F6916BB8-39AD-4E92-84B1-A2F2334DB00C}" dt="2022-12-20T19:01:36.040" v="14284"/>
          <ac:inkMkLst>
            <pc:docMk/>
            <pc:sldMk cId="426085312" sldId="570"/>
            <ac:inkMk id="133" creationId="{EC9DACAD-FFBB-C236-DAB4-4D00B4B602DA}"/>
          </ac:inkMkLst>
        </pc:inkChg>
        <pc:inkChg chg="add mod">
          <ac:chgData name="GAETANO RANDAZZO" userId="6bcc7446-c451-42ee-9900-145cf876e556" providerId="ADAL" clId="{F6916BB8-39AD-4E92-84B1-A2F2334DB00C}" dt="2022-12-20T19:01:36.040" v="14284"/>
          <ac:inkMkLst>
            <pc:docMk/>
            <pc:sldMk cId="426085312" sldId="570"/>
            <ac:inkMk id="135" creationId="{811B64E7-9A4D-2CF4-9F23-4ECABE960ADF}"/>
          </ac:inkMkLst>
        </pc:inkChg>
        <pc:inkChg chg="add mod">
          <ac:chgData name="GAETANO RANDAZZO" userId="6bcc7446-c451-42ee-9900-145cf876e556" providerId="ADAL" clId="{F6916BB8-39AD-4E92-84B1-A2F2334DB00C}" dt="2022-12-20T19:01:36.040" v="14284"/>
          <ac:inkMkLst>
            <pc:docMk/>
            <pc:sldMk cId="426085312" sldId="570"/>
            <ac:inkMk id="137" creationId="{DBF67473-DA1A-2D9C-5FB0-997E7D1E4681}"/>
          </ac:inkMkLst>
        </pc:inkChg>
        <pc:inkChg chg="add mod">
          <ac:chgData name="GAETANO RANDAZZO" userId="6bcc7446-c451-42ee-9900-145cf876e556" providerId="ADAL" clId="{F6916BB8-39AD-4E92-84B1-A2F2334DB00C}" dt="2022-12-20T19:01:36.040" v="14284"/>
          <ac:inkMkLst>
            <pc:docMk/>
            <pc:sldMk cId="426085312" sldId="570"/>
            <ac:inkMk id="138" creationId="{60CA821E-DE65-F878-BC67-020683BB28E9}"/>
          </ac:inkMkLst>
        </pc:inkChg>
        <pc:inkChg chg="add mod">
          <ac:chgData name="GAETANO RANDAZZO" userId="6bcc7446-c451-42ee-9900-145cf876e556" providerId="ADAL" clId="{F6916BB8-39AD-4E92-84B1-A2F2334DB00C}" dt="2022-12-20T19:01:36.040" v="14284"/>
          <ac:inkMkLst>
            <pc:docMk/>
            <pc:sldMk cId="426085312" sldId="570"/>
            <ac:inkMk id="139" creationId="{633760EE-13BB-4F17-072B-FD841C857286}"/>
          </ac:inkMkLst>
        </pc:inkChg>
        <pc:inkChg chg="add mod">
          <ac:chgData name="GAETANO RANDAZZO" userId="6bcc7446-c451-42ee-9900-145cf876e556" providerId="ADAL" clId="{F6916BB8-39AD-4E92-84B1-A2F2334DB00C}" dt="2022-12-20T19:01:36.040" v="14284"/>
          <ac:inkMkLst>
            <pc:docMk/>
            <pc:sldMk cId="426085312" sldId="570"/>
            <ac:inkMk id="140" creationId="{6D55CC7F-DB3F-3F1E-2611-C8623ADDE627}"/>
          </ac:inkMkLst>
        </pc:inkChg>
        <pc:inkChg chg="add mod">
          <ac:chgData name="GAETANO RANDAZZO" userId="6bcc7446-c451-42ee-9900-145cf876e556" providerId="ADAL" clId="{F6916BB8-39AD-4E92-84B1-A2F2334DB00C}" dt="2022-12-20T19:01:36.040" v="14284"/>
          <ac:inkMkLst>
            <pc:docMk/>
            <pc:sldMk cId="426085312" sldId="570"/>
            <ac:inkMk id="141" creationId="{753C6684-8E63-8D7B-8E5B-9636D3585010}"/>
          </ac:inkMkLst>
        </pc:inkChg>
        <pc:inkChg chg="add mod">
          <ac:chgData name="GAETANO RANDAZZO" userId="6bcc7446-c451-42ee-9900-145cf876e556" providerId="ADAL" clId="{F6916BB8-39AD-4E92-84B1-A2F2334DB00C}" dt="2022-12-20T19:01:36.040" v="14284"/>
          <ac:inkMkLst>
            <pc:docMk/>
            <pc:sldMk cId="426085312" sldId="570"/>
            <ac:inkMk id="142" creationId="{25BF73F6-02AE-530E-65D2-8DB1BE2616AA}"/>
          </ac:inkMkLst>
        </pc:inkChg>
        <pc:inkChg chg="add mod">
          <ac:chgData name="GAETANO RANDAZZO" userId="6bcc7446-c451-42ee-9900-145cf876e556" providerId="ADAL" clId="{F6916BB8-39AD-4E92-84B1-A2F2334DB00C}" dt="2022-12-20T19:01:36.040" v="14284"/>
          <ac:inkMkLst>
            <pc:docMk/>
            <pc:sldMk cId="426085312" sldId="570"/>
            <ac:inkMk id="143" creationId="{0560B796-4358-873F-3619-E134AF5D2197}"/>
          </ac:inkMkLst>
        </pc:inkChg>
        <pc:inkChg chg="add mod">
          <ac:chgData name="GAETANO RANDAZZO" userId="6bcc7446-c451-42ee-9900-145cf876e556" providerId="ADAL" clId="{F6916BB8-39AD-4E92-84B1-A2F2334DB00C}" dt="2022-12-20T19:01:36.040" v="14284"/>
          <ac:inkMkLst>
            <pc:docMk/>
            <pc:sldMk cId="426085312" sldId="570"/>
            <ac:inkMk id="144" creationId="{FE666FBE-09D0-F2A0-43DA-C09EFD75E42F}"/>
          </ac:inkMkLst>
        </pc:inkChg>
        <pc:inkChg chg="add mod">
          <ac:chgData name="GAETANO RANDAZZO" userId="6bcc7446-c451-42ee-9900-145cf876e556" providerId="ADAL" clId="{F6916BB8-39AD-4E92-84B1-A2F2334DB00C}" dt="2022-12-20T19:01:36.040" v="14284"/>
          <ac:inkMkLst>
            <pc:docMk/>
            <pc:sldMk cId="426085312" sldId="570"/>
            <ac:inkMk id="145" creationId="{2EB8F505-A981-1A3F-2DF2-6EBAD5C5545F}"/>
          </ac:inkMkLst>
        </pc:inkChg>
      </pc:sldChg>
      <pc:sldChg chg="addSp delSp modSp add mod ord">
        <pc:chgData name="GAETANO RANDAZZO" userId="6bcc7446-c451-42ee-9900-145cf876e556" providerId="ADAL" clId="{F6916BB8-39AD-4E92-84B1-A2F2334DB00C}" dt="2022-12-20T21:15:49.430" v="16698"/>
        <pc:sldMkLst>
          <pc:docMk/>
          <pc:sldMk cId="350476619" sldId="571"/>
        </pc:sldMkLst>
        <pc:spChg chg="mod">
          <ac:chgData name="GAETANO RANDAZZO" userId="6bcc7446-c451-42ee-9900-145cf876e556" providerId="ADAL" clId="{F6916BB8-39AD-4E92-84B1-A2F2334DB00C}" dt="2022-12-20T19:10:13.883" v="15047" actId="20577"/>
          <ac:spMkLst>
            <pc:docMk/>
            <pc:sldMk cId="350476619" sldId="571"/>
            <ac:spMk id="2" creationId="{DBFF17A6-AFAD-BFD5-427E-9A335A5EF57E}"/>
          </ac:spMkLst>
        </pc:spChg>
        <pc:spChg chg="mod">
          <ac:chgData name="GAETANO RANDAZZO" userId="6bcc7446-c451-42ee-9900-145cf876e556" providerId="ADAL" clId="{F6916BB8-39AD-4E92-84B1-A2F2334DB00C}" dt="2022-12-20T19:13:57.813" v="15842" actId="20577"/>
          <ac:spMkLst>
            <pc:docMk/>
            <pc:sldMk cId="350476619" sldId="571"/>
            <ac:spMk id="82" creationId="{12505B18-4C83-A129-D0AB-1C1B257F1D02}"/>
          </ac:spMkLst>
        </pc:spChg>
        <pc:spChg chg="add del mod">
          <ac:chgData name="GAETANO RANDAZZO" userId="6bcc7446-c451-42ee-9900-145cf876e556" providerId="ADAL" clId="{F6916BB8-39AD-4E92-84B1-A2F2334DB00C}" dt="2022-12-20T19:15:56.973" v="15852" actId="478"/>
          <ac:spMkLst>
            <pc:docMk/>
            <pc:sldMk cId="350476619" sldId="571"/>
            <ac:spMk id="83" creationId="{FFC32B25-CDF1-8604-CEC2-274F307706D2}"/>
          </ac:spMkLst>
        </pc:spChg>
        <pc:spChg chg="add del mod">
          <ac:chgData name="GAETANO RANDAZZO" userId="6bcc7446-c451-42ee-9900-145cf876e556" providerId="ADAL" clId="{F6916BB8-39AD-4E92-84B1-A2F2334DB00C}" dt="2022-12-20T19:16:33.583" v="15853" actId="478"/>
          <ac:spMkLst>
            <pc:docMk/>
            <pc:sldMk cId="350476619" sldId="571"/>
            <ac:spMk id="84" creationId="{4343EACD-E7A6-B2D4-4720-7BC26F46ED2A}"/>
          </ac:spMkLst>
        </pc:spChg>
        <pc:spChg chg="add del mod">
          <ac:chgData name="GAETANO RANDAZZO" userId="6bcc7446-c451-42ee-9900-145cf876e556" providerId="ADAL" clId="{F6916BB8-39AD-4E92-84B1-A2F2334DB00C}" dt="2022-12-20T19:15:56.265" v="15851" actId="478"/>
          <ac:spMkLst>
            <pc:docMk/>
            <pc:sldMk cId="350476619" sldId="571"/>
            <ac:spMk id="85" creationId="{2A616466-9EE6-B507-6FF6-1872F3E165BC}"/>
          </ac:spMkLst>
        </pc:spChg>
        <pc:spChg chg="add del mod">
          <ac:chgData name="GAETANO RANDAZZO" userId="6bcc7446-c451-42ee-9900-145cf876e556" providerId="ADAL" clId="{F6916BB8-39AD-4E92-84B1-A2F2334DB00C}" dt="2022-12-20T20:24:00.955" v="15862" actId="478"/>
          <ac:spMkLst>
            <pc:docMk/>
            <pc:sldMk cId="350476619" sldId="571"/>
            <ac:spMk id="88" creationId="{3B0F1629-9800-4A57-742F-B4E7FB4CC947}"/>
          </ac:spMkLst>
        </pc:spChg>
        <pc:spChg chg="add del mod">
          <ac:chgData name="GAETANO RANDAZZO" userId="6bcc7446-c451-42ee-9900-145cf876e556" providerId="ADAL" clId="{F6916BB8-39AD-4E92-84B1-A2F2334DB00C}" dt="2022-12-20T19:17:58.608" v="15861" actId="478"/>
          <ac:spMkLst>
            <pc:docMk/>
            <pc:sldMk cId="350476619" sldId="571"/>
            <ac:spMk id="89" creationId="{2F3A51CA-71E3-CF55-1953-FEBDE3359580}"/>
          </ac:spMkLst>
        </pc:spChg>
        <pc:spChg chg="del">
          <ac:chgData name="GAETANO RANDAZZO" userId="6bcc7446-c451-42ee-9900-145cf876e556" providerId="ADAL" clId="{F6916BB8-39AD-4E92-84B1-A2F2334DB00C}" dt="2022-12-20T19:09:57.884" v="14990" actId="478"/>
          <ac:spMkLst>
            <pc:docMk/>
            <pc:sldMk cId="350476619" sldId="571"/>
            <ac:spMk id="183" creationId="{D0C38A6C-3B02-FB16-2165-685507236FC2}"/>
          </ac:spMkLst>
        </pc:spChg>
        <pc:spChg chg="del">
          <ac:chgData name="GAETANO RANDAZZO" userId="6bcc7446-c451-42ee-9900-145cf876e556" providerId="ADAL" clId="{F6916BB8-39AD-4E92-84B1-A2F2334DB00C}" dt="2022-12-20T19:09:57.884" v="14990" actId="478"/>
          <ac:spMkLst>
            <pc:docMk/>
            <pc:sldMk cId="350476619" sldId="571"/>
            <ac:spMk id="184" creationId="{9BA4E1A1-1740-A1B0-C405-AEF05910CA16}"/>
          </ac:spMkLst>
        </pc:spChg>
        <pc:spChg chg="del">
          <ac:chgData name="GAETANO RANDAZZO" userId="6bcc7446-c451-42ee-9900-145cf876e556" providerId="ADAL" clId="{F6916BB8-39AD-4E92-84B1-A2F2334DB00C}" dt="2022-12-20T19:09:57.884" v="14990" actId="478"/>
          <ac:spMkLst>
            <pc:docMk/>
            <pc:sldMk cId="350476619" sldId="571"/>
            <ac:spMk id="185" creationId="{D2EE8935-475A-CB21-53BA-DA25E2F440D3}"/>
          </ac:spMkLst>
        </pc:spChg>
        <pc:spChg chg="del">
          <ac:chgData name="GAETANO RANDAZZO" userId="6bcc7446-c451-42ee-9900-145cf876e556" providerId="ADAL" clId="{F6916BB8-39AD-4E92-84B1-A2F2334DB00C}" dt="2022-12-20T19:09:57.884" v="14990" actId="478"/>
          <ac:spMkLst>
            <pc:docMk/>
            <pc:sldMk cId="350476619" sldId="571"/>
            <ac:spMk id="186" creationId="{A64E10CC-A551-F1F9-1980-2B575653502B}"/>
          </ac:spMkLst>
        </pc:spChg>
        <pc:grpChg chg="del">
          <ac:chgData name="GAETANO RANDAZZO" userId="6bcc7446-c451-42ee-9900-145cf876e556" providerId="ADAL" clId="{F6916BB8-39AD-4E92-84B1-A2F2334DB00C}" dt="2022-12-20T19:09:57.884" v="14990" actId="478"/>
          <ac:grpSpMkLst>
            <pc:docMk/>
            <pc:sldMk cId="350476619" sldId="571"/>
            <ac:grpSpMk id="26" creationId="{3286B1A2-CA99-7C78-7AF9-1DF0AFF97539}"/>
          </ac:grpSpMkLst>
        </pc:grpChg>
        <pc:grpChg chg="del">
          <ac:chgData name="GAETANO RANDAZZO" userId="6bcc7446-c451-42ee-9900-145cf876e556" providerId="ADAL" clId="{F6916BB8-39AD-4E92-84B1-A2F2334DB00C}" dt="2022-12-20T19:09:57.884" v="14990" actId="478"/>
          <ac:grpSpMkLst>
            <pc:docMk/>
            <pc:sldMk cId="350476619" sldId="571"/>
            <ac:grpSpMk id="38" creationId="{397E1751-39BC-F636-5989-7065885CBC2D}"/>
          </ac:grpSpMkLst>
        </pc:grpChg>
        <pc:grpChg chg="del">
          <ac:chgData name="GAETANO RANDAZZO" userId="6bcc7446-c451-42ee-9900-145cf876e556" providerId="ADAL" clId="{F6916BB8-39AD-4E92-84B1-A2F2334DB00C}" dt="2022-12-20T19:09:57.884" v="14990" actId="478"/>
          <ac:grpSpMkLst>
            <pc:docMk/>
            <pc:sldMk cId="350476619" sldId="571"/>
            <ac:grpSpMk id="40" creationId="{47D5E234-6CBD-D25E-C3AB-8FCF94E39D79}"/>
          </ac:grpSpMkLst>
        </pc:grpChg>
        <pc:grpChg chg="del">
          <ac:chgData name="GAETANO RANDAZZO" userId="6bcc7446-c451-42ee-9900-145cf876e556" providerId="ADAL" clId="{F6916BB8-39AD-4E92-84B1-A2F2334DB00C}" dt="2022-12-20T19:09:57.884" v="14990" actId="478"/>
          <ac:grpSpMkLst>
            <pc:docMk/>
            <pc:sldMk cId="350476619" sldId="571"/>
            <ac:grpSpMk id="57" creationId="{2669A723-8C31-D7F1-BAA6-16D2E5351945}"/>
          </ac:grpSpMkLst>
        </pc:grpChg>
        <pc:grpChg chg="del">
          <ac:chgData name="GAETANO RANDAZZO" userId="6bcc7446-c451-42ee-9900-145cf876e556" providerId="ADAL" clId="{F6916BB8-39AD-4E92-84B1-A2F2334DB00C}" dt="2022-12-20T19:09:57.884" v="14990" actId="478"/>
          <ac:grpSpMkLst>
            <pc:docMk/>
            <pc:sldMk cId="350476619" sldId="571"/>
            <ac:grpSpMk id="70" creationId="{0B693D02-718F-CC28-6065-4D2EC7730007}"/>
          </ac:grpSpMkLst>
        </pc:grpChg>
        <pc:grpChg chg="del">
          <ac:chgData name="GAETANO RANDAZZO" userId="6bcc7446-c451-42ee-9900-145cf876e556" providerId="ADAL" clId="{F6916BB8-39AD-4E92-84B1-A2F2334DB00C}" dt="2022-12-20T19:09:57.884" v="14990" actId="478"/>
          <ac:grpSpMkLst>
            <pc:docMk/>
            <pc:sldMk cId="350476619" sldId="571"/>
            <ac:grpSpMk id="81" creationId="{2421D3D2-CB14-DB10-0142-F5DF1D38E5ED}"/>
          </ac:grpSpMkLst>
        </pc:grpChg>
        <pc:grpChg chg="del">
          <ac:chgData name="GAETANO RANDAZZO" userId="6bcc7446-c451-42ee-9900-145cf876e556" providerId="ADAL" clId="{F6916BB8-39AD-4E92-84B1-A2F2334DB00C}" dt="2022-12-20T19:09:58.573" v="14991" actId="478"/>
          <ac:grpSpMkLst>
            <pc:docMk/>
            <pc:sldMk cId="350476619" sldId="571"/>
            <ac:grpSpMk id="148" creationId="{F38DFEBB-E420-2E0A-27E9-597BB187A5C3}"/>
          </ac:grpSpMkLst>
        </pc:grpChg>
        <pc:grpChg chg="del">
          <ac:chgData name="GAETANO RANDAZZO" userId="6bcc7446-c451-42ee-9900-145cf876e556" providerId="ADAL" clId="{F6916BB8-39AD-4E92-84B1-A2F2334DB00C}" dt="2022-12-20T19:09:57.884" v="14990" actId="478"/>
          <ac:grpSpMkLst>
            <pc:docMk/>
            <pc:sldMk cId="350476619" sldId="571"/>
            <ac:grpSpMk id="149" creationId="{CBD0A932-606D-A107-EDDE-EF979319B1C1}"/>
          </ac:grpSpMkLst>
        </pc:grpChg>
        <pc:inkChg chg="del">
          <ac:chgData name="GAETANO RANDAZZO" userId="6bcc7446-c451-42ee-9900-145cf876e556" providerId="ADAL" clId="{F6916BB8-39AD-4E92-84B1-A2F2334DB00C}" dt="2022-12-20T19:09:57.884" v="14990" actId="478"/>
          <ac:inkMkLst>
            <pc:docMk/>
            <pc:sldMk cId="350476619" sldId="571"/>
            <ac:inkMk id="56" creationId="{68968E5E-2323-C5F1-C3BB-6ADED7B32A80}"/>
          </ac:inkMkLst>
        </pc:inkChg>
        <pc:inkChg chg="del">
          <ac:chgData name="GAETANO RANDAZZO" userId="6bcc7446-c451-42ee-9900-145cf876e556" providerId="ADAL" clId="{F6916BB8-39AD-4E92-84B1-A2F2334DB00C}" dt="2022-12-20T19:09:57.884" v="14990" actId="478"/>
          <ac:inkMkLst>
            <pc:docMk/>
            <pc:sldMk cId="350476619" sldId="571"/>
            <ac:inkMk id="66" creationId="{3139CD51-E5AA-C791-1B7A-10C7DB53D6BE}"/>
          </ac:inkMkLst>
        </pc:inkChg>
        <pc:inkChg chg="del">
          <ac:chgData name="GAETANO RANDAZZO" userId="6bcc7446-c451-42ee-9900-145cf876e556" providerId="ADAL" clId="{F6916BB8-39AD-4E92-84B1-A2F2334DB00C}" dt="2022-12-20T19:09:59.670" v="14992" actId="478"/>
          <ac:inkMkLst>
            <pc:docMk/>
            <pc:sldMk cId="350476619" sldId="571"/>
            <ac:inkMk id="67" creationId="{B8C8A477-F57A-45BE-0595-006FD54CB239}"/>
          </ac:inkMkLst>
        </pc:inkChg>
        <pc:cxnChg chg="del">
          <ac:chgData name="GAETANO RANDAZZO" userId="6bcc7446-c451-42ee-9900-145cf876e556" providerId="ADAL" clId="{F6916BB8-39AD-4E92-84B1-A2F2334DB00C}" dt="2022-12-20T19:09:57.884" v="14990" actId="478"/>
          <ac:cxnSpMkLst>
            <pc:docMk/>
            <pc:sldMk cId="350476619" sldId="571"/>
            <ac:cxnSpMk id="126" creationId="{3B9AF782-F2DB-88D3-47E9-399B637C6EBC}"/>
          </ac:cxnSpMkLst>
        </pc:cxnChg>
        <pc:cxnChg chg="del">
          <ac:chgData name="GAETANO RANDAZZO" userId="6bcc7446-c451-42ee-9900-145cf876e556" providerId="ADAL" clId="{F6916BB8-39AD-4E92-84B1-A2F2334DB00C}" dt="2022-12-20T19:09:57.884" v="14990" actId="478"/>
          <ac:cxnSpMkLst>
            <pc:docMk/>
            <pc:sldMk cId="350476619" sldId="571"/>
            <ac:cxnSpMk id="131" creationId="{8C21D04B-7D7E-BF91-EC41-456BDAAC3FBB}"/>
          </ac:cxnSpMkLst>
        </pc:cxnChg>
      </pc:sldChg>
      <pc:sldChg chg="addSp delSp modSp add del mod">
        <pc:chgData name="GAETANO RANDAZZO" userId="6bcc7446-c451-42ee-9900-145cf876e556" providerId="ADAL" clId="{F6916BB8-39AD-4E92-84B1-A2F2334DB00C}" dt="2022-12-21T07:49:32.542" v="18251" actId="2696"/>
        <pc:sldMkLst>
          <pc:docMk/>
          <pc:sldMk cId="1659798485" sldId="572"/>
        </pc:sldMkLst>
        <pc:spChg chg="mod">
          <ac:chgData name="GAETANO RANDAZZO" userId="6bcc7446-c451-42ee-9900-145cf876e556" providerId="ADAL" clId="{F6916BB8-39AD-4E92-84B1-A2F2334DB00C}" dt="2022-12-20T21:00:23.662" v="16420" actId="1076"/>
          <ac:spMkLst>
            <pc:docMk/>
            <pc:sldMk cId="1659798485" sldId="572"/>
            <ac:spMk id="2" creationId="{DBFF17A6-AFAD-BFD5-427E-9A335A5EF57E}"/>
          </ac:spMkLst>
        </pc:spChg>
        <pc:spChg chg="mod">
          <ac:chgData name="GAETANO RANDAZZO" userId="6bcc7446-c451-42ee-9900-145cf876e556" providerId="ADAL" clId="{F6916BB8-39AD-4E92-84B1-A2F2334DB00C}" dt="2022-12-20T20:41:10.957" v="15922" actId="20577"/>
          <ac:spMkLst>
            <pc:docMk/>
            <pc:sldMk cId="1659798485" sldId="572"/>
            <ac:spMk id="19" creationId="{7420E827-A41B-828C-4E0D-29969B7C6238}"/>
          </ac:spMkLst>
        </pc:spChg>
        <pc:spChg chg="del mod">
          <ac:chgData name="GAETANO RANDAZZO" userId="6bcc7446-c451-42ee-9900-145cf876e556" providerId="ADAL" clId="{F6916BB8-39AD-4E92-84B1-A2F2334DB00C}" dt="2022-12-20T20:42:29.146" v="15929" actId="478"/>
          <ac:spMkLst>
            <pc:docMk/>
            <pc:sldMk cId="1659798485" sldId="572"/>
            <ac:spMk id="21" creationId="{1D3B5096-7747-5EB6-E74E-1C404311D016}"/>
          </ac:spMkLst>
        </pc:spChg>
        <pc:spChg chg="del mod">
          <ac:chgData name="GAETANO RANDAZZO" userId="6bcc7446-c451-42ee-9900-145cf876e556" providerId="ADAL" clId="{F6916BB8-39AD-4E92-84B1-A2F2334DB00C}" dt="2022-12-20T20:48:48.166" v="16129" actId="478"/>
          <ac:spMkLst>
            <pc:docMk/>
            <pc:sldMk cId="1659798485" sldId="572"/>
            <ac:spMk id="23" creationId="{55E1664A-0967-E773-284B-6BAA216862A2}"/>
          </ac:spMkLst>
        </pc:spChg>
        <pc:spChg chg="del mod">
          <ac:chgData name="GAETANO RANDAZZO" userId="6bcc7446-c451-42ee-9900-145cf876e556" providerId="ADAL" clId="{F6916BB8-39AD-4E92-84B1-A2F2334DB00C}" dt="2022-12-20T20:48:50.119" v="16131" actId="478"/>
          <ac:spMkLst>
            <pc:docMk/>
            <pc:sldMk cId="1659798485" sldId="572"/>
            <ac:spMk id="26" creationId="{DDD4626A-D415-CE62-2C95-F70AD42C18F9}"/>
          </ac:spMkLst>
        </pc:spChg>
        <pc:spChg chg="del mod">
          <ac:chgData name="GAETANO RANDAZZO" userId="6bcc7446-c451-42ee-9900-145cf876e556" providerId="ADAL" clId="{F6916BB8-39AD-4E92-84B1-A2F2334DB00C}" dt="2022-12-20T20:48:49.197" v="16130" actId="478"/>
          <ac:spMkLst>
            <pc:docMk/>
            <pc:sldMk cId="1659798485" sldId="572"/>
            <ac:spMk id="31" creationId="{7A8A1F33-8E93-2831-53FE-8903A80C251E}"/>
          </ac:spMkLst>
        </pc:spChg>
        <pc:spChg chg="del mod">
          <ac:chgData name="GAETANO RANDAZZO" userId="6bcc7446-c451-42ee-9900-145cf876e556" providerId="ADAL" clId="{F6916BB8-39AD-4E92-84B1-A2F2334DB00C}" dt="2022-12-20T20:48:48.166" v="16129" actId="478"/>
          <ac:spMkLst>
            <pc:docMk/>
            <pc:sldMk cId="1659798485" sldId="572"/>
            <ac:spMk id="37" creationId="{3520F9DC-B95B-8C72-D9C4-6478747C8C8F}"/>
          </ac:spMkLst>
        </pc:spChg>
        <pc:spChg chg="mod">
          <ac:chgData name="GAETANO RANDAZZO" userId="6bcc7446-c451-42ee-9900-145cf876e556" providerId="ADAL" clId="{F6916BB8-39AD-4E92-84B1-A2F2334DB00C}" dt="2022-12-20T21:04:23.836" v="16455" actId="1076"/>
          <ac:spMkLst>
            <pc:docMk/>
            <pc:sldMk cId="1659798485" sldId="572"/>
            <ac:spMk id="38" creationId="{A7408A1E-B293-C928-34EF-9CD05D5A8D26}"/>
          </ac:spMkLst>
        </pc:spChg>
        <pc:spChg chg="mod">
          <ac:chgData name="GAETANO RANDAZZO" userId="6bcc7446-c451-42ee-9900-145cf876e556" providerId="ADAL" clId="{F6916BB8-39AD-4E92-84B1-A2F2334DB00C}" dt="2022-12-20T20:59:40.652" v="16413" actId="1076"/>
          <ac:spMkLst>
            <pc:docMk/>
            <pc:sldMk cId="1659798485" sldId="572"/>
            <ac:spMk id="41" creationId="{DC5E132C-BE04-B7D4-CBDA-D712D7A2B00F}"/>
          </ac:spMkLst>
        </pc:spChg>
        <pc:spChg chg="add mod">
          <ac:chgData name="GAETANO RANDAZZO" userId="6bcc7446-c451-42ee-9900-145cf876e556" providerId="ADAL" clId="{F6916BB8-39AD-4E92-84B1-A2F2334DB00C}" dt="2022-12-20T21:04:23.836" v="16455" actId="1076"/>
          <ac:spMkLst>
            <pc:docMk/>
            <pc:sldMk cId="1659798485" sldId="572"/>
            <ac:spMk id="66" creationId="{9BB62AED-D4CB-888E-7F91-B801DF8BBB69}"/>
          </ac:spMkLst>
        </pc:spChg>
        <pc:spChg chg="add mod">
          <ac:chgData name="GAETANO RANDAZZO" userId="6bcc7446-c451-42ee-9900-145cf876e556" providerId="ADAL" clId="{F6916BB8-39AD-4E92-84B1-A2F2334DB00C}" dt="2022-12-20T21:04:23.836" v="16455" actId="1076"/>
          <ac:spMkLst>
            <pc:docMk/>
            <pc:sldMk cId="1659798485" sldId="572"/>
            <ac:spMk id="68" creationId="{4F8B4D80-9FF5-553D-7C03-C40C0094BE4A}"/>
          </ac:spMkLst>
        </pc:spChg>
        <pc:spChg chg="add mod">
          <ac:chgData name="GAETANO RANDAZZO" userId="6bcc7446-c451-42ee-9900-145cf876e556" providerId="ADAL" clId="{F6916BB8-39AD-4E92-84B1-A2F2334DB00C}" dt="2022-12-20T21:04:23.836" v="16455" actId="1076"/>
          <ac:spMkLst>
            <pc:docMk/>
            <pc:sldMk cId="1659798485" sldId="572"/>
            <ac:spMk id="70" creationId="{AB3AD022-E75C-238A-C2A5-FCDFED52BF7A}"/>
          </ac:spMkLst>
        </pc:spChg>
        <pc:spChg chg="add mod">
          <ac:chgData name="GAETANO RANDAZZO" userId="6bcc7446-c451-42ee-9900-145cf876e556" providerId="ADAL" clId="{F6916BB8-39AD-4E92-84B1-A2F2334DB00C}" dt="2022-12-20T21:04:23.836" v="16455" actId="1076"/>
          <ac:spMkLst>
            <pc:docMk/>
            <pc:sldMk cId="1659798485" sldId="572"/>
            <ac:spMk id="82" creationId="{BAAF9F6D-5BDD-D194-B795-6F3D58B6191F}"/>
          </ac:spMkLst>
        </pc:spChg>
        <pc:spChg chg="add del mod">
          <ac:chgData name="GAETANO RANDAZZO" userId="6bcc7446-c451-42ee-9900-145cf876e556" providerId="ADAL" clId="{F6916BB8-39AD-4E92-84B1-A2F2334DB00C}" dt="2022-12-20T20:44:45.490" v="16052" actId="478"/>
          <ac:spMkLst>
            <pc:docMk/>
            <pc:sldMk cId="1659798485" sldId="572"/>
            <ac:spMk id="83" creationId="{B0397BDC-2C30-8EF9-9EFB-9E83E823BBF3}"/>
          </ac:spMkLst>
        </pc:spChg>
        <pc:spChg chg="add del mod">
          <ac:chgData name="GAETANO RANDAZZO" userId="6bcc7446-c451-42ee-9900-145cf876e556" providerId="ADAL" clId="{F6916BB8-39AD-4E92-84B1-A2F2334DB00C}" dt="2022-12-20T20:48:48.166" v="16129" actId="478"/>
          <ac:spMkLst>
            <pc:docMk/>
            <pc:sldMk cId="1659798485" sldId="572"/>
            <ac:spMk id="85" creationId="{6C27863A-57F1-A559-DC0F-249A4DD381DF}"/>
          </ac:spMkLst>
        </pc:spChg>
        <pc:spChg chg="add mod">
          <ac:chgData name="GAETANO RANDAZZO" userId="6bcc7446-c451-42ee-9900-145cf876e556" providerId="ADAL" clId="{F6916BB8-39AD-4E92-84B1-A2F2334DB00C}" dt="2022-12-20T21:04:23.836" v="16455" actId="1076"/>
          <ac:spMkLst>
            <pc:docMk/>
            <pc:sldMk cId="1659798485" sldId="572"/>
            <ac:spMk id="93" creationId="{5413006D-81F6-7EAB-8121-A9156B0CFA8F}"/>
          </ac:spMkLst>
        </pc:spChg>
        <pc:spChg chg="add mod">
          <ac:chgData name="GAETANO RANDAZZO" userId="6bcc7446-c451-42ee-9900-145cf876e556" providerId="ADAL" clId="{F6916BB8-39AD-4E92-84B1-A2F2334DB00C}" dt="2022-12-20T21:04:23.836" v="16455" actId="1076"/>
          <ac:spMkLst>
            <pc:docMk/>
            <pc:sldMk cId="1659798485" sldId="572"/>
            <ac:spMk id="96" creationId="{324706BD-4C75-0471-89A6-156609B7872C}"/>
          </ac:spMkLst>
        </pc:spChg>
        <pc:spChg chg="add mod">
          <ac:chgData name="GAETANO RANDAZZO" userId="6bcc7446-c451-42ee-9900-145cf876e556" providerId="ADAL" clId="{F6916BB8-39AD-4E92-84B1-A2F2334DB00C}" dt="2022-12-20T21:04:23.836" v="16455" actId="1076"/>
          <ac:spMkLst>
            <pc:docMk/>
            <pc:sldMk cId="1659798485" sldId="572"/>
            <ac:spMk id="105" creationId="{DC863DD8-5D87-BCEA-7DA0-3019A8D61F2C}"/>
          </ac:spMkLst>
        </pc:spChg>
        <pc:spChg chg="add mod">
          <ac:chgData name="GAETANO RANDAZZO" userId="6bcc7446-c451-42ee-9900-145cf876e556" providerId="ADAL" clId="{F6916BB8-39AD-4E92-84B1-A2F2334DB00C}" dt="2022-12-20T21:04:23.836" v="16455" actId="1076"/>
          <ac:spMkLst>
            <pc:docMk/>
            <pc:sldMk cId="1659798485" sldId="572"/>
            <ac:spMk id="116" creationId="{D62DC80F-29AB-8C5A-6F57-4D83BB53BF1E}"/>
          </ac:spMkLst>
        </pc:spChg>
        <pc:spChg chg="add mod">
          <ac:chgData name="GAETANO RANDAZZO" userId="6bcc7446-c451-42ee-9900-145cf876e556" providerId="ADAL" clId="{F6916BB8-39AD-4E92-84B1-A2F2334DB00C}" dt="2022-12-20T21:04:23.836" v="16455" actId="1076"/>
          <ac:spMkLst>
            <pc:docMk/>
            <pc:sldMk cId="1659798485" sldId="572"/>
            <ac:spMk id="117" creationId="{9BB49E35-62DA-2829-F31B-4BB76ADADE74}"/>
          </ac:spMkLst>
        </pc:spChg>
        <pc:spChg chg="add mod">
          <ac:chgData name="GAETANO RANDAZZO" userId="6bcc7446-c451-42ee-9900-145cf876e556" providerId="ADAL" clId="{F6916BB8-39AD-4E92-84B1-A2F2334DB00C}" dt="2022-12-20T21:12:20.918" v="16614" actId="1076"/>
          <ac:spMkLst>
            <pc:docMk/>
            <pc:sldMk cId="1659798485" sldId="572"/>
            <ac:spMk id="172" creationId="{27A2F2A3-6F24-B487-0CC8-B25F58F1F1E6}"/>
          </ac:spMkLst>
        </pc:spChg>
        <pc:spChg chg="add mod">
          <ac:chgData name="GAETANO RANDAZZO" userId="6bcc7446-c451-42ee-9900-145cf876e556" providerId="ADAL" clId="{F6916BB8-39AD-4E92-84B1-A2F2334DB00C}" dt="2022-12-20T21:13:54.031" v="16690" actId="1076"/>
          <ac:spMkLst>
            <pc:docMk/>
            <pc:sldMk cId="1659798485" sldId="572"/>
            <ac:spMk id="174" creationId="{C385DE62-DDAC-45ED-8156-6E6B0D998544}"/>
          </ac:spMkLst>
        </pc:spChg>
        <pc:spChg chg="mod">
          <ac:chgData name="GAETANO RANDAZZO" userId="6bcc7446-c451-42ee-9900-145cf876e556" providerId="ADAL" clId="{F6916BB8-39AD-4E92-84B1-A2F2334DB00C}" dt="2022-12-20T21:04:48.186" v="16457" actId="1076"/>
          <ac:spMkLst>
            <pc:docMk/>
            <pc:sldMk cId="1659798485" sldId="572"/>
            <ac:spMk id="183" creationId="{D0C38A6C-3B02-FB16-2165-685507236FC2}"/>
          </ac:spMkLst>
        </pc:spChg>
        <pc:spChg chg="mod">
          <ac:chgData name="GAETANO RANDAZZO" userId="6bcc7446-c451-42ee-9900-145cf876e556" providerId="ADAL" clId="{F6916BB8-39AD-4E92-84B1-A2F2334DB00C}" dt="2022-12-20T21:04:48.186" v="16457" actId="1076"/>
          <ac:spMkLst>
            <pc:docMk/>
            <pc:sldMk cId="1659798485" sldId="572"/>
            <ac:spMk id="184" creationId="{9BA4E1A1-1740-A1B0-C405-AEF05910CA16}"/>
          </ac:spMkLst>
        </pc:spChg>
        <pc:spChg chg="mod">
          <ac:chgData name="GAETANO RANDAZZO" userId="6bcc7446-c451-42ee-9900-145cf876e556" providerId="ADAL" clId="{F6916BB8-39AD-4E92-84B1-A2F2334DB00C}" dt="2022-12-20T21:04:48.186" v="16457" actId="1076"/>
          <ac:spMkLst>
            <pc:docMk/>
            <pc:sldMk cId="1659798485" sldId="572"/>
            <ac:spMk id="185" creationId="{D2EE8935-475A-CB21-53BA-DA25E2F440D3}"/>
          </ac:spMkLst>
        </pc:spChg>
        <pc:spChg chg="mod">
          <ac:chgData name="GAETANO RANDAZZO" userId="6bcc7446-c451-42ee-9900-145cf876e556" providerId="ADAL" clId="{F6916BB8-39AD-4E92-84B1-A2F2334DB00C}" dt="2022-12-20T21:04:48.186" v="16457" actId="1076"/>
          <ac:spMkLst>
            <pc:docMk/>
            <pc:sldMk cId="1659798485" sldId="572"/>
            <ac:spMk id="186" creationId="{A64E10CC-A551-F1F9-1980-2B575653502B}"/>
          </ac:spMkLst>
        </pc:spChg>
        <pc:grpChg chg="mod">
          <ac:chgData name="GAETANO RANDAZZO" userId="6bcc7446-c451-42ee-9900-145cf876e556" providerId="ADAL" clId="{F6916BB8-39AD-4E92-84B1-A2F2334DB00C}" dt="2022-12-20T21:04:23.836" v="16455" actId="1076"/>
          <ac:grpSpMkLst>
            <pc:docMk/>
            <pc:sldMk cId="1659798485" sldId="572"/>
            <ac:grpSpMk id="8" creationId="{28F59B76-86C1-90F8-44AF-04BF89C1CCBE}"/>
          </ac:grpSpMkLst>
        </pc:grpChg>
        <pc:grpChg chg="mod">
          <ac:chgData name="GAETANO RANDAZZO" userId="6bcc7446-c451-42ee-9900-145cf876e556" providerId="ADAL" clId="{F6916BB8-39AD-4E92-84B1-A2F2334DB00C}" dt="2022-12-20T21:13:57.686" v="16691" actId="1076"/>
          <ac:grpSpMkLst>
            <pc:docMk/>
            <pc:sldMk cId="1659798485" sldId="572"/>
            <ac:grpSpMk id="40" creationId="{207332CE-DC29-093B-B1FB-0C22F110031E}"/>
          </ac:grpSpMkLst>
        </pc:grpChg>
        <pc:grpChg chg="mod">
          <ac:chgData name="GAETANO RANDAZZO" userId="6bcc7446-c451-42ee-9900-145cf876e556" providerId="ADAL" clId="{F6916BB8-39AD-4E92-84B1-A2F2334DB00C}" dt="2022-12-20T21:04:48.186" v="16457" actId="1076"/>
          <ac:grpSpMkLst>
            <pc:docMk/>
            <pc:sldMk cId="1659798485" sldId="572"/>
            <ac:grpSpMk id="148" creationId="{F38DFEBB-E420-2E0A-27E9-597BB187A5C3}"/>
          </ac:grpSpMkLst>
        </pc:grpChg>
        <pc:grpChg chg="mod">
          <ac:chgData name="GAETANO RANDAZZO" userId="6bcc7446-c451-42ee-9900-145cf876e556" providerId="ADAL" clId="{F6916BB8-39AD-4E92-84B1-A2F2334DB00C}" dt="2022-12-20T21:04:48.186" v="16457" actId="1076"/>
          <ac:grpSpMkLst>
            <pc:docMk/>
            <pc:sldMk cId="1659798485" sldId="572"/>
            <ac:grpSpMk id="149" creationId="{CBD0A932-606D-A107-EDDE-EF979319B1C1}"/>
          </ac:grpSpMkLst>
        </pc:grpChg>
        <pc:inkChg chg="add del">
          <ac:chgData name="GAETANO RANDAZZO" userId="6bcc7446-c451-42ee-9900-145cf876e556" providerId="ADAL" clId="{F6916BB8-39AD-4E92-84B1-A2F2334DB00C}" dt="2022-12-20T21:12:14.562" v="16613" actId="9405"/>
          <ac:inkMkLst>
            <pc:docMk/>
            <pc:sldMk cId="1659798485" sldId="572"/>
            <ac:inkMk id="173" creationId="{77059E60-04AE-0414-E3E5-96AB18882031}"/>
          </ac:inkMkLst>
        </pc:inkChg>
        <pc:cxnChg chg="mod">
          <ac:chgData name="GAETANO RANDAZZO" userId="6bcc7446-c451-42ee-9900-145cf876e556" providerId="ADAL" clId="{F6916BB8-39AD-4E92-84B1-A2F2334DB00C}" dt="2022-12-20T20:42:01.779" v="15926" actId="1076"/>
          <ac:cxnSpMkLst>
            <pc:docMk/>
            <pc:sldMk cId="1659798485" sldId="572"/>
            <ac:cxnSpMk id="20" creationId="{1F74C1B1-10E8-BEBA-1743-260F63A7624A}"/>
          </ac:cxnSpMkLst>
        </pc:cxnChg>
        <pc:cxnChg chg="del mod">
          <ac:chgData name="GAETANO RANDAZZO" userId="6bcc7446-c451-42ee-9900-145cf876e556" providerId="ADAL" clId="{F6916BB8-39AD-4E92-84B1-A2F2334DB00C}" dt="2022-12-20T20:48:48.166" v="16129" actId="478"/>
          <ac:cxnSpMkLst>
            <pc:docMk/>
            <pc:sldMk cId="1659798485" sldId="572"/>
            <ac:cxnSpMk id="25" creationId="{A795ADEB-3E61-E047-5E7D-F57E95FC21CE}"/>
          </ac:cxnSpMkLst>
        </pc:cxnChg>
        <pc:cxnChg chg="del mod">
          <ac:chgData name="GAETANO RANDAZZO" userId="6bcc7446-c451-42ee-9900-145cf876e556" providerId="ADAL" clId="{F6916BB8-39AD-4E92-84B1-A2F2334DB00C}" dt="2022-12-20T20:48:48.166" v="16129" actId="478"/>
          <ac:cxnSpMkLst>
            <pc:docMk/>
            <pc:sldMk cId="1659798485" sldId="572"/>
            <ac:cxnSpMk id="27" creationId="{0FBA91AE-4BBD-8F05-EA00-FF6278BF452E}"/>
          </ac:cxnSpMkLst>
        </pc:cxnChg>
        <pc:cxnChg chg="del mod">
          <ac:chgData name="GAETANO RANDAZZO" userId="6bcc7446-c451-42ee-9900-145cf876e556" providerId="ADAL" clId="{F6916BB8-39AD-4E92-84B1-A2F2334DB00C}" dt="2022-12-20T20:48:48.166" v="16129" actId="478"/>
          <ac:cxnSpMkLst>
            <pc:docMk/>
            <pc:sldMk cId="1659798485" sldId="572"/>
            <ac:cxnSpMk id="32" creationId="{5A33CB57-FDEF-00CF-D6F4-3B6B0C8498F0}"/>
          </ac:cxnSpMkLst>
        </pc:cxnChg>
        <pc:cxnChg chg="del mod">
          <ac:chgData name="GAETANO RANDAZZO" userId="6bcc7446-c451-42ee-9900-145cf876e556" providerId="ADAL" clId="{F6916BB8-39AD-4E92-84B1-A2F2334DB00C}" dt="2022-12-20T20:48:48.166" v="16129" actId="478"/>
          <ac:cxnSpMkLst>
            <pc:docMk/>
            <pc:sldMk cId="1659798485" sldId="572"/>
            <ac:cxnSpMk id="33" creationId="{0DDBD946-935B-6016-C7E0-C6D6AF8077F4}"/>
          </ac:cxnSpMkLst>
        </pc:cxnChg>
        <pc:cxnChg chg="del mod">
          <ac:chgData name="GAETANO RANDAZZO" userId="6bcc7446-c451-42ee-9900-145cf876e556" providerId="ADAL" clId="{F6916BB8-39AD-4E92-84B1-A2F2334DB00C}" dt="2022-12-20T20:48:48.166" v="16129" actId="478"/>
          <ac:cxnSpMkLst>
            <pc:docMk/>
            <pc:sldMk cId="1659798485" sldId="572"/>
            <ac:cxnSpMk id="36" creationId="{A4468F00-3B94-AC58-4BCE-996B90B55FA9}"/>
          </ac:cxnSpMkLst>
        </pc:cxnChg>
        <pc:cxnChg chg="add del mod">
          <ac:chgData name="GAETANO RANDAZZO" userId="6bcc7446-c451-42ee-9900-145cf876e556" providerId="ADAL" clId="{F6916BB8-39AD-4E92-84B1-A2F2334DB00C}" dt="2022-12-20T20:42:30.642" v="15930" actId="478"/>
          <ac:cxnSpMkLst>
            <pc:docMk/>
            <pc:sldMk cId="1659798485" sldId="572"/>
            <ac:cxnSpMk id="67" creationId="{56B980D7-E7A2-F388-A245-9BCBD8609D1D}"/>
          </ac:cxnSpMkLst>
        </pc:cxnChg>
        <pc:cxnChg chg="add mod">
          <ac:chgData name="GAETANO RANDAZZO" userId="6bcc7446-c451-42ee-9900-145cf876e556" providerId="ADAL" clId="{F6916BB8-39AD-4E92-84B1-A2F2334DB00C}" dt="2022-12-20T21:04:23.836" v="16455" actId="1076"/>
          <ac:cxnSpMkLst>
            <pc:docMk/>
            <pc:sldMk cId="1659798485" sldId="572"/>
            <ac:cxnSpMk id="69" creationId="{43FC0E7B-84F2-EDED-D5D8-30E89B917772}"/>
          </ac:cxnSpMkLst>
        </pc:cxnChg>
        <pc:cxnChg chg="add mod">
          <ac:chgData name="GAETANO RANDAZZO" userId="6bcc7446-c451-42ee-9900-145cf876e556" providerId="ADAL" clId="{F6916BB8-39AD-4E92-84B1-A2F2334DB00C}" dt="2022-12-20T21:04:23.836" v="16455" actId="1076"/>
          <ac:cxnSpMkLst>
            <pc:docMk/>
            <pc:sldMk cId="1659798485" sldId="572"/>
            <ac:cxnSpMk id="72" creationId="{199714D0-8747-36E8-90C6-5160B6140D55}"/>
          </ac:cxnSpMkLst>
        </pc:cxnChg>
        <pc:cxnChg chg="add mod">
          <ac:chgData name="GAETANO RANDAZZO" userId="6bcc7446-c451-42ee-9900-145cf876e556" providerId="ADAL" clId="{F6916BB8-39AD-4E92-84B1-A2F2334DB00C}" dt="2022-12-20T21:04:23.836" v="16455" actId="1076"/>
          <ac:cxnSpMkLst>
            <pc:docMk/>
            <pc:sldMk cId="1659798485" sldId="572"/>
            <ac:cxnSpMk id="74" creationId="{36C3DC09-7C34-2869-6ED0-FC2B7F9716EA}"/>
          </ac:cxnSpMkLst>
        </pc:cxnChg>
        <pc:cxnChg chg="add del mod">
          <ac:chgData name="GAETANO RANDAZZO" userId="6bcc7446-c451-42ee-9900-145cf876e556" providerId="ADAL" clId="{F6916BB8-39AD-4E92-84B1-A2F2334DB00C}" dt="2022-12-20T20:44:47.339" v="16053" actId="478"/>
          <ac:cxnSpMkLst>
            <pc:docMk/>
            <pc:sldMk cId="1659798485" sldId="572"/>
            <ac:cxnSpMk id="81" creationId="{F2227A58-E25E-5746-6642-D07F7483C7EA}"/>
          </ac:cxnSpMkLst>
        </pc:cxnChg>
        <pc:cxnChg chg="add del mod">
          <ac:chgData name="GAETANO RANDAZZO" userId="6bcc7446-c451-42ee-9900-145cf876e556" providerId="ADAL" clId="{F6916BB8-39AD-4E92-84B1-A2F2334DB00C}" dt="2022-12-20T21:04:23.836" v="16455" actId="1076"/>
          <ac:cxnSpMkLst>
            <pc:docMk/>
            <pc:sldMk cId="1659798485" sldId="572"/>
            <ac:cxnSpMk id="94" creationId="{4B682B33-6347-70DF-AC55-E799FE4095A1}"/>
          </ac:cxnSpMkLst>
        </pc:cxnChg>
        <pc:cxnChg chg="add del mod">
          <ac:chgData name="GAETANO RANDAZZO" userId="6bcc7446-c451-42ee-9900-145cf876e556" providerId="ADAL" clId="{F6916BB8-39AD-4E92-84B1-A2F2334DB00C}" dt="2022-12-20T20:51:07.062" v="16233"/>
          <ac:cxnSpMkLst>
            <pc:docMk/>
            <pc:sldMk cId="1659798485" sldId="572"/>
            <ac:cxnSpMk id="97" creationId="{526607CD-0E9C-1728-4F03-862732C04C9B}"/>
          </ac:cxnSpMkLst>
        </pc:cxnChg>
        <pc:cxnChg chg="add mod">
          <ac:chgData name="GAETANO RANDAZZO" userId="6bcc7446-c451-42ee-9900-145cf876e556" providerId="ADAL" clId="{F6916BB8-39AD-4E92-84B1-A2F2334DB00C}" dt="2022-12-20T21:04:23.836" v="16455" actId="1076"/>
          <ac:cxnSpMkLst>
            <pc:docMk/>
            <pc:sldMk cId="1659798485" sldId="572"/>
            <ac:cxnSpMk id="114" creationId="{0E9C5116-34F4-517A-668C-A63E1AF45FDE}"/>
          </ac:cxnSpMkLst>
        </pc:cxnChg>
        <pc:cxnChg chg="add mod">
          <ac:chgData name="GAETANO RANDAZZO" userId="6bcc7446-c451-42ee-9900-145cf876e556" providerId="ADAL" clId="{F6916BB8-39AD-4E92-84B1-A2F2334DB00C}" dt="2022-12-20T21:04:23.836" v="16455" actId="1076"/>
          <ac:cxnSpMkLst>
            <pc:docMk/>
            <pc:sldMk cId="1659798485" sldId="572"/>
            <ac:cxnSpMk id="115" creationId="{7FAB3BE3-F8D1-8383-8915-82A0B2C91D99}"/>
          </ac:cxnSpMkLst>
        </pc:cxnChg>
        <pc:cxnChg chg="add mod">
          <ac:chgData name="GAETANO RANDAZZO" userId="6bcc7446-c451-42ee-9900-145cf876e556" providerId="ADAL" clId="{F6916BB8-39AD-4E92-84B1-A2F2334DB00C}" dt="2022-12-20T21:04:23.836" v="16455" actId="1076"/>
          <ac:cxnSpMkLst>
            <pc:docMk/>
            <pc:sldMk cId="1659798485" sldId="572"/>
            <ac:cxnSpMk id="121" creationId="{E52FCEEB-4B0C-6EB6-3FC9-DB8F5F89DA22}"/>
          </ac:cxnSpMkLst>
        </pc:cxnChg>
        <pc:cxnChg chg="add mod">
          <ac:chgData name="GAETANO RANDAZZO" userId="6bcc7446-c451-42ee-9900-145cf876e556" providerId="ADAL" clId="{F6916BB8-39AD-4E92-84B1-A2F2334DB00C}" dt="2022-12-20T21:04:23.836" v="16455" actId="1076"/>
          <ac:cxnSpMkLst>
            <pc:docMk/>
            <pc:sldMk cId="1659798485" sldId="572"/>
            <ac:cxnSpMk id="122" creationId="{D5CA35EB-119E-B7A9-02EB-8E14D980D13F}"/>
          </ac:cxnSpMkLst>
        </pc:cxnChg>
        <pc:cxnChg chg="mod">
          <ac:chgData name="GAETANO RANDAZZO" userId="6bcc7446-c451-42ee-9900-145cf876e556" providerId="ADAL" clId="{F6916BB8-39AD-4E92-84B1-A2F2334DB00C}" dt="2022-12-20T21:04:48.186" v="16457" actId="1076"/>
          <ac:cxnSpMkLst>
            <pc:docMk/>
            <pc:sldMk cId="1659798485" sldId="572"/>
            <ac:cxnSpMk id="126" creationId="{3B9AF782-F2DB-88D3-47E9-399B637C6EBC}"/>
          </ac:cxnSpMkLst>
        </pc:cxnChg>
        <pc:cxnChg chg="mod">
          <ac:chgData name="GAETANO RANDAZZO" userId="6bcc7446-c451-42ee-9900-145cf876e556" providerId="ADAL" clId="{F6916BB8-39AD-4E92-84B1-A2F2334DB00C}" dt="2022-12-20T21:04:48.186" v="16457" actId="1076"/>
          <ac:cxnSpMkLst>
            <pc:docMk/>
            <pc:sldMk cId="1659798485" sldId="572"/>
            <ac:cxnSpMk id="131" creationId="{8C21D04B-7D7E-BF91-EC41-456BDAAC3FBB}"/>
          </ac:cxnSpMkLst>
        </pc:cxnChg>
        <pc:cxnChg chg="add del mod">
          <ac:chgData name="GAETANO RANDAZZO" userId="6bcc7446-c451-42ee-9900-145cf876e556" providerId="ADAL" clId="{F6916BB8-39AD-4E92-84B1-A2F2334DB00C}" dt="2022-12-20T20:53:04.263" v="16287" actId="478"/>
          <ac:cxnSpMkLst>
            <pc:docMk/>
            <pc:sldMk cId="1659798485" sldId="572"/>
            <ac:cxnSpMk id="132" creationId="{735AE337-E170-85DD-56CA-954D37F8E2F1}"/>
          </ac:cxnSpMkLst>
        </pc:cxnChg>
        <pc:cxnChg chg="add mod">
          <ac:chgData name="GAETANO RANDAZZO" userId="6bcc7446-c451-42ee-9900-145cf876e556" providerId="ADAL" clId="{F6916BB8-39AD-4E92-84B1-A2F2334DB00C}" dt="2022-12-20T21:04:23.836" v="16455" actId="1076"/>
          <ac:cxnSpMkLst>
            <pc:docMk/>
            <pc:sldMk cId="1659798485" sldId="572"/>
            <ac:cxnSpMk id="133" creationId="{38C6EF94-60BA-C5E8-EFAB-2DB158A2EA1D}"/>
          </ac:cxnSpMkLst>
        </pc:cxnChg>
        <pc:cxnChg chg="add mod">
          <ac:chgData name="GAETANO RANDAZZO" userId="6bcc7446-c451-42ee-9900-145cf876e556" providerId="ADAL" clId="{F6916BB8-39AD-4E92-84B1-A2F2334DB00C}" dt="2022-12-20T21:04:23.836" v="16455" actId="1076"/>
          <ac:cxnSpMkLst>
            <pc:docMk/>
            <pc:sldMk cId="1659798485" sldId="572"/>
            <ac:cxnSpMk id="135" creationId="{DF653CA4-4714-D38B-3117-A05BEE4DBA02}"/>
          </ac:cxnSpMkLst>
        </pc:cxnChg>
        <pc:cxnChg chg="add del mod">
          <ac:chgData name="GAETANO RANDAZZO" userId="6bcc7446-c451-42ee-9900-145cf876e556" providerId="ADAL" clId="{F6916BB8-39AD-4E92-84B1-A2F2334DB00C}" dt="2022-12-20T20:54:47.127" v="16312" actId="478"/>
          <ac:cxnSpMkLst>
            <pc:docMk/>
            <pc:sldMk cId="1659798485" sldId="572"/>
            <ac:cxnSpMk id="138" creationId="{6478D522-DE45-DE7A-BEED-656C26B9C8AE}"/>
          </ac:cxnSpMkLst>
        </pc:cxnChg>
        <pc:cxnChg chg="add mod">
          <ac:chgData name="GAETANO RANDAZZO" userId="6bcc7446-c451-42ee-9900-145cf876e556" providerId="ADAL" clId="{F6916BB8-39AD-4E92-84B1-A2F2334DB00C}" dt="2022-12-20T21:04:23.836" v="16455" actId="1076"/>
          <ac:cxnSpMkLst>
            <pc:docMk/>
            <pc:sldMk cId="1659798485" sldId="572"/>
            <ac:cxnSpMk id="156" creationId="{F0A46A0E-EC7A-3B77-2DFD-0845262150E1}"/>
          </ac:cxnSpMkLst>
        </pc:cxnChg>
        <pc:cxnChg chg="add mod">
          <ac:chgData name="GAETANO RANDAZZO" userId="6bcc7446-c451-42ee-9900-145cf876e556" providerId="ADAL" clId="{F6916BB8-39AD-4E92-84B1-A2F2334DB00C}" dt="2022-12-20T21:04:23.836" v="16455" actId="1076"/>
          <ac:cxnSpMkLst>
            <pc:docMk/>
            <pc:sldMk cId="1659798485" sldId="572"/>
            <ac:cxnSpMk id="157" creationId="{82DEEB7A-CF10-8F02-12DB-0A377DDBE1B9}"/>
          </ac:cxnSpMkLst>
        </pc:cxnChg>
        <pc:cxnChg chg="add mod">
          <ac:chgData name="GAETANO RANDAZZO" userId="6bcc7446-c451-42ee-9900-145cf876e556" providerId="ADAL" clId="{F6916BB8-39AD-4E92-84B1-A2F2334DB00C}" dt="2022-12-20T21:04:23.836" v="16455" actId="1076"/>
          <ac:cxnSpMkLst>
            <pc:docMk/>
            <pc:sldMk cId="1659798485" sldId="572"/>
            <ac:cxnSpMk id="158" creationId="{113553DB-D24B-3935-AE7D-6DA9D80BBAA8}"/>
          </ac:cxnSpMkLst>
        </pc:cxnChg>
        <pc:cxnChg chg="add mod">
          <ac:chgData name="GAETANO RANDAZZO" userId="6bcc7446-c451-42ee-9900-145cf876e556" providerId="ADAL" clId="{F6916BB8-39AD-4E92-84B1-A2F2334DB00C}" dt="2022-12-20T21:04:23.836" v="16455" actId="1076"/>
          <ac:cxnSpMkLst>
            <pc:docMk/>
            <pc:sldMk cId="1659798485" sldId="572"/>
            <ac:cxnSpMk id="163" creationId="{BEF353F6-85F1-AC64-CD8B-3532B9612349}"/>
          </ac:cxnSpMkLst>
        </pc:cxnChg>
        <pc:cxnChg chg="add mod">
          <ac:chgData name="GAETANO RANDAZZO" userId="6bcc7446-c451-42ee-9900-145cf876e556" providerId="ADAL" clId="{F6916BB8-39AD-4E92-84B1-A2F2334DB00C}" dt="2022-12-20T21:04:23.836" v="16455" actId="1076"/>
          <ac:cxnSpMkLst>
            <pc:docMk/>
            <pc:sldMk cId="1659798485" sldId="572"/>
            <ac:cxnSpMk id="168" creationId="{7D7CC0B8-DA41-F25E-9687-0255BA61B1C3}"/>
          </ac:cxnSpMkLst>
        </pc:cxnChg>
      </pc:sldChg>
      <pc:sldChg chg="modSp add del mod">
        <pc:chgData name="GAETANO RANDAZZO" userId="6bcc7446-c451-42ee-9900-145cf876e556" providerId="ADAL" clId="{F6916BB8-39AD-4E92-84B1-A2F2334DB00C}" dt="2022-12-21T08:49:59.031" v="21372" actId="47"/>
        <pc:sldMkLst>
          <pc:docMk/>
          <pc:sldMk cId="2292232313" sldId="572"/>
        </pc:sldMkLst>
        <pc:spChg chg="mod">
          <ac:chgData name="GAETANO RANDAZZO" userId="6bcc7446-c451-42ee-9900-145cf876e556" providerId="ADAL" clId="{F6916BB8-39AD-4E92-84B1-A2F2334DB00C}" dt="2022-12-21T07:53:40.387" v="18449"/>
          <ac:spMkLst>
            <pc:docMk/>
            <pc:sldMk cId="2292232313" sldId="572"/>
            <ac:spMk id="2" creationId="{DBFF17A6-AFAD-BFD5-427E-9A335A5EF57E}"/>
          </ac:spMkLst>
        </pc:spChg>
        <pc:spChg chg="mod">
          <ac:chgData name="GAETANO RANDAZZO" userId="6bcc7446-c451-42ee-9900-145cf876e556" providerId="ADAL" clId="{F6916BB8-39AD-4E92-84B1-A2F2334DB00C}" dt="2022-12-21T07:54:17.080" v="18457" actId="20577"/>
          <ac:spMkLst>
            <pc:docMk/>
            <pc:sldMk cId="2292232313" sldId="572"/>
            <ac:spMk id="41" creationId="{DC5E132C-BE04-B7D4-CBDA-D712D7A2B00F}"/>
          </ac:spMkLst>
        </pc:spChg>
        <pc:spChg chg="mod">
          <ac:chgData name="GAETANO RANDAZZO" userId="6bcc7446-c451-42ee-9900-145cf876e556" providerId="ADAL" clId="{F6916BB8-39AD-4E92-84B1-A2F2334DB00C}" dt="2022-12-21T07:54:33.753" v="18460" actId="1076"/>
          <ac:spMkLst>
            <pc:docMk/>
            <pc:sldMk cId="2292232313" sldId="572"/>
            <ac:spMk id="174" creationId="{C385DE62-DDAC-45ED-8156-6E6B0D998544}"/>
          </ac:spMkLst>
        </pc:spChg>
        <pc:grpChg chg="mod">
          <ac:chgData name="GAETANO RANDAZZO" userId="6bcc7446-c451-42ee-9900-145cf876e556" providerId="ADAL" clId="{F6916BB8-39AD-4E92-84B1-A2F2334DB00C}" dt="2022-12-21T07:53:58.035" v="18451" actId="14100"/>
          <ac:grpSpMkLst>
            <pc:docMk/>
            <pc:sldMk cId="2292232313" sldId="572"/>
            <ac:grpSpMk id="21" creationId="{E1F0CF84-FED3-F1FE-F5A4-48F8D74B82A8}"/>
          </ac:grpSpMkLst>
        </pc:grpChg>
        <pc:grpChg chg="mod">
          <ac:chgData name="GAETANO RANDAZZO" userId="6bcc7446-c451-42ee-9900-145cf876e556" providerId="ADAL" clId="{F6916BB8-39AD-4E92-84B1-A2F2334DB00C}" dt="2022-12-21T07:54:28.434" v="18459" actId="14100"/>
          <ac:grpSpMkLst>
            <pc:docMk/>
            <pc:sldMk cId="2292232313" sldId="572"/>
            <ac:grpSpMk id="40" creationId="{207332CE-DC29-093B-B1FB-0C22F110031E}"/>
          </ac:grpSpMkLst>
        </pc:grpChg>
        <pc:grpChg chg="mod">
          <ac:chgData name="GAETANO RANDAZZO" userId="6bcc7446-c451-42ee-9900-145cf876e556" providerId="ADAL" clId="{F6916BB8-39AD-4E92-84B1-A2F2334DB00C}" dt="2022-12-21T08:41:57.042" v="21194" actId="1076"/>
          <ac:grpSpMkLst>
            <pc:docMk/>
            <pc:sldMk cId="2292232313" sldId="572"/>
            <ac:grpSpMk id="236" creationId="{4390FB42-9D35-7496-00F1-23A81979D1AE}"/>
          </ac:grpSpMkLst>
        </pc:grpChg>
      </pc:sldChg>
      <pc:sldChg chg="del">
        <pc:chgData name="GAETANO RANDAZZO" userId="6bcc7446-c451-42ee-9900-145cf876e556" providerId="ADAL" clId="{F6916BB8-39AD-4E92-84B1-A2F2334DB00C}" dt="2022-12-21T07:48:37.850" v="18249" actId="2696"/>
        <pc:sldMkLst>
          <pc:docMk/>
          <pc:sldMk cId="2729003937" sldId="573"/>
        </pc:sldMkLst>
      </pc:sldChg>
      <pc:sldChg chg="add">
        <pc:chgData name="GAETANO RANDAZZO" userId="6bcc7446-c451-42ee-9900-145cf876e556" providerId="ADAL" clId="{F6916BB8-39AD-4E92-84B1-A2F2334DB00C}" dt="2022-12-21T07:48:40.444" v="18250"/>
        <pc:sldMkLst>
          <pc:docMk/>
          <pc:sldMk cId="2775099924" sldId="573"/>
        </pc:sldMkLst>
      </pc:sldChg>
      <pc:sldChg chg="addSp modSp add mod">
        <pc:chgData name="GAETANO RANDAZZO" userId="6bcc7446-c451-42ee-9900-145cf876e556" providerId="ADAL" clId="{F6916BB8-39AD-4E92-84B1-A2F2334DB00C}" dt="2022-12-20T21:09:07.186" v="16508"/>
        <pc:sldMkLst>
          <pc:docMk/>
          <pc:sldMk cId="673406815" sldId="574"/>
        </pc:sldMkLst>
        <pc:grpChg chg="mod">
          <ac:chgData name="GAETANO RANDAZZO" userId="6bcc7446-c451-42ee-9900-145cf876e556" providerId="ADAL" clId="{F6916BB8-39AD-4E92-84B1-A2F2334DB00C}" dt="2022-12-20T21:09:02.836" v="16501"/>
          <ac:grpSpMkLst>
            <pc:docMk/>
            <pc:sldMk cId="673406815" sldId="574"/>
            <ac:grpSpMk id="41" creationId="{8B11B2ED-6589-BD0E-7B66-F8F50DFA6C77}"/>
          </ac:grpSpMkLst>
        </pc:grpChg>
        <pc:grpChg chg="mod">
          <ac:chgData name="GAETANO RANDAZZO" userId="6bcc7446-c451-42ee-9900-145cf876e556" providerId="ADAL" clId="{F6916BB8-39AD-4E92-84B1-A2F2334DB00C}" dt="2022-12-20T21:09:07.186" v="16508"/>
          <ac:grpSpMkLst>
            <pc:docMk/>
            <pc:sldMk cId="673406815" sldId="574"/>
            <ac:grpSpMk id="66" creationId="{07E25D6C-87C4-0D8D-FFCD-D630A17AA1A9}"/>
          </ac:grpSpMkLst>
        </pc:grpChg>
        <pc:inkChg chg="add mod">
          <ac:chgData name="GAETANO RANDAZZO" userId="6bcc7446-c451-42ee-9900-145cf876e556" providerId="ADAL" clId="{F6916BB8-39AD-4E92-84B1-A2F2334DB00C}" dt="2022-12-20T21:09:02.836" v="16501"/>
          <ac:inkMkLst>
            <pc:docMk/>
            <pc:sldMk cId="673406815" sldId="574"/>
            <ac:inkMk id="27" creationId="{D145649E-6729-D0F2-3ABC-2F071DDEFEE7}"/>
          </ac:inkMkLst>
        </pc:inkChg>
        <pc:inkChg chg="add mod">
          <ac:chgData name="GAETANO RANDAZZO" userId="6bcc7446-c451-42ee-9900-145cf876e556" providerId="ADAL" clId="{F6916BB8-39AD-4E92-84B1-A2F2334DB00C}" dt="2022-12-20T21:09:02.836" v="16501"/>
          <ac:inkMkLst>
            <pc:docMk/>
            <pc:sldMk cId="673406815" sldId="574"/>
            <ac:inkMk id="31" creationId="{65E016A1-6909-BDE1-15F0-261D0BC7CCF9}"/>
          </ac:inkMkLst>
        </pc:inkChg>
        <pc:inkChg chg="add mod">
          <ac:chgData name="GAETANO RANDAZZO" userId="6bcc7446-c451-42ee-9900-145cf876e556" providerId="ADAL" clId="{F6916BB8-39AD-4E92-84B1-A2F2334DB00C}" dt="2022-12-20T21:09:02.836" v="16501"/>
          <ac:inkMkLst>
            <pc:docMk/>
            <pc:sldMk cId="673406815" sldId="574"/>
            <ac:inkMk id="32" creationId="{425140A4-AD89-9471-E3EA-E65DAF67D5A1}"/>
          </ac:inkMkLst>
        </pc:inkChg>
        <pc:inkChg chg="add mod">
          <ac:chgData name="GAETANO RANDAZZO" userId="6bcc7446-c451-42ee-9900-145cf876e556" providerId="ADAL" clId="{F6916BB8-39AD-4E92-84B1-A2F2334DB00C}" dt="2022-12-20T21:09:02.836" v="16501"/>
          <ac:inkMkLst>
            <pc:docMk/>
            <pc:sldMk cId="673406815" sldId="574"/>
            <ac:inkMk id="36" creationId="{3461093A-475D-A00C-2EC9-9946BCD08A64}"/>
          </ac:inkMkLst>
        </pc:inkChg>
        <pc:inkChg chg="add mod">
          <ac:chgData name="GAETANO RANDAZZO" userId="6bcc7446-c451-42ee-9900-145cf876e556" providerId="ADAL" clId="{F6916BB8-39AD-4E92-84B1-A2F2334DB00C}" dt="2022-12-20T21:09:02.836" v="16501"/>
          <ac:inkMkLst>
            <pc:docMk/>
            <pc:sldMk cId="673406815" sldId="574"/>
            <ac:inkMk id="37" creationId="{760C7994-6AE3-D5EF-8246-1A82F3873250}"/>
          </ac:inkMkLst>
        </pc:inkChg>
        <pc:inkChg chg="add mod">
          <ac:chgData name="GAETANO RANDAZZO" userId="6bcc7446-c451-42ee-9900-145cf876e556" providerId="ADAL" clId="{F6916BB8-39AD-4E92-84B1-A2F2334DB00C}" dt="2022-12-20T21:09:02.836" v="16501"/>
          <ac:inkMkLst>
            <pc:docMk/>
            <pc:sldMk cId="673406815" sldId="574"/>
            <ac:inkMk id="38" creationId="{71ED387C-0462-EB16-7258-E5513C2B0F33}"/>
          </ac:inkMkLst>
        </pc:inkChg>
        <pc:inkChg chg="add mod">
          <ac:chgData name="GAETANO RANDAZZO" userId="6bcc7446-c451-42ee-9900-145cf876e556" providerId="ADAL" clId="{F6916BB8-39AD-4E92-84B1-A2F2334DB00C}" dt="2022-12-20T21:09:07.186" v="16508"/>
          <ac:inkMkLst>
            <pc:docMk/>
            <pc:sldMk cId="673406815" sldId="574"/>
            <ac:inkMk id="42" creationId="{0752EF15-66BC-D454-D0BC-74B844363AF1}"/>
          </ac:inkMkLst>
        </pc:inkChg>
        <pc:inkChg chg="add mod">
          <ac:chgData name="GAETANO RANDAZZO" userId="6bcc7446-c451-42ee-9900-145cf876e556" providerId="ADAL" clId="{F6916BB8-39AD-4E92-84B1-A2F2334DB00C}" dt="2022-12-20T21:09:07.186" v="16508"/>
          <ac:inkMkLst>
            <pc:docMk/>
            <pc:sldMk cId="673406815" sldId="574"/>
            <ac:inkMk id="43" creationId="{6E38055B-582A-C4B5-94C7-8915E2E52839}"/>
          </ac:inkMkLst>
        </pc:inkChg>
        <pc:inkChg chg="add mod">
          <ac:chgData name="GAETANO RANDAZZO" userId="6bcc7446-c451-42ee-9900-145cf876e556" providerId="ADAL" clId="{F6916BB8-39AD-4E92-84B1-A2F2334DB00C}" dt="2022-12-20T21:09:07.186" v="16508"/>
          <ac:inkMkLst>
            <pc:docMk/>
            <pc:sldMk cId="673406815" sldId="574"/>
            <ac:inkMk id="44" creationId="{56AD3BD0-4BCA-9D00-122C-7E15EAF67118}"/>
          </ac:inkMkLst>
        </pc:inkChg>
        <pc:inkChg chg="add mod">
          <ac:chgData name="GAETANO RANDAZZO" userId="6bcc7446-c451-42ee-9900-145cf876e556" providerId="ADAL" clId="{F6916BB8-39AD-4E92-84B1-A2F2334DB00C}" dt="2022-12-20T21:09:07.186" v="16508"/>
          <ac:inkMkLst>
            <pc:docMk/>
            <pc:sldMk cId="673406815" sldId="574"/>
            <ac:inkMk id="47" creationId="{9CD690C1-3873-3C64-762A-8936E3509670}"/>
          </ac:inkMkLst>
        </pc:inkChg>
        <pc:inkChg chg="add mod">
          <ac:chgData name="GAETANO RANDAZZO" userId="6bcc7446-c451-42ee-9900-145cf876e556" providerId="ADAL" clId="{F6916BB8-39AD-4E92-84B1-A2F2334DB00C}" dt="2022-12-20T21:09:07.186" v="16508"/>
          <ac:inkMkLst>
            <pc:docMk/>
            <pc:sldMk cId="673406815" sldId="574"/>
            <ac:inkMk id="56" creationId="{EB9D2E86-3B39-A34A-0675-98F2633CBD0D}"/>
          </ac:inkMkLst>
        </pc:inkChg>
        <pc:inkChg chg="add mod">
          <ac:chgData name="GAETANO RANDAZZO" userId="6bcc7446-c451-42ee-9900-145cf876e556" providerId="ADAL" clId="{F6916BB8-39AD-4E92-84B1-A2F2334DB00C}" dt="2022-12-20T21:09:07.186" v="16508"/>
          <ac:inkMkLst>
            <pc:docMk/>
            <pc:sldMk cId="673406815" sldId="574"/>
            <ac:inkMk id="57" creationId="{83E49927-1418-8C65-309B-28D5C3B6E302}"/>
          </ac:inkMkLst>
        </pc:inkChg>
      </pc:sldChg>
      <pc:sldChg chg="addSp delSp modSp add mod ord">
        <pc:chgData name="GAETANO RANDAZZO" userId="6bcc7446-c451-42ee-9900-145cf876e556" providerId="ADAL" clId="{F6916BB8-39AD-4E92-84B1-A2F2334DB00C}" dt="2022-12-20T21:10:28.358" v="16558"/>
        <pc:sldMkLst>
          <pc:docMk/>
          <pc:sldMk cId="3916588876" sldId="575"/>
        </pc:sldMkLst>
        <pc:grpChg chg="mod">
          <ac:chgData name="GAETANO RANDAZZO" userId="6bcc7446-c451-42ee-9900-145cf876e556" providerId="ADAL" clId="{F6916BB8-39AD-4E92-84B1-A2F2334DB00C}" dt="2022-12-20T21:10:13.736" v="16533"/>
          <ac:grpSpMkLst>
            <pc:docMk/>
            <pc:sldMk cId="3916588876" sldId="575"/>
            <ac:grpSpMk id="43" creationId="{B3D20A43-DD73-19E2-9756-ECFA5F89D233}"/>
          </ac:grpSpMkLst>
        </pc:grpChg>
        <pc:grpChg chg="del mod">
          <ac:chgData name="GAETANO RANDAZZO" userId="6bcc7446-c451-42ee-9900-145cf876e556" providerId="ADAL" clId="{F6916BB8-39AD-4E92-84B1-A2F2334DB00C}" dt="2022-12-20T21:09:46.681" v="16517"/>
          <ac:grpSpMkLst>
            <pc:docMk/>
            <pc:sldMk cId="3916588876" sldId="575"/>
            <ac:grpSpMk id="83" creationId="{EEADF56C-40A4-B208-DE89-3D2A9A9B4CF1}"/>
          </ac:grpSpMkLst>
        </pc:grpChg>
        <pc:grpChg chg="del mod">
          <ac:chgData name="GAETANO RANDAZZO" userId="6bcc7446-c451-42ee-9900-145cf876e556" providerId="ADAL" clId="{F6916BB8-39AD-4E92-84B1-A2F2334DB00C}" dt="2022-12-20T21:10:18.457" v="16540"/>
          <ac:grpSpMkLst>
            <pc:docMk/>
            <pc:sldMk cId="3916588876" sldId="575"/>
            <ac:grpSpMk id="92" creationId="{894F0704-899B-1387-91BB-BC7771BC2921}"/>
          </ac:grpSpMkLst>
        </pc:grpChg>
        <pc:grpChg chg="mod">
          <ac:chgData name="GAETANO RANDAZZO" userId="6bcc7446-c451-42ee-9900-145cf876e556" providerId="ADAL" clId="{F6916BB8-39AD-4E92-84B1-A2F2334DB00C}" dt="2022-12-20T21:10:28.358" v="16558"/>
          <ac:grpSpMkLst>
            <pc:docMk/>
            <pc:sldMk cId="3916588876" sldId="575"/>
            <ac:grpSpMk id="97" creationId="{859B975E-7208-FC1A-1E67-F0771EB07F96}"/>
          </ac:grpSpMkLst>
        </pc:grpChg>
        <pc:grpChg chg="mod">
          <ac:chgData name="GAETANO RANDAZZO" userId="6bcc7446-c451-42ee-9900-145cf876e556" providerId="ADAL" clId="{F6916BB8-39AD-4E92-84B1-A2F2334DB00C}" dt="2022-12-20T21:10:28.358" v="16558"/>
          <ac:grpSpMkLst>
            <pc:docMk/>
            <pc:sldMk cId="3916588876" sldId="575"/>
            <ac:grpSpMk id="99" creationId="{4E86FB5D-6656-8881-F0C4-AE2AFABD8AE3}"/>
          </ac:grpSpMkLst>
        </pc:grpChg>
        <pc:inkChg chg="del mod">
          <ac:chgData name="GAETANO RANDAZZO" userId="6bcc7446-c451-42ee-9900-145cf876e556" providerId="ADAL" clId="{F6916BB8-39AD-4E92-84B1-A2F2334DB00C}" dt="2022-12-20T21:09:46.682" v="16519"/>
          <ac:inkMkLst>
            <pc:docMk/>
            <pc:sldMk cId="3916588876" sldId="575"/>
            <ac:inkMk id="8" creationId="{BE881302-0B34-4D5E-BB80-91C843BD4A29}"/>
          </ac:inkMkLst>
        </pc:inkChg>
        <pc:inkChg chg="del mod">
          <ac:chgData name="GAETANO RANDAZZO" userId="6bcc7446-c451-42ee-9900-145cf876e556" providerId="ADAL" clId="{F6916BB8-39AD-4E92-84B1-A2F2334DB00C}" dt="2022-12-20T21:09:46.680" v="16515"/>
          <ac:inkMkLst>
            <pc:docMk/>
            <pc:sldMk cId="3916588876" sldId="575"/>
            <ac:inkMk id="19" creationId="{ADC3CDE7-B81F-4197-9619-C7EEBA2C1164}"/>
          </ac:inkMkLst>
        </pc:inkChg>
        <pc:inkChg chg="del">
          <ac:chgData name="GAETANO RANDAZZO" userId="6bcc7446-c451-42ee-9900-145cf876e556" providerId="ADAL" clId="{F6916BB8-39AD-4E92-84B1-A2F2334DB00C}" dt="2022-12-20T21:09:46.678" v="16513"/>
          <ac:inkMkLst>
            <pc:docMk/>
            <pc:sldMk cId="3916588876" sldId="575"/>
            <ac:inkMk id="20" creationId="{B0AF327A-4A77-4B09-EBED-0D50D12BAEF8}"/>
          </ac:inkMkLst>
        </pc:inkChg>
        <pc:inkChg chg="del mod">
          <ac:chgData name="GAETANO RANDAZZO" userId="6bcc7446-c451-42ee-9900-145cf876e556" providerId="ADAL" clId="{F6916BB8-39AD-4E92-84B1-A2F2334DB00C}" dt="2022-12-20T21:09:46.681" v="16517"/>
          <ac:inkMkLst>
            <pc:docMk/>
            <pc:sldMk cId="3916588876" sldId="575"/>
            <ac:inkMk id="21" creationId="{BF160248-DD0F-C700-2799-4CF34BE5FE0D}"/>
          </ac:inkMkLst>
        </pc:inkChg>
        <pc:inkChg chg="del">
          <ac:chgData name="GAETANO RANDAZZO" userId="6bcc7446-c451-42ee-9900-145cf876e556" providerId="ADAL" clId="{F6916BB8-39AD-4E92-84B1-A2F2334DB00C}" dt="2022-12-20T21:09:46.681" v="16516"/>
          <ac:inkMkLst>
            <pc:docMk/>
            <pc:sldMk cId="3916588876" sldId="575"/>
            <ac:inkMk id="23" creationId="{4507088C-0639-1770-CC00-1EDF49B12CA4}"/>
          </ac:inkMkLst>
        </pc:inkChg>
        <pc:inkChg chg="del">
          <ac:chgData name="GAETANO RANDAZZO" userId="6bcc7446-c451-42ee-9900-145cf876e556" providerId="ADAL" clId="{F6916BB8-39AD-4E92-84B1-A2F2334DB00C}" dt="2022-12-20T21:09:46.680" v="16514"/>
          <ac:inkMkLst>
            <pc:docMk/>
            <pc:sldMk cId="3916588876" sldId="575"/>
            <ac:inkMk id="25" creationId="{0E075673-6C92-39B8-9E8B-D02C74920FB1}"/>
          </ac:inkMkLst>
        </pc:inkChg>
        <pc:inkChg chg="del">
          <ac:chgData name="GAETANO RANDAZZO" userId="6bcc7446-c451-42ee-9900-145cf876e556" providerId="ADAL" clId="{F6916BB8-39AD-4E92-84B1-A2F2334DB00C}" dt="2022-12-20T21:09:46.682" v="16520"/>
          <ac:inkMkLst>
            <pc:docMk/>
            <pc:sldMk cId="3916588876" sldId="575"/>
            <ac:inkMk id="26" creationId="{6940F514-3789-E992-620B-5DC474BBA0A8}"/>
          </ac:inkMkLst>
        </pc:inkChg>
        <pc:inkChg chg="add del">
          <ac:chgData name="GAETANO RANDAZZO" userId="6bcc7446-c451-42ee-9900-145cf876e556" providerId="ADAL" clId="{F6916BB8-39AD-4E92-84B1-A2F2334DB00C}" dt="2022-12-20T21:09:57.846" v="16528" actId="9405"/>
          <ac:inkMkLst>
            <pc:docMk/>
            <pc:sldMk cId="3916588876" sldId="575"/>
            <ac:inkMk id="27" creationId="{225D3976-D74A-25BF-E050-DB536C2B33C1}"/>
          </ac:inkMkLst>
        </pc:inkChg>
        <pc:inkChg chg="add del">
          <ac:chgData name="GAETANO RANDAZZO" userId="6bcc7446-c451-42ee-9900-145cf876e556" providerId="ADAL" clId="{F6916BB8-39AD-4E92-84B1-A2F2334DB00C}" dt="2022-12-20T21:09:57.468" v="16527" actId="9405"/>
          <ac:inkMkLst>
            <pc:docMk/>
            <pc:sldMk cId="3916588876" sldId="575"/>
            <ac:inkMk id="31" creationId="{1C0524E9-B6F7-E64B-0426-CE4FD0F81C98}"/>
          </ac:inkMkLst>
        </pc:inkChg>
        <pc:inkChg chg="add del">
          <ac:chgData name="GAETANO RANDAZZO" userId="6bcc7446-c451-42ee-9900-145cf876e556" providerId="ADAL" clId="{F6916BB8-39AD-4E92-84B1-A2F2334DB00C}" dt="2022-12-20T21:09:57.217" v="16526" actId="9405"/>
          <ac:inkMkLst>
            <pc:docMk/>
            <pc:sldMk cId="3916588876" sldId="575"/>
            <ac:inkMk id="32" creationId="{3C852FD7-D50B-0B8A-258E-07F989AF9153}"/>
          </ac:inkMkLst>
        </pc:inkChg>
        <pc:inkChg chg="del mod">
          <ac:chgData name="GAETANO RANDAZZO" userId="6bcc7446-c451-42ee-9900-145cf876e556" providerId="ADAL" clId="{F6916BB8-39AD-4E92-84B1-A2F2334DB00C}" dt="2022-12-20T21:10:18.457" v="16540"/>
          <ac:inkMkLst>
            <pc:docMk/>
            <pc:sldMk cId="3916588876" sldId="575"/>
            <ac:inkMk id="33" creationId="{0521DB8F-B933-E1F7-36C6-9F8BE14ECC9A}"/>
          </ac:inkMkLst>
        </pc:inkChg>
        <pc:inkChg chg="add del">
          <ac:chgData name="GAETANO RANDAZZO" userId="6bcc7446-c451-42ee-9900-145cf876e556" providerId="ADAL" clId="{F6916BB8-39AD-4E92-84B1-A2F2334DB00C}" dt="2022-12-20T21:09:56.654" v="16525" actId="9405"/>
          <ac:inkMkLst>
            <pc:docMk/>
            <pc:sldMk cId="3916588876" sldId="575"/>
            <ac:inkMk id="36" creationId="{0954E305-8E9B-52CB-0314-30BF194E001C}"/>
          </ac:inkMkLst>
        </pc:inkChg>
        <pc:inkChg chg="add">
          <ac:chgData name="GAETANO RANDAZZO" userId="6bcc7446-c451-42ee-9900-145cf876e556" providerId="ADAL" clId="{F6916BB8-39AD-4E92-84B1-A2F2334DB00C}" dt="2022-12-20T21:10:02.758" v="16529" actId="9405"/>
          <ac:inkMkLst>
            <pc:docMk/>
            <pc:sldMk cId="3916588876" sldId="575"/>
            <ac:inkMk id="37" creationId="{22E74D04-DFBE-335D-99C5-351AA51546A3}"/>
          </ac:inkMkLst>
        </pc:inkChg>
        <pc:inkChg chg="add mod">
          <ac:chgData name="GAETANO RANDAZZO" userId="6bcc7446-c451-42ee-9900-145cf876e556" providerId="ADAL" clId="{F6916BB8-39AD-4E92-84B1-A2F2334DB00C}" dt="2022-12-20T21:10:13.736" v="16533"/>
          <ac:inkMkLst>
            <pc:docMk/>
            <pc:sldMk cId="3916588876" sldId="575"/>
            <ac:inkMk id="38" creationId="{39088D95-B792-EB3E-F3CF-4F549ECC191F}"/>
          </ac:inkMkLst>
        </pc:inkChg>
        <pc:inkChg chg="del">
          <ac:chgData name="GAETANO RANDAZZO" userId="6bcc7446-c451-42ee-9900-145cf876e556" providerId="ADAL" clId="{F6916BB8-39AD-4E92-84B1-A2F2334DB00C}" dt="2022-12-20T21:09:46.682" v="16518"/>
          <ac:inkMkLst>
            <pc:docMk/>
            <pc:sldMk cId="3916588876" sldId="575"/>
            <ac:inkMk id="40" creationId="{A7ABBE32-4234-A57A-1367-A1F767F8293C}"/>
          </ac:inkMkLst>
        </pc:inkChg>
        <pc:inkChg chg="add mod">
          <ac:chgData name="GAETANO RANDAZZO" userId="6bcc7446-c451-42ee-9900-145cf876e556" providerId="ADAL" clId="{F6916BB8-39AD-4E92-84B1-A2F2334DB00C}" dt="2022-12-20T21:10:13.736" v="16533"/>
          <ac:inkMkLst>
            <pc:docMk/>
            <pc:sldMk cId="3916588876" sldId="575"/>
            <ac:inkMk id="41" creationId="{E368FB0B-41FA-700C-A510-CAB204476173}"/>
          </ac:inkMkLst>
        </pc:inkChg>
        <pc:inkChg chg="add">
          <ac:chgData name="GAETANO RANDAZZO" userId="6bcc7446-c451-42ee-9900-145cf876e556" providerId="ADAL" clId="{F6916BB8-39AD-4E92-84B1-A2F2334DB00C}" dt="2022-12-20T21:10:12.794" v="16532" actId="9405"/>
          <ac:inkMkLst>
            <pc:docMk/>
            <pc:sldMk cId="3916588876" sldId="575"/>
            <ac:inkMk id="42" creationId="{74D52A73-69C4-CDE8-17DB-D4E689CA5035}"/>
          </ac:inkMkLst>
        </pc:inkChg>
        <pc:inkChg chg="add mod">
          <ac:chgData name="GAETANO RANDAZZO" userId="6bcc7446-c451-42ee-9900-145cf876e556" providerId="ADAL" clId="{F6916BB8-39AD-4E92-84B1-A2F2334DB00C}" dt="2022-12-20T21:10:28.358" v="16558"/>
          <ac:inkMkLst>
            <pc:docMk/>
            <pc:sldMk cId="3916588876" sldId="575"/>
            <ac:inkMk id="44" creationId="{173B7F40-3665-EDF2-B98F-84E462A38CF1}"/>
          </ac:inkMkLst>
        </pc:inkChg>
        <pc:inkChg chg="del">
          <ac:chgData name="GAETANO RANDAZZO" userId="6bcc7446-c451-42ee-9900-145cf876e556" providerId="ADAL" clId="{F6916BB8-39AD-4E92-84B1-A2F2334DB00C}" dt="2022-12-20T21:10:18.451" v="16534"/>
          <ac:inkMkLst>
            <pc:docMk/>
            <pc:sldMk cId="3916588876" sldId="575"/>
            <ac:inkMk id="45" creationId="{3927D83E-47EF-BB4E-2A9D-AA87D18537DF}"/>
          </ac:inkMkLst>
        </pc:inkChg>
        <pc:inkChg chg="add mod">
          <ac:chgData name="GAETANO RANDAZZO" userId="6bcc7446-c451-42ee-9900-145cf876e556" providerId="ADAL" clId="{F6916BB8-39AD-4E92-84B1-A2F2334DB00C}" dt="2022-12-20T21:10:28.358" v="16558"/>
          <ac:inkMkLst>
            <pc:docMk/>
            <pc:sldMk cId="3916588876" sldId="575"/>
            <ac:inkMk id="47" creationId="{C28F5B61-41CB-1044-1EE8-17E0F1AA1311}"/>
          </ac:inkMkLst>
        </pc:inkChg>
        <pc:inkChg chg="del mod">
          <ac:chgData name="GAETANO RANDAZZO" userId="6bcc7446-c451-42ee-9900-145cf876e556" providerId="ADAL" clId="{F6916BB8-39AD-4E92-84B1-A2F2334DB00C}" dt="2022-12-20T21:10:18.458" v="16541"/>
          <ac:inkMkLst>
            <pc:docMk/>
            <pc:sldMk cId="3916588876" sldId="575"/>
            <ac:inkMk id="48" creationId="{0497CE15-7DF0-68E9-C7F5-9DBF38D2A8B1}"/>
          </ac:inkMkLst>
        </pc:inkChg>
        <pc:inkChg chg="add mod">
          <ac:chgData name="GAETANO RANDAZZO" userId="6bcc7446-c451-42ee-9900-145cf876e556" providerId="ADAL" clId="{F6916BB8-39AD-4E92-84B1-A2F2334DB00C}" dt="2022-12-20T21:10:28.358" v="16558"/>
          <ac:inkMkLst>
            <pc:docMk/>
            <pc:sldMk cId="3916588876" sldId="575"/>
            <ac:inkMk id="56" creationId="{3A7083A8-5C9D-4A38-839C-59771A6D3E36}"/>
          </ac:inkMkLst>
        </pc:inkChg>
        <pc:inkChg chg="add mod">
          <ac:chgData name="GAETANO RANDAZZO" userId="6bcc7446-c451-42ee-9900-145cf876e556" providerId="ADAL" clId="{F6916BB8-39AD-4E92-84B1-A2F2334DB00C}" dt="2022-12-20T21:10:28.358" v="16558"/>
          <ac:inkMkLst>
            <pc:docMk/>
            <pc:sldMk cId="3916588876" sldId="575"/>
            <ac:inkMk id="57" creationId="{E7B30512-4322-A5EC-DD51-3AA6CE84EB87}"/>
          </ac:inkMkLst>
        </pc:inkChg>
        <pc:inkChg chg="add mod">
          <ac:chgData name="GAETANO RANDAZZO" userId="6bcc7446-c451-42ee-9900-145cf876e556" providerId="ADAL" clId="{F6916BB8-39AD-4E92-84B1-A2F2334DB00C}" dt="2022-12-20T21:10:28.358" v="16558"/>
          <ac:inkMkLst>
            <pc:docMk/>
            <pc:sldMk cId="3916588876" sldId="575"/>
            <ac:inkMk id="66" creationId="{281638E5-F683-B2F9-70DF-2709B6FE7042}"/>
          </ac:inkMkLst>
        </pc:inkChg>
        <pc:inkChg chg="add mod">
          <ac:chgData name="GAETANO RANDAZZO" userId="6bcc7446-c451-42ee-9900-145cf876e556" providerId="ADAL" clId="{F6916BB8-39AD-4E92-84B1-A2F2334DB00C}" dt="2022-12-20T21:10:28.358" v="16558"/>
          <ac:inkMkLst>
            <pc:docMk/>
            <pc:sldMk cId="3916588876" sldId="575"/>
            <ac:inkMk id="67" creationId="{D47A3393-D206-CAA5-00F7-FB7EC7982567}"/>
          </ac:inkMkLst>
        </pc:inkChg>
        <pc:inkChg chg="add mod">
          <ac:chgData name="GAETANO RANDAZZO" userId="6bcc7446-c451-42ee-9900-145cf876e556" providerId="ADAL" clId="{F6916BB8-39AD-4E92-84B1-A2F2334DB00C}" dt="2022-12-20T21:10:28.358" v="16558"/>
          <ac:inkMkLst>
            <pc:docMk/>
            <pc:sldMk cId="3916588876" sldId="575"/>
            <ac:inkMk id="68" creationId="{F1688A52-D5E3-1572-B328-EC14AD67D89E}"/>
          </ac:inkMkLst>
        </pc:inkChg>
        <pc:inkChg chg="add mod">
          <ac:chgData name="GAETANO RANDAZZO" userId="6bcc7446-c451-42ee-9900-145cf876e556" providerId="ADAL" clId="{F6916BB8-39AD-4E92-84B1-A2F2334DB00C}" dt="2022-12-20T21:10:28.358" v="16558"/>
          <ac:inkMkLst>
            <pc:docMk/>
            <pc:sldMk cId="3916588876" sldId="575"/>
            <ac:inkMk id="69" creationId="{AF8AE354-DF4B-1B50-B255-72D0766060C1}"/>
          </ac:inkMkLst>
        </pc:inkChg>
        <pc:inkChg chg="add mod">
          <ac:chgData name="GAETANO RANDAZZO" userId="6bcc7446-c451-42ee-9900-145cf876e556" providerId="ADAL" clId="{F6916BB8-39AD-4E92-84B1-A2F2334DB00C}" dt="2022-12-20T21:10:28.358" v="16558"/>
          <ac:inkMkLst>
            <pc:docMk/>
            <pc:sldMk cId="3916588876" sldId="575"/>
            <ac:inkMk id="70" creationId="{481DC08B-5042-D7CB-24D5-53B0445915D9}"/>
          </ac:inkMkLst>
        </pc:inkChg>
        <pc:inkChg chg="add mod">
          <ac:chgData name="GAETANO RANDAZZO" userId="6bcc7446-c451-42ee-9900-145cf876e556" providerId="ADAL" clId="{F6916BB8-39AD-4E92-84B1-A2F2334DB00C}" dt="2022-12-20T21:10:28.358" v="16558"/>
          <ac:inkMkLst>
            <pc:docMk/>
            <pc:sldMk cId="3916588876" sldId="575"/>
            <ac:inkMk id="72" creationId="{18F14DF9-ADCC-B9DE-4227-C87658FC4C7E}"/>
          </ac:inkMkLst>
        </pc:inkChg>
        <pc:inkChg chg="add mod">
          <ac:chgData name="GAETANO RANDAZZO" userId="6bcc7446-c451-42ee-9900-145cf876e556" providerId="ADAL" clId="{F6916BB8-39AD-4E92-84B1-A2F2334DB00C}" dt="2022-12-20T21:10:28.358" v="16558"/>
          <ac:inkMkLst>
            <pc:docMk/>
            <pc:sldMk cId="3916588876" sldId="575"/>
            <ac:inkMk id="74" creationId="{DB125E5E-7560-ED48-A3C7-EA2C30B8B778}"/>
          </ac:inkMkLst>
        </pc:inkChg>
        <pc:inkChg chg="add mod">
          <ac:chgData name="GAETANO RANDAZZO" userId="6bcc7446-c451-42ee-9900-145cf876e556" providerId="ADAL" clId="{F6916BB8-39AD-4E92-84B1-A2F2334DB00C}" dt="2022-12-20T21:10:28.358" v="16558"/>
          <ac:inkMkLst>
            <pc:docMk/>
            <pc:sldMk cId="3916588876" sldId="575"/>
            <ac:inkMk id="81" creationId="{C8C74D3B-2688-05A4-6662-79F7B8F4A20F}"/>
          </ac:inkMkLst>
        </pc:inkChg>
        <pc:inkChg chg="add mod">
          <ac:chgData name="GAETANO RANDAZZO" userId="6bcc7446-c451-42ee-9900-145cf876e556" providerId="ADAL" clId="{F6916BB8-39AD-4E92-84B1-A2F2334DB00C}" dt="2022-12-20T21:10:28.358" v="16558"/>
          <ac:inkMkLst>
            <pc:docMk/>
            <pc:sldMk cId="3916588876" sldId="575"/>
            <ac:inkMk id="82" creationId="{604C0BD3-8C44-3F36-00BC-876D541298AC}"/>
          </ac:inkMkLst>
        </pc:inkChg>
        <pc:inkChg chg="del mod">
          <ac:chgData name="GAETANO RANDAZZO" userId="6bcc7446-c451-42ee-9900-145cf876e556" providerId="ADAL" clId="{F6916BB8-39AD-4E92-84B1-A2F2334DB00C}" dt="2022-12-20T21:10:18.457" v="16539"/>
          <ac:inkMkLst>
            <pc:docMk/>
            <pc:sldMk cId="3916588876" sldId="575"/>
            <ac:inkMk id="84" creationId="{4E40F77F-6FBC-DA8A-C4C5-B5C8EF25387C}"/>
          </ac:inkMkLst>
        </pc:inkChg>
        <pc:inkChg chg="del mod">
          <ac:chgData name="GAETANO RANDAZZO" userId="6bcc7446-c451-42ee-9900-145cf876e556" providerId="ADAL" clId="{F6916BB8-39AD-4E92-84B1-A2F2334DB00C}" dt="2022-12-20T21:10:18.455" v="16535"/>
          <ac:inkMkLst>
            <pc:docMk/>
            <pc:sldMk cId="3916588876" sldId="575"/>
            <ac:inkMk id="85" creationId="{3AB79561-ADF0-5EDB-1012-02C9290C794E}"/>
          </ac:inkMkLst>
        </pc:inkChg>
        <pc:inkChg chg="del mod">
          <ac:chgData name="GAETANO RANDAZZO" userId="6bcc7446-c451-42ee-9900-145cf876e556" providerId="ADAL" clId="{F6916BB8-39AD-4E92-84B1-A2F2334DB00C}" dt="2022-12-20T21:10:18.456" v="16538"/>
          <ac:inkMkLst>
            <pc:docMk/>
            <pc:sldMk cId="3916588876" sldId="575"/>
            <ac:inkMk id="88" creationId="{F448CD90-E70E-D94B-6931-6A587B2FBB54}"/>
          </ac:inkMkLst>
        </pc:inkChg>
        <pc:inkChg chg="del mod">
          <ac:chgData name="GAETANO RANDAZZO" userId="6bcc7446-c451-42ee-9900-145cf876e556" providerId="ADAL" clId="{F6916BB8-39AD-4E92-84B1-A2F2334DB00C}" dt="2022-12-20T21:10:18.455" v="16536"/>
          <ac:inkMkLst>
            <pc:docMk/>
            <pc:sldMk cId="3916588876" sldId="575"/>
            <ac:inkMk id="89" creationId="{CC4BE844-4914-1971-CD6C-FDF87991D5A8}"/>
          </ac:inkMkLst>
        </pc:inkChg>
        <pc:inkChg chg="del mod">
          <ac:chgData name="GAETANO RANDAZZO" userId="6bcc7446-c451-42ee-9900-145cf876e556" providerId="ADAL" clId="{F6916BB8-39AD-4E92-84B1-A2F2334DB00C}" dt="2022-12-20T21:10:18.456" v="16537"/>
          <ac:inkMkLst>
            <pc:docMk/>
            <pc:sldMk cId="3916588876" sldId="575"/>
            <ac:inkMk id="91" creationId="{6CC7A627-C021-A155-035D-22A5F5CF36C6}"/>
          </ac:inkMkLst>
        </pc:inkChg>
        <pc:inkChg chg="add mod">
          <ac:chgData name="GAETANO RANDAZZO" userId="6bcc7446-c451-42ee-9900-145cf876e556" providerId="ADAL" clId="{F6916BB8-39AD-4E92-84B1-A2F2334DB00C}" dt="2022-12-20T21:10:28.358" v="16558"/>
          <ac:inkMkLst>
            <pc:docMk/>
            <pc:sldMk cId="3916588876" sldId="575"/>
            <ac:inkMk id="93" creationId="{EB966B9C-CE47-5A58-2480-36AB2A0B16C1}"/>
          </ac:inkMkLst>
        </pc:inkChg>
        <pc:inkChg chg="add mod">
          <ac:chgData name="GAETANO RANDAZZO" userId="6bcc7446-c451-42ee-9900-145cf876e556" providerId="ADAL" clId="{F6916BB8-39AD-4E92-84B1-A2F2334DB00C}" dt="2022-12-20T21:10:28.358" v="16558"/>
          <ac:inkMkLst>
            <pc:docMk/>
            <pc:sldMk cId="3916588876" sldId="575"/>
            <ac:inkMk id="94" creationId="{7AFADCD5-B0A2-52C7-3428-3812E146080F}"/>
          </ac:inkMkLst>
        </pc:inkChg>
        <pc:inkChg chg="add mod">
          <ac:chgData name="GAETANO RANDAZZO" userId="6bcc7446-c451-42ee-9900-145cf876e556" providerId="ADAL" clId="{F6916BB8-39AD-4E92-84B1-A2F2334DB00C}" dt="2022-12-20T21:10:28.358" v="16558"/>
          <ac:inkMkLst>
            <pc:docMk/>
            <pc:sldMk cId="3916588876" sldId="575"/>
            <ac:inkMk id="96" creationId="{6A3C5675-6F28-0D27-AA8A-A671DFB9FEF0}"/>
          </ac:inkMkLst>
        </pc:inkChg>
      </pc:sldChg>
      <pc:sldChg chg="addSp delSp modSp add del mod ord">
        <pc:chgData name="GAETANO RANDAZZO" userId="6bcc7446-c451-42ee-9900-145cf876e556" providerId="ADAL" clId="{F6916BB8-39AD-4E92-84B1-A2F2334DB00C}" dt="2022-12-21T08:57:14.313" v="21424" actId="47"/>
        <pc:sldMkLst>
          <pc:docMk/>
          <pc:sldMk cId="3517712326" sldId="576"/>
        </pc:sldMkLst>
        <pc:spChg chg="del">
          <ac:chgData name="GAETANO RANDAZZO" userId="6bcc7446-c451-42ee-9900-145cf876e556" providerId="ADAL" clId="{F6916BB8-39AD-4E92-84B1-A2F2334DB00C}" dt="2022-12-20T21:15:54.519" v="16699" actId="478"/>
          <ac:spMkLst>
            <pc:docMk/>
            <pc:sldMk cId="3517712326" sldId="576"/>
            <ac:spMk id="72" creationId="{953B6BA9-FB67-E90B-15E6-1BAB19606356}"/>
          </ac:spMkLst>
        </pc:spChg>
        <pc:spChg chg="add mod">
          <ac:chgData name="GAETANO RANDAZZO" userId="6bcc7446-c451-42ee-9900-145cf876e556" providerId="ADAL" clId="{F6916BB8-39AD-4E92-84B1-A2F2334DB00C}" dt="2022-12-20T21:35:03.848" v="16853" actId="20577"/>
          <ac:spMkLst>
            <pc:docMk/>
            <pc:sldMk cId="3517712326" sldId="576"/>
            <ac:spMk id="145" creationId="{9B056B5F-25EA-FE51-ADC0-48C2891F83C6}"/>
          </ac:spMkLst>
        </pc:spChg>
        <pc:grpChg chg="del">
          <ac:chgData name="GAETANO RANDAZZO" userId="6bcc7446-c451-42ee-9900-145cf876e556" providerId="ADAL" clId="{F6916BB8-39AD-4E92-84B1-A2F2334DB00C}" dt="2022-12-20T21:17:08.615" v="16704" actId="478"/>
          <ac:grpSpMkLst>
            <pc:docMk/>
            <pc:sldMk cId="3517712326" sldId="576"/>
            <ac:grpSpMk id="41" creationId="{8B11B2ED-6589-BD0E-7B66-F8F50DFA6C77}"/>
          </ac:grpSpMkLst>
        </pc:grpChg>
        <pc:grpChg chg="del">
          <ac:chgData name="GAETANO RANDAZZO" userId="6bcc7446-c451-42ee-9900-145cf876e556" providerId="ADAL" clId="{F6916BB8-39AD-4E92-84B1-A2F2334DB00C}" dt="2022-12-20T21:17:06.298" v="16702" actId="478"/>
          <ac:grpSpMkLst>
            <pc:docMk/>
            <pc:sldMk cId="3517712326" sldId="576"/>
            <ac:grpSpMk id="66" creationId="{07E25D6C-87C4-0D8D-FFCD-D630A17AA1A9}"/>
          </ac:grpSpMkLst>
        </pc:grpChg>
        <pc:grpChg chg="del mod">
          <ac:chgData name="GAETANO RANDAZZO" userId="6bcc7446-c451-42ee-9900-145cf876e556" providerId="ADAL" clId="{F6916BB8-39AD-4E92-84B1-A2F2334DB00C}" dt="2022-12-20T21:17:22.158" v="16718"/>
          <ac:grpSpMkLst>
            <pc:docMk/>
            <pc:sldMk cId="3517712326" sldId="576"/>
            <ac:grpSpMk id="82" creationId="{8A573C1D-B444-F255-65B9-5055EEDB5FFF}"/>
          </ac:grpSpMkLst>
        </pc:grpChg>
        <pc:grpChg chg="del">
          <ac:chgData name="GAETANO RANDAZZO" userId="6bcc7446-c451-42ee-9900-145cf876e556" providerId="ADAL" clId="{F6916BB8-39AD-4E92-84B1-A2F2334DB00C}" dt="2022-12-20T21:17:05.185" v="16701" actId="478"/>
          <ac:grpSpMkLst>
            <pc:docMk/>
            <pc:sldMk cId="3517712326" sldId="576"/>
            <ac:grpSpMk id="83" creationId="{EEADF56C-40A4-B208-DE89-3D2A9A9B4CF1}"/>
          </ac:grpSpMkLst>
        </pc:grpChg>
        <pc:grpChg chg="del">
          <ac:chgData name="GAETANO RANDAZZO" userId="6bcc7446-c451-42ee-9900-145cf876e556" providerId="ADAL" clId="{F6916BB8-39AD-4E92-84B1-A2F2334DB00C}" dt="2022-12-20T21:15:56.386" v="16700" actId="478"/>
          <ac:grpSpMkLst>
            <pc:docMk/>
            <pc:sldMk cId="3517712326" sldId="576"/>
            <ac:grpSpMk id="92" creationId="{894F0704-899B-1387-91BB-BC7771BC2921}"/>
          </ac:grpSpMkLst>
        </pc:grpChg>
        <pc:grpChg chg="mod">
          <ac:chgData name="GAETANO RANDAZZO" userId="6bcc7446-c451-42ee-9900-145cf876e556" providerId="ADAL" clId="{F6916BB8-39AD-4E92-84B1-A2F2334DB00C}" dt="2022-12-20T21:17:22.158" v="16718"/>
          <ac:grpSpMkLst>
            <pc:docMk/>
            <pc:sldMk cId="3517712326" sldId="576"/>
            <ac:grpSpMk id="97" creationId="{1376128A-13DE-9443-CB95-D252B960758A}"/>
          </ac:grpSpMkLst>
        </pc:grpChg>
        <pc:grpChg chg="mod">
          <ac:chgData name="GAETANO RANDAZZO" userId="6bcc7446-c451-42ee-9900-145cf876e556" providerId="ADAL" clId="{F6916BB8-39AD-4E92-84B1-A2F2334DB00C}" dt="2022-12-20T21:17:52.202" v="16725"/>
          <ac:grpSpMkLst>
            <pc:docMk/>
            <pc:sldMk cId="3517712326" sldId="576"/>
            <ac:grpSpMk id="116" creationId="{D85B84CD-1DFE-7C06-B9A2-1660716CDC13}"/>
          </ac:grpSpMkLst>
        </pc:grpChg>
        <pc:grpChg chg="mod">
          <ac:chgData name="GAETANO RANDAZZO" userId="6bcc7446-c451-42ee-9900-145cf876e556" providerId="ADAL" clId="{F6916BB8-39AD-4E92-84B1-A2F2334DB00C}" dt="2022-12-20T21:19:31.937" v="16735"/>
          <ac:grpSpMkLst>
            <pc:docMk/>
            <pc:sldMk cId="3517712326" sldId="576"/>
            <ac:grpSpMk id="132" creationId="{5F0F1238-40F0-6040-335D-867A9764A937}"/>
          </ac:grpSpMkLst>
        </pc:grpChg>
        <pc:grpChg chg="add del mod">
          <ac:chgData name="GAETANO RANDAZZO" userId="6bcc7446-c451-42ee-9900-145cf876e556" providerId="ADAL" clId="{F6916BB8-39AD-4E92-84B1-A2F2334DB00C}" dt="2022-12-20T21:49:38.680" v="16866"/>
          <ac:grpSpMkLst>
            <pc:docMk/>
            <pc:sldMk cId="3517712326" sldId="576"/>
            <ac:grpSpMk id="144" creationId="{3FE7FF15-0E20-F943-4B11-1792EA613B82}"/>
          </ac:grpSpMkLst>
        </pc:grpChg>
        <pc:grpChg chg="mod">
          <ac:chgData name="GAETANO RANDAZZO" userId="6bcc7446-c451-42ee-9900-145cf876e556" providerId="ADAL" clId="{F6916BB8-39AD-4E92-84B1-A2F2334DB00C}" dt="2022-12-20T21:48:11.085" v="16858"/>
          <ac:grpSpMkLst>
            <pc:docMk/>
            <pc:sldMk cId="3517712326" sldId="576"/>
            <ac:grpSpMk id="152" creationId="{61D632B0-66C4-B7A1-93EF-A5409D8EEDA8}"/>
          </ac:grpSpMkLst>
        </pc:grpChg>
        <pc:grpChg chg="add del mod">
          <ac:chgData name="GAETANO RANDAZZO" userId="6bcc7446-c451-42ee-9900-145cf876e556" providerId="ADAL" clId="{F6916BB8-39AD-4E92-84B1-A2F2334DB00C}" dt="2022-12-20T21:54:57.769" v="16876"/>
          <ac:grpSpMkLst>
            <pc:docMk/>
            <pc:sldMk cId="3517712326" sldId="576"/>
            <ac:grpSpMk id="158" creationId="{838F19BC-6E0B-0772-E275-1D23083CCAAF}"/>
          </ac:grpSpMkLst>
        </pc:grpChg>
        <pc:grpChg chg="mod">
          <ac:chgData name="GAETANO RANDAZZO" userId="6bcc7446-c451-42ee-9900-145cf876e556" providerId="ADAL" clId="{F6916BB8-39AD-4E92-84B1-A2F2334DB00C}" dt="2022-12-20T21:54:53.340" v="16875"/>
          <ac:grpSpMkLst>
            <pc:docMk/>
            <pc:sldMk cId="3517712326" sldId="576"/>
            <ac:grpSpMk id="161" creationId="{A1377FA3-DAF5-C793-8582-4D1726542A55}"/>
          </ac:grpSpMkLst>
        </pc:grpChg>
        <pc:grpChg chg="mod">
          <ac:chgData name="GAETANO RANDAZZO" userId="6bcc7446-c451-42ee-9900-145cf876e556" providerId="ADAL" clId="{F6916BB8-39AD-4E92-84B1-A2F2334DB00C}" dt="2022-12-20T21:55:20.991" v="16885"/>
          <ac:grpSpMkLst>
            <pc:docMk/>
            <pc:sldMk cId="3517712326" sldId="576"/>
            <ac:grpSpMk id="167" creationId="{29BA7FD1-C678-241F-758B-D447BFA1BE5E}"/>
          </ac:grpSpMkLst>
        </pc:grpChg>
        <pc:inkChg chg="del">
          <ac:chgData name="GAETANO RANDAZZO" userId="6bcc7446-c451-42ee-9900-145cf876e556" providerId="ADAL" clId="{F6916BB8-39AD-4E92-84B1-A2F2334DB00C}" dt="2022-12-20T21:17:11.993" v="16707" actId="478"/>
          <ac:inkMkLst>
            <pc:docMk/>
            <pc:sldMk cId="3517712326" sldId="576"/>
            <ac:inkMk id="23" creationId="{4507088C-0639-1770-CC00-1EDF49B12CA4}"/>
          </ac:inkMkLst>
        </pc:inkChg>
        <pc:inkChg chg="del">
          <ac:chgData name="GAETANO RANDAZZO" userId="6bcc7446-c451-42ee-9900-145cf876e556" providerId="ADAL" clId="{F6916BB8-39AD-4E92-84B1-A2F2334DB00C}" dt="2022-12-20T21:17:10.061" v="16706" actId="478"/>
          <ac:inkMkLst>
            <pc:docMk/>
            <pc:sldMk cId="3517712326" sldId="576"/>
            <ac:inkMk id="25" creationId="{0E075673-6C92-39B8-9E8B-D02C74920FB1}"/>
          </ac:inkMkLst>
        </pc:inkChg>
        <pc:inkChg chg="del">
          <ac:chgData name="GAETANO RANDAZZO" userId="6bcc7446-c451-42ee-9900-145cf876e556" providerId="ADAL" clId="{F6916BB8-39AD-4E92-84B1-A2F2334DB00C}" dt="2022-12-20T21:17:09.422" v="16705" actId="478"/>
          <ac:inkMkLst>
            <pc:docMk/>
            <pc:sldMk cId="3517712326" sldId="576"/>
            <ac:inkMk id="26" creationId="{6940F514-3789-E992-620B-5DC474BBA0A8}"/>
          </ac:inkMkLst>
        </pc:inkChg>
        <pc:inkChg chg="del">
          <ac:chgData name="GAETANO RANDAZZO" userId="6bcc7446-c451-42ee-9900-145cf876e556" providerId="ADAL" clId="{F6916BB8-39AD-4E92-84B1-A2F2334DB00C}" dt="2022-12-20T21:17:06.934" v="16703" actId="478"/>
          <ac:inkMkLst>
            <pc:docMk/>
            <pc:sldMk cId="3517712326" sldId="576"/>
            <ac:inkMk id="40" creationId="{A7ABBE32-4234-A57A-1367-A1F767F8293C}"/>
          </ac:inkMkLst>
        </pc:inkChg>
        <pc:inkChg chg="add mod">
          <ac:chgData name="GAETANO RANDAZZO" userId="6bcc7446-c451-42ee-9900-145cf876e556" providerId="ADAL" clId="{F6916BB8-39AD-4E92-84B1-A2F2334DB00C}" dt="2022-12-20T21:17:22.158" v="16718"/>
          <ac:inkMkLst>
            <pc:docMk/>
            <pc:sldMk cId="3517712326" sldId="576"/>
            <ac:inkMk id="67" creationId="{1F95F884-95EB-202F-3B7D-6B4E90876DC3}"/>
          </ac:inkMkLst>
        </pc:inkChg>
        <pc:inkChg chg="add mod">
          <ac:chgData name="GAETANO RANDAZZO" userId="6bcc7446-c451-42ee-9900-145cf876e556" providerId="ADAL" clId="{F6916BB8-39AD-4E92-84B1-A2F2334DB00C}" dt="2022-12-20T21:17:22.158" v="16718"/>
          <ac:inkMkLst>
            <pc:docMk/>
            <pc:sldMk cId="3517712326" sldId="576"/>
            <ac:inkMk id="68" creationId="{DAA890E2-F47E-01AB-1B99-B8CD18D40B49}"/>
          </ac:inkMkLst>
        </pc:inkChg>
        <pc:inkChg chg="add mod">
          <ac:chgData name="GAETANO RANDAZZO" userId="6bcc7446-c451-42ee-9900-145cf876e556" providerId="ADAL" clId="{F6916BB8-39AD-4E92-84B1-A2F2334DB00C}" dt="2022-12-20T21:17:22.158" v="16718"/>
          <ac:inkMkLst>
            <pc:docMk/>
            <pc:sldMk cId="3517712326" sldId="576"/>
            <ac:inkMk id="69" creationId="{FB686E6E-A9B3-DAA5-DF11-D57E75BCAB91}"/>
          </ac:inkMkLst>
        </pc:inkChg>
        <pc:inkChg chg="add mod">
          <ac:chgData name="GAETANO RANDAZZO" userId="6bcc7446-c451-42ee-9900-145cf876e556" providerId="ADAL" clId="{F6916BB8-39AD-4E92-84B1-A2F2334DB00C}" dt="2022-12-20T21:17:22.158" v="16718"/>
          <ac:inkMkLst>
            <pc:docMk/>
            <pc:sldMk cId="3517712326" sldId="576"/>
            <ac:inkMk id="70" creationId="{1E6198FC-9891-4FC0-9DB5-0B6F915496EB}"/>
          </ac:inkMkLst>
        </pc:inkChg>
        <pc:inkChg chg="add mod">
          <ac:chgData name="GAETANO RANDAZZO" userId="6bcc7446-c451-42ee-9900-145cf876e556" providerId="ADAL" clId="{F6916BB8-39AD-4E92-84B1-A2F2334DB00C}" dt="2022-12-20T21:17:22.158" v="16718"/>
          <ac:inkMkLst>
            <pc:docMk/>
            <pc:sldMk cId="3517712326" sldId="576"/>
            <ac:inkMk id="74" creationId="{53D8B290-2566-7F6F-CCD0-03538DF94EB0}"/>
          </ac:inkMkLst>
        </pc:inkChg>
        <pc:inkChg chg="add mod">
          <ac:chgData name="GAETANO RANDAZZO" userId="6bcc7446-c451-42ee-9900-145cf876e556" providerId="ADAL" clId="{F6916BB8-39AD-4E92-84B1-A2F2334DB00C}" dt="2022-12-20T21:17:22.158" v="16718"/>
          <ac:inkMkLst>
            <pc:docMk/>
            <pc:sldMk cId="3517712326" sldId="576"/>
            <ac:inkMk id="81" creationId="{1A7236E7-FC3C-E718-ED4C-7E1527ABD5E2}"/>
          </ac:inkMkLst>
        </pc:inkChg>
        <pc:inkChg chg="add mod">
          <ac:chgData name="GAETANO RANDAZZO" userId="6bcc7446-c451-42ee-9900-145cf876e556" providerId="ADAL" clId="{F6916BB8-39AD-4E92-84B1-A2F2334DB00C}" dt="2022-12-20T21:17:22.158" v="16718"/>
          <ac:inkMkLst>
            <pc:docMk/>
            <pc:sldMk cId="3517712326" sldId="576"/>
            <ac:inkMk id="93" creationId="{F99705A4-F637-E8E3-FAE5-FF2A4713416D}"/>
          </ac:inkMkLst>
        </pc:inkChg>
        <pc:inkChg chg="add mod">
          <ac:chgData name="GAETANO RANDAZZO" userId="6bcc7446-c451-42ee-9900-145cf876e556" providerId="ADAL" clId="{F6916BB8-39AD-4E92-84B1-A2F2334DB00C}" dt="2022-12-20T21:17:22.158" v="16718"/>
          <ac:inkMkLst>
            <pc:docMk/>
            <pc:sldMk cId="3517712326" sldId="576"/>
            <ac:inkMk id="94" creationId="{2A9BB5EB-27B5-D9DD-8508-3536928E579C}"/>
          </ac:inkMkLst>
        </pc:inkChg>
        <pc:inkChg chg="add mod">
          <ac:chgData name="GAETANO RANDAZZO" userId="6bcc7446-c451-42ee-9900-145cf876e556" providerId="ADAL" clId="{F6916BB8-39AD-4E92-84B1-A2F2334DB00C}" dt="2022-12-20T21:17:22.158" v="16718"/>
          <ac:inkMkLst>
            <pc:docMk/>
            <pc:sldMk cId="3517712326" sldId="576"/>
            <ac:inkMk id="96" creationId="{591C5886-EB2D-3423-FF6B-7AA4932818EE}"/>
          </ac:inkMkLst>
        </pc:inkChg>
        <pc:inkChg chg="add mod">
          <ac:chgData name="GAETANO RANDAZZO" userId="6bcc7446-c451-42ee-9900-145cf876e556" providerId="ADAL" clId="{F6916BB8-39AD-4E92-84B1-A2F2334DB00C}" dt="2022-12-20T21:54:53.340" v="16875"/>
          <ac:inkMkLst>
            <pc:docMk/>
            <pc:sldMk cId="3517712326" sldId="576"/>
            <ac:inkMk id="99" creationId="{C36CAEE0-0A18-B6AF-C852-66FA6349126F}"/>
          </ac:inkMkLst>
        </pc:inkChg>
        <pc:inkChg chg="add mod">
          <ac:chgData name="GAETANO RANDAZZO" userId="6bcc7446-c451-42ee-9900-145cf876e556" providerId="ADAL" clId="{F6916BB8-39AD-4E92-84B1-A2F2334DB00C}" dt="2022-12-20T21:54:53.340" v="16875"/>
          <ac:inkMkLst>
            <pc:docMk/>
            <pc:sldMk cId="3517712326" sldId="576"/>
            <ac:inkMk id="105" creationId="{1F5F1F65-C75F-DDA6-F0AB-9A33ADB81689}"/>
          </ac:inkMkLst>
        </pc:inkChg>
        <pc:inkChg chg="add del">
          <ac:chgData name="GAETANO RANDAZZO" userId="6bcc7446-c451-42ee-9900-145cf876e556" providerId="ADAL" clId="{F6916BB8-39AD-4E92-84B1-A2F2334DB00C}" dt="2022-12-20T21:17:53.218" v="16726" actId="9405"/>
          <ac:inkMkLst>
            <pc:docMk/>
            <pc:sldMk cId="3517712326" sldId="576"/>
            <ac:inkMk id="114" creationId="{8301FF82-8045-5DB6-7961-B1E8965AC820}"/>
          </ac:inkMkLst>
        </pc:inkChg>
        <pc:inkChg chg="add del mod">
          <ac:chgData name="GAETANO RANDAZZO" userId="6bcc7446-c451-42ee-9900-145cf876e556" providerId="ADAL" clId="{F6916BB8-39AD-4E92-84B1-A2F2334DB00C}" dt="2022-12-20T21:17:52.202" v="16725"/>
          <ac:inkMkLst>
            <pc:docMk/>
            <pc:sldMk cId="3517712326" sldId="576"/>
            <ac:inkMk id="115" creationId="{38F4EDB1-1D99-906D-3A79-42DFE820F707}"/>
          </ac:inkMkLst>
        </pc:inkChg>
        <pc:inkChg chg="add del">
          <ac:chgData name="GAETANO RANDAZZO" userId="6bcc7446-c451-42ee-9900-145cf876e556" providerId="ADAL" clId="{F6916BB8-39AD-4E92-84B1-A2F2334DB00C}" dt="2022-12-20T21:54:19.847" v="16869"/>
          <ac:inkMkLst>
            <pc:docMk/>
            <pc:sldMk cId="3517712326" sldId="576"/>
            <ac:inkMk id="117" creationId="{8BA797D7-61DB-98B3-90D2-58A51FDD53AF}"/>
          </ac:inkMkLst>
        </pc:inkChg>
        <pc:inkChg chg="add del">
          <ac:chgData name="GAETANO RANDAZZO" userId="6bcc7446-c451-42ee-9900-145cf876e556" providerId="ADAL" clId="{F6916BB8-39AD-4E92-84B1-A2F2334DB00C}" dt="2022-12-20T21:18:21.528" v="16729" actId="9405"/>
          <ac:inkMkLst>
            <pc:docMk/>
            <pc:sldMk cId="3517712326" sldId="576"/>
            <ac:inkMk id="121" creationId="{302A71E7-9DF7-5D2D-A39A-E3640604F73D}"/>
          </ac:inkMkLst>
        </pc:inkChg>
        <pc:inkChg chg="add del">
          <ac:chgData name="GAETANO RANDAZZO" userId="6bcc7446-c451-42ee-9900-145cf876e556" providerId="ADAL" clId="{F6916BB8-39AD-4E92-84B1-A2F2334DB00C}" dt="2022-12-20T21:19:34.940" v="16737" actId="9405"/>
          <ac:inkMkLst>
            <pc:docMk/>
            <pc:sldMk cId="3517712326" sldId="576"/>
            <ac:inkMk id="122" creationId="{5295D989-4D92-F643-4EEB-6B16557836C6}"/>
          </ac:inkMkLst>
        </pc:inkChg>
        <pc:inkChg chg="add del mod">
          <ac:chgData name="GAETANO RANDAZZO" userId="6bcc7446-c451-42ee-9900-145cf876e556" providerId="ADAL" clId="{F6916BB8-39AD-4E92-84B1-A2F2334DB00C}" dt="2022-12-20T21:19:32.303" v="16736" actId="9405"/>
          <ac:inkMkLst>
            <pc:docMk/>
            <pc:sldMk cId="3517712326" sldId="576"/>
            <ac:inkMk id="123" creationId="{79E6EA79-7CF2-DBB9-8004-6146E53289ED}"/>
          </ac:inkMkLst>
        </pc:inkChg>
        <pc:inkChg chg="add del mod">
          <ac:chgData name="GAETANO RANDAZZO" userId="6bcc7446-c451-42ee-9900-145cf876e556" providerId="ADAL" clId="{F6916BB8-39AD-4E92-84B1-A2F2334DB00C}" dt="2022-12-20T21:19:31.937" v="16735"/>
          <ac:inkMkLst>
            <pc:docMk/>
            <pc:sldMk cId="3517712326" sldId="576"/>
            <ac:inkMk id="124" creationId="{7F50A9A2-C736-7957-909B-0EF3E3E9D858}"/>
          </ac:inkMkLst>
        </pc:inkChg>
        <pc:inkChg chg="add del">
          <ac:chgData name="GAETANO RANDAZZO" userId="6bcc7446-c451-42ee-9900-145cf876e556" providerId="ADAL" clId="{F6916BB8-39AD-4E92-84B1-A2F2334DB00C}" dt="2022-12-20T21:19:53.537" v="16739" actId="9405"/>
          <ac:inkMkLst>
            <pc:docMk/>
            <pc:sldMk cId="3517712326" sldId="576"/>
            <ac:inkMk id="133" creationId="{F1E9D662-199D-827F-CA76-C5DB8242E045}"/>
          </ac:inkMkLst>
        </pc:inkChg>
        <pc:inkChg chg="add del">
          <ac:chgData name="GAETANO RANDAZZO" userId="6bcc7446-c451-42ee-9900-145cf876e556" providerId="ADAL" clId="{F6916BB8-39AD-4E92-84B1-A2F2334DB00C}" dt="2022-12-20T21:23:58.097" v="16745" actId="9405"/>
          <ac:inkMkLst>
            <pc:docMk/>
            <pc:sldMk cId="3517712326" sldId="576"/>
            <ac:inkMk id="135" creationId="{35529BAD-2985-1F29-7F93-236D08D7FAC9}"/>
          </ac:inkMkLst>
        </pc:inkChg>
        <pc:inkChg chg="add del">
          <ac:chgData name="GAETANO RANDAZZO" userId="6bcc7446-c451-42ee-9900-145cf876e556" providerId="ADAL" clId="{F6916BB8-39AD-4E92-84B1-A2F2334DB00C}" dt="2022-12-20T21:23:07.680" v="16744" actId="9405"/>
          <ac:inkMkLst>
            <pc:docMk/>
            <pc:sldMk cId="3517712326" sldId="576"/>
            <ac:inkMk id="137" creationId="{16EEB54A-9B4E-7EC3-85C2-7925B8ACF92A}"/>
          </ac:inkMkLst>
        </pc:inkChg>
        <pc:inkChg chg="add del">
          <ac:chgData name="GAETANO RANDAZZO" userId="6bcc7446-c451-42ee-9900-145cf876e556" providerId="ADAL" clId="{F6916BB8-39AD-4E92-84B1-A2F2334DB00C}" dt="2022-12-20T21:23:07.011" v="16743" actId="9405"/>
          <ac:inkMkLst>
            <pc:docMk/>
            <pc:sldMk cId="3517712326" sldId="576"/>
            <ac:inkMk id="138" creationId="{5CA7A4F9-5F3D-604C-5855-950AD0EE172D}"/>
          </ac:inkMkLst>
        </pc:inkChg>
        <pc:inkChg chg="add">
          <ac:chgData name="GAETANO RANDAZZO" userId="6bcc7446-c451-42ee-9900-145cf876e556" providerId="ADAL" clId="{F6916BB8-39AD-4E92-84B1-A2F2334DB00C}" dt="2022-12-20T21:24:48.605" v="16746" actId="9405"/>
          <ac:inkMkLst>
            <pc:docMk/>
            <pc:sldMk cId="3517712326" sldId="576"/>
            <ac:inkMk id="139" creationId="{671B40B7-A44E-D1B5-AC25-3F7A16542D9D}"/>
          </ac:inkMkLst>
        </pc:inkChg>
        <pc:inkChg chg="add">
          <ac:chgData name="GAETANO RANDAZZO" userId="6bcc7446-c451-42ee-9900-145cf876e556" providerId="ADAL" clId="{F6916BB8-39AD-4E92-84B1-A2F2334DB00C}" dt="2022-12-20T21:24:51.773" v="16747" actId="9405"/>
          <ac:inkMkLst>
            <pc:docMk/>
            <pc:sldMk cId="3517712326" sldId="576"/>
            <ac:inkMk id="140" creationId="{F8DAB9EB-FA49-0DC6-38FD-715E32502DE3}"/>
          </ac:inkMkLst>
        </pc:inkChg>
        <pc:inkChg chg="add del">
          <ac:chgData name="GAETANO RANDAZZO" userId="6bcc7446-c451-42ee-9900-145cf876e556" providerId="ADAL" clId="{F6916BB8-39AD-4E92-84B1-A2F2334DB00C}" dt="2022-12-20T21:54:57.771" v="16877"/>
          <ac:inkMkLst>
            <pc:docMk/>
            <pc:sldMk cId="3517712326" sldId="576"/>
            <ac:inkMk id="141" creationId="{34DF6CD3-6599-52C4-F07F-7DE9E1AA2207}"/>
          </ac:inkMkLst>
        </pc:inkChg>
        <pc:inkChg chg="add del mod">
          <ac:chgData name="GAETANO RANDAZZO" userId="6bcc7446-c451-42ee-9900-145cf876e556" providerId="ADAL" clId="{F6916BB8-39AD-4E92-84B1-A2F2334DB00C}" dt="2022-12-20T21:54:57.769" v="16876"/>
          <ac:inkMkLst>
            <pc:docMk/>
            <pc:sldMk cId="3517712326" sldId="576"/>
            <ac:inkMk id="142" creationId="{E9BFCE56-51E7-D4B5-4DF2-5A18932AC028}"/>
          </ac:inkMkLst>
        </pc:inkChg>
        <pc:inkChg chg="add mod">
          <ac:chgData name="GAETANO RANDAZZO" userId="6bcc7446-c451-42ee-9900-145cf876e556" providerId="ADAL" clId="{F6916BB8-39AD-4E92-84B1-A2F2334DB00C}" dt="2022-12-20T21:54:57.769" v="16876"/>
          <ac:inkMkLst>
            <pc:docMk/>
            <pc:sldMk cId="3517712326" sldId="576"/>
            <ac:inkMk id="143" creationId="{5CA1D72B-5F8C-B64E-B7A0-02603D56A4ED}"/>
          </ac:inkMkLst>
        </pc:inkChg>
        <pc:inkChg chg="add del">
          <ac:chgData name="GAETANO RANDAZZO" userId="6bcc7446-c451-42ee-9900-145cf876e556" providerId="ADAL" clId="{F6916BB8-39AD-4E92-84B1-A2F2334DB00C}" dt="2022-12-20T21:30:02.126" v="16762" actId="9405"/>
          <ac:inkMkLst>
            <pc:docMk/>
            <pc:sldMk cId="3517712326" sldId="576"/>
            <ac:inkMk id="146" creationId="{C968E4C9-B3B1-6FB0-7DB9-6E6B18D51E71}"/>
          </ac:inkMkLst>
        </pc:inkChg>
        <pc:inkChg chg="add del">
          <ac:chgData name="GAETANO RANDAZZO" userId="6bcc7446-c451-42ee-9900-145cf876e556" providerId="ADAL" clId="{F6916BB8-39AD-4E92-84B1-A2F2334DB00C}" dt="2022-12-20T21:30:01.100" v="16761" actId="9405"/>
          <ac:inkMkLst>
            <pc:docMk/>
            <pc:sldMk cId="3517712326" sldId="576"/>
            <ac:inkMk id="147" creationId="{BE5EE7EA-00EB-60C0-7068-5F8AE1832D1E}"/>
          </ac:inkMkLst>
        </pc:inkChg>
        <pc:inkChg chg="add del">
          <ac:chgData name="GAETANO RANDAZZO" userId="6bcc7446-c451-42ee-9900-145cf876e556" providerId="ADAL" clId="{F6916BB8-39AD-4E92-84B1-A2F2334DB00C}" dt="2022-12-20T21:48:12.944" v="16859" actId="9405"/>
          <ac:inkMkLst>
            <pc:docMk/>
            <pc:sldMk cId="3517712326" sldId="576"/>
            <ac:inkMk id="150" creationId="{FFC67B70-D1C3-37B0-4C44-01F0A4D7F618}"/>
          </ac:inkMkLst>
        </pc:inkChg>
        <pc:inkChg chg="add del mod">
          <ac:chgData name="GAETANO RANDAZZO" userId="6bcc7446-c451-42ee-9900-145cf876e556" providerId="ADAL" clId="{F6916BB8-39AD-4E92-84B1-A2F2334DB00C}" dt="2022-12-20T21:48:11.085" v="16858"/>
          <ac:inkMkLst>
            <pc:docMk/>
            <pc:sldMk cId="3517712326" sldId="576"/>
            <ac:inkMk id="151" creationId="{AF336F13-1A4E-C3B8-6797-EED7C899B3DC}"/>
          </ac:inkMkLst>
        </pc:inkChg>
        <pc:inkChg chg="add del">
          <ac:chgData name="GAETANO RANDAZZO" userId="6bcc7446-c451-42ee-9900-145cf876e556" providerId="ADAL" clId="{F6916BB8-39AD-4E92-84B1-A2F2334DB00C}" dt="2022-12-20T21:49:22.164" v="16861" actId="9405"/>
          <ac:inkMkLst>
            <pc:docMk/>
            <pc:sldMk cId="3517712326" sldId="576"/>
            <ac:inkMk id="153" creationId="{52796083-0A9D-F0DD-DEBB-6D5F983D840D}"/>
          </ac:inkMkLst>
        </pc:inkChg>
        <pc:inkChg chg="add mod">
          <ac:chgData name="GAETANO RANDAZZO" userId="6bcc7446-c451-42ee-9900-145cf876e556" providerId="ADAL" clId="{F6916BB8-39AD-4E92-84B1-A2F2334DB00C}" dt="2022-12-20T21:54:57.769" v="16876"/>
          <ac:inkMkLst>
            <pc:docMk/>
            <pc:sldMk cId="3517712326" sldId="576"/>
            <ac:inkMk id="154" creationId="{F246422D-03A5-779B-F923-5C213FF314D6}"/>
          </ac:inkMkLst>
        </pc:inkChg>
        <pc:inkChg chg="add mod">
          <ac:chgData name="GAETANO RANDAZZO" userId="6bcc7446-c451-42ee-9900-145cf876e556" providerId="ADAL" clId="{F6916BB8-39AD-4E92-84B1-A2F2334DB00C}" dt="2022-12-20T21:54:57.769" v="16876"/>
          <ac:inkMkLst>
            <pc:docMk/>
            <pc:sldMk cId="3517712326" sldId="576"/>
            <ac:inkMk id="155" creationId="{3503C206-6EDE-37C5-D732-2D2975DF7F51}"/>
          </ac:inkMkLst>
        </pc:inkChg>
        <pc:inkChg chg="add mod">
          <ac:chgData name="GAETANO RANDAZZO" userId="6bcc7446-c451-42ee-9900-145cf876e556" providerId="ADAL" clId="{F6916BB8-39AD-4E92-84B1-A2F2334DB00C}" dt="2022-12-20T21:54:57.769" v="16876"/>
          <ac:inkMkLst>
            <pc:docMk/>
            <pc:sldMk cId="3517712326" sldId="576"/>
            <ac:inkMk id="156" creationId="{C4C6AE04-1AAD-03F7-A784-C78356BEE942}"/>
          </ac:inkMkLst>
        </pc:inkChg>
        <pc:inkChg chg="add mod">
          <ac:chgData name="GAETANO RANDAZZO" userId="6bcc7446-c451-42ee-9900-145cf876e556" providerId="ADAL" clId="{F6916BB8-39AD-4E92-84B1-A2F2334DB00C}" dt="2022-12-20T21:54:57.769" v="16876"/>
          <ac:inkMkLst>
            <pc:docMk/>
            <pc:sldMk cId="3517712326" sldId="576"/>
            <ac:inkMk id="157" creationId="{755424FC-9D05-453F-49C3-69288138EE7D}"/>
          </ac:inkMkLst>
        </pc:inkChg>
        <pc:inkChg chg="add del">
          <ac:chgData name="GAETANO RANDAZZO" userId="6bcc7446-c451-42ee-9900-145cf876e556" providerId="ADAL" clId="{F6916BB8-39AD-4E92-84B1-A2F2334DB00C}" dt="2022-12-20T21:54:29.582" v="16871" actId="9405"/>
          <ac:inkMkLst>
            <pc:docMk/>
            <pc:sldMk cId="3517712326" sldId="576"/>
            <ac:inkMk id="159" creationId="{F56BFCFC-E4EB-DB8F-F672-2D658551F0BB}"/>
          </ac:inkMkLst>
        </pc:inkChg>
        <pc:inkChg chg="add del mod">
          <ac:chgData name="GAETANO RANDAZZO" userId="6bcc7446-c451-42ee-9900-145cf876e556" providerId="ADAL" clId="{F6916BB8-39AD-4E92-84B1-A2F2334DB00C}" dt="2022-12-20T21:54:53.340" v="16875"/>
          <ac:inkMkLst>
            <pc:docMk/>
            <pc:sldMk cId="3517712326" sldId="576"/>
            <ac:inkMk id="160" creationId="{CA33ADBA-BC74-55B2-4B5B-BC43147B3567}"/>
          </ac:inkMkLst>
        </pc:inkChg>
        <pc:inkChg chg="add">
          <ac:chgData name="GAETANO RANDAZZO" userId="6bcc7446-c451-42ee-9900-145cf876e556" providerId="ADAL" clId="{F6916BB8-39AD-4E92-84B1-A2F2334DB00C}" dt="2022-12-20T21:55:05.931" v="16878" actId="9405"/>
          <ac:inkMkLst>
            <pc:docMk/>
            <pc:sldMk cId="3517712326" sldId="576"/>
            <ac:inkMk id="162" creationId="{4CB34666-A88E-548C-7AD4-9E9FEF081950}"/>
          </ac:inkMkLst>
        </pc:inkChg>
        <pc:inkChg chg="add del mod">
          <ac:chgData name="GAETANO RANDAZZO" userId="6bcc7446-c451-42ee-9900-145cf876e556" providerId="ADAL" clId="{F6916BB8-39AD-4E92-84B1-A2F2334DB00C}" dt="2022-12-20T21:55:22.286" v="16888" actId="9405"/>
          <ac:inkMkLst>
            <pc:docMk/>
            <pc:sldMk cId="3517712326" sldId="576"/>
            <ac:inkMk id="163" creationId="{731EA2EE-02D8-81FB-8619-B14486D5544D}"/>
          </ac:inkMkLst>
        </pc:inkChg>
        <pc:inkChg chg="add del mod">
          <ac:chgData name="GAETANO RANDAZZO" userId="6bcc7446-c451-42ee-9900-145cf876e556" providerId="ADAL" clId="{F6916BB8-39AD-4E92-84B1-A2F2334DB00C}" dt="2022-12-20T21:55:21.963" v="16887" actId="9405"/>
          <ac:inkMkLst>
            <pc:docMk/>
            <pc:sldMk cId="3517712326" sldId="576"/>
            <ac:inkMk id="164" creationId="{780D2CF9-CEC8-7596-68FA-E4BE74BF8C94}"/>
          </ac:inkMkLst>
        </pc:inkChg>
        <pc:inkChg chg="add del mod">
          <ac:chgData name="GAETANO RANDAZZO" userId="6bcc7446-c451-42ee-9900-145cf876e556" providerId="ADAL" clId="{F6916BB8-39AD-4E92-84B1-A2F2334DB00C}" dt="2022-12-20T21:55:21.536" v="16886" actId="9405"/>
          <ac:inkMkLst>
            <pc:docMk/>
            <pc:sldMk cId="3517712326" sldId="576"/>
            <ac:inkMk id="165" creationId="{8AF3CB3D-D06E-F31E-5ABE-B3CF00613E76}"/>
          </ac:inkMkLst>
        </pc:inkChg>
        <pc:inkChg chg="add del mod">
          <ac:chgData name="GAETANO RANDAZZO" userId="6bcc7446-c451-42ee-9900-145cf876e556" providerId="ADAL" clId="{F6916BB8-39AD-4E92-84B1-A2F2334DB00C}" dt="2022-12-20T21:55:20.991" v="16885"/>
          <ac:inkMkLst>
            <pc:docMk/>
            <pc:sldMk cId="3517712326" sldId="576"/>
            <ac:inkMk id="166" creationId="{A508B44E-85C6-DBFA-7516-AF8C08D79CAD}"/>
          </ac:inkMkLst>
        </pc:inkChg>
      </pc:sldChg>
      <pc:sldChg chg="add del">
        <pc:chgData name="GAETANO RANDAZZO" userId="6bcc7446-c451-42ee-9900-145cf876e556" providerId="ADAL" clId="{F6916BB8-39AD-4E92-84B1-A2F2334DB00C}" dt="2022-12-20T21:28:10.671" v="16753" actId="47"/>
        <pc:sldMkLst>
          <pc:docMk/>
          <pc:sldMk cId="516658385" sldId="578"/>
        </pc:sldMkLst>
      </pc:sldChg>
      <pc:sldChg chg="addSp modSp add mod">
        <pc:chgData name="GAETANO RANDAZZO" userId="6bcc7446-c451-42ee-9900-145cf876e556" providerId="ADAL" clId="{F6916BB8-39AD-4E92-84B1-A2F2334DB00C}" dt="2022-12-20T22:04:14.601" v="17321" actId="20577"/>
        <pc:sldMkLst>
          <pc:docMk/>
          <pc:sldMk cId="1737116014" sldId="578"/>
        </pc:sldMkLst>
        <pc:spChg chg="mod">
          <ac:chgData name="GAETANO RANDAZZO" userId="6bcc7446-c451-42ee-9900-145cf876e556" providerId="ADAL" clId="{F6916BB8-39AD-4E92-84B1-A2F2334DB00C}" dt="2022-12-20T22:04:14.601" v="17321" actId="20577"/>
          <ac:spMkLst>
            <pc:docMk/>
            <pc:sldMk cId="1737116014" sldId="578"/>
            <ac:spMk id="2" creationId="{2CAF76B0-304E-99BE-AE40-5EA53D6A86DE}"/>
          </ac:spMkLst>
        </pc:spChg>
        <pc:inkChg chg="add">
          <ac:chgData name="GAETANO RANDAZZO" userId="6bcc7446-c451-42ee-9900-145cf876e556" providerId="ADAL" clId="{F6916BB8-39AD-4E92-84B1-A2F2334DB00C}" dt="2022-12-20T22:00:37.604" v="16890" actId="9405"/>
          <ac:inkMkLst>
            <pc:docMk/>
            <pc:sldMk cId="1737116014" sldId="578"/>
            <ac:inkMk id="3" creationId="{C37FEAB9-B8F4-6D37-BFAD-F3D539B6CE0C}"/>
          </ac:inkMkLst>
        </pc:inkChg>
      </pc:sldChg>
      <pc:sldChg chg="modSp add mod ord">
        <pc:chgData name="GAETANO RANDAZZO" userId="6bcc7446-c451-42ee-9900-145cf876e556" providerId="ADAL" clId="{F6916BB8-39AD-4E92-84B1-A2F2334DB00C}" dt="2022-12-27T17:23:16.756" v="31308" actId="13926"/>
        <pc:sldMkLst>
          <pc:docMk/>
          <pc:sldMk cId="3251131454" sldId="579"/>
        </pc:sldMkLst>
        <pc:spChg chg="mod">
          <ac:chgData name="GAETANO RANDAZZO" userId="6bcc7446-c451-42ee-9900-145cf876e556" providerId="ADAL" clId="{F6916BB8-39AD-4E92-84B1-A2F2334DB00C}" dt="2022-12-21T07:46:33.739" v="18104" actId="20577"/>
          <ac:spMkLst>
            <pc:docMk/>
            <pc:sldMk cId="3251131454" sldId="579"/>
            <ac:spMk id="2" creationId="{28589E50-920E-3B14-7813-CF78B0D03BD2}"/>
          </ac:spMkLst>
        </pc:spChg>
        <pc:spChg chg="mod">
          <ac:chgData name="GAETANO RANDAZZO" userId="6bcc7446-c451-42ee-9900-145cf876e556" providerId="ADAL" clId="{F6916BB8-39AD-4E92-84B1-A2F2334DB00C}" dt="2022-12-27T17:23:16.756" v="31308" actId="13926"/>
          <ac:spMkLst>
            <pc:docMk/>
            <pc:sldMk cId="3251131454" sldId="579"/>
            <ac:spMk id="5" creationId="{8435FB6C-F9C1-F6D4-7B27-07D66D0E63A4}"/>
          </ac:spMkLst>
        </pc:spChg>
      </pc:sldChg>
      <pc:sldChg chg="addSp delSp modSp add del mod ord">
        <pc:chgData name="GAETANO RANDAZZO" userId="6bcc7446-c451-42ee-9900-145cf876e556" providerId="ADAL" clId="{F6916BB8-39AD-4E92-84B1-A2F2334DB00C}" dt="2022-12-24T11:24:45.111" v="30825" actId="47"/>
        <pc:sldMkLst>
          <pc:docMk/>
          <pc:sldMk cId="3003358094" sldId="580"/>
        </pc:sldMkLst>
        <pc:spChg chg="add del mod">
          <ac:chgData name="GAETANO RANDAZZO" userId="6bcc7446-c451-42ee-9900-145cf876e556" providerId="ADAL" clId="{F6916BB8-39AD-4E92-84B1-A2F2334DB00C}" dt="2022-12-21T07:47:05.798" v="18150" actId="478"/>
          <ac:spMkLst>
            <pc:docMk/>
            <pc:sldMk cId="3003358094" sldId="580"/>
            <ac:spMk id="2" creationId="{2CAF76B0-304E-99BE-AE40-5EA53D6A86DE}"/>
          </ac:spMkLst>
        </pc:spChg>
        <pc:spChg chg="add del mod">
          <ac:chgData name="GAETANO RANDAZZO" userId="6bcc7446-c451-42ee-9900-145cf876e556" providerId="ADAL" clId="{F6916BB8-39AD-4E92-84B1-A2F2334DB00C}" dt="2022-12-21T07:47:05.798" v="18150" actId="478"/>
          <ac:spMkLst>
            <pc:docMk/>
            <pc:sldMk cId="3003358094" sldId="580"/>
            <ac:spMk id="5" creationId="{B8373FFB-B8F8-D442-297F-4FBD2A1ADCC6}"/>
          </ac:spMkLst>
        </pc:spChg>
      </pc:sldChg>
      <pc:sldChg chg="addSp modSp add mod">
        <pc:chgData name="GAETANO RANDAZZO" userId="6bcc7446-c451-42ee-9900-145cf876e556" providerId="ADAL" clId="{F6916BB8-39AD-4E92-84B1-A2F2334DB00C}" dt="2022-12-21T07:50:55.213" v="18374" actId="1076"/>
        <pc:sldMkLst>
          <pc:docMk/>
          <pc:sldMk cId="1357529506" sldId="581"/>
        </pc:sldMkLst>
        <pc:spChg chg="mod">
          <ac:chgData name="GAETANO RANDAZZO" userId="6bcc7446-c451-42ee-9900-145cf876e556" providerId="ADAL" clId="{F6916BB8-39AD-4E92-84B1-A2F2334DB00C}" dt="2022-12-21T07:50:37.666" v="18370" actId="20577"/>
          <ac:spMkLst>
            <pc:docMk/>
            <pc:sldMk cId="1357529506" sldId="581"/>
            <ac:spMk id="2" creationId="{28589E50-920E-3B14-7813-CF78B0D03BD2}"/>
          </ac:spMkLst>
        </pc:spChg>
        <pc:spChg chg="mod">
          <ac:chgData name="GAETANO RANDAZZO" userId="6bcc7446-c451-42ee-9900-145cf876e556" providerId="ADAL" clId="{F6916BB8-39AD-4E92-84B1-A2F2334DB00C}" dt="2022-12-21T07:50:21.971" v="18321" actId="20577"/>
          <ac:spMkLst>
            <pc:docMk/>
            <pc:sldMk cId="1357529506" sldId="581"/>
            <ac:spMk id="5" creationId="{8435FB6C-F9C1-F6D4-7B27-07D66D0E63A4}"/>
          </ac:spMkLst>
        </pc:spChg>
        <pc:picChg chg="add mod">
          <ac:chgData name="GAETANO RANDAZZO" userId="6bcc7446-c451-42ee-9900-145cf876e556" providerId="ADAL" clId="{F6916BB8-39AD-4E92-84B1-A2F2334DB00C}" dt="2022-12-21T07:50:55.213" v="18374" actId="1076"/>
          <ac:picMkLst>
            <pc:docMk/>
            <pc:sldMk cId="1357529506" sldId="581"/>
            <ac:picMk id="3" creationId="{B8C41C8D-9647-09D8-C94C-CA680EBA111A}"/>
          </ac:picMkLst>
        </pc:picChg>
      </pc:sldChg>
      <pc:sldChg chg="addSp delSp modSp add mod">
        <pc:chgData name="GAETANO RANDAZZO" userId="6bcc7446-c451-42ee-9900-145cf876e556" providerId="ADAL" clId="{F6916BB8-39AD-4E92-84B1-A2F2334DB00C}" dt="2022-12-21T07:59:21.215" v="18697" actId="20577"/>
        <pc:sldMkLst>
          <pc:docMk/>
          <pc:sldMk cId="429242553" sldId="582"/>
        </pc:sldMkLst>
        <pc:spChg chg="mod">
          <ac:chgData name="GAETANO RANDAZZO" userId="6bcc7446-c451-42ee-9900-145cf876e556" providerId="ADAL" clId="{F6916BB8-39AD-4E92-84B1-A2F2334DB00C}" dt="2022-12-21T07:59:21.215" v="18697" actId="20577"/>
          <ac:spMkLst>
            <pc:docMk/>
            <pc:sldMk cId="429242553" sldId="582"/>
            <ac:spMk id="5" creationId="{8435FB6C-F9C1-F6D4-7B27-07D66D0E63A4}"/>
          </ac:spMkLst>
        </pc:spChg>
        <pc:spChg chg="mod">
          <ac:chgData name="GAETANO RANDAZZO" userId="6bcc7446-c451-42ee-9900-145cf876e556" providerId="ADAL" clId="{F6916BB8-39AD-4E92-84B1-A2F2334DB00C}" dt="2022-12-21T07:51:46.328" v="18445"/>
          <ac:spMkLst>
            <pc:docMk/>
            <pc:sldMk cId="429242553" sldId="582"/>
            <ac:spMk id="24" creationId="{06BC0D86-6EA3-9A6C-DA2D-92F2AB9430D4}"/>
          </ac:spMkLst>
        </pc:spChg>
        <pc:spChg chg="mod">
          <ac:chgData name="GAETANO RANDAZZO" userId="6bcc7446-c451-42ee-9900-145cf876e556" providerId="ADAL" clId="{F6916BB8-39AD-4E92-84B1-A2F2334DB00C}" dt="2022-12-21T07:51:46.328" v="18445"/>
          <ac:spMkLst>
            <pc:docMk/>
            <pc:sldMk cId="429242553" sldId="582"/>
            <ac:spMk id="29" creationId="{1DE43C45-27D5-50E0-69B0-C84C58CDA0BD}"/>
          </ac:spMkLst>
        </pc:spChg>
        <pc:spChg chg="mod">
          <ac:chgData name="GAETANO RANDAZZO" userId="6bcc7446-c451-42ee-9900-145cf876e556" providerId="ADAL" clId="{F6916BB8-39AD-4E92-84B1-A2F2334DB00C}" dt="2022-12-21T07:51:46.328" v="18445"/>
          <ac:spMkLst>
            <pc:docMk/>
            <pc:sldMk cId="429242553" sldId="582"/>
            <ac:spMk id="30" creationId="{57842CB2-9C43-2431-12ED-D5D637833AF6}"/>
          </ac:spMkLst>
        </pc:spChg>
        <pc:spChg chg="mod">
          <ac:chgData name="GAETANO RANDAZZO" userId="6bcc7446-c451-42ee-9900-145cf876e556" providerId="ADAL" clId="{F6916BB8-39AD-4E92-84B1-A2F2334DB00C}" dt="2022-12-21T07:51:46.328" v="18445"/>
          <ac:spMkLst>
            <pc:docMk/>
            <pc:sldMk cId="429242553" sldId="582"/>
            <ac:spMk id="32" creationId="{504C7E2B-FFFD-E082-0FF4-B8CE15A0DB48}"/>
          </ac:spMkLst>
        </pc:spChg>
        <pc:spChg chg="mod">
          <ac:chgData name="GAETANO RANDAZZO" userId="6bcc7446-c451-42ee-9900-145cf876e556" providerId="ADAL" clId="{F6916BB8-39AD-4E92-84B1-A2F2334DB00C}" dt="2022-12-21T07:51:46.328" v="18445"/>
          <ac:spMkLst>
            <pc:docMk/>
            <pc:sldMk cId="429242553" sldId="582"/>
            <ac:spMk id="40" creationId="{BEBAC1DF-E75A-7A92-DF74-6A449E6591E0}"/>
          </ac:spMkLst>
        </pc:spChg>
        <pc:spChg chg="mod">
          <ac:chgData name="GAETANO RANDAZZO" userId="6bcc7446-c451-42ee-9900-145cf876e556" providerId="ADAL" clId="{F6916BB8-39AD-4E92-84B1-A2F2334DB00C}" dt="2022-12-21T07:51:46.328" v="18445"/>
          <ac:spMkLst>
            <pc:docMk/>
            <pc:sldMk cId="429242553" sldId="582"/>
            <ac:spMk id="41" creationId="{46C3C15D-8711-E156-01E6-06CDDF9E0D16}"/>
          </ac:spMkLst>
        </pc:spChg>
        <pc:spChg chg="mod">
          <ac:chgData name="GAETANO RANDAZZO" userId="6bcc7446-c451-42ee-9900-145cf876e556" providerId="ADAL" clId="{F6916BB8-39AD-4E92-84B1-A2F2334DB00C}" dt="2022-12-21T07:51:46.328" v="18445"/>
          <ac:spMkLst>
            <pc:docMk/>
            <pc:sldMk cId="429242553" sldId="582"/>
            <ac:spMk id="42" creationId="{81F2317A-0099-34A1-4D51-A2EAB2937C00}"/>
          </ac:spMkLst>
        </pc:spChg>
        <pc:spChg chg="mod">
          <ac:chgData name="GAETANO RANDAZZO" userId="6bcc7446-c451-42ee-9900-145cf876e556" providerId="ADAL" clId="{F6916BB8-39AD-4E92-84B1-A2F2334DB00C}" dt="2022-12-21T07:51:46.328" v="18445"/>
          <ac:spMkLst>
            <pc:docMk/>
            <pc:sldMk cId="429242553" sldId="582"/>
            <ac:spMk id="43" creationId="{95CC7F23-035E-7FB5-04CD-E6A2262BF117}"/>
          </ac:spMkLst>
        </pc:spChg>
        <pc:spChg chg="mod">
          <ac:chgData name="GAETANO RANDAZZO" userId="6bcc7446-c451-42ee-9900-145cf876e556" providerId="ADAL" clId="{F6916BB8-39AD-4E92-84B1-A2F2334DB00C}" dt="2022-12-21T07:51:46.328" v="18445"/>
          <ac:spMkLst>
            <pc:docMk/>
            <pc:sldMk cId="429242553" sldId="582"/>
            <ac:spMk id="89" creationId="{38611E34-B147-BE60-538C-0B81D8F46544}"/>
          </ac:spMkLst>
        </pc:spChg>
        <pc:spChg chg="mod">
          <ac:chgData name="GAETANO RANDAZZO" userId="6bcc7446-c451-42ee-9900-145cf876e556" providerId="ADAL" clId="{F6916BB8-39AD-4E92-84B1-A2F2334DB00C}" dt="2022-12-21T07:51:46.328" v="18445"/>
          <ac:spMkLst>
            <pc:docMk/>
            <pc:sldMk cId="429242553" sldId="582"/>
            <ac:spMk id="90" creationId="{F27A3BBB-71F2-F066-6201-A4B4FFEE924B}"/>
          </ac:spMkLst>
        </pc:spChg>
        <pc:spChg chg="mod">
          <ac:chgData name="GAETANO RANDAZZO" userId="6bcc7446-c451-42ee-9900-145cf876e556" providerId="ADAL" clId="{F6916BB8-39AD-4E92-84B1-A2F2334DB00C}" dt="2022-12-21T07:51:46.328" v="18445"/>
          <ac:spMkLst>
            <pc:docMk/>
            <pc:sldMk cId="429242553" sldId="582"/>
            <ac:spMk id="91" creationId="{F8E4F725-B696-762A-F5E2-0B62353D9FA7}"/>
          </ac:spMkLst>
        </pc:spChg>
        <pc:spChg chg="mod">
          <ac:chgData name="GAETANO RANDAZZO" userId="6bcc7446-c451-42ee-9900-145cf876e556" providerId="ADAL" clId="{F6916BB8-39AD-4E92-84B1-A2F2334DB00C}" dt="2022-12-21T07:51:46.328" v="18445"/>
          <ac:spMkLst>
            <pc:docMk/>
            <pc:sldMk cId="429242553" sldId="582"/>
            <ac:spMk id="92" creationId="{BD35B00B-F2CC-2F7E-FEBF-890E89226B2F}"/>
          </ac:spMkLst>
        </pc:spChg>
        <pc:spChg chg="mod">
          <ac:chgData name="GAETANO RANDAZZO" userId="6bcc7446-c451-42ee-9900-145cf876e556" providerId="ADAL" clId="{F6916BB8-39AD-4E92-84B1-A2F2334DB00C}" dt="2022-12-21T07:51:46.328" v="18445"/>
          <ac:spMkLst>
            <pc:docMk/>
            <pc:sldMk cId="429242553" sldId="582"/>
            <ac:spMk id="93" creationId="{D56D58CE-2DC7-78A2-B792-FC13271B4948}"/>
          </ac:spMkLst>
        </pc:spChg>
        <pc:spChg chg="mod">
          <ac:chgData name="GAETANO RANDAZZO" userId="6bcc7446-c451-42ee-9900-145cf876e556" providerId="ADAL" clId="{F6916BB8-39AD-4E92-84B1-A2F2334DB00C}" dt="2022-12-21T07:51:46.328" v="18445"/>
          <ac:spMkLst>
            <pc:docMk/>
            <pc:sldMk cId="429242553" sldId="582"/>
            <ac:spMk id="94" creationId="{CE7A658A-7E73-1EE1-9977-2958BDB011A1}"/>
          </ac:spMkLst>
        </pc:spChg>
        <pc:spChg chg="mod">
          <ac:chgData name="GAETANO RANDAZZO" userId="6bcc7446-c451-42ee-9900-145cf876e556" providerId="ADAL" clId="{F6916BB8-39AD-4E92-84B1-A2F2334DB00C}" dt="2022-12-21T07:51:46.328" v="18445"/>
          <ac:spMkLst>
            <pc:docMk/>
            <pc:sldMk cId="429242553" sldId="582"/>
            <ac:spMk id="95" creationId="{6D8A0AD1-37C6-AAA6-D795-5D84EE838345}"/>
          </ac:spMkLst>
        </pc:spChg>
        <pc:spChg chg="mod">
          <ac:chgData name="GAETANO RANDAZZO" userId="6bcc7446-c451-42ee-9900-145cf876e556" providerId="ADAL" clId="{F6916BB8-39AD-4E92-84B1-A2F2334DB00C}" dt="2022-12-21T07:51:46.328" v="18445"/>
          <ac:spMkLst>
            <pc:docMk/>
            <pc:sldMk cId="429242553" sldId="582"/>
            <ac:spMk id="96" creationId="{974C30BC-9261-75F2-D99A-D17422515B28}"/>
          </ac:spMkLst>
        </pc:spChg>
        <pc:grpChg chg="add mod">
          <ac:chgData name="GAETANO RANDAZZO" userId="6bcc7446-c451-42ee-9900-145cf876e556" providerId="ADAL" clId="{F6916BB8-39AD-4E92-84B1-A2F2334DB00C}" dt="2022-12-21T07:52:15.975" v="18447" actId="1076"/>
          <ac:grpSpMkLst>
            <pc:docMk/>
            <pc:sldMk cId="429242553" sldId="582"/>
            <ac:grpSpMk id="4" creationId="{8B9E5A11-BD54-A8EE-8B62-C86B0EA33998}"/>
          </ac:grpSpMkLst>
        </pc:grpChg>
        <pc:grpChg chg="mod">
          <ac:chgData name="GAETANO RANDAZZO" userId="6bcc7446-c451-42ee-9900-145cf876e556" providerId="ADAL" clId="{F6916BB8-39AD-4E92-84B1-A2F2334DB00C}" dt="2022-12-21T07:51:46.328" v="18445"/>
          <ac:grpSpMkLst>
            <pc:docMk/>
            <pc:sldMk cId="429242553" sldId="582"/>
            <ac:grpSpMk id="6" creationId="{42F2BAD9-05E9-A23F-AE37-7D863A8BA3BC}"/>
          </ac:grpSpMkLst>
        </pc:grpChg>
        <pc:grpChg chg="mod">
          <ac:chgData name="GAETANO RANDAZZO" userId="6bcc7446-c451-42ee-9900-145cf876e556" providerId="ADAL" clId="{F6916BB8-39AD-4E92-84B1-A2F2334DB00C}" dt="2022-12-21T07:51:46.328" v="18445"/>
          <ac:grpSpMkLst>
            <pc:docMk/>
            <pc:sldMk cId="429242553" sldId="582"/>
            <ac:grpSpMk id="8" creationId="{C1B160CE-BEDB-7789-E018-C65C1CD453F6}"/>
          </ac:grpSpMkLst>
        </pc:grpChg>
        <pc:grpChg chg="mod">
          <ac:chgData name="GAETANO RANDAZZO" userId="6bcc7446-c451-42ee-9900-145cf876e556" providerId="ADAL" clId="{F6916BB8-39AD-4E92-84B1-A2F2334DB00C}" dt="2022-12-21T07:51:46.328" v="18445"/>
          <ac:grpSpMkLst>
            <pc:docMk/>
            <pc:sldMk cId="429242553" sldId="582"/>
            <ac:grpSpMk id="9" creationId="{BFDE3DCF-627D-937B-2F06-F1C0F23C728C}"/>
          </ac:grpSpMkLst>
        </pc:grpChg>
        <pc:grpChg chg="mod">
          <ac:chgData name="GAETANO RANDAZZO" userId="6bcc7446-c451-42ee-9900-145cf876e556" providerId="ADAL" clId="{F6916BB8-39AD-4E92-84B1-A2F2334DB00C}" dt="2022-12-21T07:51:46.328" v="18445"/>
          <ac:grpSpMkLst>
            <pc:docMk/>
            <pc:sldMk cId="429242553" sldId="582"/>
            <ac:grpSpMk id="23" creationId="{72976CF0-A877-7FD8-B9DE-55AACF0C356B}"/>
          </ac:grpSpMkLst>
        </pc:grpChg>
        <pc:grpChg chg="mod">
          <ac:chgData name="GAETANO RANDAZZO" userId="6bcc7446-c451-42ee-9900-145cf876e556" providerId="ADAL" clId="{F6916BB8-39AD-4E92-84B1-A2F2334DB00C}" dt="2022-12-21T07:51:46.328" v="18445"/>
          <ac:grpSpMkLst>
            <pc:docMk/>
            <pc:sldMk cId="429242553" sldId="582"/>
            <ac:grpSpMk id="25" creationId="{B5819901-23CD-E616-4BE2-1DF8FCCA273C}"/>
          </ac:grpSpMkLst>
        </pc:grpChg>
        <pc:grpChg chg="mod">
          <ac:chgData name="GAETANO RANDAZZO" userId="6bcc7446-c451-42ee-9900-145cf876e556" providerId="ADAL" clId="{F6916BB8-39AD-4E92-84B1-A2F2334DB00C}" dt="2022-12-21T07:51:46.328" v="18445"/>
          <ac:grpSpMkLst>
            <pc:docMk/>
            <pc:sldMk cId="429242553" sldId="582"/>
            <ac:grpSpMk id="28" creationId="{E279B60C-407A-1410-211A-70F3C0FDB6B3}"/>
          </ac:grpSpMkLst>
        </pc:grpChg>
        <pc:grpChg chg="mod">
          <ac:chgData name="GAETANO RANDAZZO" userId="6bcc7446-c451-42ee-9900-145cf876e556" providerId="ADAL" clId="{F6916BB8-39AD-4E92-84B1-A2F2334DB00C}" dt="2022-12-21T07:51:46.328" v="18445"/>
          <ac:grpSpMkLst>
            <pc:docMk/>
            <pc:sldMk cId="429242553" sldId="582"/>
            <ac:grpSpMk id="31" creationId="{A26CCC5C-2983-20E1-0FAB-C45EC41DB93E}"/>
          </ac:grpSpMkLst>
        </pc:grpChg>
        <pc:grpChg chg="mod">
          <ac:chgData name="GAETANO RANDAZZO" userId="6bcc7446-c451-42ee-9900-145cf876e556" providerId="ADAL" clId="{F6916BB8-39AD-4E92-84B1-A2F2334DB00C}" dt="2022-12-21T07:51:46.328" v="18445"/>
          <ac:grpSpMkLst>
            <pc:docMk/>
            <pc:sldMk cId="429242553" sldId="582"/>
            <ac:grpSpMk id="33" creationId="{77063729-48B2-5B3B-5E64-2498DFE1D0A2}"/>
          </ac:grpSpMkLst>
        </pc:grpChg>
        <pc:grpChg chg="mod">
          <ac:chgData name="GAETANO RANDAZZO" userId="6bcc7446-c451-42ee-9900-145cf876e556" providerId="ADAL" clId="{F6916BB8-39AD-4E92-84B1-A2F2334DB00C}" dt="2022-12-21T07:51:46.328" v="18445"/>
          <ac:grpSpMkLst>
            <pc:docMk/>
            <pc:sldMk cId="429242553" sldId="582"/>
            <ac:grpSpMk id="36" creationId="{5E6441DC-F66F-47F0-FC18-DFBFD38B40D2}"/>
          </ac:grpSpMkLst>
        </pc:grpChg>
        <pc:grpChg chg="mod">
          <ac:chgData name="GAETANO RANDAZZO" userId="6bcc7446-c451-42ee-9900-145cf876e556" providerId="ADAL" clId="{F6916BB8-39AD-4E92-84B1-A2F2334DB00C}" dt="2022-12-21T07:51:46.328" v="18445"/>
          <ac:grpSpMkLst>
            <pc:docMk/>
            <pc:sldMk cId="429242553" sldId="582"/>
            <ac:grpSpMk id="39" creationId="{E686C02A-E66D-D7C3-D608-D3125F9DBA1F}"/>
          </ac:grpSpMkLst>
        </pc:grpChg>
        <pc:grpChg chg="mod">
          <ac:chgData name="GAETANO RANDAZZO" userId="6bcc7446-c451-42ee-9900-145cf876e556" providerId="ADAL" clId="{F6916BB8-39AD-4E92-84B1-A2F2334DB00C}" dt="2022-12-21T07:51:46.328" v="18445"/>
          <ac:grpSpMkLst>
            <pc:docMk/>
            <pc:sldMk cId="429242553" sldId="582"/>
            <ac:grpSpMk id="47" creationId="{6B0864CD-DA21-2460-BA8C-7D728F6789FB}"/>
          </ac:grpSpMkLst>
        </pc:grpChg>
        <pc:picChg chg="del">
          <ac:chgData name="GAETANO RANDAZZO" userId="6bcc7446-c451-42ee-9900-145cf876e556" providerId="ADAL" clId="{F6916BB8-39AD-4E92-84B1-A2F2334DB00C}" dt="2022-12-21T07:51:36.474" v="18444" actId="478"/>
          <ac:picMkLst>
            <pc:docMk/>
            <pc:sldMk cId="429242553" sldId="582"/>
            <ac:picMk id="3" creationId="{B8C41C8D-9647-09D8-C94C-CA680EBA111A}"/>
          </ac:picMkLst>
        </pc:picChg>
        <pc:picChg chg="mod">
          <ac:chgData name="GAETANO RANDAZZO" userId="6bcc7446-c451-42ee-9900-145cf876e556" providerId="ADAL" clId="{F6916BB8-39AD-4E92-84B1-A2F2334DB00C}" dt="2022-12-21T07:51:46.328" v="18445"/>
          <ac:picMkLst>
            <pc:docMk/>
            <pc:sldMk cId="429242553" sldId="582"/>
            <ac:picMk id="49" creationId="{7F2B8607-5889-0542-F308-0C238CAA4C36}"/>
          </ac:picMkLst>
        </pc:picChg>
        <pc:inkChg chg="mod">
          <ac:chgData name="GAETANO RANDAZZO" userId="6bcc7446-c451-42ee-9900-145cf876e556" providerId="ADAL" clId="{F6916BB8-39AD-4E92-84B1-A2F2334DB00C}" dt="2022-12-21T07:51:46.328" v="18445"/>
          <ac:inkMkLst>
            <pc:docMk/>
            <pc:sldMk cId="429242553" sldId="582"/>
            <ac:inkMk id="44" creationId="{BAC15A0E-1305-AA42-21A4-8F81F8DC63D1}"/>
          </ac:inkMkLst>
        </pc:inkChg>
        <pc:inkChg chg="mod">
          <ac:chgData name="GAETANO RANDAZZO" userId="6bcc7446-c451-42ee-9900-145cf876e556" providerId="ADAL" clId="{F6916BB8-39AD-4E92-84B1-A2F2334DB00C}" dt="2022-12-21T07:51:46.328" v="18445"/>
          <ac:inkMkLst>
            <pc:docMk/>
            <pc:sldMk cId="429242553" sldId="582"/>
            <ac:inkMk id="45" creationId="{6D1BDC0B-068D-0A82-91F8-A0BF62F7AE4D}"/>
          </ac:inkMkLst>
        </pc:inkChg>
        <pc:inkChg chg="mod">
          <ac:chgData name="GAETANO RANDAZZO" userId="6bcc7446-c451-42ee-9900-145cf876e556" providerId="ADAL" clId="{F6916BB8-39AD-4E92-84B1-A2F2334DB00C}" dt="2022-12-21T07:51:46.328" v="18445"/>
          <ac:inkMkLst>
            <pc:docMk/>
            <pc:sldMk cId="429242553" sldId="582"/>
            <ac:inkMk id="46" creationId="{A13F101A-C08C-F0C7-9C79-CF7EF8D18EBC}"/>
          </ac:inkMkLst>
        </pc:inkChg>
        <pc:inkChg chg="mod">
          <ac:chgData name="GAETANO RANDAZZO" userId="6bcc7446-c451-42ee-9900-145cf876e556" providerId="ADAL" clId="{F6916BB8-39AD-4E92-84B1-A2F2334DB00C}" dt="2022-12-21T07:51:46.328" v="18445"/>
          <ac:inkMkLst>
            <pc:docMk/>
            <pc:sldMk cId="429242553" sldId="582"/>
            <ac:inkMk id="48" creationId="{97637E29-3669-68CB-B12F-420F16A3B401}"/>
          </ac:inkMkLst>
        </pc:inkChg>
        <pc:inkChg chg="mod">
          <ac:chgData name="GAETANO RANDAZZO" userId="6bcc7446-c451-42ee-9900-145cf876e556" providerId="ADAL" clId="{F6916BB8-39AD-4E92-84B1-A2F2334DB00C}" dt="2022-12-21T07:51:46.328" v="18445"/>
          <ac:inkMkLst>
            <pc:docMk/>
            <pc:sldMk cId="429242553" sldId="582"/>
            <ac:inkMk id="97" creationId="{DA94554F-FC6E-3AC1-8B56-9E3AC5519FD2}"/>
          </ac:inkMkLst>
        </pc:inkChg>
        <pc:inkChg chg="mod">
          <ac:chgData name="GAETANO RANDAZZO" userId="6bcc7446-c451-42ee-9900-145cf876e556" providerId="ADAL" clId="{F6916BB8-39AD-4E92-84B1-A2F2334DB00C}" dt="2022-12-21T07:51:46.328" v="18445"/>
          <ac:inkMkLst>
            <pc:docMk/>
            <pc:sldMk cId="429242553" sldId="582"/>
            <ac:inkMk id="98" creationId="{7ABAF312-30C2-6A63-D2CD-05464C2D133A}"/>
          </ac:inkMkLst>
        </pc:inkChg>
        <pc:inkChg chg="mod">
          <ac:chgData name="GAETANO RANDAZZO" userId="6bcc7446-c451-42ee-9900-145cf876e556" providerId="ADAL" clId="{F6916BB8-39AD-4E92-84B1-A2F2334DB00C}" dt="2022-12-21T07:51:46.328" v="18445"/>
          <ac:inkMkLst>
            <pc:docMk/>
            <pc:sldMk cId="429242553" sldId="582"/>
            <ac:inkMk id="99" creationId="{92402077-A009-DE38-B74E-5B6DB89EB1B7}"/>
          </ac:inkMkLst>
        </pc:inkChg>
        <pc:cxnChg chg="mod">
          <ac:chgData name="GAETANO RANDAZZO" userId="6bcc7446-c451-42ee-9900-145cf876e556" providerId="ADAL" clId="{F6916BB8-39AD-4E92-84B1-A2F2334DB00C}" dt="2022-12-21T07:51:46.328" v="18445"/>
          <ac:cxnSpMkLst>
            <pc:docMk/>
            <pc:sldMk cId="429242553" sldId="582"/>
            <ac:cxnSpMk id="7" creationId="{6EC339FA-EB0C-4DAF-DC81-CD22E72FA091}"/>
          </ac:cxnSpMkLst>
        </pc:cxnChg>
        <pc:cxnChg chg="mod">
          <ac:chgData name="GAETANO RANDAZZO" userId="6bcc7446-c451-42ee-9900-145cf876e556" providerId="ADAL" clId="{F6916BB8-39AD-4E92-84B1-A2F2334DB00C}" dt="2022-12-21T07:51:46.328" v="18445"/>
          <ac:cxnSpMkLst>
            <pc:docMk/>
            <pc:sldMk cId="429242553" sldId="582"/>
            <ac:cxnSpMk id="10" creationId="{2C2434C9-0E5F-3D13-0B45-CE54474BFD63}"/>
          </ac:cxnSpMkLst>
        </pc:cxnChg>
        <pc:cxnChg chg="mod">
          <ac:chgData name="GAETANO RANDAZZO" userId="6bcc7446-c451-42ee-9900-145cf876e556" providerId="ADAL" clId="{F6916BB8-39AD-4E92-84B1-A2F2334DB00C}" dt="2022-12-21T07:51:46.328" v="18445"/>
          <ac:cxnSpMkLst>
            <pc:docMk/>
            <pc:sldMk cId="429242553" sldId="582"/>
            <ac:cxnSpMk id="11" creationId="{6B85D1DF-0011-3112-FA41-793CF4814FCE}"/>
          </ac:cxnSpMkLst>
        </pc:cxnChg>
        <pc:cxnChg chg="mod">
          <ac:chgData name="GAETANO RANDAZZO" userId="6bcc7446-c451-42ee-9900-145cf876e556" providerId="ADAL" clId="{F6916BB8-39AD-4E92-84B1-A2F2334DB00C}" dt="2022-12-21T07:51:46.328" v="18445"/>
          <ac:cxnSpMkLst>
            <pc:docMk/>
            <pc:sldMk cId="429242553" sldId="582"/>
            <ac:cxnSpMk id="12" creationId="{025D9EA5-A5D7-892C-E121-D46AD69918BB}"/>
          </ac:cxnSpMkLst>
        </pc:cxnChg>
        <pc:cxnChg chg="mod">
          <ac:chgData name="GAETANO RANDAZZO" userId="6bcc7446-c451-42ee-9900-145cf876e556" providerId="ADAL" clId="{F6916BB8-39AD-4E92-84B1-A2F2334DB00C}" dt="2022-12-21T07:51:46.328" v="18445"/>
          <ac:cxnSpMkLst>
            <pc:docMk/>
            <pc:sldMk cId="429242553" sldId="582"/>
            <ac:cxnSpMk id="13" creationId="{F6F23DC4-B8CC-8371-D251-B05720F82B7A}"/>
          </ac:cxnSpMkLst>
        </pc:cxnChg>
        <pc:cxnChg chg="mod">
          <ac:chgData name="GAETANO RANDAZZO" userId="6bcc7446-c451-42ee-9900-145cf876e556" providerId="ADAL" clId="{F6916BB8-39AD-4E92-84B1-A2F2334DB00C}" dt="2022-12-21T07:51:46.328" v="18445"/>
          <ac:cxnSpMkLst>
            <pc:docMk/>
            <pc:sldMk cId="429242553" sldId="582"/>
            <ac:cxnSpMk id="14" creationId="{58B0BF92-178F-CAB8-86A2-38E60C6AB991}"/>
          </ac:cxnSpMkLst>
        </pc:cxnChg>
        <pc:cxnChg chg="mod">
          <ac:chgData name="GAETANO RANDAZZO" userId="6bcc7446-c451-42ee-9900-145cf876e556" providerId="ADAL" clId="{F6916BB8-39AD-4E92-84B1-A2F2334DB00C}" dt="2022-12-21T07:51:46.328" v="18445"/>
          <ac:cxnSpMkLst>
            <pc:docMk/>
            <pc:sldMk cId="429242553" sldId="582"/>
            <ac:cxnSpMk id="15" creationId="{FD798F05-BA0B-FD9B-2D93-1091C13C70B6}"/>
          </ac:cxnSpMkLst>
        </pc:cxnChg>
        <pc:cxnChg chg="mod">
          <ac:chgData name="GAETANO RANDAZZO" userId="6bcc7446-c451-42ee-9900-145cf876e556" providerId="ADAL" clId="{F6916BB8-39AD-4E92-84B1-A2F2334DB00C}" dt="2022-12-21T07:51:46.328" v="18445"/>
          <ac:cxnSpMkLst>
            <pc:docMk/>
            <pc:sldMk cId="429242553" sldId="582"/>
            <ac:cxnSpMk id="16" creationId="{786878FA-CEC3-1781-0BEE-25F6F2436DF4}"/>
          </ac:cxnSpMkLst>
        </pc:cxnChg>
        <pc:cxnChg chg="mod">
          <ac:chgData name="GAETANO RANDAZZO" userId="6bcc7446-c451-42ee-9900-145cf876e556" providerId="ADAL" clId="{F6916BB8-39AD-4E92-84B1-A2F2334DB00C}" dt="2022-12-21T07:51:46.328" v="18445"/>
          <ac:cxnSpMkLst>
            <pc:docMk/>
            <pc:sldMk cId="429242553" sldId="582"/>
            <ac:cxnSpMk id="17" creationId="{D36500E7-3ECF-C774-AE49-E18C425923C6}"/>
          </ac:cxnSpMkLst>
        </pc:cxnChg>
        <pc:cxnChg chg="mod">
          <ac:chgData name="GAETANO RANDAZZO" userId="6bcc7446-c451-42ee-9900-145cf876e556" providerId="ADAL" clId="{F6916BB8-39AD-4E92-84B1-A2F2334DB00C}" dt="2022-12-21T07:51:46.328" v="18445"/>
          <ac:cxnSpMkLst>
            <pc:docMk/>
            <pc:sldMk cId="429242553" sldId="582"/>
            <ac:cxnSpMk id="18" creationId="{5BBADC3C-C24B-A184-1FE7-D079C4D9BD17}"/>
          </ac:cxnSpMkLst>
        </pc:cxnChg>
        <pc:cxnChg chg="mod">
          <ac:chgData name="GAETANO RANDAZZO" userId="6bcc7446-c451-42ee-9900-145cf876e556" providerId="ADAL" clId="{F6916BB8-39AD-4E92-84B1-A2F2334DB00C}" dt="2022-12-21T07:51:46.328" v="18445"/>
          <ac:cxnSpMkLst>
            <pc:docMk/>
            <pc:sldMk cId="429242553" sldId="582"/>
            <ac:cxnSpMk id="19" creationId="{BD4C8F04-A4B4-4294-50BB-821F0C269867}"/>
          </ac:cxnSpMkLst>
        </pc:cxnChg>
        <pc:cxnChg chg="mod">
          <ac:chgData name="GAETANO RANDAZZO" userId="6bcc7446-c451-42ee-9900-145cf876e556" providerId="ADAL" clId="{F6916BB8-39AD-4E92-84B1-A2F2334DB00C}" dt="2022-12-21T07:51:46.328" v="18445"/>
          <ac:cxnSpMkLst>
            <pc:docMk/>
            <pc:sldMk cId="429242553" sldId="582"/>
            <ac:cxnSpMk id="20" creationId="{031F14F2-77E7-8D07-1AF3-65B030CDC486}"/>
          </ac:cxnSpMkLst>
        </pc:cxnChg>
        <pc:cxnChg chg="mod">
          <ac:chgData name="GAETANO RANDAZZO" userId="6bcc7446-c451-42ee-9900-145cf876e556" providerId="ADAL" clId="{F6916BB8-39AD-4E92-84B1-A2F2334DB00C}" dt="2022-12-21T07:51:46.328" v="18445"/>
          <ac:cxnSpMkLst>
            <pc:docMk/>
            <pc:sldMk cId="429242553" sldId="582"/>
            <ac:cxnSpMk id="21" creationId="{E34C6887-87C5-3FEF-2D83-02089EB295E8}"/>
          </ac:cxnSpMkLst>
        </pc:cxnChg>
        <pc:cxnChg chg="mod">
          <ac:chgData name="GAETANO RANDAZZO" userId="6bcc7446-c451-42ee-9900-145cf876e556" providerId="ADAL" clId="{F6916BB8-39AD-4E92-84B1-A2F2334DB00C}" dt="2022-12-21T07:51:46.328" v="18445"/>
          <ac:cxnSpMkLst>
            <pc:docMk/>
            <pc:sldMk cId="429242553" sldId="582"/>
            <ac:cxnSpMk id="22" creationId="{9C881307-5E76-5EA5-4E3A-3A42B162AF67}"/>
          </ac:cxnSpMkLst>
        </pc:cxnChg>
        <pc:cxnChg chg="mod">
          <ac:chgData name="GAETANO RANDAZZO" userId="6bcc7446-c451-42ee-9900-145cf876e556" providerId="ADAL" clId="{F6916BB8-39AD-4E92-84B1-A2F2334DB00C}" dt="2022-12-21T07:51:46.328" v="18445"/>
          <ac:cxnSpMkLst>
            <pc:docMk/>
            <pc:sldMk cId="429242553" sldId="582"/>
            <ac:cxnSpMk id="26" creationId="{386157E5-69DB-E1BC-40E2-F311F8864EEC}"/>
          </ac:cxnSpMkLst>
        </pc:cxnChg>
        <pc:cxnChg chg="mod">
          <ac:chgData name="GAETANO RANDAZZO" userId="6bcc7446-c451-42ee-9900-145cf876e556" providerId="ADAL" clId="{F6916BB8-39AD-4E92-84B1-A2F2334DB00C}" dt="2022-12-21T07:51:46.328" v="18445"/>
          <ac:cxnSpMkLst>
            <pc:docMk/>
            <pc:sldMk cId="429242553" sldId="582"/>
            <ac:cxnSpMk id="27" creationId="{AECC9393-CE00-255C-0B29-3404D036D85D}"/>
          </ac:cxnSpMkLst>
        </pc:cxnChg>
        <pc:cxnChg chg="mod">
          <ac:chgData name="GAETANO RANDAZZO" userId="6bcc7446-c451-42ee-9900-145cf876e556" providerId="ADAL" clId="{F6916BB8-39AD-4E92-84B1-A2F2334DB00C}" dt="2022-12-21T07:51:46.328" v="18445"/>
          <ac:cxnSpMkLst>
            <pc:docMk/>
            <pc:sldMk cId="429242553" sldId="582"/>
            <ac:cxnSpMk id="34" creationId="{CFB39764-154A-E8D1-63C6-E295268D0A67}"/>
          </ac:cxnSpMkLst>
        </pc:cxnChg>
        <pc:cxnChg chg="mod">
          <ac:chgData name="GAETANO RANDAZZO" userId="6bcc7446-c451-42ee-9900-145cf876e556" providerId="ADAL" clId="{F6916BB8-39AD-4E92-84B1-A2F2334DB00C}" dt="2022-12-21T07:51:46.328" v="18445"/>
          <ac:cxnSpMkLst>
            <pc:docMk/>
            <pc:sldMk cId="429242553" sldId="582"/>
            <ac:cxnSpMk id="35" creationId="{577BEC2B-4806-746A-9A0E-62A162E49424}"/>
          </ac:cxnSpMkLst>
        </pc:cxnChg>
        <pc:cxnChg chg="mod">
          <ac:chgData name="GAETANO RANDAZZO" userId="6bcc7446-c451-42ee-9900-145cf876e556" providerId="ADAL" clId="{F6916BB8-39AD-4E92-84B1-A2F2334DB00C}" dt="2022-12-21T07:51:46.328" v="18445"/>
          <ac:cxnSpMkLst>
            <pc:docMk/>
            <pc:sldMk cId="429242553" sldId="582"/>
            <ac:cxnSpMk id="37" creationId="{CF1E8ABA-F40C-A969-371C-8CBA26F8CCA2}"/>
          </ac:cxnSpMkLst>
        </pc:cxnChg>
        <pc:cxnChg chg="mod">
          <ac:chgData name="GAETANO RANDAZZO" userId="6bcc7446-c451-42ee-9900-145cf876e556" providerId="ADAL" clId="{F6916BB8-39AD-4E92-84B1-A2F2334DB00C}" dt="2022-12-21T07:51:46.328" v="18445"/>
          <ac:cxnSpMkLst>
            <pc:docMk/>
            <pc:sldMk cId="429242553" sldId="582"/>
            <ac:cxnSpMk id="38" creationId="{BEC5CAF7-1C24-E0DB-51A7-B1414ED72027}"/>
          </ac:cxnSpMkLst>
        </pc:cxnChg>
        <pc:cxnChg chg="mod">
          <ac:chgData name="GAETANO RANDAZZO" userId="6bcc7446-c451-42ee-9900-145cf876e556" providerId="ADAL" clId="{F6916BB8-39AD-4E92-84B1-A2F2334DB00C}" dt="2022-12-21T07:51:46.328" v="18445"/>
          <ac:cxnSpMkLst>
            <pc:docMk/>
            <pc:sldMk cId="429242553" sldId="582"/>
            <ac:cxnSpMk id="50" creationId="{33AE8F5A-195E-4176-D32E-D2BEAB9E00B3}"/>
          </ac:cxnSpMkLst>
        </pc:cxnChg>
        <pc:cxnChg chg="mod">
          <ac:chgData name="GAETANO RANDAZZO" userId="6bcc7446-c451-42ee-9900-145cf876e556" providerId="ADAL" clId="{F6916BB8-39AD-4E92-84B1-A2F2334DB00C}" dt="2022-12-21T07:51:46.328" v="18445"/>
          <ac:cxnSpMkLst>
            <pc:docMk/>
            <pc:sldMk cId="429242553" sldId="582"/>
            <ac:cxnSpMk id="51" creationId="{4DD6D11E-3119-C9B6-9F20-D7FA0B000C4E}"/>
          </ac:cxnSpMkLst>
        </pc:cxnChg>
        <pc:cxnChg chg="mod">
          <ac:chgData name="GAETANO RANDAZZO" userId="6bcc7446-c451-42ee-9900-145cf876e556" providerId="ADAL" clId="{F6916BB8-39AD-4E92-84B1-A2F2334DB00C}" dt="2022-12-21T07:51:46.328" v="18445"/>
          <ac:cxnSpMkLst>
            <pc:docMk/>
            <pc:sldMk cId="429242553" sldId="582"/>
            <ac:cxnSpMk id="52" creationId="{EC3C8357-C8CA-84D3-A8AB-15D06469DF15}"/>
          </ac:cxnSpMkLst>
        </pc:cxnChg>
        <pc:cxnChg chg="mod">
          <ac:chgData name="GAETANO RANDAZZO" userId="6bcc7446-c451-42ee-9900-145cf876e556" providerId="ADAL" clId="{F6916BB8-39AD-4E92-84B1-A2F2334DB00C}" dt="2022-12-21T07:51:46.328" v="18445"/>
          <ac:cxnSpMkLst>
            <pc:docMk/>
            <pc:sldMk cId="429242553" sldId="582"/>
            <ac:cxnSpMk id="53" creationId="{21E4CF8E-321F-1BCA-622D-0D11041B6E0C}"/>
          </ac:cxnSpMkLst>
        </pc:cxnChg>
        <pc:cxnChg chg="mod">
          <ac:chgData name="GAETANO RANDAZZO" userId="6bcc7446-c451-42ee-9900-145cf876e556" providerId="ADAL" clId="{F6916BB8-39AD-4E92-84B1-A2F2334DB00C}" dt="2022-12-21T07:51:46.328" v="18445"/>
          <ac:cxnSpMkLst>
            <pc:docMk/>
            <pc:sldMk cId="429242553" sldId="582"/>
            <ac:cxnSpMk id="54" creationId="{28B0187C-5B62-A8C1-39D1-68607A6B1DF2}"/>
          </ac:cxnSpMkLst>
        </pc:cxnChg>
        <pc:cxnChg chg="mod">
          <ac:chgData name="GAETANO RANDAZZO" userId="6bcc7446-c451-42ee-9900-145cf876e556" providerId="ADAL" clId="{F6916BB8-39AD-4E92-84B1-A2F2334DB00C}" dt="2022-12-21T07:51:46.328" v="18445"/>
          <ac:cxnSpMkLst>
            <pc:docMk/>
            <pc:sldMk cId="429242553" sldId="582"/>
            <ac:cxnSpMk id="55" creationId="{E6A62720-D507-A607-806D-2139F7AA64BF}"/>
          </ac:cxnSpMkLst>
        </pc:cxnChg>
        <pc:cxnChg chg="mod">
          <ac:chgData name="GAETANO RANDAZZO" userId="6bcc7446-c451-42ee-9900-145cf876e556" providerId="ADAL" clId="{F6916BB8-39AD-4E92-84B1-A2F2334DB00C}" dt="2022-12-21T07:51:46.328" v="18445"/>
          <ac:cxnSpMkLst>
            <pc:docMk/>
            <pc:sldMk cId="429242553" sldId="582"/>
            <ac:cxnSpMk id="56" creationId="{6118A553-6FFA-2A38-21F3-74B0D01AFBA1}"/>
          </ac:cxnSpMkLst>
        </pc:cxnChg>
        <pc:cxnChg chg="mod">
          <ac:chgData name="GAETANO RANDAZZO" userId="6bcc7446-c451-42ee-9900-145cf876e556" providerId="ADAL" clId="{F6916BB8-39AD-4E92-84B1-A2F2334DB00C}" dt="2022-12-21T07:51:46.328" v="18445"/>
          <ac:cxnSpMkLst>
            <pc:docMk/>
            <pc:sldMk cId="429242553" sldId="582"/>
            <ac:cxnSpMk id="57" creationId="{B2C7B00F-DBE8-21FA-8CBE-B6FCD703779B}"/>
          </ac:cxnSpMkLst>
        </pc:cxnChg>
        <pc:cxnChg chg="mod">
          <ac:chgData name="GAETANO RANDAZZO" userId="6bcc7446-c451-42ee-9900-145cf876e556" providerId="ADAL" clId="{F6916BB8-39AD-4E92-84B1-A2F2334DB00C}" dt="2022-12-21T07:51:46.328" v="18445"/>
          <ac:cxnSpMkLst>
            <pc:docMk/>
            <pc:sldMk cId="429242553" sldId="582"/>
            <ac:cxnSpMk id="58" creationId="{92300504-1EF1-C5BE-A04F-803B683CAA65}"/>
          </ac:cxnSpMkLst>
        </pc:cxnChg>
        <pc:cxnChg chg="mod">
          <ac:chgData name="GAETANO RANDAZZO" userId="6bcc7446-c451-42ee-9900-145cf876e556" providerId="ADAL" clId="{F6916BB8-39AD-4E92-84B1-A2F2334DB00C}" dt="2022-12-21T07:51:46.328" v="18445"/>
          <ac:cxnSpMkLst>
            <pc:docMk/>
            <pc:sldMk cId="429242553" sldId="582"/>
            <ac:cxnSpMk id="59" creationId="{628C5C94-6AEC-9DFD-6F82-26E888FFCDCD}"/>
          </ac:cxnSpMkLst>
        </pc:cxnChg>
        <pc:cxnChg chg="mod">
          <ac:chgData name="GAETANO RANDAZZO" userId="6bcc7446-c451-42ee-9900-145cf876e556" providerId="ADAL" clId="{F6916BB8-39AD-4E92-84B1-A2F2334DB00C}" dt="2022-12-21T07:51:46.328" v="18445"/>
          <ac:cxnSpMkLst>
            <pc:docMk/>
            <pc:sldMk cId="429242553" sldId="582"/>
            <ac:cxnSpMk id="60" creationId="{F0BF6217-1C3A-2678-CC58-AD262E340017}"/>
          </ac:cxnSpMkLst>
        </pc:cxnChg>
        <pc:cxnChg chg="mod">
          <ac:chgData name="GAETANO RANDAZZO" userId="6bcc7446-c451-42ee-9900-145cf876e556" providerId="ADAL" clId="{F6916BB8-39AD-4E92-84B1-A2F2334DB00C}" dt="2022-12-21T07:51:46.328" v="18445"/>
          <ac:cxnSpMkLst>
            <pc:docMk/>
            <pc:sldMk cId="429242553" sldId="582"/>
            <ac:cxnSpMk id="61" creationId="{7ACE038A-C19C-46A8-61A1-6031494E5BDE}"/>
          </ac:cxnSpMkLst>
        </pc:cxnChg>
        <pc:cxnChg chg="mod">
          <ac:chgData name="GAETANO RANDAZZO" userId="6bcc7446-c451-42ee-9900-145cf876e556" providerId="ADAL" clId="{F6916BB8-39AD-4E92-84B1-A2F2334DB00C}" dt="2022-12-21T07:51:46.328" v="18445"/>
          <ac:cxnSpMkLst>
            <pc:docMk/>
            <pc:sldMk cId="429242553" sldId="582"/>
            <ac:cxnSpMk id="62" creationId="{1724DBCE-CED5-4385-DFE1-94CF48E0527C}"/>
          </ac:cxnSpMkLst>
        </pc:cxnChg>
        <pc:cxnChg chg="mod">
          <ac:chgData name="GAETANO RANDAZZO" userId="6bcc7446-c451-42ee-9900-145cf876e556" providerId="ADAL" clId="{F6916BB8-39AD-4E92-84B1-A2F2334DB00C}" dt="2022-12-21T07:51:46.328" v="18445"/>
          <ac:cxnSpMkLst>
            <pc:docMk/>
            <pc:sldMk cId="429242553" sldId="582"/>
            <ac:cxnSpMk id="63" creationId="{5BBA7C13-190B-E362-4F66-1CBD98A0F70B}"/>
          </ac:cxnSpMkLst>
        </pc:cxnChg>
        <pc:cxnChg chg="mod">
          <ac:chgData name="GAETANO RANDAZZO" userId="6bcc7446-c451-42ee-9900-145cf876e556" providerId="ADAL" clId="{F6916BB8-39AD-4E92-84B1-A2F2334DB00C}" dt="2022-12-21T07:51:46.328" v="18445"/>
          <ac:cxnSpMkLst>
            <pc:docMk/>
            <pc:sldMk cId="429242553" sldId="582"/>
            <ac:cxnSpMk id="64" creationId="{4D1D5838-D9B9-4C8B-67C5-2D937E897DE9}"/>
          </ac:cxnSpMkLst>
        </pc:cxnChg>
        <pc:cxnChg chg="mod">
          <ac:chgData name="GAETANO RANDAZZO" userId="6bcc7446-c451-42ee-9900-145cf876e556" providerId="ADAL" clId="{F6916BB8-39AD-4E92-84B1-A2F2334DB00C}" dt="2022-12-21T07:51:46.328" v="18445"/>
          <ac:cxnSpMkLst>
            <pc:docMk/>
            <pc:sldMk cId="429242553" sldId="582"/>
            <ac:cxnSpMk id="65" creationId="{698DC03A-85AF-3B06-9FCB-FEC6BD1DDA41}"/>
          </ac:cxnSpMkLst>
        </pc:cxnChg>
        <pc:cxnChg chg="mod">
          <ac:chgData name="GAETANO RANDAZZO" userId="6bcc7446-c451-42ee-9900-145cf876e556" providerId="ADAL" clId="{F6916BB8-39AD-4E92-84B1-A2F2334DB00C}" dt="2022-12-21T07:51:46.328" v="18445"/>
          <ac:cxnSpMkLst>
            <pc:docMk/>
            <pc:sldMk cId="429242553" sldId="582"/>
            <ac:cxnSpMk id="66" creationId="{9F65F7C4-8691-2BD6-372E-B8990CE05596}"/>
          </ac:cxnSpMkLst>
        </pc:cxnChg>
        <pc:cxnChg chg="mod">
          <ac:chgData name="GAETANO RANDAZZO" userId="6bcc7446-c451-42ee-9900-145cf876e556" providerId="ADAL" clId="{F6916BB8-39AD-4E92-84B1-A2F2334DB00C}" dt="2022-12-21T07:51:46.328" v="18445"/>
          <ac:cxnSpMkLst>
            <pc:docMk/>
            <pc:sldMk cId="429242553" sldId="582"/>
            <ac:cxnSpMk id="67" creationId="{9A15D686-3441-643D-D50C-CF330FC3A4DB}"/>
          </ac:cxnSpMkLst>
        </pc:cxnChg>
        <pc:cxnChg chg="mod">
          <ac:chgData name="GAETANO RANDAZZO" userId="6bcc7446-c451-42ee-9900-145cf876e556" providerId="ADAL" clId="{F6916BB8-39AD-4E92-84B1-A2F2334DB00C}" dt="2022-12-21T07:51:46.328" v="18445"/>
          <ac:cxnSpMkLst>
            <pc:docMk/>
            <pc:sldMk cId="429242553" sldId="582"/>
            <ac:cxnSpMk id="68" creationId="{58F5F9D6-7A4A-0A7D-63B5-0E8563D98FB6}"/>
          </ac:cxnSpMkLst>
        </pc:cxnChg>
        <pc:cxnChg chg="mod">
          <ac:chgData name="GAETANO RANDAZZO" userId="6bcc7446-c451-42ee-9900-145cf876e556" providerId="ADAL" clId="{F6916BB8-39AD-4E92-84B1-A2F2334DB00C}" dt="2022-12-21T07:51:46.328" v="18445"/>
          <ac:cxnSpMkLst>
            <pc:docMk/>
            <pc:sldMk cId="429242553" sldId="582"/>
            <ac:cxnSpMk id="69" creationId="{44D682BE-F60E-1A25-141A-8B26E8428571}"/>
          </ac:cxnSpMkLst>
        </pc:cxnChg>
        <pc:cxnChg chg="mod">
          <ac:chgData name="GAETANO RANDAZZO" userId="6bcc7446-c451-42ee-9900-145cf876e556" providerId="ADAL" clId="{F6916BB8-39AD-4E92-84B1-A2F2334DB00C}" dt="2022-12-21T07:51:46.328" v="18445"/>
          <ac:cxnSpMkLst>
            <pc:docMk/>
            <pc:sldMk cId="429242553" sldId="582"/>
            <ac:cxnSpMk id="70" creationId="{490C1FD6-187E-A0BF-2624-729CD17759B8}"/>
          </ac:cxnSpMkLst>
        </pc:cxnChg>
        <pc:cxnChg chg="mod">
          <ac:chgData name="GAETANO RANDAZZO" userId="6bcc7446-c451-42ee-9900-145cf876e556" providerId="ADAL" clId="{F6916BB8-39AD-4E92-84B1-A2F2334DB00C}" dt="2022-12-21T07:51:46.328" v="18445"/>
          <ac:cxnSpMkLst>
            <pc:docMk/>
            <pc:sldMk cId="429242553" sldId="582"/>
            <ac:cxnSpMk id="71" creationId="{3F4A10D2-CA71-14E5-7B5A-7C7849BD5210}"/>
          </ac:cxnSpMkLst>
        </pc:cxnChg>
        <pc:cxnChg chg="mod">
          <ac:chgData name="GAETANO RANDAZZO" userId="6bcc7446-c451-42ee-9900-145cf876e556" providerId="ADAL" clId="{F6916BB8-39AD-4E92-84B1-A2F2334DB00C}" dt="2022-12-21T07:51:46.328" v="18445"/>
          <ac:cxnSpMkLst>
            <pc:docMk/>
            <pc:sldMk cId="429242553" sldId="582"/>
            <ac:cxnSpMk id="72" creationId="{BB24CFCB-21FC-A272-B124-E7C93ECEFCD3}"/>
          </ac:cxnSpMkLst>
        </pc:cxnChg>
        <pc:cxnChg chg="mod">
          <ac:chgData name="GAETANO RANDAZZO" userId="6bcc7446-c451-42ee-9900-145cf876e556" providerId="ADAL" clId="{F6916BB8-39AD-4E92-84B1-A2F2334DB00C}" dt="2022-12-21T07:51:46.328" v="18445"/>
          <ac:cxnSpMkLst>
            <pc:docMk/>
            <pc:sldMk cId="429242553" sldId="582"/>
            <ac:cxnSpMk id="73" creationId="{E5AF6644-F66B-2283-6435-06E069A00DCB}"/>
          </ac:cxnSpMkLst>
        </pc:cxnChg>
        <pc:cxnChg chg="mod">
          <ac:chgData name="GAETANO RANDAZZO" userId="6bcc7446-c451-42ee-9900-145cf876e556" providerId="ADAL" clId="{F6916BB8-39AD-4E92-84B1-A2F2334DB00C}" dt="2022-12-21T07:51:46.328" v="18445"/>
          <ac:cxnSpMkLst>
            <pc:docMk/>
            <pc:sldMk cId="429242553" sldId="582"/>
            <ac:cxnSpMk id="74" creationId="{3EBB6625-AB82-6FDF-582E-8B71AED76710}"/>
          </ac:cxnSpMkLst>
        </pc:cxnChg>
        <pc:cxnChg chg="mod">
          <ac:chgData name="GAETANO RANDAZZO" userId="6bcc7446-c451-42ee-9900-145cf876e556" providerId="ADAL" clId="{F6916BB8-39AD-4E92-84B1-A2F2334DB00C}" dt="2022-12-21T07:51:46.328" v="18445"/>
          <ac:cxnSpMkLst>
            <pc:docMk/>
            <pc:sldMk cId="429242553" sldId="582"/>
            <ac:cxnSpMk id="75" creationId="{BC8D20E9-386F-8DE3-49EA-109EA55622A5}"/>
          </ac:cxnSpMkLst>
        </pc:cxnChg>
        <pc:cxnChg chg="mod">
          <ac:chgData name="GAETANO RANDAZZO" userId="6bcc7446-c451-42ee-9900-145cf876e556" providerId="ADAL" clId="{F6916BB8-39AD-4E92-84B1-A2F2334DB00C}" dt="2022-12-21T07:51:46.328" v="18445"/>
          <ac:cxnSpMkLst>
            <pc:docMk/>
            <pc:sldMk cId="429242553" sldId="582"/>
            <ac:cxnSpMk id="76" creationId="{A5C3A36A-85CF-3ADD-54AA-3F6D5CD19AB9}"/>
          </ac:cxnSpMkLst>
        </pc:cxnChg>
        <pc:cxnChg chg="mod">
          <ac:chgData name="GAETANO RANDAZZO" userId="6bcc7446-c451-42ee-9900-145cf876e556" providerId="ADAL" clId="{F6916BB8-39AD-4E92-84B1-A2F2334DB00C}" dt="2022-12-21T07:51:46.328" v="18445"/>
          <ac:cxnSpMkLst>
            <pc:docMk/>
            <pc:sldMk cId="429242553" sldId="582"/>
            <ac:cxnSpMk id="77" creationId="{310FFAAA-542A-81A6-B2C9-3ABD99F97E92}"/>
          </ac:cxnSpMkLst>
        </pc:cxnChg>
        <pc:cxnChg chg="mod">
          <ac:chgData name="GAETANO RANDAZZO" userId="6bcc7446-c451-42ee-9900-145cf876e556" providerId="ADAL" clId="{F6916BB8-39AD-4E92-84B1-A2F2334DB00C}" dt="2022-12-21T07:51:46.328" v="18445"/>
          <ac:cxnSpMkLst>
            <pc:docMk/>
            <pc:sldMk cId="429242553" sldId="582"/>
            <ac:cxnSpMk id="78" creationId="{E86AAB23-42C6-0A80-6337-79F7FE80DB4D}"/>
          </ac:cxnSpMkLst>
        </pc:cxnChg>
        <pc:cxnChg chg="mod">
          <ac:chgData name="GAETANO RANDAZZO" userId="6bcc7446-c451-42ee-9900-145cf876e556" providerId="ADAL" clId="{F6916BB8-39AD-4E92-84B1-A2F2334DB00C}" dt="2022-12-21T07:51:46.328" v="18445"/>
          <ac:cxnSpMkLst>
            <pc:docMk/>
            <pc:sldMk cId="429242553" sldId="582"/>
            <ac:cxnSpMk id="79" creationId="{2077C9B3-58C5-2131-503B-C1B5381984BD}"/>
          </ac:cxnSpMkLst>
        </pc:cxnChg>
        <pc:cxnChg chg="mod">
          <ac:chgData name="GAETANO RANDAZZO" userId="6bcc7446-c451-42ee-9900-145cf876e556" providerId="ADAL" clId="{F6916BB8-39AD-4E92-84B1-A2F2334DB00C}" dt="2022-12-21T07:51:46.328" v="18445"/>
          <ac:cxnSpMkLst>
            <pc:docMk/>
            <pc:sldMk cId="429242553" sldId="582"/>
            <ac:cxnSpMk id="80" creationId="{42AB98F9-2C80-E244-C8FB-BA1BDCA68D51}"/>
          </ac:cxnSpMkLst>
        </pc:cxnChg>
        <pc:cxnChg chg="mod">
          <ac:chgData name="GAETANO RANDAZZO" userId="6bcc7446-c451-42ee-9900-145cf876e556" providerId="ADAL" clId="{F6916BB8-39AD-4E92-84B1-A2F2334DB00C}" dt="2022-12-21T07:51:46.328" v="18445"/>
          <ac:cxnSpMkLst>
            <pc:docMk/>
            <pc:sldMk cId="429242553" sldId="582"/>
            <ac:cxnSpMk id="81" creationId="{D7160382-13EE-77FF-17CB-80BE0656CD4E}"/>
          </ac:cxnSpMkLst>
        </pc:cxnChg>
        <pc:cxnChg chg="mod">
          <ac:chgData name="GAETANO RANDAZZO" userId="6bcc7446-c451-42ee-9900-145cf876e556" providerId="ADAL" clId="{F6916BB8-39AD-4E92-84B1-A2F2334DB00C}" dt="2022-12-21T07:51:46.328" v="18445"/>
          <ac:cxnSpMkLst>
            <pc:docMk/>
            <pc:sldMk cId="429242553" sldId="582"/>
            <ac:cxnSpMk id="82" creationId="{C575DCF2-E5F0-0A64-ED8A-0E5E0FD9473C}"/>
          </ac:cxnSpMkLst>
        </pc:cxnChg>
        <pc:cxnChg chg="mod">
          <ac:chgData name="GAETANO RANDAZZO" userId="6bcc7446-c451-42ee-9900-145cf876e556" providerId="ADAL" clId="{F6916BB8-39AD-4E92-84B1-A2F2334DB00C}" dt="2022-12-21T07:51:46.328" v="18445"/>
          <ac:cxnSpMkLst>
            <pc:docMk/>
            <pc:sldMk cId="429242553" sldId="582"/>
            <ac:cxnSpMk id="83" creationId="{7CA9D008-43E2-3245-2525-8AB9EB49E78A}"/>
          </ac:cxnSpMkLst>
        </pc:cxnChg>
        <pc:cxnChg chg="mod">
          <ac:chgData name="GAETANO RANDAZZO" userId="6bcc7446-c451-42ee-9900-145cf876e556" providerId="ADAL" clId="{F6916BB8-39AD-4E92-84B1-A2F2334DB00C}" dt="2022-12-21T07:51:46.328" v="18445"/>
          <ac:cxnSpMkLst>
            <pc:docMk/>
            <pc:sldMk cId="429242553" sldId="582"/>
            <ac:cxnSpMk id="84" creationId="{55F02A73-CC91-8F5A-66AF-30683CDEDDA5}"/>
          </ac:cxnSpMkLst>
        </pc:cxnChg>
        <pc:cxnChg chg="mod">
          <ac:chgData name="GAETANO RANDAZZO" userId="6bcc7446-c451-42ee-9900-145cf876e556" providerId="ADAL" clId="{F6916BB8-39AD-4E92-84B1-A2F2334DB00C}" dt="2022-12-21T07:51:46.328" v="18445"/>
          <ac:cxnSpMkLst>
            <pc:docMk/>
            <pc:sldMk cId="429242553" sldId="582"/>
            <ac:cxnSpMk id="85" creationId="{CCF12E77-5734-8CDE-2024-60E0EFB5FFE2}"/>
          </ac:cxnSpMkLst>
        </pc:cxnChg>
        <pc:cxnChg chg="mod">
          <ac:chgData name="GAETANO RANDAZZO" userId="6bcc7446-c451-42ee-9900-145cf876e556" providerId="ADAL" clId="{F6916BB8-39AD-4E92-84B1-A2F2334DB00C}" dt="2022-12-21T07:51:46.328" v="18445"/>
          <ac:cxnSpMkLst>
            <pc:docMk/>
            <pc:sldMk cId="429242553" sldId="582"/>
            <ac:cxnSpMk id="86" creationId="{D4836ED9-A22E-348A-1FDB-40836176EBF7}"/>
          </ac:cxnSpMkLst>
        </pc:cxnChg>
        <pc:cxnChg chg="mod">
          <ac:chgData name="GAETANO RANDAZZO" userId="6bcc7446-c451-42ee-9900-145cf876e556" providerId="ADAL" clId="{F6916BB8-39AD-4E92-84B1-A2F2334DB00C}" dt="2022-12-21T07:51:46.328" v="18445"/>
          <ac:cxnSpMkLst>
            <pc:docMk/>
            <pc:sldMk cId="429242553" sldId="582"/>
            <ac:cxnSpMk id="87" creationId="{62C60D88-F6AB-87CF-2FA0-7493ED6D1A55}"/>
          </ac:cxnSpMkLst>
        </pc:cxnChg>
        <pc:cxnChg chg="mod">
          <ac:chgData name="GAETANO RANDAZZO" userId="6bcc7446-c451-42ee-9900-145cf876e556" providerId="ADAL" clId="{F6916BB8-39AD-4E92-84B1-A2F2334DB00C}" dt="2022-12-21T07:51:46.328" v="18445"/>
          <ac:cxnSpMkLst>
            <pc:docMk/>
            <pc:sldMk cId="429242553" sldId="582"/>
            <ac:cxnSpMk id="88" creationId="{BEB73030-0858-ED46-D145-94B362FFF984}"/>
          </ac:cxnSpMkLst>
        </pc:cxnChg>
      </pc:sldChg>
      <pc:sldChg chg="modSp add mod">
        <pc:chgData name="GAETANO RANDAZZO" userId="6bcc7446-c451-42ee-9900-145cf876e556" providerId="ADAL" clId="{F6916BB8-39AD-4E92-84B1-A2F2334DB00C}" dt="2022-12-21T08:14:58.401" v="19929" actId="20577"/>
        <pc:sldMkLst>
          <pc:docMk/>
          <pc:sldMk cId="2681761096" sldId="583"/>
        </pc:sldMkLst>
        <pc:spChg chg="mod">
          <ac:chgData name="GAETANO RANDAZZO" userId="6bcc7446-c451-42ee-9900-145cf876e556" providerId="ADAL" clId="{F6916BB8-39AD-4E92-84B1-A2F2334DB00C}" dt="2022-12-21T07:59:47.744" v="18721" actId="20577"/>
          <ac:spMkLst>
            <pc:docMk/>
            <pc:sldMk cId="2681761096" sldId="583"/>
            <ac:spMk id="2" creationId="{28589E50-920E-3B14-7813-CF78B0D03BD2}"/>
          </ac:spMkLst>
        </pc:spChg>
        <pc:spChg chg="mod">
          <ac:chgData name="GAETANO RANDAZZO" userId="6bcc7446-c451-42ee-9900-145cf876e556" providerId="ADAL" clId="{F6916BB8-39AD-4E92-84B1-A2F2334DB00C}" dt="2022-12-21T08:14:58.401" v="19929" actId="20577"/>
          <ac:spMkLst>
            <pc:docMk/>
            <pc:sldMk cId="2681761096" sldId="583"/>
            <ac:spMk id="5" creationId="{8435FB6C-F9C1-F6D4-7B27-07D66D0E63A4}"/>
          </ac:spMkLst>
        </pc:spChg>
      </pc:sldChg>
      <pc:sldChg chg="addSp delSp modSp add mod">
        <pc:chgData name="GAETANO RANDAZZO" userId="6bcc7446-c451-42ee-9900-145cf876e556" providerId="ADAL" clId="{F6916BB8-39AD-4E92-84B1-A2F2334DB00C}" dt="2022-12-21T09:01:40.235" v="21615" actId="20577"/>
        <pc:sldMkLst>
          <pc:docMk/>
          <pc:sldMk cId="1292661761" sldId="584"/>
        </pc:sldMkLst>
        <pc:spChg chg="mod">
          <ac:chgData name="GAETANO RANDAZZO" userId="6bcc7446-c451-42ee-9900-145cf876e556" providerId="ADAL" clId="{F6916BB8-39AD-4E92-84B1-A2F2334DB00C}" dt="2022-12-21T08:18:22.810" v="20393" actId="20577"/>
          <ac:spMkLst>
            <pc:docMk/>
            <pc:sldMk cId="1292661761" sldId="584"/>
            <ac:spMk id="2" creationId="{28589E50-920E-3B14-7813-CF78B0D03BD2}"/>
          </ac:spMkLst>
        </pc:spChg>
        <pc:spChg chg="add mod">
          <ac:chgData name="GAETANO RANDAZZO" userId="6bcc7446-c451-42ee-9900-145cf876e556" providerId="ADAL" clId="{F6916BB8-39AD-4E92-84B1-A2F2334DB00C}" dt="2022-12-21T08:19:25.320" v="20414" actId="1076"/>
          <ac:spMkLst>
            <pc:docMk/>
            <pc:sldMk cId="1292661761" sldId="584"/>
            <ac:spMk id="3" creationId="{07965C5E-A051-B8C9-0E38-8F664E525E83}"/>
          </ac:spMkLst>
        </pc:spChg>
        <pc:spChg chg="mod">
          <ac:chgData name="GAETANO RANDAZZO" userId="6bcc7446-c451-42ee-9900-145cf876e556" providerId="ADAL" clId="{F6916BB8-39AD-4E92-84B1-A2F2334DB00C}" dt="2022-12-21T09:01:40.235" v="21615" actId="20577"/>
          <ac:spMkLst>
            <pc:docMk/>
            <pc:sldMk cId="1292661761" sldId="584"/>
            <ac:spMk id="5" creationId="{8435FB6C-F9C1-F6D4-7B27-07D66D0E63A4}"/>
          </ac:spMkLst>
        </pc:spChg>
        <pc:spChg chg="add mod">
          <ac:chgData name="GAETANO RANDAZZO" userId="6bcc7446-c451-42ee-9900-145cf876e556" providerId="ADAL" clId="{F6916BB8-39AD-4E92-84B1-A2F2334DB00C}" dt="2022-12-21T08:19:32.800" v="20416" actId="1076"/>
          <ac:spMkLst>
            <pc:docMk/>
            <pc:sldMk cId="1292661761" sldId="584"/>
            <ac:spMk id="100" creationId="{0738717D-8E62-AD3C-EE36-594ADD50023D}"/>
          </ac:spMkLst>
        </pc:spChg>
        <pc:spChg chg="add mod">
          <ac:chgData name="GAETANO RANDAZZO" userId="6bcc7446-c451-42ee-9900-145cf876e556" providerId="ADAL" clId="{F6916BB8-39AD-4E92-84B1-A2F2334DB00C}" dt="2022-12-21T08:19:35.967" v="20418" actId="1076"/>
          <ac:spMkLst>
            <pc:docMk/>
            <pc:sldMk cId="1292661761" sldId="584"/>
            <ac:spMk id="101" creationId="{4DBA9DD5-D7D9-48B8-773F-128F66AB24AA}"/>
          </ac:spMkLst>
        </pc:spChg>
        <pc:spChg chg="add mod">
          <ac:chgData name="GAETANO RANDAZZO" userId="6bcc7446-c451-42ee-9900-145cf876e556" providerId="ADAL" clId="{F6916BB8-39AD-4E92-84B1-A2F2334DB00C}" dt="2022-12-21T08:19:40.687" v="20420" actId="1076"/>
          <ac:spMkLst>
            <pc:docMk/>
            <pc:sldMk cId="1292661761" sldId="584"/>
            <ac:spMk id="102" creationId="{8C289C27-51B7-82BE-D3AD-DB717C531442}"/>
          </ac:spMkLst>
        </pc:spChg>
        <pc:spChg chg="add mod">
          <ac:chgData name="GAETANO RANDAZZO" userId="6bcc7446-c451-42ee-9900-145cf876e556" providerId="ADAL" clId="{F6916BB8-39AD-4E92-84B1-A2F2334DB00C}" dt="2022-12-21T08:19:44.267" v="20422" actId="1076"/>
          <ac:spMkLst>
            <pc:docMk/>
            <pc:sldMk cId="1292661761" sldId="584"/>
            <ac:spMk id="103" creationId="{09BFF0D7-D4D0-9A6F-76C9-859174EDD911}"/>
          </ac:spMkLst>
        </pc:spChg>
        <pc:spChg chg="add mod">
          <ac:chgData name="GAETANO RANDAZZO" userId="6bcc7446-c451-42ee-9900-145cf876e556" providerId="ADAL" clId="{F6916BB8-39AD-4E92-84B1-A2F2334DB00C}" dt="2022-12-21T08:19:53.676" v="20424" actId="1076"/>
          <ac:spMkLst>
            <pc:docMk/>
            <pc:sldMk cId="1292661761" sldId="584"/>
            <ac:spMk id="104" creationId="{53F17699-D9FC-E25D-E20A-B608BE42B934}"/>
          </ac:spMkLst>
        </pc:spChg>
        <pc:spChg chg="add mod">
          <ac:chgData name="GAETANO RANDAZZO" userId="6bcc7446-c451-42ee-9900-145cf876e556" providerId="ADAL" clId="{F6916BB8-39AD-4E92-84B1-A2F2334DB00C}" dt="2022-12-21T08:20:05.495" v="20427" actId="1076"/>
          <ac:spMkLst>
            <pc:docMk/>
            <pc:sldMk cId="1292661761" sldId="584"/>
            <ac:spMk id="105" creationId="{618F4924-97F4-BAA8-CD6B-71447ABE2E45}"/>
          </ac:spMkLst>
        </pc:spChg>
        <pc:spChg chg="add mod">
          <ac:chgData name="GAETANO RANDAZZO" userId="6bcc7446-c451-42ee-9900-145cf876e556" providerId="ADAL" clId="{F6916BB8-39AD-4E92-84B1-A2F2334DB00C}" dt="2022-12-21T08:20:18.106" v="20430" actId="1076"/>
          <ac:spMkLst>
            <pc:docMk/>
            <pc:sldMk cId="1292661761" sldId="584"/>
            <ac:spMk id="106" creationId="{6C7DBB2F-6D67-07C9-D60F-8EA63443A08E}"/>
          </ac:spMkLst>
        </pc:spChg>
        <pc:spChg chg="add mod">
          <ac:chgData name="GAETANO RANDAZZO" userId="6bcc7446-c451-42ee-9900-145cf876e556" providerId="ADAL" clId="{F6916BB8-39AD-4E92-84B1-A2F2334DB00C}" dt="2022-12-21T08:20:39.554" v="20432" actId="1076"/>
          <ac:spMkLst>
            <pc:docMk/>
            <pc:sldMk cId="1292661761" sldId="584"/>
            <ac:spMk id="107" creationId="{CE47454C-13CD-62B5-4247-BC14932BD486}"/>
          </ac:spMkLst>
        </pc:spChg>
        <pc:spChg chg="add mod">
          <ac:chgData name="GAETANO RANDAZZO" userId="6bcc7446-c451-42ee-9900-145cf876e556" providerId="ADAL" clId="{F6916BB8-39AD-4E92-84B1-A2F2334DB00C}" dt="2022-12-21T08:20:39.554" v="20432" actId="1076"/>
          <ac:spMkLst>
            <pc:docMk/>
            <pc:sldMk cId="1292661761" sldId="584"/>
            <ac:spMk id="108" creationId="{9CFBC9A8-97FE-E174-A2B2-38A248902359}"/>
          </ac:spMkLst>
        </pc:spChg>
        <pc:spChg chg="add mod">
          <ac:chgData name="GAETANO RANDAZZO" userId="6bcc7446-c451-42ee-9900-145cf876e556" providerId="ADAL" clId="{F6916BB8-39AD-4E92-84B1-A2F2334DB00C}" dt="2022-12-21T08:20:39.554" v="20432" actId="1076"/>
          <ac:spMkLst>
            <pc:docMk/>
            <pc:sldMk cId="1292661761" sldId="584"/>
            <ac:spMk id="109" creationId="{3A3DCAEF-78EB-B7F4-CBD8-2359B4782955}"/>
          </ac:spMkLst>
        </pc:spChg>
        <pc:spChg chg="add mod">
          <ac:chgData name="GAETANO RANDAZZO" userId="6bcc7446-c451-42ee-9900-145cf876e556" providerId="ADAL" clId="{F6916BB8-39AD-4E92-84B1-A2F2334DB00C}" dt="2022-12-21T08:20:39.554" v="20432" actId="1076"/>
          <ac:spMkLst>
            <pc:docMk/>
            <pc:sldMk cId="1292661761" sldId="584"/>
            <ac:spMk id="110" creationId="{C1D6CB60-D7F1-59D5-4AA6-72770EAE8F6F}"/>
          </ac:spMkLst>
        </pc:spChg>
        <pc:spChg chg="add mod">
          <ac:chgData name="GAETANO RANDAZZO" userId="6bcc7446-c451-42ee-9900-145cf876e556" providerId="ADAL" clId="{F6916BB8-39AD-4E92-84B1-A2F2334DB00C}" dt="2022-12-21T08:20:39.554" v="20432" actId="1076"/>
          <ac:spMkLst>
            <pc:docMk/>
            <pc:sldMk cId="1292661761" sldId="584"/>
            <ac:spMk id="111" creationId="{5914EC5C-CCF7-0D45-F056-86C44D850406}"/>
          </ac:spMkLst>
        </pc:spChg>
        <pc:spChg chg="add mod">
          <ac:chgData name="GAETANO RANDAZZO" userId="6bcc7446-c451-42ee-9900-145cf876e556" providerId="ADAL" clId="{F6916BB8-39AD-4E92-84B1-A2F2334DB00C}" dt="2022-12-21T08:20:39.554" v="20432" actId="1076"/>
          <ac:spMkLst>
            <pc:docMk/>
            <pc:sldMk cId="1292661761" sldId="584"/>
            <ac:spMk id="112" creationId="{4DD3DB33-C10D-3ABE-0F67-9E71B334DDFE}"/>
          </ac:spMkLst>
        </pc:spChg>
        <pc:spChg chg="add mod">
          <ac:chgData name="GAETANO RANDAZZO" userId="6bcc7446-c451-42ee-9900-145cf876e556" providerId="ADAL" clId="{F6916BB8-39AD-4E92-84B1-A2F2334DB00C}" dt="2022-12-21T08:20:39.554" v="20432" actId="1076"/>
          <ac:spMkLst>
            <pc:docMk/>
            <pc:sldMk cId="1292661761" sldId="584"/>
            <ac:spMk id="113" creationId="{C48EE038-D43F-EDE1-48EC-951A121A18AC}"/>
          </ac:spMkLst>
        </pc:spChg>
        <pc:spChg chg="add mod">
          <ac:chgData name="GAETANO RANDAZZO" userId="6bcc7446-c451-42ee-9900-145cf876e556" providerId="ADAL" clId="{F6916BB8-39AD-4E92-84B1-A2F2334DB00C}" dt="2022-12-21T08:20:39.554" v="20432" actId="1076"/>
          <ac:spMkLst>
            <pc:docMk/>
            <pc:sldMk cId="1292661761" sldId="584"/>
            <ac:spMk id="114" creationId="{ECA2FA6C-FFFD-98BB-975E-D64A9BC221A6}"/>
          </ac:spMkLst>
        </pc:spChg>
        <pc:spChg chg="mod">
          <ac:chgData name="GAETANO RANDAZZO" userId="6bcc7446-c451-42ee-9900-145cf876e556" providerId="ADAL" clId="{F6916BB8-39AD-4E92-84B1-A2F2334DB00C}" dt="2022-12-21T08:20:54.602" v="20433"/>
          <ac:spMkLst>
            <pc:docMk/>
            <pc:sldMk cId="1292661761" sldId="584"/>
            <ac:spMk id="134" creationId="{77A2F5BC-9E5F-BC2F-5D50-B8FDF30A2219}"/>
          </ac:spMkLst>
        </pc:spChg>
        <pc:spChg chg="mod">
          <ac:chgData name="GAETANO RANDAZZO" userId="6bcc7446-c451-42ee-9900-145cf876e556" providerId="ADAL" clId="{F6916BB8-39AD-4E92-84B1-A2F2334DB00C}" dt="2022-12-21T08:20:54.602" v="20433"/>
          <ac:spMkLst>
            <pc:docMk/>
            <pc:sldMk cId="1292661761" sldId="584"/>
            <ac:spMk id="139" creationId="{8B8B84B0-8CFB-F7F0-9569-54EDA6E7C550}"/>
          </ac:spMkLst>
        </pc:spChg>
        <pc:spChg chg="mod">
          <ac:chgData name="GAETANO RANDAZZO" userId="6bcc7446-c451-42ee-9900-145cf876e556" providerId="ADAL" clId="{F6916BB8-39AD-4E92-84B1-A2F2334DB00C}" dt="2022-12-21T08:20:54.602" v="20433"/>
          <ac:spMkLst>
            <pc:docMk/>
            <pc:sldMk cId="1292661761" sldId="584"/>
            <ac:spMk id="140" creationId="{1ECA4C97-DB09-4A32-CA55-719683C66D8D}"/>
          </ac:spMkLst>
        </pc:spChg>
        <pc:spChg chg="mod">
          <ac:chgData name="GAETANO RANDAZZO" userId="6bcc7446-c451-42ee-9900-145cf876e556" providerId="ADAL" clId="{F6916BB8-39AD-4E92-84B1-A2F2334DB00C}" dt="2022-12-21T08:20:54.602" v="20433"/>
          <ac:spMkLst>
            <pc:docMk/>
            <pc:sldMk cId="1292661761" sldId="584"/>
            <ac:spMk id="142" creationId="{C44A7A5B-93FF-3995-EABD-22014E156139}"/>
          </ac:spMkLst>
        </pc:spChg>
        <pc:spChg chg="mod">
          <ac:chgData name="GAETANO RANDAZZO" userId="6bcc7446-c451-42ee-9900-145cf876e556" providerId="ADAL" clId="{F6916BB8-39AD-4E92-84B1-A2F2334DB00C}" dt="2022-12-21T08:20:54.602" v="20433"/>
          <ac:spMkLst>
            <pc:docMk/>
            <pc:sldMk cId="1292661761" sldId="584"/>
            <ac:spMk id="150" creationId="{F14A69C9-D70F-46A8-CC6B-910D36BD89C8}"/>
          </ac:spMkLst>
        </pc:spChg>
        <pc:spChg chg="mod">
          <ac:chgData name="GAETANO RANDAZZO" userId="6bcc7446-c451-42ee-9900-145cf876e556" providerId="ADAL" clId="{F6916BB8-39AD-4E92-84B1-A2F2334DB00C}" dt="2022-12-21T08:20:54.602" v="20433"/>
          <ac:spMkLst>
            <pc:docMk/>
            <pc:sldMk cId="1292661761" sldId="584"/>
            <ac:spMk id="151" creationId="{C745B43C-5EE6-5ADB-0D95-D685D43D38B6}"/>
          </ac:spMkLst>
        </pc:spChg>
        <pc:spChg chg="mod">
          <ac:chgData name="GAETANO RANDAZZO" userId="6bcc7446-c451-42ee-9900-145cf876e556" providerId="ADAL" clId="{F6916BB8-39AD-4E92-84B1-A2F2334DB00C}" dt="2022-12-21T08:20:54.602" v="20433"/>
          <ac:spMkLst>
            <pc:docMk/>
            <pc:sldMk cId="1292661761" sldId="584"/>
            <ac:spMk id="152" creationId="{C9D5EC25-14EB-B3EC-232A-9FDC45F7548F}"/>
          </ac:spMkLst>
        </pc:spChg>
        <pc:spChg chg="mod">
          <ac:chgData name="GAETANO RANDAZZO" userId="6bcc7446-c451-42ee-9900-145cf876e556" providerId="ADAL" clId="{F6916BB8-39AD-4E92-84B1-A2F2334DB00C}" dt="2022-12-21T08:20:54.602" v="20433"/>
          <ac:spMkLst>
            <pc:docMk/>
            <pc:sldMk cId="1292661761" sldId="584"/>
            <ac:spMk id="153" creationId="{DF54CCF4-8853-0EB5-4B21-FB09DBB5F502}"/>
          </ac:spMkLst>
        </pc:spChg>
        <pc:spChg chg="mod">
          <ac:chgData name="GAETANO RANDAZZO" userId="6bcc7446-c451-42ee-9900-145cf876e556" providerId="ADAL" clId="{F6916BB8-39AD-4E92-84B1-A2F2334DB00C}" dt="2022-12-21T08:20:54.602" v="20433"/>
          <ac:spMkLst>
            <pc:docMk/>
            <pc:sldMk cId="1292661761" sldId="584"/>
            <ac:spMk id="199" creationId="{E23CFD3A-D294-BD08-6ACE-E4C3F0773AB8}"/>
          </ac:spMkLst>
        </pc:spChg>
        <pc:spChg chg="mod">
          <ac:chgData name="GAETANO RANDAZZO" userId="6bcc7446-c451-42ee-9900-145cf876e556" providerId="ADAL" clId="{F6916BB8-39AD-4E92-84B1-A2F2334DB00C}" dt="2022-12-21T08:20:54.602" v="20433"/>
          <ac:spMkLst>
            <pc:docMk/>
            <pc:sldMk cId="1292661761" sldId="584"/>
            <ac:spMk id="200" creationId="{337FE2B4-0A2C-4873-360C-07F8C2CC2441}"/>
          </ac:spMkLst>
        </pc:spChg>
        <pc:spChg chg="mod">
          <ac:chgData name="GAETANO RANDAZZO" userId="6bcc7446-c451-42ee-9900-145cf876e556" providerId="ADAL" clId="{F6916BB8-39AD-4E92-84B1-A2F2334DB00C}" dt="2022-12-21T08:20:54.602" v="20433"/>
          <ac:spMkLst>
            <pc:docMk/>
            <pc:sldMk cId="1292661761" sldId="584"/>
            <ac:spMk id="201" creationId="{CA118F37-228E-0B8A-83C6-5F6D11702DF1}"/>
          </ac:spMkLst>
        </pc:spChg>
        <pc:spChg chg="mod">
          <ac:chgData name="GAETANO RANDAZZO" userId="6bcc7446-c451-42ee-9900-145cf876e556" providerId="ADAL" clId="{F6916BB8-39AD-4E92-84B1-A2F2334DB00C}" dt="2022-12-21T08:20:54.602" v="20433"/>
          <ac:spMkLst>
            <pc:docMk/>
            <pc:sldMk cId="1292661761" sldId="584"/>
            <ac:spMk id="202" creationId="{F8026F3D-A126-3102-0C4A-A78BF81EA2CC}"/>
          </ac:spMkLst>
        </pc:spChg>
        <pc:spChg chg="mod">
          <ac:chgData name="GAETANO RANDAZZO" userId="6bcc7446-c451-42ee-9900-145cf876e556" providerId="ADAL" clId="{F6916BB8-39AD-4E92-84B1-A2F2334DB00C}" dt="2022-12-21T08:20:54.602" v="20433"/>
          <ac:spMkLst>
            <pc:docMk/>
            <pc:sldMk cId="1292661761" sldId="584"/>
            <ac:spMk id="203" creationId="{72C6CDEF-E684-119F-AD88-4D5795A1923A}"/>
          </ac:spMkLst>
        </pc:spChg>
        <pc:spChg chg="mod">
          <ac:chgData name="GAETANO RANDAZZO" userId="6bcc7446-c451-42ee-9900-145cf876e556" providerId="ADAL" clId="{F6916BB8-39AD-4E92-84B1-A2F2334DB00C}" dt="2022-12-21T08:20:54.602" v="20433"/>
          <ac:spMkLst>
            <pc:docMk/>
            <pc:sldMk cId="1292661761" sldId="584"/>
            <ac:spMk id="204" creationId="{9A737DD2-BD38-DA68-91E0-9CE34C6169E4}"/>
          </ac:spMkLst>
        </pc:spChg>
        <pc:spChg chg="mod">
          <ac:chgData name="GAETANO RANDAZZO" userId="6bcc7446-c451-42ee-9900-145cf876e556" providerId="ADAL" clId="{F6916BB8-39AD-4E92-84B1-A2F2334DB00C}" dt="2022-12-21T08:20:54.602" v="20433"/>
          <ac:spMkLst>
            <pc:docMk/>
            <pc:sldMk cId="1292661761" sldId="584"/>
            <ac:spMk id="205" creationId="{CDA0A973-2FC7-4C56-34D1-564611B84A46}"/>
          </ac:spMkLst>
        </pc:spChg>
        <pc:spChg chg="mod">
          <ac:chgData name="GAETANO RANDAZZO" userId="6bcc7446-c451-42ee-9900-145cf876e556" providerId="ADAL" clId="{F6916BB8-39AD-4E92-84B1-A2F2334DB00C}" dt="2022-12-21T08:20:54.602" v="20433"/>
          <ac:spMkLst>
            <pc:docMk/>
            <pc:sldMk cId="1292661761" sldId="584"/>
            <ac:spMk id="206" creationId="{47D62A8E-7D6B-487A-48A1-8FE5F3A1C043}"/>
          </ac:spMkLst>
        </pc:spChg>
        <pc:spChg chg="add del mod">
          <ac:chgData name="GAETANO RANDAZZO" userId="6bcc7446-c451-42ee-9900-145cf876e556" providerId="ADAL" clId="{F6916BB8-39AD-4E92-84B1-A2F2334DB00C}" dt="2022-12-21T08:20:55.951" v="20434"/>
          <ac:spMkLst>
            <pc:docMk/>
            <pc:sldMk cId="1292661761" sldId="584"/>
            <ac:spMk id="210" creationId="{1CD9AE38-9BBA-07C3-1132-8F4B530A6C0A}"/>
          </ac:spMkLst>
        </pc:spChg>
        <pc:spChg chg="add del mod">
          <ac:chgData name="GAETANO RANDAZZO" userId="6bcc7446-c451-42ee-9900-145cf876e556" providerId="ADAL" clId="{F6916BB8-39AD-4E92-84B1-A2F2334DB00C}" dt="2022-12-21T08:20:55.951" v="20434"/>
          <ac:spMkLst>
            <pc:docMk/>
            <pc:sldMk cId="1292661761" sldId="584"/>
            <ac:spMk id="211" creationId="{85599F25-F44C-CB7D-CD55-7865A33F5594}"/>
          </ac:spMkLst>
        </pc:spChg>
        <pc:spChg chg="add del mod">
          <ac:chgData name="GAETANO RANDAZZO" userId="6bcc7446-c451-42ee-9900-145cf876e556" providerId="ADAL" clId="{F6916BB8-39AD-4E92-84B1-A2F2334DB00C}" dt="2022-12-21T08:20:55.951" v="20434"/>
          <ac:spMkLst>
            <pc:docMk/>
            <pc:sldMk cId="1292661761" sldId="584"/>
            <ac:spMk id="212" creationId="{DA53B204-1026-241B-6CFB-EB0F5AB7111D}"/>
          </ac:spMkLst>
        </pc:spChg>
        <pc:spChg chg="add del mod">
          <ac:chgData name="GAETANO RANDAZZO" userId="6bcc7446-c451-42ee-9900-145cf876e556" providerId="ADAL" clId="{F6916BB8-39AD-4E92-84B1-A2F2334DB00C}" dt="2022-12-21T08:20:55.951" v="20434"/>
          <ac:spMkLst>
            <pc:docMk/>
            <pc:sldMk cId="1292661761" sldId="584"/>
            <ac:spMk id="213" creationId="{C9C25EC4-986E-81EE-C3A0-A8B3C63410E0}"/>
          </ac:spMkLst>
        </pc:spChg>
        <pc:spChg chg="add mod">
          <ac:chgData name="GAETANO RANDAZZO" userId="6bcc7446-c451-42ee-9900-145cf876e556" providerId="ADAL" clId="{F6916BB8-39AD-4E92-84B1-A2F2334DB00C}" dt="2022-12-21T08:21:06.641" v="20436" actId="1076"/>
          <ac:spMkLst>
            <pc:docMk/>
            <pc:sldMk cId="1292661761" sldId="584"/>
            <ac:spMk id="214" creationId="{23A925EA-A1F6-6C95-C3BF-D75858ADE8D3}"/>
          </ac:spMkLst>
        </pc:spChg>
        <pc:spChg chg="add mod">
          <ac:chgData name="GAETANO RANDAZZO" userId="6bcc7446-c451-42ee-9900-145cf876e556" providerId="ADAL" clId="{F6916BB8-39AD-4E92-84B1-A2F2334DB00C}" dt="2022-12-21T08:21:06.641" v="20436" actId="1076"/>
          <ac:spMkLst>
            <pc:docMk/>
            <pc:sldMk cId="1292661761" sldId="584"/>
            <ac:spMk id="215" creationId="{7F1A14D3-03B7-2DB8-9D70-99056FC8A3B5}"/>
          </ac:spMkLst>
        </pc:spChg>
        <pc:spChg chg="add mod">
          <ac:chgData name="GAETANO RANDAZZO" userId="6bcc7446-c451-42ee-9900-145cf876e556" providerId="ADAL" clId="{F6916BB8-39AD-4E92-84B1-A2F2334DB00C}" dt="2022-12-21T08:21:06.641" v="20436" actId="1076"/>
          <ac:spMkLst>
            <pc:docMk/>
            <pc:sldMk cId="1292661761" sldId="584"/>
            <ac:spMk id="216" creationId="{C10E724B-88CE-E62A-A96D-98CF319093DC}"/>
          </ac:spMkLst>
        </pc:spChg>
        <pc:spChg chg="add mod">
          <ac:chgData name="GAETANO RANDAZZO" userId="6bcc7446-c451-42ee-9900-145cf876e556" providerId="ADAL" clId="{F6916BB8-39AD-4E92-84B1-A2F2334DB00C}" dt="2022-12-21T08:21:06.641" v="20436" actId="1076"/>
          <ac:spMkLst>
            <pc:docMk/>
            <pc:sldMk cId="1292661761" sldId="584"/>
            <ac:spMk id="217" creationId="{CA712AD9-AD47-3BC7-D59C-4E7AB9848228}"/>
          </ac:spMkLst>
        </pc:spChg>
        <pc:spChg chg="add mod">
          <ac:chgData name="GAETANO RANDAZZO" userId="6bcc7446-c451-42ee-9900-145cf876e556" providerId="ADAL" clId="{F6916BB8-39AD-4E92-84B1-A2F2334DB00C}" dt="2022-12-21T08:21:13.310" v="20438" actId="1076"/>
          <ac:spMkLst>
            <pc:docMk/>
            <pc:sldMk cId="1292661761" sldId="584"/>
            <ac:spMk id="218" creationId="{2582CCBE-E995-DA30-2119-9D8D28FFF360}"/>
          </ac:spMkLst>
        </pc:spChg>
        <pc:spChg chg="add mod">
          <ac:chgData name="GAETANO RANDAZZO" userId="6bcc7446-c451-42ee-9900-145cf876e556" providerId="ADAL" clId="{F6916BB8-39AD-4E92-84B1-A2F2334DB00C}" dt="2022-12-21T08:21:16.596" v="20440" actId="1076"/>
          <ac:spMkLst>
            <pc:docMk/>
            <pc:sldMk cId="1292661761" sldId="584"/>
            <ac:spMk id="219" creationId="{1C42EDC8-D6A3-F0FF-8745-A2B3E565AA42}"/>
          </ac:spMkLst>
        </pc:spChg>
        <pc:spChg chg="add mod">
          <ac:chgData name="GAETANO RANDAZZO" userId="6bcc7446-c451-42ee-9900-145cf876e556" providerId="ADAL" clId="{F6916BB8-39AD-4E92-84B1-A2F2334DB00C}" dt="2022-12-21T08:21:29.882" v="20442" actId="1076"/>
          <ac:spMkLst>
            <pc:docMk/>
            <pc:sldMk cId="1292661761" sldId="584"/>
            <ac:spMk id="220" creationId="{C40B51C5-5B32-9007-2942-C8EF9E5A3F47}"/>
          </ac:spMkLst>
        </pc:spChg>
        <pc:spChg chg="add mod">
          <ac:chgData name="GAETANO RANDAZZO" userId="6bcc7446-c451-42ee-9900-145cf876e556" providerId="ADAL" clId="{F6916BB8-39AD-4E92-84B1-A2F2334DB00C}" dt="2022-12-21T08:21:29.882" v="20442" actId="1076"/>
          <ac:spMkLst>
            <pc:docMk/>
            <pc:sldMk cId="1292661761" sldId="584"/>
            <ac:spMk id="221" creationId="{C0264744-0373-D694-5959-99D0C87BFEF9}"/>
          </ac:spMkLst>
        </pc:spChg>
        <pc:spChg chg="add mod">
          <ac:chgData name="GAETANO RANDAZZO" userId="6bcc7446-c451-42ee-9900-145cf876e556" providerId="ADAL" clId="{F6916BB8-39AD-4E92-84B1-A2F2334DB00C}" dt="2022-12-21T08:21:29.882" v="20442" actId="1076"/>
          <ac:spMkLst>
            <pc:docMk/>
            <pc:sldMk cId="1292661761" sldId="584"/>
            <ac:spMk id="222" creationId="{3F41C528-A0E3-021D-4A15-56DE26499807}"/>
          </ac:spMkLst>
        </pc:spChg>
        <pc:spChg chg="add mod">
          <ac:chgData name="GAETANO RANDAZZO" userId="6bcc7446-c451-42ee-9900-145cf876e556" providerId="ADAL" clId="{F6916BB8-39AD-4E92-84B1-A2F2334DB00C}" dt="2022-12-21T08:21:29.882" v="20442" actId="1076"/>
          <ac:spMkLst>
            <pc:docMk/>
            <pc:sldMk cId="1292661761" sldId="584"/>
            <ac:spMk id="223" creationId="{9407154C-DDA7-28B7-923B-B87F215BE6C5}"/>
          </ac:spMkLst>
        </pc:spChg>
        <pc:grpChg chg="add del mod">
          <ac:chgData name="GAETANO RANDAZZO" userId="6bcc7446-c451-42ee-9900-145cf876e556" providerId="ADAL" clId="{F6916BB8-39AD-4E92-84B1-A2F2334DB00C}" dt="2022-12-21T08:20:55.951" v="20434"/>
          <ac:grpSpMkLst>
            <pc:docMk/>
            <pc:sldMk cId="1292661761" sldId="584"/>
            <ac:grpSpMk id="115" creationId="{A402C116-6218-49F4-CB17-9F4CFCA7A73A}"/>
          </ac:grpSpMkLst>
        </pc:grpChg>
        <pc:grpChg chg="mod">
          <ac:chgData name="GAETANO RANDAZZO" userId="6bcc7446-c451-42ee-9900-145cf876e556" providerId="ADAL" clId="{F6916BB8-39AD-4E92-84B1-A2F2334DB00C}" dt="2022-12-21T08:20:54.602" v="20433"/>
          <ac:grpSpMkLst>
            <pc:docMk/>
            <pc:sldMk cId="1292661761" sldId="584"/>
            <ac:grpSpMk id="116" creationId="{40952D92-2ED5-9D81-CFF1-CE40548750D8}"/>
          </ac:grpSpMkLst>
        </pc:grpChg>
        <pc:grpChg chg="mod">
          <ac:chgData name="GAETANO RANDAZZO" userId="6bcc7446-c451-42ee-9900-145cf876e556" providerId="ADAL" clId="{F6916BB8-39AD-4E92-84B1-A2F2334DB00C}" dt="2022-12-21T08:20:54.602" v="20433"/>
          <ac:grpSpMkLst>
            <pc:docMk/>
            <pc:sldMk cId="1292661761" sldId="584"/>
            <ac:grpSpMk id="118" creationId="{F7AC659D-EF7C-5E9F-E746-904783598522}"/>
          </ac:grpSpMkLst>
        </pc:grpChg>
        <pc:grpChg chg="mod">
          <ac:chgData name="GAETANO RANDAZZO" userId="6bcc7446-c451-42ee-9900-145cf876e556" providerId="ADAL" clId="{F6916BB8-39AD-4E92-84B1-A2F2334DB00C}" dt="2022-12-21T08:20:54.602" v="20433"/>
          <ac:grpSpMkLst>
            <pc:docMk/>
            <pc:sldMk cId="1292661761" sldId="584"/>
            <ac:grpSpMk id="119" creationId="{D338A61F-3BBB-7A1B-44C5-418C9D30EE7E}"/>
          </ac:grpSpMkLst>
        </pc:grpChg>
        <pc:grpChg chg="mod">
          <ac:chgData name="GAETANO RANDAZZO" userId="6bcc7446-c451-42ee-9900-145cf876e556" providerId="ADAL" clId="{F6916BB8-39AD-4E92-84B1-A2F2334DB00C}" dt="2022-12-21T08:20:54.602" v="20433"/>
          <ac:grpSpMkLst>
            <pc:docMk/>
            <pc:sldMk cId="1292661761" sldId="584"/>
            <ac:grpSpMk id="133" creationId="{33CEB75C-D24D-1C4C-5A0A-B17EB8B3F99E}"/>
          </ac:grpSpMkLst>
        </pc:grpChg>
        <pc:grpChg chg="mod">
          <ac:chgData name="GAETANO RANDAZZO" userId="6bcc7446-c451-42ee-9900-145cf876e556" providerId="ADAL" clId="{F6916BB8-39AD-4E92-84B1-A2F2334DB00C}" dt="2022-12-21T08:20:54.602" v="20433"/>
          <ac:grpSpMkLst>
            <pc:docMk/>
            <pc:sldMk cId="1292661761" sldId="584"/>
            <ac:grpSpMk id="135" creationId="{10E9C8F4-5FE2-E68A-8AAB-E10035E33C7E}"/>
          </ac:grpSpMkLst>
        </pc:grpChg>
        <pc:grpChg chg="mod">
          <ac:chgData name="GAETANO RANDAZZO" userId="6bcc7446-c451-42ee-9900-145cf876e556" providerId="ADAL" clId="{F6916BB8-39AD-4E92-84B1-A2F2334DB00C}" dt="2022-12-21T08:20:54.602" v="20433"/>
          <ac:grpSpMkLst>
            <pc:docMk/>
            <pc:sldMk cId="1292661761" sldId="584"/>
            <ac:grpSpMk id="138" creationId="{18748314-E644-E417-9EB4-323526EE7747}"/>
          </ac:grpSpMkLst>
        </pc:grpChg>
        <pc:grpChg chg="mod">
          <ac:chgData name="GAETANO RANDAZZO" userId="6bcc7446-c451-42ee-9900-145cf876e556" providerId="ADAL" clId="{F6916BB8-39AD-4E92-84B1-A2F2334DB00C}" dt="2022-12-21T08:20:54.602" v="20433"/>
          <ac:grpSpMkLst>
            <pc:docMk/>
            <pc:sldMk cId="1292661761" sldId="584"/>
            <ac:grpSpMk id="141" creationId="{FFDFAE99-69E0-BF04-1C9C-2B9556E6A87D}"/>
          </ac:grpSpMkLst>
        </pc:grpChg>
        <pc:grpChg chg="mod">
          <ac:chgData name="GAETANO RANDAZZO" userId="6bcc7446-c451-42ee-9900-145cf876e556" providerId="ADAL" clId="{F6916BB8-39AD-4E92-84B1-A2F2334DB00C}" dt="2022-12-21T08:20:54.602" v="20433"/>
          <ac:grpSpMkLst>
            <pc:docMk/>
            <pc:sldMk cId="1292661761" sldId="584"/>
            <ac:grpSpMk id="143" creationId="{85A40085-6EA8-5252-BE31-2CA5086610F6}"/>
          </ac:grpSpMkLst>
        </pc:grpChg>
        <pc:grpChg chg="mod">
          <ac:chgData name="GAETANO RANDAZZO" userId="6bcc7446-c451-42ee-9900-145cf876e556" providerId="ADAL" clId="{F6916BB8-39AD-4E92-84B1-A2F2334DB00C}" dt="2022-12-21T08:20:54.602" v="20433"/>
          <ac:grpSpMkLst>
            <pc:docMk/>
            <pc:sldMk cId="1292661761" sldId="584"/>
            <ac:grpSpMk id="146" creationId="{5D35C82E-2C08-91C2-D471-461B86516984}"/>
          </ac:grpSpMkLst>
        </pc:grpChg>
        <pc:grpChg chg="mod">
          <ac:chgData name="GAETANO RANDAZZO" userId="6bcc7446-c451-42ee-9900-145cf876e556" providerId="ADAL" clId="{F6916BB8-39AD-4E92-84B1-A2F2334DB00C}" dt="2022-12-21T08:20:54.602" v="20433"/>
          <ac:grpSpMkLst>
            <pc:docMk/>
            <pc:sldMk cId="1292661761" sldId="584"/>
            <ac:grpSpMk id="149" creationId="{904045F0-934D-4880-9B3D-FEC42EB9B83F}"/>
          </ac:grpSpMkLst>
        </pc:grpChg>
        <pc:grpChg chg="mod">
          <ac:chgData name="GAETANO RANDAZZO" userId="6bcc7446-c451-42ee-9900-145cf876e556" providerId="ADAL" clId="{F6916BB8-39AD-4E92-84B1-A2F2334DB00C}" dt="2022-12-21T08:20:54.602" v="20433"/>
          <ac:grpSpMkLst>
            <pc:docMk/>
            <pc:sldMk cId="1292661761" sldId="584"/>
            <ac:grpSpMk id="157" creationId="{DD1F4AE9-DA41-1843-4A5C-3D14C0DF539D}"/>
          </ac:grpSpMkLst>
        </pc:grpChg>
        <pc:picChg chg="mod">
          <ac:chgData name="GAETANO RANDAZZO" userId="6bcc7446-c451-42ee-9900-145cf876e556" providerId="ADAL" clId="{F6916BB8-39AD-4E92-84B1-A2F2334DB00C}" dt="2022-12-21T08:20:54.602" v="20433"/>
          <ac:picMkLst>
            <pc:docMk/>
            <pc:sldMk cId="1292661761" sldId="584"/>
            <ac:picMk id="159" creationId="{E44BDFF5-E30B-8923-E333-EB17D937C8B1}"/>
          </ac:picMkLst>
        </pc:picChg>
        <pc:inkChg chg="mod">
          <ac:chgData name="GAETANO RANDAZZO" userId="6bcc7446-c451-42ee-9900-145cf876e556" providerId="ADAL" clId="{F6916BB8-39AD-4E92-84B1-A2F2334DB00C}" dt="2022-12-21T08:20:54.602" v="20433"/>
          <ac:inkMkLst>
            <pc:docMk/>
            <pc:sldMk cId="1292661761" sldId="584"/>
            <ac:inkMk id="154" creationId="{820D439A-D0AE-D2C1-D818-CE293BE849E9}"/>
          </ac:inkMkLst>
        </pc:inkChg>
        <pc:inkChg chg="mod">
          <ac:chgData name="GAETANO RANDAZZO" userId="6bcc7446-c451-42ee-9900-145cf876e556" providerId="ADAL" clId="{F6916BB8-39AD-4E92-84B1-A2F2334DB00C}" dt="2022-12-21T08:20:54.602" v="20433"/>
          <ac:inkMkLst>
            <pc:docMk/>
            <pc:sldMk cId="1292661761" sldId="584"/>
            <ac:inkMk id="155" creationId="{AB304848-4C18-D383-45C4-2E63CC2C457F}"/>
          </ac:inkMkLst>
        </pc:inkChg>
        <pc:inkChg chg="mod">
          <ac:chgData name="GAETANO RANDAZZO" userId="6bcc7446-c451-42ee-9900-145cf876e556" providerId="ADAL" clId="{F6916BB8-39AD-4E92-84B1-A2F2334DB00C}" dt="2022-12-21T08:20:54.602" v="20433"/>
          <ac:inkMkLst>
            <pc:docMk/>
            <pc:sldMk cId="1292661761" sldId="584"/>
            <ac:inkMk id="156" creationId="{D4858EEA-4A5A-1BC2-373B-E016038BEBB4}"/>
          </ac:inkMkLst>
        </pc:inkChg>
        <pc:inkChg chg="mod">
          <ac:chgData name="GAETANO RANDAZZO" userId="6bcc7446-c451-42ee-9900-145cf876e556" providerId="ADAL" clId="{F6916BB8-39AD-4E92-84B1-A2F2334DB00C}" dt="2022-12-21T08:20:54.602" v="20433"/>
          <ac:inkMkLst>
            <pc:docMk/>
            <pc:sldMk cId="1292661761" sldId="584"/>
            <ac:inkMk id="158" creationId="{5AA4517C-1018-8EB7-2219-05C3EAA9B1F8}"/>
          </ac:inkMkLst>
        </pc:inkChg>
        <pc:inkChg chg="mod">
          <ac:chgData name="GAETANO RANDAZZO" userId="6bcc7446-c451-42ee-9900-145cf876e556" providerId="ADAL" clId="{F6916BB8-39AD-4E92-84B1-A2F2334DB00C}" dt="2022-12-21T08:20:54.602" v="20433"/>
          <ac:inkMkLst>
            <pc:docMk/>
            <pc:sldMk cId="1292661761" sldId="584"/>
            <ac:inkMk id="207" creationId="{AFE2C11B-65A1-2713-FCFE-41C3C0E9D2CB}"/>
          </ac:inkMkLst>
        </pc:inkChg>
        <pc:inkChg chg="mod">
          <ac:chgData name="GAETANO RANDAZZO" userId="6bcc7446-c451-42ee-9900-145cf876e556" providerId="ADAL" clId="{F6916BB8-39AD-4E92-84B1-A2F2334DB00C}" dt="2022-12-21T08:20:54.602" v="20433"/>
          <ac:inkMkLst>
            <pc:docMk/>
            <pc:sldMk cId="1292661761" sldId="584"/>
            <ac:inkMk id="208" creationId="{423CB00C-E185-CAA5-20EB-FA9D2015137B}"/>
          </ac:inkMkLst>
        </pc:inkChg>
        <pc:inkChg chg="mod">
          <ac:chgData name="GAETANO RANDAZZO" userId="6bcc7446-c451-42ee-9900-145cf876e556" providerId="ADAL" clId="{F6916BB8-39AD-4E92-84B1-A2F2334DB00C}" dt="2022-12-21T08:20:54.602" v="20433"/>
          <ac:inkMkLst>
            <pc:docMk/>
            <pc:sldMk cId="1292661761" sldId="584"/>
            <ac:inkMk id="209" creationId="{EABE854C-3D36-C860-2DB3-AE89AEC088DA}"/>
          </ac:inkMkLst>
        </pc:inkChg>
        <pc:cxnChg chg="mod">
          <ac:chgData name="GAETANO RANDAZZO" userId="6bcc7446-c451-42ee-9900-145cf876e556" providerId="ADAL" clId="{F6916BB8-39AD-4E92-84B1-A2F2334DB00C}" dt="2022-12-21T08:20:54.602" v="20433"/>
          <ac:cxnSpMkLst>
            <pc:docMk/>
            <pc:sldMk cId="1292661761" sldId="584"/>
            <ac:cxnSpMk id="117" creationId="{EED15685-770D-1AED-AD13-A79BE0BFEF0D}"/>
          </ac:cxnSpMkLst>
        </pc:cxnChg>
        <pc:cxnChg chg="mod">
          <ac:chgData name="GAETANO RANDAZZO" userId="6bcc7446-c451-42ee-9900-145cf876e556" providerId="ADAL" clId="{F6916BB8-39AD-4E92-84B1-A2F2334DB00C}" dt="2022-12-21T08:20:54.602" v="20433"/>
          <ac:cxnSpMkLst>
            <pc:docMk/>
            <pc:sldMk cId="1292661761" sldId="584"/>
            <ac:cxnSpMk id="120" creationId="{6A2F9C34-5712-465C-9F58-47C525B050F8}"/>
          </ac:cxnSpMkLst>
        </pc:cxnChg>
        <pc:cxnChg chg="mod">
          <ac:chgData name="GAETANO RANDAZZO" userId="6bcc7446-c451-42ee-9900-145cf876e556" providerId="ADAL" clId="{F6916BB8-39AD-4E92-84B1-A2F2334DB00C}" dt="2022-12-21T08:20:54.602" v="20433"/>
          <ac:cxnSpMkLst>
            <pc:docMk/>
            <pc:sldMk cId="1292661761" sldId="584"/>
            <ac:cxnSpMk id="121" creationId="{7DC33649-145C-559B-A17A-DA24416EC249}"/>
          </ac:cxnSpMkLst>
        </pc:cxnChg>
        <pc:cxnChg chg="mod">
          <ac:chgData name="GAETANO RANDAZZO" userId="6bcc7446-c451-42ee-9900-145cf876e556" providerId="ADAL" clId="{F6916BB8-39AD-4E92-84B1-A2F2334DB00C}" dt="2022-12-21T08:20:54.602" v="20433"/>
          <ac:cxnSpMkLst>
            <pc:docMk/>
            <pc:sldMk cId="1292661761" sldId="584"/>
            <ac:cxnSpMk id="122" creationId="{87CD00D7-FD00-C2F3-00B3-BC408DDC8E33}"/>
          </ac:cxnSpMkLst>
        </pc:cxnChg>
        <pc:cxnChg chg="mod">
          <ac:chgData name="GAETANO RANDAZZO" userId="6bcc7446-c451-42ee-9900-145cf876e556" providerId="ADAL" clId="{F6916BB8-39AD-4E92-84B1-A2F2334DB00C}" dt="2022-12-21T08:20:54.602" v="20433"/>
          <ac:cxnSpMkLst>
            <pc:docMk/>
            <pc:sldMk cId="1292661761" sldId="584"/>
            <ac:cxnSpMk id="123" creationId="{0D4F383D-B707-93E0-1F6B-FCAF9A593AB6}"/>
          </ac:cxnSpMkLst>
        </pc:cxnChg>
        <pc:cxnChg chg="mod">
          <ac:chgData name="GAETANO RANDAZZO" userId="6bcc7446-c451-42ee-9900-145cf876e556" providerId="ADAL" clId="{F6916BB8-39AD-4E92-84B1-A2F2334DB00C}" dt="2022-12-21T08:20:54.602" v="20433"/>
          <ac:cxnSpMkLst>
            <pc:docMk/>
            <pc:sldMk cId="1292661761" sldId="584"/>
            <ac:cxnSpMk id="124" creationId="{F0A64E5A-AA0C-3675-03F3-3B5B8E22CC94}"/>
          </ac:cxnSpMkLst>
        </pc:cxnChg>
        <pc:cxnChg chg="mod">
          <ac:chgData name="GAETANO RANDAZZO" userId="6bcc7446-c451-42ee-9900-145cf876e556" providerId="ADAL" clId="{F6916BB8-39AD-4E92-84B1-A2F2334DB00C}" dt="2022-12-21T08:20:54.602" v="20433"/>
          <ac:cxnSpMkLst>
            <pc:docMk/>
            <pc:sldMk cId="1292661761" sldId="584"/>
            <ac:cxnSpMk id="125" creationId="{9783A3F7-FA19-44DB-6184-538722DA563E}"/>
          </ac:cxnSpMkLst>
        </pc:cxnChg>
        <pc:cxnChg chg="mod">
          <ac:chgData name="GAETANO RANDAZZO" userId="6bcc7446-c451-42ee-9900-145cf876e556" providerId="ADAL" clId="{F6916BB8-39AD-4E92-84B1-A2F2334DB00C}" dt="2022-12-21T08:20:54.602" v="20433"/>
          <ac:cxnSpMkLst>
            <pc:docMk/>
            <pc:sldMk cId="1292661761" sldId="584"/>
            <ac:cxnSpMk id="126" creationId="{5254BDD5-3EF4-5068-9B63-D011A7D5067C}"/>
          </ac:cxnSpMkLst>
        </pc:cxnChg>
        <pc:cxnChg chg="mod">
          <ac:chgData name="GAETANO RANDAZZO" userId="6bcc7446-c451-42ee-9900-145cf876e556" providerId="ADAL" clId="{F6916BB8-39AD-4E92-84B1-A2F2334DB00C}" dt="2022-12-21T08:20:54.602" v="20433"/>
          <ac:cxnSpMkLst>
            <pc:docMk/>
            <pc:sldMk cId="1292661761" sldId="584"/>
            <ac:cxnSpMk id="127" creationId="{EA95C425-D24E-60F0-ED6F-F4198C3874B9}"/>
          </ac:cxnSpMkLst>
        </pc:cxnChg>
        <pc:cxnChg chg="mod">
          <ac:chgData name="GAETANO RANDAZZO" userId="6bcc7446-c451-42ee-9900-145cf876e556" providerId="ADAL" clId="{F6916BB8-39AD-4E92-84B1-A2F2334DB00C}" dt="2022-12-21T08:20:54.602" v="20433"/>
          <ac:cxnSpMkLst>
            <pc:docMk/>
            <pc:sldMk cId="1292661761" sldId="584"/>
            <ac:cxnSpMk id="128" creationId="{065B6FE3-F48B-B52D-FCAF-EA6BC786C0E7}"/>
          </ac:cxnSpMkLst>
        </pc:cxnChg>
        <pc:cxnChg chg="mod">
          <ac:chgData name="GAETANO RANDAZZO" userId="6bcc7446-c451-42ee-9900-145cf876e556" providerId="ADAL" clId="{F6916BB8-39AD-4E92-84B1-A2F2334DB00C}" dt="2022-12-21T08:20:54.602" v="20433"/>
          <ac:cxnSpMkLst>
            <pc:docMk/>
            <pc:sldMk cId="1292661761" sldId="584"/>
            <ac:cxnSpMk id="129" creationId="{C5711F48-908D-1D0C-C6AA-DB5E2715D391}"/>
          </ac:cxnSpMkLst>
        </pc:cxnChg>
        <pc:cxnChg chg="mod">
          <ac:chgData name="GAETANO RANDAZZO" userId="6bcc7446-c451-42ee-9900-145cf876e556" providerId="ADAL" clId="{F6916BB8-39AD-4E92-84B1-A2F2334DB00C}" dt="2022-12-21T08:20:54.602" v="20433"/>
          <ac:cxnSpMkLst>
            <pc:docMk/>
            <pc:sldMk cId="1292661761" sldId="584"/>
            <ac:cxnSpMk id="130" creationId="{730AA40F-BFA8-A160-A67F-10F02BD3F0AB}"/>
          </ac:cxnSpMkLst>
        </pc:cxnChg>
        <pc:cxnChg chg="mod">
          <ac:chgData name="GAETANO RANDAZZO" userId="6bcc7446-c451-42ee-9900-145cf876e556" providerId="ADAL" clId="{F6916BB8-39AD-4E92-84B1-A2F2334DB00C}" dt="2022-12-21T08:20:54.602" v="20433"/>
          <ac:cxnSpMkLst>
            <pc:docMk/>
            <pc:sldMk cId="1292661761" sldId="584"/>
            <ac:cxnSpMk id="131" creationId="{CC667F13-67BD-9EF2-E5CB-073CAB3476AD}"/>
          </ac:cxnSpMkLst>
        </pc:cxnChg>
        <pc:cxnChg chg="mod">
          <ac:chgData name="GAETANO RANDAZZO" userId="6bcc7446-c451-42ee-9900-145cf876e556" providerId="ADAL" clId="{F6916BB8-39AD-4E92-84B1-A2F2334DB00C}" dt="2022-12-21T08:20:54.602" v="20433"/>
          <ac:cxnSpMkLst>
            <pc:docMk/>
            <pc:sldMk cId="1292661761" sldId="584"/>
            <ac:cxnSpMk id="132" creationId="{05F65AD4-A75F-CB1C-9127-ABFF8F769D6E}"/>
          </ac:cxnSpMkLst>
        </pc:cxnChg>
        <pc:cxnChg chg="mod">
          <ac:chgData name="GAETANO RANDAZZO" userId="6bcc7446-c451-42ee-9900-145cf876e556" providerId="ADAL" clId="{F6916BB8-39AD-4E92-84B1-A2F2334DB00C}" dt="2022-12-21T08:20:54.602" v="20433"/>
          <ac:cxnSpMkLst>
            <pc:docMk/>
            <pc:sldMk cId="1292661761" sldId="584"/>
            <ac:cxnSpMk id="136" creationId="{59085A27-BEB7-BAF7-AD68-8C7BB99754A6}"/>
          </ac:cxnSpMkLst>
        </pc:cxnChg>
        <pc:cxnChg chg="mod">
          <ac:chgData name="GAETANO RANDAZZO" userId="6bcc7446-c451-42ee-9900-145cf876e556" providerId="ADAL" clId="{F6916BB8-39AD-4E92-84B1-A2F2334DB00C}" dt="2022-12-21T08:20:54.602" v="20433"/>
          <ac:cxnSpMkLst>
            <pc:docMk/>
            <pc:sldMk cId="1292661761" sldId="584"/>
            <ac:cxnSpMk id="137" creationId="{D887E191-C708-25D5-E46C-D92CB6834C4A}"/>
          </ac:cxnSpMkLst>
        </pc:cxnChg>
        <pc:cxnChg chg="mod">
          <ac:chgData name="GAETANO RANDAZZO" userId="6bcc7446-c451-42ee-9900-145cf876e556" providerId="ADAL" clId="{F6916BB8-39AD-4E92-84B1-A2F2334DB00C}" dt="2022-12-21T08:20:54.602" v="20433"/>
          <ac:cxnSpMkLst>
            <pc:docMk/>
            <pc:sldMk cId="1292661761" sldId="584"/>
            <ac:cxnSpMk id="144" creationId="{11FAA288-FBBB-329D-9018-08B47C7C3EB0}"/>
          </ac:cxnSpMkLst>
        </pc:cxnChg>
        <pc:cxnChg chg="mod">
          <ac:chgData name="GAETANO RANDAZZO" userId="6bcc7446-c451-42ee-9900-145cf876e556" providerId="ADAL" clId="{F6916BB8-39AD-4E92-84B1-A2F2334DB00C}" dt="2022-12-21T08:20:54.602" v="20433"/>
          <ac:cxnSpMkLst>
            <pc:docMk/>
            <pc:sldMk cId="1292661761" sldId="584"/>
            <ac:cxnSpMk id="145" creationId="{5E7F8E4A-527B-C02E-E52A-21378FA2751D}"/>
          </ac:cxnSpMkLst>
        </pc:cxnChg>
        <pc:cxnChg chg="mod">
          <ac:chgData name="GAETANO RANDAZZO" userId="6bcc7446-c451-42ee-9900-145cf876e556" providerId="ADAL" clId="{F6916BB8-39AD-4E92-84B1-A2F2334DB00C}" dt="2022-12-21T08:20:54.602" v="20433"/>
          <ac:cxnSpMkLst>
            <pc:docMk/>
            <pc:sldMk cId="1292661761" sldId="584"/>
            <ac:cxnSpMk id="147" creationId="{6F7A4AFF-0C2E-B8EA-3D6B-1586C04C4479}"/>
          </ac:cxnSpMkLst>
        </pc:cxnChg>
        <pc:cxnChg chg="mod">
          <ac:chgData name="GAETANO RANDAZZO" userId="6bcc7446-c451-42ee-9900-145cf876e556" providerId="ADAL" clId="{F6916BB8-39AD-4E92-84B1-A2F2334DB00C}" dt="2022-12-21T08:20:54.602" v="20433"/>
          <ac:cxnSpMkLst>
            <pc:docMk/>
            <pc:sldMk cId="1292661761" sldId="584"/>
            <ac:cxnSpMk id="148" creationId="{5517541C-98E5-1D61-F8E9-783E96A7C6EA}"/>
          </ac:cxnSpMkLst>
        </pc:cxnChg>
        <pc:cxnChg chg="mod">
          <ac:chgData name="GAETANO RANDAZZO" userId="6bcc7446-c451-42ee-9900-145cf876e556" providerId="ADAL" clId="{F6916BB8-39AD-4E92-84B1-A2F2334DB00C}" dt="2022-12-21T08:20:54.602" v="20433"/>
          <ac:cxnSpMkLst>
            <pc:docMk/>
            <pc:sldMk cId="1292661761" sldId="584"/>
            <ac:cxnSpMk id="160" creationId="{31F6C434-FE74-A284-E7E5-A1938E3AF1CA}"/>
          </ac:cxnSpMkLst>
        </pc:cxnChg>
        <pc:cxnChg chg="mod">
          <ac:chgData name="GAETANO RANDAZZO" userId="6bcc7446-c451-42ee-9900-145cf876e556" providerId="ADAL" clId="{F6916BB8-39AD-4E92-84B1-A2F2334DB00C}" dt="2022-12-21T08:20:54.602" v="20433"/>
          <ac:cxnSpMkLst>
            <pc:docMk/>
            <pc:sldMk cId="1292661761" sldId="584"/>
            <ac:cxnSpMk id="161" creationId="{4450F4D1-931A-DC98-AD05-9612683BEE22}"/>
          </ac:cxnSpMkLst>
        </pc:cxnChg>
        <pc:cxnChg chg="mod">
          <ac:chgData name="GAETANO RANDAZZO" userId="6bcc7446-c451-42ee-9900-145cf876e556" providerId="ADAL" clId="{F6916BB8-39AD-4E92-84B1-A2F2334DB00C}" dt="2022-12-21T08:20:54.602" v="20433"/>
          <ac:cxnSpMkLst>
            <pc:docMk/>
            <pc:sldMk cId="1292661761" sldId="584"/>
            <ac:cxnSpMk id="162" creationId="{3D6A8757-EF5C-0A28-A325-FF313D1018A3}"/>
          </ac:cxnSpMkLst>
        </pc:cxnChg>
        <pc:cxnChg chg="mod">
          <ac:chgData name="GAETANO RANDAZZO" userId="6bcc7446-c451-42ee-9900-145cf876e556" providerId="ADAL" clId="{F6916BB8-39AD-4E92-84B1-A2F2334DB00C}" dt="2022-12-21T08:20:54.602" v="20433"/>
          <ac:cxnSpMkLst>
            <pc:docMk/>
            <pc:sldMk cId="1292661761" sldId="584"/>
            <ac:cxnSpMk id="163" creationId="{17BF9000-82D0-4C5A-ED23-618E5D6539CD}"/>
          </ac:cxnSpMkLst>
        </pc:cxnChg>
        <pc:cxnChg chg="mod">
          <ac:chgData name="GAETANO RANDAZZO" userId="6bcc7446-c451-42ee-9900-145cf876e556" providerId="ADAL" clId="{F6916BB8-39AD-4E92-84B1-A2F2334DB00C}" dt="2022-12-21T08:20:54.602" v="20433"/>
          <ac:cxnSpMkLst>
            <pc:docMk/>
            <pc:sldMk cId="1292661761" sldId="584"/>
            <ac:cxnSpMk id="164" creationId="{2497A1DA-3410-C9CD-CCE9-11613827C920}"/>
          </ac:cxnSpMkLst>
        </pc:cxnChg>
        <pc:cxnChg chg="mod">
          <ac:chgData name="GAETANO RANDAZZO" userId="6bcc7446-c451-42ee-9900-145cf876e556" providerId="ADAL" clId="{F6916BB8-39AD-4E92-84B1-A2F2334DB00C}" dt="2022-12-21T08:20:54.602" v="20433"/>
          <ac:cxnSpMkLst>
            <pc:docMk/>
            <pc:sldMk cId="1292661761" sldId="584"/>
            <ac:cxnSpMk id="165" creationId="{08EF7990-C906-93F2-6243-6682CCD13567}"/>
          </ac:cxnSpMkLst>
        </pc:cxnChg>
        <pc:cxnChg chg="mod">
          <ac:chgData name="GAETANO RANDAZZO" userId="6bcc7446-c451-42ee-9900-145cf876e556" providerId="ADAL" clId="{F6916BB8-39AD-4E92-84B1-A2F2334DB00C}" dt="2022-12-21T08:20:54.602" v="20433"/>
          <ac:cxnSpMkLst>
            <pc:docMk/>
            <pc:sldMk cId="1292661761" sldId="584"/>
            <ac:cxnSpMk id="166" creationId="{49AFD45A-D9B4-8EAE-049C-ECA8AB8607AA}"/>
          </ac:cxnSpMkLst>
        </pc:cxnChg>
        <pc:cxnChg chg="mod">
          <ac:chgData name="GAETANO RANDAZZO" userId="6bcc7446-c451-42ee-9900-145cf876e556" providerId="ADAL" clId="{F6916BB8-39AD-4E92-84B1-A2F2334DB00C}" dt="2022-12-21T08:20:54.602" v="20433"/>
          <ac:cxnSpMkLst>
            <pc:docMk/>
            <pc:sldMk cId="1292661761" sldId="584"/>
            <ac:cxnSpMk id="167" creationId="{4FD70338-5761-900B-74AB-41329EBE73AA}"/>
          </ac:cxnSpMkLst>
        </pc:cxnChg>
        <pc:cxnChg chg="mod">
          <ac:chgData name="GAETANO RANDAZZO" userId="6bcc7446-c451-42ee-9900-145cf876e556" providerId="ADAL" clId="{F6916BB8-39AD-4E92-84B1-A2F2334DB00C}" dt="2022-12-21T08:20:54.602" v="20433"/>
          <ac:cxnSpMkLst>
            <pc:docMk/>
            <pc:sldMk cId="1292661761" sldId="584"/>
            <ac:cxnSpMk id="168" creationId="{065D3630-B179-F79B-393B-B5012393AF39}"/>
          </ac:cxnSpMkLst>
        </pc:cxnChg>
        <pc:cxnChg chg="mod">
          <ac:chgData name="GAETANO RANDAZZO" userId="6bcc7446-c451-42ee-9900-145cf876e556" providerId="ADAL" clId="{F6916BB8-39AD-4E92-84B1-A2F2334DB00C}" dt="2022-12-21T08:20:54.602" v="20433"/>
          <ac:cxnSpMkLst>
            <pc:docMk/>
            <pc:sldMk cId="1292661761" sldId="584"/>
            <ac:cxnSpMk id="169" creationId="{0E474EDE-B10C-5AF6-AC6D-01FDB7F7FE7F}"/>
          </ac:cxnSpMkLst>
        </pc:cxnChg>
        <pc:cxnChg chg="mod">
          <ac:chgData name="GAETANO RANDAZZO" userId="6bcc7446-c451-42ee-9900-145cf876e556" providerId="ADAL" clId="{F6916BB8-39AD-4E92-84B1-A2F2334DB00C}" dt="2022-12-21T08:20:54.602" v="20433"/>
          <ac:cxnSpMkLst>
            <pc:docMk/>
            <pc:sldMk cId="1292661761" sldId="584"/>
            <ac:cxnSpMk id="170" creationId="{A6AB4757-903C-5B87-EC03-F240FFBAA392}"/>
          </ac:cxnSpMkLst>
        </pc:cxnChg>
        <pc:cxnChg chg="mod">
          <ac:chgData name="GAETANO RANDAZZO" userId="6bcc7446-c451-42ee-9900-145cf876e556" providerId="ADAL" clId="{F6916BB8-39AD-4E92-84B1-A2F2334DB00C}" dt="2022-12-21T08:20:54.602" v="20433"/>
          <ac:cxnSpMkLst>
            <pc:docMk/>
            <pc:sldMk cId="1292661761" sldId="584"/>
            <ac:cxnSpMk id="171" creationId="{3E3017AC-B72F-F079-4489-9CF8E0FB95F5}"/>
          </ac:cxnSpMkLst>
        </pc:cxnChg>
        <pc:cxnChg chg="mod">
          <ac:chgData name="GAETANO RANDAZZO" userId="6bcc7446-c451-42ee-9900-145cf876e556" providerId="ADAL" clId="{F6916BB8-39AD-4E92-84B1-A2F2334DB00C}" dt="2022-12-21T08:20:54.602" v="20433"/>
          <ac:cxnSpMkLst>
            <pc:docMk/>
            <pc:sldMk cId="1292661761" sldId="584"/>
            <ac:cxnSpMk id="172" creationId="{6B083515-4C12-139F-47B0-1CC65BD45179}"/>
          </ac:cxnSpMkLst>
        </pc:cxnChg>
        <pc:cxnChg chg="mod">
          <ac:chgData name="GAETANO RANDAZZO" userId="6bcc7446-c451-42ee-9900-145cf876e556" providerId="ADAL" clId="{F6916BB8-39AD-4E92-84B1-A2F2334DB00C}" dt="2022-12-21T08:20:54.602" v="20433"/>
          <ac:cxnSpMkLst>
            <pc:docMk/>
            <pc:sldMk cId="1292661761" sldId="584"/>
            <ac:cxnSpMk id="173" creationId="{65FBF9A9-11B9-B26F-A6D6-9F69E82154B8}"/>
          </ac:cxnSpMkLst>
        </pc:cxnChg>
        <pc:cxnChg chg="mod">
          <ac:chgData name="GAETANO RANDAZZO" userId="6bcc7446-c451-42ee-9900-145cf876e556" providerId="ADAL" clId="{F6916BB8-39AD-4E92-84B1-A2F2334DB00C}" dt="2022-12-21T08:20:54.602" v="20433"/>
          <ac:cxnSpMkLst>
            <pc:docMk/>
            <pc:sldMk cId="1292661761" sldId="584"/>
            <ac:cxnSpMk id="174" creationId="{2FD26572-5002-B078-0F37-C7B993907CF4}"/>
          </ac:cxnSpMkLst>
        </pc:cxnChg>
        <pc:cxnChg chg="mod">
          <ac:chgData name="GAETANO RANDAZZO" userId="6bcc7446-c451-42ee-9900-145cf876e556" providerId="ADAL" clId="{F6916BB8-39AD-4E92-84B1-A2F2334DB00C}" dt="2022-12-21T08:20:54.602" v="20433"/>
          <ac:cxnSpMkLst>
            <pc:docMk/>
            <pc:sldMk cId="1292661761" sldId="584"/>
            <ac:cxnSpMk id="175" creationId="{5E05AB95-A202-6BBC-3C0F-9452EBF86279}"/>
          </ac:cxnSpMkLst>
        </pc:cxnChg>
        <pc:cxnChg chg="mod">
          <ac:chgData name="GAETANO RANDAZZO" userId="6bcc7446-c451-42ee-9900-145cf876e556" providerId="ADAL" clId="{F6916BB8-39AD-4E92-84B1-A2F2334DB00C}" dt="2022-12-21T08:20:54.602" v="20433"/>
          <ac:cxnSpMkLst>
            <pc:docMk/>
            <pc:sldMk cId="1292661761" sldId="584"/>
            <ac:cxnSpMk id="176" creationId="{4889ECCC-DA83-80F4-67C7-116BCA370EB4}"/>
          </ac:cxnSpMkLst>
        </pc:cxnChg>
        <pc:cxnChg chg="mod">
          <ac:chgData name="GAETANO RANDAZZO" userId="6bcc7446-c451-42ee-9900-145cf876e556" providerId="ADAL" clId="{F6916BB8-39AD-4E92-84B1-A2F2334DB00C}" dt="2022-12-21T08:20:54.602" v="20433"/>
          <ac:cxnSpMkLst>
            <pc:docMk/>
            <pc:sldMk cId="1292661761" sldId="584"/>
            <ac:cxnSpMk id="177" creationId="{8ACF2680-EC9E-96C8-62D0-B0164F191442}"/>
          </ac:cxnSpMkLst>
        </pc:cxnChg>
        <pc:cxnChg chg="mod">
          <ac:chgData name="GAETANO RANDAZZO" userId="6bcc7446-c451-42ee-9900-145cf876e556" providerId="ADAL" clId="{F6916BB8-39AD-4E92-84B1-A2F2334DB00C}" dt="2022-12-21T08:20:54.602" v="20433"/>
          <ac:cxnSpMkLst>
            <pc:docMk/>
            <pc:sldMk cId="1292661761" sldId="584"/>
            <ac:cxnSpMk id="178" creationId="{9353128D-83F0-91F5-E95D-8F50A254AFA9}"/>
          </ac:cxnSpMkLst>
        </pc:cxnChg>
        <pc:cxnChg chg="mod">
          <ac:chgData name="GAETANO RANDAZZO" userId="6bcc7446-c451-42ee-9900-145cf876e556" providerId="ADAL" clId="{F6916BB8-39AD-4E92-84B1-A2F2334DB00C}" dt="2022-12-21T08:20:54.602" v="20433"/>
          <ac:cxnSpMkLst>
            <pc:docMk/>
            <pc:sldMk cId="1292661761" sldId="584"/>
            <ac:cxnSpMk id="179" creationId="{58FB5135-AE8B-3910-842D-B3C962D4D4EB}"/>
          </ac:cxnSpMkLst>
        </pc:cxnChg>
        <pc:cxnChg chg="mod">
          <ac:chgData name="GAETANO RANDAZZO" userId="6bcc7446-c451-42ee-9900-145cf876e556" providerId="ADAL" clId="{F6916BB8-39AD-4E92-84B1-A2F2334DB00C}" dt="2022-12-21T08:20:54.602" v="20433"/>
          <ac:cxnSpMkLst>
            <pc:docMk/>
            <pc:sldMk cId="1292661761" sldId="584"/>
            <ac:cxnSpMk id="180" creationId="{9668FDD4-0AE1-7C30-58EF-0F11E03214E0}"/>
          </ac:cxnSpMkLst>
        </pc:cxnChg>
        <pc:cxnChg chg="mod">
          <ac:chgData name="GAETANO RANDAZZO" userId="6bcc7446-c451-42ee-9900-145cf876e556" providerId="ADAL" clId="{F6916BB8-39AD-4E92-84B1-A2F2334DB00C}" dt="2022-12-21T08:20:54.602" v="20433"/>
          <ac:cxnSpMkLst>
            <pc:docMk/>
            <pc:sldMk cId="1292661761" sldId="584"/>
            <ac:cxnSpMk id="181" creationId="{5FD6DAF6-9306-7FD6-DDAC-CD801FED0569}"/>
          </ac:cxnSpMkLst>
        </pc:cxnChg>
        <pc:cxnChg chg="mod">
          <ac:chgData name="GAETANO RANDAZZO" userId="6bcc7446-c451-42ee-9900-145cf876e556" providerId="ADAL" clId="{F6916BB8-39AD-4E92-84B1-A2F2334DB00C}" dt="2022-12-21T08:20:54.602" v="20433"/>
          <ac:cxnSpMkLst>
            <pc:docMk/>
            <pc:sldMk cId="1292661761" sldId="584"/>
            <ac:cxnSpMk id="182" creationId="{C9D85FD7-15C0-A3DA-0210-E1DD1C8A2FC2}"/>
          </ac:cxnSpMkLst>
        </pc:cxnChg>
        <pc:cxnChg chg="mod">
          <ac:chgData name="GAETANO RANDAZZO" userId="6bcc7446-c451-42ee-9900-145cf876e556" providerId="ADAL" clId="{F6916BB8-39AD-4E92-84B1-A2F2334DB00C}" dt="2022-12-21T08:20:54.602" v="20433"/>
          <ac:cxnSpMkLst>
            <pc:docMk/>
            <pc:sldMk cId="1292661761" sldId="584"/>
            <ac:cxnSpMk id="183" creationId="{99E53F8C-0594-FC8B-69C2-B3B0FA6914F6}"/>
          </ac:cxnSpMkLst>
        </pc:cxnChg>
        <pc:cxnChg chg="mod">
          <ac:chgData name="GAETANO RANDAZZO" userId="6bcc7446-c451-42ee-9900-145cf876e556" providerId="ADAL" clId="{F6916BB8-39AD-4E92-84B1-A2F2334DB00C}" dt="2022-12-21T08:20:54.602" v="20433"/>
          <ac:cxnSpMkLst>
            <pc:docMk/>
            <pc:sldMk cId="1292661761" sldId="584"/>
            <ac:cxnSpMk id="184" creationId="{E62A9376-C0A6-D4A8-657C-A0561632ACBE}"/>
          </ac:cxnSpMkLst>
        </pc:cxnChg>
        <pc:cxnChg chg="mod">
          <ac:chgData name="GAETANO RANDAZZO" userId="6bcc7446-c451-42ee-9900-145cf876e556" providerId="ADAL" clId="{F6916BB8-39AD-4E92-84B1-A2F2334DB00C}" dt="2022-12-21T08:20:54.602" v="20433"/>
          <ac:cxnSpMkLst>
            <pc:docMk/>
            <pc:sldMk cId="1292661761" sldId="584"/>
            <ac:cxnSpMk id="185" creationId="{3BD3A998-E715-1162-0410-E2C5CDF38B45}"/>
          </ac:cxnSpMkLst>
        </pc:cxnChg>
        <pc:cxnChg chg="mod">
          <ac:chgData name="GAETANO RANDAZZO" userId="6bcc7446-c451-42ee-9900-145cf876e556" providerId="ADAL" clId="{F6916BB8-39AD-4E92-84B1-A2F2334DB00C}" dt="2022-12-21T08:20:54.602" v="20433"/>
          <ac:cxnSpMkLst>
            <pc:docMk/>
            <pc:sldMk cId="1292661761" sldId="584"/>
            <ac:cxnSpMk id="186" creationId="{E96FF206-5D78-C136-84FE-ACE0D8AB9650}"/>
          </ac:cxnSpMkLst>
        </pc:cxnChg>
        <pc:cxnChg chg="mod">
          <ac:chgData name="GAETANO RANDAZZO" userId="6bcc7446-c451-42ee-9900-145cf876e556" providerId="ADAL" clId="{F6916BB8-39AD-4E92-84B1-A2F2334DB00C}" dt="2022-12-21T08:20:54.602" v="20433"/>
          <ac:cxnSpMkLst>
            <pc:docMk/>
            <pc:sldMk cId="1292661761" sldId="584"/>
            <ac:cxnSpMk id="187" creationId="{D1CFDAF0-ECBF-437B-A837-CE79E95F85DA}"/>
          </ac:cxnSpMkLst>
        </pc:cxnChg>
        <pc:cxnChg chg="mod">
          <ac:chgData name="GAETANO RANDAZZO" userId="6bcc7446-c451-42ee-9900-145cf876e556" providerId="ADAL" clId="{F6916BB8-39AD-4E92-84B1-A2F2334DB00C}" dt="2022-12-21T08:20:54.602" v="20433"/>
          <ac:cxnSpMkLst>
            <pc:docMk/>
            <pc:sldMk cId="1292661761" sldId="584"/>
            <ac:cxnSpMk id="188" creationId="{CE5E4922-EAA2-C885-E1A0-7D1EF974D429}"/>
          </ac:cxnSpMkLst>
        </pc:cxnChg>
        <pc:cxnChg chg="mod">
          <ac:chgData name="GAETANO RANDAZZO" userId="6bcc7446-c451-42ee-9900-145cf876e556" providerId="ADAL" clId="{F6916BB8-39AD-4E92-84B1-A2F2334DB00C}" dt="2022-12-21T08:20:54.602" v="20433"/>
          <ac:cxnSpMkLst>
            <pc:docMk/>
            <pc:sldMk cId="1292661761" sldId="584"/>
            <ac:cxnSpMk id="189" creationId="{8E80BEFE-2162-F747-C8FB-960CB102C36A}"/>
          </ac:cxnSpMkLst>
        </pc:cxnChg>
        <pc:cxnChg chg="mod">
          <ac:chgData name="GAETANO RANDAZZO" userId="6bcc7446-c451-42ee-9900-145cf876e556" providerId="ADAL" clId="{F6916BB8-39AD-4E92-84B1-A2F2334DB00C}" dt="2022-12-21T08:20:54.602" v="20433"/>
          <ac:cxnSpMkLst>
            <pc:docMk/>
            <pc:sldMk cId="1292661761" sldId="584"/>
            <ac:cxnSpMk id="190" creationId="{0A5CCCC9-2F67-B02A-0C4F-8ECA6AE944F5}"/>
          </ac:cxnSpMkLst>
        </pc:cxnChg>
        <pc:cxnChg chg="mod">
          <ac:chgData name="GAETANO RANDAZZO" userId="6bcc7446-c451-42ee-9900-145cf876e556" providerId="ADAL" clId="{F6916BB8-39AD-4E92-84B1-A2F2334DB00C}" dt="2022-12-21T08:20:54.602" v="20433"/>
          <ac:cxnSpMkLst>
            <pc:docMk/>
            <pc:sldMk cId="1292661761" sldId="584"/>
            <ac:cxnSpMk id="191" creationId="{A14B7CFA-808B-39AE-9ED3-30C262DC84BC}"/>
          </ac:cxnSpMkLst>
        </pc:cxnChg>
        <pc:cxnChg chg="mod">
          <ac:chgData name="GAETANO RANDAZZO" userId="6bcc7446-c451-42ee-9900-145cf876e556" providerId="ADAL" clId="{F6916BB8-39AD-4E92-84B1-A2F2334DB00C}" dt="2022-12-21T08:20:54.602" v="20433"/>
          <ac:cxnSpMkLst>
            <pc:docMk/>
            <pc:sldMk cId="1292661761" sldId="584"/>
            <ac:cxnSpMk id="192" creationId="{DF7471C0-F1A9-65D9-1C45-048F58AFC160}"/>
          </ac:cxnSpMkLst>
        </pc:cxnChg>
        <pc:cxnChg chg="mod">
          <ac:chgData name="GAETANO RANDAZZO" userId="6bcc7446-c451-42ee-9900-145cf876e556" providerId="ADAL" clId="{F6916BB8-39AD-4E92-84B1-A2F2334DB00C}" dt="2022-12-21T08:20:54.602" v="20433"/>
          <ac:cxnSpMkLst>
            <pc:docMk/>
            <pc:sldMk cId="1292661761" sldId="584"/>
            <ac:cxnSpMk id="193" creationId="{A736F6DF-7EBB-DE74-AA47-194B787A6386}"/>
          </ac:cxnSpMkLst>
        </pc:cxnChg>
        <pc:cxnChg chg="mod">
          <ac:chgData name="GAETANO RANDAZZO" userId="6bcc7446-c451-42ee-9900-145cf876e556" providerId="ADAL" clId="{F6916BB8-39AD-4E92-84B1-A2F2334DB00C}" dt="2022-12-21T08:20:54.602" v="20433"/>
          <ac:cxnSpMkLst>
            <pc:docMk/>
            <pc:sldMk cId="1292661761" sldId="584"/>
            <ac:cxnSpMk id="194" creationId="{6996091D-9B8C-EF6A-0F07-FD10FE1E645A}"/>
          </ac:cxnSpMkLst>
        </pc:cxnChg>
        <pc:cxnChg chg="mod">
          <ac:chgData name="GAETANO RANDAZZO" userId="6bcc7446-c451-42ee-9900-145cf876e556" providerId="ADAL" clId="{F6916BB8-39AD-4E92-84B1-A2F2334DB00C}" dt="2022-12-21T08:20:54.602" v="20433"/>
          <ac:cxnSpMkLst>
            <pc:docMk/>
            <pc:sldMk cId="1292661761" sldId="584"/>
            <ac:cxnSpMk id="195" creationId="{A9258B59-4F30-C1DF-29F0-8A8F59CD1459}"/>
          </ac:cxnSpMkLst>
        </pc:cxnChg>
        <pc:cxnChg chg="mod">
          <ac:chgData name="GAETANO RANDAZZO" userId="6bcc7446-c451-42ee-9900-145cf876e556" providerId="ADAL" clId="{F6916BB8-39AD-4E92-84B1-A2F2334DB00C}" dt="2022-12-21T08:20:54.602" v="20433"/>
          <ac:cxnSpMkLst>
            <pc:docMk/>
            <pc:sldMk cId="1292661761" sldId="584"/>
            <ac:cxnSpMk id="196" creationId="{9F80EFAC-AE82-8E6D-2566-3B96418D6B6B}"/>
          </ac:cxnSpMkLst>
        </pc:cxnChg>
        <pc:cxnChg chg="mod">
          <ac:chgData name="GAETANO RANDAZZO" userId="6bcc7446-c451-42ee-9900-145cf876e556" providerId="ADAL" clId="{F6916BB8-39AD-4E92-84B1-A2F2334DB00C}" dt="2022-12-21T08:20:54.602" v="20433"/>
          <ac:cxnSpMkLst>
            <pc:docMk/>
            <pc:sldMk cId="1292661761" sldId="584"/>
            <ac:cxnSpMk id="197" creationId="{0ACDC3F5-F8EF-D0BB-50B1-45D3834CA520}"/>
          </ac:cxnSpMkLst>
        </pc:cxnChg>
        <pc:cxnChg chg="mod">
          <ac:chgData name="GAETANO RANDAZZO" userId="6bcc7446-c451-42ee-9900-145cf876e556" providerId="ADAL" clId="{F6916BB8-39AD-4E92-84B1-A2F2334DB00C}" dt="2022-12-21T08:20:54.602" v="20433"/>
          <ac:cxnSpMkLst>
            <pc:docMk/>
            <pc:sldMk cId="1292661761" sldId="584"/>
            <ac:cxnSpMk id="198" creationId="{ED81AB07-605E-FC31-6D4B-8D8E07430484}"/>
          </ac:cxnSpMkLst>
        </pc:cxnChg>
      </pc:sldChg>
      <pc:sldChg chg="addSp modSp add mod">
        <pc:chgData name="GAETANO RANDAZZO" userId="6bcc7446-c451-42ee-9900-145cf876e556" providerId="ADAL" clId="{F6916BB8-39AD-4E92-84B1-A2F2334DB00C}" dt="2022-12-21T15:10:11.293" v="27249" actId="20577"/>
        <pc:sldMkLst>
          <pc:docMk/>
          <pc:sldMk cId="434580719" sldId="585"/>
        </pc:sldMkLst>
        <pc:spChg chg="mod">
          <ac:chgData name="GAETANO RANDAZZO" userId="6bcc7446-c451-42ee-9900-145cf876e556" providerId="ADAL" clId="{F6916BB8-39AD-4E92-84B1-A2F2334DB00C}" dt="2022-12-21T08:48:47.246" v="21327" actId="1076"/>
          <ac:spMkLst>
            <pc:docMk/>
            <pc:sldMk cId="434580719" sldId="585"/>
            <ac:spMk id="3" creationId="{07965C5E-A051-B8C9-0E38-8F664E525E83}"/>
          </ac:spMkLst>
        </pc:spChg>
        <pc:spChg chg="mod">
          <ac:chgData name="GAETANO RANDAZZO" userId="6bcc7446-c451-42ee-9900-145cf876e556" providerId="ADAL" clId="{F6916BB8-39AD-4E92-84B1-A2F2334DB00C}" dt="2022-12-21T08:47:47.825" v="21322" actId="20577"/>
          <ac:spMkLst>
            <pc:docMk/>
            <pc:sldMk cId="434580719" sldId="585"/>
            <ac:spMk id="5" creationId="{8435FB6C-F9C1-F6D4-7B27-07D66D0E63A4}"/>
          </ac:spMkLst>
        </pc:spChg>
        <pc:spChg chg="mod">
          <ac:chgData name="GAETANO RANDAZZO" userId="6bcc7446-c451-42ee-9900-145cf876e556" providerId="ADAL" clId="{F6916BB8-39AD-4E92-84B1-A2F2334DB00C}" dt="2022-12-21T08:48:47.246" v="21327" actId="1076"/>
          <ac:spMkLst>
            <pc:docMk/>
            <pc:sldMk cId="434580719" sldId="585"/>
            <ac:spMk id="100" creationId="{0738717D-8E62-AD3C-EE36-594ADD50023D}"/>
          </ac:spMkLst>
        </pc:spChg>
        <pc:spChg chg="mod">
          <ac:chgData name="GAETANO RANDAZZO" userId="6bcc7446-c451-42ee-9900-145cf876e556" providerId="ADAL" clId="{F6916BB8-39AD-4E92-84B1-A2F2334DB00C}" dt="2022-12-21T08:48:47.246" v="21327" actId="1076"/>
          <ac:spMkLst>
            <pc:docMk/>
            <pc:sldMk cId="434580719" sldId="585"/>
            <ac:spMk id="101" creationId="{4DBA9DD5-D7D9-48B8-773F-128F66AB24AA}"/>
          </ac:spMkLst>
        </pc:spChg>
        <pc:spChg chg="mod">
          <ac:chgData name="GAETANO RANDAZZO" userId="6bcc7446-c451-42ee-9900-145cf876e556" providerId="ADAL" clId="{F6916BB8-39AD-4E92-84B1-A2F2334DB00C}" dt="2022-12-21T08:48:47.246" v="21327" actId="1076"/>
          <ac:spMkLst>
            <pc:docMk/>
            <pc:sldMk cId="434580719" sldId="585"/>
            <ac:spMk id="102" creationId="{8C289C27-51B7-82BE-D3AD-DB717C531442}"/>
          </ac:spMkLst>
        </pc:spChg>
        <pc:spChg chg="mod">
          <ac:chgData name="GAETANO RANDAZZO" userId="6bcc7446-c451-42ee-9900-145cf876e556" providerId="ADAL" clId="{F6916BB8-39AD-4E92-84B1-A2F2334DB00C}" dt="2022-12-21T08:48:47.246" v="21327" actId="1076"/>
          <ac:spMkLst>
            <pc:docMk/>
            <pc:sldMk cId="434580719" sldId="585"/>
            <ac:spMk id="103" creationId="{09BFF0D7-D4D0-9A6F-76C9-859174EDD911}"/>
          </ac:spMkLst>
        </pc:spChg>
        <pc:spChg chg="mod">
          <ac:chgData name="GAETANO RANDAZZO" userId="6bcc7446-c451-42ee-9900-145cf876e556" providerId="ADAL" clId="{F6916BB8-39AD-4E92-84B1-A2F2334DB00C}" dt="2022-12-21T08:48:47.246" v="21327" actId="1076"/>
          <ac:spMkLst>
            <pc:docMk/>
            <pc:sldMk cId="434580719" sldId="585"/>
            <ac:spMk id="104" creationId="{53F17699-D9FC-E25D-E20A-B608BE42B934}"/>
          </ac:spMkLst>
        </pc:spChg>
        <pc:spChg chg="mod">
          <ac:chgData name="GAETANO RANDAZZO" userId="6bcc7446-c451-42ee-9900-145cf876e556" providerId="ADAL" clId="{F6916BB8-39AD-4E92-84B1-A2F2334DB00C}" dt="2022-12-21T08:48:47.246" v="21327" actId="1076"/>
          <ac:spMkLst>
            <pc:docMk/>
            <pc:sldMk cId="434580719" sldId="585"/>
            <ac:spMk id="105" creationId="{618F4924-97F4-BAA8-CD6B-71447ABE2E45}"/>
          </ac:spMkLst>
        </pc:spChg>
        <pc:spChg chg="mod">
          <ac:chgData name="GAETANO RANDAZZO" userId="6bcc7446-c451-42ee-9900-145cf876e556" providerId="ADAL" clId="{F6916BB8-39AD-4E92-84B1-A2F2334DB00C}" dt="2022-12-21T08:48:47.246" v="21327" actId="1076"/>
          <ac:spMkLst>
            <pc:docMk/>
            <pc:sldMk cId="434580719" sldId="585"/>
            <ac:spMk id="106" creationId="{6C7DBB2F-6D67-07C9-D60F-8EA63443A08E}"/>
          </ac:spMkLst>
        </pc:spChg>
        <pc:spChg chg="mod">
          <ac:chgData name="GAETANO RANDAZZO" userId="6bcc7446-c451-42ee-9900-145cf876e556" providerId="ADAL" clId="{F6916BB8-39AD-4E92-84B1-A2F2334DB00C}" dt="2022-12-21T08:48:47.246" v="21327" actId="1076"/>
          <ac:spMkLst>
            <pc:docMk/>
            <pc:sldMk cId="434580719" sldId="585"/>
            <ac:spMk id="107" creationId="{CE47454C-13CD-62B5-4247-BC14932BD486}"/>
          </ac:spMkLst>
        </pc:spChg>
        <pc:spChg chg="mod">
          <ac:chgData name="GAETANO RANDAZZO" userId="6bcc7446-c451-42ee-9900-145cf876e556" providerId="ADAL" clId="{F6916BB8-39AD-4E92-84B1-A2F2334DB00C}" dt="2022-12-21T08:48:47.246" v="21327" actId="1076"/>
          <ac:spMkLst>
            <pc:docMk/>
            <pc:sldMk cId="434580719" sldId="585"/>
            <ac:spMk id="108" creationId="{9CFBC9A8-97FE-E174-A2B2-38A248902359}"/>
          </ac:spMkLst>
        </pc:spChg>
        <pc:spChg chg="mod">
          <ac:chgData name="GAETANO RANDAZZO" userId="6bcc7446-c451-42ee-9900-145cf876e556" providerId="ADAL" clId="{F6916BB8-39AD-4E92-84B1-A2F2334DB00C}" dt="2022-12-21T08:48:47.246" v="21327" actId="1076"/>
          <ac:spMkLst>
            <pc:docMk/>
            <pc:sldMk cId="434580719" sldId="585"/>
            <ac:spMk id="109" creationId="{3A3DCAEF-78EB-B7F4-CBD8-2359B4782955}"/>
          </ac:spMkLst>
        </pc:spChg>
        <pc:spChg chg="mod">
          <ac:chgData name="GAETANO RANDAZZO" userId="6bcc7446-c451-42ee-9900-145cf876e556" providerId="ADAL" clId="{F6916BB8-39AD-4E92-84B1-A2F2334DB00C}" dt="2022-12-21T08:48:47.246" v="21327" actId="1076"/>
          <ac:spMkLst>
            <pc:docMk/>
            <pc:sldMk cId="434580719" sldId="585"/>
            <ac:spMk id="110" creationId="{C1D6CB60-D7F1-59D5-4AA6-72770EAE8F6F}"/>
          </ac:spMkLst>
        </pc:spChg>
        <pc:spChg chg="mod">
          <ac:chgData name="GAETANO RANDAZZO" userId="6bcc7446-c451-42ee-9900-145cf876e556" providerId="ADAL" clId="{F6916BB8-39AD-4E92-84B1-A2F2334DB00C}" dt="2022-12-21T08:48:47.246" v="21327" actId="1076"/>
          <ac:spMkLst>
            <pc:docMk/>
            <pc:sldMk cId="434580719" sldId="585"/>
            <ac:spMk id="111" creationId="{5914EC5C-CCF7-0D45-F056-86C44D850406}"/>
          </ac:spMkLst>
        </pc:spChg>
        <pc:spChg chg="mod">
          <ac:chgData name="GAETANO RANDAZZO" userId="6bcc7446-c451-42ee-9900-145cf876e556" providerId="ADAL" clId="{F6916BB8-39AD-4E92-84B1-A2F2334DB00C}" dt="2022-12-21T08:48:47.246" v="21327" actId="1076"/>
          <ac:spMkLst>
            <pc:docMk/>
            <pc:sldMk cId="434580719" sldId="585"/>
            <ac:spMk id="112" creationId="{4DD3DB33-C10D-3ABE-0F67-9E71B334DDFE}"/>
          </ac:spMkLst>
        </pc:spChg>
        <pc:spChg chg="mod">
          <ac:chgData name="GAETANO RANDAZZO" userId="6bcc7446-c451-42ee-9900-145cf876e556" providerId="ADAL" clId="{F6916BB8-39AD-4E92-84B1-A2F2334DB00C}" dt="2022-12-21T08:48:47.246" v="21327" actId="1076"/>
          <ac:spMkLst>
            <pc:docMk/>
            <pc:sldMk cId="434580719" sldId="585"/>
            <ac:spMk id="113" creationId="{C48EE038-D43F-EDE1-48EC-951A121A18AC}"/>
          </ac:spMkLst>
        </pc:spChg>
        <pc:spChg chg="mod">
          <ac:chgData name="GAETANO RANDAZZO" userId="6bcc7446-c451-42ee-9900-145cf876e556" providerId="ADAL" clId="{F6916BB8-39AD-4E92-84B1-A2F2334DB00C}" dt="2022-12-21T08:48:47.246" v="21327" actId="1076"/>
          <ac:spMkLst>
            <pc:docMk/>
            <pc:sldMk cId="434580719" sldId="585"/>
            <ac:spMk id="114" creationId="{ECA2FA6C-FFFD-98BB-975E-D64A9BC221A6}"/>
          </ac:spMkLst>
        </pc:spChg>
        <pc:spChg chg="mod">
          <ac:chgData name="GAETANO RANDAZZO" userId="6bcc7446-c451-42ee-9900-145cf876e556" providerId="ADAL" clId="{F6916BB8-39AD-4E92-84B1-A2F2334DB00C}" dt="2022-12-21T08:41:59.691" v="21195"/>
          <ac:spMkLst>
            <pc:docMk/>
            <pc:sldMk cId="434580719" sldId="585"/>
            <ac:spMk id="124" creationId="{1447AAF8-DE32-F157-6E17-06C89F798ECB}"/>
          </ac:spMkLst>
        </pc:spChg>
        <pc:spChg chg="mod">
          <ac:chgData name="GAETANO RANDAZZO" userId="6bcc7446-c451-42ee-9900-145cf876e556" providerId="ADAL" clId="{F6916BB8-39AD-4E92-84B1-A2F2334DB00C}" dt="2022-12-21T08:42:42.346" v="21205" actId="20577"/>
          <ac:spMkLst>
            <pc:docMk/>
            <pc:sldMk cId="434580719" sldId="585"/>
            <ac:spMk id="125" creationId="{2F0A7638-5903-4172-39B2-A4E1027F22B9}"/>
          </ac:spMkLst>
        </pc:spChg>
        <pc:spChg chg="mod">
          <ac:chgData name="GAETANO RANDAZZO" userId="6bcc7446-c451-42ee-9900-145cf876e556" providerId="ADAL" clId="{F6916BB8-39AD-4E92-84B1-A2F2334DB00C}" dt="2022-12-21T08:41:59.691" v="21195"/>
          <ac:spMkLst>
            <pc:docMk/>
            <pc:sldMk cId="434580719" sldId="585"/>
            <ac:spMk id="126" creationId="{730C531F-BA90-B063-C29B-1285791CC936}"/>
          </ac:spMkLst>
        </pc:spChg>
        <pc:spChg chg="mod">
          <ac:chgData name="GAETANO RANDAZZO" userId="6bcc7446-c451-42ee-9900-145cf876e556" providerId="ADAL" clId="{F6916BB8-39AD-4E92-84B1-A2F2334DB00C}" dt="2022-12-21T08:41:59.691" v="21195"/>
          <ac:spMkLst>
            <pc:docMk/>
            <pc:sldMk cId="434580719" sldId="585"/>
            <ac:spMk id="192" creationId="{80337820-A38B-F92A-F0C0-A89A66056CBC}"/>
          </ac:spMkLst>
        </pc:spChg>
        <pc:spChg chg="mod">
          <ac:chgData name="GAETANO RANDAZZO" userId="6bcc7446-c451-42ee-9900-145cf876e556" providerId="ADAL" clId="{F6916BB8-39AD-4E92-84B1-A2F2334DB00C}" dt="2022-12-21T08:41:59.691" v="21195"/>
          <ac:spMkLst>
            <pc:docMk/>
            <pc:sldMk cId="434580719" sldId="585"/>
            <ac:spMk id="194" creationId="{33F757EC-0792-CE89-B15F-DDF6B81F52F8}"/>
          </ac:spMkLst>
        </pc:spChg>
        <pc:spChg chg="mod">
          <ac:chgData name="GAETANO RANDAZZO" userId="6bcc7446-c451-42ee-9900-145cf876e556" providerId="ADAL" clId="{F6916BB8-39AD-4E92-84B1-A2F2334DB00C}" dt="2022-12-21T08:41:59.691" v="21195"/>
          <ac:spMkLst>
            <pc:docMk/>
            <pc:sldMk cId="434580719" sldId="585"/>
            <ac:spMk id="195" creationId="{10A3B795-A966-9BE6-4AAD-CE28BAD4E174}"/>
          </ac:spMkLst>
        </pc:spChg>
        <pc:spChg chg="mod">
          <ac:chgData name="GAETANO RANDAZZO" userId="6bcc7446-c451-42ee-9900-145cf876e556" providerId="ADAL" clId="{F6916BB8-39AD-4E92-84B1-A2F2334DB00C}" dt="2022-12-21T08:41:59.691" v="21195"/>
          <ac:spMkLst>
            <pc:docMk/>
            <pc:sldMk cId="434580719" sldId="585"/>
            <ac:spMk id="196" creationId="{C60FF2B1-8B7D-4B7F-0185-D85C35605FD3}"/>
          </ac:spMkLst>
        </pc:spChg>
        <pc:spChg chg="mod">
          <ac:chgData name="GAETANO RANDAZZO" userId="6bcc7446-c451-42ee-9900-145cf876e556" providerId="ADAL" clId="{F6916BB8-39AD-4E92-84B1-A2F2334DB00C}" dt="2022-12-21T08:41:59.691" v="21195"/>
          <ac:spMkLst>
            <pc:docMk/>
            <pc:sldMk cId="434580719" sldId="585"/>
            <ac:spMk id="197" creationId="{EAA8048A-FBE4-3E97-94D6-D5911463E6C6}"/>
          </ac:spMkLst>
        </pc:spChg>
        <pc:spChg chg="mod">
          <ac:chgData name="GAETANO RANDAZZO" userId="6bcc7446-c451-42ee-9900-145cf876e556" providerId="ADAL" clId="{F6916BB8-39AD-4E92-84B1-A2F2334DB00C}" dt="2022-12-21T10:42:00.979" v="24282" actId="14100"/>
          <ac:spMkLst>
            <pc:docMk/>
            <pc:sldMk cId="434580719" sldId="585"/>
            <ac:spMk id="199" creationId="{48C7CAA4-4492-8DBD-B75C-AB91FAE98231}"/>
          </ac:spMkLst>
        </pc:spChg>
        <pc:spChg chg="mod">
          <ac:chgData name="GAETANO RANDAZZO" userId="6bcc7446-c451-42ee-9900-145cf876e556" providerId="ADAL" clId="{F6916BB8-39AD-4E92-84B1-A2F2334DB00C}" dt="2022-12-21T08:41:59.691" v="21195"/>
          <ac:spMkLst>
            <pc:docMk/>
            <pc:sldMk cId="434580719" sldId="585"/>
            <ac:spMk id="200" creationId="{396DA0C6-BFB8-182A-EA3D-BAE1E56ED4BA}"/>
          </ac:spMkLst>
        </pc:spChg>
        <pc:spChg chg="mod">
          <ac:chgData name="GAETANO RANDAZZO" userId="6bcc7446-c451-42ee-9900-145cf876e556" providerId="ADAL" clId="{F6916BB8-39AD-4E92-84B1-A2F2334DB00C}" dt="2022-12-21T08:49:47.619" v="21371" actId="20577"/>
          <ac:spMkLst>
            <pc:docMk/>
            <pc:sldMk cId="434580719" sldId="585"/>
            <ac:spMk id="208" creationId="{DCB390D3-6B2B-CA84-4646-C938413A4B22}"/>
          </ac:spMkLst>
        </pc:spChg>
        <pc:spChg chg="mod">
          <ac:chgData name="GAETANO RANDAZZO" userId="6bcc7446-c451-42ee-9900-145cf876e556" providerId="ADAL" clId="{F6916BB8-39AD-4E92-84B1-A2F2334DB00C}" dt="2022-12-21T08:41:59.691" v="21195"/>
          <ac:spMkLst>
            <pc:docMk/>
            <pc:sldMk cId="434580719" sldId="585"/>
            <ac:spMk id="209" creationId="{B81B3365-BF8F-2619-AFBF-7FE35F85C0AD}"/>
          </ac:spMkLst>
        </pc:spChg>
        <pc:spChg chg="mod">
          <ac:chgData name="GAETANO RANDAZZO" userId="6bcc7446-c451-42ee-9900-145cf876e556" providerId="ADAL" clId="{F6916BB8-39AD-4E92-84B1-A2F2334DB00C}" dt="2022-12-21T15:10:11.293" v="27249" actId="20577"/>
          <ac:spMkLst>
            <pc:docMk/>
            <pc:sldMk cId="434580719" sldId="585"/>
            <ac:spMk id="212" creationId="{5C7A35DA-1E4E-BF0B-36E6-65D12F812936}"/>
          </ac:spMkLst>
        </pc:spChg>
        <pc:spChg chg="mod">
          <ac:chgData name="GAETANO RANDAZZO" userId="6bcc7446-c451-42ee-9900-145cf876e556" providerId="ADAL" clId="{F6916BB8-39AD-4E92-84B1-A2F2334DB00C}" dt="2022-12-21T08:45:11.003" v="21230" actId="1076"/>
          <ac:spMkLst>
            <pc:docMk/>
            <pc:sldMk cId="434580719" sldId="585"/>
            <ac:spMk id="213" creationId="{A1CAD966-4E47-7DC8-C500-1965E86BB7A2}"/>
          </ac:spMkLst>
        </pc:spChg>
        <pc:spChg chg="mod">
          <ac:chgData name="GAETANO RANDAZZO" userId="6bcc7446-c451-42ee-9900-145cf876e556" providerId="ADAL" clId="{F6916BB8-39AD-4E92-84B1-A2F2334DB00C}" dt="2022-12-21T08:48:47.246" v="21327" actId="1076"/>
          <ac:spMkLst>
            <pc:docMk/>
            <pc:sldMk cId="434580719" sldId="585"/>
            <ac:spMk id="214" creationId="{23A925EA-A1F6-6C95-C3BF-D75858ADE8D3}"/>
          </ac:spMkLst>
        </pc:spChg>
        <pc:spChg chg="mod">
          <ac:chgData name="GAETANO RANDAZZO" userId="6bcc7446-c451-42ee-9900-145cf876e556" providerId="ADAL" clId="{F6916BB8-39AD-4E92-84B1-A2F2334DB00C}" dt="2022-12-21T08:48:47.246" v="21327" actId="1076"/>
          <ac:spMkLst>
            <pc:docMk/>
            <pc:sldMk cId="434580719" sldId="585"/>
            <ac:spMk id="215" creationId="{7F1A14D3-03B7-2DB8-9D70-99056FC8A3B5}"/>
          </ac:spMkLst>
        </pc:spChg>
        <pc:spChg chg="mod">
          <ac:chgData name="GAETANO RANDAZZO" userId="6bcc7446-c451-42ee-9900-145cf876e556" providerId="ADAL" clId="{F6916BB8-39AD-4E92-84B1-A2F2334DB00C}" dt="2022-12-21T08:48:47.246" v="21327" actId="1076"/>
          <ac:spMkLst>
            <pc:docMk/>
            <pc:sldMk cId="434580719" sldId="585"/>
            <ac:spMk id="216" creationId="{C10E724B-88CE-E62A-A96D-98CF319093DC}"/>
          </ac:spMkLst>
        </pc:spChg>
        <pc:spChg chg="mod">
          <ac:chgData name="GAETANO RANDAZZO" userId="6bcc7446-c451-42ee-9900-145cf876e556" providerId="ADAL" clId="{F6916BB8-39AD-4E92-84B1-A2F2334DB00C}" dt="2022-12-21T08:48:47.246" v="21327" actId="1076"/>
          <ac:spMkLst>
            <pc:docMk/>
            <pc:sldMk cId="434580719" sldId="585"/>
            <ac:spMk id="217" creationId="{CA712AD9-AD47-3BC7-D59C-4E7AB9848228}"/>
          </ac:spMkLst>
        </pc:spChg>
        <pc:spChg chg="mod">
          <ac:chgData name="GAETANO RANDAZZO" userId="6bcc7446-c451-42ee-9900-145cf876e556" providerId="ADAL" clId="{F6916BB8-39AD-4E92-84B1-A2F2334DB00C}" dt="2022-12-21T08:48:47.246" v="21327" actId="1076"/>
          <ac:spMkLst>
            <pc:docMk/>
            <pc:sldMk cId="434580719" sldId="585"/>
            <ac:spMk id="218" creationId="{2582CCBE-E995-DA30-2119-9D8D28FFF360}"/>
          </ac:spMkLst>
        </pc:spChg>
        <pc:spChg chg="mod">
          <ac:chgData name="GAETANO RANDAZZO" userId="6bcc7446-c451-42ee-9900-145cf876e556" providerId="ADAL" clId="{F6916BB8-39AD-4E92-84B1-A2F2334DB00C}" dt="2022-12-21T08:48:47.246" v="21327" actId="1076"/>
          <ac:spMkLst>
            <pc:docMk/>
            <pc:sldMk cId="434580719" sldId="585"/>
            <ac:spMk id="219" creationId="{1C42EDC8-D6A3-F0FF-8745-A2B3E565AA42}"/>
          </ac:spMkLst>
        </pc:spChg>
        <pc:spChg chg="mod">
          <ac:chgData name="GAETANO RANDAZZO" userId="6bcc7446-c451-42ee-9900-145cf876e556" providerId="ADAL" clId="{F6916BB8-39AD-4E92-84B1-A2F2334DB00C}" dt="2022-12-21T08:48:47.246" v="21327" actId="1076"/>
          <ac:spMkLst>
            <pc:docMk/>
            <pc:sldMk cId="434580719" sldId="585"/>
            <ac:spMk id="220" creationId="{C40B51C5-5B32-9007-2942-C8EF9E5A3F47}"/>
          </ac:spMkLst>
        </pc:spChg>
        <pc:spChg chg="mod">
          <ac:chgData name="GAETANO RANDAZZO" userId="6bcc7446-c451-42ee-9900-145cf876e556" providerId="ADAL" clId="{F6916BB8-39AD-4E92-84B1-A2F2334DB00C}" dt="2022-12-21T08:48:47.246" v="21327" actId="1076"/>
          <ac:spMkLst>
            <pc:docMk/>
            <pc:sldMk cId="434580719" sldId="585"/>
            <ac:spMk id="221" creationId="{C0264744-0373-D694-5959-99D0C87BFEF9}"/>
          </ac:spMkLst>
        </pc:spChg>
        <pc:spChg chg="mod">
          <ac:chgData name="GAETANO RANDAZZO" userId="6bcc7446-c451-42ee-9900-145cf876e556" providerId="ADAL" clId="{F6916BB8-39AD-4E92-84B1-A2F2334DB00C}" dt="2022-12-21T08:48:47.246" v="21327" actId="1076"/>
          <ac:spMkLst>
            <pc:docMk/>
            <pc:sldMk cId="434580719" sldId="585"/>
            <ac:spMk id="222" creationId="{3F41C528-A0E3-021D-4A15-56DE26499807}"/>
          </ac:spMkLst>
        </pc:spChg>
        <pc:spChg chg="mod">
          <ac:chgData name="GAETANO RANDAZZO" userId="6bcc7446-c451-42ee-9900-145cf876e556" providerId="ADAL" clId="{F6916BB8-39AD-4E92-84B1-A2F2334DB00C}" dt="2022-12-21T08:48:47.246" v="21327" actId="1076"/>
          <ac:spMkLst>
            <pc:docMk/>
            <pc:sldMk cId="434580719" sldId="585"/>
            <ac:spMk id="223" creationId="{9407154C-DDA7-28B7-923B-B87F215BE6C5}"/>
          </ac:spMkLst>
        </pc:spChg>
        <pc:spChg chg="mod">
          <ac:chgData name="GAETANO RANDAZZO" userId="6bcc7446-c451-42ee-9900-145cf876e556" providerId="ADAL" clId="{F6916BB8-39AD-4E92-84B1-A2F2334DB00C}" dt="2022-12-21T08:44:53.796" v="21226" actId="1076"/>
          <ac:spMkLst>
            <pc:docMk/>
            <pc:sldMk cId="434580719" sldId="585"/>
            <ac:spMk id="225" creationId="{5F08EECB-BEF6-4F0E-E45F-05420B71E028}"/>
          </ac:spMkLst>
        </pc:spChg>
        <pc:spChg chg="mod">
          <ac:chgData name="GAETANO RANDAZZO" userId="6bcc7446-c451-42ee-9900-145cf876e556" providerId="ADAL" clId="{F6916BB8-39AD-4E92-84B1-A2F2334DB00C}" dt="2022-12-21T08:45:20.508" v="21231" actId="1076"/>
          <ac:spMkLst>
            <pc:docMk/>
            <pc:sldMk cId="434580719" sldId="585"/>
            <ac:spMk id="227" creationId="{73D91527-591F-4FF7-3C1A-E51DDA9F248F}"/>
          </ac:spMkLst>
        </pc:spChg>
        <pc:spChg chg="mod">
          <ac:chgData name="GAETANO RANDAZZO" userId="6bcc7446-c451-42ee-9900-145cf876e556" providerId="ADAL" clId="{F6916BB8-39AD-4E92-84B1-A2F2334DB00C}" dt="2022-12-21T15:09:53.278" v="27245" actId="14100"/>
          <ac:spMkLst>
            <pc:docMk/>
            <pc:sldMk cId="434580719" sldId="585"/>
            <ac:spMk id="229" creationId="{584D905C-6F90-3A06-9B90-5B3BF0ACC3D4}"/>
          </ac:spMkLst>
        </pc:spChg>
        <pc:spChg chg="add mod">
          <ac:chgData name="GAETANO RANDAZZO" userId="6bcc7446-c451-42ee-9900-145cf876e556" providerId="ADAL" clId="{F6916BB8-39AD-4E92-84B1-A2F2334DB00C}" dt="2022-12-21T09:02:45.812" v="21618" actId="1076"/>
          <ac:spMkLst>
            <pc:docMk/>
            <pc:sldMk cId="434580719" sldId="585"/>
            <ac:spMk id="231" creationId="{515A36C8-52F0-4557-EFF8-9AF732EB8504}"/>
          </ac:spMkLst>
        </pc:spChg>
        <pc:grpChg chg="mod">
          <ac:chgData name="GAETANO RANDAZZO" userId="6bcc7446-c451-42ee-9900-145cf876e556" providerId="ADAL" clId="{F6916BB8-39AD-4E92-84B1-A2F2334DB00C}" dt="2022-12-21T08:48:47.246" v="21327" actId="1076"/>
          <ac:grpSpMkLst>
            <pc:docMk/>
            <pc:sldMk cId="434580719" sldId="585"/>
            <ac:grpSpMk id="4" creationId="{8B9E5A11-BD54-A8EE-8B62-C86B0EA33998}"/>
          </ac:grpSpMkLst>
        </pc:grpChg>
        <pc:grpChg chg="add mod">
          <ac:chgData name="GAETANO RANDAZZO" userId="6bcc7446-c451-42ee-9900-145cf876e556" providerId="ADAL" clId="{F6916BB8-39AD-4E92-84B1-A2F2334DB00C}" dt="2022-12-21T08:42:05.276" v="21196" actId="1076"/>
          <ac:grpSpMkLst>
            <pc:docMk/>
            <pc:sldMk cId="434580719" sldId="585"/>
            <ac:grpSpMk id="116" creationId="{CA429D0A-D95B-AFA1-D186-E954B2158E22}"/>
          </ac:grpSpMkLst>
        </pc:grpChg>
        <pc:grpChg chg="mod">
          <ac:chgData name="GAETANO RANDAZZO" userId="6bcc7446-c451-42ee-9900-145cf876e556" providerId="ADAL" clId="{F6916BB8-39AD-4E92-84B1-A2F2334DB00C}" dt="2022-12-21T08:41:59.691" v="21195"/>
          <ac:grpSpMkLst>
            <pc:docMk/>
            <pc:sldMk cId="434580719" sldId="585"/>
            <ac:grpSpMk id="122" creationId="{F73480FA-E6CB-879A-37DC-CF13C32D8954}"/>
          </ac:grpSpMkLst>
        </pc:grpChg>
        <pc:grpChg chg="mod">
          <ac:chgData name="GAETANO RANDAZZO" userId="6bcc7446-c451-42ee-9900-145cf876e556" providerId="ADAL" clId="{F6916BB8-39AD-4E92-84B1-A2F2334DB00C}" dt="2022-12-21T08:41:59.691" v="21195"/>
          <ac:grpSpMkLst>
            <pc:docMk/>
            <pc:sldMk cId="434580719" sldId="585"/>
            <ac:grpSpMk id="123" creationId="{60FD0A65-E3C7-09B4-22CB-93852FAD2994}"/>
          </ac:grpSpMkLst>
        </pc:grpChg>
        <pc:grpChg chg="add mod">
          <ac:chgData name="GAETANO RANDAZZO" userId="6bcc7446-c451-42ee-9900-145cf876e556" providerId="ADAL" clId="{F6916BB8-39AD-4E92-84B1-A2F2334DB00C}" dt="2022-12-21T08:53:46.940" v="21420" actId="1076"/>
          <ac:grpSpMkLst>
            <pc:docMk/>
            <pc:sldMk cId="434580719" sldId="585"/>
            <ac:grpSpMk id="211" creationId="{FDCB6838-C356-0176-928E-2A884B1F4928}"/>
          </ac:grpSpMkLst>
        </pc:grpChg>
        <pc:cxnChg chg="mod">
          <ac:chgData name="GAETANO RANDAZZO" userId="6bcc7446-c451-42ee-9900-145cf876e556" providerId="ADAL" clId="{F6916BB8-39AD-4E92-84B1-A2F2334DB00C}" dt="2022-12-21T08:41:59.691" v="21195"/>
          <ac:cxnSpMkLst>
            <pc:docMk/>
            <pc:sldMk cId="434580719" sldId="585"/>
            <ac:cxnSpMk id="117" creationId="{11404111-C239-5240-328C-10A226066A08}"/>
          </ac:cxnSpMkLst>
        </pc:cxnChg>
        <pc:cxnChg chg="mod">
          <ac:chgData name="GAETANO RANDAZZO" userId="6bcc7446-c451-42ee-9900-145cf876e556" providerId="ADAL" clId="{F6916BB8-39AD-4E92-84B1-A2F2334DB00C}" dt="2022-12-21T08:41:59.691" v="21195"/>
          <ac:cxnSpMkLst>
            <pc:docMk/>
            <pc:sldMk cId="434580719" sldId="585"/>
            <ac:cxnSpMk id="118" creationId="{7BF7AA38-DA37-C0B8-07FD-6007545DF802}"/>
          </ac:cxnSpMkLst>
        </pc:cxnChg>
        <pc:cxnChg chg="mod">
          <ac:chgData name="GAETANO RANDAZZO" userId="6bcc7446-c451-42ee-9900-145cf876e556" providerId="ADAL" clId="{F6916BB8-39AD-4E92-84B1-A2F2334DB00C}" dt="2022-12-21T08:41:59.691" v="21195"/>
          <ac:cxnSpMkLst>
            <pc:docMk/>
            <pc:sldMk cId="434580719" sldId="585"/>
            <ac:cxnSpMk id="119" creationId="{06280B44-1C79-7C3D-B513-935E59966A0D}"/>
          </ac:cxnSpMkLst>
        </pc:cxnChg>
        <pc:cxnChg chg="mod">
          <ac:chgData name="GAETANO RANDAZZO" userId="6bcc7446-c451-42ee-9900-145cf876e556" providerId="ADAL" clId="{F6916BB8-39AD-4E92-84B1-A2F2334DB00C}" dt="2022-12-21T08:41:59.691" v="21195"/>
          <ac:cxnSpMkLst>
            <pc:docMk/>
            <pc:sldMk cId="434580719" sldId="585"/>
            <ac:cxnSpMk id="120" creationId="{EB7E719E-6B65-F2F6-0585-37D1D8302838}"/>
          </ac:cxnSpMkLst>
        </pc:cxnChg>
        <pc:cxnChg chg="mod">
          <ac:chgData name="GAETANO RANDAZZO" userId="6bcc7446-c451-42ee-9900-145cf876e556" providerId="ADAL" clId="{F6916BB8-39AD-4E92-84B1-A2F2334DB00C}" dt="2022-12-21T08:41:59.691" v="21195"/>
          <ac:cxnSpMkLst>
            <pc:docMk/>
            <pc:sldMk cId="434580719" sldId="585"/>
            <ac:cxnSpMk id="121" creationId="{160A4F90-08AF-6780-A6EE-27EC89551B21}"/>
          </ac:cxnSpMkLst>
        </pc:cxnChg>
        <pc:cxnChg chg="mod">
          <ac:chgData name="GAETANO RANDAZZO" userId="6bcc7446-c451-42ee-9900-145cf876e556" providerId="ADAL" clId="{F6916BB8-39AD-4E92-84B1-A2F2334DB00C}" dt="2022-12-21T08:41:59.691" v="21195"/>
          <ac:cxnSpMkLst>
            <pc:docMk/>
            <pc:sldMk cId="434580719" sldId="585"/>
            <ac:cxnSpMk id="127" creationId="{88967D22-3F0C-CA9B-6A16-3AEB07EE7F1F}"/>
          </ac:cxnSpMkLst>
        </pc:cxnChg>
        <pc:cxnChg chg="mod">
          <ac:chgData name="GAETANO RANDAZZO" userId="6bcc7446-c451-42ee-9900-145cf876e556" providerId="ADAL" clId="{F6916BB8-39AD-4E92-84B1-A2F2334DB00C}" dt="2022-12-21T08:41:59.691" v="21195"/>
          <ac:cxnSpMkLst>
            <pc:docMk/>
            <pc:sldMk cId="434580719" sldId="585"/>
            <ac:cxnSpMk id="193" creationId="{FE13FA1E-9F7B-7715-4391-5573B2F880D9}"/>
          </ac:cxnSpMkLst>
        </pc:cxnChg>
        <pc:cxnChg chg="mod">
          <ac:chgData name="GAETANO RANDAZZO" userId="6bcc7446-c451-42ee-9900-145cf876e556" providerId="ADAL" clId="{F6916BB8-39AD-4E92-84B1-A2F2334DB00C}" dt="2022-12-21T08:41:59.691" v="21195"/>
          <ac:cxnSpMkLst>
            <pc:docMk/>
            <pc:sldMk cId="434580719" sldId="585"/>
            <ac:cxnSpMk id="198" creationId="{42C4CB27-DFBF-83C0-2D47-5AAE541DA5FE}"/>
          </ac:cxnSpMkLst>
        </pc:cxnChg>
        <pc:cxnChg chg="mod">
          <ac:chgData name="GAETANO RANDAZZO" userId="6bcc7446-c451-42ee-9900-145cf876e556" providerId="ADAL" clId="{F6916BB8-39AD-4E92-84B1-A2F2334DB00C}" dt="2022-12-21T08:41:59.691" v="21195"/>
          <ac:cxnSpMkLst>
            <pc:docMk/>
            <pc:sldMk cId="434580719" sldId="585"/>
            <ac:cxnSpMk id="201" creationId="{8B2FA68E-BCBE-5F77-4249-464C83CB477A}"/>
          </ac:cxnSpMkLst>
        </pc:cxnChg>
        <pc:cxnChg chg="mod">
          <ac:chgData name="GAETANO RANDAZZO" userId="6bcc7446-c451-42ee-9900-145cf876e556" providerId="ADAL" clId="{F6916BB8-39AD-4E92-84B1-A2F2334DB00C}" dt="2022-12-21T08:41:59.691" v="21195"/>
          <ac:cxnSpMkLst>
            <pc:docMk/>
            <pc:sldMk cId="434580719" sldId="585"/>
            <ac:cxnSpMk id="202" creationId="{7A632696-BB75-F297-1ADE-F5E423426FC0}"/>
          </ac:cxnSpMkLst>
        </pc:cxnChg>
        <pc:cxnChg chg="mod">
          <ac:chgData name="GAETANO RANDAZZO" userId="6bcc7446-c451-42ee-9900-145cf876e556" providerId="ADAL" clId="{F6916BB8-39AD-4E92-84B1-A2F2334DB00C}" dt="2022-12-21T08:41:59.691" v="21195"/>
          <ac:cxnSpMkLst>
            <pc:docMk/>
            <pc:sldMk cId="434580719" sldId="585"/>
            <ac:cxnSpMk id="203" creationId="{C1F4F298-D305-3BD2-1B96-83169B7489E4}"/>
          </ac:cxnSpMkLst>
        </pc:cxnChg>
        <pc:cxnChg chg="mod">
          <ac:chgData name="GAETANO RANDAZZO" userId="6bcc7446-c451-42ee-9900-145cf876e556" providerId="ADAL" clId="{F6916BB8-39AD-4E92-84B1-A2F2334DB00C}" dt="2022-12-21T08:41:59.691" v="21195"/>
          <ac:cxnSpMkLst>
            <pc:docMk/>
            <pc:sldMk cId="434580719" sldId="585"/>
            <ac:cxnSpMk id="204" creationId="{D7B212DD-3C09-072E-4D65-65C145524555}"/>
          </ac:cxnSpMkLst>
        </pc:cxnChg>
        <pc:cxnChg chg="mod">
          <ac:chgData name="GAETANO RANDAZZO" userId="6bcc7446-c451-42ee-9900-145cf876e556" providerId="ADAL" clId="{F6916BB8-39AD-4E92-84B1-A2F2334DB00C}" dt="2022-12-21T08:41:59.691" v="21195"/>
          <ac:cxnSpMkLst>
            <pc:docMk/>
            <pc:sldMk cId="434580719" sldId="585"/>
            <ac:cxnSpMk id="205" creationId="{C0FDE742-425D-9FD6-B849-87A30BD277FA}"/>
          </ac:cxnSpMkLst>
        </pc:cxnChg>
        <pc:cxnChg chg="mod">
          <ac:chgData name="GAETANO RANDAZZO" userId="6bcc7446-c451-42ee-9900-145cf876e556" providerId="ADAL" clId="{F6916BB8-39AD-4E92-84B1-A2F2334DB00C}" dt="2022-12-21T08:41:59.691" v="21195"/>
          <ac:cxnSpMkLst>
            <pc:docMk/>
            <pc:sldMk cId="434580719" sldId="585"/>
            <ac:cxnSpMk id="206" creationId="{08026C6A-08A2-B2A4-4DDF-3F49EAA824C9}"/>
          </ac:cxnSpMkLst>
        </pc:cxnChg>
        <pc:cxnChg chg="mod">
          <ac:chgData name="GAETANO RANDAZZO" userId="6bcc7446-c451-42ee-9900-145cf876e556" providerId="ADAL" clId="{F6916BB8-39AD-4E92-84B1-A2F2334DB00C}" dt="2022-12-21T08:41:59.691" v="21195"/>
          <ac:cxnSpMkLst>
            <pc:docMk/>
            <pc:sldMk cId="434580719" sldId="585"/>
            <ac:cxnSpMk id="207" creationId="{EC2B8D37-9656-9088-7EED-7A2644E4D2B4}"/>
          </ac:cxnSpMkLst>
        </pc:cxnChg>
        <pc:cxnChg chg="mod">
          <ac:chgData name="GAETANO RANDAZZO" userId="6bcc7446-c451-42ee-9900-145cf876e556" providerId="ADAL" clId="{F6916BB8-39AD-4E92-84B1-A2F2334DB00C}" dt="2022-12-21T08:41:59.691" v="21195"/>
          <ac:cxnSpMkLst>
            <pc:docMk/>
            <pc:sldMk cId="434580719" sldId="585"/>
            <ac:cxnSpMk id="210" creationId="{A16BAC10-F7CA-4198-9F12-044AD7D1ABA0}"/>
          </ac:cxnSpMkLst>
        </pc:cxnChg>
        <pc:cxnChg chg="mod">
          <ac:chgData name="GAETANO RANDAZZO" userId="6bcc7446-c451-42ee-9900-145cf876e556" providerId="ADAL" clId="{F6916BB8-39AD-4E92-84B1-A2F2334DB00C}" dt="2022-12-21T08:45:05.675" v="21229" actId="1076"/>
          <ac:cxnSpMkLst>
            <pc:docMk/>
            <pc:sldMk cId="434580719" sldId="585"/>
            <ac:cxnSpMk id="224" creationId="{C249FA8F-87CB-3837-AC8C-1BD1404E85EC}"/>
          </ac:cxnSpMkLst>
        </pc:cxnChg>
        <pc:cxnChg chg="mod">
          <ac:chgData name="GAETANO RANDAZZO" userId="6bcc7446-c451-42ee-9900-145cf876e556" providerId="ADAL" clId="{F6916BB8-39AD-4E92-84B1-A2F2334DB00C}" dt="2022-12-21T08:44:48.835" v="21225" actId="1076"/>
          <ac:cxnSpMkLst>
            <pc:docMk/>
            <pc:sldMk cId="434580719" sldId="585"/>
            <ac:cxnSpMk id="226" creationId="{45805280-C009-3A4B-EE05-A1EAE9BF89D9}"/>
          </ac:cxnSpMkLst>
        </pc:cxnChg>
        <pc:cxnChg chg="mod">
          <ac:chgData name="GAETANO RANDAZZO" userId="6bcc7446-c451-42ee-9900-145cf876e556" providerId="ADAL" clId="{F6916BB8-39AD-4E92-84B1-A2F2334DB00C}" dt="2022-12-21T08:45:20.508" v="21231" actId="1076"/>
          <ac:cxnSpMkLst>
            <pc:docMk/>
            <pc:sldMk cId="434580719" sldId="585"/>
            <ac:cxnSpMk id="228" creationId="{38A3539C-6196-B187-338B-185F5442A3CE}"/>
          </ac:cxnSpMkLst>
        </pc:cxnChg>
        <pc:cxnChg chg="mod">
          <ac:chgData name="GAETANO RANDAZZO" userId="6bcc7446-c451-42ee-9900-145cf876e556" providerId="ADAL" clId="{F6916BB8-39AD-4E92-84B1-A2F2334DB00C}" dt="2022-12-21T08:45:29.563" v="21232" actId="1076"/>
          <ac:cxnSpMkLst>
            <pc:docMk/>
            <pc:sldMk cId="434580719" sldId="585"/>
            <ac:cxnSpMk id="230" creationId="{7D5471BE-B291-7447-43A4-501BD834CCBD}"/>
          </ac:cxnSpMkLst>
        </pc:cxnChg>
      </pc:sldChg>
      <pc:sldChg chg="addSp delSp modSp add mod">
        <pc:chgData name="GAETANO RANDAZZO" userId="6bcc7446-c451-42ee-9900-145cf876e556" providerId="ADAL" clId="{F6916BB8-39AD-4E92-84B1-A2F2334DB00C}" dt="2022-12-21T10:57:14.752" v="25344" actId="1076"/>
        <pc:sldMkLst>
          <pc:docMk/>
          <pc:sldMk cId="411418502" sldId="586"/>
        </pc:sldMkLst>
        <pc:spChg chg="mod">
          <ac:chgData name="GAETANO RANDAZZO" userId="6bcc7446-c451-42ee-9900-145cf876e556" providerId="ADAL" clId="{F6916BB8-39AD-4E92-84B1-A2F2334DB00C}" dt="2022-12-21T09:03:29.095" v="21659" actId="20577"/>
          <ac:spMkLst>
            <pc:docMk/>
            <pc:sldMk cId="411418502" sldId="586"/>
            <ac:spMk id="2" creationId="{28589E50-920E-3B14-7813-CF78B0D03BD2}"/>
          </ac:spMkLst>
        </pc:spChg>
        <pc:spChg chg="del">
          <ac:chgData name="GAETANO RANDAZZO" userId="6bcc7446-c451-42ee-9900-145cf876e556" providerId="ADAL" clId="{F6916BB8-39AD-4E92-84B1-A2F2334DB00C}" dt="2022-12-21T09:03:09.667" v="21622" actId="478"/>
          <ac:spMkLst>
            <pc:docMk/>
            <pc:sldMk cId="411418502" sldId="586"/>
            <ac:spMk id="3" creationId="{07965C5E-A051-B8C9-0E38-8F664E525E83}"/>
          </ac:spMkLst>
        </pc:spChg>
        <pc:spChg chg="mod">
          <ac:chgData name="GAETANO RANDAZZO" userId="6bcc7446-c451-42ee-9900-145cf876e556" providerId="ADAL" clId="{F6916BB8-39AD-4E92-84B1-A2F2334DB00C}" dt="2022-12-21T10:56:57.150" v="25339" actId="20577"/>
          <ac:spMkLst>
            <pc:docMk/>
            <pc:sldMk cId="411418502" sldId="586"/>
            <ac:spMk id="5" creationId="{8435FB6C-F9C1-F6D4-7B27-07D66D0E63A4}"/>
          </ac:spMkLst>
        </pc:spChg>
        <pc:spChg chg="del">
          <ac:chgData name="GAETANO RANDAZZO" userId="6bcc7446-c451-42ee-9900-145cf876e556" providerId="ADAL" clId="{F6916BB8-39AD-4E92-84B1-A2F2334DB00C}" dt="2022-12-21T09:03:07.605" v="21621" actId="478"/>
          <ac:spMkLst>
            <pc:docMk/>
            <pc:sldMk cId="411418502" sldId="586"/>
            <ac:spMk id="100" creationId="{0738717D-8E62-AD3C-EE36-594ADD50023D}"/>
          </ac:spMkLst>
        </pc:spChg>
        <pc:spChg chg="del">
          <ac:chgData name="GAETANO RANDAZZO" userId="6bcc7446-c451-42ee-9900-145cf876e556" providerId="ADAL" clId="{F6916BB8-39AD-4E92-84B1-A2F2334DB00C}" dt="2022-12-21T09:03:09.667" v="21622" actId="478"/>
          <ac:spMkLst>
            <pc:docMk/>
            <pc:sldMk cId="411418502" sldId="586"/>
            <ac:spMk id="101" creationId="{4DBA9DD5-D7D9-48B8-773F-128F66AB24AA}"/>
          </ac:spMkLst>
        </pc:spChg>
        <pc:spChg chg="del">
          <ac:chgData name="GAETANO RANDAZZO" userId="6bcc7446-c451-42ee-9900-145cf876e556" providerId="ADAL" clId="{F6916BB8-39AD-4E92-84B1-A2F2334DB00C}" dt="2022-12-21T09:03:09.667" v="21622" actId="478"/>
          <ac:spMkLst>
            <pc:docMk/>
            <pc:sldMk cId="411418502" sldId="586"/>
            <ac:spMk id="102" creationId="{8C289C27-51B7-82BE-D3AD-DB717C531442}"/>
          </ac:spMkLst>
        </pc:spChg>
        <pc:spChg chg="del">
          <ac:chgData name="GAETANO RANDAZZO" userId="6bcc7446-c451-42ee-9900-145cf876e556" providerId="ADAL" clId="{F6916BB8-39AD-4E92-84B1-A2F2334DB00C}" dt="2022-12-21T09:03:07.605" v="21621" actId="478"/>
          <ac:spMkLst>
            <pc:docMk/>
            <pc:sldMk cId="411418502" sldId="586"/>
            <ac:spMk id="103" creationId="{09BFF0D7-D4D0-9A6F-76C9-859174EDD911}"/>
          </ac:spMkLst>
        </pc:spChg>
        <pc:spChg chg="del">
          <ac:chgData name="GAETANO RANDAZZO" userId="6bcc7446-c451-42ee-9900-145cf876e556" providerId="ADAL" clId="{F6916BB8-39AD-4E92-84B1-A2F2334DB00C}" dt="2022-12-21T09:03:07.605" v="21621" actId="478"/>
          <ac:spMkLst>
            <pc:docMk/>
            <pc:sldMk cId="411418502" sldId="586"/>
            <ac:spMk id="104" creationId="{53F17699-D9FC-E25D-E20A-B608BE42B934}"/>
          </ac:spMkLst>
        </pc:spChg>
        <pc:spChg chg="del">
          <ac:chgData name="GAETANO RANDAZZO" userId="6bcc7446-c451-42ee-9900-145cf876e556" providerId="ADAL" clId="{F6916BB8-39AD-4E92-84B1-A2F2334DB00C}" dt="2022-12-21T09:03:07.605" v="21621" actId="478"/>
          <ac:spMkLst>
            <pc:docMk/>
            <pc:sldMk cId="411418502" sldId="586"/>
            <ac:spMk id="105" creationId="{618F4924-97F4-BAA8-CD6B-71447ABE2E45}"/>
          </ac:spMkLst>
        </pc:spChg>
        <pc:spChg chg="del">
          <ac:chgData name="GAETANO RANDAZZO" userId="6bcc7446-c451-42ee-9900-145cf876e556" providerId="ADAL" clId="{F6916BB8-39AD-4E92-84B1-A2F2334DB00C}" dt="2022-12-21T09:03:07.605" v="21621" actId="478"/>
          <ac:spMkLst>
            <pc:docMk/>
            <pc:sldMk cId="411418502" sldId="586"/>
            <ac:spMk id="106" creationId="{6C7DBB2F-6D67-07C9-D60F-8EA63443A08E}"/>
          </ac:spMkLst>
        </pc:spChg>
        <pc:spChg chg="del">
          <ac:chgData name="GAETANO RANDAZZO" userId="6bcc7446-c451-42ee-9900-145cf876e556" providerId="ADAL" clId="{F6916BB8-39AD-4E92-84B1-A2F2334DB00C}" dt="2022-12-21T09:03:07.605" v="21621" actId="478"/>
          <ac:spMkLst>
            <pc:docMk/>
            <pc:sldMk cId="411418502" sldId="586"/>
            <ac:spMk id="107" creationId="{CE47454C-13CD-62B5-4247-BC14932BD486}"/>
          </ac:spMkLst>
        </pc:spChg>
        <pc:spChg chg="del">
          <ac:chgData name="GAETANO RANDAZZO" userId="6bcc7446-c451-42ee-9900-145cf876e556" providerId="ADAL" clId="{F6916BB8-39AD-4E92-84B1-A2F2334DB00C}" dt="2022-12-21T09:03:07.605" v="21621" actId="478"/>
          <ac:spMkLst>
            <pc:docMk/>
            <pc:sldMk cId="411418502" sldId="586"/>
            <ac:spMk id="108" creationId="{9CFBC9A8-97FE-E174-A2B2-38A248902359}"/>
          </ac:spMkLst>
        </pc:spChg>
        <pc:spChg chg="del">
          <ac:chgData name="GAETANO RANDAZZO" userId="6bcc7446-c451-42ee-9900-145cf876e556" providerId="ADAL" clId="{F6916BB8-39AD-4E92-84B1-A2F2334DB00C}" dt="2022-12-21T09:03:07.605" v="21621" actId="478"/>
          <ac:spMkLst>
            <pc:docMk/>
            <pc:sldMk cId="411418502" sldId="586"/>
            <ac:spMk id="109" creationId="{3A3DCAEF-78EB-B7F4-CBD8-2359B4782955}"/>
          </ac:spMkLst>
        </pc:spChg>
        <pc:spChg chg="del">
          <ac:chgData name="GAETANO RANDAZZO" userId="6bcc7446-c451-42ee-9900-145cf876e556" providerId="ADAL" clId="{F6916BB8-39AD-4E92-84B1-A2F2334DB00C}" dt="2022-12-21T09:03:07.605" v="21621" actId="478"/>
          <ac:spMkLst>
            <pc:docMk/>
            <pc:sldMk cId="411418502" sldId="586"/>
            <ac:spMk id="110" creationId="{C1D6CB60-D7F1-59D5-4AA6-72770EAE8F6F}"/>
          </ac:spMkLst>
        </pc:spChg>
        <pc:spChg chg="del">
          <ac:chgData name="GAETANO RANDAZZO" userId="6bcc7446-c451-42ee-9900-145cf876e556" providerId="ADAL" clId="{F6916BB8-39AD-4E92-84B1-A2F2334DB00C}" dt="2022-12-21T09:03:07.605" v="21621" actId="478"/>
          <ac:spMkLst>
            <pc:docMk/>
            <pc:sldMk cId="411418502" sldId="586"/>
            <ac:spMk id="111" creationId="{5914EC5C-CCF7-0D45-F056-86C44D850406}"/>
          </ac:spMkLst>
        </pc:spChg>
        <pc:spChg chg="del">
          <ac:chgData name="GAETANO RANDAZZO" userId="6bcc7446-c451-42ee-9900-145cf876e556" providerId="ADAL" clId="{F6916BB8-39AD-4E92-84B1-A2F2334DB00C}" dt="2022-12-21T09:03:07.605" v="21621" actId="478"/>
          <ac:spMkLst>
            <pc:docMk/>
            <pc:sldMk cId="411418502" sldId="586"/>
            <ac:spMk id="112" creationId="{4DD3DB33-C10D-3ABE-0F67-9E71B334DDFE}"/>
          </ac:spMkLst>
        </pc:spChg>
        <pc:spChg chg="del">
          <ac:chgData name="GAETANO RANDAZZO" userId="6bcc7446-c451-42ee-9900-145cf876e556" providerId="ADAL" clId="{F6916BB8-39AD-4E92-84B1-A2F2334DB00C}" dt="2022-12-21T09:03:07.605" v="21621" actId="478"/>
          <ac:spMkLst>
            <pc:docMk/>
            <pc:sldMk cId="411418502" sldId="586"/>
            <ac:spMk id="113" creationId="{C48EE038-D43F-EDE1-48EC-951A121A18AC}"/>
          </ac:spMkLst>
        </pc:spChg>
        <pc:spChg chg="del">
          <ac:chgData name="GAETANO RANDAZZO" userId="6bcc7446-c451-42ee-9900-145cf876e556" providerId="ADAL" clId="{F6916BB8-39AD-4E92-84B1-A2F2334DB00C}" dt="2022-12-21T09:03:07.605" v="21621" actId="478"/>
          <ac:spMkLst>
            <pc:docMk/>
            <pc:sldMk cId="411418502" sldId="586"/>
            <ac:spMk id="114" creationId="{ECA2FA6C-FFFD-98BB-975E-D64A9BC221A6}"/>
          </ac:spMkLst>
        </pc:spChg>
        <pc:spChg chg="add mod">
          <ac:chgData name="GAETANO RANDAZZO" userId="6bcc7446-c451-42ee-9900-145cf876e556" providerId="ADAL" clId="{F6916BB8-39AD-4E92-84B1-A2F2334DB00C}" dt="2022-12-21T09:11:59.881" v="21982" actId="164"/>
          <ac:spMkLst>
            <pc:docMk/>
            <pc:sldMk cId="411418502" sldId="586"/>
            <ac:spMk id="115" creationId="{4BCEF4EC-93B0-7B0C-6F70-E7F3E4C8AE3A}"/>
          </ac:spMkLst>
        </pc:spChg>
        <pc:spChg chg="mod">
          <ac:chgData name="GAETANO RANDAZZO" userId="6bcc7446-c451-42ee-9900-145cf876e556" providerId="ADAL" clId="{F6916BB8-39AD-4E92-84B1-A2F2334DB00C}" dt="2022-12-21T09:03:10.770" v="21623" actId="20577"/>
          <ac:spMkLst>
            <pc:docMk/>
            <pc:sldMk cId="411418502" sldId="586"/>
            <ac:spMk id="212" creationId="{5C7A35DA-1E4E-BF0B-36E6-65D12F812936}"/>
          </ac:spMkLst>
        </pc:spChg>
        <pc:spChg chg="del">
          <ac:chgData name="GAETANO RANDAZZO" userId="6bcc7446-c451-42ee-9900-145cf876e556" providerId="ADAL" clId="{F6916BB8-39AD-4E92-84B1-A2F2334DB00C}" dt="2022-12-21T09:03:07.605" v="21621" actId="478"/>
          <ac:spMkLst>
            <pc:docMk/>
            <pc:sldMk cId="411418502" sldId="586"/>
            <ac:spMk id="214" creationId="{23A925EA-A1F6-6C95-C3BF-D75858ADE8D3}"/>
          </ac:spMkLst>
        </pc:spChg>
        <pc:spChg chg="del">
          <ac:chgData name="GAETANO RANDAZZO" userId="6bcc7446-c451-42ee-9900-145cf876e556" providerId="ADAL" clId="{F6916BB8-39AD-4E92-84B1-A2F2334DB00C}" dt="2022-12-21T09:03:07.605" v="21621" actId="478"/>
          <ac:spMkLst>
            <pc:docMk/>
            <pc:sldMk cId="411418502" sldId="586"/>
            <ac:spMk id="215" creationId="{7F1A14D3-03B7-2DB8-9D70-99056FC8A3B5}"/>
          </ac:spMkLst>
        </pc:spChg>
        <pc:spChg chg="del">
          <ac:chgData name="GAETANO RANDAZZO" userId="6bcc7446-c451-42ee-9900-145cf876e556" providerId="ADAL" clId="{F6916BB8-39AD-4E92-84B1-A2F2334DB00C}" dt="2022-12-21T09:03:07.605" v="21621" actId="478"/>
          <ac:spMkLst>
            <pc:docMk/>
            <pc:sldMk cId="411418502" sldId="586"/>
            <ac:spMk id="216" creationId="{C10E724B-88CE-E62A-A96D-98CF319093DC}"/>
          </ac:spMkLst>
        </pc:spChg>
        <pc:spChg chg="del">
          <ac:chgData name="GAETANO RANDAZZO" userId="6bcc7446-c451-42ee-9900-145cf876e556" providerId="ADAL" clId="{F6916BB8-39AD-4E92-84B1-A2F2334DB00C}" dt="2022-12-21T09:03:07.605" v="21621" actId="478"/>
          <ac:spMkLst>
            <pc:docMk/>
            <pc:sldMk cId="411418502" sldId="586"/>
            <ac:spMk id="217" creationId="{CA712AD9-AD47-3BC7-D59C-4E7AB9848228}"/>
          </ac:spMkLst>
        </pc:spChg>
        <pc:spChg chg="del">
          <ac:chgData name="GAETANO RANDAZZO" userId="6bcc7446-c451-42ee-9900-145cf876e556" providerId="ADAL" clId="{F6916BB8-39AD-4E92-84B1-A2F2334DB00C}" dt="2022-12-21T09:03:07.605" v="21621" actId="478"/>
          <ac:spMkLst>
            <pc:docMk/>
            <pc:sldMk cId="411418502" sldId="586"/>
            <ac:spMk id="218" creationId="{2582CCBE-E995-DA30-2119-9D8D28FFF360}"/>
          </ac:spMkLst>
        </pc:spChg>
        <pc:spChg chg="del">
          <ac:chgData name="GAETANO RANDAZZO" userId="6bcc7446-c451-42ee-9900-145cf876e556" providerId="ADAL" clId="{F6916BB8-39AD-4E92-84B1-A2F2334DB00C}" dt="2022-12-21T09:03:07.605" v="21621" actId="478"/>
          <ac:spMkLst>
            <pc:docMk/>
            <pc:sldMk cId="411418502" sldId="586"/>
            <ac:spMk id="219" creationId="{1C42EDC8-D6A3-F0FF-8745-A2B3E565AA42}"/>
          </ac:spMkLst>
        </pc:spChg>
        <pc:spChg chg="del">
          <ac:chgData name="GAETANO RANDAZZO" userId="6bcc7446-c451-42ee-9900-145cf876e556" providerId="ADAL" clId="{F6916BB8-39AD-4E92-84B1-A2F2334DB00C}" dt="2022-12-21T09:03:07.605" v="21621" actId="478"/>
          <ac:spMkLst>
            <pc:docMk/>
            <pc:sldMk cId="411418502" sldId="586"/>
            <ac:spMk id="220" creationId="{C40B51C5-5B32-9007-2942-C8EF9E5A3F47}"/>
          </ac:spMkLst>
        </pc:spChg>
        <pc:spChg chg="del">
          <ac:chgData name="GAETANO RANDAZZO" userId="6bcc7446-c451-42ee-9900-145cf876e556" providerId="ADAL" clId="{F6916BB8-39AD-4E92-84B1-A2F2334DB00C}" dt="2022-12-21T09:03:07.605" v="21621" actId="478"/>
          <ac:spMkLst>
            <pc:docMk/>
            <pc:sldMk cId="411418502" sldId="586"/>
            <ac:spMk id="221" creationId="{C0264744-0373-D694-5959-99D0C87BFEF9}"/>
          </ac:spMkLst>
        </pc:spChg>
        <pc:spChg chg="del">
          <ac:chgData name="GAETANO RANDAZZO" userId="6bcc7446-c451-42ee-9900-145cf876e556" providerId="ADAL" clId="{F6916BB8-39AD-4E92-84B1-A2F2334DB00C}" dt="2022-12-21T09:03:07.605" v="21621" actId="478"/>
          <ac:spMkLst>
            <pc:docMk/>
            <pc:sldMk cId="411418502" sldId="586"/>
            <ac:spMk id="222" creationId="{3F41C528-A0E3-021D-4A15-56DE26499807}"/>
          </ac:spMkLst>
        </pc:spChg>
        <pc:spChg chg="del">
          <ac:chgData name="GAETANO RANDAZZO" userId="6bcc7446-c451-42ee-9900-145cf876e556" providerId="ADAL" clId="{F6916BB8-39AD-4E92-84B1-A2F2334DB00C}" dt="2022-12-21T09:03:07.605" v="21621" actId="478"/>
          <ac:spMkLst>
            <pc:docMk/>
            <pc:sldMk cId="411418502" sldId="586"/>
            <ac:spMk id="223" creationId="{9407154C-DDA7-28B7-923B-B87F215BE6C5}"/>
          </ac:spMkLst>
        </pc:spChg>
        <pc:spChg chg="del">
          <ac:chgData name="GAETANO RANDAZZO" userId="6bcc7446-c451-42ee-9900-145cf876e556" providerId="ADAL" clId="{F6916BB8-39AD-4E92-84B1-A2F2334DB00C}" dt="2022-12-21T09:03:09.667" v="21622" actId="478"/>
          <ac:spMkLst>
            <pc:docMk/>
            <pc:sldMk cId="411418502" sldId="586"/>
            <ac:spMk id="231" creationId="{515A36C8-52F0-4557-EFF8-9AF732EB8504}"/>
          </ac:spMkLst>
        </pc:spChg>
        <pc:spChg chg="add mod">
          <ac:chgData name="GAETANO RANDAZZO" userId="6bcc7446-c451-42ee-9900-145cf876e556" providerId="ADAL" clId="{F6916BB8-39AD-4E92-84B1-A2F2334DB00C}" dt="2022-12-21T09:11:59.881" v="21982" actId="164"/>
          <ac:spMkLst>
            <pc:docMk/>
            <pc:sldMk cId="411418502" sldId="586"/>
            <ac:spMk id="232" creationId="{0B6F8653-FC27-48B2-C2B6-CC64C11D81B4}"/>
          </ac:spMkLst>
        </pc:spChg>
        <pc:spChg chg="add del mod">
          <ac:chgData name="GAETANO RANDAZZO" userId="6bcc7446-c451-42ee-9900-145cf876e556" providerId="ADAL" clId="{F6916BB8-39AD-4E92-84B1-A2F2334DB00C}" dt="2022-12-21T09:04:57.717" v="21848" actId="478"/>
          <ac:spMkLst>
            <pc:docMk/>
            <pc:sldMk cId="411418502" sldId="586"/>
            <ac:spMk id="233" creationId="{A1069EFF-60FB-7067-0737-DE8431484E1D}"/>
          </ac:spMkLst>
        </pc:spChg>
        <pc:spChg chg="add mod">
          <ac:chgData name="GAETANO RANDAZZO" userId="6bcc7446-c451-42ee-9900-145cf876e556" providerId="ADAL" clId="{F6916BB8-39AD-4E92-84B1-A2F2334DB00C}" dt="2022-12-21T09:11:59.881" v="21982" actId="164"/>
          <ac:spMkLst>
            <pc:docMk/>
            <pc:sldMk cId="411418502" sldId="586"/>
            <ac:spMk id="234" creationId="{85A0A0B3-AE79-56C3-22DB-C483E2D6F19D}"/>
          </ac:spMkLst>
        </pc:spChg>
        <pc:spChg chg="add mod">
          <ac:chgData name="GAETANO RANDAZZO" userId="6bcc7446-c451-42ee-9900-145cf876e556" providerId="ADAL" clId="{F6916BB8-39AD-4E92-84B1-A2F2334DB00C}" dt="2022-12-21T09:11:59.881" v="21982" actId="164"/>
          <ac:spMkLst>
            <pc:docMk/>
            <pc:sldMk cId="411418502" sldId="586"/>
            <ac:spMk id="235" creationId="{12DED629-3444-72B0-D21D-B1D505F4B667}"/>
          </ac:spMkLst>
        </pc:spChg>
        <pc:spChg chg="add mod">
          <ac:chgData name="GAETANO RANDAZZO" userId="6bcc7446-c451-42ee-9900-145cf876e556" providerId="ADAL" clId="{F6916BB8-39AD-4E92-84B1-A2F2334DB00C}" dt="2022-12-21T09:11:59.881" v="21982" actId="164"/>
          <ac:spMkLst>
            <pc:docMk/>
            <pc:sldMk cId="411418502" sldId="586"/>
            <ac:spMk id="236" creationId="{C6CD27C3-BBA8-6F78-C26A-7127DC3B068E}"/>
          </ac:spMkLst>
        </pc:spChg>
        <pc:grpChg chg="del">
          <ac:chgData name="GAETANO RANDAZZO" userId="6bcc7446-c451-42ee-9900-145cf876e556" providerId="ADAL" clId="{F6916BB8-39AD-4E92-84B1-A2F2334DB00C}" dt="2022-12-21T09:03:05.136" v="21620" actId="478"/>
          <ac:grpSpMkLst>
            <pc:docMk/>
            <pc:sldMk cId="411418502" sldId="586"/>
            <ac:grpSpMk id="4" creationId="{8B9E5A11-BD54-A8EE-8B62-C86B0EA33998}"/>
          </ac:grpSpMkLst>
        </pc:grpChg>
        <pc:grpChg chg="del">
          <ac:chgData name="GAETANO RANDAZZO" userId="6bcc7446-c451-42ee-9900-145cf876e556" providerId="ADAL" clId="{F6916BB8-39AD-4E92-84B1-A2F2334DB00C}" dt="2022-12-21T09:03:17.057" v="21625" actId="478"/>
          <ac:grpSpMkLst>
            <pc:docMk/>
            <pc:sldMk cId="411418502" sldId="586"/>
            <ac:grpSpMk id="116" creationId="{CA429D0A-D95B-AFA1-D186-E954B2158E22}"/>
          </ac:grpSpMkLst>
        </pc:grpChg>
        <pc:grpChg chg="del">
          <ac:chgData name="GAETANO RANDAZZO" userId="6bcc7446-c451-42ee-9900-145cf876e556" providerId="ADAL" clId="{F6916BB8-39AD-4E92-84B1-A2F2334DB00C}" dt="2022-12-21T09:03:15.882" v="21624" actId="478"/>
          <ac:grpSpMkLst>
            <pc:docMk/>
            <pc:sldMk cId="411418502" sldId="586"/>
            <ac:grpSpMk id="211" creationId="{FDCB6838-C356-0176-928E-2A884B1F4928}"/>
          </ac:grpSpMkLst>
        </pc:grpChg>
        <pc:grpChg chg="add mod">
          <ac:chgData name="GAETANO RANDAZZO" userId="6bcc7446-c451-42ee-9900-145cf876e556" providerId="ADAL" clId="{F6916BB8-39AD-4E92-84B1-A2F2334DB00C}" dt="2022-12-21T10:57:14.752" v="25344" actId="1076"/>
          <ac:grpSpMkLst>
            <pc:docMk/>
            <pc:sldMk cId="411418502" sldId="586"/>
            <ac:grpSpMk id="271" creationId="{EFB8B01A-9A46-962E-3DF5-B80048D88599}"/>
          </ac:grpSpMkLst>
        </pc:grpChg>
        <pc:cxnChg chg="mod">
          <ac:chgData name="GAETANO RANDAZZO" userId="6bcc7446-c451-42ee-9900-145cf876e556" providerId="ADAL" clId="{F6916BB8-39AD-4E92-84B1-A2F2334DB00C}" dt="2022-12-21T09:03:17.057" v="21625" actId="478"/>
          <ac:cxnSpMkLst>
            <pc:docMk/>
            <pc:sldMk cId="411418502" sldId="586"/>
            <ac:cxnSpMk id="120" creationId="{EB7E719E-6B65-F2F6-0585-37D1D8302838}"/>
          </ac:cxnSpMkLst>
        </pc:cxnChg>
        <pc:cxnChg chg="mod">
          <ac:chgData name="GAETANO RANDAZZO" userId="6bcc7446-c451-42ee-9900-145cf876e556" providerId="ADAL" clId="{F6916BB8-39AD-4E92-84B1-A2F2334DB00C}" dt="2022-12-21T09:03:17.057" v="21625" actId="478"/>
          <ac:cxnSpMkLst>
            <pc:docMk/>
            <pc:sldMk cId="411418502" sldId="586"/>
            <ac:cxnSpMk id="193" creationId="{FE13FA1E-9F7B-7715-4391-5573B2F880D9}"/>
          </ac:cxnSpMkLst>
        </pc:cxnChg>
        <pc:cxnChg chg="mod">
          <ac:chgData name="GAETANO RANDAZZO" userId="6bcc7446-c451-42ee-9900-145cf876e556" providerId="ADAL" clId="{F6916BB8-39AD-4E92-84B1-A2F2334DB00C}" dt="2022-12-21T09:03:17.057" v="21625" actId="478"/>
          <ac:cxnSpMkLst>
            <pc:docMk/>
            <pc:sldMk cId="411418502" sldId="586"/>
            <ac:cxnSpMk id="206" creationId="{08026C6A-08A2-B2A4-4DDF-3F49EAA824C9}"/>
          </ac:cxnSpMkLst>
        </pc:cxnChg>
        <pc:cxnChg chg="add mod">
          <ac:chgData name="GAETANO RANDAZZO" userId="6bcc7446-c451-42ee-9900-145cf876e556" providerId="ADAL" clId="{F6916BB8-39AD-4E92-84B1-A2F2334DB00C}" dt="2022-12-21T09:11:59.881" v="21982" actId="164"/>
          <ac:cxnSpMkLst>
            <pc:docMk/>
            <pc:sldMk cId="411418502" sldId="586"/>
            <ac:cxnSpMk id="238" creationId="{3B5B5361-ED44-415E-2F2D-B2A92FCE7B9D}"/>
          </ac:cxnSpMkLst>
        </pc:cxnChg>
        <pc:cxnChg chg="add mod">
          <ac:chgData name="GAETANO RANDAZZO" userId="6bcc7446-c451-42ee-9900-145cf876e556" providerId="ADAL" clId="{F6916BB8-39AD-4E92-84B1-A2F2334DB00C}" dt="2022-12-21T09:11:59.881" v="21982" actId="164"/>
          <ac:cxnSpMkLst>
            <pc:docMk/>
            <pc:sldMk cId="411418502" sldId="586"/>
            <ac:cxnSpMk id="243" creationId="{09DCFA17-EE71-047D-4D64-F69FEBDA8581}"/>
          </ac:cxnSpMkLst>
        </pc:cxnChg>
        <pc:cxnChg chg="add mod">
          <ac:chgData name="GAETANO RANDAZZO" userId="6bcc7446-c451-42ee-9900-145cf876e556" providerId="ADAL" clId="{F6916BB8-39AD-4E92-84B1-A2F2334DB00C}" dt="2022-12-21T09:11:59.881" v="21982" actId="164"/>
          <ac:cxnSpMkLst>
            <pc:docMk/>
            <pc:sldMk cId="411418502" sldId="586"/>
            <ac:cxnSpMk id="244" creationId="{5311CCB3-4902-7B5C-16BD-F47E8E53EB75}"/>
          </ac:cxnSpMkLst>
        </pc:cxnChg>
        <pc:cxnChg chg="add mod">
          <ac:chgData name="GAETANO RANDAZZO" userId="6bcc7446-c451-42ee-9900-145cf876e556" providerId="ADAL" clId="{F6916BB8-39AD-4E92-84B1-A2F2334DB00C}" dt="2022-12-21T09:11:59.881" v="21982" actId="164"/>
          <ac:cxnSpMkLst>
            <pc:docMk/>
            <pc:sldMk cId="411418502" sldId="586"/>
            <ac:cxnSpMk id="246" creationId="{7999B4F5-5E87-BC73-93C3-305124B434A9}"/>
          </ac:cxnSpMkLst>
        </pc:cxnChg>
        <pc:cxnChg chg="add mod">
          <ac:chgData name="GAETANO RANDAZZO" userId="6bcc7446-c451-42ee-9900-145cf876e556" providerId="ADAL" clId="{F6916BB8-39AD-4E92-84B1-A2F2334DB00C}" dt="2022-12-21T09:11:59.881" v="21982" actId="164"/>
          <ac:cxnSpMkLst>
            <pc:docMk/>
            <pc:sldMk cId="411418502" sldId="586"/>
            <ac:cxnSpMk id="249" creationId="{B11BA1A2-D81F-6321-F3BC-50D45D9CF6D9}"/>
          </ac:cxnSpMkLst>
        </pc:cxnChg>
        <pc:cxnChg chg="add mod">
          <ac:chgData name="GAETANO RANDAZZO" userId="6bcc7446-c451-42ee-9900-145cf876e556" providerId="ADAL" clId="{F6916BB8-39AD-4E92-84B1-A2F2334DB00C}" dt="2022-12-21T09:11:59.881" v="21982" actId="164"/>
          <ac:cxnSpMkLst>
            <pc:docMk/>
            <pc:sldMk cId="411418502" sldId="586"/>
            <ac:cxnSpMk id="252" creationId="{DB1CF3DE-6437-BB6A-07B5-E6D460EA471D}"/>
          </ac:cxnSpMkLst>
        </pc:cxnChg>
        <pc:cxnChg chg="add mod">
          <ac:chgData name="GAETANO RANDAZZO" userId="6bcc7446-c451-42ee-9900-145cf876e556" providerId="ADAL" clId="{F6916BB8-39AD-4E92-84B1-A2F2334DB00C}" dt="2022-12-21T09:11:59.881" v="21982" actId="164"/>
          <ac:cxnSpMkLst>
            <pc:docMk/>
            <pc:sldMk cId="411418502" sldId="586"/>
            <ac:cxnSpMk id="257" creationId="{2C944E41-B322-13D9-B40C-C3AC6E3BA548}"/>
          </ac:cxnSpMkLst>
        </pc:cxnChg>
        <pc:cxnChg chg="add mod">
          <ac:chgData name="GAETANO RANDAZZO" userId="6bcc7446-c451-42ee-9900-145cf876e556" providerId="ADAL" clId="{F6916BB8-39AD-4E92-84B1-A2F2334DB00C}" dt="2022-12-21T09:11:59.881" v="21982" actId="164"/>
          <ac:cxnSpMkLst>
            <pc:docMk/>
            <pc:sldMk cId="411418502" sldId="586"/>
            <ac:cxnSpMk id="261" creationId="{5179C4FB-8EFA-FF71-69BC-E595ABCC3ECE}"/>
          </ac:cxnSpMkLst>
        </pc:cxnChg>
      </pc:sldChg>
      <pc:sldChg chg="del">
        <pc:chgData name="GAETANO RANDAZZO" userId="6bcc7446-c451-42ee-9900-145cf876e556" providerId="ADAL" clId="{F6916BB8-39AD-4E92-84B1-A2F2334DB00C}" dt="2022-12-21T08:57:08.046" v="21423" actId="47"/>
        <pc:sldMkLst>
          <pc:docMk/>
          <pc:sldMk cId="3152785719" sldId="586"/>
        </pc:sldMkLst>
      </pc:sldChg>
      <pc:sldChg chg="addSp delSp modSp add mod">
        <pc:chgData name="GAETANO RANDAZZO" userId="6bcc7446-c451-42ee-9900-145cf876e556" providerId="ADAL" clId="{F6916BB8-39AD-4E92-84B1-A2F2334DB00C}" dt="2022-12-24T09:01:35.343" v="30256" actId="1076"/>
        <pc:sldMkLst>
          <pc:docMk/>
          <pc:sldMk cId="2277231161" sldId="587"/>
        </pc:sldMkLst>
        <pc:spChg chg="mod">
          <ac:chgData name="GAETANO RANDAZZO" userId="6bcc7446-c451-42ee-9900-145cf876e556" providerId="ADAL" clId="{F6916BB8-39AD-4E92-84B1-A2F2334DB00C}" dt="2022-12-21T09:13:41.588" v="22031" actId="20577"/>
          <ac:spMkLst>
            <pc:docMk/>
            <pc:sldMk cId="2277231161" sldId="587"/>
            <ac:spMk id="2" creationId="{28589E50-920E-3B14-7813-CF78B0D03BD2}"/>
          </ac:spMkLst>
        </pc:spChg>
        <pc:spChg chg="mod">
          <ac:chgData name="GAETANO RANDAZZO" userId="6bcc7446-c451-42ee-9900-145cf876e556" providerId="ADAL" clId="{F6916BB8-39AD-4E92-84B1-A2F2334DB00C}" dt="2022-12-21T09:24:21.203" v="22847" actId="20577"/>
          <ac:spMkLst>
            <pc:docMk/>
            <pc:sldMk cId="2277231161" sldId="587"/>
            <ac:spMk id="5" creationId="{8435FB6C-F9C1-F6D4-7B27-07D66D0E63A4}"/>
          </ac:spMkLst>
        </pc:spChg>
        <pc:grpChg chg="del">
          <ac:chgData name="GAETANO RANDAZZO" userId="6bcc7446-c451-42ee-9900-145cf876e556" providerId="ADAL" clId="{F6916BB8-39AD-4E92-84B1-A2F2334DB00C}" dt="2022-12-21T09:13:45.582" v="22032" actId="478"/>
          <ac:grpSpMkLst>
            <pc:docMk/>
            <pc:sldMk cId="2277231161" sldId="587"/>
            <ac:grpSpMk id="271" creationId="{EFB8B01A-9A46-962E-3DF5-B80048D88599}"/>
          </ac:grpSpMkLst>
        </pc:grpChg>
        <pc:picChg chg="add mod">
          <ac:chgData name="GAETANO RANDAZZO" userId="6bcc7446-c451-42ee-9900-145cf876e556" providerId="ADAL" clId="{F6916BB8-39AD-4E92-84B1-A2F2334DB00C}" dt="2022-12-24T09:01:32.557" v="30250" actId="1076"/>
          <ac:picMkLst>
            <pc:docMk/>
            <pc:sldMk cId="2277231161" sldId="587"/>
            <ac:picMk id="4" creationId="{FDBB700E-86D8-49FD-1E9A-BA0C9DC4CAE0}"/>
          </ac:picMkLst>
        </pc:picChg>
        <pc:picChg chg="add del mod">
          <ac:chgData name="GAETANO RANDAZZO" userId="6bcc7446-c451-42ee-9900-145cf876e556" providerId="ADAL" clId="{F6916BB8-39AD-4E92-84B1-A2F2334DB00C}" dt="2022-12-24T09:01:34.668" v="30255" actId="22"/>
          <ac:picMkLst>
            <pc:docMk/>
            <pc:sldMk cId="2277231161" sldId="587"/>
            <ac:picMk id="6" creationId="{27292263-1243-61C2-202B-C6040D8E29EB}"/>
          </ac:picMkLst>
        </pc:picChg>
        <pc:picChg chg="add mod">
          <ac:chgData name="GAETANO RANDAZZO" userId="6bcc7446-c451-42ee-9900-145cf876e556" providerId="ADAL" clId="{F6916BB8-39AD-4E92-84B1-A2F2334DB00C}" dt="2022-12-21T09:16:16.635" v="22079" actId="1076"/>
          <ac:picMkLst>
            <pc:docMk/>
            <pc:sldMk cId="2277231161" sldId="587"/>
            <ac:picMk id="7" creationId="{A48C8C4A-6217-1417-CF9A-26603EBEDFFB}"/>
          </ac:picMkLst>
        </pc:picChg>
        <pc:picChg chg="add mod">
          <ac:chgData name="GAETANO RANDAZZO" userId="6bcc7446-c451-42ee-9900-145cf876e556" providerId="ADAL" clId="{F6916BB8-39AD-4E92-84B1-A2F2334DB00C}" dt="2022-12-24T09:01:35.343" v="30256" actId="1076"/>
          <ac:picMkLst>
            <pc:docMk/>
            <pc:sldMk cId="2277231161" sldId="587"/>
            <ac:picMk id="9" creationId="{4E960808-FAD5-AD77-077C-8F300620E273}"/>
          </ac:picMkLst>
        </pc:picChg>
      </pc:sldChg>
      <pc:sldChg chg="addSp delSp modSp add mod">
        <pc:chgData name="GAETANO RANDAZZO" userId="6bcc7446-c451-42ee-9900-145cf876e556" providerId="ADAL" clId="{F6916BB8-39AD-4E92-84B1-A2F2334DB00C}" dt="2022-12-21T09:44:27.669" v="24043" actId="1076"/>
        <pc:sldMkLst>
          <pc:docMk/>
          <pc:sldMk cId="68394528" sldId="591"/>
        </pc:sldMkLst>
        <pc:spChg chg="mod">
          <ac:chgData name="GAETANO RANDAZZO" userId="6bcc7446-c451-42ee-9900-145cf876e556" providerId="ADAL" clId="{F6916BB8-39AD-4E92-84B1-A2F2334DB00C}" dt="2022-12-21T09:31:56.440" v="23982" actId="20577"/>
          <ac:spMkLst>
            <pc:docMk/>
            <pc:sldMk cId="68394528" sldId="591"/>
            <ac:spMk id="5" creationId="{8435FB6C-F9C1-F6D4-7B27-07D66D0E63A4}"/>
          </ac:spMkLst>
        </pc:spChg>
        <pc:spChg chg="add mod">
          <ac:chgData name="GAETANO RANDAZZO" userId="6bcc7446-c451-42ee-9900-145cf876e556" providerId="ADAL" clId="{F6916BB8-39AD-4E92-84B1-A2F2334DB00C}" dt="2022-12-21T09:38:10.917" v="24024" actId="14100"/>
          <ac:spMkLst>
            <pc:docMk/>
            <pc:sldMk cId="68394528" sldId="591"/>
            <ac:spMk id="8" creationId="{75A706EE-F62A-D92E-9434-A1AA3230E336}"/>
          </ac:spMkLst>
        </pc:spChg>
        <pc:spChg chg="add mod">
          <ac:chgData name="GAETANO RANDAZZO" userId="6bcc7446-c451-42ee-9900-145cf876e556" providerId="ADAL" clId="{F6916BB8-39AD-4E92-84B1-A2F2334DB00C}" dt="2022-12-21T09:38:35.239" v="24029" actId="14100"/>
          <ac:spMkLst>
            <pc:docMk/>
            <pc:sldMk cId="68394528" sldId="591"/>
            <ac:spMk id="10" creationId="{E0CD24A1-8375-CC47-7DCA-6C31223D6F12}"/>
          </ac:spMkLst>
        </pc:spChg>
        <pc:spChg chg="add mod">
          <ac:chgData name="GAETANO RANDAZZO" userId="6bcc7446-c451-42ee-9900-145cf876e556" providerId="ADAL" clId="{F6916BB8-39AD-4E92-84B1-A2F2334DB00C}" dt="2022-12-21T09:44:05.092" v="24040" actId="1076"/>
          <ac:spMkLst>
            <pc:docMk/>
            <pc:sldMk cId="68394528" sldId="591"/>
            <ac:spMk id="14" creationId="{EB1C86AE-9B0B-DDE7-4C2B-FE206A06DF3D}"/>
          </ac:spMkLst>
        </pc:spChg>
        <pc:spChg chg="add mod">
          <ac:chgData name="GAETANO RANDAZZO" userId="6bcc7446-c451-42ee-9900-145cf876e556" providerId="ADAL" clId="{F6916BB8-39AD-4E92-84B1-A2F2334DB00C}" dt="2022-12-21T09:44:27.669" v="24043" actId="1076"/>
          <ac:spMkLst>
            <pc:docMk/>
            <pc:sldMk cId="68394528" sldId="591"/>
            <ac:spMk id="15" creationId="{BA69BA2B-5C09-5E88-1129-3A607F8ED176}"/>
          </ac:spMkLst>
        </pc:spChg>
        <pc:picChg chg="del">
          <ac:chgData name="GAETANO RANDAZZO" userId="6bcc7446-c451-42ee-9900-145cf876e556" providerId="ADAL" clId="{F6916BB8-39AD-4E92-84B1-A2F2334DB00C}" dt="2022-12-21T09:32:14.742" v="23984" actId="478"/>
          <ac:picMkLst>
            <pc:docMk/>
            <pc:sldMk cId="68394528" sldId="591"/>
            <ac:picMk id="4" creationId="{FDBB700E-86D8-49FD-1E9A-BA0C9DC4CAE0}"/>
          </ac:picMkLst>
        </pc:picChg>
        <pc:picChg chg="add mod">
          <ac:chgData name="GAETANO RANDAZZO" userId="6bcc7446-c451-42ee-9900-145cf876e556" providerId="ADAL" clId="{F6916BB8-39AD-4E92-84B1-A2F2334DB00C}" dt="2022-12-21T09:38:13.653" v="24025" actId="1076"/>
          <ac:picMkLst>
            <pc:docMk/>
            <pc:sldMk cId="68394528" sldId="591"/>
            <ac:picMk id="6" creationId="{D1ADAC83-7D77-2B88-617E-9E87BF29E136}"/>
          </ac:picMkLst>
        </pc:picChg>
        <pc:picChg chg="del">
          <ac:chgData name="GAETANO RANDAZZO" userId="6bcc7446-c451-42ee-9900-145cf876e556" providerId="ADAL" clId="{F6916BB8-39AD-4E92-84B1-A2F2334DB00C}" dt="2022-12-21T09:32:15.360" v="23985" actId="478"/>
          <ac:picMkLst>
            <pc:docMk/>
            <pc:sldMk cId="68394528" sldId="591"/>
            <ac:picMk id="7" creationId="{A48C8C4A-6217-1417-CF9A-26603EBEDFFB}"/>
          </ac:picMkLst>
        </pc:picChg>
        <pc:picChg chg="del">
          <ac:chgData name="GAETANO RANDAZZO" userId="6bcc7446-c451-42ee-9900-145cf876e556" providerId="ADAL" clId="{F6916BB8-39AD-4E92-84B1-A2F2334DB00C}" dt="2022-12-21T09:32:13.736" v="23983" actId="478"/>
          <ac:picMkLst>
            <pc:docMk/>
            <pc:sldMk cId="68394528" sldId="591"/>
            <ac:picMk id="9" creationId="{4E960808-FAD5-AD77-077C-8F300620E273}"/>
          </ac:picMkLst>
        </pc:picChg>
        <pc:cxnChg chg="add mod">
          <ac:chgData name="GAETANO RANDAZZO" userId="6bcc7446-c451-42ee-9900-145cf876e556" providerId="ADAL" clId="{F6916BB8-39AD-4E92-84B1-A2F2334DB00C}" dt="2022-12-21T09:39:01.229" v="24031" actId="1076"/>
          <ac:cxnSpMkLst>
            <pc:docMk/>
            <pc:sldMk cId="68394528" sldId="591"/>
            <ac:cxnSpMk id="12" creationId="{FC00FE18-ADA7-8DE1-B55E-290D4D6BEB57}"/>
          </ac:cxnSpMkLst>
        </pc:cxnChg>
        <pc:cxnChg chg="add mod">
          <ac:chgData name="GAETANO RANDAZZO" userId="6bcc7446-c451-42ee-9900-145cf876e556" providerId="ADAL" clId="{F6916BB8-39AD-4E92-84B1-A2F2334DB00C}" dt="2022-12-21T09:39:08.071" v="24033" actId="1076"/>
          <ac:cxnSpMkLst>
            <pc:docMk/>
            <pc:sldMk cId="68394528" sldId="591"/>
            <ac:cxnSpMk id="13" creationId="{36B0588B-1459-A50C-9CBE-A1C207590BAE}"/>
          </ac:cxnSpMkLst>
        </pc:cxnChg>
      </pc:sldChg>
      <pc:sldChg chg="addSp delSp modSp del mod ord">
        <pc:chgData name="GAETANO RANDAZZO" userId="6bcc7446-c451-42ee-9900-145cf876e556" providerId="ADAL" clId="{F6916BB8-39AD-4E92-84B1-A2F2334DB00C}" dt="2022-12-21T10:25:50.415" v="24141" actId="2696"/>
        <pc:sldMkLst>
          <pc:docMk/>
          <pc:sldMk cId="2353996241" sldId="599"/>
        </pc:sldMkLst>
        <pc:spChg chg="mod">
          <ac:chgData name="GAETANO RANDAZZO" userId="6bcc7446-c451-42ee-9900-145cf876e556" providerId="ADAL" clId="{F6916BB8-39AD-4E92-84B1-A2F2334DB00C}" dt="2022-12-21T10:21:38.779" v="24105" actId="20577"/>
          <ac:spMkLst>
            <pc:docMk/>
            <pc:sldMk cId="2353996241" sldId="599"/>
            <ac:spMk id="2" creationId="{28589E50-920E-3B14-7813-CF78B0D03BD2}"/>
          </ac:spMkLst>
        </pc:spChg>
        <pc:spChg chg="mod">
          <ac:chgData name="GAETANO RANDAZZO" userId="6bcc7446-c451-42ee-9900-145cf876e556" providerId="ADAL" clId="{F6916BB8-39AD-4E92-84B1-A2F2334DB00C}" dt="2022-12-21T10:22:24.565" v="24112" actId="20577"/>
          <ac:spMkLst>
            <pc:docMk/>
            <pc:sldMk cId="2353996241" sldId="599"/>
            <ac:spMk id="3" creationId="{D43FD68A-CE05-1A4C-96F9-C7C1E7F04A2B}"/>
          </ac:spMkLst>
        </pc:spChg>
        <pc:spChg chg="add del mod topLvl">
          <ac:chgData name="GAETANO RANDAZZO" userId="6bcc7446-c451-42ee-9900-145cf876e556" providerId="ADAL" clId="{F6916BB8-39AD-4E92-84B1-A2F2334DB00C}" dt="2022-12-21T10:24:03.465" v="24131" actId="478"/>
          <ac:spMkLst>
            <pc:docMk/>
            <pc:sldMk cId="2353996241" sldId="599"/>
            <ac:spMk id="10" creationId="{486F1EE6-502F-6918-19E0-02F5A06C48E3}"/>
          </ac:spMkLst>
        </pc:spChg>
        <pc:spChg chg="add del mod topLvl">
          <ac:chgData name="GAETANO RANDAZZO" userId="6bcc7446-c451-42ee-9900-145cf876e556" providerId="ADAL" clId="{F6916BB8-39AD-4E92-84B1-A2F2334DB00C}" dt="2022-12-21T10:24:25.631" v="24138" actId="1076"/>
          <ac:spMkLst>
            <pc:docMk/>
            <pc:sldMk cId="2353996241" sldId="599"/>
            <ac:spMk id="28" creationId="{8C1B4C70-7A73-1DA8-73AF-CBBEE014A9BC}"/>
          </ac:spMkLst>
        </pc:spChg>
        <pc:spChg chg="add del mod topLvl">
          <ac:chgData name="GAETANO RANDAZZO" userId="6bcc7446-c451-42ee-9900-145cf876e556" providerId="ADAL" clId="{F6916BB8-39AD-4E92-84B1-A2F2334DB00C}" dt="2022-12-21T10:24:25.631" v="24138" actId="1076"/>
          <ac:spMkLst>
            <pc:docMk/>
            <pc:sldMk cId="2353996241" sldId="599"/>
            <ac:spMk id="29" creationId="{C1B87578-72E0-E383-88F7-5D50AFDDD0A9}"/>
          </ac:spMkLst>
        </pc:spChg>
        <pc:spChg chg="add del mod topLvl">
          <ac:chgData name="GAETANO RANDAZZO" userId="6bcc7446-c451-42ee-9900-145cf876e556" providerId="ADAL" clId="{F6916BB8-39AD-4E92-84B1-A2F2334DB00C}" dt="2022-12-21T10:24:25.631" v="24138" actId="1076"/>
          <ac:spMkLst>
            <pc:docMk/>
            <pc:sldMk cId="2353996241" sldId="599"/>
            <ac:spMk id="30" creationId="{CBA22E2C-5A90-19B2-E3C3-C3AE32891ED9}"/>
          </ac:spMkLst>
        </pc:spChg>
        <pc:spChg chg="add del mod topLvl">
          <ac:chgData name="GAETANO RANDAZZO" userId="6bcc7446-c451-42ee-9900-145cf876e556" providerId="ADAL" clId="{F6916BB8-39AD-4E92-84B1-A2F2334DB00C}" dt="2022-12-21T10:24:25.631" v="24138" actId="1076"/>
          <ac:spMkLst>
            <pc:docMk/>
            <pc:sldMk cId="2353996241" sldId="599"/>
            <ac:spMk id="31" creationId="{B9CC2E9A-77FD-F187-6C85-09CA284DAF76}"/>
          </ac:spMkLst>
        </pc:spChg>
        <pc:spChg chg="add del mod topLvl">
          <ac:chgData name="GAETANO RANDAZZO" userId="6bcc7446-c451-42ee-9900-145cf876e556" providerId="ADAL" clId="{F6916BB8-39AD-4E92-84B1-A2F2334DB00C}" dt="2022-12-21T10:24:25.631" v="24138" actId="1076"/>
          <ac:spMkLst>
            <pc:docMk/>
            <pc:sldMk cId="2353996241" sldId="599"/>
            <ac:spMk id="32" creationId="{1D3C3B34-151F-94EB-855B-F3B87356C201}"/>
          </ac:spMkLst>
        </pc:spChg>
        <pc:spChg chg="add del mod topLvl">
          <ac:chgData name="GAETANO RANDAZZO" userId="6bcc7446-c451-42ee-9900-145cf876e556" providerId="ADAL" clId="{F6916BB8-39AD-4E92-84B1-A2F2334DB00C}" dt="2022-12-21T10:24:25.631" v="24138" actId="1076"/>
          <ac:spMkLst>
            <pc:docMk/>
            <pc:sldMk cId="2353996241" sldId="599"/>
            <ac:spMk id="33" creationId="{B5106196-AD07-3542-5029-2DF76002D035}"/>
          </ac:spMkLst>
        </pc:spChg>
        <pc:spChg chg="add del mod topLvl">
          <ac:chgData name="GAETANO RANDAZZO" userId="6bcc7446-c451-42ee-9900-145cf876e556" providerId="ADAL" clId="{F6916BB8-39AD-4E92-84B1-A2F2334DB00C}" dt="2022-12-21T10:24:25.631" v="24138" actId="1076"/>
          <ac:spMkLst>
            <pc:docMk/>
            <pc:sldMk cId="2353996241" sldId="599"/>
            <ac:spMk id="34" creationId="{D882B5A9-0E2F-B520-91E0-7CB643674F43}"/>
          </ac:spMkLst>
        </pc:spChg>
        <pc:spChg chg="add del mod topLvl">
          <ac:chgData name="GAETANO RANDAZZO" userId="6bcc7446-c451-42ee-9900-145cf876e556" providerId="ADAL" clId="{F6916BB8-39AD-4E92-84B1-A2F2334DB00C}" dt="2022-12-21T10:24:25.631" v="24138" actId="1076"/>
          <ac:spMkLst>
            <pc:docMk/>
            <pc:sldMk cId="2353996241" sldId="599"/>
            <ac:spMk id="35" creationId="{0DE7B4CF-1AC6-E073-516C-450A3CE216BF}"/>
          </ac:spMkLst>
        </pc:spChg>
        <pc:spChg chg="add del mod topLvl">
          <ac:chgData name="GAETANO RANDAZZO" userId="6bcc7446-c451-42ee-9900-145cf876e556" providerId="ADAL" clId="{F6916BB8-39AD-4E92-84B1-A2F2334DB00C}" dt="2022-12-21T10:24:25.631" v="24138" actId="1076"/>
          <ac:spMkLst>
            <pc:docMk/>
            <pc:sldMk cId="2353996241" sldId="599"/>
            <ac:spMk id="36" creationId="{1FFB02F2-66EB-564E-2043-382ADC6C3747}"/>
          </ac:spMkLst>
        </pc:spChg>
        <pc:spChg chg="add del mod topLvl">
          <ac:chgData name="GAETANO RANDAZZO" userId="6bcc7446-c451-42ee-9900-145cf876e556" providerId="ADAL" clId="{F6916BB8-39AD-4E92-84B1-A2F2334DB00C}" dt="2022-12-21T10:24:25.631" v="24138" actId="1076"/>
          <ac:spMkLst>
            <pc:docMk/>
            <pc:sldMk cId="2353996241" sldId="599"/>
            <ac:spMk id="37" creationId="{4AFB6021-1337-71B0-908C-ED369F1F77CE}"/>
          </ac:spMkLst>
        </pc:spChg>
        <pc:spChg chg="add del mod topLvl">
          <ac:chgData name="GAETANO RANDAZZO" userId="6bcc7446-c451-42ee-9900-145cf876e556" providerId="ADAL" clId="{F6916BB8-39AD-4E92-84B1-A2F2334DB00C}" dt="2022-12-21T10:24:25.631" v="24138" actId="1076"/>
          <ac:spMkLst>
            <pc:docMk/>
            <pc:sldMk cId="2353996241" sldId="599"/>
            <ac:spMk id="38" creationId="{62072D96-683D-22B9-C04B-EA44BFF6DC70}"/>
          </ac:spMkLst>
        </pc:spChg>
        <pc:spChg chg="add del mod topLvl">
          <ac:chgData name="GAETANO RANDAZZO" userId="6bcc7446-c451-42ee-9900-145cf876e556" providerId="ADAL" clId="{F6916BB8-39AD-4E92-84B1-A2F2334DB00C}" dt="2022-12-21T10:24:25.631" v="24138" actId="1076"/>
          <ac:spMkLst>
            <pc:docMk/>
            <pc:sldMk cId="2353996241" sldId="599"/>
            <ac:spMk id="39" creationId="{9739CD1A-D555-24B5-F736-63CA81279643}"/>
          </ac:spMkLst>
        </pc:spChg>
        <pc:spChg chg="mod">
          <ac:chgData name="GAETANO RANDAZZO" userId="6bcc7446-c451-42ee-9900-145cf876e556" providerId="ADAL" clId="{F6916BB8-39AD-4E92-84B1-A2F2334DB00C}" dt="2022-12-21T10:23:28.725" v="24116" actId="165"/>
          <ac:spMkLst>
            <pc:docMk/>
            <pc:sldMk cId="2353996241" sldId="599"/>
            <ac:spMk id="40" creationId="{0781518E-EA5B-2A63-42DE-6EA4015B679A}"/>
          </ac:spMkLst>
        </pc:spChg>
        <pc:spChg chg="mod">
          <ac:chgData name="GAETANO RANDAZZO" userId="6bcc7446-c451-42ee-9900-145cf876e556" providerId="ADAL" clId="{F6916BB8-39AD-4E92-84B1-A2F2334DB00C}" dt="2022-12-21T10:23:28.725" v="24116" actId="165"/>
          <ac:spMkLst>
            <pc:docMk/>
            <pc:sldMk cId="2353996241" sldId="599"/>
            <ac:spMk id="41" creationId="{F470CA72-9D0D-CD44-3A4E-20364D66ED67}"/>
          </ac:spMkLst>
        </pc:spChg>
        <pc:spChg chg="del mod">
          <ac:chgData name="GAETANO RANDAZZO" userId="6bcc7446-c451-42ee-9900-145cf876e556" providerId="ADAL" clId="{F6916BB8-39AD-4E92-84B1-A2F2334DB00C}" dt="2022-12-21T10:23:49.953" v="24120" actId="478"/>
          <ac:spMkLst>
            <pc:docMk/>
            <pc:sldMk cId="2353996241" sldId="599"/>
            <ac:spMk id="42" creationId="{B64D6ED5-B1ED-DCCA-A737-7B7C7FB0B560}"/>
          </ac:spMkLst>
        </pc:spChg>
        <pc:spChg chg="del mod">
          <ac:chgData name="GAETANO RANDAZZO" userId="6bcc7446-c451-42ee-9900-145cf876e556" providerId="ADAL" clId="{F6916BB8-39AD-4E92-84B1-A2F2334DB00C}" dt="2022-12-21T10:23:52.112" v="24122" actId="478"/>
          <ac:spMkLst>
            <pc:docMk/>
            <pc:sldMk cId="2353996241" sldId="599"/>
            <ac:spMk id="43" creationId="{4FB9434B-F45D-454F-1964-47C5B294745A}"/>
          </ac:spMkLst>
        </pc:spChg>
        <pc:spChg chg="del mod">
          <ac:chgData name="GAETANO RANDAZZO" userId="6bcc7446-c451-42ee-9900-145cf876e556" providerId="ADAL" clId="{F6916BB8-39AD-4E92-84B1-A2F2334DB00C}" dt="2022-12-21T10:23:55.598" v="24125" actId="478"/>
          <ac:spMkLst>
            <pc:docMk/>
            <pc:sldMk cId="2353996241" sldId="599"/>
            <ac:spMk id="44" creationId="{CD1DD7DF-B7A8-0816-7CB2-9B5815738113}"/>
          </ac:spMkLst>
        </pc:spChg>
        <pc:spChg chg="del mod">
          <ac:chgData name="GAETANO RANDAZZO" userId="6bcc7446-c451-42ee-9900-145cf876e556" providerId="ADAL" clId="{F6916BB8-39AD-4E92-84B1-A2F2334DB00C}" dt="2022-12-21T10:23:59.472" v="24127" actId="478"/>
          <ac:spMkLst>
            <pc:docMk/>
            <pc:sldMk cId="2353996241" sldId="599"/>
            <ac:spMk id="45" creationId="{0C339B21-A0A1-7987-0AA1-23C101CF61BE}"/>
          </ac:spMkLst>
        </pc:spChg>
        <pc:spChg chg="del mod">
          <ac:chgData name="GAETANO RANDAZZO" userId="6bcc7446-c451-42ee-9900-145cf876e556" providerId="ADAL" clId="{F6916BB8-39AD-4E92-84B1-A2F2334DB00C}" dt="2022-12-21T10:23:57.346" v="24126" actId="478"/>
          <ac:spMkLst>
            <pc:docMk/>
            <pc:sldMk cId="2353996241" sldId="599"/>
            <ac:spMk id="46" creationId="{032B35C6-49DA-C433-38E9-81EE1B7AABA4}"/>
          </ac:spMkLst>
        </pc:spChg>
        <pc:grpChg chg="add del mod">
          <ac:chgData name="GAETANO RANDAZZO" userId="6bcc7446-c451-42ee-9900-145cf876e556" providerId="ADAL" clId="{F6916BB8-39AD-4E92-84B1-A2F2334DB00C}" dt="2022-12-21T10:23:28.725" v="24116" actId="165"/>
          <ac:grpSpMkLst>
            <pc:docMk/>
            <pc:sldMk cId="2353996241" sldId="599"/>
            <ac:grpSpMk id="7" creationId="{4D3054D4-E85B-B0B8-B7C2-166155888A88}"/>
          </ac:grpSpMkLst>
        </pc:grpChg>
        <pc:grpChg chg="add del mod topLvl">
          <ac:chgData name="GAETANO RANDAZZO" userId="6bcc7446-c451-42ee-9900-145cf876e556" providerId="ADAL" clId="{F6916BB8-39AD-4E92-84B1-A2F2334DB00C}" dt="2022-12-21T10:24:05.883" v="24132" actId="478"/>
          <ac:grpSpMkLst>
            <pc:docMk/>
            <pc:sldMk cId="2353996241" sldId="599"/>
            <ac:grpSpMk id="8" creationId="{534FDC3B-80E6-D36D-456B-CF15CDC3714F}"/>
          </ac:grpSpMkLst>
        </pc:grpChg>
        <pc:picChg chg="add del mod">
          <ac:chgData name="GAETANO RANDAZZO" userId="6bcc7446-c451-42ee-9900-145cf876e556" providerId="ADAL" clId="{F6916BB8-39AD-4E92-84B1-A2F2334DB00C}" dt="2022-12-21T10:23:22.046" v="24113" actId="478"/>
          <ac:picMkLst>
            <pc:docMk/>
            <pc:sldMk cId="2353996241" sldId="599"/>
            <ac:picMk id="6" creationId="{B243CD18-D2A1-B41C-80CD-9D2DFA4FFEE3}"/>
          </ac:picMkLst>
        </pc:picChg>
        <pc:picChg chg="mod topLvl">
          <ac:chgData name="GAETANO RANDAZZO" userId="6bcc7446-c451-42ee-9900-145cf876e556" providerId="ADAL" clId="{F6916BB8-39AD-4E92-84B1-A2F2334DB00C}" dt="2022-12-21T10:24:25.631" v="24138" actId="1076"/>
          <ac:picMkLst>
            <pc:docMk/>
            <pc:sldMk cId="2353996241" sldId="599"/>
            <ac:picMk id="9" creationId="{4E97400A-9080-48DD-11C0-73A433447B25}"/>
          </ac:picMkLst>
        </pc:picChg>
        <pc:inkChg chg="add del mod topLvl">
          <ac:chgData name="GAETANO RANDAZZO" userId="6bcc7446-c451-42ee-9900-145cf876e556" providerId="ADAL" clId="{F6916BB8-39AD-4E92-84B1-A2F2334DB00C}" dt="2022-12-21T10:24:25.631" v="24138" actId="1076"/>
          <ac:inkMkLst>
            <pc:docMk/>
            <pc:sldMk cId="2353996241" sldId="599"/>
            <ac:inkMk id="11" creationId="{9852F6D2-B567-29A5-98B4-69FAD63167CC}"/>
          </ac:inkMkLst>
        </pc:inkChg>
        <pc:inkChg chg="add del mod topLvl">
          <ac:chgData name="GAETANO RANDAZZO" userId="6bcc7446-c451-42ee-9900-145cf876e556" providerId="ADAL" clId="{F6916BB8-39AD-4E92-84B1-A2F2334DB00C}" dt="2022-12-21T10:24:25.631" v="24138" actId="1076"/>
          <ac:inkMkLst>
            <pc:docMk/>
            <pc:sldMk cId="2353996241" sldId="599"/>
            <ac:inkMk id="12" creationId="{4CC9B98C-4D25-76E7-679C-3FD3D1EE7991}"/>
          </ac:inkMkLst>
        </pc:inkChg>
        <pc:inkChg chg="add del mod topLvl">
          <ac:chgData name="GAETANO RANDAZZO" userId="6bcc7446-c451-42ee-9900-145cf876e556" providerId="ADAL" clId="{F6916BB8-39AD-4E92-84B1-A2F2334DB00C}" dt="2022-12-21T10:24:25.631" v="24138" actId="1076"/>
          <ac:inkMkLst>
            <pc:docMk/>
            <pc:sldMk cId="2353996241" sldId="599"/>
            <ac:inkMk id="13" creationId="{6C55E924-A32B-8923-18A4-B3A07D656BAB}"/>
          </ac:inkMkLst>
        </pc:inkChg>
        <pc:inkChg chg="add del mod topLvl">
          <ac:chgData name="GAETANO RANDAZZO" userId="6bcc7446-c451-42ee-9900-145cf876e556" providerId="ADAL" clId="{F6916BB8-39AD-4E92-84B1-A2F2334DB00C}" dt="2022-12-21T10:24:25.631" v="24138" actId="1076"/>
          <ac:inkMkLst>
            <pc:docMk/>
            <pc:sldMk cId="2353996241" sldId="599"/>
            <ac:inkMk id="16" creationId="{CC33739E-D6FA-169A-C4C4-D648D6B37A26}"/>
          </ac:inkMkLst>
        </pc:inkChg>
        <pc:inkChg chg="add del mod topLvl">
          <ac:chgData name="GAETANO RANDAZZO" userId="6bcc7446-c451-42ee-9900-145cf876e556" providerId="ADAL" clId="{F6916BB8-39AD-4E92-84B1-A2F2334DB00C}" dt="2022-12-21T10:24:25.631" v="24138" actId="1076"/>
          <ac:inkMkLst>
            <pc:docMk/>
            <pc:sldMk cId="2353996241" sldId="599"/>
            <ac:inkMk id="17" creationId="{25242EC7-6908-4FA1-E429-F6131BD8FA19}"/>
          </ac:inkMkLst>
        </pc:inkChg>
        <pc:inkChg chg="add del mod topLvl">
          <ac:chgData name="GAETANO RANDAZZO" userId="6bcc7446-c451-42ee-9900-145cf876e556" providerId="ADAL" clId="{F6916BB8-39AD-4E92-84B1-A2F2334DB00C}" dt="2022-12-21T10:24:25.631" v="24138" actId="1076"/>
          <ac:inkMkLst>
            <pc:docMk/>
            <pc:sldMk cId="2353996241" sldId="599"/>
            <ac:inkMk id="18" creationId="{B42D1F7B-6223-1A46-A565-78F9EB37881C}"/>
          </ac:inkMkLst>
        </pc:inkChg>
        <pc:inkChg chg="add del mod topLvl">
          <ac:chgData name="GAETANO RANDAZZO" userId="6bcc7446-c451-42ee-9900-145cf876e556" providerId="ADAL" clId="{F6916BB8-39AD-4E92-84B1-A2F2334DB00C}" dt="2022-12-21T10:24:25.631" v="24138" actId="1076"/>
          <ac:inkMkLst>
            <pc:docMk/>
            <pc:sldMk cId="2353996241" sldId="599"/>
            <ac:inkMk id="19" creationId="{8163D917-D6BE-B93C-31CD-1D755140A952}"/>
          </ac:inkMkLst>
        </pc:inkChg>
        <pc:inkChg chg="add del mod topLvl">
          <ac:chgData name="GAETANO RANDAZZO" userId="6bcc7446-c451-42ee-9900-145cf876e556" providerId="ADAL" clId="{F6916BB8-39AD-4E92-84B1-A2F2334DB00C}" dt="2022-12-21T10:24:25.631" v="24138" actId="1076"/>
          <ac:inkMkLst>
            <pc:docMk/>
            <pc:sldMk cId="2353996241" sldId="599"/>
            <ac:inkMk id="20" creationId="{A8DB6588-915D-2E22-DC3D-FDE5CE54BC29}"/>
          </ac:inkMkLst>
        </pc:inkChg>
        <pc:inkChg chg="add del mod topLvl">
          <ac:chgData name="GAETANO RANDAZZO" userId="6bcc7446-c451-42ee-9900-145cf876e556" providerId="ADAL" clId="{F6916BB8-39AD-4E92-84B1-A2F2334DB00C}" dt="2022-12-21T10:24:25.631" v="24138" actId="1076"/>
          <ac:inkMkLst>
            <pc:docMk/>
            <pc:sldMk cId="2353996241" sldId="599"/>
            <ac:inkMk id="21" creationId="{CF4E2D2F-43A6-AEA2-BE49-E1C1A5F5873F}"/>
          </ac:inkMkLst>
        </pc:inkChg>
        <pc:cxnChg chg="add del mod topLvl">
          <ac:chgData name="GAETANO RANDAZZO" userId="6bcc7446-c451-42ee-9900-145cf876e556" providerId="ADAL" clId="{F6916BB8-39AD-4E92-84B1-A2F2334DB00C}" dt="2022-12-21T10:24:00.459" v="24128" actId="478"/>
          <ac:cxnSpMkLst>
            <pc:docMk/>
            <pc:sldMk cId="2353996241" sldId="599"/>
            <ac:cxnSpMk id="14" creationId="{BF4DC4BE-89F9-BC2E-33B3-EB79B0AEDE4F}"/>
          </ac:cxnSpMkLst>
        </pc:cxnChg>
        <pc:cxnChg chg="add del mod topLvl">
          <ac:chgData name="GAETANO RANDAZZO" userId="6bcc7446-c451-42ee-9900-145cf876e556" providerId="ADAL" clId="{F6916BB8-39AD-4E92-84B1-A2F2334DB00C}" dt="2022-12-21T10:24:01.458" v="24129" actId="478"/>
          <ac:cxnSpMkLst>
            <pc:docMk/>
            <pc:sldMk cId="2353996241" sldId="599"/>
            <ac:cxnSpMk id="15" creationId="{95414D6D-E7AD-06C5-CBBA-5D9FA3991F42}"/>
          </ac:cxnSpMkLst>
        </pc:cxnChg>
        <pc:cxnChg chg="add del mod topLvl">
          <ac:chgData name="GAETANO RANDAZZO" userId="6bcc7446-c451-42ee-9900-145cf876e556" providerId="ADAL" clId="{F6916BB8-39AD-4E92-84B1-A2F2334DB00C}" dt="2022-12-21T10:23:50.669" v="24121" actId="478"/>
          <ac:cxnSpMkLst>
            <pc:docMk/>
            <pc:sldMk cId="2353996241" sldId="599"/>
            <ac:cxnSpMk id="22" creationId="{7CCB32E7-CFBC-0299-7973-10D548F9C481}"/>
          </ac:cxnSpMkLst>
        </pc:cxnChg>
        <pc:cxnChg chg="add del mod topLvl">
          <ac:chgData name="GAETANO RANDAZZO" userId="6bcc7446-c451-42ee-9900-145cf876e556" providerId="ADAL" clId="{F6916BB8-39AD-4E92-84B1-A2F2334DB00C}" dt="2022-12-21T10:23:53.008" v="24123" actId="478"/>
          <ac:cxnSpMkLst>
            <pc:docMk/>
            <pc:sldMk cId="2353996241" sldId="599"/>
            <ac:cxnSpMk id="23" creationId="{A3D1B6F2-D97C-B517-1DBF-77BE5044DB9B}"/>
          </ac:cxnSpMkLst>
        </pc:cxnChg>
        <pc:cxnChg chg="add del mod topLvl">
          <ac:chgData name="GAETANO RANDAZZO" userId="6bcc7446-c451-42ee-9900-145cf876e556" providerId="ADAL" clId="{F6916BB8-39AD-4E92-84B1-A2F2334DB00C}" dt="2022-12-21T10:23:54.071" v="24124" actId="478"/>
          <ac:cxnSpMkLst>
            <pc:docMk/>
            <pc:sldMk cId="2353996241" sldId="599"/>
            <ac:cxnSpMk id="24" creationId="{C5D02638-9F70-2005-2A78-6C008D8EF458}"/>
          </ac:cxnSpMkLst>
        </pc:cxnChg>
        <pc:cxnChg chg="add del mod topLvl">
          <ac:chgData name="GAETANO RANDAZZO" userId="6bcc7446-c451-42ee-9900-145cf876e556" providerId="ADAL" clId="{F6916BB8-39AD-4E92-84B1-A2F2334DB00C}" dt="2022-12-21T10:24:02.428" v="24130" actId="478"/>
          <ac:cxnSpMkLst>
            <pc:docMk/>
            <pc:sldMk cId="2353996241" sldId="599"/>
            <ac:cxnSpMk id="25" creationId="{71729575-428B-876D-55B4-A78083A5CB3D}"/>
          </ac:cxnSpMkLst>
        </pc:cxnChg>
        <pc:cxnChg chg="add del mod topLvl">
          <ac:chgData name="GAETANO RANDAZZO" userId="6bcc7446-c451-42ee-9900-145cf876e556" providerId="ADAL" clId="{F6916BB8-39AD-4E92-84B1-A2F2334DB00C}" dt="2022-12-21T10:24:07.001" v="24133" actId="478"/>
          <ac:cxnSpMkLst>
            <pc:docMk/>
            <pc:sldMk cId="2353996241" sldId="599"/>
            <ac:cxnSpMk id="26" creationId="{15B4F749-5D86-7B80-F87C-874C5CDED0DC}"/>
          </ac:cxnSpMkLst>
        </pc:cxnChg>
        <pc:cxnChg chg="add del mod topLvl">
          <ac:chgData name="GAETANO RANDAZZO" userId="6bcc7446-c451-42ee-9900-145cf876e556" providerId="ADAL" clId="{F6916BB8-39AD-4E92-84B1-A2F2334DB00C}" dt="2022-12-21T10:24:07.724" v="24134" actId="478"/>
          <ac:cxnSpMkLst>
            <pc:docMk/>
            <pc:sldMk cId="2353996241" sldId="599"/>
            <ac:cxnSpMk id="27" creationId="{CE2CCCE7-E043-E6B7-E0E8-62F01F624E2A}"/>
          </ac:cxnSpMkLst>
        </pc:cxnChg>
      </pc:sldChg>
      <pc:sldChg chg="add">
        <pc:chgData name="GAETANO RANDAZZO" userId="6bcc7446-c451-42ee-9900-145cf876e556" providerId="ADAL" clId="{F6916BB8-39AD-4E92-84B1-A2F2334DB00C}" dt="2022-12-21T10:25:55.721" v="24142"/>
        <pc:sldMkLst>
          <pc:docMk/>
          <pc:sldMk cId="2709287773" sldId="599"/>
        </pc:sldMkLst>
      </pc:sldChg>
      <pc:sldChg chg="addSp delSp modSp add mod">
        <pc:chgData name="GAETANO RANDAZZO" userId="6bcc7446-c451-42ee-9900-145cf876e556" providerId="ADAL" clId="{F6916BB8-39AD-4E92-84B1-A2F2334DB00C}" dt="2022-12-21T11:12:05.678" v="26609" actId="20577"/>
        <pc:sldMkLst>
          <pc:docMk/>
          <pc:sldMk cId="3576475174" sldId="600"/>
        </pc:sldMkLst>
        <pc:spChg chg="mod">
          <ac:chgData name="GAETANO RANDAZZO" userId="6bcc7446-c451-42ee-9900-145cf876e556" providerId="ADAL" clId="{F6916BB8-39AD-4E92-84B1-A2F2334DB00C}" dt="2022-12-21T10:57:39.132" v="25353" actId="20577"/>
          <ac:spMkLst>
            <pc:docMk/>
            <pc:sldMk cId="3576475174" sldId="600"/>
            <ac:spMk id="2" creationId="{28589E50-920E-3B14-7813-CF78B0D03BD2}"/>
          </ac:spMkLst>
        </pc:spChg>
        <pc:spChg chg="mod">
          <ac:chgData name="GAETANO RANDAZZO" userId="6bcc7446-c451-42ee-9900-145cf876e556" providerId="ADAL" clId="{F6916BB8-39AD-4E92-84B1-A2F2334DB00C}" dt="2022-12-21T11:12:05.678" v="26609" actId="20577"/>
          <ac:spMkLst>
            <pc:docMk/>
            <pc:sldMk cId="3576475174" sldId="600"/>
            <ac:spMk id="5" creationId="{8435FB6C-F9C1-F6D4-7B27-07D66D0E63A4}"/>
          </ac:spMkLst>
        </pc:spChg>
        <pc:spChg chg="add mod">
          <ac:chgData name="GAETANO RANDAZZO" userId="6bcc7446-c451-42ee-9900-145cf876e556" providerId="ADAL" clId="{F6916BB8-39AD-4E92-84B1-A2F2334DB00C}" dt="2022-12-21T11:09:42.521" v="26257" actId="1076"/>
          <ac:spMkLst>
            <pc:docMk/>
            <pc:sldMk cId="3576475174" sldId="600"/>
            <ac:spMk id="9" creationId="{A165C004-2328-7A32-3BE4-0B490901B695}"/>
          </ac:spMkLst>
        </pc:spChg>
        <pc:spChg chg="add del mod">
          <ac:chgData name="GAETANO RANDAZZO" userId="6bcc7446-c451-42ee-9900-145cf876e556" providerId="ADAL" clId="{F6916BB8-39AD-4E92-84B1-A2F2334DB00C}" dt="2022-12-21T11:06:16.275" v="25939" actId="478"/>
          <ac:spMkLst>
            <pc:docMk/>
            <pc:sldMk cId="3576475174" sldId="600"/>
            <ac:spMk id="12" creationId="{DC0769D4-5B15-4F48-9B9A-82778C1F56F4}"/>
          </ac:spMkLst>
        </pc:spChg>
        <pc:spChg chg="add mod">
          <ac:chgData name="GAETANO RANDAZZO" userId="6bcc7446-c451-42ee-9900-145cf876e556" providerId="ADAL" clId="{F6916BB8-39AD-4E92-84B1-A2F2334DB00C}" dt="2022-12-21T11:09:29.329" v="26253" actId="1076"/>
          <ac:spMkLst>
            <pc:docMk/>
            <pc:sldMk cId="3576475174" sldId="600"/>
            <ac:spMk id="13" creationId="{B564947B-0026-111C-7B98-5B818138D521}"/>
          </ac:spMkLst>
        </pc:spChg>
        <pc:grpChg chg="del">
          <ac:chgData name="GAETANO RANDAZZO" userId="6bcc7446-c451-42ee-9900-145cf876e556" providerId="ADAL" clId="{F6916BB8-39AD-4E92-84B1-A2F2334DB00C}" dt="2022-12-21T10:58:01.180" v="25371" actId="478"/>
          <ac:grpSpMkLst>
            <pc:docMk/>
            <pc:sldMk cId="3576475174" sldId="600"/>
            <ac:grpSpMk id="271" creationId="{EFB8B01A-9A46-962E-3DF5-B80048D88599}"/>
          </ac:grpSpMkLst>
        </pc:grpChg>
        <pc:picChg chg="add del mod">
          <ac:chgData name="GAETANO RANDAZZO" userId="6bcc7446-c451-42ee-9900-145cf876e556" providerId="ADAL" clId="{F6916BB8-39AD-4E92-84B1-A2F2334DB00C}" dt="2022-12-21T11:04:24.663" v="25928" actId="478"/>
          <ac:picMkLst>
            <pc:docMk/>
            <pc:sldMk cId="3576475174" sldId="600"/>
            <ac:picMk id="6" creationId="{8B220EB5-EDD3-BFAE-17F7-C31F6FE1D91E}"/>
          </ac:picMkLst>
        </pc:picChg>
        <pc:picChg chg="add mod">
          <ac:chgData name="GAETANO RANDAZZO" userId="6bcc7446-c451-42ee-9900-145cf876e556" providerId="ADAL" clId="{F6916BB8-39AD-4E92-84B1-A2F2334DB00C}" dt="2022-12-21T11:09:29.329" v="26253" actId="1076"/>
          <ac:picMkLst>
            <pc:docMk/>
            <pc:sldMk cId="3576475174" sldId="600"/>
            <ac:picMk id="8" creationId="{D6AA1372-677A-78C4-A878-D5863D881408}"/>
          </ac:picMkLst>
        </pc:picChg>
        <pc:cxnChg chg="add mod">
          <ac:chgData name="GAETANO RANDAZZO" userId="6bcc7446-c451-42ee-9900-145cf876e556" providerId="ADAL" clId="{F6916BB8-39AD-4E92-84B1-A2F2334DB00C}" dt="2022-12-21T11:09:39.048" v="26256" actId="14100"/>
          <ac:cxnSpMkLst>
            <pc:docMk/>
            <pc:sldMk cId="3576475174" sldId="600"/>
            <ac:cxnSpMk id="10" creationId="{C80CC351-B0C2-A170-8170-B973D46C4BA8}"/>
          </ac:cxnSpMkLst>
        </pc:cxnChg>
        <pc:cxnChg chg="add del mod">
          <ac:chgData name="GAETANO RANDAZZO" userId="6bcc7446-c451-42ee-9900-145cf876e556" providerId="ADAL" clId="{F6916BB8-39AD-4E92-84B1-A2F2334DB00C}" dt="2022-12-21T11:05:53.132" v="25936"/>
          <ac:cxnSpMkLst>
            <pc:docMk/>
            <pc:sldMk cId="3576475174" sldId="600"/>
            <ac:cxnSpMk id="11" creationId="{00FC8B94-7652-80E7-44D5-00E2529423A4}"/>
          </ac:cxnSpMkLst>
        </pc:cxnChg>
        <pc:cxnChg chg="add mod">
          <ac:chgData name="GAETANO RANDAZZO" userId="6bcc7446-c451-42ee-9900-145cf876e556" providerId="ADAL" clId="{F6916BB8-39AD-4E92-84B1-A2F2334DB00C}" dt="2022-12-21T11:09:29.329" v="26253" actId="1076"/>
          <ac:cxnSpMkLst>
            <pc:docMk/>
            <pc:sldMk cId="3576475174" sldId="600"/>
            <ac:cxnSpMk id="14" creationId="{3925D1F0-622F-B68F-D9E5-72A1629D66BA}"/>
          </ac:cxnSpMkLst>
        </pc:cxnChg>
      </pc:sldChg>
      <pc:sldChg chg="delSp modSp add mod">
        <pc:chgData name="GAETANO RANDAZZO" userId="6bcc7446-c451-42ee-9900-145cf876e556" providerId="ADAL" clId="{F6916BB8-39AD-4E92-84B1-A2F2334DB00C}" dt="2022-12-28T17:03:38.107" v="32886" actId="20577"/>
        <pc:sldMkLst>
          <pc:docMk/>
          <pc:sldMk cId="3350663992" sldId="601"/>
        </pc:sldMkLst>
        <pc:spChg chg="mod">
          <ac:chgData name="GAETANO RANDAZZO" userId="6bcc7446-c451-42ee-9900-145cf876e556" providerId="ADAL" clId="{F6916BB8-39AD-4E92-84B1-A2F2334DB00C}" dt="2022-12-21T11:13:05.035" v="26651" actId="20577"/>
          <ac:spMkLst>
            <pc:docMk/>
            <pc:sldMk cId="3350663992" sldId="601"/>
            <ac:spMk id="2" creationId="{28589E50-920E-3B14-7813-CF78B0D03BD2}"/>
          </ac:spMkLst>
        </pc:spChg>
        <pc:spChg chg="mod">
          <ac:chgData name="GAETANO RANDAZZO" userId="6bcc7446-c451-42ee-9900-145cf876e556" providerId="ADAL" clId="{F6916BB8-39AD-4E92-84B1-A2F2334DB00C}" dt="2022-12-28T17:03:38.107" v="32886" actId="20577"/>
          <ac:spMkLst>
            <pc:docMk/>
            <pc:sldMk cId="3350663992" sldId="601"/>
            <ac:spMk id="5" creationId="{8435FB6C-F9C1-F6D4-7B27-07D66D0E63A4}"/>
          </ac:spMkLst>
        </pc:spChg>
        <pc:spChg chg="del">
          <ac:chgData name="GAETANO RANDAZZO" userId="6bcc7446-c451-42ee-9900-145cf876e556" providerId="ADAL" clId="{F6916BB8-39AD-4E92-84B1-A2F2334DB00C}" dt="2022-12-21T11:15:41.188" v="27244" actId="478"/>
          <ac:spMkLst>
            <pc:docMk/>
            <pc:sldMk cId="3350663992" sldId="601"/>
            <ac:spMk id="8" creationId="{75A706EE-F62A-D92E-9434-A1AA3230E336}"/>
          </ac:spMkLst>
        </pc:spChg>
        <pc:spChg chg="del">
          <ac:chgData name="GAETANO RANDAZZO" userId="6bcc7446-c451-42ee-9900-145cf876e556" providerId="ADAL" clId="{F6916BB8-39AD-4E92-84B1-A2F2334DB00C}" dt="2022-12-21T11:15:41.188" v="27244" actId="478"/>
          <ac:spMkLst>
            <pc:docMk/>
            <pc:sldMk cId="3350663992" sldId="601"/>
            <ac:spMk id="10" creationId="{E0CD24A1-8375-CC47-7DCA-6C31223D6F12}"/>
          </ac:spMkLst>
        </pc:spChg>
        <pc:spChg chg="del">
          <ac:chgData name="GAETANO RANDAZZO" userId="6bcc7446-c451-42ee-9900-145cf876e556" providerId="ADAL" clId="{F6916BB8-39AD-4E92-84B1-A2F2334DB00C}" dt="2022-12-21T11:15:41.188" v="27244" actId="478"/>
          <ac:spMkLst>
            <pc:docMk/>
            <pc:sldMk cId="3350663992" sldId="601"/>
            <ac:spMk id="14" creationId="{EB1C86AE-9B0B-DDE7-4C2B-FE206A06DF3D}"/>
          </ac:spMkLst>
        </pc:spChg>
        <pc:spChg chg="del">
          <ac:chgData name="GAETANO RANDAZZO" userId="6bcc7446-c451-42ee-9900-145cf876e556" providerId="ADAL" clId="{F6916BB8-39AD-4E92-84B1-A2F2334DB00C}" dt="2022-12-21T11:15:41.188" v="27244" actId="478"/>
          <ac:spMkLst>
            <pc:docMk/>
            <pc:sldMk cId="3350663992" sldId="601"/>
            <ac:spMk id="15" creationId="{BA69BA2B-5C09-5E88-1129-3A607F8ED176}"/>
          </ac:spMkLst>
        </pc:spChg>
        <pc:picChg chg="del">
          <ac:chgData name="GAETANO RANDAZZO" userId="6bcc7446-c451-42ee-9900-145cf876e556" providerId="ADAL" clId="{F6916BB8-39AD-4E92-84B1-A2F2334DB00C}" dt="2022-12-21T11:15:38.611" v="27243" actId="478"/>
          <ac:picMkLst>
            <pc:docMk/>
            <pc:sldMk cId="3350663992" sldId="601"/>
            <ac:picMk id="6" creationId="{D1ADAC83-7D77-2B88-617E-9E87BF29E136}"/>
          </ac:picMkLst>
        </pc:picChg>
        <pc:cxnChg chg="del">
          <ac:chgData name="GAETANO RANDAZZO" userId="6bcc7446-c451-42ee-9900-145cf876e556" providerId="ADAL" clId="{F6916BB8-39AD-4E92-84B1-A2F2334DB00C}" dt="2022-12-21T11:15:41.188" v="27244" actId="478"/>
          <ac:cxnSpMkLst>
            <pc:docMk/>
            <pc:sldMk cId="3350663992" sldId="601"/>
            <ac:cxnSpMk id="12" creationId="{FC00FE18-ADA7-8DE1-B55E-290D4D6BEB57}"/>
          </ac:cxnSpMkLst>
        </pc:cxnChg>
        <pc:cxnChg chg="del">
          <ac:chgData name="GAETANO RANDAZZO" userId="6bcc7446-c451-42ee-9900-145cf876e556" providerId="ADAL" clId="{F6916BB8-39AD-4E92-84B1-A2F2334DB00C}" dt="2022-12-21T11:15:41.188" v="27244" actId="478"/>
          <ac:cxnSpMkLst>
            <pc:docMk/>
            <pc:sldMk cId="3350663992" sldId="601"/>
            <ac:cxnSpMk id="13" creationId="{36B0588B-1459-A50C-9CBE-A1C207590BAE}"/>
          </ac:cxnSpMkLst>
        </pc:cxnChg>
      </pc:sldChg>
      <pc:sldChg chg="modSp mod">
        <pc:chgData name="GAETANO RANDAZZO" userId="6bcc7446-c451-42ee-9900-145cf876e556" providerId="ADAL" clId="{F6916BB8-39AD-4E92-84B1-A2F2334DB00C}" dt="2022-12-21T15:27:24.092" v="27447" actId="1076"/>
        <pc:sldMkLst>
          <pc:docMk/>
          <pc:sldMk cId="18151222" sldId="608"/>
        </pc:sldMkLst>
        <pc:grpChg chg="mod">
          <ac:chgData name="GAETANO RANDAZZO" userId="6bcc7446-c451-42ee-9900-145cf876e556" providerId="ADAL" clId="{F6916BB8-39AD-4E92-84B1-A2F2334DB00C}" dt="2022-12-21T15:27:24.092" v="27447" actId="1076"/>
          <ac:grpSpMkLst>
            <pc:docMk/>
            <pc:sldMk cId="18151222" sldId="608"/>
            <ac:grpSpMk id="124" creationId="{7279782D-8FCD-D8E7-948D-EC501677ACC1}"/>
          </ac:grpSpMkLst>
        </pc:grpChg>
      </pc:sldChg>
      <pc:sldChg chg="addSp delSp modSp add mod">
        <pc:chgData name="GAETANO RANDAZZO" userId="6bcc7446-c451-42ee-9900-145cf876e556" providerId="ADAL" clId="{F6916BB8-39AD-4E92-84B1-A2F2334DB00C}" dt="2022-12-21T15:56:26.975" v="28141" actId="20577"/>
        <pc:sldMkLst>
          <pc:docMk/>
          <pc:sldMk cId="997921679" sldId="610"/>
        </pc:sldMkLst>
        <pc:spChg chg="add del mod">
          <ac:chgData name="GAETANO RANDAZZO" userId="6bcc7446-c451-42ee-9900-145cf876e556" providerId="ADAL" clId="{F6916BB8-39AD-4E92-84B1-A2F2334DB00C}" dt="2022-12-21T15:26:33.402" v="27393" actId="478"/>
          <ac:spMkLst>
            <pc:docMk/>
            <pc:sldMk cId="997921679" sldId="610"/>
            <ac:spMk id="3" creationId="{38B4ED79-7FE8-25E1-6765-84F5178468F3}"/>
          </ac:spMkLst>
        </pc:spChg>
        <pc:spChg chg="add del mod">
          <ac:chgData name="GAETANO RANDAZZO" userId="6bcc7446-c451-42ee-9900-145cf876e556" providerId="ADAL" clId="{F6916BB8-39AD-4E92-84B1-A2F2334DB00C}" dt="2022-12-21T15:32:42.572" v="27692" actId="20577"/>
          <ac:spMkLst>
            <pc:docMk/>
            <pc:sldMk cId="997921679" sldId="610"/>
            <ac:spMk id="5" creationId="{8435FB6C-F9C1-F6D4-7B27-07D66D0E63A4}"/>
          </ac:spMkLst>
        </pc:spChg>
        <pc:spChg chg="add del mod">
          <ac:chgData name="GAETANO RANDAZZO" userId="6bcc7446-c451-42ee-9900-145cf876e556" providerId="ADAL" clId="{F6916BB8-39AD-4E92-84B1-A2F2334DB00C}" dt="2022-12-21T15:26:30.096" v="27391" actId="478"/>
          <ac:spMkLst>
            <pc:docMk/>
            <pc:sldMk cId="997921679" sldId="610"/>
            <ac:spMk id="100" creationId="{8895DE27-043A-16C3-DF05-C94BB7F6898E}"/>
          </ac:spMkLst>
        </pc:spChg>
        <pc:spChg chg="add del mod">
          <ac:chgData name="GAETANO RANDAZZO" userId="6bcc7446-c451-42ee-9900-145cf876e556" providerId="ADAL" clId="{F6916BB8-39AD-4E92-84B1-A2F2334DB00C}" dt="2022-12-21T15:26:46.180" v="27399" actId="478"/>
          <ac:spMkLst>
            <pc:docMk/>
            <pc:sldMk cId="997921679" sldId="610"/>
            <ac:spMk id="101" creationId="{80FAE630-1125-2845-22B7-4B86190CBD81}"/>
          </ac:spMkLst>
        </pc:spChg>
        <pc:spChg chg="add del mod">
          <ac:chgData name="GAETANO RANDAZZO" userId="6bcc7446-c451-42ee-9900-145cf876e556" providerId="ADAL" clId="{F6916BB8-39AD-4E92-84B1-A2F2334DB00C}" dt="2022-12-21T15:26:46.180" v="27399" actId="478"/>
          <ac:spMkLst>
            <pc:docMk/>
            <pc:sldMk cId="997921679" sldId="610"/>
            <ac:spMk id="102" creationId="{EA27B484-1C4A-C0A1-825E-04DF367B80F9}"/>
          </ac:spMkLst>
        </pc:spChg>
        <pc:spChg chg="add del mod">
          <ac:chgData name="GAETANO RANDAZZO" userId="6bcc7446-c451-42ee-9900-145cf876e556" providerId="ADAL" clId="{F6916BB8-39AD-4E92-84B1-A2F2334DB00C}" dt="2022-12-21T15:26:46.180" v="27399" actId="478"/>
          <ac:spMkLst>
            <pc:docMk/>
            <pc:sldMk cId="997921679" sldId="610"/>
            <ac:spMk id="103" creationId="{DF36752A-DAE5-57E8-C73D-1C3447A000DF}"/>
          </ac:spMkLst>
        </pc:spChg>
        <pc:spChg chg="add del mod">
          <ac:chgData name="GAETANO RANDAZZO" userId="6bcc7446-c451-42ee-9900-145cf876e556" providerId="ADAL" clId="{F6916BB8-39AD-4E92-84B1-A2F2334DB00C}" dt="2022-12-21T15:26:44.575" v="27398" actId="478"/>
          <ac:spMkLst>
            <pc:docMk/>
            <pc:sldMk cId="997921679" sldId="610"/>
            <ac:spMk id="104" creationId="{A4BA644D-A954-0A4D-40B2-BA4F1FD2EBBE}"/>
          </ac:spMkLst>
        </pc:spChg>
        <pc:spChg chg="add del mod">
          <ac:chgData name="GAETANO RANDAZZO" userId="6bcc7446-c451-42ee-9900-145cf876e556" providerId="ADAL" clId="{F6916BB8-39AD-4E92-84B1-A2F2334DB00C}" dt="2022-12-21T15:26:46.180" v="27399" actId="478"/>
          <ac:spMkLst>
            <pc:docMk/>
            <pc:sldMk cId="997921679" sldId="610"/>
            <ac:spMk id="105" creationId="{21C70799-4D5E-473B-9836-38998B943B2C}"/>
          </ac:spMkLst>
        </pc:spChg>
        <pc:spChg chg="add del mod">
          <ac:chgData name="GAETANO RANDAZZO" userId="6bcc7446-c451-42ee-9900-145cf876e556" providerId="ADAL" clId="{F6916BB8-39AD-4E92-84B1-A2F2334DB00C}" dt="2022-12-21T15:26:46.180" v="27399" actId="478"/>
          <ac:spMkLst>
            <pc:docMk/>
            <pc:sldMk cId="997921679" sldId="610"/>
            <ac:spMk id="106" creationId="{3A31E40D-272B-77EF-2006-EF3F1C01CF04}"/>
          </ac:spMkLst>
        </pc:spChg>
        <pc:spChg chg="add del mod">
          <ac:chgData name="GAETANO RANDAZZO" userId="6bcc7446-c451-42ee-9900-145cf876e556" providerId="ADAL" clId="{F6916BB8-39AD-4E92-84B1-A2F2334DB00C}" dt="2022-12-21T15:26:46.180" v="27399" actId="478"/>
          <ac:spMkLst>
            <pc:docMk/>
            <pc:sldMk cId="997921679" sldId="610"/>
            <ac:spMk id="107" creationId="{7F354672-18B2-ADD7-DA8D-2A20BBE9D19F}"/>
          </ac:spMkLst>
        </pc:spChg>
        <pc:spChg chg="add del mod ord">
          <ac:chgData name="GAETANO RANDAZZO" userId="6bcc7446-c451-42ee-9900-145cf876e556" providerId="ADAL" clId="{F6916BB8-39AD-4E92-84B1-A2F2334DB00C}" dt="2022-12-21T15:25:13.834" v="27387" actId="478"/>
          <ac:spMkLst>
            <pc:docMk/>
            <pc:sldMk cId="997921679" sldId="610"/>
            <ac:spMk id="108" creationId="{BC6975C9-08D1-D9C2-C4DD-B3215271506A}"/>
          </ac:spMkLst>
        </pc:spChg>
        <pc:spChg chg="add del mod ord">
          <ac:chgData name="GAETANO RANDAZZO" userId="6bcc7446-c451-42ee-9900-145cf876e556" providerId="ADAL" clId="{F6916BB8-39AD-4E92-84B1-A2F2334DB00C}" dt="2022-12-21T15:25:13.834" v="27387" actId="478"/>
          <ac:spMkLst>
            <pc:docMk/>
            <pc:sldMk cId="997921679" sldId="610"/>
            <ac:spMk id="109" creationId="{25FFA901-3CF2-8FF6-7E2E-F33AFCEDA4AE}"/>
          </ac:spMkLst>
        </pc:spChg>
        <pc:spChg chg="add del mod ord">
          <ac:chgData name="GAETANO RANDAZZO" userId="6bcc7446-c451-42ee-9900-145cf876e556" providerId="ADAL" clId="{F6916BB8-39AD-4E92-84B1-A2F2334DB00C}" dt="2022-12-21T15:25:13.834" v="27387" actId="478"/>
          <ac:spMkLst>
            <pc:docMk/>
            <pc:sldMk cId="997921679" sldId="610"/>
            <ac:spMk id="110" creationId="{ABEFC8F1-BB7C-6BCF-5711-7CA53B01B9AF}"/>
          </ac:spMkLst>
        </pc:spChg>
        <pc:spChg chg="add del mod ord">
          <ac:chgData name="GAETANO RANDAZZO" userId="6bcc7446-c451-42ee-9900-145cf876e556" providerId="ADAL" clId="{F6916BB8-39AD-4E92-84B1-A2F2334DB00C}" dt="2022-12-21T15:25:13.834" v="27387" actId="478"/>
          <ac:spMkLst>
            <pc:docMk/>
            <pc:sldMk cId="997921679" sldId="610"/>
            <ac:spMk id="111" creationId="{7766E59B-D502-D6F5-5C64-B825C18E5CBD}"/>
          </ac:spMkLst>
        </pc:spChg>
        <pc:spChg chg="mod">
          <ac:chgData name="GAETANO RANDAZZO" userId="6bcc7446-c451-42ee-9900-145cf876e556" providerId="ADAL" clId="{F6916BB8-39AD-4E92-84B1-A2F2334DB00C}" dt="2022-12-21T15:27:30.337" v="27448"/>
          <ac:spMkLst>
            <pc:docMk/>
            <pc:sldMk cId="997921679" sldId="610"/>
            <ac:spMk id="114" creationId="{44769F26-2539-976C-4BE9-94A60774DB29}"/>
          </ac:spMkLst>
        </pc:spChg>
        <pc:spChg chg="mod">
          <ac:chgData name="GAETANO RANDAZZO" userId="6bcc7446-c451-42ee-9900-145cf876e556" providerId="ADAL" clId="{F6916BB8-39AD-4E92-84B1-A2F2334DB00C}" dt="2022-12-21T15:27:30.337" v="27448"/>
          <ac:spMkLst>
            <pc:docMk/>
            <pc:sldMk cId="997921679" sldId="610"/>
            <ac:spMk id="115" creationId="{FEF9C44A-C03F-F6D4-7206-8CF465625D28}"/>
          </ac:spMkLst>
        </pc:spChg>
        <pc:spChg chg="mod">
          <ac:chgData name="GAETANO RANDAZZO" userId="6bcc7446-c451-42ee-9900-145cf876e556" providerId="ADAL" clId="{F6916BB8-39AD-4E92-84B1-A2F2334DB00C}" dt="2022-12-21T15:27:30.337" v="27448"/>
          <ac:spMkLst>
            <pc:docMk/>
            <pc:sldMk cId="997921679" sldId="610"/>
            <ac:spMk id="116" creationId="{C7499AE5-D6E1-49EF-6BCF-B474D6C3ECC8}"/>
          </ac:spMkLst>
        </pc:spChg>
        <pc:spChg chg="mod">
          <ac:chgData name="GAETANO RANDAZZO" userId="6bcc7446-c451-42ee-9900-145cf876e556" providerId="ADAL" clId="{F6916BB8-39AD-4E92-84B1-A2F2334DB00C}" dt="2022-12-21T15:27:30.337" v="27448"/>
          <ac:spMkLst>
            <pc:docMk/>
            <pc:sldMk cId="997921679" sldId="610"/>
            <ac:spMk id="117" creationId="{FEC16977-0161-C80B-6EA7-9B81C092240B}"/>
          </ac:spMkLst>
        </pc:spChg>
        <pc:spChg chg="mod">
          <ac:chgData name="GAETANO RANDAZZO" userId="6bcc7446-c451-42ee-9900-145cf876e556" providerId="ADAL" clId="{F6916BB8-39AD-4E92-84B1-A2F2334DB00C}" dt="2022-12-21T15:27:30.337" v="27448"/>
          <ac:spMkLst>
            <pc:docMk/>
            <pc:sldMk cId="997921679" sldId="610"/>
            <ac:spMk id="118" creationId="{A89B277F-655E-D3B7-597B-65108A9BAEA7}"/>
          </ac:spMkLst>
        </pc:spChg>
        <pc:spChg chg="mod">
          <ac:chgData name="GAETANO RANDAZZO" userId="6bcc7446-c451-42ee-9900-145cf876e556" providerId="ADAL" clId="{F6916BB8-39AD-4E92-84B1-A2F2334DB00C}" dt="2022-12-21T15:27:30.337" v="27448"/>
          <ac:spMkLst>
            <pc:docMk/>
            <pc:sldMk cId="997921679" sldId="610"/>
            <ac:spMk id="119" creationId="{827F0D74-3AD8-72B3-F113-1E2A00783C38}"/>
          </ac:spMkLst>
        </pc:spChg>
        <pc:spChg chg="mod">
          <ac:chgData name="GAETANO RANDAZZO" userId="6bcc7446-c451-42ee-9900-145cf876e556" providerId="ADAL" clId="{F6916BB8-39AD-4E92-84B1-A2F2334DB00C}" dt="2022-12-21T15:27:30.337" v="27448"/>
          <ac:spMkLst>
            <pc:docMk/>
            <pc:sldMk cId="997921679" sldId="610"/>
            <ac:spMk id="120" creationId="{F41DFBD5-EA0A-4C24-714B-702F5827C730}"/>
          </ac:spMkLst>
        </pc:spChg>
        <pc:spChg chg="mod">
          <ac:chgData name="GAETANO RANDAZZO" userId="6bcc7446-c451-42ee-9900-145cf876e556" providerId="ADAL" clId="{F6916BB8-39AD-4E92-84B1-A2F2334DB00C}" dt="2022-12-21T15:27:30.337" v="27448"/>
          <ac:spMkLst>
            <pc:docMk/>
            <pc:sldMk cId="997921679" sldId="610"/>
            <ac:spMk id="121" creationId="{F97A3FC4-1598-A343-55DD-9BF55EA7AAB3}"/>
          </ac:spMkLst>
        </pc:spChg>
        <pc:spChg chg="mod">
          <ac:chgData name="GAETANO RANDAZZO" userId="6bcc7446-c451-42ee-9900-145cf876e556" providerId="ADAL" clId="{F6916BB8-39AD-4E92-84B1-A2F2334DB00C}" dt="2022-12-21T15:27:30.337" v="27448"/>
          <ac:spMkLst>
            <pc:docMk/>
            <pc:sldMk cId="997921679" sldId="610"/>
            <ac:spMk id="123" creationId="{BFE08518-457F-A257-AFE4-F0AF196139FB}"/>
          </ac:spMkLst>
        </pc:spChg>
        <pc:spChg chg="mod">
          <ac:chgData name="GAETANO RANDAZZO" userId="6bcc7446-c451-42ee-9900-145cf876e556" providerId="ADAL" clId="{F6916BB8-39AD-4E92-84B1-A2F2334DB00C}" dt="2022-12-21T15:27:30.337" v="27448"/>
          <ac:spMkLst>
            <pc:docMk/>
            <pc:sldMk cId="997921679" sldId="610"/>
            <ac:spMk id="124" creationId="{C5C35A82-50EE-8EC5-2CDB-6247B3642C5F}"/>
          </ac:spMkLst>
        </pc:spChg>
        <pc:spChg chg="mod">
          <ac:chgData name="GAETANO RANDAZZO" userId="6bcc7446-c451-42ee-9900-145cf876e556" providerId="ADAL" clId="{F6916BB8-39AD-4E92-84B1-A2F2334DB00C}" dt="2022-12-21T15:27:30.337" v="27448"/>
          <ac:spMkLst>
            <pc:docMk/>
            <pc:sldMk cId="997921679" sldId="610"/>
            <ac:spMk id="125" creationId="{4AA89F19-AE24-99D0-898C-0319CAA68D00}"/>
          </ac:spMkLst>
        </pc:spChg>
        <pc:spChg chg="mod">
          <ac:chgData name="GAETANO RANDAZZO" userId="6bcc7446-c451-42ee-9900-145cf876e556" providerId="ADAL" clId="{F6916BB8-39AD-4E92-84B1-A2F2334DB00C}" dt="2022-12-21T15:27:30.337" v="27448"/>
          <ac:spMkLst>
            <pc:docMk/>
            <pc:sldMk cId="997921679" sldId="610"/>
            <ac:spMk id="126" creationId="{2AD1C928-3DD9-DC33-1304-44498B5FB502}"/>
          </ac:spMkLst>
        </pc:spChg>
        <pc:spChg chg="mod">
          <ac:chgData name="GAETANO RANDAZZO" userId="6bcc7446-c451-42ee-9900-145cf876e556" providerId="ADAL" clId="{F6916BB8-39AD-4E92-84B1-A2F2334DB00C}" dt="2022-12-21T15:27:30.337" v="27448"/>
          <ac:spMkLst>
            <pc:docMk/>
            <pc:sldMk cId="997921679" sldId="610"/>
            <ac:spMk id="127" creationId="{AD5A16F7-BCC8-6862-F7FE-8EA8764B95DD}"/>
          </ac:spMkLst>
        </pc:spChg>
        <pc:spChg chg="mod">
          <ac:chgData name="GAETANO RANDAZZO" userId="6bcc7446-c451-42ee-9900-145cf876e556" providerId="ADAL" clId="{F6916BB8-39AD-4E92-84B1-A2F2334DB00C}" dt="2022-12-21T15:27:30.337" v="27448"/>
          <ac:spMkLst>
            <pc:docMk/>
            <pc:sldMk cId="997921679" sldId="610"/>
            <ac:spMk id="128" creationId="{FFF67274-07FB-8987-0765-30678D822827}"/>
          </ac:spMkLst>
        </pc:spChg>
        <pc:spChg chg="mod">
          <ac:chgData name="GAETANO RANDAZZO" userId="6bcc7446-c451-42ee-9900-145cf876e556" providerId="ADAL" clId="{F6916BB8-39AD-4E92-84B1-A2F2334DB00C}" dt="2022-12-21T15:27:30.337" v="27448"/>
          <ac:spMkLst>
            <pc:docMk/>
            <pc:sldMk cId="997921679" sldId="610"/>
            <ac:spMk id="129" creationId="{B1987584-C707-BF8D-CE45-F4DD2E43DC68}"/>
          </ac:spMkLst>
        </pc:spChg>
        <pc:spChg chg="mod">
          <ac:chgData name="GAETANO RANDAZZO" userId="6bcc7446-c451-42ee-9900-145cf876e556" providerId="ADAL" clId="{F6916BB8-39AD-4E92-84B1-A2F2334DB00C}" dt="2022-12-21T15:27:30.337" v="27448"/>
          <ac:spMkLst>
            <pc:docMk/>
            <pc:sldMk cId="997921679" sldId="610"/>
            <ac:spMk id="130" creationId="{3666E4DF-787F-458C-0EB9-1F50AB59A35D}"/>
          </ac:spMkLst>
        </pc:spChg>
        <pc:spChg chg="mod">
          <ac:chgData name="GAETANO RANDAZZO" userId="6bcc7446-c451-42ee-9900-145cf876e556" providerId="ADAL" clId="{F6916BB8-39AD-4E92-84B1-A2F2334DB00C}" dt="2022-12-21T15:27:30.337" v="27448"/>
          <ac:spMkLst>
            <pc:docMk/>
            <pc:sldMk cId="997921679" sldId="610"/>
            <ac:spMk id="131" creationId="{68CA712B-2DE9-9FD6-8FE1-C0985F2B2753}"/>
          </ac:spMkLst>
        </pc:spChg>
        <pc:spChg chg="mod">
          <ac:chgData name="GAETANO RANDAZZO" userId="6bcc7446-c451-42ee-9900-145cf876e556" providerId="ADAL" clId="{F6916BB8-39AD-4E92-84B1-A2F2334DB00C}" dt="2022-12-21T15:27:30.337" v="27448"/>
          <ac:spMkLst>
            <pc:docMk/>
            <pc:sldMk cId="997921679" sldId="610"/>
            <ac:spMk id="132" creationId="{40479BFA-F733-0C43-8C04-8C938075ACD0}"/>
          </ac:spMkLst>
        </pc:spChg>
        <pc:spChg chg="mod">
          <ac:chgData name="GAETANO RANDAZZO" userId="6bcc7446-c451-42ee-9900-145cf876e556" providerId="ADAL" clId="{F6916BB8-39AD-4E92-84B1-A2F2334DB00C}" dt="2022-12-21T15:27:30.337" v="27448"/>
          <ac:spMkLst>
            <pc:docMk/>
            <pc:sldMk cId="997921679" sldId="610"/>
            <ac:spMk id="133" creationId="{1CECA5DF-54D0-3DE4-B983-0892038EBC88}"/>
          </ac:spMkLst>
        </pc:spChg>
        <pc:spChg chg="mod">
          <ac:chgData name="GAETANO RANDAZZO" userId="6bcc7446-c451-42ee-9900-145cf876e556" providerId="ADAL" clId="{F6916BB8-39AD-4E92-84B1-A2F2334DB00C}" dt="2022-12-21T15:27:30.337" v="27448"/>
          <ac:spMkLst>
            <pc:docMk/>
            <pc:sldMk cId="997921679" sldId="610"/>
            <ac:spMk id="134" creationId="{6AFFB879-E960-5C84-FEE3-8369894C1736}"/>
          </ac:spMkLst>
        </pc:spChg>
        <pc:spChg chg="mod">
          <ac:chgData name="GAETANO RANDAZZO" userId="6bcc7446-c451-42ee-9900-145cf876e556" providerId="ADAL" clId="{F6916BB8-39AD-4E92-84B1-A2F2334DB00C}" dt="2022-12-21T15:27:30.337" v="27448"/>
          <ac:spMkLst>
            <pc:docMk/>
            <pc:sldMk cId="997921679" sldId="610"/>
            <ac:spMk id="135" creationId="{AC017947-E28F-630E-0B50-E55C2413F3DB}"/>
          </ac:spMkLst>
        </pc:spChg>
        <pc:spChg chg="mod">
          <ac:chgData name="GAETANO RANDAZZO" userId="6bcc7446-c451-42ee-9900-145cf876e556" providerId="ADAL" clId="{F6916BB8-39AD-4E92-84B1-A2F2334DB00C}" dt="2022-12-21T15:27:30.337" v="27448"/>
          <ac:spMkLst>
            <pc:docMk/>
            <pc:sldMk cId="997921679" sldId="610"/>
            <ac:spMk id="136" creationId="{68C632D8-ECD4-378C-5B52-B4024BB83641}"/>
          </ac:spMkLst>
        </pc:spChg>
        <pc:spChg chg="mod">
          <ac:chgData name="GAETANO RANDAZZO" userId="6bcc7446-c451-42ee-9900-145cf876e556" providerId="ADAL" clId="{F6916BB8-39AD-4E92-84B1-A2F2334DB00C}" dt="2022-12-21T15:27:30.337" v="27448"/>
          <ac:spMkLst>
            <pc:docMk/>
            <pc:sldMk cId="997921679" sldId="610"/>
            <ac:spMk id="137" creationId="{4F5238F7-A6AC-6F50-2E7D-430345D6DE91}"/>
          </ac:spMkLst>
        </pc:spChg>
        <pc:spChg chg="mod">
          <ac:chgData name="GAETANO RANDAZZO" userId="6bcc7446-c451-42ee-9900-145cf876e556" providerId="ADAL" clId="{F6916BB8-39AD-4E92-84B1-A2F2334DB00C}" dt="2022-12-21T15:27:30.337" v="27448"/>
          <ac:spMkLst>
            <pc:docMk/>
            <pc:sldMk cId="997921679" sldId="610"/>
            <ac:spMk id="138" creationId="{C6459A4E-49C6-0B5F-89B7-AF685055D7AE}"/>
          </ac:spMkLst>
        </pc:spChg>
        <pc:spChg chg="mod">
          <ac:chgData name="GAETANO RANDAZZO" userId="6bcc7446-c451-42ee-9900-145cf876e556" providerId="ADAL" clId="{F6916BB8-39AD-4E92-84B1-A2F2334DB00C}" dt="2022-12-21T15:27:30.337" v="27448"/>
          <ac:spMkLst>
            <pc:docMk/>
            <pc:sldMk cId="997921679" sldId="610"/>
            <ac:spMk id="139" creationId="{2995107B-0B70-389F-14D2-783BBE26AD89}"/>
          </ac:spMkLst>
        </pc:spChg>
        <pc:spChg chg="mod">
          <ac:chgData name="GAETANO RANDAZZO" userId="6bcc7446-c451-42ee-9900-145cf876e556" providerId="ADAL" clId="{F6916BB8-39AD-4E92-84B1-A2F2334DB00C}" dt="2022-12-21T15:27:30.337" v="27448"/>
          <ac:spMkLst>
            <pc:docMk/>
            <pc:sldMk cId="997921679" sldId="610"/>
            <ac:spMk id="140" creationId="{7725ED3E-A53B-4BE1-1282-189B2CF93C7C}"/>
          </ac:spMkLst>
        </pc:spChg>
        <pc:spChg chg="mod">
          <ac:chgData name="GAETANO RANDAZZO" userId="6bcc7446-c451-42ee-9900-145cf876e556" providerId="ADAL" clId="{F6916BB8-39AD-4E92-84B1-A2F2334DB00C}" dt="2022-12-21T15:27:30.337" v="27448"/>
          <ac:spMkLst>
            <pc:docMk/>
            <pc:sldMk cId="997921679" sldId="610"/>
            <ac:spMk id="141" creationId="{47E3CD13-C832-600B-859F-D19750EB7DB4}"/>
          </ac:spMkLst>
        </pc:spChg>
        <pc:spChg chg="mod">
          <ac:chgData name="GAETANO RANDAZZO" userId="6bcc7446-c451-42ee-9900-145cf876e556" providerId="ADAL" clId="{F6916BB8-39AD-4E92-84B1-A2F2334DB00C}" dt="2022-12-21T15:27:30.337" v="27448"/>
          <ac:spMkLst>
            <pc:docMk/>
            <pc:sldMk cId="997921679" sldId="610"/>
            <ac:spMk id="142" creationId="{93B6DEE9-29CC-C5C9-AE99-C1B22D601115}"/>
          </ac:spMkLst>
        </pc:spChg>
        <pc:spChg chg="mod">
          <ac:chgData name="GAETANO RANDAZZO" userId="6bcc7446-c451-42ee-9900-145cf876e556" providerId="ADAL" clId="{F6916BB8-39AD-4E92-84B1-A2F2334DB00C}" dt="2022-12-21T15:27:30.337" v="27448"/>
          <ac:spMkLst>
            <pc:docMk/>
            <pc:sldMk cId="997921679" sldId="610"/>
            <ac:spMk id="143" creationId="{D8AB85E2-0FA0-6984-6B58-FBD1E2357AC4}"/>
          </ac:spMkLst>
        </pc:spChg>
        <pc:spChg chg="mod">
          <ac:chgData name="GAETANO RANDAZZO" userId="6bcc7446-c451-42ee-9900-145cf876e556" providerId="ADAL" clId="{F6916BB8-39AD-4E92-84B1-A2F2334DB00C}" dt="2022-12-21T15:27:30.337" v="27448"/>
          <ac:spMkLst>
            <pc:docMk/>
            <pc:sldMk cId="997921679" sldId="610"/>
            <ac:spMk id="144" creationId="{CA12B3C3-01A7-F15D-DD49-67940453A4C0}"/>
          </ac:spMkLst>
        </pc:spChg>
        <pc:spChg chg="mod">
          <ac:chgData name="GAETANO RANDAZZO" userId="6bcc7446-c451-42ee-9900-145cf876e556" providerId="ADAL" clId="{F6916BB8-39AD-4E92-84B1-A2F2334DB00C}" dt="2022-12-21T15:27:30.337" v="27448"/>
          <ac:spMkLst>
            <pc:docMk/>
            <pc:sldMk cId="997921679" sldId="610"/>
            <ac:spMk id="145" creationId="{52C08241-DABA-60DD-DB9A-7D89F03F8ED7}"/>
          </ac:spMkLst>
        </pc:spChg>
        <pc:spChg chg="mod">
          <ac:chgData name="GAETANO RANDAZZO" userId="6bcc7446-c451-42ee-9900-145cf876e556" providerId="ADAL" clId="{F6916BB8-39AD-4E92-84B1-A2F2334DB00C}" dt="2022-12-21T15:27:30.337" v="27448"/>
          <ac:spMkLst>
            <pc:docMk/>
            <pc:sldMk cId="997921679" sldId="610"/>
            <ac:spMk id="146" creationId="{470F6A1D-021B-648A-BF6B-E13F94166DE2}"/>
          </ac:spMkLst>
        </pc:spChg>
        <pc:spChg chg="mod">
          <ac:chgData name="GAETANO RANDAZZO" userId="6bcc7446-c451-42ee-9900-145cf876e556" providerId="ADAL" clId="{F6916BB8-39AD-4E92-84B1-A2F2334DB00C}" dt="2022-12-21T15:27:30.337" v="27448"/>
          <ac:spMkLst>
            <pc:docMk/>
            <pc:sldMk cId="997921679" sldId="610"/>
            <ac:spMk id="147" creationId="{53BFC71F-E71E-03F8-472F-35E54ED4F8DF}"/>
          </ac:spMkLst>
        </pc:spChg>
        <pc:spChg chg="mod">
          <ac:chgData name="GAETANO RANDAZZO" userId="6bcc7446-c451-42ee-9900-145cf876e556" providerId="ADAL" clId="{F6916BB8-39AD-4E92-84B1-A2F2334DB00C}" dt="2022-12-21T15:27:30.337" v="27448"/>
          <ac:spMkLst>
            <pc:docMk/>
            <pc:sldMk cId="997921679" sldId="610"/>
            <ac:spMk id="148" creationId="{9B8AFEF9-4777-A7E7-20A4-5A768A9A738B}"/>
          </ac:spMkLst>
        </pc:spChg>
        <pc:spChg chg="mod">
          <ac:chgData name="GAETANO RANDAZZO" userId="6bcc7446-c451-42ee-9900-145cf876e556" providerId="ADAL" clId="{F6916BB8-39AD-4E92-84B1-A2F2334DB00C}" dt="2022-12-21T15:27:30.337" v="27448"/>
          <ac:spMkLst>
            <pc:docMk/>
            <pc:sldMk cId="997921679" sldId="610"/>
            <ac:spMk id="167" creationId="{46E2DC35-D3F7-B9D0-1B98-64AD4E606B44}"/>
          </ac:spMkLst>
        </pc:spChg>
        <pc:spChg chg="mod">
          <ac:chgData name="GAETANO RANDAZZO" userId="6bcc7446-c451-42ee-9900-145cf876e556" providerId="ADAL" clId="{F6916BB8-39AD-4E92-84B1-A2F2334DB00C}" dt="2022-12-21T15:27:30.337" v="27448"/>
          <ac:spMkLst>
            <pc:docMk/>
            <pc:sldMk cId="997921679" sldId="610"/>
            <ac:spMk id="172" creationId="{1677B2F5-9309-2A23-5FBB-6DA7171C161A}"/>
          </ac:spMkLst>
        </pc:spChg>
        <pc:spChg chg="mod">
          <ac:chgData name="GAETANO RANDAZZO" userId="6bcc7446-c451-42ee-9900-145cf876e556" providerId="ADAL" clId="{F6916BB8-39AD-4E92-84B1-A2F2334DB00C}" dt="2022-12-21T15:27:30.337" v="27448"/>
          <ac:spMkLst>
            <pc:docMk/>
            <pc:sldMk cId="997921679" sldId="610"/>
            <ac:spMk id="173" creationId="{015FE7D9-3B5F-EF24-FBFC-183437B558AB}"/>
          </ac:spMkLst>
        </pc:spChg>
        <pc:spChg chg="mod">
          <ac:chgData name="GAETANO RANDAZZO" userId="6bcc7446-c451-42ee-9900-145cf876e556" providerId="ADAL" clId="{F6916BB8-39AD-4E92-84B1-A2F2334DB00C}" dt="2022-12-21T15:27:30.337" v="27448"/>
          <ac:spMkLst>
            <pc:docMk/>
            <pc:sldMk cId="997921679" sldId="610"/>
            <ac:spMk id="175" creationId="{B1F55586-CFD4-6D57-2BC5-7A4DC62D61F3}"/>
          </ac:spMkLst>
        </pc:spChg>
        <pc:spChg chg="mod">
          <ac:chgData name="GAETANO RANDAZZO" userId="6bcc7446-c451-42ee-9900-145cf876e556" providerId="ADAL" clId="{F6916BB8-39AD-4E92-84B1-A2F2334DB00C}" dt="2022-12-21T15:27:30.337" v="27448"/>
          <ac:spMkLst>
            <pc:docMk/>
            <pc:sldMk cId="997921679" sldId="610"/>
            <ac:spMk id="227" creationId="{263746B6-4238-0E45-A94D-25830AA25A6C}"/>
          </ac:spMkLst>
        </pc:spChg>
        <pc:spChg chg="mod">
          <ac:chgData name="GAETANO RANDAZZO" userId="6bcc7446-c451-42ee-9900-145cf876e556" providerId="ADAL" clId="{F6916BB8-39AD-4E92-84B1-A2F2334DB00C}" dt="2022-12-21T15:27:30.337" v="27448"/>
          <ac:spMkLst>
            <pc:docMk/>
            <pc:sldMk cId="997921679" sldId="610"/>
            <ac:spMk id="228" creationId="{AB9AE0E4-3293-FF2A-6AE3-305886AEB8AC}"/>
          </ac:spMkLst>
        </pc:spChg>
        <pc:spChg chg="mod">
          <ac:chgData name="GAETANO RANDAZZO" userId="6bcc7446-c451-42ee-9900-145cf876e556" providerId="ADAL" clId="{F6916BB8-39AD-4E92-84B1-A2F2334DB00C}" dt="2022-12-21T15:27:30.337" v="27448"/>
          <ac:spMkLst>
            <pc:docMk/>
            <pc:sldMk cId="997921679" sldId="610"/>
            <ac:spMk id="229" creationId="{8D656453-5FC4-B49D-BCA5-525391CF293A}"/>
          </ac:spMkLst>
        </pc:spChg>
        <pc:spChg chg="mod">
          <ac:chgData name="GAETANO RANDAZZO" userId="6bcc7446-c451-42ee-9900-145cf876e556" providerId="ADAL" clId="{F6916BB8-39AD-4E92-84B1-A2F2334DB00C}" dt="2022-12-21T15:27:30.337" v="27448"/>
          <ac:spMkLst>
            <pc:docMk/>
            <pc:sldMk cId="997921679" sldId="610"/>
            <ac:spMk id="230" creationId="{73AEB80D-6FC0-14C9-164D-4AE48010AE89}"/>
          </ac:spMkLst>
        </pc:spChg>
        <pc:spChg chg="mod">
          <ac:chgData name="GAETANO RANDAZZO" userId="6bcc7446-c451-42ee-9900-145cf876e556" providerId="ADAL" clId="{F6916BB8-39AD-4E92-84B1-A2F2334DB00C}" dt="2022-12-21T15:27:30.337" v="27448"/>
          <ac:spMkLst>
            <pc:docMk/>
            <pc:sldMk cId="997921679" sldId="610"/>
            <ac:spMk id="231" creationId="{2D303166-0988-8B45-AB3B-7EEACA8D125C}"/>
          </ac:spMkLst>
        </pc:spChg>
        <pc:spChg chg="mod">
          <ac:chgData name="GAETANO RANDAZZO" userId="6bcc7446-c451-42ee-9900-145cf876e556" providerId="ADAL" clId="{F6916BB8-39AD-4E92-84B1-A2F2334DB00C}" dt="2022-12-21T15:27:30.337" v="27448"/>
          <ac:spMkLst>
            <pc:docMk/>
            <pc:sldMk cId="997921679" sldId="610"/>
            <ac:spMk id="232" creationId="{7FADF64B-EE61-6984-EF8E-0D7C99713A40}"/>
          </ac:spMkLst>
        </pc:spChg>
        <pc:spChg chg="mod">
          <ac:chgData name="GAETANO RANDAZZO" userId="6bcc7446-c451-42ee-9900-145cf876e556" providerId="ADAL" clId="{F6916BB8-39AD-4E92-84B1-A2F2334DB00C}" dt="2022-12-21T15:27:30.337" v="27448"/>
          <ac:spMkLst>
            <pc:docMk/>
            <pc:sldMk cId="997921679" sldId="610"/>
            <ac:spMk id="233" creationId="{F359D35E-B73C-696E-94BD-D6B02F778080}"/>
          </ac:spMkLst>
        </pc:spChg>
        <pc:spChg chg="mod">
          <ac:chgData name="GAETANO RANDAZZO" userId="6bcc7446-c451-42ee-9900-145cf876e556" providerId="ADAL" clId="{F6916BB8-39AD-4E92-84B1-A2F2334DB00C}" dt="2022-12-21T15:27:30.337" v="27448"/>
          <ac:spMkLst>
            <pc:docMk/>
            <pc:sldMk cId="997921679" sldId="610"/>
            <ac:spMk id="234" creationId="{B0450DA2-5005-1DA0-44A2-0AD763858167}"/>
          </ac:spMkLst>
        </pc:spChg>
        <pc:spChg chg="mod">
          <ac:chgData name="GAETANO RANDAZZO" userId="6bcc7446-c451-42ee-9900-145cf876e556" providerId="ADAL" clId="{F6916BB8-39AD-4E92-84B1-A2F2334DB00C}" dt="2022-12-21T15:27:33.621" v="27450"/>
          <ac:spMkLst>
            <pc:docMk/>
            <pc:sldMk cId="997921679" sldId="610"/>
            <ac:spMk id="240" creationId="{6CA9D98A-8955-FE6B-DC2B-FD5219EB3C74}"/>
          </ac:spMkLst>
        </pc:spChg>
        <pc:spChg chg="mod">
          <ac:chgData name="GAETANO RANDAZZO" userId="6bcc7446-c451-42ee-9900-145cf876e556" providerId="ADAL" clId="{F6916BB8-39AD-4E92-84B1-A2F2334DB00C}" dt="2022-12-21T15:27:33.621" v="27450"/>
          <ac:spMkLst>
            <pc:docMk/>
            <pc:sldMk cId="997921679" sldId="610"/>
            <ac:spMk id="241" creationId="{984E8570-9416-F241-F9D9-1DE2853A87A9}"/>
          </ac:spMkLst>
        </pc:spChg>
        <pc:spChg chg="mod">
          <ac:chgData name="GAETANO RANDAZZO" userId="6bcc7446-c451-42ee-9900-145cf876e556" providerId="ADAL" clId="{F6916BB8-39AD-4E92-84B1-A2F2334DB00C}" dt="2022-12-21T15:27:33.621" v="27450"/>
          <ac:spMkLst>
            <pc:docMk/>
            <pc:sldMk cId="997921679" sldId="610"/>
            <ac:spMk id="242" creationId="{860B1C3E-764B-10C0-A8BD-234F71A16AD0}"/>
          </ac:spMkLst>
        </pc:spChg>
        <pc:spChg chg="mod">
          <ac:chgData name="GAETANO RANDAZZO" userId="6bcc7446-c451-42ee-9900-145cf876e556" providerId="ADAL" clId="{F6916BB8-39AD-4E92-84B1-A2F2334DB00C}" dt="2022-12-21T15:27:33.621" v="27450"/>
          <ac:spMkLst>
            <pc:docMk/>
            <pc:sldMk cId="997921679" sldId="610"/>
            <ac:spMk id="243" creationId="{3A330749-A296-2113-3425-86272D3262BE}"/>
          </ac:spMkLst>
        </pc:spChg>
        <pc:spChg chg="mod">
          <ac:chgData name="GAETANO RANDAZZO" userId="6bcc7446-c451-42ee-9900-145cf876e556" providerId="ADAL" clId="{F6916BB8-39AD-4E92-84B1-A2F2334DB00C}" dt="2022-12-21T15:27:33.621" v="27450"/>
          <ac:spMkLst>
            <pc:docMk/>
            <pc:sldMk cId="997921679" sldId="610"/>
            <ac:spMk id="244" creationId="{88BF6C3D-CBFE-FB56-1392-2DFA328A5F40}"/>
          </ac:spMkLst>
        </pc:spChg>
        <pc:spChg chg="mod">
          <ac:chgData name="GAETANO RANDAZZO" userId="6bcc7446-c451-42ee-9900-145cf876e556" providerId="ADAL" clId="{F6916BB8-39AD-4E92-84B1-A2F2334DB00C}" dt="2022-12-21T15:27:33.621" v="27450"/>
          <ac:spMkLst>
            <pc:docMk/>
            <pc:sldMk cId="997921679" sldId="610"/>
            <ac:spMk id="245" creationId="{C1C7701E-850D-A5CF-AC1C-1D24DE3A5F67}"/>
          </ac:spMkLst>
        </pc:spChg>
        <pc:spChg chg="mod">
          <ac:chgData name="GAETANO RANDAZZO" userId="6bcc7446-c451-42ee-9900-145cf876e556" providerId="ADAL" clId="{F6916BB8-39AD-4E92-84B1-A2F2334DB00C}" dt="2022-12-21T15:27:33.621" v="27450"/>
          <ac:spMkLst>
            <pc:docMk/>
            <pc:sldMk cId="997921679" sldId="610"/>
            <ac:spMk id="246" creationId="{FBF91405-DDC9-F401-F3C5-52491FD72038}"/>
          </ac:spMkLst>
        </pc:spChg>
        <pc:spChg chg="mod">
          <ac:chgData name="GAETANO RANDAZZO" userId="6bcc7446-c451-42ee-9900-145cf876e556" providerId="ADAL" clId="{F6916BB8-39AD-4E92-84B1-A2F2334DB00C}" dt="2022-12-21T15:27:33.621" v="27450"/>
          <ac:spMkLst>
            <pc:docMk/>
            <pc:sldMk cId="997921679" sldId="610"/>
            <ac:spMk id="247" creationId="{C27713E4-BD59-DCDF-30B5-031F42535C51}"/>
          </ac:spMkLst>
        </pc:spChg>
        <pc:spChg chg="del mod">
          <ac:chgData name="GAETANO RANDAZZO" userId="6bcc7446-c451-42ee-9900-145cf876e556" providerId="ADAL" clId="{F6916BB8-39AD-4E92-84B1-A2F2334DB00C}" dt="2022-12-21T15:29:24.491" v="27479" actId="478"/>
          <ac:spMkLst>
            <pc:docMk/>
            <pc:sldMk cId="997921679" sldId="610"/>
            <ac:spMk id="249" creationId="{C0B810E3-7FC0-518A-03B8-10F305548978}"/>
          </ac:spMkLst>
        </pc:spChg>
        <pc:spChg chg="del mod">
          <ac:chgData name="GAETANO RANDAZZO" userId="6bcc7446-c451-42ee-9900-145cf876e556" providerId="ADAL" clId="{F6916BB8-39AD-4E92-84B1-A2F2334DB00C}" dt="2022-12-21T15:29:22.588" v="27478" actId="478"/>
          <ac:spMkLst>
            <pc:docMk/>
            <pc:sldMk cId="997921679" sldId="610"/>
            <ac:spMk id="250" creationId="{1378B650-B00F-874A-6D4F-36BCD97BF1F4}"/>
          </ac:spMkLst>
        </pc:spChg>
        <pc:spChg chg="del mod">
          <ac:chgData name="GAETANO RANDAZZO" userId="6bcc7446-c451-42ee-9900-145cf876e556" providerId="ADAL" clId="{F6916BB8-39AD-4E92-84B1-A2F2334DB00C}" dt="2022-12-21T15:27:41.629" v="27452" actId="478"/>
          <ac:spMkLst>
            <pc:docMk/>
            <pc:sldMk cId="997921679" sldId="610"/>
            <ac:spMk id="251" creationId="{0144897F-D006-DB1B-EB3F-F129FEF475E2}"/>
          </ac:spMkLst>
        </pc:spChg>
        <pc:spChg chg="del mod">
          <ac:chgData name="GAETANO RANDAZZO" userId="6bcc7446-c451-42ee-9900-145cf876e556" providerId="ADAL" clId="{F6916BB8-39AD-4E92-84B1-A2F2334DB00C}" dt="2022-12-21T15:29:17.392" v="27475" actId="478"/>
          <ac:spMkLst>
            <pc:docMk/>
            <pc:sldMk cId="997921679" sldId="610"/>
            <ac:spMk id="252" creationId="{0FAB1439-A058-AC98-F5B9-8178825FCAEE}"/>
          </ac:spMkLst>
        </pc:spChg>
        <pc:spChg chg="del mod">
          <ac:chgData name="GAETANO RANDAZZO" userId="6bcc7446-c451-42ee-9900-145cf876e556" providerId="ADAL" clId="{F6916BB8-39AD-4E92-84B1-A2F2334DB00C}" dt="2022-12-21T15:27:49.827" v="27457" actId="478"/>
          <ac:spMkLst>
            <pc:docMk/>
            <pc:sldMk cId="997921679" sldId="610"/>
            <ac:spMk id="253" creationId="{2B87BF67-8A55-294E-41FB-CCDE639B5418}"/>
          </ac:spMkLst>
        </pc:spChg>
        <pc:spChg chg="del mod">
          <ac:chgData name="GAETANO RANDAZZO" userId="6bcc7446-c451-42ee-9900-145cf876e556" providerId="ADAL" clId="{F6916BB8-39AD-4E92-84B1-A2F2334DB00C}" dt="2022-12-21T15:29:13.913" v="27473" actId="478"/>
          <ac:spMkLst>
            <pc:docMk/>
            <pc:sldMk cId="997921679" sldId="610"/>
            <ac:spMk id="254" creationId="{2AF41771-1523-A04F-F83D-CF33F37411AB}"/>
          </ac:spMkLst>
        </pc:spChg>
        <pc:spChg chg="del mod">
          <ac:chgData name="GAETANO RANDAZZO" userId="6bcc7446-c451-42ee-9900-145cf876e556" providerId="ADAL" clId="{F6916BB8-39AD-4E92-84B1-A2F2334DB00C}" dt="2022-12-21T15:29:14.891" v="27474" actId="478"/>
          <ac:spMkLst>
            <pc:docMk/>
            <pc:sldMk cId="997921679" sldId="610"/>
            <ac:spMk id="255" creationId="{E3A365DB-452B-05EA-E87E-25E87C820FE6}"/>
          </ac:spMkLst>
        </pc:spChg>
        <pc:spChg chg="del mod">
          <ac:chgData name="GAETANO RANDAZZO" userId="6bcc7446-c451-42ee-9900-145cf876e556" providerId="ADAL" clId="{F6916BB8-39AD-4E92-84B1-A2F2334DB00C}" dt="2022-12-21T15:29:18.663" v="27476" actId="478"/>
          <ac:spMkLst>
            <pc:docMk/>
            <pc:sldMk cId="997921679" sldId="610"/>
            <ac:spMk id="256" creationId="{FED338D8-6D36-5197-3BBA-5F8C82637FB2}"/>
          </ac:spMkLst>
        </pc:spChg>
        <pc:spChg chg="del mod">
          <ac:chgData name="GAETANO RANDAZZO" userId="6bcc7446-c451-42ee-9900-145cf876e556" providerId="ADAL" clId="{F6916BB8-39AD-4E92-84B1-A2F2334DB00C}" dt="2022-12-21T15:29:30.306" v="27483" actId="478"/>
          <ac:spMkLst>
            <pc:docMk/>
            <pc:sldMk cId="997921679" sldId="610"/>
            <ac:spMk id="257" creationId="{263E8957-46F9-EE83-A94F-0195A9B2CB8C}"/>
          </ac:spMkLst>
        </pc:spChg>
        <pc:spChg chg="del mod">
          <ac:chgData name="GAETANO RANDAZZO" userId="6bcc7446-c451-42ee-9900-145cf876e556" providerId="ADAL" clId="{F6916BB8-39AD-4E92-84B1-A2F2334DB00C}" dt="2022-12-21T15:27:46.807" v="27456" actId="478"/>
          <ac:spMkLst>
            <pc:docMk/>
            <pc:sldMk cId="997921679" sldId="610"/>
            <ac:spMk id="258" creationId="{E6C6B548-71B3-B52E-CECE-D7EFB14673C0}"/>
          </ac:spMkLst>
        </pc:spChg>
        <pc:spChg chg="del mod">
          <ac:chgData name="GAETANO RANDAZZO" userId="6bcc7446-c451-42ee-9900-145cf876e556" providerId="ADAL" clId="{F6916BB8-39AD-4E92-84B1-A2F2334DB00C}" dt="2022-12-21T15:29:05.621" v="27469" actId="478"/>
          <ac:spMkLst>
            <pc:docMk/>
            <pc:sldMk cId="997921679" sldId="610"/>
            <ac:spMk id="259" creationId="{D04C76BD-7288-2801-F92F-9F2A81A6C212}"/>
          </ac:spMkLst>
        </pc:spChg>
        <pc:spChg chg="del mod">
          <ac:chgData name="GAETANO RANDAZZO" userId="6bcc7446-c451-42ee-9900-145cf876e556" providerId="ADAL" clId="{F6916BB8-39AD-4E92-84B1-A2F2334DB00C}" dt="2022-12-21T15:29:06.704" v="27470" actId="478"/>
          <ac:spMkLst>
            <pc:docMk/>
            <pc:sldMk cId="997921679" sldId="610"/>
            <ac:spMk id="260" creationId="{F2EA28A6-EE59-32F1-237D-A3972354E297}"/>
          </ac:spMkLst>
        </pc:spChg>
        <pc:spChg chg="del mod">
          <ac:chgData name="GAETANO RANDAZZO" userId="6bcc7446-c451-42ee-9900-145cf876e556" providerId="ADAL" clId="{F6916BB8-39AD-4E92-84B1-A2F2334DB00C}" dt="2022-12-21T15:29:35.407" v="27486" actId="478"/>
          <ac:spMkLst>
            <pc:docMk/>
            <pc:sldMk cId="997921679" sldId="610"/>
            <ac:spMk id="261" creationId="{F4556023-D5DF-E500-726C-6B2844DB3074}"/>
          </ac:spMkLst>
        </pc:spChg>
        <pc:spChg chg="del mod">
          <ac:chgData name="GAETANO RANDAZZO" userId="6bcc7446-c451-42ee-9900-145cf876e556" providerId="ADAL" clId="{F6916BB8-39AD-4E92-84B1-A2F2334DB00C}" dt="2022-12-21T15:27:43.029" v="27453" actId="478"/>
          <ac:spMkLst>
            <pc:docMk/>
            <pc:sldMk cId="997921679" sldId="610"/>
            <ac:spMk id="262" creationId="{4B6CA441-B869-7BBF-38D6-C9BAA0C1C6A6}"/>
          </ac:spMkLst>
        </pc:spChg>
        <pc:spChg chg="del mod">
          <ac:chgData name="GAETANO RANDAZZO" userId="6bcc7446-c451-42ee-9900-145cf876e556" providerId="ADAL" clId="{F6916BB8-39AD-4E92-84B1-A2F2334DB00C}" dt="2022-12-21T15:29:04.538" v="27468" actId="478"/>
          <ac:spMkLst>
            <pc:docMk/>
            <pc:sldMk cId="997921679" sldId="610"/>
            <ac:spMk id="263" creationId="{FD16DBFB-9745-566F-4B04-F8BD01F6326E}"/>
          </ac:spMkLst>
        </pc:spChg>
        <pc:spChg chg="del mod">
          <ac:chgData name="GAETANO RANDAZZO" userId="6bcc7446-c451-42ee-9900-145cf876e556" providerId="ADAL" clId="{F6916BB8-39AD-4E92-84B1-A2F2334DB00C}" dt="2022-12-21T15:29:08.558" v="27471" actId="478"/>
          <ac:spMkLst>
            <pc:docMk/>
            <pc:sldMk cId="997921679" sldId="610"/>
            <ac:spMk id="264" creationId="{7DAE7757-1AFF-48F3-3F38-ED066016D054}"/>
          </ac:spMkLst>
        </pc:spChg>
        <pc:spChg chg="del mod">
          <ac:chgData name="GAETANO RANDAZZO" userId="6bcc7446-c451-42ee-9900-145cf876e556" providerId="ADAL" clId="{F6916BB8-39AD-4E92-84B1-A2F2334DB00C}" dt="2022-12-21T15:29:37.120" v="27487" actId="478"/>
          <ac:spMkLst>
            <pc:docMk/>
            <pc:sldMk cId="997921679" sldId="610"/>
            <ac:spMk id="265" creationId="{80B4A084-BAF6-66C4-865E-83C366570D61}"/>
          </ac:spMkLst>
        </pc:spChg>
        <pc:spChg chg="del mod">
          <ac:chgData name="GAETANO RANDAZZO" userId="6bcc7446-c451-42ee-9900-145cf876e556" providerId="ADAL" clId="{F6916BB8-39AD-4E92-84B1-A2F2334DB00C}" dt="2022-12-21T15:28:59.271" v="27464" actId="478"/>
          <ac:spMkLst>
            <pc:docMk/>
            <pc:sldMk cId="997921679" sldId="610"/>
            <ac:spMk id="266" creationId="{1957459B-4A2C-D808-AEB4-1F6AF5D376A6}"/>
          </ac:spMkLst>
        </pc:spChg>
        <pc:spChg chg="del mod">
          <ac:chgData name="GAETANO RANDAZZO" userId="6bcc7446-c451-42ee-9900-145cf876e556" providerId="ADAL" clId="{F6916BB8-39AD-4E92-84B1-A2F2334DB00C}" dt="2022-12-21T15:29:02.653" v="27466" actId="478"/>
          <ac:spMkLst>
            <pc:docMk/>
            <pc:sldMk cId="997921679" sldId="610"/>
            <ac:spMk id="267" creationId="{0261E1E5-3DC0-8189-9AE8-E659213C8465}"/>
          </ac:spMkLst>
        </pc:spChg>
        <pc:spChg chg="del mod">
          <ac:chgData name="GAETANO RANDAZZO" userId="6bcc7446-c451-42ee-9900-145cf876e556" providerId="ADAL" clId="{F6916BB8-39AD-4E92-84B1-A2F2334DB00C}" dt="2022-12-21T15:28:39.051" v="27461" actId="478"/>
          <ac:spMkLst>
            <pc:docMk/>
            <pc:sldMk cId="997921679" sldId="610"/>
            <ac:spMk id="268" creationId="{84E13475-088F-5D0D-A824-1E4A30C8E234}"/>
          </ac:spMkLst>
        </pc:spChg>
        <pc:spChg chg="del mod">
          <ac:chgData name="GAETANO RANDAZZO" userId="6bcc7446-c451-42ee-9900-145cf876e556" providerId="ADAL" clId="{F6916BB8-39AD-4E92-84B1-A2F2334DB00C}" dt="2022-12-21T15:29:26.012" v="27480" actId="478"/>
          <ac:spMkLst>
            <pc:docMk/>
            <pc:sldMk cId="997921679" sldId="610"/>
            <ac:spMk id="269" creationId="{60C577F7-E44B-5C21-94C3-0E408F98C908}"/>
          </ac:spMkLst>
        </pc:spChg>
        <pc:spChg chg="del mod">
          <ac:chgData name="GAETANO RANDAZZO" userId="6bcc7446-c451-42ee-9900-145cf876e556" providerId="ADAL" clId="{F6916BB8-39AD-4E92-84B1-A2F2334DB00C}" dt="2022-12-21T15:29:27.364" v="27481" actId="478"/>
          <ac:spMkLst>
            <pc:docMk/>
            <pc:sldMk cId="997921679" sldId="610"/>
            <ac:spMk id="270" creationId="{15A936D1-7C4C-3712-4F5D-CD64401DEEF7}"/>
          </ac:spMkLst>
        </pc:spChg>
        <pc:spChg chg="del mod">
          <ac:chgData name="GAETANO RANDAZZO" userId="6bcc7446-c451-42ee-9900-145cf876e556" providerId="ADAL" clId="{F6916BB8-39AD-4E92-84B1-A2F2334DB00C}" dt="2022-12-21T15:29:12.583" v="27472" actId="478"/>
          <ac:spMkLst>
            <pc:docMk/>
            <pc:sldMk cId="997921679" sldId="610"/>
            <ac:spMk id="271" creationId="{EFCD024A-7021-4853-F29B-E57F1B33F958}"/>
          </ac:spMkLst>
        </pc:spChg>
        <pc:spChg chg="del mod">
          <ac:chgData name="GAETANO RANDAZZO" userId="6bcc7446-c451-42ee-9900-145cf876e556" providerId="ADAL" clId="{F6916BB8-39AD-4E92-84B1-A2F2334DB00C}" dt="2022-12-21T15:27:51.384" v="27458" actId="478"/>
          <ac:spMkLst>
            <pc:docMk/>
            <pc:sldMk cId="997921679" sldId="610"/>
            <ac:spMk id="272" creationId="{610BC019-3F8E-196E-9893-3E06372B2B27}"/>
          </ac:spMkLst>
        </pc:spChg>
        <pc:spChg chg="del mod">
          <ac:chgData name="GAETANO RANDAZZO" userId="6bcc7446-c451-42ee-9900-145cf876e556" providerId="ADAL" clId="{F6916BB8-39AD-4E92-84B1-A2F2334DB00C}" dt="2022-12-21T15:27:52.563" v="27459" actId="478"/>
          <ac:spMkLst>
            <pc:docMk/>
            <pc:sldMk cId="997921679" sldId="610"/>
            <ac:spMk id="273" creationId="{35E90379-440D-45FF-38E5-F962AD3430A5}"/>
          </ac:spMkLst>
        </pc:spChg>
        <pc:spChg chg="del mod">
          <ac:chgData name="GAETANO RANDAZZO" userId="6bcc7446-c451-42ee-9900-145cf876e556" providerId="ADAL" clId="{F6916BB8-39AD-4E92-84B1-A2F2334DB00C}" dt="2022-12-21T15:27:53.726" v="27460" actId="478"/>
          <ac:spMkLst>
            <pc:docMk/>
            <pc:sldMk cId="997921679" sldId="610"/>
            <ac:spMk id="274" creationId="{94683416-C6C9-4534-8477-54D940A11B98}"/>
          </ac:spMkLst>
        </pc:spChg>
        <pc:spChg chg="mod">
          <ac:chgData name="GAETANO RANDAZZO" userId="6bcc7446-c451-42ee-9900-145cf876e556" providerId="ADAL" clId="{F6916BB8-39AD-4E92-84B1-A2F2334DB00C}" dt="2022-12-21T15:29:03.611" v="27467" actId="20577"/>
          <ac:spMkLst>
            <pc:docMk/>
            <pc:sldMk cId="997921679" sldId="610"/>
            <ac:spMk id="293" creationId="{BA8E06E5-1855-1271-1747-81DB8121B2EA}"/>
          </ac:spMkLst>
        </pc:spChg>
        <pc:spChg chg="mod">
          <ac:chgData name="GAETANO RANDAZZO" userId="6bcc7446-c451-42ee-9900-145cf876e556" providerId="ADAL" clId="{F6916BB8-39AD-4E92-84B1-A2F2334DB00C}" dt="2022-12-21T15:27:33.621" v="27450"/>
          <ac:spMkLst>
            <pc:docMk/>
            <pc:sldMk cId="997921679" sldId="610"/>
            <ac:spMk id="298" creationId="{FA9C6B31-F9BE-80CB-F2BE-589F8EADD10F}"/>
          </ac:spMkLst>
        </pc:spChg>
        <pc:spChg chg="mod">
          <ac:chgData name="GAETANO RANDAZZO" userId="6bcc7446-c451-42ee-9900-145cf876e556" providerId="ADAL" clId="{F6916BB8-39AD-4E92-84B1-A2F2334DB00C}" dt="2022-12-21T15:27:33.621" v="27450"/>
          <ac:spMkLst>
            <pc:docMk/>
            <pc:sldMk cId="997921679" sldId="610"/>
            <ac:spMk id="299" creationId="{10252B12-8CB0-8AE2-2F4F-312C6848A3D6}"/>
          </ac:spMkLst>
        </pc:spChg>
        <pc:spChg chg="mod">
          <ac:chgData name="GAETANO RANDAZZO" userId="6bcc7446-c451-42ee-9900-145cf876e556" providerId="ADAL" clId="{F6916BB8-39AD-4E92-84B1-A2F2334DB00C}" dt="2022-12-21T15:27:33.621" v="27450"/>
          <ac:spMkLst>
            <pc:docMk/>
            <pc:sldMk cId="997921679" sldId="610"/>
            <ac:spMk id="301" creationId="{74BCDAC3-93C5-6678-7627-BEE515A6B171}"/>
          </ac:spMkLst>
        </pc:spChg>
        <pc:spChg chg="mod">
          <ac:chgData name="GAETANO RANDAZZO" userId="6bcc7446-c451-42ee-9900-145cf876e556" providerId="ADAL" clId="{F6916BB8-39AD-4E92-84B1-A2F2334DB00C}" dt="2022-12-21T15:27:33.621" v="27450"/>
          <ac:spMkLst>
            <pc:docMk/>
            <pc:sldMk cId="997921679" sldId="610"/>
            <ac:spMk id="353" creationId="{7274B2A7-480E-5066-116E-55B6FB87AC5B}"/>
          </ac:spMkLst>
        </pc:spChg>
        <pc:spChg chg="mod">
          <ac:chgData name="GAETANO RANDAZZO" userId="6bcc7446-c451-42ee-9900-145cf876e556" providerId="ADAL" clId="{F6916BB8-39AD-4E92-84B1-A2F2334DB00C}" dt="2022-12-21T15:27:33.621" v="27450"/>
          <ac:spMkLst>
            <pc:docMk/>
            <pc:sldMk cId="997921679" sldId="610"/>
            <ac:spMk id="354" creationId="{7D549E9F-01AD-6A25-F189-06E3EF722D0D}"/>
          </ac:spMkLst>
        </pc:spChg>
        <pc:spChg chg="mod">
          <ac:chgData name="GAETANO RANDAZZO" userId="6bcc7446-c451-42ee-9900-145cf876e556" providerId="ADAL" clId="{F6916BB8-39AD-4E92-84B1-A2F2334DB00C}" dt="2022-12-21T15:27:33.621" v="27450"/>
          <ac:spMkLst>
            <pc:docMk/>
            <pc:sldMk cId="997921679" sldId="610"/>
            <ac:spMk id="355" creationId="{4729A7F5-C7C7-AC4F-A926-6B421717699F}"/>
          </ac:spMkLst>
        </pc:spChg>
        <pc:spChg chg="mod">
          <ac:chgData name="GAETANO RANDAZZO" userId="6bcc7446-c451-42ee-9900-145cf876e556" providerId="ADAL" clId="{F6916BB8-39AD-4E92-84B1-A2F2334DB00C}" dt="2022-12-21T15:27:33.621" v="27450"/>
          <ac:spMkLst>
            <pc:docMk/>
            <pc:sldMk cId="997921679" sldId="610"/>
            <ac:spMk id="356" creationId="{22A334F6-1709-71D9-456A-97CAA8B1A169}"/>
          </ac:spMkLst>
        </pc:spChg>
        <pc:spChg chg="mod">
          <ac:chgData name="GAETANO RANDAZZO" userId="6bcc7446-c451-42ee-9900-145cf876e556" providerId="ADAL" clId="{F6916BB8-39AD-4E92-84B1-A2F2334DB00C}" dt="2022-12-21T15:27:33.621" v="27450"/>
          <ac:spMkLst>
            <pc:docMk/>
            <pc:sldMk cId="997921679" sldId="610"/>
            <ac:spMk id="357" creationId="{068F354E-5536-7044-F86E-FB3C6BA1D655}"/>
          </ac:spMkLst>
        </pc:spChg>
        <pc:spChg chg="mod">
          <ac:chgData name="GAETANO RANDAZZO" userId="6bcc7446-c451-42ee-9900-145cf876e556" providerId="ADAL" clId="{F6916BB8-39AD-4E92-84B1-A2F2334DB00C}" dt="2022-12-21T15:27:33.621" v="27450"/>
          <ac:spMkLst>
            <pc:docMk/>
            <pc:sldMk cId="997921679" sldId="610"/>
            <ac:spMk id="358" creationId="{8ECC9C3E-196F-A13D-61CE-D36238715CEC}"/>
          </ac:spMkLst>
        </pc:spChg>
        <pc:spChg chg="mod">
          <ac:chgData name="GAETANO RANDAZZO" userId="6bcc7446-c451-42ee-9900-145cf876e556" providerId="ADAL" clId="{F6916BB8-39AD-4E92-84B1-A2F2334DB00C}" dt="2022-12-21T15:27:33.621" v="27450"/>
          <ac:spMkLst>
            <pc:docMk/>
            <pc:sldMk cId="997921679" sldId="610"/>
            <ac:spMk id="359" creationId="{AF2541B4-62F0-0B01-E5DC-51CD6E1F2523}"/>
          </ac:spMkLst>
        </pc:spChg>
        <pc:spChg chg="mod">
          <ac:chgData name="GAETANO RANDAZZO" userId="6bcc7446-c451-42ee-9900-145cf876e556" providerId="ADAL" clId="{F6916BB8-39AD-4E92-84B1-A2F2334DB00C}" dt="2022-12-21T15:27:33.621" v="27450"/>
          <ac:spMkLst>
            <pc:docMk/>
            <pc:sldMk cId="997921679" sldId="610"/>
            <ac:spMk id="360" creationId="{CFA8E3FC-BB75-4F50-35B7-C5805418A5BC}"/>
          </ac:spMkLst>
        </pc:spChg>
        <pc:spChg chg="mod">
          <ac:chgData name="GAETANO RANDAZZO" userId="6bcc7446-c451-42ee-9900-145cf876e556" providerId="ADAL" clId="{F6916BB8-39AD-4E92-84B1-A2F2334DB00C}" dt="2022-12-21T15:28:41.921" v="27463" actId="571"/>
          <ac:spMkLst>
            <pc:docMk/>
            <pc:sldMk cId="997921679" sldId="610"/>
            <ac:spMk id="366" creationId="{D26F333A-3F75-DDD3-D6E6-2CEC1A29C557}"/>
          </ac:spMkLst>
        </pc:spChg>
        <pc:spChg chg="mod">
          <ac:chgData name="GAETANO RANDAZZO" userId="6bcc7446-c451-42ee-9900-145cf876e556" providerId="ADAL" clId="{F6916BB8-39AD-4E92-84B1-A2F2334DB00C}" dt="2022-12-21T15:28:41.921" v="27463" actId="571"/>
          <ac:spMkLst>
            <pc:docMk/>
            <pc:sldMk cId="997921679" sldId="610"/>
            <ac:spMk id="367" creationId="{FC6016DB-BDE2-6ABB-39FB-72E2FA99E87A}"/>
          </ac:spMkLst>
        </pc:spChg>
        <pc:spChg chg="mod">
          <ac:chgData name="GAETANO RANDAZZO" userId="6bcc7446-c451-42ee-9900-145cf876e556" providerId="ADAL" clId="{F6916BB8-39AD-4E92-84B1-A2F2334DB00C}" dt="2022-12-21T15:28:41.921" v="27463" actId="571"/>
          <ac:spMkLst>
            <pc:docMk/>
            <pc:sldMk cId="997921679" sldId="610"/>
            <ac:spMk id="368" creationId="{92423A9F-62C4-610F-2257-67F14CB3C9DD}"/>
          </ac:spMkLst>
        </pc:spChg>
        <pc:spChg chg="mod">
          <ac:chgData name="GAETANO RANDAZZO" userId="6bcc7446-c451-42ee-9900-145cf876e556" providerId="ADAL" clId="{F6916BB8-39AD-4E92-84B1-A2F2334DB00C}" dt="2022-12-21T15:28:41.921" v="27463" actId="571"/>
          <ac:spMkLst>
            <pc:docMk/>
            <pc:sldMk cId="997921679" sldId="610"/>
            <ac:spMk id="369" creationId="{EF9C28DB-7255-E4F2-83A0-EF9C889542FF}"/>
          </ac:spMkLst>
        </pc:spChg>
        <pc:spChg chg="mod">
          <ac:chgData name="GAETANO RANDAZZO" userId="6bcc7446-c451-42ee-9900-145cf876e556" providerId="ADAL" clId="{F6916BB8-39AD-4E92-84B1-A2F2334DB00C}" dt="2022-12-21T15:28:41.921" v="27463" actId="571"/>
          <ac:spMkLst>
            <pc:docMk/>
            <pc:sldMk cId="997921679" sldId="610"/>
            <ac:spMk id="370" creationId="{C0EC08AB-DC45-AD21-D40C-EEAD0D1C2417}"/>
          </ac:spMkLst>
        </pc:spChg>
        <pc:spChg chg="mod">
          <ac:chgData name="GAETANO RANDAZZO" userId="6bcc7446-c451-42ee-9900-145cf876e556" providerId="ADAL" clId="{F6916BB8-39AD-4E92-84B1-A2F2334DB00C}" dt="2022-12-21T15:28:41.921" v="27463" actId="571"/>
          <ac:spMkLst>
            <pc:docMk/>
            <pc:sldMk cId="997921679" sldId="610"/>
            <ac:spMk id="371" creationId="{6AC374D2-CC5D-B1F2-49F1-003C84F77A51}"/>
          </ac:spMkLst>
        </pc:spChg>
        <pc:spChg chg="mod">
          <ac:chgData name="GAETANO RANDAZZO" userId="6bcc7446-c451-42ee-9900-145cf876e556" providerId="ADAL" clId="{F6916BB8-39AD-4E92-84B1-A2F2334DB00C}" dt="2022-12-21T15:28:41.921" v="27463" actId="571"/>
          <ac:spMkLst>
            <pc:docMk/>
            <pc:sldMk cId="997921679" sldId="610"/>
            <ac:spMk id="372" creationId="{E4EAF916-5A9C-AFD4-6987-403F99C5FE42}"/>
          </ac:spMkLst>
        </pc:spChg>
        <pc:spChg chg="mod">
          <ac:chgData name="GAETANO RANDAZZO" userId="6bcc7446-c451-42ee-9900-145cf876e556" providerId="ADAL" clId="{F6916BB8-39AD-4E92-84B1-A2F2334DB00C}" dt="2022-12-21T15:28:41.921" v="27463" actId="571"/>
          <ac:spMkLst>
            <pc:docMk/>
            <pc:sldMk cId="997921679" sldId="610"/>
            <ac:spMk id="373" creationId="{F8AD2643-A0EE-6955-6D73-749C341F3BA9}"/>
          </ac:spMkLst>
        </pc:spChg>
        <pc:spChg chg="mod">
          <ac:chgData name="GAETANO RANDAZZO" userId="6bcc7446-c451-42ee-9900-145cf876e556" providerId="ADAL" clId="{F6916BB8-39AD-4E92-84B1-A2F2334DB00C}" dt="2022-12-21T15:28:41.921" v="27463" actId="571"/>
          <ac:spMkLst>
            <pc:docMk/>
            <pc:sldMk cId="997921679" sldId="610"/>
            <ac:spMk id="375" creationId="{2DEEBCD5-4212-4A01-94E2-35DD547082CD}"/>
          </ac:spMkLst>
        </pc:spChg>
        <pc:spChg chg="mod">
          <ac:chgData name="GAETANO RANDAZZO" userId="6bcc7446-c451-42ee-9900-145cf876e556" providerId="ADAL" clId="{F6916BB8-39AD-4E92-84B1-A2F2334DB00C}" dt="2022-12-21T15:28:41.921" v="27463" actId="571"/>
          <ac:spMkLst>
            <pc:docMk/>
            <pc:sldMk cId="997921679" sldId="610"/>
            <ac:spMk id="376" creationId="{F02F2364-1A8F-856C-A9D8-9FC7F6B8E81C}"/>
          </ac:spMkLst>
        </pc:spChg>
        <pc:spChg chg="mod">
          <ac:chgData name="GAETANO RANDAZZO" userId="6bcc7446-c451-42ee-9900-145cf876e556" providerId="ADAL" clId="{F6916BB8-39AD-4E92-84B1-A2F2334DB00C}" dt="2022-12-21T15:28:41.921" v="27463" actId="571"/>
          <ac:spMkLst>
            <pc:docMk/>
            <pc:sldMk cId="997921679" sldId="610"/>
            <ac:spMk id="377" creationId="{B695E2C2-6BBA-DA09-BAF1-11739C4ACF1D}"/>
          </ac:spMkLst>
        </pc:spChg>
        <pc:spChg chg="mod">
          <ac:chgData name="GAETANO RANDAZZO" userId="6bcc7446-c451-42ee-9900-145cf876e556" providerId="ADAL" clId="{F6916BB8-39AD-4E92-84B1-A2F2334DB00C}" dt="2022-12-21T15:28:41.921" v="27463" actId="571"/>
          <ac:spMkLst>
            <pc:docMk/>
            <pc:sldMk cId="997921679" sldId="610"/>
            <ac:spMk id="378" creationId="{47761EAA-DDDD-5F8A-884E-5C72C5994346}"/>
          </ac:spMkLst>
        </pc:spChg>
        <pc:spChg chg="mod">
          <ac:chgData name="GAETANO RANDAZZO" userId="6bcc7446-c451-42ee-9900-145cf876e556" providerId="ADAL" clId="{F6916BB8-39AD-4E92-84B1-A2F2334DB00C}" dt="2022-12-21T15:28:41.921" v="27463" actId="571"/>
          <ac:spMkLst>
            <pc:docMk/>
            <pc:sldMk cId="997921679" sldId="610"/>
            <ac:spMk id="379" creationId="{B873045F-010E-0660-FD95-A6A1C7E11FD3}"/>
          </ac:spMkLst>
        </pc:spChg>
        <pc:spChg chg="mod">
          <ac:chgData name="GAETANO RANDAZZO" userId="6bcc7446-c451-42ee-9900-145cf876e556" providerId="ADAL" clId="{F6916BB8-39AD-4E92-84B1-A2F2334DB00C}" dt="2022-12-21T15:28:41.921" v="27463" actId="571"/>
          <ac:spMkLst>
            <pc:docMk/>
            <pc:sldMk cId="997921679" sldId="610"/>
            <ac:spMk id="380" creationId="{45D020AC-5D88-8819-4984-838654DFD165}"/>
          </ac:spMkLst>
        </pc:spChg>
        <pc:spChg chg="mod">
          <ac:chgData name="GAETANO RANDAZZO" userId="6bcc7446-c451-42ee-9900-145cf876e556" providerId="ADAL" clId="{F6916BB8-39AD-4E92-84B1-A2F2334DB00C}" dt="2022-12-21T15:28:41.921" v="27463" actId="571"/>
          <ac:spMkLst>
            <pc:docMk/>
            <pc:sldMk cId="997921679" sldId="610"/>
            <ac:spMk id="381" creationId="{0F0E54C3-A44C-E5F9-865C-86AB3B0F5E0C}"/>
          </ac:spMkLst>
        </pc:spChg>
        <pc:spChg chg="mod">
          <ac:chgData name="GAETANO RANDAZZO" userId="6bcc7446-c451-42ee-9900-145cf876e556" providerId="ADAL" clId="{F6916BB8-39AD-4E92-84B1-A2F2334DB00C}" dt="2022-12-21T15:28:41.921" v="27463" actId="571"/>
          <ac:spMkLst>
            <pc:docMk/>
            <pc:sldMk cId="997921679" sldId="610"/>
            <ac:spMk id="382" creationId="{359F9744-1F6F-6D29-ADFA-EE76E9D500A2}"/>
          </ac:spMkLst>
        </pc:spChg>
        <pc:spChg chg="mod">
          <ac:chgData name="GAETANO RANDAZZO" userId="6bcc7446-c451-42ee-9900-145cf876e556" providerId="ADAL" clId="{F6916BB8-39AD-4E92-84B1-A2F2334DB00C}" dt="2022-12-21T15:28:41.921" v="27463" actId="571"/>
          <ac:spMkLst>
            <pc:docMk/>
            <pc:sldMk cId="997921679" sldId="610"/>
            <ac:spMk id="383" creationId="{B66B71C9-83A7-634B-DE75-FA598DB938B7}"/>
          </ac:spMkLst>
        </pc:spChg>
        <pc:spChg chg="mod">
          <ac:chgData name="GAETANO RANDAZZO" userId="6bcc7446-c451-42ee-9900-145cf876e556" providerId="ADAL" clId="{F6916BB8-39AD-4E92-84B1-A2F2334DB00C}" dt="2022-12-21T15:28:41.921" v="27463" actId="571"/>
          <ac:spMkLst>
            <pc:docMk/>
            <pc:sldMk cId="997921679" sldId="610"/>
            <ac:spMk id="384" creationId="{91C1940D-09D9-1E66-11ED-34EA41F195FD}"/>
          </ac:spMkLst>
        </pc:spChg>
        <pc:spChg chg="mod">
          <ac:chgData name="GAETANO RANDAZZO" userId="6bcc7446-c451-42ee-9900-145cf876e556" providerId="ADAL" clId="{F6916BB8-39AD-4E92-84B1-A2F2334DB00C}" dt="2022-12-21T15:28:41.921" v="27463" actId="571"/>
          <ac:spMkLst>
            <pc:docMk/>
            <pc:sldMk cId="997921679" sldId="610"/>
            <ac:spMk id="385" creationId="{D9C164D1-1D66-8FD9-33C8-98BF32BEF8B6}"/>
          </ac:spMkLst>
        </pc:spChg>
        <pc:spChg chg="mod">
          <ac:chgData name="GAETANO RANDAZZO" userId="6bcc7446-c451-42ee-9900-145cf876e556" providerId="ADAL" clId="{F6916BB8-39AD-4E92-84B1-A2F2334DB00C}" dt="2022-12-21T15:28:41.921" v="27463" actId="571"/>
          <ac:spMkLst>
            <pc:docMk/>
            <pc:sldMk cId="997921679" sldId="610"/>
            <ac:spMk id="386" creationId="{3CAC5047-368A-4943-DB93-4736B3E488A7}"/>
          </ac:spMkLst>
        </pc:spChg>
        <pc:spChg chg="mod">
          <ac:chgData name="GAETANO RANDAZZO" userId="6bcc7446-c451-42ee-9900-145cf876e556" providerId="ADAL" clId="{F6916BB8-39AD-4E92-84B1-A2F2334DB00C}" dt="2022-12-21T15:28:41.921" v="27463" actId="571"/>
          <ac:spMkLst>
            <pc:docMk/>
            <pc:sldMk cId="997921679" sldId="610"/>
            <ac:spMk id="387" creationId="{CE10DDB7-530D-5A0A-3DB7-9780F01F51EA}"/>
          </ac:spMkLst>
        </pc:spChg>
        <pc:spChg chg="mod">
          <ac:chgData name="GAETANO RANDAZZO" userId="6bcc7446-c451-42ee-9900-145cf876e556" providerId="ADAL" clId="{F6916BB8-39AD-4E92-84B1-A2F2334DB00C}" dt="2022-12-21T15:28:41.921" v="27463" actId="571"/>
          <ac:spMkLst>
            <pc:docMk/>
            <pc:sldMk cId="997921679" sldId="610"/>
            <ac:spMk id="388" creationId="{75B05A3A-422C-AFFD-C23E-F15EA0BAB18C}"/>
          </ac:spMkLst>
        </pc:spChg>
        <pc:spChg chg="mod">
          <ac:chgData name="GAETANO RANDAZZO" userId="6bcc7446-c451-42ee-9900-145cf876e556" providerId="ADAL" clId="{F6916BB8-39AD-4E92-84B1-A2F2334DB00C}" dt="2022-12-21T15:28:41.921" v="27463" actId="571"/>
          <ac:spMkLst>
            <pc:docMk/>
            <pc:sldMk cId="997921679" sldId="610"/>
            <ac:spMk id="389" creationId="{0BF9C1EA-44B7-B8E1-FB3B-616F694CA0ED}"/>
          </ac:spMkLst>
        </pc:spChg>
        <pc:spChg chg="mod">
          <ac:chgData name="GAETANO RANDAZZO" userId="6bcc7446-c451-42ee-9900-145cf876e556" providerId="ADAL" clId="{F6916BB8-39AD-4E92-84B1-A2F2334DB00C}" dt="2022-12-21T15:28:41.921" v="27463" actId="571"/>
          <ac:spMkLst>
            <pc:docMk/>
            <pc:sldMk cId="997921679" sldId="610"/>
            <ac:spMk id="390" creationId="{1046B1BD-102C-93CA-9F38-8BA083942E92}"/>
          </ac:spMkLst>
        </pc:spChg>
        <pc:spChg chg="mod">
          <ac:chgData name="GAETANO RANDAZZO" userId="6bcc7446-c451-42ee-9900-145cf876e556" providerId="ADAL" clId="{F6916BB8-39AD-4E92-84B1-A2F2334DB00C}" dt="2022-12-21T15:28:41.921" v="27463" actId="571"/>
          <ac:spMkLst>
            <pc:docMk/>
            <pc:sldMk cId="997921679" sldId="610"/>
            <ac:spMk id="391" creationId="{0A05CC82-5CB4-5CA1-E601-FB190DCFDB38}"/>
          </ac:spMkLst>
        </pc:spChg>
        <pc:spChg chg="mod">
          <ac:chgData name="GAETANO RANDAZZO" userId="6bcc7446-c451-42ee-9900-145cf876e556" providerId="ADAL" clId="{F6916BB8-39AD-4E92-84B1-A2F2334DB00C}" dt="2022-12-21T15:28:41.921" v="27463" actId="571"/>
          <ac:spMkLst>
            <pc:docMk/>
            <pc:sldMk cId="997921679" sldId="610"/>
            <ac:spMk id="392" creationId="{D1155916-7BC7-9DF4-E00A-3698D5C07D40}"/>
          </ac:spMkLst>
        </pc:spChg>
        <pc:spChg chg="mod">
          <ac:chgData name="GAETANO RANDAZZO" userId="6bcc7446-c451-42ee-9900-145cf876e556" providerId="ADAL" clId="{F6916BB8-39AD-4E92-84B1-A2F2334DB00C}" dt="2022-12-21T15:28:41.921" v="27463" actId="571"/>
          <ac:spMkLst>
            <pc:docMk/>
            <pc:sldMk cId="997921679" sldId="610"/>
            <ac:spMk id="411" creationId="{8B0FE1F1-5711-9E0C-2723-D12A450EF9AA}"/>
          </ac:spMkLst>
        </pc:spChg>
        <pc:spChg chg="mod">
          <ac:chgData name="GAETANO RANDAZZO" userId="6bcc7446-c451-42ee-9900-145cf876e556" providerId="ADAL" clId="{F6916BB8-39AD-4E92-84B1-A2F2334DB00C}" dt="2022-12-21T15:28:41.921" v="27463" actId="571"/>
          <ac:spMkLst>
            <pc:docMk/>
            <pc:sldMk cId="997921679" sldId="610"/>
            <ac:spMk id="416" creationId="{3F78BC57-3A4C-9600-872B-6D06D2861A44}"/>
          </ac:spMkLst>
        </pc:spChg>
        <pc:spChg chg="mod">
          <ac:chgData name="GAETANO RANDAZZO" userId="6bcc7446-c451-42ee-9900-145cf876e556" providerId="ADAL" clId="{F6916BB8-39AD-4E92-84B1-A2F2334DB00C}" dt="2022-12-21T15:28:41.921" v="27463" actId="571"/>
          <ac:spMkLst>
            <pc:docMk/>
            <pc:sldMk cId="997921679" sldId="610"/>
            <ac:spMk id="417" creationId="{3DD0F690-BCD5-6C28-0428-EC6BD408CB27}"/>
          </ac:spMkLst>
        </pc:spChg>
        <pc:spChg chg="mod">
          <ac:chgData name="GAETANO RANDAZZO" userId="6bcc7446-c451-42ee-9900-145cf876e556" providerId="ADAL" clId="{F6916BB8-39AD-4E92-84B1-A2F2334DB00C}" dt="2022-12-21T15:28:41.921" v="27463" actId="571"/>
          <ac:spMkLst>
            <pc:docMk/>
            <pc:sldMk cId="997921679" sldId="610"/>
            <ac:spMk id="419" creationId="{80AD717C-1B75-D175-31D8-817CE3D45D70}"/>
          </ac:spMkLst>
        </pc:spChg>
        <pc:spChg chg="mod">
          <ac:chgData name="GAETANO RANDAZZO" userId="6bcc7446-c451-42ee-9900-145cf876e556" providerId="ADAL" clId="{F6916BB8-39AD-4E92-84B1-A2F2334DB00C}" dt="2022-12-21T15:28:41.921" v="27463" actId="571"/>
          <ac:spMkLst>
            <pc:docMk/>
            <pc:sldMk cId="997921679" sldId="610"/>
            <ac:spMk id="471" creationId="{2151A242-565B-850D-8BB6-99F70FCF86FA}"/>
          </ac:spMkLst>
        </pc:spChg>
        <pc:spChg chg="mod">
          <ac:chgData name="GAETANO RANDAZZO" userId="6bcc7446-c451-42ee-9900-145cf876e556" providerId="ADAL" clId="{F6916BB8-39AD-4E92-84B1-A2F2334DB00C}" dt="2022-12-21T15:28:41.921" v="27463" actId="571"/>
          <ac:spMkLst>
            <pc:docMk/>
            <pc:sldMk cId="997921679" sldId="610"/>
            <ac:spMk id="472" creationId="{3AE39CE9-6DCC-05F6-0977-132F46EE4A7C}"/>
          </ac:spMkLst>
        </pc:spChg>
        <pc:spChg chg="mod">
          <ac:chgData name="GAETANO RANDAZZO" userId="6bcc7446-c451-42ee-9900-145cf876e556" providerId="ADAL" clId="{F6916BB8-39AD-4E92-84B1-A2F2334DB00C}" dt="2022-12-21T15:28:41.921" v="27463" actId="571"/>
          <ac:spMkLst>
            <pc:docMk/>
            <pc:sldMk cId="997921679" sldId="610"/>
            <ac:spMk id="473" creationId="{11CC581F-B80E-B91E-A727-397C1A002EEA}"/>
          </ac:spMkLst>
        </pc:spChg>
        <pc:spChg chg="mod">
          <ac:chgData name="GAETANO RANDAZZO" userId="6bcc7446-c451-42ee-9900-145cf876e556" providerId="ADAL" clId="{F6916BB8-39AD-4E92-84B1-A2F2334DB00C}" dt="2022-12-21T15:28:41.921" v="27463" actId="571"/>
          <ac:spMkLst>
            <pc:docMk/>
            <pc:sldMk cId="997921679" sldId="610"/>
            <ac:spMk id="474" creationId="{401928C5-7632-0725-7AD5-A7FD8BDF2C18}"/>
          </ac:spMkLst>
        </pc:spChg>
        <pc:spChg chg="mod">
          <ac:chgData name="GAETANO RANDAZZO" userId="6bcc7446-c451-42ee-9900-145cf876e556" providerId="ADAL" clId="{F6916BB8-39AD-4E92-84B1-A2F2334DB00C}" dt="2022-12-21T15:28:41.921" v="27463" actId="571"/>
          <ac:spMkLst>
            <pc:docMk/>
            <pc:sldMk cId="997921679" sldId="610"/>
            <ac:spMk id="475" creationId="{0A88B001-041C-3071-8358-6B144485EFAE}"/>
          </ac:spMkLst>
        </pc:spChg>
        <pc:spChg chg="mod">
          <ac:chgData name="GAETANO RANDAZZO" userId="6bcc7446-c451-42ee-9900-145cf876e556" providerId="ADAL" clId="{F6916BB8-39AD-4E92-84B1-A2F2334DB00C}" dt="2022-12-21T15:28:41.921" v="27463" actId="571"/>
          <ac:spMkLst>
            <pc:docMk/>
            <pc:sldMk cId="997921679" sldId="610"/>
            <ac:spMk id="476" creationId="{F72A94BF-B7D3-247B-0CB0-3B6347E68B4E}"/>
          </ac:spMkLst>
        </pc:spChg>
        <pc:spChg chg="mod">
          <ac:chgData name="GAETANO RANDAZZO" userId="6bcc7446-c451-42ee-9900-145cf876e556" providerId="ADAL" clId="{F6916BB8-39AD-4E92-84B1-A2F2334DB00C}" dt="2022-12-21T15:28:41.921" v="27463" actId="571"/>
          <ac:spMkLst>
            <pc:docMk/>
            <pc:sldMk cId="997921679" sldId="610"/>
            <ac:spMk id="477" creationId="{D8380B5E-7A61-9922-7E49-2F2D79762BC9}"/>
          </ac:spMkLst>
        </pc:spChg>
        <pc:spChg chg="mod">
          <ac:chgData name="GAETANO RANDAZZO" userId="6bcc7446-c451-42ee-9900-145cf876e556" providerId="ADAL" clId="{F6916BB8-39AD-4E92-84B1-A2F2334DB00C}" dt="2022-12-21T15:28:41.921" v="27463" actId="571"/>
          <ac:spMkLst>
            <pc:docMk/>
            <pc:sldMk cId="997921679" sldId="610"/>
            <ac:spMk id="478" creationId="{2362523A-ADFA-ADF7-8782-E0DEF2DCE4B0}"/>
          </ac:spMkLst>
        </pc:spChg>
        <pc:spChg chg="add mod">
          <ac:chgData name="GAETANO RANDAZZO" userId="6bcc7446-c451-42ee-9900-145cf876e556" providerId="ADAL" clId="{F6916BB8-39AD-4E92-84B1-A2F2334DB00C}" dt="2022-12-21T15:56:26.975" v="28141" actId="20577"/>
          <ac:spMkLst>
            <pc:docMk/>
            <pc:sldMk cId="997921679" sldId="610"/>
            <ac:spMk id="483" creationId="{BDAFA279-4927-E5CC-9A47-7B14A1C7A25F}"/>
          </ac:spMkLst>
        </pc:spChg>
        <pc:spChg chg="add del mod">
          <ac:chgData name="GAETANO RANDAZZO" userId="6bcc7446-c451-42ee-9900-145cf876e556" providerId="ADAL" clId="{F6916BB8-39AD-4E92-84B1-A2F2334DB00C}" dt="2022-12-21T15:50:08.759" v="27948" actId="478"/>
          <ac:spMkLst>
            <pc:docMk/>
            <pc:sldMk cId="997921679" sldId="610"/>
            <ac:spMk id="484" creationId="{480F2337-DAAA-85BD-C6DE-E67A6AA5CF60}"/>
          </ac:spMkLst>
        </pc:spChg>
        <pc:grpChg chg="del mod">
          <ac:chgData name="GAETANO RANDAZZO" userId="6bcc7446-c451-42ee-9900-145cf876e556" providerId="ADAL" clId="{F6916BB8-39AD-4E92-84B1-A2F2334DB00C}" dt="2022-12-21T15:26:31.589" v="27392" actId="478"/>
          <ac:grpSpMkLst>
            <pc:docMk/>
            <pc:sldMk cId="997921679" sldId="610"/>
            <ac:grpSpMk id="4" creationId="{8B9E5A11-BD54-A8EE-8B62-C86B0EA33998}"/>
          </ac:grpSpMkLst>
        </pc:grpChg>
        <pc:grpChg chg="add del mod">
          <ac:chgData name="GAETANO RANDAZZO" userId="6bcc7446-c451-42ee-9900-145cf876e556" providerId="ADAL" clId="{F6916BB8-39AD-4E92-84B1-A2F2334DB00C}" dt="2022-12-21T15:27:32.663" v="27449"/>
          <ac:grpSpMkLst>
            <pc:docMk/>
            <pc:sldMk cId="997921679" sldId="610"/>
            <ac:grpSpMk id="112" creationId="{0F3476AA-869F-0F25-1FF9-2ACEC59582D5}"/>
          </ac:grpSpMkLst>
        </pc:grpChg>
        <pc:grpChg chg="mod">
          <ac:chgData name="GAETANO RANDAZZO" userId="6bcc7446-c451-42ee-9900-145cf876e556" providerId="ADAL" clId="{F6916BB8-39AD-4E92-84B1-A2F2334DB00C}" dt="2022-12-21T15:27:30.337" v="27448"/>
          <ac:grpSpMkLst>
            <pc:docMk/>
            <pc:sldMk cId="997921679" sldId="610"/>
            <ac:grpSpMk id="113" creationId="{72976553-C984-3D0E-BD52-A4F0166A88FE}"/>
          </ac:grpSpMkLst>
        </pc:grpChg>
        <pc:grpChg chg="mod">
          <ac:chgData name="GAETANO RANDAZZO" userId="6bcc7446-c451-42ee-9900-145cf876e556" providerId="ADAL" clId="{F6916BB8-39AD-4E92-84B1-A2F2334DB00C}" dt="2022-12-21T15:27:30.337" v="27448"/>
          <ac:grpSpMkLst>
            <pc:docMk/>
            <pc:sldMk cId="997921679" sldId="610"/>
            <ac:grpSpMk id="122" creationId="{8FBBED88-1222-F56A-16D2-76190592E3A1}"/>
          </ac:grpSpMkLst>
        </pc:grpChg>
        <pc:grpChg chg="mod">
          <ac:chgData name="GAETANO RANDAZZO" userId="6bcc7446-c451-42ee-9900-145cf876e556" providerId="ADAL" clId="{F6916BB8-39AD-4E92-84B1-A2F2334DB00C}" dt="2022-12-21T15:27:30.337" v="27448"/>
          <ac:grpSpMkLst>
            <pc:docMk/>
            <pc:sldMk cId="997921679" sldId="610"/>
            <ac:grpSpMk id="149" creationId="{73285AD5-FF2F-FD31-45AD-D988BDA30483}"/>
          </ac:grpSpMkLst>
        </pc:grpChg>
        <pc:grpChg chg="mod">
          <ac:chgData name="GAETANO RANDAZZO" userId="6bcc7446-c451-42ee-9900-145cf876e556" providerId="ADAL" clId="{F6916BB8-39AD-4E92-84B1-A2F2334DB00C}" dt="2022-12-21T15:27:30.337" v="27448"/>
          <ac:grpSpMkLst>
            <pc:docMk/>
            <pc:sldMk cId="997921679" sldId="610"/>
            <ac:grpSpMk id="151" creationId="{4704286E-D399-E85C-37C1-1E6648ADC3F4}"/>
          </ac:grpSpMkLst>
        </pc:grpChg>
        <pc:grpChg chg="mod">
          <ac:chgData name="GAETANO RANDAZZO" userId="6bcc7446-c451-42ee-9900-145cf876e556" providerId="ADAL" clId="{F6916BB8-39AD-4E92-84B1-A2F2334DB00C}" dt="2022-12-21T15:27:30.337" v="27448"/>
          <ac:grpSpMkLst>
            <pc:docMk/>
            <pc:sldMk cId="997921679" sldId="610"/>
            <ac:grpSpMk id="152" creationId="{69040E58-3AE1-DD68-1AAC-EFA52529F562}"/>
          </ac:grpSpMkLst>
        </pc:grpChg>
        <pc:grpChg chg="mod">
          <ac:chgData name="GAETANO RANDAZZO" userId="6bcc7446-c451-42ee-9900-145cf876e556" providerId="ADAL" clId="{F6916BB8-39AD-4E92-84B1-A2F2334DB00C}" dt="2022-12-21T15:27:30.337" v="27448"/>
          <ac:grpSpMkLst>
            <pc:docMk/>
            <pc:sldMk cId="997921679" sldId="610"/>
            <ac:grpSpMk id="166" creationId="{A33C0CC5-928B-7C08-A434-0F52B5CC7C3D}"/>
          </ac:grpSpMkLst>
        </pc:grpChg>
        <pc:grpChg chg="mod">
          <ac:chgData name="GAETANO RANDAZZO" userId="6bcc7446-c451-42ee-9900-145cf876e556" providerId="ADAL" clId="{F6916BB8-39AD-4E92-84B1-A2F2334DB00C}" dt="2022-12-21T15:27:30.337" v="27448"/>
          <ac:grpSpMkLst>
            <pc:docMk/>
            <pc:sldMk cId="997921679" sldId="610"/>
            <ac:grpSpMk id="168" creationId="{3B6E6990-D14A-CE2A-313D-042A7D5147B6}"/>
          </ac:grpSpMkLst>
        </pc:grpChg>
        <pc:grpChg chg="mod">
          <ac:chgData name="GAETANO RANDAZZO" userId="6bcc7446-c451-42ee-9900-145cf876e556" providerId="ADAL" clId="{F6916BB8-39AD-4E92-84B1-A2F2334DB00C}" dt="2022-12-21T15:27:30.337" v="27448"/>
          <ac:grpSpMkLst>
            <pc:docMk/>
            <pc:sldMk cId="997921679" sldId="610"/>
            <ac:grpSpMk id="171" creationId="{F94B6B7A-192E-9A6F-1FB2-6418D8762580}"/>
          </ac:grpSpMkLst>
        </pc:grpChg>
        <pc:grpChg chg="mod">
          <ac:chgData name="GAETANO RANDAZZO" userId="6bcc7446-c451-42ee-9900-145cf876e556" providerId="ADAL" clId="{F6916BB8-39AD-4E92-84B1-A2F2334DB00C}" dt="2022-12-21T15:27:30.337" v="27448"/>
          <ac:grpSpMkLst>
            <pc:docMk/>
            <pc:sldMk cId="997921679" sldId="610"/>
            <ac:grpSpMk id="174" creationId="{123A972E-CB8A-4DB8-89EF-DADA479E9D2E}"/>
          </ac:grpSpMkLst>
        </pc:grpChg>
        <pc:grpChg chg="mod">
          <ac:chgData name="GAETANO RANDAZZO" userId="6bcc7446-c451-42ee-9900-145cf876e556" providerId="ADAL" clId="{F6916BB8-39AD-4E92-84B1-A2F2334DB00C}" dt="2022-12-21T15:27:30.337" v="27448"/>
          <ac:grpSpMkLst>
            <pc:docMk/>
            <pc:sldMk cId="997921679" sldId="610"/>
            <ac:grpSpMk id="176" creationId="{BAE5886B-F53C-EA12-8279-6A00A2367A76}"/>
          </ac:grpSpMkLst>
        </pc:grpChg>
        <pc:grpChg chg="mod">
          <ac:chgData name="GAETANO RANDAZZO" userId="6bcc7446-c451-42ee-9900-145cf876e556" providerId="ADAL" clId="{F6916BB8-39AD-4E92-84B1-A2F2334DB00C}" dt="2022-12-21T15:27:30.337" v="27448"/>
          <ac:grpSpMkLst>
            <pc:docMk/>
            <pc:sldMk cId="997921679" sldId="610"/>
            <ac:grpSpMk id="179" creationId="{3B74A015-4ECF-51EB-E12A-B62BEFC5CA73}"/>
          </ac:grpSpMkLst>
        </pc:grpChg>
        <pc:grpChg chg="mod">
          <ac:chgData name="GAETANO RANDAZZO" userId="6bcc7446-c451-42ee-9900-145cf876e556" providerId="ADAL" clId="{F6916BB8-39AD-4E92-84B1-A2F2334DB00C}" dt="2022-12-21T15:27:30.337" v="27448"/>
          <ac:grpSpMkLst>
            <pc:docMk/>
            <pc:sldMk cId="997921679" sldId="610"/>
            <ac:grpSpMk id="185" creationId="{CCA55CB6-F595-D1DD-9D4C-BB60F563EE94}"/>
          </ac:grpSpMkLst>
        </pc:grpChg>
        <pc:grpChg chg="add mod">
          <ac:chgData name="GAETANO RANDAZZO" userId="6bcc7446-c451-42ee-9900-145cf876e556" providerId="ADAL" clId="{F6916BB8-39AD-4E92-84B1-A2F2334DB00C}" dt="2022-12-21T15:29:32.303" v="27485" actId="1076"/>
          <ac:grpSpMkLst>
            <pc:docMk/>
            <pc:sldMk cId="997921679" sldId="610"/>
            <ac:grpSpMk id="238" creationId="{0915D061-E02B-2EDE-7D93-69C1694F962A}"/>
          </ac:grpSpMkLst>
        </pc:grpChg>
        <pc:grpChg chg="del mod">
          <ac:chgData name="GAETANO RANDAZZO" userId="6bcc7446-c451-42ee-9900-145cf876e556" providerId="ADAL" clId="{F6916BB8-39AD-4E92-84B1-A2F2334DB00C}" dt="2022-12-21T15:29:37.120" v="27487" actId="478"/>
          <ac:grpSpMkLst>
            <pc:docMk/>
            <pc:sldMk cId="997921679" sldId="610"/>
            <ac:grpSpMk id="239" creationId="{B26E691A-A3A4-ED33-3795-93C08D25C29D}"/>
          </ac:grpSpMkLst>
        </pc:grpChg>
        <pc:grpChg chg="mod">
          <ac:chgData name="GAETANO RANDAZZO" userId="6bcc7446-c451-42ee-9900-145cf876e556" providerId="ADAL" clId="{F6916BB8-39AD-4E92-84B1-A2F2334DB00C}" dt="2022-12-21T15:27:33.621" v="27450"/>
          <ac:grpSpMkLst>
            <pc:docMk/>
            <pc:sldMk cId="997921679" sldId="610"/>
            <ac:grpSpMk id="248" creationId="{F5916A78-585E-C362-3E21-FB04B12B5CF7}"/>
          </ac:grpSpMkLst>
        </pc:grpChg>
        <pc:grpChg chg="mod">
          <ac:chgData name="GAETANO RANDAZZO" userId="6bcc7446-c451-42ee-9900-145cf876e556" providerId="ADAL" clId="{F6916BB8-39AD-4E92-84B1-A2F2334DB00C}" dt="2022-12-21T15:27:33.621" v="27450"/>
          <ac:grpSpMkLst>
            <pc:docMk/>
            <pc:sldMk cId="997921679" sldId="610"/>
            <ac:grpSpMk id="275" creationId="{925A22BD-2C42-DBAE-71A9-CB32CB63E0FD}"/>
          </ac:grpSpMkLst>
        </pc:grpChg>
        <pc:grpChg chg="mod">
          <ac:chgData name="GAETANO RANDAZZO" userId="6bcc7446-c451-42ee-9900-145cf876e556" providerId="ADAL" clId="{F6916BB8-39AD-4E92-84B1-A2F2334DB00C}" dt="2022-12-21T15:27:33.621" v="27450"/>
          <ac:grpSpMkLst>
            <pc:docMk/>
            <pc:sldMk cId="997921679" sldId="610"/>
            <ac:grpSpMk id="277" creationId="{85CC7F67-DE1A-DAAF-43FF-A587DFA3F386}"/>
          </ac:grpSpMkLst>
        </pc:grpChg>
        <pc:grpChg chg="mod">
          <ac:chgData name="GAETANO RANDAZZO" userId="6bcc7446-c451-42ee-9900-145cf876e556" providerId="ADAL" clId="{F6916BB8-39AD-4E92-84B1-A2F2334DB00C}" dt="2022-12-21T15:27:33.621" v="27450"/>
          <ac:grpSpMkLst>
            <pc:docMk/>
            <pc:sldMk cId="997921679" sldId="610"/>
            <ac:grpSpMk id="278" creationId="{0CE3B5F8-5307-2D18-E0E8-D15BDA9F62FD}"/>
          </ac:grpSpMkLst>
        </pc:grpChg>
        <pc:grpChg chg="mod">
          <ac:chgData name="GAETANO RANDAZZO" userId="6bcc7446-c451-42ee-9900-145cf876e556" providerId="ADAL" clId="{F6916BB8-39AD-4E92-84B1-A2F2334DB00C}" dt="2022-12-21T15:27:33.621" v="27450"/>
          <ac:grpSpMkLst>
            <pc:docMk/>
            <pc:sldMk cId="997921679" sldId="610"/>
            <ac:grpSpMk id="292" creationId="{23CCC49C-A5A0-DC20-7820-B2284813CFDE}"/>
          </ac:grpSpMkLst>
        </pc:grpChg>
        <pc:grpChg chg="mod">
          <ac:chgData name="GAETANO RANDAZZO" userId="6bcc7446-c451-42ee-9900-145cf876e556" providerId="ADAL" clId="{F6916BB8-39AD-4E92-84B1-A2F2334DB00C}" dt="2022-12-21T15:27:33.621" v="27450"/>
          <ac:grpSpMkLst>
            <pc:docMk/>
            <pc:sldMk cId="997921679" sldId="610"/>
            <ac:grpSpMk id="294" creationId="{814DA0AD-2E0B-3EFE-DE2D-637C1596E483}"/>
          </ac:grpSpMkLst>
        </pc:grpChg>
        <pc:grpChg chg="mod">
          <ac:chgData name="GAETANO RANDAZZO" userId="6bcc7446-c451-42ee-9900-145cf876e556" providerId="ADAL" clId="{F6916BB8-39AD-4E92-84B1-A2F2334DB00C}" dt="2022-12-21T15:27:33.621" v="27450"/>
          <ac:grpSpMkLst>
            <pc:docMk/>
            <pc:sldMk cId="997921679" sldId="610"/>
            <ac:grpSpMk id="297" creationId="{08994E3D-52E4-EACF-0386-502D84176F10}"/>
          </ac:grpSpMkLst>
        </pc:grpChg>
        <pc:grpChg chg="mod">
          <ac:chgData name="GAETANO RANDAZZO" userId="6bcc7446-c451-42ee-9900-145cf876e556" providerId="ADAL" clId="{F6916BB8-39AD-4E92-84B1-A2F2334DB00C}" dt="2022-12-21T15:27:33.621" v="27450"/>
          <ac:grpSpMkLst>
            <pc:docMk/>
            <pc:sldMk cId="997921679" sldId="610"/>
            <ac:grpSpMk id="300" creationId="{AC2AF260-88EB-7304-6F47-4134D71C6BCE}"/>
          </ac:grpSpMkLst>
        </pc:grpChg>
        <pc:grpChg chg="mod">
          <ac:chgData name="GAETANO RANDAZZO" userId="6bcc7446-c451-42ee-9900-145cf876e556" providerId="ADAL" clId="{F6916BB8-39AD-4E92-84B1-A2F2334DB00C}" dt="2022-12-21T15:27:33.621" v="27450"/>
          <ac:grpSpMkLst>
            <pc:docMk/>
            <pc:sldMk cId="997921679" sldId="610"/>
            <ac:grpSpMk id="302" creationId="{9433A0CD-28CC-2705-2969-94CE5589D6AF}"/>
          </ac:grpSpMkLst>
        </pc:grpChg>
        <pc:grpChg chg="mod">
          <ac:chgData name="GAETANO RANDAZZO" userId="6bcc7446-c451-42ee-9900-145cf876e556" providerId="ADAL" clId="{F6916BB8-39AD-4E92-84B1-A2F2334DB00C}" dt="2022-12-21T15:27:33.621" v="27450"/>
          <ac:grpSpMkLst>
            <pc:docMk/>
            <pc:sldMk cId="997921679" sldId="610"/>
            <ac:grpSpMk id="305" creationId="{21E976D6-4EED-412D-34EA-7940EFE977BD}"/>
          </ac:grpSpMkLst>
        </pc:grpChg>
        <pc:grpChg chg="mod">
          <ac:chgData name="GAETANO RANDAZZO" userId="6bcc7446-c451-42ee-9900-145cf876e556" providerId="ADAL" clId="{F6916BB8-39AD-4E92-84B1-A2F2334DB00C}" dt="2022-12-21T15:27:33.621" v="27450"/>
          <ac:grpSpMkLst>
            <pc:docMk/>
            <pc:sldMk cId="997921679" sldId="610"/>
            <ac:grpSpMk id="311" creationId="{29C37B8E-AD1C-9C9E-5E48-A67FDB0CB842}"/>
          </ac:grpSpMkLst>
        </pc:grpChg>
        <pc:grpChg chg="add mod">
          <ac:chgData name="GAETANO RANDAZZO" userId="6bcc7446-c451-42ee-9900-145cf876e556" providerId="ADAL" clId="{F6916BB8-39AD-4E92-84B1-A2F2334DB00C}" dt="2022-12-21T15:28:41.921" v="27463" actId="571"/>
          <ac:grpSpMkLst>
            <pc:docMk/>
            <pc:sldMk cId="997921679" sldId="610"/>
            <ac:grpSpMk id="364" creationId="{3E051222-E8F3-FB79-F891-92AEB2C01AFD}"/>
          </ac:grpSpMkLst>
        </pc:grpChg>
        <pc:grpChg chg="mod">
          <ac:chgData name="GAETANO RANDAZZO" userId="6bcc7446-c451-42ee-9900-145cf876e556" providerId="ADAL" clId="{F6916BB8-39AD-4E92-84B1-A2F2334DB00C}" dt="2022-12-21T15:28:41.921" v="27463" actId="571"/>
          <ac:grpSpMkLst>
            <pc:docMk/>
            <pc:sldMk cId="997921679" sldId="610"/>
            <ac:grpSpMk id="365" creationId="{829436F7-E9F1-3A72-7C7B-38ABF16804DE}"/>
          </ac:grpSpMkLst>
        </pc:grpChg>
        <pc:grpChg chg="mod">
          <ac:chgData name="GAETANO RANDAZZO" userId="6bcc7446-c451-42ee-9900-145cf876e556" providerId="ADAL" clId="{F6916BB8-39AD-4E92-84B1-A2F2334DB00C}" dt="2022-12-21T15:28:41.921" v="27463" actId="571"/>
          <ac:grpSpMkLst>
            <pc:docMk/>
            <pc:sldMk cId="997921679" sldId="610"/>
            <ac:grpSpMk id="374" creationId="{3702C205-34A1-0077-8EFD-D64AB5BC79DF}"/>
          </ac:grpSpMkLst>
        </pc:grpChg>
        <pc:grpChg chg="mod">
          <ac:chgData name="GAETANO RANDAZZO" userId="6bcc7446-c451-42ee-9900-145cf876e556" providerId="ADAL" clId="{F6916BB8-39AD-4E92-84B1-A2F2334DB00C}" dt="2022-12-21T15:28:41.921" v="27463" actId="571"/>
          <ac:grpSpMkLst>
            <pc:docMk/>
            <pc:sldMk cId="997921679" sldId="610"/>
            <ac:grpSpMk id="393" creationId="{A8DCDAD5-BF9F-7B0B-7240-FDC2014B8FF1}"/>
          </ac:grpSpMkLst>
        </pc:grpChg>
        <pc:grpChg chg="mod">
          <ac:chgData name="GAETANO RANDAZZO" userId="6bcc7446-c451-42ee-9900-145cf876e556" providerId="ADAL" clId="{F6916BB8-39AD-4E92-84B1-A2F2334DB00C}" dt="2022-12-21T15:28:41.921" v="27463" actId="571"/>
          <ac:grpSpMkLst>
            <pc:docMk/>
            <pc:sldMk cId="997921679" sldId="610"/>
            <ac:grpSpMk id="395" creationId="{53C8FCC4-7011-3A33-F4E8-B3C728FC0980}"/>
          </ac:grpSpMkLst>
        </pc:grpChg>
        <pc:grpChg chg="mod">
          <ac:chgData name="GAETANO RANDAZZO" userId="6bcc7446-c451-42ee-9900-145cf876e556" providerId="ADAL" clId="{F6916BB8-39AD-4E92-84B1-A2F2334DB00C}" dt="2022-12-21T15:28:41.921" v="27463" actId="571"/>
          <ac:grpSpMkLst>
            <pc:docMk/>
            <pc:sldMk cId="997921679" sldId="610"/>
            <ac:grpSpMk id="396" creationId="{AF05ADCE-55C1-EDFD-0F8D-B1830065B3E3}"/>
          </ac:grpSpMkLst>
        </pc:grpChg>
        <pc:grpChg chg="mod">
          <ac:chgData name="GAETANO RANDAZZO" userId="6bcc7446-c451-42ee-9900-145cf876e556" providerId="ADAL" clId="{F6916BB8-39AD-4E92-84B1-A2F2334DB00C}" dt="2022-12-21T15:28:41.921" v="27463" actId="571"/>
          <ac:grpSpMkLst>
            <pc:docMk/>
            <pc:sldMk cId="997921679" sldId="610"/>
            <ac:grpSpMk id="410" creationId="{6C3A8CBE-3679-11BD-74DC-E7764D8B1EFB}"/>
          </ac:grpSpMkLst>
        </pc:grpChg>
        <pc:grpChg chg="mod">
          <ac:chgData name="GAETANO RANDAZZO" userId="6bcc7446-c451-42ee-9900-145cf876e556" providerId="ADAL" clId="{F6916BB8-39AD-4E92-84B1-A2F2334DB00C}" dt="2022-12-21T15:28:41.921" v="27463" actId="571"/>
          <ac:grpSpMkLst>
            <pc:docMk/>
            <pc:sldMk cId="997921679" sldId="610"/>
            <ac:grpSpMk id="412" creationId="{3990DC26-9BC3-2207-C469-DC396ADE7B48}"/>
          </ac:grpSpMkLst>
        </pc:grpChg>
        <pc:grpChg chg="mod">
          <ac:chgData name="GAETANO RANDAZZO" userId="6bcc7446-c451-42ee-9900-145cf876e556" providerId="ADAL" clId="{F6916BB8-39AD-4E92-84B1-A2F2334DB00C}" dt="2022-12-21T15:28:41.921" v="27463" actId="571"/>
          <ac:grpSpMkLst>
            <pc:docMk/>
            <pc:sldMk cId="997921679" sldId="610"/>
            <ac:grpSpMk id="415" creationId="{2C2DBF8B-5B9D-80B7-651E-9FA642AE3D30}"/>
          </ac:grpSpMkLst>
        </pc:grpChg>
        <pc:grpChg chg="mod">
          <ac:chgData name="GAETANO RANDAZZO" userId="6bcc7446-c451-42ee-9900-145cf876e556" providerId="ADAL" clId="{F6916BB8-39AD-4E92-84B1-A2F2334DB00C}" dt="2022-12-21T15:28:41.921" v="27463" actId="571"/>
          <ac:grpSpMkLst>
            <pc:docMk/>
            <pc:sldMk cId="997921679" sldId="610"/>
            <ac:grpSpMk id="418" creationId="{E5831661-A7D7-53BE-3779-EE39741CA208}"/>
          </ac:grpSpMkLst>
        </pc:grpChg>
        <pc:grpChg chg="mod">
          <ac:chgData name="GAETANO RANDAZZO" userId="6bcc7446-c451-42ee-9900-145cf876e556" providerId="ADAL" clId="{F6916BB8-39AD-4E92-84B1-A2F2334DB00C}" dt="2022-12-21T15:28:41.921" v="27463" actId="571"/>
          <ac:grpSpMkLst>
            <pc:docMk/>
            <pc:sldMk cId="997921679" sldId="610"/>
            <ac:grpSpMk id="420" creationId="{F88CDB07-DCA6-68E8-8268-C5E09EBD86F2}"/>
          </ac:grpSpMkLst>
        </pc:grpChg>
        <pc:grpChg chg="mod">
          <ac:chgData name="GAETANO RANDAZZO" userId="6bcc7446-c451-42ee-9900-145cf876e556" providerId="ADAL" clId="{F6916BB8-39AD-4E92-84B1-A2F2334DB00C}" dt="2022-12-21T15:28:41.921" v="27463" actId="571"/>
          <ac:grpSpMkLst>
            <pc:docMk/>
            <pc:sldMk cId="997921679" sldId="610"/>
            <ac:grpSpMk id="423" creationId="{92CC6017-469E-6906-2F6F-48C5CDA8EB03}"/>
          </ac:grpSpMkLst>
        </pc:grpChg>
        <pc:grpChg chg="mod">
          <ac:chgData name="GAETANO RANDAZZO" userId="6bcc7446-c451-42ee-9900-145cf876e556" providerId="ADAL" clId="{F6916BB8-39AD-4E92-84B1-A2F2334DB00C}" dt="2022-12-21T15:28:41.921" v="27463" actId="571"/>
          <ac:grpSpMkLst>
            <pc:docMk/>
            <pc:sldMk cId="997921679" sldId="610"/>
            <ac:grpSpMk id="429" creationId="{651F552D-D80E-5097-229F-DDE298A0FCC8}"/>
          </ac:grpSpMkLst>
        </pc:grpChg>
        <pc:grpChg chg="del mod">
          <ac:chgData name="GAETANO RANDAZZO" userId="6bcc7446-c451-42ee-9900-145cf876e556" providerId="ADAL" clId="{F6916BB8-39AD-4E92-84B1-A2F2334DB00C}" dt="2022-12-21T15:50:27.751" v="27958"/>
          <ac:grpSpMkLst>
            <pc:docMk/>
            <pc:sldMk cId="997921679" sldId="610"/>
            <ac:grpSpMk id="494" creationId="{B114D672-CE45-5ABF-F968-3D7BF124ED2A}"/>
          </ac:grpSpMkLst>
        </pc:grpChg>
        <pc:grpChg chg="del mod">
          <ac:chgData name="GAETANO RANDAZZO" userId="6bcc7446-c451-42ee-9900-145cf876e556" providerId="ADAL" clId="{F6916BB8-39AD-4E92-84B1-A2F2334DB00C}" dt="2022-12-21T15:50:29.609" v="27963"/>
          <ac:grpSpMkLst>
            <pc:docMk/>
            <pc:sldMk cId="997921679" sldId="610"/>
            <ac:grpSpMk id="496" creationId="{8C8A0839-7366-5FEB-2F29-36F142475961}"/>
          </ac:grpSpMkLst>
        </pc:grpChg>
        <pc:grpChg chg="del mod">
          <ac:chgData name="GAETANO RANDAZZO" userId="6bcc7446-c451-42ee-9900-145cf876e556" providerId="ADAL" clId="{F6916BB8-39AD-4E92-84B1-A2F2334DB00C}" dt="2022-12-21T15:50:38.157" v="27969"/>
          <ac:grpSpMkLst>
            <pc:docMk/>
            <pc:sldMk cId="997921679" sldId="610"/>
            <ac:grpSpMk id="501" creationId="{0276E35F-E491-9FDC-A21B-8FE567BC8C58}"/>
          </ac:grpSpMkLst>
        </pc:grpChg>
        <pc:grpChg chg="del mod">
          <ac:chgData name="GAETANO RANDAZZO" userId="6bcc7446-c451-42ee-9900-145cf876e556" providerId="ADAL" clId="{F6916BB8-39AD-4E92-84B1-A2F2334DB00C}" dt="2022-12-21T15:50:41.629" v="27973"/>
          <ac:grpSpMkLst>
            <pc:docMk/>
            <pc:sldMk cId="997921679" sldId="610"/>
            <ac:grpSpMk id="507" creationId="{06BB9189-4843-FCEE-347B-ED58841967EC}"/>
          </ac:grpSpMkLst>
        </pc:grpChg>
        <pc:grpChg chg="del mod">
          <ac:chgData name="GAETANO RANDAZZO" userId="6bcc7446-c451-42ee-9900-145cf876e556" providerId="ADAL" clId="{F6916BB8-39AD-4E92-84B1-A2F2334DB00C}" dt="2022-12-21T15:50:41.629" v="27973"/>
          <ac:grpSpMkLst>
            <pc:docMk/>
            <pc:sldMk cId="997921679" sldId="610"/>
            <ac:grpSpMk id="511" creationId="{E0981716-50C0-FF98-2C42-B4564CAA2884}"/>
          </ac:grpSpMkLst>
        </pc:grpChg>
        <pc:grpChg chg="del mod">
          <ac:chgData name="GAETANO RANDAZZO" userId="6bcc7446-c451-42ee-9900-145cf876e556" providerId="ADAL" clId="{F6916BB8-39AD-4E92-84B1-A2F2334DB00C}" dt="2022-12-21T15:51:06.727" v="27990"/>
          <ac:grpSpMkLst>
            <pc:docMk/>
            <pc:sldMk cId="997921679" sldId="610"/>
            <ac:grpSpMk id="512" creationId="{A57C9E85-5BA4-A190-1B12-29F2E9700385}"/>
          </ac:grpSpMkLst>
        </pc:grpChg>
        <pc:grpChg chg="mod">
          <ac:chgData name="GAETANO RANDAZZO" userId="6bcc7446-c451-42ee-9900-145cf876e556" providerId="ADAL" clId="{F6916BB8-39AD-4E92-84B1-A2F2334DB00C}" dt="2022-12-21T15:51:00.392" v="27980"/>
          <ac:grpSpMkLst>
            <pc:docMk/>
            <pc:sldMk cId="997921679" sldId="610"/>
            <ac:grpSpMk id="516" creationId="{C9058C0B-A3A5-2EC0-68C7-77A4FAE090E7}"/>
          </ac:grpSpMkLst>
        </pc:grpChg>
        <pc:grpChg chg="del mod">
          <ac:chgData name="GAETANO RANDAZZO" userId="6bcc7446-c451-42ee-9900-145cf876e556" providerId="ADAL" clId="{F6916BB8-39AD-4E92-84B1-A2F2334DB00C}" dt="2022-12-21T15:51:11.156" v="27997"/>
          <ac:grpSpMkLst>
            <pc:docMk/>
            <pc:sldMk cId="997921679" sldId="610"/>
            <ac:grpSpMk id="525" creationId="{C42AACAA-C5A4-9A87-6366-67C20192911A}"/>
          </ac:grpSpMkLst>
        </pc:grpChg>
        <pc:grpChg chg="del mod">
          <ac:chgData name="GAETANO RANDAZZO" userId="6bcc7446-c451-42ee-9900-145cf876e556" providerId="ADAL" clId="{F6916BB8-39AD-4E92-84B1-A2F2334DB00C}" dt="2022-12-21T15:51:11.156" v="27997"/>
          <ac:grpSpMkLst>
            <pc:docMk/>
            <pc:sldMk cId="997921679" sldId="610"/>
            <ac:grpSpMk id="532" creationId="{1E85E950-E875-D363-300B-360C6B6244D5}"/>
          </ac:grpSpMkLst>
        </pc:grpChg>
        <pc:grpChg chg="del mod">
          <ac:chgData name="GAETANO RANDAZZO" userId="6bcc7446-c451-42ee-9900-145cf876e556" providerId="ADAL" clId="{F6916BB8-39AD-4E92-84B1-A2F2334DB00C}" dt="2022-12-21T15:51:45.039" v="28004"/>
          <ac:grpSpMkLst>
            <pc:docMk/>
            <pc:sldMk cId="997921679" sldId="610"/>
            <ac:grpSpMk id="533" creationId="{AC4655FE-F58F-E25E-8D18-703111AFF32D}"/>
          </ac:grpSpMkLst>
        </pc:grpChg>
        <pc:grpChg chg="mod">
          <ac:chgData name="GAETANO RANDAZZO" userId="6bcc7446-c451-42ee-9900-145cf876e556" providerId="ADAL" clId="{F6916BB8-39AD-4E92-84B1-A2F2334DB00C}" dt="2022-12-21T15:51:45.039" v="28004"/>
          <ac:grpSpMkLst>
            <pc:docMk/>
            <pc:sldMk cId="997921679" sldId="610"/>
            <ac:grpSpMk id="540" creationId="{5356AED0-1579-F433-3499-2137E80F73D2}"/>
          </ac:grpSpMkLst>
        </pc:grpChg>
        <pc:picChg chg="del">
          <ac:chgData name="GAETANO RANDAZZO" userId="6bcc7446-c451-42ee-9900-145cf876e556" providerId="ADAL" clId="{F6916BB8-39AD-4E92-84B1-A2F2334DB00C}" dt="2022-12-21T15:26:25.050" v="27388" actId="478"/>
          <ac:picMkLst>
            <pc:docMk/>
            <pc:sldMk cId="997921679" sldId="610"/>
            <ac:picMk id="49" creationId="{7F2B8607-5889-0542-F308-0C238CAA4C36}"/>
          </ac:picMkLst>
        </pc:picChg>
        <pc:picChg chg="mod">
          <ac:chgData name="GAETANO RANDAZZO" userId="6bcc7446-c451-42ee-9900-145cf876e556" providerId="ADAL" clId="{F6916BB8-39AD-4E92-84B1-A2F2334DB00C}" dt="2022-12-21T15:27:30.337" v="27448"/>
          <ac:picMkLst>
            <pc:docMk/>
            <pc:sldMk cId="997921679" sldId="610"/>
            <ac:picMk id="187" creationId="{16249E07-3675-1337-1BEE-030BD8B7F810}"/>
          </ac:picMkLst>
        </pc:picChg>
        <pc:picChg chg="mod">
          <ac:chgData name="GAETANO RANDAZZO" userId="6bcc7446-c451-42ee-9900-145cf876e556" providerId="ADAL" clId="{F6916BB8-39AD-4E92-84B1-A2F2334DB00C}" dt="2022-12-21T15:27:33.621" v="27450"/>
          <ac:picMkLst>
            <pc:docMk/>
            <pc:sldMk cId="997921679" sldId="610"/>
            <ac:picMk id="313" creationId="{89614B3F-F2F1-A489-3055-238B19FE7567}"/>
          </ac:picMkLst>
        </pc:picChg>
        <pc:picChg chg="mod">
          <ac:chgData name="GAETANO RANDAZZO" userId="6bcc7446-c451-42ee-9900-145cf876e556" providerId="ADAL" clId="{F6916BB8-39AD-4E92-84B1-A2F2334DB00C}" dt="2022-12-21T15:28:41.921" v="27463" actId="571"/>
          <ac:picMkLst>
            <pc:docMk/>
            <pc:sldMk cId="997921679" sldId="610"/>
            <ac:picMk id="431" creationId="{2D9BBE16-8E68-2012-7225-D9CA4D472EBB}"/>
          </ac:picMkLst>
        </pc:picChg>
        <pc:inkChg chg="mod">
          <ac:chgData name="GAETANO RANDAZZO" userId="6bcc7446-c451-42ee-9900-145cf876e556" providerId="ADAL" clId="{F6916BB8-39AD-4E92-84B1-A2F2334DB00C}" dt="2022-12-21T15:27:30.337" v="27448"/>
          <ac:inkMkLst>
            <pc:docMk/>
            <pc:sldMk cId="997921679" sldId="610"/>
            <ac:inkMk id="182" creationId="{01FF1FC0-4C62-3554-FF8E-482C41AD7FEB}"/>
          </ac:inkMkLst>
        </pc:inkChg>
        <pc:inkChg chg="mod">
          <ac:chgData name="GAETANO RANDAZZO" userId="6bcc7446-c451-42ee-9900-145cf876e556" providerId="ADAL" clId="{F6916BB8-39AD-4E92-84B1-A2F2334DB00C}" dt="2022-12-21T15:27:30.337" v="27448"/>
          <ac:inkMkLst>
            <pc:docMk/>
            <pc:sldMk cId="997921679" sldId="610"/>
            <ac:inkMk id="183" creationId="{0A61A56B-608B-6431-9EB2-4A1585D414FA}"/>
          </ac:inkMkLst>
        </pc:inkChg>
        <pc:inkChg chg="mod">
          <ac:chgData name="GAETANO RANDAZZO" userId="6bcc7446-c451-42ee-9900-145cf876e556" providerId="ADAL" clId="{F6916BB8-39AD-4E92-84B1-A2F2334DB00C}" dt="2022-12-21T15:27:30.337" v="27448"/>
          <ac:inkMkLst>
            <pc:docMk/>
            <pc:sldMk cId="997921679" sldId="610"/>
            <ac:inkMk id="184" creationId="{42E0B89E-E89A-63B3-6CBF-D12AC41BB2BD}"/>
          </ac:inkMkLst>
        </pc:inkChg>
        <pc:inkChg chg="mod">
          <ac:chgData name="GAETANO RANDAZZO" userId="6bcc7446-c451-42ee-9900-145cf876e556" providerId="ADAL" clId="{F6916BB8-39AD-4E92-84B1-A2F2334DB00C}" dt="2022-12-21T15:27:30.337" v="27448"/>
          <ac:inkMkLst>
            <pc:docMk/>
            <pc:sldMk cId="997921679" sldId="610"/>
            <ac:inkMk id="186" creationId="{3CAA8542-2E1C-3C52-728E-47E9FC1D70E4}"/>
          </ac:inkMkLst>
        </pc:inkChg>
        <pc:inkChg chg="mod">
          <ac:chgData name="GAETANO RANDAZZO" userId="6bcc7446-c451-42ee-9900-145cf876e556" providerId="ADAL" clId="{F6916BB8-39AD-4E92-84B1-A2F2334DB00C}" dt="2022-12-21T15:27:30.337" v="27448"/>
          <ac:inkMkLst>
            <pc:docMk/>
            <pc:sldMk cId="997921679" sldId="610"/>
            <ac:inkMk id="235" creationId="{C730D7D4-9D4E-89A2-9B10-E2CD6F4DABA5}"/>
          </ac:inkMkLst>
        </pc:inkChg>
        <pc:inkChg chg="mod">
          <ac:chgData name="GAETANO RANDAZZO" userId="6bcc7446-c451-42ee-9900-145cf876e556" providerId="ADAL" clId="{F6916BB8-39AD-4E92-84B1-A2F2334DB00C}" dt="2022-12-21T15:27:30.337" v="27448"/>
          <ac:inkMkLst>
            <pc:docMk/>
            <pc:sldMk cId="997921679" sldId="610"/>
            <ac:inkMk id="236" creationId="{17BC4F58-1252-3842-087C-3B88EA5FD6A0}"/>
          </ac:inkMkLst>
        </pc:inkChg>
        <pc:inkChg chg="mod">
          <ac:chgData name="GAETANO RANDAZZO" userId="6bcc7446-c451-42ee-9900-145cf876e556" providerId="ADAL" clId="{F6916BB8-39AD-4E92-84B1-A2F2334DB00C}" dt="2022-12-21T15:27:30.337" v="27448"/>
          <ac:inkMkLst>
            <pc:docMk/>
            <pc:sldMk cId="997921679" sldId="610"/>
            <ac:inkMk id="237" creationId="{4D880EB2-191A-EB4A-2C93-0C66A1972CDE}"/>
          </ac:inkMkLst>
        </pc:inkChg>
        <pc:inkChg chg="mod">
          <ac:chgData name="GAETANO RANDAZZO" userId="6bcc7446-c451-42ee-9900-145cf876e556" providerId="ADAL" clId="{F6916BB8-39AD-4E92-84B1-A2F2334DB00C}" dt="2022-12-21T15:27:33.621" v="27450"/>
          <ac:inkMkLst>
            <pc:docMk/>
            <pc:sldMk cId="997921679" sldId="610"/>
            <ac:inkMk id="308" creationId="{C801EBFC-7E0F-16D6-1200-0D3DF1DBDA00}"/>
          </ac:inkMkLst>
        </pc:inkChg>
        <pc:inkChg chg="mod">
          <ac:chgData name="GAETANO RANDAZZO" userId="6bcc7446-c451-42ee-9900-145cf876e556" providerId="ADAL" clId="{F6916BB8-39AD-4E92-84B1-A2F2334DB00C}" dt="2022-12-21T15:27:33.621" v="27450"/>
          <ac:inkMkLst>
            <pc:docMk/>
            <pc:sldMk cId="997921679" sldId="610"/>
            <ac:inkMk id="309" creationId="{208EBFAA-C798-FF70-E8C4-620CFF87549D}"/>
          </ac:inkMkLst>
        </pc:inkChg>
        <pc:inkChg chg="mod">
          <ac:chgData name="GAETANO RANDAZZO" userId="6bcc7446-c451-42ee-9900-145cf876e556" providerId="ADAL" clId="{F6916BB8-39AD-4E92-84B1-A2F2334DB00C}" dt="2022-12-21T15:27:33.621" v="27450"/>
          <ac:inkMkLst>
            <pc:docMk/>
            <pc:sldMk cId="997921679" sldId="610"/>
            <ac:inkMk id="310" creationId="{9522B284-2213-AEE9-C574-622651E2CBBF}"/>
          </ac:inkMkLst>
        </pc:inkChg>
        <pc:inkChg chg="mod">
          <ac:chgData name="GAETANO RANDAZZO" userId="6bcc7446-c451-42ee-9900-145cf876e556" providerId="ADAL" clId="{F6916BB8-39AD-4E92-84B1-A2F2334DB00C}" dt="2022-12-21T15:27:33.621" v="27450"/>
          <ac:inkMkLst>
            <pc:docMk/>
            <pc:sldMk cId="997921679" sldId="610"/>
            <ac:inkMk id="312" creationId="{16605C05-14E3-E852-8E44-24AF9290D3DC}"/>
          </ac:inkMkLst>
        </pc:inkChg>
        <pc:inkChg chg="mod">
          <ac:chgData name="GAETANO RANDAZZO" userId="6bcc7446-c451-42ee-9900-145cf876e556" providerId="ADAL" clId="{F6916BB8-39AD-4E92-84B1-A2F2334DB00C}" dt="2022-12-21T15:27:33.621" v="27450"/>
          <ac:inkMkLst>
            <pc:docMk/>
            <pc:sldMk cId="997921679" sldId="610"/>
            <ac:inkMk id="361" creationId="{9A540F6D-2374-048D-AD4E-2B4A5312642D}"/>
          </ac:inkMkLst>
        </pc:inkChg>
        <pc:inkChg chg="mod">
          <ac:chgData name="GAETANO RANDAZZO" userId="6bcc7446-c451-42ee-9900-145cf876e556" providerId="ADAL" clId="{F6916BB8-39AD-4E92-84B1-A2F2334DB00C}" dt="2022-12-21T15:27:33.621" v="27450"/>
          <ac:inkMkLst>
            <pc:docMk/>
            <pc:sldMk cId="997921679" sldId="610"/>
            <ac:inkMk id="362" creationId="{7314D93A-7B36-F8E4-7B7A-DD0828832735}"/>
          </ac:inkMkLst>
        </pc:inkChg>
        <pc:inkChg chg="mod">
          <ac:chgData name="GAETANO RANDAZZO" userId="6bcc7446-c451-42ee-9900-145cf876e556" providerId="ADAL" clId="{F6916BB8-39AD-4E92-84B1-A2F2334DB00C}" dt="2022-12-21T15:27:33.621" v="27450"/>
          <ac:inkMkLst>
            <pc:docMk/>
            <pc:sldMk cId="997921679" sldId="610"/>
            <ac:inkMk id="363" creationId="{869DA41A-E0DF-327C-2A66-8B3420963EFA}"/>
          </ac:inkMkLst>
        </pc:inkChg>
        <pc:inkChg chg="mod">
          <ac:chgData name="GAETANO RANDAZZO" userId="6bcc7446-c451-42ee-9900-145cf876e556" providerId="ADAL" clId="{F6916BB8-39AD-4E92-84B1-A2F2334DB00C}" dt="2022-12-21T15:28:41.921" v="27463" actId="571"/>
          <ac:inkMkLst>
            <pc:docMk/>
            <pc:sldMk cId="997921679" sldId="610"/>
            <ac:inkMk id="426" creationId="{903B01AD-7439-5845-F3DB-1B82E1ABB44D}"/>
          </ac:inkMkLst>
        </pc:inkChg>
        <pc:inkChg chg="mod">
          <ac:chgData name="GAETANO RANDAZZO" userId="6bcc7446-c451-42ee-9900-145cf876e556" providerId="ADAL" clId="{F6916BB8-39AD-4E92-84B1-A2F2334DB00C}" dt="2022-12-21T15:28:41.921" v="27463" actId="571"/>
          <ac:inkMkLst>
            <pc:docMk/>
            <pc:sldMk cId="997921679" sldId="610"/>
            <ac:inkMk id="427" creationId="{B9882390-1DE0-0B3A-D3A7-E6BC7C0DC732}"/>
          </ac:inkMkLst>
        </pc:inkChg>
        <pc:inkChg chg="mod">
          <ac:chgData name="GAETANO RANDAZZO" userId="6bcc7446-c451-42ee-9900-145cf876e556" providerId="ADAL" clId="{F6916BB8-39AD-4E92-84B1-A2F2334DB00C}" dt="2022-12-21T15:28:41.921" v="27463" actId="571"/>
          <ac:inkMkLst>
            <pc:docMk/>
            <pc:sldMk cId="997921679" sldId="610"/>
            <ac:inkMk id="428" creationId="{8C6F5485-AFD6-1AAD-A0CE-BE4879E0CB74}"/>
          </ac:inkMkLst>
        </pc:inkChg>
        <pc:inkChg chg="mod">
          <ac:chgData name="GAETANO RANDAZZO" userId="6bcc7446-c451-42ee-9900-145cf876e556" providerId="ADAL" clId="{F6916BB8-39AD-4E92-84B1-A2F2334DB00C}" dt="2022-12-21T15:28:41.921" v="27463" actId="571"/>
          <ac:inkMkLst>
            <pc:docMk/>
            <pc:sldMk cId="997921679" sldId="610"/>
            <ac:inkMk id="430" creationId="{1E967514-4626-725C-3FB5-5BED64A7AB93}"/>
          </ac:inkMkLst>
        </pc:inkChg>
        <pc:inkChg chg="mod">
          <ac:chgData name="GAETANO RANDAZZO" userId="6bcc7446-c451-42ee-9900-145cf876e556" providerId="ADAL" clId="{F6916BB8-39AD-4E92-84B1-A2F2334DB00C}" dt="2022-12-21T15:28:41.921" v="27463" actId="571"/>
          <ac:inkMkLst>
            <pc:docMk/>
            <pc:sldMk cId="997921679" sldId="610"/>
            <ac:inkMk id="479" creationId="{7E38A7B7-F333-4032-22FC-58ED85CF8E86}"/>
          </ac:inkMkLst>
        </pc:inkChg>
        <pc:inkChg chg="mod">
          <ac:chgData name="GAETANO RANDAZZO" userId="6bcc7446-c451-42ee-9900-145cf876e556" providerId="ADAL" clId="{F6916BB8-39AD-4E92-84B1-A2F2334DB00C}" dt="2022-12-21T15:28:41.921" v="27463" actId="571"/>
          <ac:inkMkLst>
            <pc:docMk/>
            <pc:sldMk cId="997921679" sldId="610"/>
            <ac:inkMk id="480" creationId="{D4D38E76-89D6-5EC9-90BD-110335D91E97}"/>
          </ac:inkMkLst>
        </pc:inkChg>
        <pc:inkChg chg="mod">
          <ac:chgData name="GAETANO RANDAZZO" userId="6bcc7446-c451-42ee-9900-145cf876e556" providerId="ADAL" clId="{F6916BB8-39AD-4E92-84B1-A2F2334DB00C}" dt="2022-12-21T15:28:41.921" v="27463" actId="571"/>
          <ac:inkMkLst>
            <pc:docMk/>
            <pc:sldMk cId="997921679" sldId="610"/>
            <ac:inkMk id="481" creationId="{1A7E98E7-8D2C-1483-6139-E54494590E8C}"/>
          </ac:inkMkLst>
        </pc:inkChg>
        <pc:inkChg chg="add mod">
          <ac:chgData name="GAETANO RANDAZZO" userId="6bcc7446-c451-42ee-9900-145cf876e556" providerId="ADAL" clId="{F6916BB8-39AD-4E92-84B1-A2F2334DB00C}" dt="2022-12-21T15:51:45.039" v="28004"/>
          <ac:inkMkLst>
            <pc:docMk/>
            <pc:sldMk cId="997921679" sldId="610"/>
            <ac:inkMk id="492" creationId="{557481E6-23A9-4233-A514-ABAA920CB80C}"/>
          </ac:inkMkLst>
        </pc:inkChg>
        <pc:inkChg chg="add mod">
          <ac:chgData name="GAETANO RANDAZZO" userId="6bcc7446-c451-42ee-9900-145cf876e556" providerId="ADAL" clId="{F6916BB8-39AD-4E92-84B1-A2F2334DB00C}" dt="2022-12-21T15:51:45.039" v="28004"/>
          <ac:inkMkLst>
            <pc:docMk/>
            <pc:sldMk cId="997921679" sldId="610"/>
            <ac:inkMk id="493" creationId="{26F003B3-907B-E03A-826D-62BCCD150475}"/>
          </ac:inkMkLst>
        </pc:inkChg>
        <pc:inkChg chg="add mod">
          <ac:chgData name="GAETANO RANDAZZO" userId="6bcc7446-c451-42ee-9900-145cf876e556" providerId="ADAL" clId="{F6916BB8-39AD-4E92-84B1-A2F2334DB00C}" dt="2022-12-21T15:51:45.039" v="28004"/>
          <ac:inkMkLst>
            <pc:docMk/>
            <pc:sldMk cId="997921679" sldId="610"/>
            <ac:inkMk id="495" creationId="{63C7EE83-52C8-13FF-4FDD-D633F029A6E0}"/>
          </ac:inkMkLst>
        </pc:inkChg>
        <pc:inkChg chg="add mod">
          <ac:chgData name="GAETANO RANDAZZO" userId="6bcc7446-c451-42ee-9900-145cf876e556" providerId="ADAL" clId="{F6916BB8-39AD-4E92-84B1-A2F2334DB00C}" dt="2022-12-21T15:51:45.039" v="28004"/>
          <ac:inkMkLst>
            <pc:docMk/>
            <pc:sldMk cId="997921679" sldId="610"/>
            <ac:inkMk id="497" creationId="{7A6C1647-650D-4191-2765-1ABCD0D752B6}"/>
          </ac:inkMkLst>
        </pc:inkChg>
        <pc:inkChg chg="add mod">
          <ac:chgData name="GAETANO RANDAZZO" userId="6bcc7446-c451-42ee-9900-145cf876e556" providerId="ADAL" clId="{F6916BB8-39AD-4E92-84B1-A2F2334DB00C}" dt="2022-12-21T15:51:45.039" v="28004"/>
          <ac:inkMkLst>
            <pc:docMk/>
            <pc:sldMk cId="997921679" sldId="610"/>
            <ac:inkMk id="498" creationId="{C50E86C2-16DA-5D0D-78F4-61D85B3B0F45}"/>
          </ac:inkMkLst>
        </pc:inkChg>
        <pc:inkChg chg="add mod">
          <ac:chgData name="GAETANO RANDAZZO" userId="6bcc7446-c451-42ee-9900-145cf876e556" providerId="ADAL" clId="{F6916BB8-39AD-4E92-84B1-A2F2334DB00C}" dt="2022-12-21T15:51:45.039" v="28004"/>
          <ac:inkMkLst>
            <pc:docMk/>
            <pc:sldMk cId="997921679" sldId="610"/>
            <ac:inkMk id="499" creationId="{B7C86AB6-0A37-983F-DB51-995F129026E9}"/>
          </ac:inkMkLst>
        </pc:inkChg>
        <pc:inkChg chg="add mod">
          <ac:chgData name="GAETANO RANDAZZO" userId="6bcc7446-c451-42ee-9900-145cf876e556" providerId="ADAL" clId="{F6916BB8-39AD-4E92-84B1-A2F2334DB00C}" dt="2022-12-21T15:51:45.039" v="28004"/>
          <ac:inkMkLst>
            <pc:docMk/>
            <pc:sldMk cId="997921679" sldId="610"/>
            <ac:inkMk id="500" creationId="{08A1C12D-0F5E-5977-1C0D-2BCDA14D8589}"/>
          </ac:inkMkLst>
        </pc:inkChg>
        <pc:inkChg chg="add mod">
          <ac:chgData name="GAETANO RANDAZZO" userId="6bcc7446-c451-42ee-9900-145cf876e556" providerId="ADAL" clId="{F6916BB8-39AD-4E92-84B1-A2F2334DB00C}" dt="2022-12-21T15:51:45.039" v="28004"/>
          <ac:inkMkLst>
            <pc:docMk/>
            <pc:sldMk cId="997921679" sldId="610"/>
            <ac:inkMk id="502" creationId="{57560D79-FD4F-EBF0-49E1-BF3C73484898}"/>
          </ac:inkMkLst>
        </pc:inkChg>
        <pc:inkChg chg="add mod">
          <ac:chgData name="GAETANO RANDAZZO" userId="6bcc7446-c451-42ee-9900-145cf876e556" providerId="ADAL" clId="{F6916BB8-39AD-4E92-84B1-A2F2334DB00C}" dt="2022-12-21T15:51:45.039" v="28004"/>
          <ac:inkMkLst>
            <pc:docMk/>
            <pc:sldMk cId="997921679" sldId="610"/>
            <ac:inkMk id="503" creationId="{7959A34A-3A28-4E64-3158-C0D123ED06F8}"/>
          </ac:inkMkLst>
        </pc:inkChg>
        <pc:inkChg chg="add mod">
          <ac:chgData name="GAETANO RANDAZZO" userId="6bcc7446-c451-42ee-9900-145cf876e556" providerId="ADAL" clId="{F6916BB8-39AD-4E92-84B1-A2F2334DB00C}" dt="2022-12-21T15:51:45.039" v="28004"/>
          <ac:inkMkLst>
            <pc:docMk/>
            <pc:sldMk cId="997921679" sldId="610"/>
            <ac:inkMk id="504" creationId="{8042B397-2101-6902-BE04-615AA830796D}"/>
          </ac:inkMkLst>
        </pc:inkChg>
        <pc:inkChg chg="add mod">
          <ac:chgData name="GAETANO RANDAZZO" userId="6bcc7446-c451-42ee-9900-145cf876e556" providerId="ADAL" clId="{F6916BB8-39AD-4E92-84B1-A2F2334DB00C}" dt="2022-12-21T15:51:45.039" v="28004"/>
          <ac:inkMkLst>
            <pc:docMk/>
            <pc:sldMk cId="997921679" sldId="610"/>
            <ac:inkMk id="505" creationId="{798DA303-1A4A-181E-3331-C64F96D67C25}"/>
          </ac:inkMkLst>
        </pc:inkChg>
        <pc:inkChg chg="add mod">
          <ac:chgData name="GAETANO RANDAZZO" userId="6bcc7446-c451-42ee-9900-145cf876e556" providerId="ADAL" clId="{F6916BB8-39AD-4E92-84B1-A2F2334DB00C}" dt="2022-12-21T15:51:45.039" v="28004"/>
          <ac:inkMkLst>
            <pc:docMk/>
            <pc:sldMk cId="997921679" sldId="610"/>
            <ac:inkMk id="506" creationId="{A004C271-257B-9FB4-0448-25AFC896CB84}"/>
          </ac:inkMkLst>
        </pc:inkChg>
        <pc:inkChg chg="add mod">
          <ac:chgData name="GAETANO RANDAZZO" userId="6bcc7446-c451-42ee-9900-145cf876e556" providerId="ADAL" clId="{F6916BB8-39AD-4E92-84B1-A2F2334DB00C}" dt="2022-12-21T15:51:45.039" v="28004"/>
          <ac:inkMkLst>
            <pc:docMk/>
            <pc:sldMk cId="997921679" sldId="610"/>
            <ac:inkMk id="508" creationId="{91A02B71-CAE8-C8C1-4BBE-993374020BEE}"/>
          </ac:inkMkLst>
        </pc:inkChg>
        <pc:inkChg chg="add mod">
          <ac:chgData name="GAETANO RANDAZZO" userId="6bcc7446-c451-42ee-9900-145cf876e556" providerId="ADAL" clId="{F6916BB8-39AD-4E92-84B1-A2F2334DB00C}" dt="2022-12-21T15:51:45.039" v="28004"/>
          <ac:inkMkLst>
            <pc:docMk/>
            <pc:sldMk cId="997921679" sldId="610"/>
            <ac:inkMk id="509" creationId="{0084FFCE-53FE-3723-F6B9-1D77E2597E16}"/>
          </ac:inkMkLst>
        </pc:inkChg>
        <pc:inkChg chg="add mod">
          <ac:chgData name="GAETANO RANDAZZO" userId="6bcc7446-c451-42ee-9900-145cf876e556" providerId="ADAL" clId="{F6916BB8-39AD-4E92-84B1-A2F2334DB00C}" dt="2022-12-21T15:51:45.039" v="28004"/>
          <ac:inkMkLst>
            <pc:docMk/>
            <pc:sldMk cId="997921679" sldId="610"/>
            <ac:inkMk id="510" creationId="{DDACF89D-94BB-133D-E66F-8695D911A971}"/>
          </ac:inkMkLst>
        </pc:inkChg>
        <pc:inkChg chg="add del mod">
          <ac:chgData name="GAETANO RANDAZZO" userId="6bcc7446-c451-42ee-9900-145cf876e556" providerId="ADAL" clId="{F6916BB8-39AD-4E92-84B1-A2F2334DB00C}" dt="2022-12-21T15:51:00.980" v="27981" actId="9405"/>
          <ac:inkMkLst>
            <pc:docMk/>
            <pc:sldMk cId="997921679" sldId="610"/>
            <ac:inkMk id="513" creationId="{36817D58-EB6D-C0B4-8C53-1F206ACB5A52}"/>
          </ac:inkMkLst>
        </pc:inkChg>
        <pc:inkChg chg="add del mod">
          <ac:chgData name="GAETANO RANDAZZO" userId="6bcc7446-c451-42ee-9900-145cf876e556" providerId="ADAL" clId="{F6916BB8-39AD-4E92-84B1-A2F2334DB00C}" dt="2022-12-21T15:51:00.392" v="27980"/>
          <ac:inkMkLst>
            <pc:docMk/>
            <pc:sldMk cId="997921679" sldId="610"/>
            <ac:inkMk id="514" creationId="{79FA3E4A-FF2E-451C-A118-7FF980414F22}"/>
          </ac:inkMkLst>
        </pc:inkChg>
        <pc:inkChg chg="add del">
          <ac:chgData name="GAETANO RANDAZZO" userId="6bcc7446-c451-42ee-9900-145cf876e556" providerId="ADAL" clId="{F6916BB8-39AD-4E92-84B1-A2F2334DB00C}" dt="2022-12-21T15:51:00.156" v="27977" actId="9405"/>
          <ac:inkMkLst>
            <pc:docMk/>
            <pc:sldMk cId="997921679" sldId="610"/>
            <ac:inkMk id="515" creationId="{78E8AFB2-66B2-FB70-92FF-7AD65648A71B}"/>
          </ac:inkMkLst>
        </pc:inkChg>
        <pc:inkChg chg="add mod">
          <ac:chgData name="GAETANO RANDAZZO" userId="6bcc7446-c451-42ee-9900-145cf876e556" providerId="ADAL" clId="{F6916BB8-39AD-4E92-84B1-A2F2334DB00C}" dt="2022-12-21T15:51:45.039" v="28004"/>
          <ac:inkMkLst>
            <pc:docMk/>
            <pc:sldMk cId="997921679" sldId="610"/>
            <ac:inkMk id="517" creationId="{460FB343-EC2D-5B88-C9BA-457648FB9624}"/>
          </ac:inkMkLst>
        </pc:inkChg>
        <pc:inkChg chg="add mod">
          <ac:chgData name="GAETANO RANDAZZO" userId="6bcc7446-c451-42ee-9900-145cf876e556" providerId="ADAL" clId="{F6916BB8-39AD-4E92-84B1-A2F2334DB00C}" dt="2022-12-21T15:51:45.039" v="28004"/>
          <ac:inkMkLst>
            <pc:docMk/>
            <pc:sldMk cId="997921679" sldId="610"/>
            <ac:inkMk id="518" creationId="{13053F89-3035-48AA-22BC-D747DBD34AD0}"/>
          </ac:inkMkLst>
        </pc:inkChg>
        <pc:inkChg chg="add mod">
          <ac:chgData name="GAETANO RANDAZZO" userId="6bcc7446-c451-42ee-9900-145cf876e556" providerId="ADAL" clId="{F6916BB8-39AD-4E92-84B1-A2F2334DB00C}" dt="2022-12-21T15:51:45.039" v="28004"/>
          <ac:inkMkLst>
            <pc:docMk/>
            <pc:sldMk cId="997921679" sldId="610"/>
            <ac:inkMk id="519" creationId="{2CA2ACC9-E145-7275-AD8C-E278DBAE58BA}"/>
          </ac:inkMkLst>
        </pc:inkChg>
        <pc:inkChg chg="add mod">
          <ac:chgData name="GAETANO RANDAZZO" userId="6bcc7446-c451-42ee-9900-145cf876e556" providerId="ADAL" clId="{F6916BB8-39AD-4E92-84B1-A2F2334DB00C}" dt="2022-12-21T15:51:45.039" v="28004"/>
          <ac:inkMkLst>
            <pc:docMk/>
            <pc:sldMk cId="997921679" sldId="610"/>
            <ac:inkMk id="520" creationId="{D4054E88-8D55-2B17-2A24-958F0F962389}"/>
          </ac:inkMkLst>
        </pc:inkChg>
        <pc:inkChg chg="add mod">
          <ac:chgData name="GAETANO RANDAZZO" userId="6bcc7446-c451-42ee-9900-145cf876e556" providerId="ADAL" clId="{F6916BB8-39AD-4E92-84B1-A2F2334DB00C}" dt="2022-12-21T15:51:45.039" v="28004"/>
          <ac:inkMkLst>
            <pc:docMk/>
            <pc:sldMk cId="997921679" sldId="610"/>
            <ac:inkMk id="521" creationId="{5A22041E-1016-2413-F467-773DD8575A25}"/>
          </ac:inkMkLst>
        </pc:inkChg>
        <pc:inkChg chg="add mod">
          <ac:chgData name="GAETANO RANDAZZO" userId="6bcc7446-c451-42ee-9900-145cf876e556" providerId="ADAL" clId="{F6916BB8-39AD-4E92-84B1-A2F2334DB00C}" dt="2022-12-21T15:51:45.039" v="28004"/>
          <ac:inkMkLst>
            <pc:docMk/>
            <pc:sldMk cId="997921679" sldId="610"/>
            <ac:inkMk id="522" creationId="{E435AC59-7389-6801-DBA3-89C962366263}"/>
          </ac:inkMkLst>
        </pc:inkChg>
        <pc:inkChg chg="add mod">
          <ac:chgData name="GAETANO RANDAZZO" userId="6bcc7446-c451-42ee-9900-145cf876e556" providerId="ADAL" clId="{F6916BB8-39AD-4E92-84B1-A2F2334DB00C}" dt="2022-12-21T15:51:45.039" v="28004"/>
          <ac:inkMkLst>
            <pc:docMk/>
            <pc:sldMk cId="997921679" sldId="610"/>
            <ac:inkMk id="523" creationId="{7E6088E8-8545-42CA-5795-E738D1C4DE39}"/>
          </ac:inkMkLst>
        </pc:inkChg>
        <pc:inkChg chg="add mod">
          <ac:chgData name="GAETANO RANDAZZO" userId="6bcc7446-c451-42ee-9900-145cf876e556" providerId="ADAL" clId="{F6916BB8-39AD-4E92-84B1-A2F2334DB00C}" dt="2022-12-21T15:51:45.039" v="28004"/>
          <ac:inkMkLst>
            <pc:docMk/>
            <pc:sldMk cId="997921679" sldId="610"/>
            <ac:inkMk id="524" creationId="{636497B7-B072-7DDB-4B4F-D503C2134109}"/>
          </ac:inkMkLst>
        </pc:inkChg>
        <pc:inkChg chg="add mod">
          <ac:chgData name="GAETANO RANDAZZO" userId="6bcc7446-c451-42ee-9900-145cf876e556" providerId="ADAL" clId="{F6916BB8-39AD-4E92-84B1-A2F2334DB00C}" dt="2022-12-21T15:51:45.039" v="28004"/>
          <ac:inkMkLst>
            <pc:docMk/>
            <pc:sldMk cId="997921679" sldId="610"/>
            <ac:inkMk id="526" creationId="{E92CDC9B-898D-E31B-E924-7D035732D12D}"/>
          </ac:inkMkLst>
        </pc:inkChg>
        <pc:inkChg chg="add mod">
          <ac:chgData name="GAETANO RANDAZZO" userId="6bcc7446-c451-42ee-9900-145cf876e556" providerId="ADAL" clId="{F6916BB8-39AD-4E92-84B1-A2F2334DB00C}" dt="2022-12-21T15:51:45.039" v="28004"/>
          <ac:inkMkLst>
            <pc:docMk/>
            <pc:sldMk cId="997921679" sldId="610"/>
            <ac:inkMk id="527" creationId="{720037DB-437E-E439-9B1D-49A6112C5E00}"/>
          </ac:inkMkLst>
        </pc:inkChg>
        <pc:inkChg chg="add mod">
          <ac:chgData name="GAETANO RANDAZZO" userId="6bcc7446-c451-42ee-9900-145cf876e556" providerId="ADAL" clId="{F6916BB8-39AD-4E92-84B1-A2F2334DB00C}" dt="2022-12-21T15:51:45.039" v="28004"/>
          <ac:inkMkLst>
            <pc:docMk/>
            <pc:sldMk cId="997921679" sldId="610"/>
            <ac:inkMk id="528" creationId="{787B59E3-A7AA-E2F0-5A7D-2BD4D51C0E0B}"/>
          </ac:inkMkLst>
        </pc:inkChg>
        <pc:inkChg chg="add mod">
          <ac:chgData name="GAETANO RANDAZZO" userId="6bcc7446-c451-42ee-9900-145cf876e556" providerId="ADAL" clId="{F6916BB8-39AD-4E92-84B1-A2F2334DB00C}" dt="2022-12-21T15:51:45.039" v="28004"/>
          <ac:inkMkLst>
            <pc:docMk/>
            <pc:sldMk cId="997921679" sldId="610"/>
            <ac:inkMk id="529" creationId="{61496A0B-75F4-812B-250E-D328EC45D709}"/>
          </ac:inkMkLst>
        </pc:inkChg>
        <pc:inkChg chg="add mod">
          <ac:chgData name="GAETANO RANDAZZO" userId="6bcc7446-c451-42ee-9900-145cf876e556" providerId="ADAL" clId="{F6916BB8-39AD-4E92-84B1-A2F2334DB00C}" dt="2022-12-21T15:51:45.039" v="28004"/>
          <ac:inkMkLst>
            <pc:docMk/>
            <pc:sldMk cId="997921679" sldId="610"/>
            <ac:inkMk id="530" creationId="{0BEBA00F-A10D-72AE-2F03-4A1221CA9096}"/>
          </ac:inkMkLst>
        </pc:inkChg>
        <pc:inkChg chg="add mod">
          <ac:chgData name="GAETANO RANDAZZO" userId="6bcc7446-c451-42ee-9900-145cf876e556" providerId="ADAL" clId="{F6916BB8-39AD-4E92-84B1-A2F2334DB00C}" dt="2022-12-21T15:51:45.039" v="28004"/>
          <ac:inkMkLst>
            <pc:docMk/>
            <pc:sldMk cId="997921679" sldId="610"/>
            <ac:inkMk id="531" creationId="{4A2DE46B-3E32-03A1-2E9B-6F17467E889B}"/>
          </ac:inkMkLst>
        </pc:inkChg>
        <pc:inkChg chg="add mod">
          <ac:chgData name="GAETANO RANDAZZO" userId="6bcc7446-c451-42ee-9900-145cf876e556" providerId="ADAL" clId="{F6916BB8-39AD-4E92-84B1-A2F2334DB00C}" dt="2022-12-21T15:51:45.039" v="28004"/>
          <ac:inkMkLst>
            <pc:docMk/>
            <pc:sldMk cId="997921679" sldId="610"/>
            <ac:inkMk id="534" creationId="{228AF665-2602-030A-F712-4FB57157F6E9}"/>
          </ac:inkMkLst>
        </pc:inkChg>
        <pc:inkChg chg="add mod">
          <ac:chgData name="GAETANO RANDAZZO" userId="6bcc7446-c451-42ee-9900-145cf876e556" providerId="ADAL" clId="{F6916BB8-39AD-4E92-84B1-A2F2334DB00C}" dt="2022-12-21T15:51:45.039" v="28004"/>
          <ac:inkMkLst>
            <pc:docMk/>
            <pc:sldMk cId="997921679" sldId="610"/>
            <ac:inkMk id="535" creationId="{22A4A2E2-C856-8A16-A468-9C3F645DA0AF}"/>
          </ac:inkMkLst>
        </pc:inkChg>
        <pc:inkChg chg="add mod">
          <ac:chgData name="GAETANO RANDAZZO" userId="6bcc7446-c451-42ee-9900-145cf876e556" providerId="ADAL" clId="{F6916BB8-39AD-4E92-84B1-A2F2334DB00C}" dt="2022-12-21T15:51:45.039" v="28004"/>
          <ac:inkMkLst>
            <pc:docMk/>
            <pc:sldMk cId="997921679" sldId="610"/>
            <ac:inkMk id="536" creationId="{A0AD312F-4B36-7A21-1DAB-C039B9095577}"/>
          </ac:inkMkLst>
        </pc:inkChg>
        <pc:inkChg chg="add mod">
          <ac:chgData name="GAETANO RANDAZZO" userId="6bcc7446-c451-42ee-9900-145cf876e556" providerId="ADAL" clId="{F6916BB8-39AD-4E92-84B1-A2F2334DB00C}" dt="2022-12-21T15:51:45.039" v="28004"/>
          <ac:inkMkLst>
            <pc:docMk/>
            <pc:sldMk cId="997921679" sldId="610"/>
            <ac:inkMk id="537" creationId="{14CD0236-1B6E-7E90-ABA5-D4C9AC09A1F8}"/>
          </ac:inkMkLst>
        </pc:inkChg>
        <pc:inkChg chg="add mod">
          <ac:chgData name="GAETANO RANDAZZO" userId="6bcc7446-c451-42ee-9900-145cf876e556" providerId="ADAL" clId="{F6916BB8-39AD-4E92-84B1-A2F2334DB00C}" dt="2022-12-21T15:51:45.039" v="28004"/>
          <ac:inkMkLst>
            <pc:docMk/>
            <pc:sldMk cId="997921679" sldId="610"/>
            <ac:inkMk id="538" creationId="{0359B3C9-7A90-214F-E494-436F8FA3C076}"/>
          </ac:inkMkLst>
        </pc:inkChg>
        <pc:inkChg chg="add mod">
          <ac:chgData name="GAETANO RANDAZZO" userId="6bcc7446-c451-42ee-9900-145cf876e556" providerId="ADAL" clId="{F6916BB8-39AD-4E92-84B1-A2F2334DB00C}" dt="2022-12-21T15:51:45.039" v="28004"/>
          <ac:inkMkLst>
            <pc:docMk/>
            <pc:sldMk cId="997921679" sldId="610"/>
            <ac:inkMk id="539" creationId="{991A2D45-BB85-B902-8D32-98DB93AD01FC}"/>
          </ac:inkMkLst>
        </pc:inkChg>
        <pc:cxnChg chg="mod">
          <ac:chgData name="GAETANO RANDAZZO" userId="6bcc7446-c451-42ee-9900-145cf876e556" providerId="ADAL" clId="{F6916BB8-39AD-4E92-84B1-A2F2334DB00C}" dt="2022-12-21T15:27:30.337" v="27448"/>
          <ac:cxnSpMkLst>
            <pc:docMk/>
            <pc:sldMk cId="997921679" sldId="610"/>
            <ac:cxnSpMk id="150" creationId="{3284BF80-75F1-BCD5-7400-2D87FE27B7E1}"/>
          </ac:cxnSpMkLst>
        </pc:cxnChg>
        <pc:cxnChg chg="mod">
          <ac:chgData name="GAETANO RANDAZZO" userId="6bcc7446-c451-42ee-9900-145cf876e556" providerId="ADAL" clId="{F6916BB8-39AD-4E92-84B1-A2F2334DB00C}" dt="2022-12-21T15:27:30.337" v="27448"/>
          <ac:cxnSpMkLst>
            <pc:docMk/>
            <pc:sldMk cId="997921679" sldId="610"/>
            <ac:cxnSpMk id="153" creationId="{E041FE73-09A5-0C2E-B8D2-19B8BBBE0863}"/>
          </ac:cxnSpMkLst>
        </pc:cxnChg>
        <pc:cxnChg chg="mod">
          <ac:chgData name="GAETANO RANDAZZO" userId="6bcc7446-c451-42ee-9900-145cf876e556" providerId="ADAL" clId="{F6916BB8-39AD-4E92-84B1-A2F2334DB00C}" dt="2022-12-21T15:27:30.337" v="27448"/>
          <ac:cxnSpMkLst>
            <pc:docMk/>
            <pc:sldMk cId="997921679" sldId="610"/>
            <ac:cxnSpMk id="154" creationId="{59D0AD42-E2FD-C1EB-1430-D3EAA0F9EAA4}"/>
          </ac:cxnSpMkLst>
        </pc:cxnChg>
        <pc:cxnChg chg="mod">
          <ac:chgData name="GAETANO RANDAZZO" userId="6bcc7446-c451-42ee-9900-145cf876e556" providerId="ADAL" clId="{F6916BB8-39AD-4E92-84B1-A2F2334DB00C}" dt="2022-12-21T15:27:30.337" v="27448"/>
          <ac:cxnSpMkLst>
            <pc:docMk/>
            <pc:sldMk cId="997921679" sldId="610"/>
            <ac:cxnSpMk id="155" creationId="{C54D8EC0-08A2-D1C6-4D1D-C9138A91E389}"/>
          </ac:cxnSpMkLst>
        </pc:cxnChg>
        <pc:cxnChg chg="mod">
          <ac:chgData name="GAETANO RANDAZZO" userId="6bcc7446-c451-42ee-9900-145cf876e556" providerId="ADAL" clId="{F6916BB8-39AD-4E92-84B1-A2F2334DB00C}" dt="2022-12-21T15:27:30.337" v="27448"/>
          <ac:cxnSpMkLst>
            <pc:docMk/>
            <pc:sldMk cId="997921679" sldId="610"/>
            <ac:cxnSpMk id="156" creationId="{0910E48A-CF48-E53E-4860-9F52C8ADA982}"/>
          </ac:cxnSpMkLst>
        </pc:cxnChg>
        <pc:cxnChg chg="mod">
          <ac:chgData name="GAETANO RANDAZZO" userId="6bcc7446-c451-42ee-9900-145cf876e556" providerId="ADAL" clId="{F6916BB8-39AD-4E92-84B1-A2F2334DB00C}" dt="2022-12-21T15:27:30.337" v="27448"/>
          <ac:cxnSpMkLst>
            <pc:docMk/>
            <pc:sldMk cId="997921679" sldId="610"/>
            <ac:cxnSpMk id="157" creationId="{B1899E75-490B-64DB-4325-946C9C3BAA18}"/>
          </ac:cxnSpMkLst>
        </pc:cxnChg>
        <pc:cxnChg chg="mod">
          <ac:chgData name="GAETANO RANDAZZO" userId="6bcc7446-c451-42ee-9900-145cf876e556" providerId="ADAL" clId="{F6916BB8-39AD-4E92-84B1-A2F2334DB00C}" dt="2022-12-21T15:27:30.337" v="27448"/>
          <ac:cxnSpMkLst>
            <pc:docMk/>
            <pc:sldMk cId="997921679" sldId="610"/>
            <ac:cxnSpMk id="158" creationId="{FD56796D-5000-8D52-EC66-1E0C65F89E75}"/>
          </ac:cxnSpMkLst>
        </pc:cxnChg>
        <pc:cxnChg chg="mod">
          <ac:chgData name="GAETANO RANDAZZO" userId="6bcc7446-c451-42ee-9900-145cf876e556" providerId="ADAL" clId="{F6916BB8-39AD-4E92-84B1-A2F2334DB00C}" dt="2022-12-21T15:27:30.337" v="27448"/>
          <ac:cxnSpMkLst>
            <pc:docMk/>
            <pc:sldMk cId="997921679" sldId="610"/>
            <ac:cxnSpMk id="159" creationId="{7FBF3F90-E439-8258-2F27-1B2DC223A8D1}"/>
          </ac:cxnSpMkLst>
        </pc:cxnChg>
        <pc:cxnChg chg="mod">
          <ac:chgData name="GAETANO RANDAZZO" userId="6bcc7446-c451-42ee-9900-145cf876e556" providerId="ADAL" clId="{F6916BB8-39AD-4E92-84B1-A2F2334DB00C}" dt="2022-12-21T15:27:30.337" v="27448"/>
          <ac:cxnSpMkLst>
            <pc:docMk/>
            <pc:sldMk cId="997921679" sldId="610"/>
            <ac:cxnSpMk id="160" creationId="{40BE1CA8-8386-B190-C06C-967217C88A6F}"/>
          </ac:cxnSpMkLst>
        </pc:cxnChg>
        <pc:cxnChg chg="mod">
          <ac:chgData name="GAETANO RANDAZZO" userId="6bcc7446-c451-42ee-9900-145cf876e556" providerId="ADAL" clId="{F6916BB8-39AD-4E92-84B1-A2F2334DB00C}" dt="2022-12-21T15:27:30.337" v="27448"/>
          <ac:cxnSpMkLst>
            <pc:docMk/>
            <pc:sldMk cId="997921679" sldId="610"/>
            <ac:cxnSpMk id="161" creationId="{5B268FA6-E5DB-211C-1E01-B38B1D63B88E}"/>
          </ac:cxnSpMkLst>
        </pc:cxnChg>
        <pc:cxnChg chg="mod">
          <ac:chgData name="GAETANO RANDAZZO" userId="6bcc7446-c451-42ee-9900-145cf876e556" providerId="ADAL" clId="{F6916BB8-39AD-4E92-84B1-A2F2334DB00C}" dt="2022-12-21T15:27:30.337" v="27448"/>
          <ac:cxnSpMkLst>
            <pc:docMk/>
            <pc:sldMk cId="997921679" sldId="610"/>
            <ac:cxnSpMk id="162" creationId="{97F11915-FC87-AE71-FBDF-AE435A3952AD}"/>
          </ac:cxnSpMkLst>
        </pc:cxnChg>
        <pc:cxnChg chg="mod">
          <ac:chgData name="GAETANO RANDAZZO" userId="6bcc7446-c451-42ee-9900-145cf876e556" providerId="ADAL" clId="{F6916BB8-39AD-4E92-84B1-A2F2334DB00C}" dt="2022-12-21T15:27:30.337" v="27448"/>
          <ac:cxnSpMkLst>
            <pc:docMk/>
            <pc:sldMk cId="997921679" sldId="610"/>
            <ac:cxnSpMk id="163" creationId="{6E3066ED-6F3D-0CB6-2919-7ED9D9F3B729}"/>
          </ac:cxnSpMkLst>
        </pc:cxnChg>
        <pc:cxnChg chg="mod">
          <ac:chgData name="GAETANO RANDAZZO" userId="6bcc7446-c451-42ee-9900-145cf876e556" providerId="ADAL" clId="{F6916BB8-39AD-4E92-84B1-A2F2334DB00C}" dt="2022-12-21T15:27:30.337" v="27448"/>
          <ac:cxnSpMkLst>
            <pc:docMk/>
            <pc:sldMk cId="997921679" sldId="610"/>
            <ac:cxnSpMk id="164" creationId="{BE32190C-EFDC-F8FC-86F5-28EC54E01E0E}"/>
          </ac:cxnSpMkLst>
        </pc:cxnChg>
        <pc:cxnChg chg="mod">
          <ac:chgData name="GAETANO RANDAZZO" userId="6bcc7446-c451-42ee-9900-145cf876e556" providerId="ADAL" clId="{F6916BB8-39AD-4E92-84B1-A2F2334DB00C}" dt="2022-12-21T15:27:30.337" v="27448"/>
          <ac:cxnSpMkLst>
            <pc:docMk/>
            <pc:sldMk cId="997921679" sldId="610"/>
            <ac:cxnSpMk id="165" creationId="{71F01760-E0A9-D09D-A766-93A1459B4D2F}"/>
          </ac:cxnSpMkLst>
        </pc:cxnChg>
        <pc:cxnChg chg="mod">
          <ac:chgData name="GAETANO RANDAZZO" userId="6bcc7446-c451-42ee-9900-145cf876e556" providerId="ADAL" clId="{F6916BB8-39AD-4E92-84B1-A2F2334DB00C}" dt="2022-12-21T15:27:30.337" v="27448"/>
          <ac:cxnSpMkLst>
            <pc:docMk/>
            <pc:sldMk cId="997921679" sldId="610"/>
            <ac:cxnSpMk id="169" creationId="{592BE412-B6D8-4DE5-3B5B-60270B84DC5B}"/>
          </ac:cxnSpMkLst>
        </pc:cxnChg>
        <pc:cxnChg chg="mod">
          <ac:chgData name="GAETANO RANDAZZO" userId="6bcc7446-c451-42ee-9900-145cf876e556" providerId="ADAL" clId="{F6916BB8-39AD-4E92-84B1-A2F2334DB00C}" dt="2022-12-21T15:27:30.337" v="27448"/>
          <ac:cxnSpMkLst>
            <pc:docMk/>
            <pc:sldMk cId="997921679" sldId="610"/>
            <ac:cxnSpMk id="170" creationId="{0AE14B87-8DFE-C171-A874-CD7DAE5128E8}"/>
          </ac:cxnSpMkLst>
        </pc:cxnChg>
        <pc:cxnChg chg="mod">
          <ac:chgData name="GAETANO RANDAZZO" userId="6bcc7446-c451-42ee-9900-145cf876e556" providerId="ADAL" clId="{F6916BB8-39AD-4E92-84B1-A2F2334DB00C}" dt="2022-12-21T15:27:30.337" v="27448"/>
          <ac:cxnSpMkLst>
            <pc:docMk/>
            <pc:sldMk cId="997921679" sldId="610"/>
            <ac:cxnSpMk id="177" creationId="{3363F440-C6FA-4802-4373-94BADCAA1300}"/>
          </ac:cxnSpMkLst>
        </pc:cxnChg>
        <pc:cxnChg chg="mod">
          <ac:chgData name="GAETANO RANDAZZO" userId="6bcc7446-c451-42ee-9900-145cf876e556" providerId="ADAL" clId="{F6916BB8-39AD-4E92-84B1-A2F2334DB00C}" dt="2022-12-21T15:27:30.337" v="27448"/>
          <ac:cxnSpMkLst>
            <pc:docMk/>
            <pc:sldMk cId="997921679" sldId="610"/>
            <ac:cxnSpMk id="178" creationId="{2346690C-0C47-19FC-1459-265D698F573A}"/>
          </ac:cxnSpMkLst>
        </pc:cxnChg>
        <pc:cxnChg chg="mod">
          <ac:chgData name="GAETANO RANDAZZO" userId="6bcc7446-c451-42ee-9900-145cf876e556" providerId="ADAL" clId="{F6916BB8-39AD-4E92-84B1-A2F2334DB00C}" dt="2022-12-21T15:27:30.337" v="27448"/>
          <ac:cxnSpMkLst>
            <pc:docMk/>
            <pc:sldMk cId="997921679" sldId="610"/>
            <ac:cxnSpMk id="180" creationId="{71EA605A-A532-5554-9E91-37FB4647146F}"/>
          </ac:cxnSpMkLst>
        </pc:cxnChg>
        <pc:cxnChg chg="mod">
          <ac:chgData name="GAETANO RANDAZZO" userId="6bcc7446-c451-42ee-9900-145cf876e556" providerId="ADAL" clId="{F6916BB8-39AD-4E92-84B1-A2F2334DB00C}" dt="2022-12-21T15:27:30.337" v="27448"/>
          <ac:cxnSpMkLst>
            <pc:docMk/>
            <pc:sldMk cId="997921679" sldId="610"/>
            <ac:cxnSpMk id="181" creationId="{5DB5D1C7-96D6-C6C5-8B5A-58A4C8C6B943}"/>
          </ac:cxnSpMkLst>
        </pc:cxnChg>
        <pc:cxnChg chg="mod">
          <ac:chgData name="GAETANO RANDAZZO" userId="6bcc7446-c451-42ee-9900-145cf876e556" providerId="ADAL" clId="{F6916BB8-39AD-4E92-84B1-A2F2334DB00C}" dt="2022-12-21T15:27:30.337" v="27448"/>
          <ac:cxnSpMkLst>
            <pc:docMk/>
            <pc:sldMk cId="997921679" sldId="610"/>
            <ac:cxnSpMk id="188" creationId="{8584488B-7DF0-966C-03C9-A679C6E4EB54}"/>
          </ac:cxnSpMkLst>
        </pc:cxnChg>
        <pc:cxnChg chg="mod">
          <ac:chgData name="GAETANO RANDAZZO" userId="6bcc7446-c451-42ee-9900-145cf876e556" providerId="ADAL" clId="{F6916BB8-39AD-4E92-84B1-A2F2334DB00C}" dt="2022-12-21T15:27:30.337" v="27448"/>
          <ac:cxnSpMkLst>
            <pc:docMk/>
            <pc:sldMk cId="997921679" sldId="610"/>
            <ac:cxnSpMk id="189" creationId="{B95144D9-C869-C3D9-86F4-7B4D7FB703CA}"/>
          </ac:cxnSpMkLst>
        </pc:cxnChg>
        <pc:cxnChg chg="mod">
          <ac:chgData name="GAETANO RANDAZZO" userId="6bcc7446-c451-42ee-9900-145cf876e556" providerId="ADAL" clId="{F6916BB8-39AD-4E92-84B1-A2F2334DB00C}" dt="2022-12-21T15:27:30.337" v="27448"/>
          <ac:cxnSpMkLst>
            <pc:docMk/>
            <pc:sldMk cId="997921679" sldId="610"/>
            <ac:cxnSpMk id="190" creationId="{C92BD200-E0F3-E60F-9457-B6930C5FEB4E}"/>
          </ac:cxnSpMkLst>
        </pc:cxnChg>
        <pc:cxnChg chg="mod">
          <ac:chgData name="GAETANO RANDAZZO" userId="6bcc7446-c451-42ee-9900-145cf876e556" providerId="ADAL" clId="{F6916BB8-39AD-4E92-84B1-A2F2334DB00C}" dt="2022-12-21T15:27:30.337" v="27448"/>
          <ac:cxnSpMkLst>
            <pc:docMk/>
            <pc:sldMk cId="997921679" sldId="610"/>
            <ac:cxnSpMk id="191" creationId="{18BB1F5C-4375-6C11-8952-D0FBA99F0DCC}"/>
          </ac:cxnSpMkLst>
        </pc:cxnChg>
        <pc:cxnChg chg="mod">
          <ac:chgData name="GAETANO RANDAZZO" userId="6bcc7446-c451-42ee-9900-145cf876e556" providerId="ADAL" clId="{F6916BB8-39AD-4E92-84B1-A2F2334DB00C}" dt="2022-12-21T15:27:30.337" v="27448"/>
          <ac:cxnSpMkLst>
            <pc:docMk/>
            <pc:sldMk cId="997921679" sldId="610"/>
            <ac:cxnSpMk id="192" creationId="{B40D33F6-8115-3208-CB71-4F5845DAECB0}"/>
          </ac:cxnSpMkLst>
        </pc:cxnChg>
        <pc:cxnChg chg="mod">
          <ac:chgData name="GAETANO RANDAZZO" userId="6bcc7446-c451-42ee-9900-145cf876e556" providerId="ADAL" clId="{F6916BB8-39AD-4E92-84B1-A2F2334DB00C}" dt="2022-12-21T15:27:30.337" v="27448"/>
          <ac:cxnSpMkLst>
            <pc:docMk/>
            <pc:sldMk cId="997921679" sldId="610"/>
            <ac:cxnSpMk id="193" creationId="{FA738254-304F-EF4B-75DD-9E46D370A497}"/>
          </ac:cxnSpMkLst>
        </pc:cxnChg>
        <pc:cxnChg chg="mod">
          <ac:chgData name="GAETANO RANDAZZO" userId="6bcc7446-c451-42ee-9900-145cf876e556" providerId="ADAL" clId="{F6916BB8-39AD-4E92-84B1-A2F2334DB00C}" dt="2022-12-21T15:27:30.337" v="27448"/>
          <ac:cxnSpMkLst>
            <pc:docMk/>
            <pc:sldMk cId="997921679" sldId="610"/>
            <ac:cxnSpMk id="194" creationId="{FF8101BA-0FC3-7C65-A4BA-1F3F93C66BE2}"/>
          </ac:cxnSpMkLst>
        </pc:cxnChg>
        <pc:cxnChg chg="mod">
          <ac:chgData name="GAETANO RANDAZZO" userId="6bcc7446-c451-42ee-9900-145cf876e556" providerId="ADAL" clId="{F6916BB8-39AD-4E92-84B1-A2F2334DB00C}" dt="2022-12-21T15:27:30.337" v="27448"/>
          <ac:cxnSpMkLst>
            <pc:docMk/>
            <pc:sldMk cId="997921679" sldId="610"/>
            <ac:cxnSpMk id="195" creationId="{4846D2ED-BF28-B540-7E12-ACEE4A9719D7}"/>
          </ac:cxnSpMkLst>
        </pc:cxnChg>
        <pc:cxnChg chg="mod">
          <ac:chgData name="GAETANO RANDAZZO" userId="6bcc7446-c451-42ee-9900-145cf876e556" providerId="ADAL" clId="{F6916BB8-39AD-4E92-84B1-A2F2334DB00C}" dt="2022-12-21T15:27:30.337" v="27448"/>
          <ac:cxnSpMkLst>
            <pc:docMk/>
            <pc:sldMk cId="997921679" sldId="610"/>
            <ac:cxnSpMk id="196" creationId="{0E5B9B62-A71F-56D6-14B2-E96097026030}"/>
          </ac:cxnSpMkLst>
        </pc:cxnChg>
        <pc:cxnChg chg="mod">
          <ac:chgData name="GAETANO RANDAZZO" userId="6bcc7446-c451-42ee-9900-145cf876e556" providerId="ADAL" clId="{F6916BB8-39AD-4E92-84B1-A2F2334DB00C}" dt="2022-12-21T15:27:30.337" v="27448"/>
          <ac:cxnSpMkLst>
            <pc:docMk/>
            <pc:sldMk cId="997921679" sldId="610"/>
            <ac:cxnSpMk id="197" creationId="{6BE8CB79-F8B5-21AE-BB5A-6E7675F544C4}"/>
          </ac:cxnSpMkLst>
        </pc:cxnChg>
        <pc:cxnChg chg="mod">
          <ac:chgData name="GAETANO RANDAZZO" userId="6bcc7446-c451-42ee-9900-145cf876e556" providerId="ADAL" clId="{F6916BB8-39AD-4E92-84B1-A2F2334DB00C}" dt="2022-12-21T15:27:30.337" v="27448"/>
          <ac:cxnSpMkLst>
            <pc:docMk/>
            <pc:sldMk cId="997921679" sldId="610"/>
            <ac:cxnSpMk id="198" creationId="{FF4EF9F1-9ADB-D786-7407-A09F1271FDD3}"/>
          </ac:cxnSpMkLst>
        </pc:cxnChg>
        <pc:cxnChg chg="mod">
          <ac:chgData name="GAETANO RANDAZZO" userId="6bcc7446-c451-42ee-9900-145cf876e556" providerId="ADAL" clId="{F6916BB8-39AD-4E92-84B1-A2F2334DB00C}" dt="2022-12-21T15:27:30.337" v="27448"/>
          <ac:cxnSpMkLst>
            <pc:docMk/>
            <pc:sldMk cId="997921679" sldId="610"/>
            <ac:cxnSpMk id="199" creationId="{E044A317-FB56-DBB6-4452-0825F881ED64}"/>
          </ac:cxnSpMkLst>
        </pc:cxnChg>
        <pc:cxnChg chg="mod">
          <ac:chgData name="GAETANO RANDAZZO" userId="6bcc7446-c451-42ee-9900-145cf876e556" providerId="ADAL" clId="{F6916BB8-39AD-4E92-84B1-A2F2334DB00C}" dt="2022-12-21T15:27:30.337" v="27448"/>
          <ac:cxnSpMkLst>
            <pc:docMk/>
            <pc:sldMk cId="997921679" sldId="610"/>
            <ac:cxnSpMk id="200" creationId="{EE2171A4-31FF-218F-DFFF-D6F15D2D2038}"/>
          </ac:cxnSpMkLst>
        </pc:cxnChg>
        <pc:cxnChg chg="mod">
          <ac:chgData name="GAETANO RANDAZZO" userId="6bcc7446-c451-42ee-9900-145cf876e556" providerId="ADAL" clId="{F6916BB8-39AD-4E92-84B1-A2F2334DB00C}" dt="2022-12-21T15:27:30.337" v="27448"/>
          <ac:cxnSpMkLst>
            <pc:docMk/>
            <pc:sldMk cId="997921679" sldId="610"/>
            <ac:cxnSpMk id="201" creationId="{B356A420-288E-817E-35AB-F3EC93AF5FE9}"/>
          </ac:cxnSpMkLst>
        </pc:cxnChg>
        <pc:cxnChg chg="mod">
          <ac:chgData name="GAETANO RANDAZZO" userId="6bcc7446-c451-42ee-9900-145cf876e556" providerId="ADAL" clId="{F6916BB8-39AD-4E92-84B1-A2F2334DB00C}" dt="2022-12-21T15:27:30.337" v="27448"/>
          <ac:cxnSpMkLst>
            <pc:docMk/>
            <pc:sldMk cId="997921679" sldId="610"/>
            <ac:cxnSpMk id="202" creationId="{38D8F4BA-C4F3-1CB6-094B-5D5F95E5BEBF}"/>
          </ac:cxnSpMkLst>
        </pc:cxnChg>
        <pc:cxnChg chg="mod">
          <ac:chgData name="GAETANO RANDAZZO" userId="6bcc7446-c451-42ee-9900-145cf876e556" providerId="ADAL" clId="{F6916BB8-39AD-4E92-84B1-A2F2334DB00C}" dt="2022-12-21T15:27:30.337" v="27448"/>
          <ac:cxnSpMkLst>
            <pc:docMk/>
            <pc:sldMk cId="997921679" sldId="610"/>
            <ac:cxnSpMk id="203" creationId="{624D6B53-0383-BC6F-1444-E664FA449CFC}"/>
          </ac:cxnSpMkLst>
        </pc:cxnChg>
        <pc:cxnChg chg="mod">
          <ac:chgData name="GAETANO RANDAZZO" userId="6bcc7446-c451-42ee-9900-145cf876e556" providerId="ADAL" clId="{F6916BB8-39AD-4E92-84B1-A2F2334DB00C}" dt="2022-12-21T15:27:30.337" v="27448"/>
          <ac:cxnSpMkLst>
            <pc:docMk/>
            <pc:sldMk cId="997921679" sldId="610"/>
            <ac:cxnSpMk id="204" creationId="{8E9DE5CA-8834-7AC7-8580-C1C38D5133F9}"/>
          </ac:cxnSpMkLst>
        </pc:cxnChg>
        <pc:cxnChg chg="mod">
          <ac:chgData name="GAETANO RANDAZZO" userId="6bcc7446-c451-42ee-9900-145cf876e556" providerId="ADAL" clId="{F6916BB8-39AD-4E92-84B1-A2F2334DB00C}" dt="2022-12-21T15:27:30.337" v="27448"/>
          <ac:cxnSpMkLst>
            <pc:docMk/>
            <pc:sldMk cId="997921679" sldId="610"/>
            <ac:cxnSpMk id="205" creationId="{DF5C7423-0281-4A93-0F26-D8192660181D}"/>
          </ac:cxnSpMkLst>
        </pc:cxnChg>
        <pc:cxnChg chg="mod">
          <ac:chgData name="GAETANO RANDAZZO" userId="6bcc7446-c451-42ee-9900-145cf876e556" providerId="ADAL" clId="{F6916BB8-39AD-4E92-84B1-A2F2334DB00C}" dt="2022-12-21T15:27:30.337" v="27448"/>
          <ac:cxnSpMkLst>
            <pc:docMk/>
            <pc:sldMk cId="997921679" sldId="610"/>
            <ac:cxnSpMk id="206" creationId="{25A8FD67-2B5C-2935-BA4A-5A3488A0BE1B}"/>
          </ac:cxnSpMkLst>
        </pc:cxnChg>
        <pc:cxnChg chg="mod">
          <ac:chgData name="GAETANO RANDAZZO" userId="6bcc7446-c451-42ee-9900-145cf876e556" providerId="ADAL" clId="{F6916BB8-39AD-4E92-84B1-A2F2334DB00C}" dt="2022-12-21T15:27:30.337" v="27448"/>
          <ac:cxnSpMkLst>
            <pc:docMk/>
            <pc:sldMk cId="997921679" sldId="610"/>
            <ac:cxnSpMk id="207" creationId="{4DD308A5-5154-531D-5C67-A1960A70287D}"/>
          </ac:cxnSpMkLst>
        </pc:cxnChg>
        <pc:cxnChg chg="mod">
          <ac:chgData name="GAETANO RANDAZZO" userId="6bcc7446-c451-42ee-9900-145cf876e556" providerId="ADAL" clId="{F6916BB8-39AD-4E92-84B1-A2F2334DB00C}" dt="2022-12-21T15:27:30.337" v="27448"/>
          <ac:cxnSpMkLst>
            <pc:docMk/>
            <pc:sldMk cId="997921679" sldId="610"/>
            <ac:cxnSpMk id="208" creationId="{C6F2C566-E05D-04D9-737B-18351BA1B7D8}"/>
          </ac:cxnSpMkLst>
        </pc:cxnChg>
        <pc:cxnChg chg="mod">
          <ac:chgData name="GAETANO RANDAZZO" userId="6bcc7446-c451-42ee-9900-145cf876e556" providerId="ADAL" clId="{F6916BB8-39AD-4E92-84B1-A2F2334DB00C}" dt="2022-12-21T15:27:30.337" v="27448"/>
          <ac:cxnSpMkLst>
            <pc:docMk/>
            <pc:sldMk cId="997921679" sldId="610"/>
            <ac:cxnSpMk id="209" creationId="{7513B764-9BE3-E8BA-99E5-ABAFAF90D6C8}"/>
          </ac:cxnSpMkLst>
        </pc:cxnChg>
        <pc:cxnChg chg="mod">
          <ac:chgData name="GAETANO RANDAZZO" userId="6bcc7446-c451-42ee-9900-145cf876e556" providerId="ADAL" clId="{F6916BB8-39AD-4E92-84B1-A2F2334DB00C}" dt="2022-12-21T15:27:30.337" v="27448"/>
          <ac:cxnSpMkLst>
            <pc:docMk/>
            <pc:sldMk cId="997921679" sldId="610"/>
            <ac:cxnSpMk id="210" creationId="{DCB19422-7F18-2F59-200B-70520FBE6958}"/>
          </ac:cxnSpMkLst>
        </pc:cxnChg>
        <pc:cxnChg chg="mod">
          <ac:chgData name="GAETANO RANDAZZO" userId="6bcc7446-c451-42ee-9900-145cf876e556" providerId="ADAL" clId="{F6916BB8-39AD-4E92-84B1-A2F2334DB00C}" dt="2022-12-21T15:27:30.337" v="27448"/>
          <ac:cxnSpMkLst>
            <pc:docMk/>
            <pc:sldMk cId="997921679" sldId="610"/>
            <ac:cxnSpMk id="211" creationId="{B6BCC272-61DB-345F-DD4B-5DD50746783F}"/>
          </ac:cxnSpMkLst>
        </pc:cxnChg>
        <pc:cxnChg chg="mod">
          <ac:chgData name="GAETANO RANDAZZO" userId="6bcc7446-c451-42ee-9900-145cf876e556" providerId="ADAL" clId="{F6916BB8-39AD-4E92-84B1-A2F2334DB00C}" dt="2022-12-21T15:27:30.337" v="27448"/>
          <ac:cxnSpMkLst>
            <pc:docMk/>
            <pc:sldMk cId="997921679" sldId="610"/>
            <ac:cxnSpMk id="212" creationId="{B26DA8C3-38BA-EB42-BB72-01F9AF32EA7A}"/>
          </ac:cxnSpMkLst>
        </pc:cxnChg>
        <pc:cxnChg chg="mod">
          <ac:chgData name="GAETANO RANDAZZO" userId="6bcc7446-c451-42ee-9900-145cf876e556" providerId="ADAL" clId="{F6916BB8-39AD-4E92-84B1-A2F2334DB00C}" dt="2022-12-21T15:27:30.337" v="27448"/>
          <ac:cxnSpMkLst>
            <pc:docMk/>
            <pc:sldMk cId="997921679" sldId="610"/>
            <ac:cxnSpMk id="213" creationId="{826FAFC5-CBE7-C72D-06B7-DE558509E5C3}"/>
          </ac:cxnSpMkLst>
        </pc:cxnChg>
        <pc:cxnChg chg="mod">
          <ac:chgData name="GAETANO RANDAZZO" userId="6bcc7446-c451-42ee-9900-145cf876e556" providerId="ADAL" clId="{F6916BB8-39AD-4E92-84B1-A2F2334DB00C}" dt="2022-12-21T15:27:30.337" v="27448"/>
          <ac:cxnSpMkLst>
            <pc:docMk/>
            <pc:sldMk cId="997921679" sldId="610"/>
            <ac:cxnSpMk id="214" creationId="{743C80AA-1AAE-CE32-3F39-59B3AC1BF424}"/>
          </ac:cxnSpMkLst>
        </pc:cxnChg>
        <pc:cxnChg chg="mod">
          <ac:chgData name="GAETANO RANDAZZO" userId="6bcc7446-c451-42ee-9900-145cf876e556" providerId="ADAL" clId="{F6916BB8-39AD-4E92-84B1-A2F2334DB00C}" dt="2022-12-21T15:27:30.337" v="27448"/>
          <ac:cxnSpMkLst>
            <pc:docMk/>
            <pc:sldMk cId="997921679" sldId="610"/>
            <ac:cxnSpMk id="215" creationId="{DEE2248E-225E-7F87-018D-6993E801048C}"/>
          </ac:cxnSpMkLst>
        </pc:cxnChg>
        <pc:cxnChg chg="mod">
          <ac:chgData name="GAETANO RANDAZZO" userId="6bcc7446-c451-42ee-9900-145cf876e556" providerId="ADAL" clId="{F6916BB8-39AD-4E92-84B1-A2F2334DB00C}" dt="2022-12-21T15:27:30.337" v="27448"/>
          <ac:cxnSpMkLst>
            <pc:docMk/>
            <pc:sldMk cId="997921679" sldId="610"/>
            <ac:cxnSpMk id="216" creationId="{B8315E8D-27DB-449C-12B5-1CA49F33F4CC}"/>
          </ac:cxnSpMkLst>
        </pc:cxnChg>
        <pc:cxnChg chg="mod">
          <ac:chgData name="GAETANO RANDAZZO" userId="6bcc7446-c451-42ee-9900-145cf876e556" providerId="ADAL" clId="{F6916BB8-39AD-4E92-84B1-A2F2334DB00C}" dt="2022-12-21T15:27:30.337" v="27448"/>
          <ac:cxnSpMkLst>
            <pc:docMk/>
            <pc:sldMk cId="997921679" sldId="610"/>
            <ac:cxnSpMk id="217" creationId="{92A6E831-2398-1048-E04E-94EB45C54C0D}"/>
          </ac:cxnSpMkLst>
        </pc:cxnChg>
        <pc:cxnChg chg="mod">
          <ac:chgData name="GAETANO RANDAZZO" userId="6bcc7446-c451-42ee-9900-145cf876e556" providerId="ADAL" clId="{F6916BB8-39AD-4E92-84B1-A2F2334DB00C}" dt="2022-12-21T15:27:30.337" v="27448"/>
          <ac:cxnSpMkLst>
            <pc:docMk/>
            <pc:sldMk cId="997921679" sldId="610"/>
            <ac:cxnSpMk id="218" creationId="{386B0A25-7B6E-19E0-4ECA-B319BE5E9E06}"/>
          </ac:cxnSpMkLst>
        </pc:cxnChg>
        <pc:cxnChg chg="mod">
          <ac:chgData name="GAETANO RANDAZZO" userId="6bcc7446-c451-42ee-9900-145cf876e556" providerId="ADAL" clId="{F6916BB8-39AD-4E92-84B1-A2F2334DB00C}" dt="2022-12-21T15:27:30.337" v="27448"/>
          <ac:cxnSpMkLst>
            <pc:docMk/>
            <pc:sldMk cId="997921679" sldId="610"/>
            <ac:cxnSpMk id="219" creationId="{6FC26274-7724-0811-8774-1049DAA05CD4}"/>
          </ac:cxnSpMkLst>
        </pc:cxnChg>
        <pc:cxnChg chg="mod">
          <ac:chgData name="GAETANO RANDAZZO" userId="6bcc7446-c451-42ee-9900-145cf876e556" providerId="ADAL" clId="{F6916BB8-39AD-4E92-84B1-A2F2334DB00C}" dt="2022-12-21T15:27:30.337" v="27448"/>
          <ac:cxnSpMkLst>
            <pc:docMk/>
            <pc:sldMk cId="997921679" sldId="610"/>
            <ac:cxnSpMk id="220" creationId="{148DA666-2F9F-9AEB-9323-654F7B69FAD8}"/>
          </ac:cxnSpMkLst>
        </pc:cxnChg>
        <pc:cxnChg chg="mod">
          <ac:chgData name="GAETANO RANDAZZO" userId="6bcc7446-c451-42ee-9900-145cf876e556" providerId="ADAL" clId="{F6916BB8-39AD-4E92-84B1-A2F2334DB00C}" dt="2022-12-21T15:27:30.337" v="27448"/>
          <ac:cxnSpMkLst>
            <pc:docMk/>
            <pc:sldMk cId="997921679" sldId="610"/>
            <ac:cxnSpMk id="221" creationId="{2FC15E91-49B7-6C78-186A-F501A6A5E1D6}"/>
          </ac:cxnSpMkLst>
        </pc:cxnChg>
        <pc:cxnChg chg="mod">
          <ac:chgData name="GAETANO RANDAZZO" userId="6bcc7446-c451-42ee-9900-145cf876e556" providerId="ADAL" clId="{F6916BB8-39AD-4E92-84B1-A2F2334DB00C}" dt="2022-12-21T15:27:30.337" v="27448"/>
          <ac:cxnSpMkLst>
            <pc:docMk/>
            <pc:sldMk cId="997921679" sldId="610"/>
            <ac:cxnSpMk id="222" creationId="{217F49CE-FF2C-CB86-2747-ECE3A60BAB79}"/>
          </ac:cxnSpMkLst>
        </pc:cxnChg>
        <pc:cxnChg chg="mod">
          <ac:chgData name="GAETANO RANDAZZO" userId="6bcc7446-c451-42ee-9900-145cf876e556" providerId="ADAL" clId="{F6916BB8-39AD-4E92-84B1-A2F2334DB00C}" dt="2022-12-21T15:27:30.337" v="27448"/>
          <ac:cxnSpMkLst>
            <pc:docMk/>
            <pc:sldMk cId="997921679" sldId="610"/>
            <ac:cxnSpMk id="223" creationId="{E6665F15-5471-A346-76DF-7A67D9A770DF}"/>
          </ac:cxnSpMkLst>
        </pc:cxnChg>
        <pc:cxnChg chg="mod">
          <ac:chgData name="GAETANO RANDAZZO" userId="6bcc7446-c451-42ee-9900-145cf876e556" providerId="ADAL" clId="{F6916BB8-39AD-4E92-84B1-A2F2334DB00C}" dt="2022-12-21T15:27:30.337" v="27448"/>
          <ac:cxnSpMkLst>
            <pc:docMk/>
            <pc:sldMk cId="997921679" sldId="610"/>
            <ac:cxnSpMk id="224" creationId="{951E7A57-5000-1AF7-FF96-8E617D448BBD}"/>
          </ac:cxnSpMkLst>
        </pc:cxnChg>
        <pc:cxnChg chg="mod">
          <ac:chgData name="GAETANO RANDAZZO" userId="6bcc7446-c451-42ee-9900-145cf876e556" providerId="ADAL" clId="{F6916BB8-39AD-4E92-84B1-A2F2334DB00C}" dt="2022-12-21T15:27:30.337" v="27448"/>
          <ac:cxnSpMkLst>
            <pc:docMk/>
            <pc:sldMk cId="997921679" sldId="610"/>
            <ac:cxnSpMk id="225" creationId="{58F1D26E-195E-0654-342F-A5EC86313D50}"/>
          </ac:cxnSpMkLst>
        </pc:cxnChg>
        <pc:cxnChg chg="mod">
          <ac:chgData name="GAETANO RANDAZZO" userId="6bcc7446-c451-42ee-9900-145cf876e556" providerId="ADAL" clId="{F6916BB8-39AD-4E92-84B1-A2F2334DB00C}" dt="2022-12-21T15:27:30.337" v="27448"/>
          <ac:cxnSpMkLst>
            <pc:docMk/>
            <pc:sldMk cId="997921679" sldId="610"/>
            <ac:cxnSpMk id="226" creationId="{6AFDE87D-6784-8CF9-5A90-14B921CA7C67}"/>
          </ac:cxnSpMkLst>
        </pc:cxnChg>
        <pc:cxnChg chg="mod">
          <ac:chgData name="GAETANO RANDAZZO" userId="6bcc7446-c451-42ee-9900-145cf876e556" providerId="ADAL" clId="{F6916BB8-39AD-4E92-84B1-A2F2334DB00C}" dt="2022-12-21T15:27:33.621" v="27450"/>
          <ac:cxnSpMkLst>
            <pc:docMk/>
            <pc:sldMk cId="997921679" sldId="610"/>
            <ac:cxnSpMk id="276" creationId="{FA8A822E-059C-63C6-F2A2-CBB622B81D61}"/>
          </ac:cxnSpMkLst>
        </pc:cxnChg>
        <pc:cxnChg chg="mod">
          <ac:chgData name="GAETANO RANDAZZO" userId="6bcc7446-c451-42ee-9900-145cf876e556" providerId="ADAL" clId="{F6916BB8-39AD-4E92-84B1-A2F2334DB00C}" dt="2022-12-21T15:27:33.621" v="27450"/>
          <ac:cxnSpMkLst>
            <pc:docMk/>
            <pc:sldMk cId="997921679" sldId="610"/>
            <ac:cxnSpMk id="279" creationId="{3CB812DE-F2C6-E0B1-A727-989942418BD9}"/>
          </ac:cxnSpMkLst>
        </pc:cxnChg>
        <pc:cxnChg chg="mod">
          <ac:chgData name="GAETANO RANDAZZO" userId="6bcc7446-c451-42ee-9900-145cf876e556" providerId="ADAL" clId="{F6916BB8-39AD-4E92-84B1-A2F2334DB00C}" dt="2022-12-21T15:27:33.621" v="27450"/>
          <ac:cxnSpMkLst>
            <pc:docMk/>
            <pc:sldMk cId="997921679" sldId="610"/>
            <ac:cxnSpMk id="280" creationId="{B175BBE5-6CC7-2476-A42F-C51418AC131B}"/>
          </ac:cxnSpMkLst>
        </pc:cxnChg>
        <pc:cxnChg chg="mod">
          <ac:chgData name="GAETANO RANDAZZO" userId="6bcc7446-c451-42ee-9900-145cf876e556" providerId="ADAL" clId="{F6916BB8-39AD-4E92-84B1-A2F2334DB00C}" dt="2022-12-21T15:27:33.621" v="27450"/>
          <ac:cxnSpMkLst>
            <pc:docMk/>
            <pc:sldMk cId="997921679" sldId="610"/>
            <ac:cxnSpMk id="281" creationId="{6CC9728F-978C-C4BB-B128-D8B50838D84F}"/>
          </ac:cxnSpMkLst>
        </pc:cxnChg>
        <pc:cxnChg chg="mod">
          <ac:chgData name="GAETANO RANDAZZO" userId="6bcc7446-c451-42ee-9900-145cf876e556" providerId="ADAL" clId="{F6916BB8-39AD-4E92-84B1-A2F2334DB00C}" dt="2022-12-21T15:27:33.621" v="27450"/>
          <ac:cxnSpMkLst>
            <pc:docMk/>
            <pc:sldMk cId="997921679" sldId="610"/>
            <ac:cxnSpMk id="282" creationId="{F97B9C9C-97BF-9F31-FCAA-D6E54903AACB}"/>
          </ac:cxnSpMkLst>
        </pc:cxnChg>
        <pc:cxnChg chg="mod">
          <ac:chgData name="GAETANO RANDAZZO" userId="6bcc7446-c451-42ee-9900-145cf876e556" providerId="ADAL" clId="{F6916BB8-39AD-4E92-84B1-A2F2334DB00C}" dt="2022-12-21T15:27:33.621" v="27450"/>
          <ac:cxnSpMkLst>
            <pc:docMk/>
            <pc:sldMk cId="997921679" sldId="610"/>
            <ac:cxnSpMk id="283" creationId="{2914712E-9B80-C5D4-841E-679A97ABA29A}"/>
          </ac:cxnSpMkLst>
        </pc:cxnChg>
        <pc:cxnChg chg="mod">
          <ac:chgData name="GAETANO RANDAZZO" userId="6bcc7446-c451-42ee-9900-145cf876e556" providerId="ADAL" clId="{F6916BB8-39AD-4E92-84B1-A2F2334DB00C}" dt="2022-12-21T15:27:33.621" v="27450"/>
          <ac:cxnSpMkLst>
            <pc:docMk/>
            <pc:sldMk cId="997921679" sldId="610"/>
            <ac:cxnSpMk id="284" creationId="{5AED4359-4298-AED7-1070-75BB2227F9F1}"/>
          </ac:cxnSpMkLst>
        </pc:cxnChg>
        <pc:cxnChg chg="mod">
          <ac:chgData name="GAETANO RANDAZZO" userId="6bcc7446-c451-42ee-9900-145cf876e556" providerId="ADAL" clId="{F6916BB8-39AD-4E92-84B1-A2F2334DB00C}" dt="2022-12-21T15:27:33.621" v="27450"/>
          <ac:cxnSpMkLst>
            <pc:docMk/>
            <pc:sldMk cId="997921679" sldId="610"/>
            <ac:cxnSpMk id="285" creationId="{22958F4C-43A8-B337-72E7-1A010BF7EF4B}"/>
          </ac:cxnSpMkLst>
        </pc:cxnChg>
        <pc:cxnChg chg="mod">
          <ac:chgData name="GAETANO RANDAZZO" userId="6bcc7446-c451-42ee-9900-145cf876e556" providerId="ADAL" clId="{F6916BB8-39AD-4E92-84B1-A2F2334DB00C}" dt="2022-12-21T15:27:33.621" v="27450"/>
          <ac:cxnSpMkLst>
            <pc:docMk/>
            <pc:sldMk cId="997921679" sldId="610"/>
            <ac:cxnSpMk id="286" creationId="{00137B3C-9FC4-E9AD-4FA9-3AC33DBA39CB}"/>
          </ac:cxnSpMkLst>
        </pc:cxnChg>
        <pc:cxnChg chg="mod">
          <ac:chgData name="GAETANO RANDAZZO" userId="6bcc7446-c451-42ee-9900-145cf876e556" providerId="ADAL" clId="{F6916BB8-39AD-4E92-84B1-A2F2334DB00C}" dt="2022-12-21T15:27:33.621" v="27450"/>
          <ac:cxnSpMkLst>
            <pc:docMk/>
            <pc:sldMk cId="997921679" sldId="610"/>
            <ac:cxnSpMk id="287" creationId="{BA39D241-4632-02A2-1F3B-C51FECE08E21}"/>
          </ac:cxnSpMkLst>
        </pc:cxnChg>
        <pc:cxnChg chg="mod">
          <ac:chgData name="GAETANO RANDAZZO" userId="6bcc7446-c451-42ee-9900-145cf876e556" providerId="ADAL" clId="{F6916BB8-39AD-4E92-84B1-A2F2334DB00C}" dt="2022-12-21T15:27:33.621" v="27450"/>
          <ac:cxnSpMkLst>
            <pc:docMk/>
            <pc:sldMk cId="997921679" sldId="610"/>
            <ac:cxnSpMk id="288" creationId="{9D2443A1-F0F8-4AAF-8552-8D4FE40050F2}"/>
          </ac:cxnSpMkLst>
        </pc:cxnChg>
        <pc:cxnChg chg="mod">
          <ac:chgData name="GAETANO RANDAZZO" userId="6bcc7446-c451-42ee-9900-145cf876e556" providerId="ADAL" clId="{F6916BB8-39AD-4E92-84B1-A2F2334DB00C}" dt="2022-12-21T15:27:33.621" v="27450"/>
          <ac:cxnSpMkLst>
            <pc:docMk/>
            <pc:sldMk cId="997921679" sldId="610"/>
            <ac:cxnSpMk id="289" creationId="{22F6E3A6-1BC9-609F-3550-9CD353C1BD82}"/>
          </ac:cxnSpMkLst>
        </pc:cxnChg>
        <pc:cxnChg chg="mod">
          <ac:chgData name="GAETANO RANDAZZO" userId="6bcc7446-c451-42ee-9900-145cf876e556" providerId="ADAL" clId="{F6916BB8-39AD-4E92-84B1-A2F2334DB00C}" dt="2022-12-21T15:27:33.621" v="27450"/>
          <ac:cxnSpMkLst>
            <pc:docMk/>
            <pc:sldMk cId="997921679" sldId="610"/>
            <ac:cxnSpMk id="290" creationId="{8C9674C6-3992-EEDB-A9C2-3BC7915FF495}"/>
          </ac:cxnSpMkLst>
        </pc:cxnChg>
        <pc:cxnChg chg="mod">
          <ac:chgData name="GAETANO RANDAZZO" userId="6bcc7446-c451-42ee-9900-145cf876e556" providerId="ADAL" clId="{F6916BB8-39AD-4E92-84B1-A2F2334DB00C}" dt="2022-12-21T15:27:33.621" v="27450"/>
          <ac:cxnSpMkLst>
            <pc:docMk/>
            <pc:sldMk cId="997921679" sldId="610"/>
            <ac:cxnSpMk id="291" creationId="{6A93383A-0D2A-8BF2-F0AC-E75698D99A50}"/>
          </ac:cxnSpMkLst>
        </pc:cxnChg>
        <pc:cxnChg chg="mod">
          <ac:chgData name="GAETANO RANDAZZO" userId="6bcc7446-c451-42ee-9900-145cf876e556" providerId="ADAL" clId="{F6916BB8-39AD-4E92-84B1-A2F2334DB00C}" dt="2022-12-21T15:27:33.621" v="27450"/>
          <ac:cxnSpMkLst>
            <pc:docMk/>
            <pc:sldMk cId="997921679" sldId="610"/>
            <ac:cxnSpMk id="295" creationId="{C8BB7B68-16D5-E6F4-FA9E-87A30A3CFAD4}"/>
          </ac:cxnSpMkLst>
        </pc:cxnChg>
        <pc:cxnChg chg="mod">
          <ac:chgData name="GAETANO RANDAZZO" userId="6bcc7446-c451-42ee-9900-145cf876e556" providerId="ADAL" clId="{F6916BB8-39AD-4E92-84B1-A2F2334DB00C}" dt="2022-12-21T15:27:33.621" v="27450"/>
          <ac:cxnSpMkLst>
            <pc:docMk/>
            <pc:sldMk cId="997921679" sldId="610"/>
            <ac:cxnSpMk id="296" creationId="{A25D2846-D027-682B-BEA9-2A8C73A6D1A5}"/>
          </ac:cxnSpMkLst>
        </pc:cxnChg>
        <pc:cxnChg chg="mod">
          <ac:chgData name="GAETANO RANDAZZO" userId="6bcc7446-c451-42ee-9900-145cf876e556" providerId="ADAL" clId="{F6916BB8-39AD-4E92-84B1-A2F2334DB00C}" dt="2022-12-21T15:27:33.621" v="27450"/>
          <ac:cxnSpMkLst>
            <pc:docMk/>
            <pc:sldMk cId="997921679" sldId="610"/>
            <ac:cxnSpMk id="303" creationId="{A74BDE8C-8507-4CB8-967B-E2861E9F69FF}"/>
          </ac:cxnSpMkLst>
        </pc:cxnChg>
        <pc:cxnChg chg="mod">
          <ac:chgData name="GAETANO RANDAZZO" userId="6bcc7446-c451-42ee-9900-145cf876e556" providerId="ADAL" clId="{F6916BB8-39AD-4E92-84B1-A2F2334DB00C}" dt="2022-12-21T15:27:33.621" v="27450"/>
          <ac:cxnSpMkLst>
            <pc:docMk/>
            <pc:sldMk cId="997921679" sldId="610"/>
            <ac:cxnSpMk id="304" creationId="{A4E027BD-EAD8-6213-BE23-5EBE2FB328F7}"/>
          </ac:cxnSpMkLst>
        </pc:cxnChg>
        <pc:cxnChg chg="mod">
          <ac:chgData name="GAETANO RANDAZZO" userId="6bcc7446-c451-42ee-9900-145cf876e556" providerId="ADAL" clId="{F6916BB8-39AD-4E92-84B1-A2F2334DB00C}" dt="2022-12-21T15:27:33.621" v="27450"/>
          <ac:cxnSpMkLst>
            <pc:docMk/>
            <pc:sldMk cId="997921679" sldId="610"/>
            <ac:cxnSpMk id="306" creationId="{239BDF65-345C-1E1A-A322-CD1DE861E0D5}"/>
          </ac:cxnSpMkLst>
        </pc:cxnChg>
        <pc:cxnChg chg="mod">
          <ac:chgData name="GAETANO RANDAZZO" userId="6bcc7446-c451-42ee-9900-145cf876e556" providerId="ADAL" clId="{F6916BB8-39AD-4E92-84B1-A2F2334DB00C}" dt="2022-12-21T15:27:33.621" v="27450"/>
          <ac:cxnSpMkLst>
            <pc:docMk/>
            <pc:sldMk cId="997921679" sldId="610"/>
            <ac:cxnSpMk id="307" creationId="{A56B58D9-507F-120F-7788-B7DC8943D2D9}"/>
          </ac:cxnSpMkLst>
        </pc:cxnChg>
        <pc:cxnChg chg="mod">
          <ac:chgData name="GAETANO RANDAZZO" userId="6bcc7446-c451-42ee-9900-145cf876e556" providerId="ADAL" clId="{F6916BB8-39AD-4E92-84B1-A2F2334DB00C}" dt="2022-12-21T15:27:33.621" v="27450"/>
          <ac:cxnSpMkLst>
            <pc:docMk/>
            <pc:sldMk cId="997921679" sldId="610"/>
            <ac:cxnSpMk id="314" creationId="{83F846CC-8864-1F82-B8C1-5373861A3656}"/>
          </ac:cxnSpMkLst>
        </pc:cxnChg>
        <pc:cxnChg chg="mod">
          <ac:chgData name="GAETANO RANDAZZO" userId="6bcc7446-c451-42ee-9900-145cf876e556" providerId="ADAL" clId="{F6916BB8-39AD-4E92-84B1-A2F2334DB00C}" dt="2022-12-21T15:27:33.621" v="27450"/>
          <ac:cxnSpMkLst>
            <pc:docMk/>
            <pc:sldMk cId="997921679" sldId="610"/>
            <ac:cxnSpMk id="315" creationId="{BC5E45F9-07AB-AF89-50A5-16C8566D9305}"/>
          </ac:cxnSpMkLst>
        </pc:cxnChg>
        <pc:cxnChg chg="mod">
          <ac:chgData name="GAETANO RANDAZZO" userId="6bcc7446-c451-42ee-9900-145cf876e556" providerId="ADAL" clId="{F6916BB8-39AD-4E92-84B1-A2F2334DB00C}" dt="2022-12-21T15:27:33.621" v="27450"/>
          <ac:cxnSpMkLst>
            <pc:docMk/>
            <pc:sldMk cId="997921679" sldId="610"/>
            <ac:cxnSpMk id="316" creationId="{AC05DCBE-ADAC-CB24-7704-48346841BB1B}"/>
          </ac:cxnSpMkLst>
        </pc:cxnChg>
        <pc:cxnChg chg="mod">
          <ac:chgData name="GAETANO RANDAZZO" userId="6bcc7446-c451-42ee-9900-145cf876e556" providerId="ADAL" clId="{F6916BB8-39AD-4E92-84B1-A2F2334DB00C}" dt="2022-12-21T15:27:33.621" v="27450"/>
          <ac:cxnSpMkLst>
            <pc:docMk/>
            <pc:sldMk cId="997921679" sldId="610"/>
            <ac:cxnSpMk id="317" creationId="{FC03BA5A-AF5F-D876-BA1D-8EA86E11CBFD}"/>
          </ac:cxnSpMkLst>
        </pc:cxnChg>
        <pc:cxnChg chg="mod">
          <ac:chgData name="GAETANO RANDAZZO" userId="6bcc7446-c451-42ee-9900-145cf876e556" providerId="ADAL" clId="{F6916BB8-39AD-4E92-84B1-A2F2334DB00C}" dt="2022-12-21T15:27:33.621" v="27450"/>
          <ac:cxnSpMkLst>
            <pc:docMk/>
            <pc:sldMk cId="997921679" sldId="610"/>
            <ac:cxnSpMk id="318" creationId="{58429C72-1F36-E535-DB5F-0A9FCE99F360}"/>
          </ac:cxnSpMkLst>
        </pc:cxnChg>
        <pc:cxnChg chg="mod">
          <ac:chgData name="GAETANO RANDAZZO" userId="6bcc7446-c451-42ee-9900-145cf876e556" providerId="ADAL" clId="{F6916BB8-39AD-4E92-84B1-A2F2334DB00C}" dt="2022-12-21T15:27:33.621" v="27450"/>
          <ac:cxnSpMkLst>
            <pc:docMk/>
            <pc:sldMk cId="997921679" sldId="610"/>
            <ac:cxnSpMk id="319" creationId="{7639C5BD-4D31-C0D0-CFAB-57D98C3EB263}"/>
          </ac:cxnSpMkLst>
        </pc:cxnChg>
        <pc:cxnChg chg="mod">
          <ac:chgData name="GAETANO RANDAZZO" userId="6bcc7446-c451-42ee-9900-145cf876e556" providerId="ADAL" clId="{F6916BB8-39AD-4E92-84B1-A2F2334DB00C}" dt="2022-12-21T15:27:33.621" v="27450"/>
          <ac:cxnSpMkLst>
            <pc:docMk/>
            <pc:sldMk cId="997921679" sldId="610"/>
            <ac:cxnSpMk id="320" creationId="{8D76E7CE-1A19-26C5-7DA0-088D5086DDD1}"/>
          </ac:cxnSpMkLst>
        </pc:cxnChg>
        <pc:cxnChg chg="mod">
          <ac:chgData name="GAETANO RANDAZZO" userId="6bcc7446-c451-42ee-9900-145cf876e556" providerId="ADAL" clId="{F6916BB8-39AD-4E92-84B1-A2F2334DB00C}" dt="2022-12-21T15:27:33.621" v="27450"/>
          <ac:cxnSpMkLst>
            <pc:docMk/>
            <pc:sldMk cId="997921679" sldId="610"/>
            <ac:cxnSpMk id="321" creationId="{01AC2EC6-7BE8-88AE-0C6C-B303000EBEAB}"/>
          </ac:cxnSpMkLst>
        </pc:cxnChg>
        <pc:cxnChg chg="mod">
          <ac:chgData name="GAETANO RANDAZZO" userId="6bcc7446-c451-42ee-9900-145cf876e556" providerId="ADAL" clId="{F6916BB8-39AD-4E92-84B1-A2F2334DB00C}" dt="2022-12-21T15:27:33.621" v="27450"/>
          <ac:cxnSpMkLst>
            <pc:docMk/>
            <pc:sldMk cId="997921679" sldId="610"/>
            <ac:cxnSpMk id="322" creationId="{D3374CD1-E3AF-EDD6-AE49-C4FED75EC390}"/>
          </ac:cxnSpMkLst>
        </pc:cxnChg>
        <pc:cxnChg chg="mod">
          <ac:chgData name="GAETANO RANDAZZO" userId="6bcc7446-c451-42ee-9900-145cf876e556" providerId="ADAL" clId="{F6916BB8-39AD-4E92-84B1-A2F2334DB00C}" dt="2022-12-21T15:27:33.621" v="27450"/>
          <ac:cxnSpMkLst>
            <pc:docMk/>
            <pc:sldMk cId="997921679" sldId="610"/>
            <ac:cxnSpMk id="323" creationId="{6ECC914F-3B49-75A0-9F58-DD09F9F85BE4}"/>
          </ac:cxnSpMkLst>
        </pc:cxnChg>
        <pc:cxnChg chg="mod">
          <ac:chgData name="GAETANO RANDAZZO" userId="6bcc7446-c451-42ee-9900-145cf876e556" providerId="ADAL" clId="{F6916BB8-39AD-4E92-84B1-A2F2334DB00C}" dt="2022-12-21T15:27:33.621" v="27450"/>
          <ac:cxnSpMkLst>
            <pc:docMk/>
            <pc:sldMk cId="997921679" sldId="610"/>
            <ac:cxnSpMk id="324" creationId="{F3F4BCB7-7B6F-1918-3F34-7B5D203390C2}"/>
          </ac:cxnSpMkLst>
        </pc:cxnChg>
        <pc:cxnChg chg="mod">
          <ac:chgData name="GAETANO RANDAZZO" userId="6bcc7446-c451-42ee-9900-145cf876e556" providerId="ADAL" clId="{F6916BB8-39AD-4E92-84B1-A2F2334DB00C}" dt="2022-12-21T15:27:33.621" v="27450"/>
          <ac:cxnSpMkLst>
            <pc:docMk/>
            <pc:sldMk cId="997921679" sldId="610"/>
            <ac:cxnSpMk id="325" creationId="{5F74BE17-2774-484D-72F6-6A2D8F702C0D}"/>
          </ac:cxnSpMkLst>
        </pc:cxnChg>
        <pc:cxnChg chg="mod">
          <ac:chgData name="GAETANO RANDAZZO" userId="6bcc7446-c451-42ee-9900-145cf876e556" providerId="ADAL" clId="{F6916BB8-39AD-4E92-84B1-A2F2334DB00C}" dt="2022-12-21T15:27:33.621" v="27450"/>
          <ac:cxnSpMkLst>
            <pc:docMk/>
            <pc:sldMk cId="997921679" sldId="610"/>
            <ac:cxnSpMk id="326" creationId="{94819E1A-925B-207C-EA5D-99B7B0CEFECC}"/>
          </ac:cxnSpMkLst>
        </pc:cxnChg>
        <pc:cxnChg chg="mod">
          <ac:chgData name="GAETANO RANDAZZO" userId="6bcc7446-c451-42ee-9900-145cf876e556" providerId="ADAL" clId="{F6916BB8-39AD-4E92-84B1-A2F2334DB00C}" dt="2022-12-21T15:27:33.621" v="27450"/>
          <ac:cxnSpMkLst>
            <pc:docMk/>
            <pc:sldMk cId="997921679" sldId="610"/>
            <ac:cxnSpMk id="327" creationId="{9AD63A7F-49F2-EE64-FC89-EFDBCA827356}"/>
          </ac:cxnSpMkLst>
        </pc:cxnChg>
        <pc:cxnChg chg="mod">
          <ac:chgData name="GAETANO RANDAZZO" userId="6bcc7446-c451-42ee-9900-145cf876e556" providerId="ADAL" clId="{F6916BB8-39AD-4E92-84B1-A2F2334DB00C}" dt="2022-12-21T15:27:33.621" v="27450"/>
          <ac:cxnSpMkLst>
            <pc:docMk/>
            <pc:sldMk cId="997921679" sldId="610"/>
            <ac:cxnSpMk id="328" creationId="{81550D40-0B4A-0696-7565-C1B7C8EE7152}"/>
          </ac:cxnSpMkLst>
        </pc:cxnChg>
        <pc:cxnChg chg="mod">
          <ac:chgData name="GAETANO RANDAZZO" userId="6bcc7446-c451-42ee-9900-145cf876e556" providerId="ADAL" clId="{F6916BB8-39AD-4E92-84B1-A2F2334DB00C}" dt="2022-12-21T15:27:33.621" v="27450"/>
          <ac:cxnSpMkLst>
            <pc:docMk/>
            <pc:sldMk cId="997921679" sldId="610"/>
            <ac:cxnSpMk id="329" creationId="{EF416BD5-BB63-B60D-60DE-086F051006D6}"/>
          </ac:cxnSpMkLst>
        </pc:cxnChg>
        <pc:cxnChg chg="mod">
          <ac:chgData name="GAETANO RANDAZZO" userId="6bcc7446-c451-42ee-9900-145cf876e556" providerId="ADAL" clId="{F6916BB8-39AD-4E92-84B1-A2F2334DB00C}" dt="2022-12-21T15:27:33.621" v="27450"/>
          <ac:cxnSpMkLst>
            <pc:docMk/>
            <pc:sldMk cId="997921679" sldId="610"/>
            <ac:cxnSpMk id="330" creationId="{2D068602-E1FE-E455-F5A1-94BA1381AC88}"/>
          </ac:cxnSpMkLst>
        </pc:cxnChg>
        <pc:cxnChg chg="mod">
          <ac:chgData name="GAETANO RANDAZZO" userId="6bcc7446-c451-42ee-9900-145cf876e556" providerId="ADAL" clId="{F6916BB8-39AD-4E92-84B1-A2F2334DB00C}" dt="2022-12-21T15:27:33.621" v="27450"/>
          <ac:cxnSpMkLst>
            <pc:docMk/>
            <pc:sldMk cId="997921679" sldId="610"/>
            <ac:cxnSpMk id="331" creationId="{75DA5CB0-3F8F-9E17-C336-E5FC9C9321AD}"/>
          </ac:cxnSpMkLst>
        </pc:cxnChg>
        <pc:cxnChg chg="mod">
          <ac:chgData name="GAETANO RANDAZZO" userId="6bcc7446-c451-42ee-9900-145cf876e556" providerId="ADAL" clId="{F6916BB8-39AD-4E92-84B1-A2F2334DB00C}" dt="2022-12-21T15:27:33.621" v="27450"/>
          <ac:cxnSpMkLst>
            <pc:docMk/>
            <pc:sldMk cId="997921679" sldId="610"/>
            <ac:cxnSpMk id="332" creationId="{E766194C-7BCC-6BAC-FD87-1E31737F8335}"/>
          </ac:cxnSpMkLst>
        </pc:cxnChg>
        <pc:cxnChg chg="mod">
          <ac:chgData name="GAETANO RANDAZZO" userId="6bcc7446-c451-42ee-9900-145cf876e556" providerId="ADAL" clId="{F6916BB8-39AD-4E92-84B1-A2F2334DB00C}" dt="2022-12-21T15:27:33.621" v="27450"/>
          <ac:cxnSpMkLst>
            <pc:docMk/>
            <pc:sldMk cId="997921679" sldId="610"/>
            <ac:cxnSpMk id="333" creationId="{8EF3AB30-FF6D-8A7F-35F6-3FB0D934CB60}"/>
          </ac:cxnSpMkLst>
        </pc:cxnChg>
        <pc:cxnChg chg="mod">
          <ac:chgData name="GAETANO RANDAZZO" userId="6bcc7446-c451-42ee-9900-145cf876e556" providerId="ADAL" clId="{F6916BB8-39AD-4E92-84B1-A2F2334DB00C}" dt="2022-12-21T15:27:33.621" v="27450"/>
          <ac:cxnSpMkLst>
            <pc:docMk/>
            <pc:sldMk cId="997921679" sldId="610"/>
            <ac:cxnSpMk id="334" creationId="{DF5627A0-CF47-127D-D063-FEC0C6EF3BD6}"/>
          </ac:cxnSpMkLst>
        </pc:cxnChg>
        <pc:cxnChg chg="mod">
          <ac:chgData name="GAETANO RANDAZZO" userId="6bcc7446-c451-42ee-9900-145cf876e556" providerId="ADAL" clId="{F6916BB8-39AD-4E92-84B1-A2F2334DB00C}" dt="2022-12-21T15:27:33.621" v="27450"/>
          <ac:cxnSpMkLst>
            <pc:docMk/>
            <pc:sldMk cId="997921679" sldId="610"/>
            <ac:cxnSpMk id="335" creationId="{DA30E81A-D88F-292E-AA80-E04088B40123}"/>
          </ac:cxnSpMkLst>
        </pc:cxnChg>
        <pc:cxnChg chg="mod">
          <ac:chgData name="GAETANO RANDAZZO" userId="6bcc7446-c451-42ee-9900-145cf876e556" providerId="ADAL" clId="{F6916BB8-39AD-4E92-84B1-A2F2334DB00C}" dt="2022-12-21T15:27:33.621" v="27450"/>
          <ac:cxnSpMkLst>
            <pc:docMk/>
            <pc:sldMk cId="997921679" sldId="610"/>
            <ac:cxnSpMk id="336" creationId="{BFE0307E-698E-71E5-48D7-0B5A29C00A68}"/>
          </ac:cxnSpMkLst>
        </pc:cxnChg>
        <pc:cxnChg chg="mod">
          <ac:chgData name="GAETANO RANDAZZO" userId="6bcc7446-c451-42ee-9900-145cf876e556" providerId="ADAL" clId="{F6916BB8-39AD-4E92-84B1-A2F2334DB00C}" dt="2022-12-21T15:27:33.621" v="27450"/>
          <ac:cxnSpMkLst>
            <pc:docMk/>
            <pc:sldMk cId="997921679" sldId="610"/>
            <ac:cxnSpMk id="337" creationId="{50D58989-BA36-AA6F-84B3-7FCFA774D4F9}"/>
          </ac:cxnSpMkLst>
        </pc:cxnChg>
        <pc:cxnChg chg="mod">
          <ac:chgData name="GAETANO RANDAZZO" userId="6bcc7446-c451-42ee-9900-145cf876e556" providerId="ADAL" clId="{F6916BB8-39AD-4E92-84B1-A2F2334DB00C}" dt="2022-12-21T15:27:33.621" v="27450"/>
          <ac:cxnSpMkLst>
            <pc:docMk/>
            <pc:sldMk cId="997921679" sldId="610"/>
            <ac:cxnSpMk id="338" creationId="{7C3BDE7A-D392-8361-05CD-E00F4371E644}"/>
          </ac:cxnSpMkLst>
        </pc:cxnChg>
        <pc:cxnChg chg="mod">
          <ac:chgData name="GAETANO RANDAZZO" userId="6bcc7446-c451-42ee-9900-145cf876e556" providerId="ADAL" clId="{F6916BB8-39AD-4E92-84B1-A2F2334DB00C}" dt="2022-12-21T15:27:33.621" v="27450"/>
          <ac:cxnSpMkLst>
            <pc:docMk/>
            <pc:sldMk cId="997921679" sldId="610"/>
            <ac:cxnSpMk id="339" creationId="{83AD1375-AF62-42C0-4A77-53A5B4B2AE1B}"/>
          </ac:cxnSpMkLst>
        </pc:cxnChg>
        <pc:cxnChg chg="mod">
          <ac:chgData name="GAETANO RANDAZZO" userId="6bcc7446-c451-42ee-9900-145cf876e556" providerId="ADAL" clId="{F6916BB8-39AD-4E92-84B1-A2F2334DB00C}" dt="2022-12-21T15:27:33.621" v="27450"/>
          <ac:cxnSpMkLst>
            <pc:docMk/>
            <pc:sldMk cId="997921679" sldId="610"/>
            <ac:cxnSpMk id="340" creationId="{3BC58F6C-7B04-4BD7-4BAF-EB471A33B533}"/>
          </ac:cxnSpMkLst>
        </pc:cxnChg>
        <pc:cxnChg chg="mod">
          <ac:chgData name="GAETANO RANDAZZO" userId="6bcc7446-c451-42ee-9900-145cf876e556" providerId="ADAL" clId="{F6916BB8-39AD-4E92-84B1-A2F2334DB00C}" dt="2022-12-21T15:27:33.621" v="27450"/>
          <ac:cxnSpMkLst>
            <pc:docMk/>
            <pc:sldMk cId="997921679" sldId="610"/>
            <ac:cxnSpMk id="341" creationId="{32D90FB0-9DBB-A0D2-DB72-475F2853AE95}"/>
          </ac:cxnSpMkLst>
        </pc:cxnChg>
        <pc:cxnChg chg="mod">
          <ac:chgData name="GAETANO RANDAZZO" userId="6bcc7446-c451-42ee-9900-145cf876e556" providerId="ADAL" clId="{F6916BB8-39AD-4E92-84B1-A2F2334DB00C}" dt="2022-12-21T15:27:33.621" v="27450"/>
          <ac:cxnSpMkLst>
            <pc:docMk/>
            <pc:sldMk cId="997921679" sldId="610"/>
            <ac:cxnSpMk id="342" creationId="{E81AAD20-7818-B461-44A3-8B6CB1F26929}"/>
          </ac:cxnSpMkLst>
        </pc:cxnChg>
        <pc:cxnChg chg="mod">
          <ac:chgData name="GAETANO RANDAZZO" userId="6bcc7446-c451-42ee-9900-145cf876e556" providerId="ADAL" clId="{F6916BB8-39AD-4E92-84B1-A2F2334DB00C}" dt="2022-12-21T15:27:33.621" v="27450"/>
          <ac:cxnSpMkLst>
            <pc:docMk/>
            <pc:sldMk cId="997921679" sldId="610"/>
            <ac:cxnSpMk id="343" creationId="{382088B8-BF97-D7D8-377E-D612351E717F}"/>
          </ac:cxnSpMkLst>
        </pc:cxnChg>
        <pc:cxnChg chg="mod">
          <ac:chgData name="GAETANO RANDAZZO" userId="6bcc7446-c451-42ee-9900-145cf876e556" providerId="ADAL" clId="{F6916BB8-39AD-4E92-84B1-A2F2334DB00C}" dt="2022-12-21T15:27:33.621" v="27450"/>
          <ac:cxnSpMkLst>
            <pc:docMk/>
            <pc:sldMk cId="997921679" sldId="610"/>
            <ac:cxnSpMk id="344" creationId="{A5DED5FC-D660-889B-AC38-27BC97475CCE}"/>
          </ac:cxnSpMkLst>
        </pc:cxnChg>
        <pc:cxnChg chg="mod">
          <ac:chgData name="GAETANO RANDAZZO" userId="6bcc7446-c451-42ee-9900-145cf876e556" providerId="ADAL" clId="{F6916BB8-39AD-4E92-84B1-A2F2334DB00C}" dt="2022-12-21T15:27:33.621" v="27450"/>
          <ac:cxnSpMkLst>
            <pc:docMk/>
            <pc:sldMk cId="997921679" sldId="610"/>
            <ac:cxnSpMk id="345" creationId="{906C1100-FDF3-F9CC-ADAB-2784CB4C5191}"/>
          </ac:cxnSpMkLst>
        </pc:cxnChg>
        <pc:cxnChg chg="mod">
          <ac:chgData name="GAETANO RANDAZZO" userId="6bcc7446-c451-42ee-9900-145cf876e556" providerId="ADAL" clId="{F6916BB8-39AD-4E92-84B1-A2F2334DB00C}" dt="2022-12-21T15:27:33.621" v="27450"/>
          <ac:cxnSpMkLst>
            <pc:docMk/>
            <pc:sldMk cId="997921679" sldId="610"/>
            <ac:cxnSpMk id="346" creationId="{87999891-E816-247A-52AF-634BC068789E}"/>
          </ac:cxnSpMkLst>
        </pc:cxnChg>
        <pc:cxnChg chg="mod">
          <ac:chgData name="GAETANO RANDAZZO" userId="6bcc7446-c451-42ee-9900-145cf876e556" providerId="ADAL" clId="{F6916BB8-39AD-4E92-84B1-A2F2334DB00C}" dt="2022-12-21T15:27:33.621" v="27450"/>
          <ac:cxnSpMkLst>
            <pc:docMk/>
            <pc:sldMk cId="997921679" sldId="610"/>
            <ac:cxnSpMk id="347" creationId="{D25A09EF-5F3A-3174-33ED-70488CF8CAB1}"/>
          </ac:cxnSpMkLst>
        </pc:cxnChg>
        <pc:cxnChg chg="mod">
          <ac:chgData name="GAETANO RANDAZZO" userId="6bcc7446-c451-42ee-9900-145cf876e556" providerId="ADAL" clId="{F6916BB8-39AD-4E92-84B1-A2F2334DB00C}" dt="2022-12-21T15:27:33.621" v="27450"/>
          <ac:cxnSpMkLst>
            <pc:docMk/>
            <pc:sldMk cId="997921679" sldId="610"/>
            <ac:cxnSpMk id="348" creationId="{49F207CC-6DBC-6B44-E670-2248E4D6039E}"/>
          </ac:cxnSpMkLst>
        </pc:cxnChg>
        <pc:cxnChg chg="mod">
          <ac:chgData name="GAETANO RANDAZZO" userId="6bcc7446-c451-42ee-9900-145cf876e556" providerId="ADAL" clId="{F6916BB8-39AD-4E92-84B1-A2F2334DB00C}" dt="2022-12-21T15:27:33.621" v="27450"/>
          <ac:cxnSpMkLst>
            <pc:docMk/>
            <pc:sldMk cId="997921679" sldId="610"/>
            <ac:cxnSpMk id="349" creationId="{1B1A63D5-91C6-EB52-DA71-DF9AB99D5D55}"/>
          </ac:cxnSpMkLst>
        </pc:cxnChg>
        <pc:cxnChg chg="mod">
          <ac:chgData name="GAETANO RANDAZZO" userId="6bcc7446-c451-42ee-9900-145cf876e556" providerId="ADAL" clId="{F6916BB8-39AD-4E92-84B1-A2F2334DB00C}" dt="2022-12-21T15:27:33.621" v="27450"/>
          <ac:cxnSpMkLst>
            <pc:docMk/>
            <pc:sldMk cId="997921679" sldId="610"/>
            <ac:cxnSpMk id="350" creationId="{CFF2A684-84B8-9C0E-B31F-E2950B153084}"/>
          </ac:cxnSpMkLst>
        </pc:cxnChg>
        <pc:cxnChg chg="mod">
          <ac:chgData name="GAETANO RANDAZZO" userId="6bcc7446-c451-42ee-9900-145cf876e556" providerId="ADAL" clId="{F6916BB8-39AD-4E92-84B1-A2F2334DB00C}" dt="2022-12-21T15:27:33.621" v="27450"/>
          <ac:cxnSpMkLst>
            <pc:docMk/>
            <pc:sldMk cId="997921679" sldId="610"/>
            <ac:cxnSpMk id="351" creationId="{60121CBD-A904-FB21-7E69-B4D9C712C960}"/>
          </ac:cxnSpMkLst>
        </pc:cxnChg>
        <pc:cxnChg chg="mod">
          <ac:chgData name="GAETANO RANDAZZO" userId="6bcc7446-c451-42ee-9900-145cf876e556" providerId="ADAL" clId="{F6916BB8-39AD-4E92-84B1-A2F2334DB00C}" dt="2022-12-21T15:27:33.621" v="27450"/>
          <ac:cxnSpMkLst>
            <pc:docMk/>
            <pc:sldMk cId="997921679" sldId="610"/>
            <ac:cxnSpMk id="352" creationId="{90912246-8972-16A9-7A36-FA6EB2D13788}"/>
          </ac:cxnSpMkLst>
        </pc:cxnChg>
        <pc:cxnChg chg="mod">
          <ac:chgData name="GAETANO RANDAZZO" userId="6bcc7446-c451-42ee-9900-145cf876e556" providerId="ADAL" clId="{F6916BB8-39AD-4E92-84B1-A2F2334DB00C}" dt="2022-12-21T15:28:41.921" v="27463" actId="571"/>
          <ac:cxnSpMkLst>
            <pc:docMk/>
            <pc:sldMk cId="997921679" sldId="610"/>
            <ac:cxnSpMk id="394" creationId="{65E377AC-81FC-C6BC-B047-BD80FD6827F6}"/>
          </ac:cxnSpMkLst>
        </pc:cxnChg>
        <pc:cxnChg chg="mod">
          <ac:chgData name="GAETANO RANDAZZO" userId="6bcc7446-c451-42ee-9900-145cf876e556" providerId="ADAL" clId="{F6916BB8-39AD-4E92-84B1-A2F2334DB00C}" dt="2022-12-21T15:28:41.921" v="27463" actId="571"/>
          <ac:cxnSpMkLst>
            <pc:docMk/>
            <pc:sldMk cId="997921679" sldId="610"/>
            <ac:cxnSpMk id="397" creationId="{B0DAE20E-DFAD-1B2F-8DD8-6FBF65F7DE8B}"/>
          </ac:cxnSpMkLst>
        </pc:cxnChg>
        <pc:cxnChg chg="mod">
          <ac:chgData name="GAETANO RANDAZZO" userId="6bcc7446-c451-42ee-9900-145cf876e556" providerId="ADAL" clId="{F6916BB8-39AD-4E92-84B1-A2F2334DB00C}" dt="2022-12-21T15:28:41.921" v="27463" actId="571"/>
          <ac:cxnSpMkLst>
            <pc:docMk/>
            <pc:sldMk cId="997921679" sldId="610"/>
            <ac:cxnSpMk id="398" creationId="{F0797D83-20EA-4469-16B8-03323ED19C4B}"/>
          </ac:cxnSpMkLst>
        </pc:cxnChg>
        <pc:cxnChg chg="mod">
          <ac:chgData name="GAETANO RANDAZZO" userId="6bcc7446-c451-42ee-9900-145cf876e556" providerId="ADAL" clId="{F6916BB8-39AD-4E92-84B1-A2F2334DB00C}" dt="2022-12-21T15:28:41.921" v="27463" actId="571"/>
          <ac:cxnSpMkLst>
            <pc:docMk/>
            <pc:sldMk cId="997921679" sldId="610"/>
            <ac:cxnSpMk id="399" creationId="{9518F0D4-C7C4-81E5-423F-EAE856D91D40}"/>
          </ac:cxnSpMkLst>
        </pc:cxnChg>
        <pc:cxnChg chg="mod">
          <ac:chgData name="GAETANO RANDAZZO" userId="6bcc7446-c451-42ee-9900-145cf876e556" providerId="ADAL" clId="{F6916BB8-39AD-4E92-84B1-A2F2334DB00C}" dt="2022-12-21T15:28:41.921" v="27463" actId="571"/>
          <ac:cxnSpMkLst>
            <pc:docMk/>
            <pc:sldMk cId="997921679" sldId="610"/>
            <ac:cxnSpMk id="400" creationId="{38ABB3BB-49A1-122D-1619-65DA69BA2BD0}"/>
          </ac:cxnSpMkLst>
        </pc:cxnChg>
        <pc:cxnChg chg="mod">
          <ac:chgData name="GAETANO RANDAZZO" userId="6bcc7446-c451-42ee-9900-145cf876e556" providerId="ADAL" clId="{F6916BB8-39AD-4E92-84B1-A2F2334DB00C}" dt="2022-12-21T15:28:41.921" v="27463" actId="571"/>
          <ac:cxnSpMkLst>
            <pc:docMk/>
            <pc:sldMk cId="997921679" sldId="610"/>
            <ac:cxnSpMk id="401" creationId="{0C7EC081-15F8-AC45-0C6B-157167902CD2}"/>
          </ac:cxnSpMkLst>
        </pc:cxnChg>
        <pc:cxnChg chg="mod">
          <ac:chgData name="GAETANO RANDAZZO" userId="6bcc7446-c451-42ee-9900-145cf876e556" providerId="ADAL" clId="{F6916BB8-39AD-4E92-84B1-A2F2334DB00C}" dt="2022-12-21T15:28:41.921" v="27463" actId="571"/>
          <ac:cxnSpMkLst>
            <pc:docMk/>
            <pc:sldMk cId="997921679" sldId="610"/>
            <ac:cxnSpMk id="402" creationId="{F8DF2989-C623-04D9-7D62-1D4FBF477A55}"/>
          </ac:cxnSpMkLst>
        </pc:cxnChg>
        <pc:cxnChg chg="mod">
          <ac:chgData name="GAETANO RANDAZZO" userId="6bcc7446-c451-42ee-9900-145cf876e556" providerId="ADAL" clId="{F6916BB8-39AD-4E92-84B1-A2F2334DB00C}" dt="2022-12-21T15:28:41.921" v="27463" actId="571"/>
          <ac:cxnSpMkLst>
            <pc:docMk/>
            <pc:sldMk cId="997921679" sldId="610"/>
            <ac:cxnSpMk id="403" creationId="{336B0888-3E95-EDD4-D556-2FC50EC6535C}"/>
          </ac:cxnSpMkLst>
        </pc:cxnChg>
        <pc:cxnChg chg="mod">
          <ac:chgData name="GAETANO RANDAZZO" userId="6bcc7446-c451-42ee-9900-145cf876e556" providerId="ADAL" clId="{F6916BB8-39AD-4E92-84B1-A2F2334DB00C}" dt="2022-12-21T15:28:41.921" v="27463" actId="571"/>
          <ac:cxnSpMkLst>
            <pc:docMk/>
            <pc:sldMk cId="997921679" sldId="610"/>
            <ac:cxnSpMk id="404" creationId="{3DD5189A-E8E6-BDAF-3963-3355B0D13D56}"/>
          </ac:cxnSpMkLst>
        </pc:cxnChg>
        <pc:cxnChg chg="mod">
          <ac:chgData name="GAETANO RANDAZZO" userId="6bcc7446-c451-42ee-9900-145cf876e556" providerId="ADAL" clId="{F6916BB8-39AD-4E92-84B1-A2F2334DB00C}" dt="2022-12-21T15:28:41.921" v="27463" actId="571"/>
          <ac:cxnSpMkLst>
            <pc:docMk/>
            <pc:sldMk cId="997921679" sldId="610"/>
            <ac:cxnSpMk id="405" creationId="{159E7F1A-A409-15F3-CF25-1A09A5CBC384}"/>
          </ac:cxnSpMkLst>
        </pc:cxnChg>
        <pc:cxnChg chg="mod">
          <ac:chgData name="GAETANO RANDAZZO" userId="6bcc7446-c451-42ee-9900-145cf876e556" providerId="ADAL" clId="{F6916BB8-39AD-4E92-84B1-A2F2334DB00C}" dt="2022-12-21T15:28:41.921" v="27463" actId="571"/>
          <ac:cxnSpMkLst>
            <pc:docMk/>
            <pc:sldMk cId="997921679" sldId="610"/>
            <ac:cxnSpMk id="406" creationId="{CA687718-69E8-C9D6-6633-D0BB848EDAE5}"/>
          </ac:cxnSpMkLst>
        </pc:cxnChg>
        <pc:cxnChg chg="mod">
          <ac:chgData name="GAETANO RANDAZZO" userId="6bcc7446-c451-42ee-9900-145cf876e556" providerId="ADAL" clId="{F6916BB8-39AD-4E92-84B1-A2F2334DB00C}" dt="2022-12-21T15:28:41.921" v="27463" actId="571"/>
          <ac:cxnSpMkLst>
            <pc:docMk/>
            <pc:sldMk cId="997921679" sldId="610"/>
            <ac:cxnSpMk id="407" creationId="{F53CE163-A795-A4B1-BE24-0E087D85D30C}"/>
          </ac:cxnSpMkLst>
        </pc:cxnChg>
        <pc:cxnChg chg="mod">
          <ac:chgData name="GAETANO RANDAZZO" userId="6bcc7446-c451-42ee-9900-145cf876e556" providerId="ADAL" clId="{F6916BB8-39AD-4E92-84B1-A2F2334DB00C}" dt="2022-12-21T15:28:41.921" v="27463" actId="571"/>
          <ac:cxnSpMkLst>
            <pc:docMk/>
            <pc:sldMk cId="997921679" sldId="610"/>
            <ac:cxnSpMk id="408" creationId="{A7F7896B-6BB5-5AE9-E39B-2523F605AFD4}"/>
          </ac:cxnSpMkLst>
        </pc:cxnChg>
        <pc:cxnChg chg="mod">
          <ac:chgData name="GAETANO RANDAZZO" userId="6bcc7446-c451-42ee-9900-145cf876e556" providerId="ADAL" clId="{F6916BB8-39AD-4E92-84B1-A2F2334DB00C}" dt="2022-12-21T15:28:41.921" v="27463" actId="571"/>
          <ac:cxnSpMkLst>
            <pc:docMk/>
            <pc:sldMk cId="997921679" sldId="610"/>
            <ac:cxnSpMk id="409" creationId="{F100757A-5818-238E-D633-5D92030E6F68}"/>
          </ac:cxnSpMkLst>
        </pc:cxnChg>
        <pc:cxnChg chg="mod">
          <ac:chgData name="GAETANO RANDAZZO" userId="6bcc7446-c451-42ee-9900-145cf876e556" providerId="ADAL" clId="{F6916BB8-39AD-4E92-84B1-A2F2334DB00C}" dt="2022-12-21T15:28:41.921" v="27463" actId="571"/>
          <ac:cxnSpMkLst>
            <pc:docMk/>
            <pc:sldMk cId="997921679" sldId="610"/>
            <ac:cxnSpMk id="413" creationId="{1AF56276-3EC1-3BBB-2D6E-11E4E47AB385}"/>
          </ac:cxnSpMkLst>
        </pc:cxnChg>
        <pc:cxnChg chg="mod">
          <ac:chgData name="GAETANO RANDAZZO" userId="6bcc7446-c451-42ee-9900-145cf876e556" providerId="ADAL" clId="{F6916BB8-39AD-4E92-84B1-A2F2334DB00C}" dt="2022-12-21T15:28:41.921" v="27463" actId="571"/>
          <ac:cxnSpMkLst>
            <pc:docMk/>
            <pc:sldMk cId="997921679" sldId="610"/>
            <ac:cxnSpMk id="414" creationId="{AB1A21BC-D5AF-E39C-0F7B-C81A1F380012}"/>
          </ac:cxnSpMkLst>
        </pc:cxnChg>
        <pc:cxnChg chg="mod">
          <ac:chgData name="GAETANO RANDAZZO" userId="6bcc7446-c451-42ee-9900-145cf876e556" providerId="ADAL" clId="{F6916BB8-39AD-4E92-84B1-A2F2334DB00C}" dt="2022-12-21T15:28:41.921" v="27463" actId="571"/>
          <ac:cxnSpMkLst>
            <pc:docMk/>
            <pc:sldMk cId="997921679" sldId="610"/>
            <ac:cxnSpMk id="421" creationId="{8A4FEF52-17CA-8715-F4A6-4B75138A1562}"/>
          </ac:cxnSpMkLst>
        </pc:cxnChg>
        <pc:cxnChg chg="mod">
          <ac:chgData name="GAETANO RANDAZZO" userId="6bcc7446-c451-42ee-9900-145cf876e556" providerId="ADAL" clId="{F6916BB8-39AD-4E92-84B1-A2F2334DB00C}" dt="2022-12-21T15:28:41.921" v="27463" actId="571"/>
          <ac:cxnSpMkLst>
            <pc:docMk/>
            <pc:sldMk cId="997921679" sldId="610"/>
            <ac:cxnSpMk id="422" creationId="{54FB3B45-C271-53A3-6A2A-95FF019C518B}"/>
          </ac:cxnSpMkLst>
        </pc:cxnChg>
        <pc:cxnChg chg="mod">
          <ac:chgData name="GAETANO RANDAZZO" userId="6bcc7446-c451-42ee-9900-145cf876e556" providerId="ADAL" clId="{F6916BB8-39AD-4E92-84B1-A2F2334DB00C}" dt="2022-12-21T15:28:41.921" v="27463" actId="571"/>
          <ac:cxnSpMkLst>
            <pc:docMk/>
            <pc:sldMk cId="997921679" sldId="610"/>
            <ac:cxnSpMk id="424" creationId="{1A3FEA0F-93C4-1A56-FC08-A6E884D04185}"/>
          </ac:cxnSpMkLst>
        </pc:cxnChg>
        <pc:cxnChg chg="mod">
          <ac:chgData name="GAETANO RANDAZZO" userId="6bcc7446-c451-42ee-9900-145cf876e556" providerId="ADAL" clId="{F6916BB8-39AD-4E92-84B1-A2F2334DB00C}" dt="2022-12-21T15:28:41.921" v="27463" actId="571"/>
          <ac:cxnSpMkLst>
            <pc:docMk/>
            <pc:sldMk cId="997921679" sldId="610"/>
            <ac:cxnSpMk id="425" creationId="{FD49D22C-1331-0F97-58E9-D55FE0B2EB0B}"/>
          </ac:cxnSpMkLst>
        </pc:cxnChg>
        <pc:cxnChg chg="mod">
          <ac:chgData name="GAETANO RANDAZZO" userId="6bcc7446-c451-42ee-9900-145cf876e556" providerId="ADAL" clId="{F6916BB8-39AD-4E92-84B1-A2F2334DB00C}" dt="2022-12-21T15:28:41.921" v="27463" actId="571"/>
          <ac:cxnSpMkLst>
            <pc:docMk/>
            <pc:sldMk cId="997921679" sldId="610"/>
            <ac:cxnSpMk id="432" creationId="{9E35F407-DC8E-15D7-53DE-3E05BF698E28}"/>
          </ac:cxnSpMkLst>
        </pc:cxnChg>
        <pc:cxnChg chg="mod">
          <ac:chgData name="GAETANO RANDAZZO" userId="6bcc7446-c451-42ee-9900-145cf876e556" providerId="ADAL" clId="{F6916BB8-39AD-4E92-84B1-A2F2334DB00C}" dt="2022-12-21T15:28:41.921" v="27463" actId="571"/>
          <ac:cxnSpMkLst>
            <pc:docMk/>
            <pc:sldMk cId="997921679" sldId="610"/>
            <ac:cxnSpMk id="433" creationId="{FBE2F805-0E7F-4CC0-A3A3-E56208BC9660}"/>
          </ac:cxnSpMkLst>
        </pc:cxnChg>
        <pc:cxnChg chg="mod">
          <ac:chgData name="GAETANO RANDAZZO" userId="6bcc7446-c451-42ee-9900-145cf876e556" providerId="ADAL" clId="{F6916BB8-39AD-4E92-84B1-A2F2334DB00C}" dt="2022-12-21T15:28:41.921" v="27463" actId="571"/>
          <ac:cxnSpMkLst>
            <pc:docMk/>
            <pc:sldMk cId="997921679" sldId="610"/>
            <ac:cxnSpMk id="434" creationId="{E1CD5A5B-ABF3-534C-FB29-3EBC4DB20BBB}"/>
          </ac:cxnSpMkLst>
        </pc:cxnChg>
        <pc:cxnChg chg="mod">
          <ac:chgData name="GAETANO RANDAZZO" userId="6bcc7446-c451-42ee-9900-145cf876e556" providerId="ADAL" clId="{F6916BB8-39AD-4E92-84B1-A2F2334DB00C}" dt="2022-12-21T15:28:41.921" v="27463" actId="571"/>
          <ac:cxnSpMkLst>
            <pc:docMk/>
            <pc:sldMk cId="997921679" sldId="610"/>
            <ac:cxnSpMk id="435" creationId="{9FD4CB48-B34E-4DDB-AE3E-164495AED598}"/>
          </ac:cxnSpMkLst>
        </pc:cxnChg>
        <pc:cxnChg chg="mod">
          <ac:chgData name="GAETANO RANDAZZO" userId="6bcc7446-c451-42ee-9900-145cf876e556" providerId="ADAL" clId="{F6916BB8-39AD-4E92-84B1-A2F2334DB00C}" dt="2022-12-21T15:28:41.921" v="27463" actId="571"/>
          <ac:cxnSpMkLst>
            <pc:docMk/>
            <pc:sldMk cId="997921679" sldId="610"/>
            <ac:cxnSpMk id="436" creationId="{DEC7C9C7-DCBA-9391-122A-F8CBFF57009E}"/>
          </ac:cxnSpMkLst>
        </pc:cxnChg>
        <pc:cxnChg chg="mod">
          <ac:chgData name="GAETANO RANDAZZO" userId="6bcc7446-c451-42ee-9900-145cf876e556" providerId="ADAL" clId="{F6916BB8-39AD-4E92-84B1-A2F2334DB00C}" dt="2022-12-21T15:28:41.921" v="27463" actId="571"/>
          <ac:cxnSpMkLst>
            <pc:docMk/>
            <pc:sldMk cId="997921679" sldId="610"/>
            <ac:cxnSpMk id="437" creationId="{4EC3D716-E7B5-9DDC-7B2A-4C27C71E6FFC}"/>
          </ac:cxnSpMkLst>
        </pc:cxnChg>
        <pc:cxnChg chg="mod">
          <ac:chgData name="GAETANO RANDAZZO" userId="6bcc7446-c451-42ee-9900-145cf876e556" providerId="ADAL" clId="{F6916BB8-39AD-4E92-84B1-A2F2334DB00C}" dt="2022-12-21T15:28:41.921" v="27463" actId="571"/>
          <ac:cxnSpMkLst>
            <pc:docMk/>
            <pc:sldMk cId="997921679" sldId="610"/>
            <ac:cxnSpMk id="438" creationId="{1E5F14CF-2ECA-0D2A-26F6-FCA5238FB0C6}"/>
          </ac:cxnSpMkLst>
        </pc:cxnChg>
        <pc:cxnChg chg="mod">
          <ac:chgData name="GAETANO RANDAZZO" userId="6bcc7446-c451-42ee-9900-145cf876e556" providerId="ADAL" clId="{F6916BB8-39AD-4E92-84B1-A2F2334DB00C}" dt="2022-12-21T15:28:41.921" v="27463" actId="571"/>
          <ac:cxnSpMkLst>
            <pc:docMk/>
            <pc:sldMk cId="997921679" sldId="610"/>
            <ac:cxnSpMk id="439" creationId="{7BD1E6A1-5B62-CD5B-47C6-DA1027DF2164}"/>
          </ac:cxnSpMkLst>
        </pc:cxnChg>
        <pc:cxnChg chg="mod">
          <ac:chgData name="GAETANO RANDAZZO" userId="6bcc7446-c451-42ee-9900-145cf876e556" providerId="ADAL" clId="{F6916BB8-39AD-4E92-84B1-A2F2334DB00C}" dt="2022-12-21T15:28:41.921" v="27463" actId="571"/>
          <ac:cxnSpMkLst>
            <pc:docMk/>
            <pc:sldMk cId="997921679" sldId="610"/>
            <ac:cxnSpMk id="440" creationId="{B313C5BC-418C-B9DE-9264-4CC84B4505F9}"/>
          </ac:cxnSpMkLst>
        </pc:cxnChg>
        <pc:cxnChg chg="mod">
          <ac:chgData name="GAETANO RANDAZZO" userId="6bcc7446-c451-42ee-9900-145cf876e556" providerId="ADAL" clId="{F6916BB8-39AD-4E92-84B1-A2F2334DB00C}" dt="2022-12-21T15:28:41.921" v="27463" actId="571"/>
          <ac:cxnSpMkLst>
            <pc:docMk/>
            <pc:sldMk cId="997921679" sldId="610"/>
            <ac:cxnSpMk id="441" creationId="{AA841D13-9066-A070-A4BF-A52C74C9DDCB}"/>
          </ac:cxnSpMkLst>
        </pc:cxnChg>
        <pc:cxnChg chg="mod">
          <ac:chgData name="GAETANO RANDAZZO" userId="6bcc7446-c451-42ee-9900-145cf876e556" providerId="ADAL" clId="{F6916BB8-39AD-4E92-84B1-A2F2334DB00C}" dt="2022-12-21T15:28:41.921" v="27463" actId="571"/>
          <ac:cxnSpMkLst>
            <pc:docMk/>
            <pc:sldMk cId="997921679" sldId="610"/>
            <ac:cxnSpMk id="442" creationId="{A44A28BA-FD06-D98E-7D2D-79B8CF357B67}"/>
          </ac:cxnSpMkLst>
        </pc:cxnChg>
        <pc:cxnChg chg="mod">
          <ac:chgData name="GAETANO RANDAZZO" userId="6bcc7446-c451-42ee-9900-145cf876e556" providerId="ADAL" clId="{F6916BB8-39AD-4E92-84B1-A2F2334DB00C}" dt="2022-12-21T15:28:41.921" v="27463" actId="571"/>
          <ac:cxnSpMkLst>
            <pc:docMk/>
            <pc:sldMk cId="997921679" sldId="610"/>
            <ac:cxnSpMk id="443" creationId="{614E8F00-E6F0-754F-A2AE-B90069F25130}"/>
          </ac:cxnSpMkLst>
        </pc:cxnChg>
        <pc:cxnChg chg="mod">
          <ac:chgData name="GAETANO RANDAZZO" userId="6bcc7446-c451-42ee-9900-145cf876e556" providerId="ADAL" clId="{F6916BB8-39AD-4E92-84B1-A2F2334DB00C}" dt="2022-12-21T15:28:41.921" v="27463" actId="571"/>
          <ac:cxnSpMkLst>
            <pc:docMk/>
            <pc:sldMk cId="997921679" sldId="610"/>
            <ac:cxnSpMk id="444" creationId="{8BDF1035-59B9-1DFF-0D83-D3CC6DD37022}"/>
          </ac:cxnSpMkLst>
        </pc:cxnChg>
        <pc:cxnChg chg="mod">
          <ac:chgData name="GAETANO RANDAZZO" userId="6bcc7446-c451-42ee-9900-145cf876e556" providerId="ADAL" clId="{F6916BB8-39AD-4E92-84B1-A2F2334DB00C}" dt="2022-12-21T15:28:41.921" v="27463" actId="571"/>
          <ac:cxnSpMkLst>
            <pc:docMk/>
            <pc:sldMk cId="997921679" sldId="610"/>
            <ac:cxnSpMk id="445" creationId="{6ADBD313-3C14-BCF6-2D89-AD794494A121}"/>
          </ac:cxnSpMkLst>
        </pc:cxnChg>
        <pc:cxnChg chg="mod">
          <ac:chgData name="GAETANO RANDAZZO" userId="6bcc7446-c451-42ee-9900-145cf876e556" providerId="ADAL" clId="{F6916BB8-39AD-4E92-84B1-A2F2334DB00C}" dt="2022-12-21T15:28:41.921" v="27463" actId="571"/>
          <ac:cxnSpMkLst>
            <pc:docMk/>
            <pc:sldMk cId="997921679" sldId="610"/>
            <ac:cxnSpMk id="446" creationId="{06D0A273-1DA6-CFE5-86C8-5513AC8489C9}"/>
          </ac:cxnSpMkLst>
        </pc:cxnChg>
        <pc:cxnChg chg="mod">
          <ac:chgData name="GAETANO RANDAZZO" userId="6bcc7446-c451-42ee-9900-145cf876e556" providerId="ADAL" clId="{F6916BB8-39AD-4E92-84B1-A2F2334DB00C}" dt="2022-12-21T15:28:41.921" v="27463" actId="571"/>
          <ac:cxnSpMkLst>
            <pc:docMk/>
            <pc:sldMk cId="997921679" sldId="610"/>
            <ac:cxnSpMk id="447" creationId="{7EE09A5A-E152-FD10-34C4-922B6B091AC4}"/>
          </ac:cxnSpMkLst>
        </pc:cxnChg>
        <pc:cxnChg chg="mod">
          <ac:chgData name="GAETANO RANDAZZO" userId="6bcc7446-c451-42ee-9900-145cf876e556" providerId="ADAL" clId="{F6916BB8-39AD-4E92-84B1-A2F2334DB00C}" dt="2022-12-21T15:28:41.921" v="27463" actId="571"/>
          <ac:cxnSpMkLst>
            <pc:docMk/>
            <pc:sldMk cId="997921679" sldId="610"/>
            <ac:cxnSpMk id="448" creationId="{046AAD82-8DE5-26CA-AF89-A7DB6E29D006}"/>
          </ac:cxnSpMkLst>
        </pc:cxnChg>
        <pc:cxnChg chg="mod">
          <ac:chgData name="GAETANO RANDAZZO" userId="6bcc7446-c451-42ee-9900-145cf876e556" providerId="ADAL" clId="{F6916BB8-39AD-4E92-84B1-A2F2334DB00C}" dt="2022-12-21T15:28:41.921" v="27463" actId="571"/>
          <ac:cxnSpMkLst>
            <pc:docMk/>
            <pc:sldMk cId="997921679" sldId="610"/>
            <ac:cxnSpMk id="449" creationId="{A6A29901-34D0-A817-79F7-32B2EF494532}"/>
          </ac:cxnSpMkLst>
        </pc:cxnChg>
        <pc:cxnChg chg="mod">
          <ac:chgData name="GAETANO RANDAZZO" userId="6bcc7446-c451-42ee-9900-145cf876e556" providerId="ADAL" clId="{F6916BB8-39AD-4E92-84B1-A2F2334DB00C}" dt="2022-12-21T15:28:41.921" v="27463" actId="571"/>
          <ac:cxnSpMkLst>
            <pc:docMk/>
            <pc:sldMk cId="997921679" sldId="610"/>
            <ac:cxnSpMk id="450" creationId="{A2B8BE39-ACC7-0DCA-287B-4EAB9E747683}"/>
          </ac:cxnSpMkLst>
        </pc:cxnChg>
        <pc:cxnChg chg="mod">
          <ac:chgData name="GAETANO RANDAZZO" userId="6bcc7446-c451-42ee-9900-145cf876e556" providerId="ADAL" clId="{F6916BB8-39AD-4E92-84B1-A2F2334DB00C}" dt="2022-12-21T15:28:41.921" v="27463" actId="571"/>
          <ac:cxnSpMkLst>
            <pc:docMk/>
            <pc:sldMk cId="997921679" sldId="610"/>
            <ac:cxnSpMk id="451" creationId="{BE7C693B-1124-1381-EF79-18FD77F458FA}"/>
          </ac:cxnSpMkLst>
        </pc:cxnChg>
        <pc:cxnChg chg="mod">
          <ac:chgData name="GAETANO RANDAZZO" userId="6bcc7446-c451-42ee-9900-145cf876e556" providerId="ADAL" clId="{F6916BB8-39AD-4E92-84B1-A2F2334DB00C}" dt="2022-12-21T15:28:41.921" v="27463" actId="571"/>
          <ac:cxnSpMkLst>
            <pc:docMk/>
            <pc:sldMk cId="997921679" sldId="610"/>
            <ac:cxnSpMk id="452" creationId="{8BAB26ED-E3A8-F2BB-5956-FAEB3A46D22C}"/>
          </ac:cxnSpMkLst>
        </pc:cxnChg>
        <pc:cxnChg chg="mod">
          <ac:chgData name="GAETANO RANDAZZO" userId="6bcc7446-c451-42ee-9900-145cf876e556" providerId="ADAL" clId="{F6916BB8-39AD-4E92-84B1-A2F2334DB00C}" dt="2022-12-21T15:28:41.921" v="27463" actId="571"/>
          <ac:cxnSpMkLst>
            <pc:docMk/>
            <pc:sldMk cId="997921679" sldId="610"/>
            <ac:cxnSpMk id="453" creationId="{BC3C9368-BC7E-4A30-F9ED-A486500B693D}"/>
          </ac:cxnSpMkLst>
        </pc:cxnChg>
        <pc:cxnChg chg="mod">
          <ac:chgData name="GAETANO RANDAZZO" userId="6bcc7446-c451-42ee-9900-145cf876e556" providerId="ADAL" clId="{F6916BB8-39AD-4E92-84B1-A2F2334DB00C}" dt="2022-12-21T15:28:41.921" v="27463" actId="571"/>
          <ac:cxnSpMkLst>
            <pc:docMk/>
            <pc:sldMk cId="997921679" sldId="610"/>
            <ac:cxnSpMk id="454" creationId="{7DCB9872-EBCC-714F-6BFB-CD24CFA329D2}"/>
          </ac:cxnSpMkLst>
        </pc:cxnChg>
        <pc:cxnChg chg="mod">
          <ac:chgData name="GAETANO RANDAZZO" userId="6bcc7446-c451-42ee-9900-145cf876e556" providerId="ADAL" clId="{F6916BB8-39AD-4E92-84B1-A2F2334DB00C}" dt="2022-12-21T15:28:41.921" v="27463" actId="571"/>
          <ac:cxnSpMkLst>
            <pc:docMk/>
            <pc:sldMk cId="997921679" sldId="610"/>
            <ac:cxnSpMk id="455" creationId="{817E3EC4-F1B0-623B-9EB8-282A62823FC2}"/>
          </ac:cxnSpMkLst>
        </pc:cxnChg>
        <pc:cxnChg chg="mod">
          <ac:chgData name="GAETANO RANDAZZO" userId="6bcc7446-c451-42ee-9900-145cf876e556" providerId="ADAL" clId="{F6916BB8-39AD-4E92-84B1-A2F2334DB00C}" dt="2022-12-21T15:28:41.921" v="27463" actId="571"/>
          <ac:cxnSpMkLst>
            <pc:docMk/>
            <pc:sldMk cId="997921679" sldId="610"/>
            <ac:cxnSpMk id="456" creationId="{CD3B3FBD-61CE-FF63-92FA-CFD903ED362E}"/>
          </ac:cxnSpMkLst>
        </pc:cxnChg>
        <pc:cxnChg chg="mod">
          <ac:chgData name="GAETANO RANDAZZO" userId="6bcc7446-c451-42ee-9900-145cf876e556" providerId="ADAL" clId="{F6916BB8-39AD-4E92-84B1-A2F2334DB00C}" dt="2022-12-21T15:28:41.921" v="27463" actId="571"/>
          <ac:cxnSpMkLst>
            <pc:docMk/>
            <pc:sldMk cId="997921679" sldId="610"/>
            <ac:cxnSpMk id="457" creationId="{8893CC3F-CDF2-B38A-FDA9-D54512E35486}"/>
          </ac:cxnSpMkLst>
        </pc:cxnChg>
        <pc:cxnChg chg="mod">
          <ac:chgData name="GAETANO RANDAZZO" userId="6bcc7446-c451-42ee-9900-145cf876e556" providerId="ADAL" clId="{F6916BB8-39AD-4E92-84B1-A2F2334DB00C}" dt="2022-12-21T15:28:41.921" v="27463" actId="571"/>
          <ac:cxnSpMkLst>
            <pc:docMk/>
            <pc:sldMk cId="997921679" sldId="610"/>
            <ac:cxnSpMk id="458" creationId="{ADFE771F-F763-F994-6A8E-21D68BAF0343}"/>
          </ac:cxnSpMkLst>
        </pc:cxnChg>
        <pc:cxnChg chg="mod">
          <ac:chgData name="GAETANO RANDAZZO" userId="6bcc7446-c451-42ee-9900-145cf876e556" providerId="ADAL" clId="{F6916BB8-39AD-4E92-84B1-A2F2334DB00C}" dt="2022-12-21T15:28:41.921" v="27463" actId="571"/>
          <ac:cxnSpMkLst>
            <pc:docMk/>
            <pc:sldMk cId="997921679" sldId="610"/>
            <ac:cxnSpMk id="459" creationId="{CC3C8C55-4BBC-3128-FA90-C74488676FD3}"/>
          </ac:cxnSpMkLst>
        </pc:cxnChg>
        <pc:cxnChg chg="mod">
          <ac:chgData name="GAETANO RANDAZZO" userId="6bcc7446-c451-42ee-9900-145cf876e556" providerId="ADAL" clId="{F6916BB8-39AD-4E92-84B1-A2F2334DB00C}" dt="2022-12-21T15:28:41.921" v="27463" actId="571"/>
          <ac:cxnSpMkLst>
            <pc:docMk/>
            <pc:sldMk cId="997921679" sldId="610"/>
            <ac:cxnSpMk id="460" creationId="{EA41A2BD-663A-BA2B-91CB-EEEFE2B58757}"/>
          </ac:cxnSpMkLst>
        </pc:cxnChg>
        <pc:cxnChg chg="mod">
          <ac:chgData name="GAETANO RANDAZZO" userId="6bcc7446-c451-42ee-9900-145cf876e556" providerId="ADAL" clId="{F6916BB8-39AD-4E92-84B1-A2F2334DB00C}" dt="2022-12-21T15:28:41.921" v="27463" actId="571"/>
          <ac:cxnSpMkLst>
            <pc:docMk/>
            <pc:sldMk cId="997921679" sldId="610"/>
            <ac:cxnSpMk id="461" creationId="{5AB0066D-1643-815A-42D8-726FFAA85D24}"/>
          </ac:cxnSpMkLst>
        </pc:cxnChg>
        <pc:cxnChg chg="mod">
          <ac:chgData name="GAETANO RANDAZZO" userId="6bcc7446-c451-42ee-9900-145cf876e556" providerId="ADAL" clId="{F6916BB8-39AD-4E92-84B1-A2F2334DB00C}" dt="2022-12-21T15:28:41.921" v="27463" actId="571"/>
          <ac:cxnSpMkLst>
            <pc:docMk/>
            <pc:sldMk cId="997921679" sldId="610"/>
            <ac:cxnSpMk id="462" creationId="{B9B52AE5-F4F2-9AC1-76E6-8FD155A9E603}"/>
          </ac:cxnSpMkLst>
        </pc:cxnChg>
        <pc:cxnChg chg="mod">
          <ac:chgData name="GAETANO RANDAZZO" userId="6bcc7446-c451-42ee-9900-145cf876e556" providerId="ADAL" clId="{F6916BB8-39AD-4E92-84B1-A2F2334DB00C}" dt="2022-12-21T15:28:41.921" v="27463" actId="571"/>
          <ac:cxnSpMkLst>
            <pc:docMk/>
            <pc:sldMk cId="997921679" sldId="610"/>
            <ac:cxnSpMk id="463" creationId="{627500AB-6646-AE12-784E-A8408ED678A0}"/>
          </ac:cxnSpMkLst>
        </pc:cxnChg>
        <pc:cxnChg chg="mod">
          <ac:chgData name="GAETANO RANDAZZO" userId="6bcc7446-c451-42ee-9900-145cf876e556" providerId="ADAL" clId="{F6916BB8-39AD-4E92-84B1-A2F2334DB00C}" dt="2022-12-21T15:28:41.921" v="27463" actId="571"/>
          <ac:cxnSpMkLst>
            <pc:docMk/>
            <pc:sldMk cId="997921679" sldId="610"/>
            <ac:cxnSpMk id="464" creationId="{9207EDD2-A88E-20D3-C058-12C94FFBBF71}"/>
          </ac:cxnSpMkLst>
        </pc:cxnChg>
        <pc:cxnChg chg="mod">
          <ac:chgData name="GAETANO RANDAZZO" userId="6bcc7446-c451-42ee-9900-145cf876e556" providerId="ADAL" clId="{F6916BB8-39AD-4E92-84B1-A2F2334DB00C}" dt="2022-12-21T15:28:41.921" v="27463" actId="571"/>
          <ac:cxnSpMkLst>
            <pc:docMk/>
            <pc:sldMk cId="997921679" sldId="610"/>
            <ac:cxnSpMk id="465" creationId="{98E53026-F76C-1717-FF3A-558CDAE14C94}"/>
          </ac:cxnSpMkLst>
        </pc:cxnChg>
        <pc:cxnChg chg="mod">
          <ac:chgData name="GAETANO RANDAZZO" userId="6bcc7446-c451-42ee-9900-145cf876e556" providerId="ADAL" clId="{F6916BB8-39AD-4E92-84B1-A2F2334DB00C}" dt="2022-12-21T15:28:41.921" v="27463" actId="571"/>
          <ac:cxnSpMkLst>
            <pc:docMk/>
            <pc:sldMk cId="997921679" sldId="610"/>
            <ac:cxnSpMk id="466" creationId="{1536C916-214A-D95D-C7FC-720EFFDEFC6F}"/>
          </ac:cxnSpMkLst>
        </pc:cxnChg>
        <pc:cxnChg chg="mod">
          <ac:chgData name="GAETANO RANDAZZO" userId="6bcc7446-c451-42ee-9900-145cf876e556" providerId="ADAL" clId="{F6916BB8-39AD-4E92-84B1-A2F2334DB00C}" dt="2022-12-21T15:28:41.921" v="27463" actId="571"/>
          <ac:cxnSpMkLst>
            <pc:docMk/>
            <pc:sldMk cId="997921679" sldId="610"/>
            <ac:cxnSpMk id="467" creationId="{4989E2C3-8CE7-D0B8-3435-7DA09E7CE955}"/>
          </ac:cxnSpMkLst>
        </pc:cxnChg>
        <pc:cxnChg chg="mod">
          <ac:chgData name="GAETANO RANDAZZO" userId="6bcc7446-c451-42ee-9900-145cf876e556" providerId="ADAL" clId="{F6916BB8-39AD-4E92-84B1-A2F2334DB00C}" dt="2022-12-21T15:28:41.921" v="27463" actId="571"/>
          <ac:cxnSpMkLst>
            <pc:docMk/>
            <pc:sldMk cId="997921679" sldId="610"/>
            <ac:cxnSpMk id="468" creationId="{AD184353-AAF9-0976-5460-B409FC42461C}"/>
          </ac:cxnSpMkLst>
        </pc:cxnChg>
        <pc:cxnChg chg="mod">
          <ac:chgData name="GAETANO RANDAZZO" userId="6bcc7446-c451-42ee-9900-145cf876e556" providerId="ADAL" clId="{F6916BB8-39AD-4E92-84B1-A2F2334DB00C}" dt="2022-12-21T15:28:41.921" v="27463" actId="571"/>
          <ac:cxnSpMkLst>
            <pc:docMk/>
            <pc:sldMk cId="997921679" sldId="610"/>
            <ac:cxnSpMk id="469" creationId="{0A7FA701-BED7-1449-C49F-A8F20FE189CC}"/>
          </ac:cxnSpMkLst>
        </pc:cxnChg>
        <pc:cxnChg chg="mod">
          <ac:chgData name="GAETANO RANDAZZO" userId="6bcc7446-c451-42ee-9900-145cf876e556" providerId="ADAL" clId="{F6916BB8-39AD-4E92-84B1-A2F2334DB00C}" dt="2022-12-21T15:28:41.921" v="27463" actId="571"/>
          <ac:cxnSpMkLst>
            <pc:docMk/>
            <pc:sldMk cId="997921679" sldId="610"/>
            <ac:cxnSpMk id="470" creationId="{4BC3E944-F66E-25BF-85E1-75216CD0A33A}"/>
          </ac:cxnSpMkLst>
        </pc:cxnChg>
        <pc:cxnChg chg="add del mod">
          <ac:chgData name="GAETANO RANDAZZO" userId="6bcc7446-c451-42ee-9900-145cf876e556" providerId="ADAL" clId="{F6916BB8-39AD-4E92-84B1-A2F2334DB00C}" dt="2022-12-21T15:50:15.412" v="27953" actId="478"/>
          <ac:cxnSpMkLst>
            <pc:docMk/>
            <pc:sldMk cId="997921679" sldId="610"/>
            <ac:cxnSpMk id="486" creationId="{F1779A00-5F66-A0CF-9A66-3064924C2D91}"/>
          </ac:cxnSpMkLst>
        </pc:cxnChg>
        <pc:cxnChg chg="add del mod">
          <ac:chgData name="GAETANO RANDAZZO" userId="6bcc7446-c451-42ee-9900-145cf876e556" providerId="ADAL" clId="{F6916BB8-39AD-4E92-84B1-A2F2334DB00C}" dt="2022-12-21T15:50:14.634" v="27951" actId="478"/>
          <ac:cxnSpMkLst>
            <pc:docMk/>
            <pc:sldMk cId="997921679" sldId="610"/>
            <ac:cxnSpMk id="489" creationId="{4EA549F7-E3A0-F16C-69FF-C1BDB689E61E}"/>
          </ac:cxnSpMkLst>
        </pc:cxnChg>
        <pc:cxnChg chg="add del mod">
          <ac:chgData name="GAETANO RANDAZZO" userId="6bcc7446-c451-42ee-9900-145cf876e556" providerId="ADAL" clId="{F6916BB8-39AD-4E92-84B1-A2F2334DB00C}" dt="2022-12-21T15:50:13.693" v="27950" actId="478"/>
          <ac:cxnSpMkLst>
            <pc:docMk/>
            <pc:sldMk cId="997921679" sldId="610"/>
            <ac:cxnSpMk id="490" creationId="{1473187C-5F88-2CFA-4E33-D04158615744}"/>
          </ac:cxnSpMkLst>
        </pc:cxnChg>
        <pc:cxnChg chg="add del mod">
          <ac:chgData name="GAETANO RANDAZZO" userId="6bcc7446-c451-42ee-9900-145cf876e556" providerId="ADAL" clId="{F6916BB8-39AD-4E92-84B1-A2F2334DB00C}" dt="2022-12-21T15:50:12.971" v="27949" actId="478"/>
          <ac:cxnSpMkLst>
            <pc:docMk/>
            <pc:sldMk cId="997921679" sldId="610"/>
            <ac:cxnSpMk id="491" creationId="{80F1E51C-AA0A-D7E0-024F-213A060EE301}"/>
          </ac:cxnSpMkLst>
        </pc:cxnChg>
      </pc:sldChg>
      <pc:sldChg chg="add del">
        <pc:chgData name="GAETANO RANDAZZO" userId="6bcc7446-c451-42ee-9900-145cf876e556" providerId="ADAL" clId="{F6916BB8-39AD-4E92-84B1-A2F2334DB00C}" dt="2022-12-21T15:27:14.801" v="27445"/>
        <pc:sldMkLst>
          <pc:docMk/>
          <pc:sldMk cId="1547726065" sldId="611"/>
        </pc:sldMkLst>
      </pc:sldChg>
      <pc:sldChg chg="delSp modSp del mod">
        <pc:chgData name="GAETANO RANDAZZO" userId="6bcc7446-c451-42ee-9900-145cf876e556" providerId="ADAL" clId="{F6916BB8-39AD-4E92-84B1-A2F2334DB00C}" dt="2022-12-27T19:02:00.960" v="32562" actId="47"/>
        <pc:sldMkLst>
          <pc:docMk/>
          <pc:sldMk cId="2856719169" sldId="611"/>
        </pc:sldMkLst>
        <pc:spChg chg="del mod">
          <ac:chgData name="GAETANO RANDAZZO" userId="6bcc7446-c451-42ee-9900-145cf876e556" providerId="ADAL" clId="{F6916BB8-39AD-4E92-84B1-A2F2334DB00C}" dt="2022-12-27T19:01:58.477" v="32561" actId="478"/>
          <ac:spMkLst>
            <pc:docMk/>
            <pc:sldMk cId="2856719169" sldId="611"/>
            <ac:spMk id="5" creationId="{8435FB6C-F9C1-F6D4-7B27-07D66D0E63A4}"/>
          </ac:spMkLst>
        </pc:spChg>
        <pc:spChg chg="mod">
          <ac:chgData name="GAETANO RANDAZZO" userId="6bcc7446-c451-42ee-9900-145cf876e556" providerId="ADAL" clId="{F6916BB8-39AD-4E92-84B1-A2F2334DB00C}" dt="2022-12-27T17:41:15" v="31437" actId="20577"/>
          <ac:spMkLst>
            <pc:docMk/>
            <pc:sldMk cId="2856719169" sldId="611"/>
            <ac:spMk id="13" creationId="{AA7FF930-1D49-4DFF-1966-EB648F2BFDAE}"/>
          </ac:spMkLst>
        </pc:spChg>
        <pc:grpChg chg="mod">
          <ac:chgData name="GAETANO RANDAZZO" userId="6bcc7446-c451-42ee-9900-145cf876e556" providerId="ADAL" clId="{F6916BB8-39AD-4E92-84B1-A2F2334DB00C}" dt="2022-12-27T19:01:46.724" v="32560" actId="1076"/>
          <ac:grpSpMkLst>
            <pc:docMk/>
            <pc:sldMk cId="2856719169" sldId="611"/>
            <ac:grpSpMk id="8" creationId="{0A2DFE8C-BE84-D990-F2E2-0D5AEE72FAF7}"/>
          </ac:grpSpMkLst>
        </pc:grpChg>
      </pc:sldChg>
      <pc:sldChg chg="addSp delSp modSp add mod">
        <pc:chgData name="GAETANO RANDAZZO" userId="6bcc7446-c451-42ee-9900-145cf876e556" providerId="ADAL" clId="{F6916BB8-39AD-4E92-84B1-A2F2334DB00C}" dt="2022-12-24T06:57:55.510" v="28425" actId="1076"/>
        <pc:sldMkLst>
          <pc:docMk/>
          <pc:sldMk cId="1364461183" sldId="635"/>
        </pc:sldMkLst>
        <pc:spChg chg="del">
          <ac:chgData name="GAETANO RANDAZZO" userId="6bcc7446-c451-42ee-9900-145cf876e556" providerId="ADAL" clId="{F6916BB8-39AD-4E92-84B1-A2F2334DB00C}" dt="2022-12-24T06:55:01.608" v="28146" actId="478"/>
          <ac:spMkLst>
            <pc:docMk/>
            <pc:sldMk cId="1364461183" sldId="635"/>
            <ac:spMk id="3" creationId="{D43FD68A-CE05-1A4C-96F9-C7C1E7F04A2B}"/>
          </ac:spMkLst>
        </pc:spChg>
        <pc:spChg chg="add del mod">
          <ac:chgData name="GAETANO RANDAZZO" userId="6bcc7446-c451-42ee-9900-145cf876e556" providerId="ADAL" clId="{F6916BB8-39AD-4E92-84B1-A2F2334DB00C}" dt="2022-12-24T06:55:46.016" v="28260" actId="20577"/>
          <ac:spMkLst>
            <pc:docMk/>
            <pc:sldMk cId="1364461183" sldId="635"/>
            <ac:spMk id="5" creationId="{8435FB6C-F9C1-F6D4-7B27-07D66D0E63A4}"/>
          </ac:spMkLst>
        </pc:spChg>
        <pc:spChg chg="del">
          <ac:chgData name="GAETANO RANDAZZO" userId="6bcc7446-c451-42ee-9900-145cf876e556" providerId="ADAL" clId="{F6916BB8-39AD-4E92-84B1-A2F2334DB00C}" dt="2022-12-24T06:54:59.533" v="28145" actId="478"/>
          <ac:spMkLst>
            <pc:docMk/>
            <pc:sldMk cId="1364461183" sldId="635"/>
            <ac:spMk id="28" creationId="{8C1B4C70-7A73-1DA8-73AF-CBBEE014A9BC}"/>
          </ac:spMkLst>
        </pc:spChg>
        <pc:spChg chg="del">
          <ac:chgData name="GAETANO RANDAZZO" userId="6bcc7446-c451-42ee-9900-145cf876e556" providerId="ADAL" clId="{F6916BB8-39AD-4E92-84B1-A2F2334DB00C}" dt="2022-12-24T06:54:59.533" v="28145" actId="478"/>
          <ac:spMkLst>
            <pc:docMk/>
            <pc:sldMk cId="1364461183" sldId="635"/>
            <ac:spMk id="29" creationId="{C1B87578-72E0-E383-88F7-5D50AFDDD0A9}"/>
          </ac:spMkLst>
        </pc:spChg>
        <pc:spChg chg="del">
          <ac:chgData name="GAETANO RANDAZZO" userId="6bcc7446-c451-42ee-9900-145cf876e556" providerId="ADAL" clId="{F6916BB8-39AD-4E92-84B1-A2F2334DB00C}" dt="2022-12-24T06:54:59.533" v="28145" actId="478"/>
          <ac:spMkLst>
            <pc:docMk/>
            <pc:sldMk cId="1364461183" sldId="635"/>
            <ac:spMk id="30" creationId="{CBA22E2C-5A90-19B2-E3C3-C3AE32891ED9}"/>
          </ac:spMkLst>
        </pc:spChg>
        <pc:spChg chg="del">
          <ac:chgData name="GAETANO RANDAZZO" userId="6bcc7446-c451-42ee-9900-145cf876e556" providerId="ADAL" clId="{F6916BB8-39AD-4E92-84B1-A2F2334DB00C}" dt="2022-12-24T06:54:59.533" v="28145" actId="478"/>
          <ac:spMkLst>
            <pc:docMk/>
            <pc:sldMk cId="1364461183" sldId="635"/>
            <ac:spMk id="31" creationId="{B9CC2E9A-77FD-F187-6C85-09CA284DAF76}"/>
          </ac:spMkLst>
        </pc:spChg>
        <pc:spChg chg="del">
          <ac:chgData name="GAETANO RANDAZZO" userId="6bcc7446-c451-42ee-9900-145cf876e556" providerId="ADAL" clId="{F6916BB8-39AD-4E92-84B1-A2F2334DB00C}" dt="2022-12-24T06:54:59.533" v="28145" actId="478"/>
          <ac:spMkLst>
            <pc:docMk/>
            <pc:sldMk cId="1364461183" sldId="635"/>
            <ac:spMk id="32" creationId="{1D3C3B34-151F-94EB-855B-F3B87356C201}"/>
          </ac:spMkLst>
        </pc:spChg>
        <pc:spChg chg="del">
          <ac:chgData name="GAETANO RANDAZZO" userId="6bcc7446-c451-42ee-9900-145cf876e556" providerId="ADAL" clId="{F6916BB8-39AD-4E92-84B1-A2F2334DB00C}" dt="2022-12-24T06:54:59.533" v="28145" actId="478"/>
          <ac:spMkLst>
            <pc:docMk/>
            <pc:sldMk cId="1364461183" sldId="635"/>
            <ac:spMk id="33" creationId="{B5106196-AD07-3542-5029-2DF76002D035}"/>
          </ac:spMkLst>
        </pc:spChg>
        <pc:spChg chg="del">
          <ac:chgData name="GAETANO RANDAZZO" userId="6bcc7446-c451-42ee-9900-145cf876e556" providerId="ADAL" clId="{F6916BB8-39AD-4E92-84B1-A2F2334DB00C}" dt="2022-12-24T06:54:59.533" v="28145" actId="478"/>
          <ac:spMkLst>
            <pc:docMk/>
            <pc:sldMk cId="1364461183" sldId="635"/>
            <ac:spMk id="34" creationId="{D882B5A9-0E2F-B520-91E0-7CB643674F43}"/>
          </ac:spMkLst>
        </pc:spChg>
        <pc:spChg chg="del">
          <ac:chgData name="GAETANO RANDAZZO" userId="6bcc7446-c451-42ee-9900-145cf876e556" providerId="ADAL" clId="{F6916BB8-39AD-4E92-84B1-A2F2334DB00C}" dt="2022-12-24T06:54:59.533" v="28145" actId="478"/>
          <ac:spMkLst>
            <pc:docMk/>
            <pc:sldMk cId="1364461183" sldId="635"/>
            <ac:spMk id="35" creationId="{0DE7B4CF-1AC6-E073-516C-450A3CE216BF}"/>
          </ac:spMkLst>
        </pc:spChg>
        <pc:spChg chg="del">
          <ac:chgData name="GAETANO RANDAZZO" userId="6bcc7446-c451-42ee-9900-145cf876e556" providerId="ADAL" clId="{F6916BB8-39AD-4E92-84B1-A2F2334DB00C}" dt="2022-12-24T06:54:59.533" v="28145" actId="478"/>
          <ac:spMkLst>
            <pc:docMk/>
            <pc:sldMk cId="1364461183" sldId="635"/>
            <ac:spMk id="36" creationId="{1FFB02F2-66EB-564E-2043-382ADC6C3747}"/>
          </ac:spMkLst>
        </pc:spChg>
        <pc:spChg chg="del">
          <ac:chgData name="GAETANO RANDAZZO" userId="6bcc7446-c451-42ee-9900-145cf876e556" providerId="ADAL" clId="{F6916BB8-39AD-4E92-84B1-A2F2334DB00C}" dt="2022-12-24T06:54:57.064" v="28144" actId="478"/>
          <ac:spMkLst>
            <pc:docMk/>
            <pc:sldMk cId="1364461183" sldId="635"/>
            <ac:spMk id="37" creationId="{4AFB6021-1337-71B0-908C-ED369F1F77CE}"/>
          </ac:spMkLst>
        </pc:spChg>
        <pc:spChg chg="del">
          <ac:chgData name="GAETANO RANDAZZO" userId="6bcc7446-c451-42ee-9900-145cf876e556" providerId="ADAL" clId="{F6916BB8-39AD-4E92-84B1-A2F2334DB00C}" dt="2022-12-24T06:54:59.533" v="28145" actId="478"/>
          <ac:spMkLst>
            <pc:docMk/>
            <pc:sldMk cId="1364461183" sldId="635"/>
            <ac:spMk id="38" creationId="{62072D96-683D-22B9-C04B-EA44BFF6DC70}"/>
          </ac:spMkLst>
        </pc:spChg>
        <pc:spChg chg="del">
          <ac:chgData name="GAETANO RANDAZZO" userId="6bcc7446-c451-42ee-9900-145cf876e556" providerId="ADAL" clId="{F6916BB8-39AD-4E92-84B1-A2F2334DB00C}" dt="2022-12-24T06:54:59.533" v="28145" actId="478"/>
          <ac:spMkLst>
            <pc:docMk/>
            <pc:sldMk cId="1364461183" sldId="635"/>
            <ac:spMk id="39" creationId="{9739CD1A-D555-24B5-F736-63CA81279643}"/>
          </ac:spMkLst>
        </pc:spChg>
        <pc:picChg chg="add del mod">
          <ac:chgData name="GAETANO RANDAZZO" userId="6bcc7446-c451-42ee-9900-145cf876e556" providerId="ADAL" clId="{F6916BB8-39AD-4E92-84B1-A2F2334DB00C}" dt="2022-12-24T06:55:11.110" v="28151" actId="22"/>
          <ac:picMkLst>
            <pc:docMk/>
            <pc:sldMk cId="1364461183" sldId="635"/>
            <ac:picMk id="6" creationId="{4C66BB42-6D2A-DC02-4F2E-05BA72B35437}"/>
          </ac:picMkLst>
        </pc:picChg>
        <pc:picChg chg="add mod">
          <ac:chgData name="GAETANO RANDAZZO" userId="6bcc7446-c451-42ee-9900-145cf876e556" providerId="ADAL" clId="{F6916BB8-39AD-4E92-84B1-A2F2334DB00C}" dt="2022-12-24T06:56:51.607" v="28270" actId="1076"/>
          <ac:picMkLst>
            <pc:docMk/>
            <pc:sldMk cId="1364461183" sldId="635"/>
            <ac:picMk id="8" creationId="{B92932DE-76E7-A1B0-6D0E-901E17942DAC}"/>
          </ac:picMkLst>
        </pc:picChg>
        <pc:picChg chg="del">
          <ac:chgData name="GAETANO RANDAZZO" userId="6bcc7446-c451-42ee-9900-145cf876e556" providerId="ADAL" clId="{F6916BB8-39AD-4E92-84B1-A2F2334DB00C}" dt="2022-12-24T06:54:56.097" v="28143" actId="478"/>
          <ac:picMkLst>
            <pc:docMk/>
            <pc:sldMk cId="1364461183" sldId="635"/>
            <ac:picMk id="9" creationId="{4E97400A-9080-48DD-11C0-73A433447B25}"/>
          </ac:picMkLst>
        </pc:picChg>
        <pc:picChg chg="add mod">
          <ac:chgData name="GAETANO RANDAZZO" userId="6bcc7446-c451-42ee-9900-145cf876e556" providerId="ADAL" clId="{F6916BB8-39AD-4E92-84B1-A2F2334DB00C}" dt="2022-12-24T06:57:54.487" v="28424" actId="1076"/>
          <ac:picMkLst>
            <pc:docMk/>
            <pc:sldMk cId="1364461183" sldId="635"/>
            <ac:picMk id="14" creationId="{67E5EA0D-246B-8B10-B73F-667459D887EA}"/>
          </ac:picMkLst>
        </pc:picChg>
        <pc:picChg chg="add mod">
          <ac:chgData name="GAETANO RANDAZZO" userId="6bcc7446-c451-42ee-9900-145cf876e556" providerId="ADAL" clId="{F6916BB8-39AD-4E92-84B1-A2F2334DB00C}" dt="2022-12-24T06:57:55.510" v="28425" actId="1076"/>
          <ac:picMkLst>
            <pc:docMk/>
            <pc:sldMk cId="1364461183" sldId="635"/>
            <ac:picMk id="15" creationId="{1148A9DD-36D1-68C9-3101-6C774FDC1211}"/>
          </ac:picMkLst>
        </pc:picChg>
        <pc:inkChg chg="del">
          <ac:chgData name="GAETANO RANDAZZO" userId="6bcc7446-c451-42ee-9900-145cf876e556" providerId="ADAL" clId="{F6916BB8-39AD-4E92-84B1-A2F2334DB00C}" dt="2022-12-24T06:54:59.533" v="28145" actId="478"/>
          <ac:inkMkLst>
            <pc:docMk/>
            <pc:sldMk cId="1364461183" sldId="635"/>
            <ac:inkMk id="11" creationId="{9852F6D2-B567-29A5-98B4-69FAD63167CC}"/>
          </ac:inkMkLst>
        </pc:inkChg>
        <pc:inkChg chg="del">
          <ac:chgData name="GAETANO RANDAZZO" userId="6bcc7446-c451-42ee-9900-145cf876e556" providerId="ADAL" clId="{F6916BB8-39AD-4E92-84B1-A2F2334DB00C}" dt="2022-12-24T06:54:59.533" v="28145" actId="478"/>
          <ac:inkMkLst>
            <pc:docMk/>
            <pc:sldMk cId="1364461183" sldId="635"/>
            <ac:inkMk id="12" creationId="{4CC9B98C-4D25-76E7-679C-3FD3D1EE7991}"/>
          </ac:inkMkLst>
        </pc:inkChg>
        <pc:inkChg chg="del">
          <ac:chgData name="GAETANO RANDAZZO" userId="6bcc7446-c451-42ee-9900-145cf876e556" providerId="ADAL" clId="{F6916BB8-39AD-4E92-84B1-A2F2334DB00C}" dt="2022-12-24T06:54:59.533" v="28145" actId="478"/>
          <ac:inkMkLst>
            <pc:docMk/>
            <pc:sldMk cId="1364461183" sldId="635"/>
            <ac:inkMk id="13" creationId="{6C55E924-A32B-8923-18A4-B3A07D656BAB}"/>
          </ac:inkMkLst>
        </pc:inkChg>
        <pc:inkChg chg="del">
          <ac:chgData name="GAETANO RANDAZZO" userId="6bcc7446-c451-42ee-9900-145cf876e556" providerId="ADAL" clId="{F6916BB8-39AD-4E92-84B1-A2F2334DB00C}" dt="2022-12-24T06:54:59.533" v="28145" actId="478"/>
          <ac:inkMkLst>
            <pc:docMk/>
            <pc:sldMk cId="1364461183" sldId="635"/>
            <ac:inkMk id="16" creationId="{CC33739E-D6FA-169A-C4C4-D648D6B37A26}"/>
          </ac:inkMkLst>
        </pc:inkChg>
        <pc:inkChg chg="del">
          <ac:chgData name="GAETANO RANDAZZO" userId="6bcc7446-c451-42ee-9900-145cf876e556" providerId="ADAL" clId="{F6916BB8-39AD-4E92-84B1-A2F2334DB00C}" dt="2022-12-24T06:54:59.533" v="28145" actId="478"/>
          <ac:inkMkLst>
            <pc:docMk/>
            <pc:sldMk cId="1364461183" sldId="635"/>
            <ac:inkMk id="17" creationId="{25242EC7-6908-4FA1-E429-F6131BD8FA19}"/>
          </ac:inkMkLst>
        </pc:inkChg>
        <pc:inkChg chg="del">
          <ac:chgData name="GAETANO RANDAZZO" userId="6bcc7446-c451-42ee-9900-145cf876e556" providerId="ADAL" clId="{F6916BB8-39AD-4E92-84B1-A2F2334DB00C}" dt="2022-12-24T06:54:59.533" v="28145" actId="478"/>
          <ac:inkMkLst>
            <pc:docMk/>
            <pc:sldMk cId="1364461183" sldId="635"/>
            <ac:inkMk id="18" creationId="{B42D1F7B-6223-1A46-A565-78F9EB37881C}"/>
          </ac:inkMkLst>
        </pc:inkChg>
        <pc:inkChg chg="del">
          <ac:chgData name="GAETANO RANDAZZO" userId="6bcc7446-c451-42ee-9900-145cf876e556" providerId="ADAL" clId="{F6916BB8-39AD-4E92-84B1-A2F2334DB00C}" dt="2022-12-24T06:54:59.533" v="28145" actId="478"/>
          <ac:inkMkLst>
            <pc:docMk/>
            <pc:sldMk cId="1364461183" sldId="635"/>
            <ac:inkMk id="19" creationId="{8163D917-D6BE-B93C-31CD-1D755140A952}"/>
          </ac:inkMkLst>
        </pc:inkChg>
        <pc:inkChg chg="del">
          <ac:chgData name="GAETANO RANDAZZO" userId="6bcc7446-c451-42ee-9900-145cf876e556" providerId="ADAL" clId="{F6916BB8-39AD-4E92-84B1-A2F2334DB00C}" dt="2022-12-24T06:54:59.533" v="28145" actId="478"/>
          <ac:inkMkLst>
            <pc:docMk/>
            <pc:sldMk cId="1364461183" sldId="635"/>
            <ac:inkMk id="20" creationId="{A8DB6588-915D-2E22-DC3D-FDE5CE54BC29}"/>
          </ac:inkMkLst>
        </pc:inkChg>
        <pc:inkChg chg="del">
          <ac:chgData name="GAETANO RANDAZZO" userId="6bcc7446-c451-42ee-9900-145cf876e556" providerId="ADAL" clId="{F6916BB8-39AD-4E92-84B1-A2F2334DB00C}" dt="2022-12-24T06:54:59.533" v="28145" actId="478"/>
          <ac:inkMkLst>
            <pc:docMk/>
            <pc:sldMk cId="1364461183" sldId="635"/>
            <ac:inkMk id="21" creationId="{CF4E2D2F-43A6-AEA2-BE49-E1C1A5F5873F}"/>
          </ac:inkMkLst>
        </pc:inkChg>
      </pc:sldChg>
      <pc:sldChg chg="addSp delSp modSp add mod">
        <pc:chgData name="GAETANO RANDAZZO" userId="6bcc7446-c451-42ee-9900-145cf876e556" providerId="ADAL" clId="{F6916BB8-39AD-4E92-84B1-A2F2334DB00C}" dt="2022-12-24T06:58:36.238" v="28429" actId="1076"/>
        <pc:sldMkLst>
          <pc:docMk/>
          <pc:sldMk cId="2077020552" sldId="636"/>
        </pc:sldMkLst>
        <pc:spChg chg="mod">
          <ac:chgData name="GAETANO RANDAZZO" userId="6bcc7446-c451-42ee-9900-145cf876e556" providerId="ADAL" clId="{F6916BB8-39AD-4E92-84B1-A2F2334DB00C}" dt="2022-12-24T06:57:28.796" v="28417" actId="20577"/>
          <ac:spMkLst>
            <pc:docMk/>
            <pc:sldMk cId="2077020552" sldId="636"/>
            <ac:spMk id="5" creationId="{8435FB6C-F9C1-F6D4-7B27-07D66D0E63A4}"/>
          </ac:spMkLst>
        </pc:spChg>
        <pc:picChg chg="add del mod">
          <ac:chgData name="GAETANO RANDAZZO" userId="6bcc7446-c451-42ee-9900-145cf876e556" providerId="ADAL" clId="{F6916BB8-39AD-4E92-84B1-A2F2334DB00C}" dt="2022-12-24T06:57:51.168" v="28422" actId="21"/>
          <ac:picMkLst>
            <pc:docMk/>
            <pc:sldMk cId="2077020552" sldId="636"/>
            <ac:picMk id="4" creationId="{8E6A55E3-AAC2-55FA-AE0C-E3C29AE72D14}"/>
          </ac:picMkLst>
        </pc:picChg>
        <pc:picChg chg="add mod">
          <ac:chgData name="GAETANO RANDAZZO" userId="6bcc7446-c451-42ee-9900-145cf876e556" providerId="ADAL" clId="{F6916BB8-39AD-4E92-84B1-A2F2334DB00C}" dt="2022-12-24T06:58:36.238" v="28429" actId="1076"/>
          <ac:picMkLst>
            <pc:docMk/>
            <pc:sldMk cId="2077020552" sldId="636"/>
            <ac:picMk id="7" creationId="{5AFD7E0F-585E-12DF-6876-C8C432724D82}"/>
          </ac:picMkLst>
        </pc:picChg>
        <pc:picChg chg="del">
          <ac:chgData name="GAETANO RANDAZZO" userId="6bcc7446-c451-42ee-9900-145cf876e556" providerId="ADAL" clId="{F6916BB8-39AD-4E92-84B1-A2F2334DB00C}" dt="2022-12-24T06:58:08.343" v="28426" actId="478"/>
          <ac:picMkLst>
            <pc:docMk/>
            <pc:sldMk cId="2077020552" sldId="636"/>
            <ac:picMk id="8" creationId="{B92932DE-76E7-A1B0-6D0E-901E17942DAC}"/>
          </ac:picMkLst>
        </pc:picChg>
        <pc:picChg chg="del mod">
          <ac:chgData name="GAETANO RANDAZZO" userId="6bcc7446-c451-42ee-9900-145cf876e556" providerId="ADAL" clId="{F6916BB8-39AD-4E92-84B1-A2F2334DB00C}" dt="2022-12-24T06:58:08.893" v="28427" actId="478"/>
          <ac:picMkLst>
            <pc:docMk/>
            <pc:sldMk cId="2077020552" sldId="636"/>
            <ac:picMk id="14" creationId="{67E5EA0D-246B-8B10-B73F-667459D887EA}"/>
          </ac:picMkLst>
        </pc:picChg>
      </pc:sldChg>
      <pc:sldChg chg="add del">
        <pc:chgData name="GAETANO RANDAZZO" userId="6bcc7446-c451-42ee-9900-145cf876e556" providerId="ADAL" clId="{F6916BB8-39AD-4E92-84B1-A2F2334DB00C}" dt="2022-12-24T13:52:27.168" v="31095" actId="47"/>
        <pc:sldMkLst>
          <pc:docMk/>
          <pc:sldMk cId="1918127458" sldId="637"/>
        </pc:sldMkLst>
      </pc:sldChg>
      <pc:sldChg chg="addSp delSp modSp add mod">
        <pc:chgData name="GAETANO RANDAZZO" userId="6bcc7446-c451-42ee-9900-145cf876e556" providerId="ADAL" clId="{F6916BB8-39AD-4E92-84B1-A2F2334DB00C}" dt="2022-12-24T11:43:02.942" v="30853" actId="20577"/>
        <pc:sldMkLst>
          <pc:docMk/>
          <pc:sldMk cId="284136775" sldId="638"/>
        </pc:sldMkLst>
        <pc:spChg chg="add del">
          <ac:chgData name="GAETANO RANDAZZO" userId="6bcc7446-c451-42ee-9900-145cf876e556" providerId="ADAL" clId="{F6916BB8-39AD-4E92-84B1-A2F2334DB00C}" dt="2022-12-24T07:00:33.607" v="28508" actId="22"/>
          <ac:spMkLst>
            <pc:docMk/>
            <pc:sldMk cId="284136775" sldId="638"/>
            <ac:spMk id="4" creationId="{8CF01001-9AA7-C521-8953-24A2498180F4}"/>
          </ac:spMkLst>
        </pc:spChg>
        <pc:spChg chg="mod">
          <ac:chgData name="GAETANO RANDAZZO" userId="6bcc7446-c451-42ee-9900-145cf876e556" providerId="ADAL" clId="{F6916BB8-39AD-4E92-84B1-A2F2334DB00C}" dt="2022-12-24T11:43:02.942" v="30853" actId="20577"/>
          <ac:spMkLst>
            <pc:docMk/>
            <pc:sldMk cId="284136775" sldId="638"/>
            <ac:spMk id="5" creationId="{8435FB6C-F9C1-F6D4-7B27-07D66D0E63A4}"/>
          </ac:spMkLst>
        </pc:spChg>
        <pc:picChg chg="del">
          <ac:chgData name="GAETANO RANDAZZO" userId="6bcc7446-c451-42ee-9900-145cf876e556" providerId="ADAL" clId="{F6916BB8-39AD-4E92-84B1-A2F2334DB00C}" dt="2022-12-24T07:00:13.963" v="28432" actId="478"/>
          <ac:picMkLst>
            <pc:docMk/>
            <pc:sldMk cId="284136775" sldId="638"/>
            <ac:picMk id="7" creationId="{5AFD7E0F-585E-12DF-6876-C8C432724D82}"/>
          </ac:picMkLst>
        </pc:picChg>
      </pc:sldChg>
      <pc:sldChg chg="addSp delSp modSp add mod">
        <pc:chgData name="GAETANO RANDAZZO" userId="6bcc7446-c451-42ee-9900-145cf876e556" providerId="ADAL" clId="{F6916BB8-39AD-4E92-84B1-A2F2334DB00C}" dt="2022-12-24T10:35:54.045" v="30389" actId="1076"/>
        <pc:sldMkLst>
          <pc:docMk/>
          <pc:sldMk cId="1626160484" sldId="639"/>
        </pc:sldMkLst>
        <pc:spChg chg="mod">
          <ac:chgData name="GAETANO RANDAZZO" userId="6bcc7446-c451-42ee-9900-145cf876e556" providerId="ADAL" clId="{F6916BB8-39AD-4E92-84B1-A2F2334DB00C}" dt="2022-12-24T07:04:06.047" v="28670" actId="20577"/>
          <ac:spMkLst>
            <pc:docMk/>
            <pc:sldMk cId="1626160484" sldId="639"/>
            <ac:spMk id="2" creationId="{28589E50-920E-3B14-7813-CF78B0D03BD2}"/>
          </ac:spMkLst>
        </pc:spChg>
        <pc:spChg chg="add mod">
          <ac:chgData name="GAETANO RANDAZZO" userId="6bcc7446-c451-42ee-9900-145cf876e556" providerId="ADAL" clId="{F6916BB8-39AD-4E92-84B1-A2F2334DB00C}" dt="2022-12-24T10:29:23.493" v="30351" actId="1076"/>
          <ac:spMkLst>
            <pc:docMk/>
            <pc:sldMk cId="1626160484" sldId="639"/>
            <ac:spMk id="4" creationId="{3F4288AD-C4A2-A929-4F81-40653B3004FB}"/>
          </ac:spMkLst>
        </pc:spChg>
        <pc:spChg chg="mod">
          <ac:chgData name="GAETANO RANDAZZO" userId="6bcc7446-c451-42ee-9900-145cf876e556" providerId="ADAL" clId="{F6916BB8-39AD-4E92-84B1-A2F2334DB00C}" dt="2022-12-24T10:30:03.665" v="30363" actId="20577"/>
          <ac:spMkLst>
            <pc:docMk/>
            <pc:sldMk cId="1626160484" sldId="639"/>
            <ac:spMk id="5" creationId="{8435FB6C-F9C1-F6D4-7B27-07D66D0E63A4}"/>
          </ac:spMkLst>
        </pc:spChg>
        <pc:spChg chg="add del mod">
          <ac:chgData name="GAETANO RANDAZZO" userId="6bcc7446-c451-42ee-9900-145cf876e556" providerId="ADAL" clId="{F6916BB8-39AD-4E92-84B1-A2F2334DB00C}" dt="2022-12-24T10:26:31.794" v="30333" actId="478"/>
          <ac:spMkLst>
            <pc:docMk/>
            <pc:sldMk cId="1626160484" sldId="639"/>
            <ac:spMk id="6" creationId="{036100A5-2D6E-D5F3-6F43-8669B9118BE2}"/>
          </ac:spMkLst>
        </pc:spChg>
        <pc:spChg chg="add del mod">
          <ac:chgData name="GAETANO RANDAZZO" userId="6bcc7446-c451-42ee-9900-145cf876e556" providerId="ADAL" clId="{F6916BB8-39AD-4E92-84B1-A2F2334DB00C}" dt="2022-12-24T07:07:33.887" v="29067" actId="478"/>
          <ac:spMkLst>
            <pc:docMk/>
            <pc:sldMk cId="1626160484" sldId="639"/>
            <ac:spMk id="7" creationId="{3C8B9693-35AC-9C16-5F8F-B894E58A151F}"/>
          </ac:spMkLst>
        </pc:spChg>
        <pc:spChg chg="add mod">
          <ac:chgData name="GAETANO RANDAZZO" userId="6bcc7446-c451-42ee-9900-145cf876e556" providerId="ADAL" clId="{F6916BB8-39AD-4E92-84B1-A2F2334DB00C}" dt="2022-12-24T10:30:26.121" v="30368" actId="20577"/>
          <ac:spMkLst>
            <pc:docMk/>
            <pc:sldMk cId="1626160484" sldId="639"/>
            <ac:spMk id="8" creationId="{EDFC046F-DD16-8BE6-459D-8EF751BC707A}"/>
          </ac:spMkLst>
        </pc:spChg>
        <pc:spChg chg="add del mod">
          <ac:chgData name="GAETANO RANDAZZO" userId="6bcc7446-c451-42ee-9900-145cf876e556" providerId="ADAL" clId="{F6916BB8-39AD-4E92-84B1-A2F2334DB00C}" dt="2022-12-24T10:26:26.867" v="30330" actId="478"/>
          <ac:spMkLst>
            <pc:docMk/>
            <pc:sldMk cId="1626160484" sldId="639"/>
            <ac:spMk id="9" creationId="{58571E02-A1DF-DDA0-6C7A-6AAF0E12516E}"/>
          </ac:spMkLst>
        </pc:spChg>
        <pc:spChg chg="add del mod">
          <ac:chgData name="GAETANO RANDAZZO" userId="6bcc7446-c451-42ee-9900-145cf876e556" providerId="ADAL" clId="{F6916BB8-39AD-4E92-84B1-A2F2334DB00C}" dt="2022-12-24T10:26:37.410" v="30334" actId="478"/>
          <ac:spMkLst>
            <pc:docMk/>
            <pc:sldMk cId="1626160484" sldId="639"/>
            <ac:spMk id="11" creationId="{DA799104-781B-B557-0EDA-D0A39EB86DEB}"/>
          </ac:spMkLst>
        </pc:spChg>
        <pc:spChg chg="add mod">
          <ac:chgData name="GAETANO RANDAZZO" userId="6bcc7446-c451-42ee-9900-145cf876e556" providerId="ADAL" clId="{F6916BB8-39AD-4E92-84B1-A2F2334DB00C}" dt="2022-12-24T10:35:54.045" v="30389" actId="1076"/>
          <ac:spMkLst>
            <pc:docMk/>
            <pc:sldMk cId="1626160484" sldId="639"/>
            <ac:spMk id="12" creationId="{BF60C3F9-504F-80AE-68A0-BCEEB7767025}"/>
          </ac:spMkLst>
        </pc:spChg>
        <pc:graphicFrameChg chg="add mod modGraphic">
          <ac:chgData name="GAETANO RANDAZZO" userId="6bcc7446-c451-42ee-9900-145cf876e556" providerId="ADAL" clId="{F6916BB8-39AD-4E92-84B1-A2F2334DB00C}" dt="2022-12-24T10:33:46.817" v="30381"/>
          <ac:graphicFrameMkLst>
            <pc:docMk/>
            <pc:sldMk cId="1626160484" sldId="639"/>
            <ac:graphicFrameMk id="3" creationId="{A88356CE-8380-1DB2-3719-F5195A4BF435}"/>
          </ac:graphicFrameMkLst>
        </pc:graphicFrameChg>
        <pc:graphicFrameChg chg="add del mod modGraphic">
          <ac:chgData name="GAETANO RANDAZZO" userId="6bcc7446-c451-42ee-9900-145cf876e556" providerId="ADAL" clId="{F6916BB8-39AD-4E92-84B1-A2F2334DB00C}" dt="2022-12-24T10:26:30.174" v="30332" actId="478"/>
          <ac:graphicFrameMkLst>
            <pc:docMk/>
            <pc:sldMk cId="1626160484" sldId="639"/>
            <ac:graphicFrameMk id="10" creationId="{03C0529E-1FE3-5523-5204-1ADC12E50F38}"/>
          </ac:graphicFrameMkLst>
        </pc:graphicFrameChg>
        <pc:picChg chg="add del mod">
          <ac:chgData name="GAETANO RANDAZZO" userId="6bcc7446-c451-42ee-9900-145cf876e556" providerId="ADAL" clId="{F6916BB8-39AD-4E92-84B1-A2F2334DB00C}" dt="2022-12-24T10:35:27.724" v="30382" actId="478"/>
          <ac:picMkLst>
            <pc:docMk/>
            <pc:sldMk cId="1626160484" sldId="639"/>
            <ac:picMk id="14" creationId="{E993AEAD-3CDC-A38C-E9CB-F06E3885587C}"/>
          </ac:picMkLst>
        </pc:picChg>
        <pc:picChg chg="add mod">
          <ac:chgData name="GAETANO RANDAZZO" userId="6bcc7446-c451-42ee-9900-145cf876e556" providerId="ADAL" clId="{F6916BB8-39AD-4E92-84B1-A2F2334DB00C}" dt="2022-12-24T10:35:42.053" v="30387" actId="1076"/>
          <ac:picMkLst>
            <pc:docMk/>
            <pc:sldMk cId="1626160484" sldId="639"/>
            <ac:picMk id="16" creationId="{27025A3F-04BE-8501-4296-4F56DC6BDE90}"/>
          </ac:picMkLst>
        </pc:picChg>
      </pc:sldChg>
      <pc:sldChg chg="modSp add del mod">
        <pc:chgData name="GAETANO RANDAZZO" userId="6bcc7446-c451-42ee-9900-145cf876e556" providerId="ADAL" clId="{F6916BB8-39AD-4E92-84B1-A2F2334DB00C}" dt="2022-12-24T10:51:55.503" v="30475" actId="47"/>
        <pc:sldMkLst>
          <pc:docMk/>
          <pc:sldMk cId="728238122" sldId="640"/>
        </pc:sldMkLst>
        <pc:spChg chg="mod">
          <ac:chgData name="GAETANO RANDAZZO" userId="6bcc7446-c451-42ee-9900-145cf876e556" providerId="ADAL" clId="{F6916BB8-39AD-4E92-84B1-A2F2334DB00C}" dt="2022-12-24T07:35:12.019" v="29893" actId="1076"/>
          <ac:spMkLst>
            <pc:docMk/>
            <pc:sldMk cId="728238122" sldId="640"/>
            <ac:spMk id="5" creationId="{8435FB6C-F9C1-F6D4-7B27-07D66D0E63A4}"/>
          </ac:spMkLst>
        </pc:spChg>
        <pc:spChg chg="mod">
          <ac:chgData name="GAETANO RANDAZZO" userId="6bcc7446-c451-42ee-9900-145cf876e556" providerId="ADAL" clId="{F6916BB8-39AD-4E92-84B1-A2F2334DB00C}" dt="2022-12-24T07:29:58.815" v="29871" actId="1076"/>
          <ac:spMkLst>
            <pc:docMk/>
            <pc:sldMk cId="728238122" sldId="640"/>
            <ac:spMk id="6" creationId="{036100A5-2D6E-D5F3-6F43-8669B9118BE2}"/>
          </ac:spMkLst>
        </pc:spChg>
        <pc:spChg chg="mod">
          <ac:chgData name="GAETANO RANDAZZO" userId="6bcc7446-c451-42ee-9900-145cf876e556" providerId="ADAL" clId="{F6916BB8-39AD-4E92-84B1-A2F2334DB00C}" dt="2022-12-24T07:32:56.364" v="29879" actId="20577"/>
          <ac:spMkLst>
            <pc:docMk/>
            <pc:sldMk cId="728238122" sldId="640"/>
            <ac:spMk id="8" creationId="{EDFC046F-DD16-8BE6-459D-8EF751BC707A}"/>
          </ac:spMkLst>
        </pc:spChg>
        <pc:spChg chg="mod">
          <ac:chgData name="GAETANO RANDAZZO" userId="6bcc7446-c451-42ee-9900-145cf876e556" providerId="ADAL" clId="{F6916BB8-39AD-4E92-84B1-A2F2334DB00C}" dt="2022-12-24T07:33:01.162" v="29883" actId="20577"/>
          <ac:spMkLst>
            <pc:docMk/>
            <pc:sldMk cId="728238122" sldId="640"/>
            <ac:spMk id="9" creationId="{58571E02-A1DF-DDA0-6C7A-6AAF0E12516E}"/>
          </ac:spMkLst>
        </pc:spChg>
        <pc:spChg chg="mod">
          <ac:chgData name="GAETANO RANDAZZO" userId="6bcc7446-c451-42ee-9900-145cf876e556" providerId="ADAL" clId="{F6916BB8-39AD-4E92-84B1-A2F2334DB00C}" dt="2022-12-24T07:35:16.162" v="29894" actId="1076"/>
          <ac:spMkLst>
            <pc:docMk/>
            <pc:sldMk cId="728238122" sldId="640"/>
            <ac:spMk id="12" creationId="{BF60C3F9-504F-80AE-68A0-BCEEB7767025}"/>
          </ac:spMkLst>
        </pc:spChg>
        <pc:graphicFrameChg chg="mod modGraphic">
          <ac:chgData name="GAETANO RANDAZZO" userId="6bcc7446-c451-42ee-9900-145cf876e556" providerId="ADAL" clId="{F6916BB8-39AD-4E92-84B1-A2F2334DB00C}" dt="2022-12-24T07:29:10.971" v="29867"/>
          <ac:graphicFrameMkLst>
            <pc:docMk/>
            <pc:sldMk cId="728238122" sldId="640"/>
            <ac:graphicFrameMk id="3" creationId="{A88356CE-8380-1DB2-3719-F5195A4BF435}"/>
          </ac:graphicFrameMkLst>
        </pc:graphicFrameChg>
        <pc:graphicFrameChg chg="mod modGraphic">
          <ac:chgData name="GAETANO RANDAZZO" userId="6bcc7446-c451-42ee-9900-145cf876e556" providerId="ADAL" clId="{F6916BB8-39AD-4E92-84B1-A2F2334DB00C}" dt="2022-12-24T07:34:44.320" v="29888"/>
          <ac:graphicFrameMkLst>
            <pc:docMk/>
            <pc:sldMk cId="728238122" sldId="640"/>
            <ac:graphicFrameMk id="10" creationId="{03C0529E-1FE3-5523-5204-1ADC12E50F38}"/>
          </ac:graphicFrameMkLst>
        </pc:graphicFrameChg>
      </pc:sldChg>
      <pc:sldChg chg="addSp delSp modSp add mod ord">
        <pc:chgData name="GAETANO RANDAZZO" userId="6bcc7446-c451-42ee-9900-145cf876e556" providerId="ADAL" clId="{F6916BB8-39AD-4E92-84B1-A2F2334DB00C}" dt="2022-12-24T10:52:24.960" v="30616" actId="20577"/>
        <pc:sldMkLst>
          <pc:docMk/>
          <pc:sldMk cId="2587444346" sldId="641"/>
        </pc:sldMkLst>
        <pc:spChg chg="mod">
          <ac:chgData name="GAETANO RANDAZZO" userId="6bcc7446-c451-42ee-9900-145cf876e556" providerId="ADAL" clId="{F6916BB8-39AD-4E92-84B1-A2F2334DB00C}" dt="2022-12-24T10:52:24.960" v="30616" actId="20577"/>
          <ac:spMkLst>
            <pc:docMk/>
            <pc:sldMk cId="2587444346" sldId="641"/>
            <ac:spMk id="5" creationId="{8435FB6C-F9C1-F6D4-7B27-07D66D0E63A4}"/>
          </ac:spMkLst>
        </pc:spChg>
        <pc:spChg chg="add del mod">
          <ac:chgData name="GAETANO RANDAZZO" userId="6bcc7446-c451-42ee-9900-145cf876e556" providerId="ADAL" clId="{F6916BB8-39AD-4E92-84B1-A2F2334DB00C}" dt="2022-12-24T10:26:10.919" v="30327" actId="478"/>
          <ac:spMkLst>
            <pc:docMk/>
            <pc:sldMk cId="2587444346" sldId="641"/>
            <ac:spMk id="8" creationId="{8CFE3736-C5F5-1223-147B-B4727ED62A45}"/>
          </ac:spMkLst>
        </pc:spChg>
        <pc:spChg chg="add del mod">
          <ac:chgData name="GAETANO RANDAZZO" userId="6bcc7446-c451-42ee-9900-145cf876e556" providerId="ADAL" clId="{F6916BB8-39AD-4E92-84B1-A2F2334DB00C}" dt="2022-12-24T10:26:09.786" v="30326" actId="478"/>
          <ac:spMkLst>
            <pc:docMk/>
            <pc:sldMk cId="2587444346" sldId="641"/>
            <ac:spMk id="9" creationId="{DC21ACD2-54DB-2D76-AE80-389748E7E46D}"/>
          </ac:spMkLst>
        </pc:spChg>
        <pc:spChg chg="add del mod">
          <ac:chgData name="GAETANO RANDAZZO" userId="6bcc7446-c451-42ee-9900-145cf876e556" providerId="ADAL" clId="{F6916BB8-39AD-4E92-84B1-A2F2334DB00C}" dt="2022-12-24T10:14:29.234" v="30317"/>
          <ac:spMkLst>
            <pc:docMk/>
            <pc:sldMk cId="2587444346" sldId="641"/>
            <ac:spMk id="11" creationId="{5DECCC5F-5A5C-FBDB-8403-A736F51D102A}"/>
          </ac:spMkLst>
        </pc:spChg>
        <pc:spChg chg="add del mod">
          <ac:chgData name="GAETANO RANDAZZO" userId="6bcc7446-c451-42ee-9900-145cf876e556" providerId="ADAL" clId="{F6916BB8-39AD-4E92-84B1-A2F2334DB00C}" dt="2022-12-24T10:14:29.234" v="30317"/>
          <ac:spMkLst>
            <pc:docMk/>
            <pc:sldMk cId="2587444346" sldId="641"/>
            <ac:spMk id="12" creationId="{2453F54C-1A8A-8924-9FC9-A51FAEFCA7AD}"/>
          </ac:spMkLst>
        </pc:spChg>
        <pc:spChg chg="add del mod">
          <ac:chgData name="GAETANO RANDAZZO" userId="6bcc7446-c451-42ee-9900-145cf876e556" providerId="ADAL" clId="{F6916BB8-39AD-4E92-84B1-A2F2334DB00C}" dt="2022-12-24T10:26:12.341" v="30329" actId="478"/>
          <ac:spMkLst>
            <pc:docMk/>
            <pc:sldMk cId="2587444346" sldId="641"/>
            <ac:spMk id="15" creationId="{56267C9D-8F4D-CDF4-D2F8-AAFC73AF6491}"/>
          </ac:spMkLst>
        </pc:spChg>
        <pc:spChg chg="add del mod">
          <ac:chgData name="GAETANO RANDAZZO" userId="6bcc7446-c451-42ee-9900-145cf876e556" providerId="ADAL" clId="{F6916BB8-39AD-4E92-84B1-A2F2334DB00C}" dt="2022-12-24T10:26:11.704" v="30328" actId="478"/>
          <ac:spMkLst>
            <pc:docMk/>
            <pc:sldMk cId="2587444346" sldId="641"/>
            <ac:spMk id="16" creationId="{03F4BF31-A5F2-8B1F-8BD3-8AD390988331}"/>
          </ac:spMkLst>
        </pc:spChg>
        <pc:graphicFrameChg chg="add del mod modGraphic">
          <ac:chgData name="GAETANO RANDAZZO" userId="6bcc7446-c451-42ee-9900-145cf876e556" providerId="ADAL" clId="{F6916BB8-39AD-4E92-84B1-A2F2334DB00C}" dt="2022-12-24T07:39:15.021" v="29912" actId="478"/>
          <ac:graphicFrameMkLst>
            <pc:docMk/>
            <pc:sldMk cId="2587444346" sldId="641"/>
            <ac:graphicFrameMk id="3" creationId="{D2EABFDA-05FF-4781-5FA5-585D786D2C25}"/>
          </ac:graphicFrameMkLst>
        </pc:graphicFrameChg>
        <pc:graphicFrameChg chg="add del mod">
          <ac:chgData name="GAETANO RANDAZZO" userId="6bcc7446-c451-42ee-9900-145cf876e556" providerId="ADAL" clId="{F6916BB8-39AD-4E92-84B1-A2F2334DB00C}" dt="2022-12-24T07:49:43.777" v="29939"/>
          <ac:graphicFrameMkLst>
            <pc:docMk/>
            <pc:sldMk cId="2587444346" sldId="641"/>
            <ac:graphicFrameMk id="4" creationId="{48AFEE81-C6FA-98DC-DDBA-188A280FCFAB}"/>
          </ac:graphicFrameMkLst>
        </pc:graphicFrameChg>
        <pc:graphicFrameChg chg="add del mod">
          <ac:chgData name="GAETANO RANDAZZO" userId="6bcc7446-c451-42ee-9900-145cf876e556" providerId="ADAL" clId="{F6916BB8-39AD-4E92-84B1-A2F2334DB00C}" dt="2022-12-24T07:49:54.237" v="29942" actId="478"/>
          <ac:graphicFrameMkLst>
            <pc:docMk/>
            <pc:sldMk cId="2587444346" sldId="641"/>
            <ac:graphicFrameMk id="6" creationId="{930B14E7-DA95-1E99-80E2-9367973C050C}"/>
          </ac:graphicFrameMkLst>
        </pc:graphicFrameChg>
        <pc:graphicFrameChg chg="add del mod modGraphic">
          <ac:chgData name="GAETANO RANDAZZO" userId="6bcc7446-c451-42ee-9900-145cf876e556" providerId="ADAL" clId="{F6916BB8-39AD-4E92-84B1-A2F2334DB00C}" dt="2022-12-24T10:26:07.125" v="30324" actId="478"/>
          <ac:graphicFrameMkLst>
            <pc:docMk/>
            <pc:sldMk cId="2587444346" sldId="641"/>
            <ac:graphicFrameMk id="7" creationId="{EC7A823C-9263-88C3-C509-59D9E3D8A3C9}"/>
          </ac:graphicFrameMkLst>
        </pc:graphicFrameChg>
        <pc:graphicFrameChg chg="add del mod modGraphic">
          <ac:chgData name="GAETANO RANDAZZO" userId="6bcc7446-c451-42ee-9900-145cf876e556" providerId="ADAL" clId="{F6916BB8-39AD-4E92-84B1-A2F2334DB00C}" dt="2022-12-24T10:14:31.555" v="30320"/>
          <ac:graphicFrameMkLst>
            <pc:docMk/>
            <pc:sldMk cId="2587444346" sldId="641"/>
            <ac:graphicFrameMk id="10" creationId="{A4B1385C-A7EA-D879-9431-19C7D7BF2568}"/>
          </ac:graphicFrameMkLst>
        </pc:graphicFrameChg>
        <pc:graphicFrameChg chg="add del mod">
          <ac:chgData name="GAETANO RANDAZZO" userId="6bcc7446-c451-42ee-9900-145cf876e556" providerId="ADAL" clId="{F6916BB8-39AD-4E92-84B1-A2F2334DB00C}" dt="2022-12-24T10:14:29.234" v="30317"/>
          <ac:graphicFrameMkLst>
            <pc:docMk/>
            <pc:sldMk cId="2587444346" sldId="641"/>
            <ac:graphicFrameMk id="13" creationId="{BAA36A1D-55FF-6E8F-3D59-1D13236967D4}"/>
          </ac:graphicFrameMkLst>
        </pc:graphicFrameChg>
        <pc:graphicFrameChg chg="add del mod modGraphic">
          <ac:chgData name="GAETANO RANDAZZO" userId="6bcc7446-c451-42ee-9900-145cf876e556" providerId="ADAL" clId="{F6916BB8-39AD-4E92-84B1-A2F2334DB00C}" dt="2022-12-24T10:26:08.186" v="30325" actId="478"/>
          <ac:graphicFrameMkLst>
            <pc:docMk/>
            <pc:sldMk cId="2587444346" sldId="641"/>
            <ac:graphicFrameMk id="14" creationId="{2A296BCD-30A1-4AF3-3ABF-D9BF70909CBB}"/>
          </ac:graphicFrameMkLst>
        </pc:graphicFrameChg>
      </pc:sldChg>
      <pc:sldChg chg="addSp delSp modSp add del mod">
        <pc:chgData name="GAETANO RANDAZZO" userId="6bcc7446-c451-42ee-9900-145cf876e556" providerId="ADAL" clId="{F6916BB8-39AD-4E92-84B1-A2F2334DB00C}" dt="2022-12-24T10:51:56.426" v="30476" actId="47"/>
        <pc:sldMkLst>
          <pc:docMk/>
          <pc:sldMk cId="1825696700" sldId="642"/>
        </pc:sldMkLst>
        <pc:spChg chg="mod">
          <ac:chgData name="GAETANO RANDAZZO" userId="6bcc7446-c451-42ee-9900-145cf876e556" providerId="ADAL" clId="{F6916BB8-39AD-4E92-84B1-A2F2334DB00C}" dt="2022-12-24T07:39:56.623" v="29916" actId="688"/>
          <ac:spMkLst>
            <pc:docMk/>
            <pc:sldMk cId="1825696700" sldId="642"/>
            <ac:spMk id="4" creationId="{3F4288AD-C4A2-A929-4F81-40653B3004FB}"/>
          </ac:spMkLst>
        </pc:spChg>
        <pc:spChg chg="mod">
          <ac:chgData name="GAETANO RANDAZZO" userId="6bcc7446-c451-42ee-9900-145cf876e556" providerId="ADAL" clId="{F6916BB8-39AD-4E92-84B1-A2F2334DB00C}" dt="2022-12-24T07:40:01.814" v="29918" actId="20577"/>
          <ac:spMkLst>
            <pc:docMk/>
            <pc:sldMk cId="1825696700" sldId="642"/>
            <ac:spMk id="5" creationId="{8435FB6C-F9C1-F6D4-7B27-07D66D0E63A4}"/>
          </ac:spMkLst>
        </pc:spChg>
        <pc:spChg chg="del">
          <ac:chgData name="GAETANO RANDAZZO" userId="6bcc7446-c451-42ee-9900-145cf876e556" providerId="ADAL" clId="{F6916BB8-39AD-4E92-84B1-A2F2334DB00C}" dt="2022-12-24T07:39:48.330" v="29913" actId="478"/>
          <ac:spMkLst>
            <pc:docMk/>
            <pc:sldMk cId="1825696700" sldId="642"/>
            <ac:spMk id="6" creationId="{036100A5-2D6E-D5F3-6F43-8669B9118BE2}"/>
          </ac:spMkLst>
        </pc:spChg>
        <pc:spChg chg="mod">
          <ac:chgData name="GAETANO RANDAZZO" userId="6bcc7446-c451-42ee-9900-145cf876e556" providerId="ADAL" clId="{F6916BB8-39AD-4E92-84B1-A2F2334DB00C}" dt="2022-12-24T07:38:54.170" v="29909" actId="20577"/>
          <ac:spMkLst>
            <pc:docMk/>
            <pc:sldMk cId="1825696700" sldId="642"/>
            <ac:spMk id="8" creationId="{EDFC046F-DD16-8BE6-459D-8EF751BC707A}"/>
          </ac:spMkLst>
        </pc:spChg>
        <pc:spChg chg="mod">
          <ac:chgData name="GAETANO RANDAZZO" userId="6bcc7446-c451-42ee-9900-145cf876e556" providerId="ADAL" clId="{F6916BB8-39AD-4E92-84B1-A2F2334DB00C}" dt="2022-12-24T07:40:30.148" v="29922" actId="20577"/>
          <ac:spMkLst>
            <pc:docMk/>
            <pc:sldMk cId="1825696700" sldId="642"/>
            <ac:spMk id="9" creationId="{58571E02-A1DF-DDA0-6C7A-6AAF0E12516E}"/>
          </ac:spMkLst>
        </pc:spChg>
        <pc:spChg chg="del">
          <ac:chgData name="GAETANO RANDAZZO" userId="6bcc7446-c451-42ee-9900-145cf876e556" providerId="ADAL" clId="{F6916BB8-39AD-4E92-84B1-A2F2334DB00C}" dt="2022-12-24T07:38:42.359" v="29907" actId="478"/>
          <ac:spMkLst>
            <pc:docMk/>
            <pc:sldMk cId="1825696700" sldId="642"/>
            <ac:spMk id="12" creationId="{BF60C3F9-504F-80AE-68A0-BCEEB7767025}"/>
          </ac:spMkLst>
        </pc:spChg>
        <pc:spChg chg="add mod">
          <ac:chgData name="GAETANO RANDAZZO" userId="6bcc7446-c451-42ee-9900-145cf876e556" providerId="ADAL" clId="{F6916BB8-39AD-4E92-84B1-A2F2334DB00C}" dt="2022-12-24T07:44:49.198" v="29937" actId="20577"/>
          <ac:spMkLst>
            <pc:docMk/>
            <pc:sldMk cId="1825696700" sldId="642"/>
            <ac:spMk id="14" creationId="{F5ABF8C5-1B70-CD88-5267-F3E9E36D74A3}"/>
          </ac:spMkLst>
        </pc:spChg>
        <pc:graphicFrameChg chg="mod">
          <ac:chgData name="GAETANO RANDAZZO" userId="6bcc7446-c451-42ee-9900-145cf876e556" providerId="ADAL" clId="{F6916BB8-39AD-4E92-84B1-A2F2334DB00C}" dt="2022-12-24T07:39:07.454" v="29910"/>
          <ac:graphicFrameMkLst>
            <pc:docMk/>
            <pc:sldMk cId="1825696700" sldId="642"/>
            <ac:graphicFrameMk id="3" creationId="{A88356CE-8380-1DB2-3719-F5195A4BF435}"/>
          </ac:graphicFrameMkLst>
        </pc:graphicFrameChg>
        <pc:graphicFrameChg chg="mod modGraphic">
          <ac:chgData name="GAETANO RANDAZZO" userId="6bcc7446-c451-42ee-9900-145cf876e556" providerId="ADAL" clId="{F6916BB8-39AD-4E92-84B1-A2F2334DB00C}" dt="2022-12-24T07:44:03.019" v="29934" actId="20577"/>
          <ac:graphicFrameMkLst>
            <pc:docMk/>
            <pc:sldMk cId="1825696700" sldId="642"/>
            <ac:graphicFrameMk id="10" creationId="{03C0529E-1FE3-5523-5204-1ADC12E50F38}"/>
          </ac:graphicFrameMkLst>
        </pc:graphicFrameChg>
        <pc:picChg chg="add mod">
          <ac:chgData name="GAETANO RANDAZZO" userId="6bcc7446-c451-42ee-9900-145cf876e556" providerId="ADAL" clId="{F6916BB8-39AD-4E92-84B1-A2F2334DB00C}" dt="2022-12-24T07:39:52.879" v="29915" actId="1076"/>
          <ac:picMkLst>
            <pc:docMk/>
            <pc:sldMk cId="1825696700" sldId="642"/>
            <ac:picMk id="13" creationId="{10A007A7-B712-BA6A-F616-26FE231CD044}"/>
          </ac:picMkLst>
        </pc:picChg>
      </pc:sldChg>
      <pc:sldChg chg="addSp delSp modSp add mod ord">
        <pc:chgData name="GAETANO RANDAZZO" userId="6bcc7446-c451-42ee-9900-145cf876e556" providerId="ADAL" clId="{F6916BB8-39AD-4E92-84B1-A2F2334DB00C}" dt="2022-12-24T08:01:20.896" v="30235" actId="20577"/>
        <pc:sldMkLst>
          <pc:docMk/>
          <pc:sldMk cId="1713989987" sldId="643"/>
        </pc:sldMkLst>
        <pc:spChg chg="mod">
          <ac:chgData name="GAETANO RANDAZZO" userId="6bcc7446-c451-42ee-9900-145cf876e556" providerId="ADAL" clId="{F6916BB8-39AD-4E92-84B1-A2F2334DB00C}" dt="2022-12-24T08:01:20.896" v="30235" actId="20577"/>
          <ac:spMkLst>
            <pc:docMk/>
            <pc:sldMk cId="1713989987" sldId="643"/>
            <ac:spMk id="5" creationId="{8435FB6C-F9C1-F6D4-7B27-07D66D0E63A4}"/>
          </ac:spMkLst>
        </pc:spChg>
        <pc:grpChg chg="mod">
          <ac:chgData name="GAETANO RANDAZZO" userId="6bcc7446-c451-42ee-9900-145cf876e556" providerId="ADAL" clId="{F6916BB8-39AD-4E92-84B1-A2F2334DB00C}" dt="2022-12-24T07:58:23.958" v="29994"/>
          <ac:grpSpMkLst>
            <pc:docMk/>
            <pc:sldMk cId="1713989987" sldId="643"/>
            <ac:grpSpMk id="22" creationId="{B9A933A2-E68F-1979-9195-5DF6DD88976D}"/>
          </ac:grpSpMkLst>
        </pc:grpChg>
        <pc:grpChg chg="mod">
          <ac:chgData name="GAETANO RANDAZZO" userId="6bcc7446-c451-42ee-9900-145cf876e556" providerId="ADAL" clId="{F6916BB8-39AD-4E92-84B1-A2F2334DB00C}" dt="2022-12-24T07:59:40.151" v="29999"/>
          <ac:grpSpMkLst>
            <pc:docMk/>
            <pc:sldMk cId="1713989987" sldId="643"/>
            <ac:grpSpMk id="27" creationId="{7A30C8B7-74C7-D644-15FC-A0673BAB302E}"/>
          </ac:grpSpMkLst>
        </pc:grpChg>
        <pc:grpChg chg="mod">
          <ac:chgData name="GAETANO RANDAZZO" userId="6bcc7446-c451-42ee-9900-145cf876e556" providerId="ADAL" clId="{F6916BB8-39AD-4E92-84B1-A2F2334DB00C}" dt="2022-12-24T07:59:46.013" v="30002"/>
          <ac:grpSpMkLst>
            <pc:docMk/>
            <pc:sldMk cId="1713989987" sldId="643"/>
            <ac:grpSpMk id="30" creationId="{875283EF-C2DB-1F27-910D-0D9081D9B900}"/>
          </ac:grpSpMkLst>
        </pc:grpChg>
        <pc:inkChg chg="add del">
          <ac:chgData name="GAETANO RANDAZZO" userId="6bcc7446-c451-42ee-9900-145cf876e556" providerId="ADAL" clId="{F6916BB8-39AD-4E92-84B1-A2F2334DB00C}" dt="2022-12-24T07:56:09.239" v="29981" actId="9405"/>
          <ac:inkMkLst>
            <pc:docMk/>
            <pc:sldMk cId="1713989987" sldId="643"/>
            <ac:inkMk id="4" creationId="{C2232C4C-6566-3F4F-D54A-22D651D6C077}"/>
          </ac:inkMkLst>
        </pc:inkChg>
        <pc:inkChg chg="add del">
          <ac:chgData name="GAETANO RANDAZZO" userId="6bcc7446-c451-42ee-9900-145cf876e556" providerId="ADAL" clId="{F6916BB8-39AD-4E92-84B1-A2F2334DB00C}" dt="2022-12-24T07:56:08.822" v="29980" actId="9405"/>
          <ac:inkMkLst>
            <pc:docMk/>
            <pc:sldMk cId="1713989987" sldId="643"/>
            <ac:inkMk id="6" creationId="{0C89D6D4-E91A-D0C9-EE1E-320A8B585790}"/>
          </ac:inkMkLst>
        </pc:inkChg>
        <pc:inkChg chg="add del">
          <ac:chgData name="GAETANO RANDAZZO" userId="6bcc7446-c451-42ee-9900-145cf876e556" providerId="ADAL" clId="{F6916BB8-39AD-4E92-84B1-A2F2334DB00C}" dt="2022-12-24T07:55:49.956" v="29973" actId="9405"/>
          <ac:inkMkLst>
            <pc:docMk/>
            <pc:sldMk cId="1713989987" sldId="643"/>
            <ac:inkMk id="7" creationId="{0FC8E015-1E37-D5D4-C9FF-41B8E7D2AD95}"/>
          </ac:inkMkLst>
        </pc:inkChg>
        <pc:inkChg chg="add del">
          <ac:chgData name="GAETANO RANDAZZO" userId="6bcc7446-c451-42ee-9900-145cf876e556" providerId="ADAL" clId="{F6916BB8-39AD-4E92-84B1-A2F2334DB00C}" dt="2022-12-24T07:55:54.640" v="29975" actId="9405"/>
          <ac:inkMkLst>
            <pc:docMk/>
            <pc:sldMk cId="1713989987" sldId="643"/>
            <ac:inkMk id="8" creationId="{7B8C7CB0-F9EA-EEBA-859C-D20A0853CD21}"/>
          </ac:inkMkLst>
        </pc:inkChg>
        <pc:inkChg chg="add del">
          <ac:chgData name="GAETANO RANDAZZO" userId="6bcc7446-c451-42ee-9900-145cf876e556" providerId="ADAL" clId="{F6916BB8-39AD-4E92-84B1-A2F2334DB00C}" dt="2022-12-24T07:55:57.583" v="29977" actId="9405"/>
          <ac:inkMkLst>
            <pc:docMk/>
            <pc:sldMk cId="1713989987" sldId="643"/>
            <ac:inkMk id="9" creationId="{52823F5B-8543-C052-D59E-404C95F4B666}"/>
          </ac:inkMkLst>
        </pc:inkChg>
        <pc:inkChg chg="add del">
          <ac:chgData name="GAETANO RANDAZZO" userId="6bcc7446-c451-42ee-9900-145cf876e556" providerId="ADAL" clId="{F6916BB8-39AD-4E92-84B1-A2F2334DB00C}" dt="2022-12-24T07:56:06.346" v="29979" actId="9405"/>
          <ac:inkMkLst>
            <pc:docMk/>
            <pc:sldMk cId="1713989987" sldId="643"/>
            <ac:inkMk id="10" creationId="{C548F4E0-75E1-437B-8E55-5CA8083F0AB9}"/>
          </ac:inkMkLst>
        </pc:inkChg>
        <pc:inkChg chg="add del">
          <ac:chgData name="GAETANO RANDAZZO" userId="6bcc7446-c451-42ee-9900-145cf876e556" providerId="ADAL" clId="{F6916BB8-39AD-4E92-84B1-A2F2334DB00C}" dt="2022-12-24T07:56:22.539" v="29983" actId="9405"/>
          <ac:inkMkLst>
            <pc:docMk/>
            <pc:sldMk cId="1713989987" sldId="643"/>
            <ac:inkMk id="11" creationId="{004C1C8A-A909-7BBD-D5DA-7875EC040068}"/>
          </ac:inkMkLst>
        </pc:inkChg>
        <pc:inkChg chg="add">
          <ac:chgData name="GAETANO RANDAZZO" userId="6bcc7446-c451-42ee-9900-145cf876e556" providerId="ADAL" clId="{F6916BB8-39AD-4E92-84B1-A2F2334DB00C}" dt="2022-12-24T07:56:28.250" v="29984" actId="9405"/>
          <ac:inkMkLst>
            <pc:docMk/>
            <pc:sldMk cId="1713989987" sldId="643"/>
            <ac:inkMk id="12" creationId="{BCBDC532-42D3-33F8-9D50-C65CF7F558B6}"/>
          </ac:inkMkLst>
        </pc:inkChg>
        <pc:inkChg chg="add">
          <ac:chgData name="GAETANO RANDAZZO" userId="6bcc7446-c451-42ee-9900-145cf876e556" providerId="ADAL" clId="{F6916BB8-39AD-4E92-84B1-A2F2334DB00C}" dt="2022-12-24T07:56:37.323" v="29985" actId="9405"/>
          <ac:inkMkLst>
            <pc:docMk/>
            <pc:sldMk cId="1713989987" sldId="643"/>
            <ac:inkMk id="13" creationId="{9DCBD37F-4667-8FBF-5CB8-C898AB08FBF7}"/>
          </ac:inkMkLst>
        </pc:inkChg>
        <pc:inkChg chg="add">
          <ac:chgData name="GAETANO RANDAZZO" userId="6bcc7446-c451-42ee-9900-145cf876e556" providerId="ADAL" clId="{F6916BB8-39AD-4E92-84B1-A2F2334DB00C}" dt="2022-12-24T07:56:56.018" v="29986" actId="9405"/>
          <ac:inkMkLst>
            <pc:docMk/>
            <pc:sldMk cId="1713989987" sldId="643"/>
            <ac:inkMk id="14" creationId="{D3C26C34-738B-3AD5-61C9-178278DF6D54}"/>
          </ac:inkMkLst>
        </pc:inkChg>
        <pc:inkChg chg="add">
          <ac:chgData name="GAETANO RANDAZZO" userId="6bcc7446-c451-42ee-9900-145cf876e556" providerId="ADAL" clId="{F6916BB8-39AD-4E92-84B1-A2F2334DB00C}" dt="2022-12-24T07:57:07.951" v="29987" actId="9405"/>
          <ac:inkMkLst>
            <pc:docMk/>
            <pc:sldMk cId="1713989987" sldId="643"/>
            <ac:inkMk id="15" creationId="{4D192FBB-DBB9-EC7B-44F8-96C1889D2A8C}"/>
          </ac:inkMkLst>
        </pc:inkChg>
        <pc:inkChg chg="add">
          <ac:chgData name="GAETANO RANDAZZO" userId="6bcc7446-c451-42ee-9900-145cf876e556" providerId="ADAL" clId="{F6916BB8-39AD-4E92-84B1-A2F2334DB00C}" dt="2022-12-24T07:57:27.499" v="29988" actId="9405"/>
          <ac:inkMkLst>
            <pc:docMk/>
            <pc:sldMk cId="1713989987" sldId="643"/>
            <ac:inkMk id="16" creationId="{E7128888-A01C-BB2C-41C8-A8A5316785EE}"/>
          </ac:inkMkLst>
        </pc:inkChg>
        <pc:inkChg chg="add">
          <ac:chgData name="GAETANO RANDAZZO" userId="6bcc7446-c451-42ee-9900-145cf876e556" providerId="ADAL" clId="{F6916BB8-39AD-4E92-84B1-A2F2334DB00C}" dt="2022-12-24T07:57:31.097" v="29989" actId="9405"/>
          <ac:inkMkLst>
            <pc:docMk/>
            <pc:sldMk cId="1713989987" sldId="643"/>
            <ac:inkMk id="17" creationId="{FB2BE6D8-4219-69C0-EE27-4FF1AD307901}"/>
          </ac:inkMkLst>
        </pc:inkChg>
        <pc:inkChg chg="add">
          <ac:chgData name="GAETANO RANDAZZO" userId="6bcc7446-c451-42ee-9900-145cf876e556" providerId="ADAL" clId="{F6916BB8-39AD-4E92-84B1-A2F2334DB00C}" dt="2022-12-24T07:57:38.448" v="29990" actId="9405"/>
          <ac:inkMkLst>
            <pc:docMk/>
            <pc:sldMk cId="1713989987" sldId="643"/>
            <ac:inkMk id="18" creationId="{985C587D-05A4-105E-7E38-5600684DBCAD}"/>
          </ac:inkMkLst>
        </pc:inkChg>
        <pc:inkChg chg="add">
          <ac:chgData name="GAETANO RANDAZZO" userId="6bcc7446-c451-42ee-9900-145cf876e556" providerId="ADAL" clId="{F6916BB8-39AD-4E92-84B1-A2F2334DB00C}" dt="2022-12-24T07:57:43.283" v="29991" actId="9405"/>
          <ac:inkMkLst>
            <pc:docMk/>
            <pc:sldMk cId="1713989987" sldId="643"/>
            <ac:inkMk id="19" creationId="{3BFFB9E7-56B1-06F8-C56A-CB338F2FE76E}"/>
          </ac:inkMkLst>
        </pc:inkChg>
        <pc:inkChg chg="add mod">
          <ac:chgData name="GAETANO RANDAZZO" userId="6bcc7446-c451-42ee-9900-145cf876e556" providerId="ADAL" clId="{F6916BB8-39AD-4E92-84B1-A2F2334DB00C}" dt="2022-12-24T07:58:23.958" v="29994"/>
          <ac:inkMkLst>
            <pc:docMk/>
            <pc:sldMk cId="1713989987" sldId="643"/>
            <ac:inkMk id="20" creationId="{44E84C36-5FC3-950D-3B22-7B272E061D35}"/>
          </ac:inkMkLst>
        </pc:inkChg>
        <pc:inkChg chg="add mod">
          <ac:chgData name="GAETANO RANDAZZO" userId="6bcc7446-c451-42ee-9900-145cf876e556" providerId="ADAL" clId="{F6916BB8-39AD-4E92-84B1-A2F2334DB00C}" dt="2022-12-24T07:58:23.958" v="29994"/>
          <ac:inkMkLst>
            <pc:docMk/>
            <pc:sldMk cId="1713989987" sldId="643"/>
            <ac:inkMk id="21" creationId="{F4B29A87-2D65-DAE1-9EE8-ADD87EF9101F}"/>
          </ac:inkMkLst>
        </pc:inkChg>
        <pc:inkChg chg="add">
          <ac:chgData name="GAETANO RANDAZZO" userId="6bcc7446-c451-42ee-9900-145cf876e556" providerId="ADAL" clId="{F6916BB8-39AD-4E92-84B1-A2F2334DB00C}" dt="2022-12-24T07:58:32.377" v="29995" actId="9405"/>
          <ac:inkMkLst>
            <pc:docMk/>
            <pc:sldMk cId="1713989987" sldId="643"/>
            <ac:inkMk id="23" creationId="{6E836AB1-E7E3-0573-5087-1FBCCFEFF40C}"/>
          </ac:inkMkLst>
        </pc:inkChg>
        <pc:inkChg chg="add">
          <ac:chgData name="GAETANO RANDAZZO" userId="6bcc7446-c451-42ee-9900-145cf876e556" providerId="ADAL" clId="{F6916BB8-39AD-4E92-84B1-A2F2334DB00C}" dt="2022-12-24T07:58:35.642" v="29996" actId="9405"/>
          <ac:inkMkLst>
            <pc:docMk/>
            <pc:sldMk cId="1713989987" sldId="643"/>
            <ac:inkMk id="24" creationId="{A84F320F-A959-73B8-D37A-7151DE2FE6A7}"/>
          </ac:inkMkLst>
        </pc:inkChg>
        <pc:inkChg chg="add mod">
          <ac:chgData name="GAETANO RANDAZZO" userId="6bcc7446-c451-42ee-9900-145cf876e556" providerId="ADAL" clId="{F6916BB8-39AD-4E92-84B1-A2F2334DB00C}" dt="2022-12-24T07:59:40.151" v="29999"/>
          <ac:inkMkLst>
            <pc:docMk/>
            <pc:sldMk cId="1713989987" sldId="643"/>
            <ac:inkMk id="25" creationId="{5A1D0E0C-9E2B-9B99-1A6B-C14AC3BA2693}"/>
          </ac:inkMkLst>
        </pc:inkChg>
        <pc:inkChg chg="add mod">
          <ac:chgData name="GAETANO RANDAZZO" userId="6bcc7446-c451-42ee-9900-145cf876e556" providerId="ADAL" clId="{F6916BB8-39AD-4E92-84B1-A2F2334DB00C}" dt="2022-12-24T07:59:40.151" v="29999"/>
          <ac:inkMkLst>
            <pc:docMk/>
            <pc:sldMk cId="1713989987" sldId="643"/>
            <ac:inkMk id="26" creationId="{D69D6E23-ABA4-EE6D-EA6E-2067DD0480CD}"/>
          </ac:inkMkLst>
        </pc:inkChg>
        <pc:inkChg chg="add mod">
          <ac:chgData name="GAETANO RANDAZZO" userId="6bcc7446-c451-42ee-9900-145cf876e556" providerId="ADAL" clId="{F6916BB8-39AD-4E92-84B1-A2F2334DB00C}" dt="2022-12-24T07:59:46.013" v="30002"/>
          <ac:inkMkLst>
            <pc:docMk/>
            <pc:sldMk cId="1713989987" sldId="643"/>
            <ac:inkMk id="28" creationId="{32986C0C-EA4F-2751-D9CF-9DF2818FACBA}"/>
          </ac:inkMkLst>
        </pc:inkChg>
        <pc:inkChg chg="add mod">
          <ac:chgData name="GAETANO RANDAZZO" userId="6bcc7446-c451-42ee-9900-145cf876e556" providerId="ADAL" clId="{F6916BB8-39AD-4E92-84B1-A2F2334DB00C}" dt="2022-12-24T07:59:46.013" v="30002"/>
          <ac:inkMkLst>
            <pc:docMk/>
            <pc:sldMk cId="1713989987" sldId="643"/>
            <ac:inkMk id="29" creationId="{18CE5F97-C598-23CE-463F-533F651F7410}"/>
          </ac:inkMkLst>
        </pc:inkChg>
      </pc:sldChg>
      <pc:sldChg chg="addSp delSp modSp new mod">
        <pc:chgData name="GAETANO RANDAZZO" userId="6bcc7446-c451-42ee-9900-145cf876e556" providerId="ADAL" clId="{F6916BB8-39AD-4E92-84B1-A2F2334DB00C}" dt="2022-12-24T09:01:51.427" v="30299" actId="1076"/>
        <pc:sldMkLst>
          <pc:docMk/>
          <pc:sldMk cId="3348407542" sldId="644"/>
        </pc:sldMkLst>
        <pc:spChg chg="mod">
          <ac:chgData name="GAETANO RANDAZZO" userId="6bcc7446-c451-42ee-9900-145cf876e556" providerId="ADAL" clId="{F6916BB8-39AD-4E92-84B1-A2F2334DB00C}" dt="2022-12-24T09:01:46.042" v="30296" actId="20577"/>
          <ac:spMkLst>
            <pc:docMk/>
            <pc:sldMk cId="3348407542" sldId="644"/>
            <ac:spMk id="2" creationId="{B9A900B4-CB46-EFEB-EEC4-A04B58F5AE3D}"/>
          </ac:spMkLst>
        </pc:spChg>
        <pc:spChg chg="del">
          <ac:chgData name="GAETANO RANDAZZO" userId="6bcc7446-c451-42ee-9900-145cf876e556" providerId="ADAL" clId="{F6916BB8-39AD-4E92-84B1-A2F2334DB00C}" dt="2022-12-24T09:01:48.581" v="30297" actId="478"/>
          <ac:spMkLst>
            <pc:docMk/>
            <pc:sldMk cId="3348407542" sldId="644"/>
            <ac:spMk id="3" creationId="{131850CD-37EF-2060-F3E0-23D1A482BC41}"/>
          </ac:spMkLst>
        </pc:spChg>
        <pc:picChg chg="add mod">
          <ac:chgData name="GAETANO RANDAZZO" userId="6bcc7446-c451-42ee-9900-145cf876e556" providerId="ADAL" clId="{F6916BB8-39AD-4E92-84B1-A2F2334DB00C}" dt="2022-12-24T09:01:51.427" v="30299" actId="1076"/>
          <ac:picMkLst>
            <pc:docMk/>
            <pc:sldMk cId="3348407542" sldId="644"/>
            <ac:picMk id="5" creationId="{15DBFDDD-343D-FD78-2B0E-80A343F0D410}"/>
          </ac:picMkLst>
        </pc:picChg>
      </pc:sldChg>
      <pc:sldChg chg="modSp add mod">
        <pc:chgData name="GAETANO RANDAZZO" userId="6bcc7446-c451-42ee-9900-145cf876e556" providerId="ADAL" clId="{F6916BB8-39AD-4E92-84B1-A2F2334DB00C}" dt="2022-12-24T10:42:37.827" v="30465" actId="20577"/>
        <pc:sldMkLst>
          <pc:docMk/>
          <pc:sldMk cId="757011923" sldId="645"/>
        </pc:sldMkLst>
        <pc:spChg chg="mod">
          <ac:chgData name="GAETANO RANDAZZO" userId="6bcc7446-c451-42ee-9900-145cf876e556" providerId="ADAL" clId="{F6916BB8-39AD-4E92-84B1-A2F2334DB00C}" dt="2022-12-24T10:30:12.809" v="30366" actId="20577"/>
          <ac:spMkLst>
            <pc:docMk/>
            <pc:sldMk cId="757011923" sldId="645"/>
            <ac:spMk id="5" creationId="{8435FB6C-F9C1-F6D4-7B27-07D66D0E63A4}"/>
          </ac:spMkLst>
        </pc:spChg>
        <pc:spChg chg="mod">
          <ac:chgData name="GAETANO RANDAZZO" userId="6bcc7446-c451-42ee-9900-145cf876e556" providerId="ADAL" clId="{F6916BB8-39AD-4E92-84B1-A2F2334DB00C}" dt="2022-12-24T10:35:58.780" v="30390" actId="1076"/>
          <ac:spMkLst>
            <pc:docMk/>
            <pc:sldMk cId="757011923" sldId="645"/>
            <ac:spMk id="12" creationId="{BF60C3F9-504F-80AE-68A0-BCEEB7767025}"/>
          </ac:spMkLst>
        </pc:spChg>
        <pc:graphicFrameChg chg="modGraphic">
          <ac:chgData name="GAETANO RANDAZZO" userId="6bcc7446-c451-42ee-9900-145cf876e556" providerId="ADAL" clId="{F6916BB8-39AD-4E92-84B1-A2F2334DB00C}" dt="2022-12-24T10:42:37.827" v="30465" actId="20577"/>
          <ac:graphicFrameMkLst>
            <pc:docMk/>
            <pc:sldMk cId="757011923" sldId="645"/>
            <ac:graphicFrameMk id="3" creationId="{A88356CE-8380-1DB2-3719-F5195A4BF435}"/>
          </ac:graphicFrameMkLst>
        </pc:graphicFrameChg>
      </pc:sldChg>
      <pc:sldChg chg="addSp delSp modSp add mod">
        <pc:chgData name="GAETANO RANDAZZO" userId="6bcc7446-c451-42ee-9900-145cf876e556" providerId="ADAL" clId="{F6916BB8-39AD-4E92-84B1-A2F2334DB00C}" dt="2022-12-24T10:42:30.709" v="30463" actId="20577"/>
        <pc:sldMkLst>
          <pc:docMk/>
          <pc:sldMk cId="2937797138" sldId="646"/>
        </pc:sldMkLst>
        <pc:spChg chg="mod">
          <ac:chgData name="GAETANO RANDAZZO" userId="6bcc7446-c451-42ee-9900-145cf876e556" providerId="ADAL" clId="{F6916BB8-39AD-4E92-84B1-A2F2334DB00C}" dt="2022-12-24T10:42:02.792" v="30454" actId="14100"/>
          <ac:spMkLst>
            <pc:docMk/>
            <pc:sldMk cId="2937797138" sldId="646"/>
            <ac:spMk id="4" creationId="{3F4288AD-C4A2-A929-4F81-40653B3004FB}"/>
          </ac:spMkLst>
        </pc:spChg>
        <pc:spChg chg="mod">
          <ac:chgData name="GAETANO RANDAZZO" userId="6bcc7446-c451-42ee-9900-145cf876e556" providerId="ADAL" clId="{F6916BB8-39AD-4E92-84B1-A2F2334DB00C}" dt="2022-12-24T10:36:07.124" v="30393" actId="20577"/>
          <ac:spMkLst>
            <pc:docMk/>
            <pc:sldMk cId="2937797138" sldId="646"/>
            <ac:spMk id="8" creationId="{EDFC046F-DD16-8BE6-459D-8EF751BC707A}"/>
          </ac:spMkLst>
        </pc:spChg>
        <pc:spChg chg="mod">
          <ac:chgData name="GAETANO RANDAZZO" userId="6bcc7446-c451-42ee-9900-145cf876e556" providerId="ADAL" clId="{F6916BB8-39AD-4E92-84B1-A2F2334DB00C}" dt="2022-12-24T10:42:00.940" v="30453" actId="1076"/>
          <ac:spMkLst>
            <pc:docMk/>
            <pc:sldMk cId="2937797138" sldId="646"/>
            <ac:spMk id="12" creationId="{BF60C3F9-504F-80AE-68A0-BCEEB7767025}"/>
          </ac:spMkLst>
        </pc:spChg>
        <pc:graphicFrameChg chg="mod modGraphic">
          <ac:chgData name="GAETANO RANDAZZO" userId="6bcc7446-c451-42ee-9900-145cf876e556" providerId="ADAL" clId="{F6916BB8-39AD-4E92-84B1-A2F2334DB00C}" dt="2022-12-24T10:42:30.709" v="30463" actId="20577"/>
          <ac:graphicFrameMkLst>
            <pc:docMk/>
            <pc:sldMk cId="2937797138" sldId="646"/>
            <ac:graphicFrameMk id="3" creationId="{A88356CE-8380-1DB2-3719-F5195A4BF435}"/>
          </ac:graphicFrameMkLst>
        </pc:graphicFrameChg>
        <pc:picChg chg="add mod">
          <ac:chgData name="GAETANO RANDAZZO" userId="6bcc7446-c451-42ee-9900-145cf876e556" providerId="ADAL" clId="{F6916BB8-39AD-4E92-84B1-A2F2334DB00C}" dt="2022-12-24T10:41:37.030" v="30410" actId="1076"/>
          <ac:picMkLst>
            <pc:docMk/>
            <pc:sldMk cId="2937797138" sldId="646"/>
            <ac:picMk id="7" creationId="{322FD4A2-EB26-6105-B0CB-4057A6DFF53D}"/>
          </ac:picMkLst>
        </pc:picChg>
        <pc:picChg chg="del">
          <ac:chgData name="GAETANO RANDAZZO" userId="6bcc7446-c451-42ee-9900-145cf876e556" providerId="ADAL" clId="{F6916BB8-39AD-4E92-84B1-A2F2334DB00C}" dt="2022-12-24T10:41:31.024" v="30406" actId="478"/>
          <ac:picMkLst>
            <pc:docMk/>
            <pc:sldMk cId="2937797138" sldId="646"/>
            <ac:picMk id="14" creationId="{E993AEAD-3CDC-A38C-E9CB-F06E3885587C}"/>
          </ac:picMkLst>
        </pc:picChg>
      </pc:sldChg>
      <pc:sldChg chg="modSp add mod">
        <pc:chgData name="GAETANO RANDAZZO" userId="6bcc7446-c451-42ee-9900-145cf876e556" providerId="ADAL" clId="{F6916BB8-39AD-4E92-84B1-A2F2334DB00C}" dt="2022-12-24T11:24:29.797" v="30824" actId="20577"/>
        <pc:sldMkLst>
          <pc:docMk/>
          <pc:sldMk cId="96388476" sldId="647"/>
        </pc:sldMkLst>
        <pc:spChg chg="mod">
          <ac:chgData name="GAETANO RANDAZZO" userId="6bcc7446-c451-42ee-9900-145cf876e556" providerId="ADAL" clId="{F6916BB8-39AD-4E92-84B1-A2F2334DB00C}" dt="2022-12-24T11:24:29.797" v="30824" actId="20577"/>
          <ac:spMkLst>
            <pc:docMk/>
            <pc:sldMk cId="96388476" sldId="647"/>
            <ac:spMk id="2" creationId="{2CAF76B0-304E-99BE-AE40-5EA53D6A86DE}"/>
          </ac:spMkLst>
        </pc:spChg>
      </pc:sldChg>
      <pc:sldChg chg="delSp modSp add del mod">
        <pc:chgData name="GAETANO RANDAZZO" userId="6bcc7446-c451-42ee-9900-145cf876e556" providerId="ADAL" clId="{F6916BB8-39AD-4E92-84B1-A2F2334DB00C}" dt="2022-12-24T10:51:54.475" v="30474" actId="47"/>
        <pc:sldMkLst>
          <pc:docMk/>
          <pc:sldMk cId="2258228083" sldId="647"/>
        </pc:sldMkLst>
        <pc:spChg chg="mod">
          <ac:chgData name="GAETANO RANDAZZO" userId="6bcc7446-c451-42ee-9900-145cf876e556" providerId="ADAL" clId="{F6916BB8-39AD-4E92-84B1-A2F2334DB00C}" dt="2022-12-24T10:42:51.904" v="30467" actId="20577"/>
          <ac:spMkLst>
            <pc:docMk/>
            <pc:sldMk cId="2258228083" sldId="647"/>
            <ac:spMk id="8" creationId="{EDFC046F-DD16-8BE6-459D-8EF751BC707A}"/>
          </ac:spMkLst>
        </pc:spChg>
        <pc:graphicFrameChg chg="mod modGraphic">
          <ac:chgData name="GAETANO RANDAZZO" userId="6bcc7446-c451-42ee-9900-145cf876e556" providerId="ADAL" clId="{F6916BB8-39AD-4E92-84B1-A2F2334DB00C}" dt="2022-12-24T10:44:12.804" v="30473"/>
          <ac:graphicFrameMkLst>
            <pc:docMk/>
            <pc:sldMk cId="2258228083" sldId="647"/>
            <ac:graphicFrameMk id="3" creationId="{A88356CE-8380-1DB2-3719-F5195A4BF435}"/>
          </ac:graphicFrameMkLst>
        </pc:graphicFrameChg>
        <pc:picChg chg="del">
          <ac:chgData name="GAETANO RANDAZZO" userId="6bcc7446-c451-42ee-9900-145cf876e556" providerId="ADAL" clId="{F6916BB8-39AD-4E92-84B1-A2F2334DB00C}" dt="2022-12-24T10:42:54.462" v="30468" actId="478"/>
          <ac:picMkLst>
            <pc:docMk/>
            <pc:sldMk cId="2258228083" sldId="647"/>
            <ac:picMk id="7" creationId="{322FD4A2-EB26-6105-B0CB-4057A6DFF53D}"/>
          </ac:picMkLst>
        </pc:picChg>
      </pc:sldChg>
      <pc:sldChg chg="add del">
        <pc:chgData name="GAETANO RANDAZZO" userId="6bcc7446-c451-42ee-9900-145cf876e556" providerId="ADAL" clId="{F6916BB8-39AD-4E92-84B1-A2F2334DB00C}" dt="2022-12-24T11:23:48.367" v="30661" actId="2696"/>
        <pc:sldMkLst>
          <pc:docMk/>
          <pc:sldMk cId="2573616365" sldId="647"/>
        </pc:sldMkLst>
      </pc:sldChg>
      <pc:sldChg chg="delSp modSp add del mod">
        <pc:chgData name="GAETANO RANDAZZO" userId="6bcc7446-c451-42ee-9900-145cf876e556" providerId="ADAL" clId="{F6916BB8-39AD-4E92-84B1-A2F2334DB00C}" dt="2022-12-27T17:02:26.035" v="31219" actId="47"/>
        <pc:sldMkLst>
          <pc:docMk/>
          <pc:sldMk cId="1732417945" sldId="648"/>
        </pc:sldMkLst>
        <pc:picChg chg="del mod">
          <ac:chgData name="GAETANO RANDAZZO" userId="6bcc7446-c451-42ee-9900-145cf876e556" providerId="ADAL" clId="{F6916BB8-39AD-4E92-84B1-A2F2334DB00C}" dt="2022-12-27T17:01:45.650" v="31218" actId="478"/>
          <ac:picMkLst>
            <pc:docMk/>
            <pc:sldMk cId="1732417945" sldId="648"/>
            <ac:picMk id="5" creationId="{15DBFDDD-343D-FD78-2B0E-80A343F0D410}"/>
          </ac:picMkLst>
        </pc:picChg>
      </pc:sldChg>
      <pc:sldChg chg="addSp delSp modSp mod">
        <pc:chgData name="GAETANO RANDAZZO" userId="6bcc7446-c451-42ee-9900-145cf876e556" providerId="ADAL" clId="{F6916BB8-39AD-4E92-84B1-A2F2334DB00C}" dt="2022-12-28T18:01:27.299" v="33146" actId="1076"/>
        <pc:sldMkLst>
          <pc:docMk/>
          <pc:sldMk cId="3896221571" sldId="648"/>
        </pc:sldMkLst>
        <pc:spChg chg="del mod">
          <ac:chgData name="GAETANO RANDAZZO" userId="6bcc7446-c451-42ee-9900-145cf876e556" providerId="ADAL" clId="{F6916BB8-39AD-4E92-84B1-A2F2334DB00C}" dt="2022-12-27T18:57:14.839" v="32505" actId="478"/>
          <ac:spMkLst>
            <pc:docMk/>
            <pc:sldMk cId="3896221571" sldId="648"/>
            <ac:spMk id="13" creationId="{AA7FF930-1D49-4DFF-1966-EB648F2BFDAE}"/>
          </ac:spMkLst>
        </pc:spChg>
        <pc:spChg chg="del mod">
          <ac:chgData name="GAETANO RANDAZZO" userId="6bcc7446-c451-42ee-9900-145cf876e556" providerId="ADAL" clId="{F6916BB8-39AD-4E92-84B1-A2F2334DB00C}" dt="2022-12-27T18:57:48.532" v="32512" actId="478"/>
          <ac:spMkLst>
            <pc:docMk/>
            <pc:sldMk cId="3896221571" sldId="648"/>
            <ac:spMk id="14" creationId="{19D92563-3359-45CF-7AE8-418584EDEF7D}"/>
          </ac:spMkLst>
        </pc:spChg>
        <pc:spChg chg="mod">
          <ac:chgData name="GAETANO RANDAZZO" userId="6bcc7446-c451-42ee-9900-145cf876e556" providerId="ADAL" clId="{F6916BB8-39AD-4E92-84B1-A2F2334DB00C}" dt="2022-12-27T17:54:19.298" v="31463" actId="20577"/>
          <ac:spMkLst>
            <pc:docMk/>
            <pc:sldMk cId="3896221571" sldId="648"/>
            <ac:spMk id="15" creationId="{82472810-D149-59FB-7623-20E96818654E}"/>
          </ac:spMkLst>
        </pc:spChg>
        <pc:spChg chg="add del mod">
          <ac:chgData name="GAETANO RANDAZZO" userId="6bcc7446-c451-42ee-9900-145cf876e556" providerId="ADAL" clId="{F6916BB8-39AD-4E92-84B1-A2F2334DB00C}" dt="2022-12-27T19:22:17.390" v="32815" actId="255"/>
          <ac:spMkLst>
            <pc:docMk/>
            <pc:sldMk cId="3896221571" sldId="648"/>
            <ac:spMk id="16" creationId="{FFFBE2C9-71CF-C6BB-E7FC-1BA43044EF6F}"/>
          </ac:spMkLst>
        </pc:spChg>
        <pc:spChg chg="add mod">
          <ac:chgData name="GAETANO RANDAZZO" userId="6bcc7446-c451-42ee-9900-145cf876e556" providerId="ADAL" clId="{F6916BB8-39AD-4E92-84B1-A2F2334DB00C}" dt="2022-12-27T19:04:24.431" v="32637" actId="20577"/>
          <ac:spMkLst>
            <pc:docMk/>
            <pc:sldMk cId="3896221571" sldId="648"/>
            <ac:spMk id="17" creationId="{B30C88FB-75F5-8AF7-5CE8-815309607307}"/>
          </ac:spMkLst>
        </pc:spChg>
        <pc:spChg chg="add mod">
          <ac:chgData name="GAETANO RANDAZZO" userId="6bcc7446-c451-42ee-9900-145cf876e556" providerId="ADAL" clId="{F6916BB8-39AD-4E92-84B1-A2F2334DB00C}" dt="2022-12-27T18:58:26.617" v="32518" actId="1076"/>
          <ac:spMkLst>
            <pc:docMk/>
            <pc:sldMk cId="3896221571" sldId="648"/>
            <ac:spMk id="18" creationId="{1EA87CE6-70A7-0E3E-5972-11CE416DEF7B}"/>
          </ac:spMkLst>
        </pc:spChg>
        <pc:spChg chg="add mod">
          <ac:chgData name="GAETANO RANDAZZO" userId="6bcc7446-c451-42ee-9900-145cf876e556" providerId="ADAL" clId="{F6916BB8-39AD-4E92-84B1-A2F2334DB00C}" dt="2022-12-27T19:06:18.652" v="32645" actId="20577"/>
          <ac:spMkLst>
            <pc:docMk/>
            <pc:sldMk cId="3896221571" sldId="648"/>
            <ac:spMk id="19" creationId="{9B5AD4A4-F053-D7FE-41A2-8AD5BB11F44D}"/>
          </ac:spMkLst>
        </pc:spChg>
        <pc:spChg chg="add del mod">
          <ac:chgData name="GAETANO RANDAZZO" userId="6bcc7446-c451-42ee-9900-145cf876e556" providerId="ADAL" clId="{F6916BB8-39AD-4E92-84B1-A2F2334DB00C}" dt="2022-12-27T19:19:39.393" v="32802" actId="478"/>
          <ac:spMkLst>
            <pc:docMk/>
            <pc:sldMk cId="3896221571" sldId="648"/>
            <ac:spMk id="20" creationId="{1BF295B0-E3D2-CA47-FBFF-4AB21A6EA69D}"/>
          </ac:spMkLst>
        </pc:spChg>
        <pc:spChg chg="add mod">
          <ac:chgData name="GAETANO RANDAZZO" userId="6bcc7446-c451-42ee-9900-145cf876e556" providerId="ADAL" clId="{F6916BB8-39AD-4E92-84B1-A2F2334DB00C}" dt="2022-12-27T19:28:56.856" v="32817" actId="1076"/>
          <ac:spMkLst>
            <pc:docMk/>
            <pc:sldMk cId="3896221571" sldId="648"/>
            <ac:spMk id="21" creationId="{FD4B9461-923E-98A5-48D5-CA47EC64402B}"/>
          </ac:spMkLst>
        </pc:spChg>
        <pc:spChg chg="mod">
          <ac:chgData name="GAETANO RANDAZZO" userId="6bcc7446-c451-42ee-9900-145cf876e556" providerId="ADAL" clId="{F6916BB8-39AD-4E92-84B1-A2F2334DB00C}" dt="2022-12-27T18:58:48.103" v="32520"/>
          <ac:spMkLst>
            <pc:docMk/>
            <pc:sldMk cId="3896221571" sldId="648"/>
            <ac:spMk id="24" creationId="{66739510-D5E3-DAAF-6DED-BB887A76CE09}"/>
          </ac:spMkLst>
        </pc:spChg>
        <pc:spChg chg="mod">
          <ac:chgData name="GAETANO RANDAZZO" userId="6bcc7446-c451-42ee-9900-145cf876e556" providerId="ADAL" clId="{F6916BB8-39AD-4E92-84B1-A2F2334DB00C}" dt="2022-12-27T18:58:48.103" v="32520"/>
          <ac:spMkLst>
            <pc:docMk/>
            <pc:sldMk cId="3896221571" sldId="648"/>
            <ac:spMk id="25" creationId="{8F59BF97-9DCF-B59C-9C56-79273A4C6462}"/>
          </ac:spMkLst>
        </pc:spChg>
        <pc:spChg chg="mod">
          <ac:chgData name="GAETANO RANDAZZO" userId="6bcc7446-c451-42ee-9900-145cf876e556" providerId="ADAL" clId="{F6916BB8-39AD-4E92-84B1-A2F2334DB00C}" dt="2022-12-27T18:58:48.103" v="32520"/>
          <ac:spMkLst>
            <pc:docMk/>
            <pc:sldMk cId="3896221571" sldId="648"/>
            <ac:spMk id="26" creationId="{7CF335C0-8A36-D402-119A-D1420A679944}"/>
          </ac:spMkLst>
        </pc:spChg>
        <pc:spChg chg="mod">
          <ac:chgData name="GAETANO RANDAZZO" userId="6bcc7446-c451-42ee-9900-145cf876e556" providerId="ADAL" clId="{F6916BB8-39AD-4E92-84B1-A2F2334DB00C}" dt="2022-12-27T18:58:48.103" v="32520"/>
          <ac:spMkLst>
            <pc:docMk/>
            <pc:sldMk cId="3896221571" sldId="648"/>
            <ac:spMk id="27" creationId="{AF432A63-B7D9-D3FE-7C09-94F342CC6877}"/>
          </ac:spMkLst>
        </pc:spChg>
        <pc:spChg chg="mod">
          <ac:chgData name="GAETANO RANDAZZO" userId="6bcc7446-c451-42ee-9900-145cf876e556" providerId="ADAL" clId="{F6916BB8-39AD-4E92-84B1-A2F2334DB00C}" dt="2022-12-27T18:58:48.103" v="32520"/>
          <ac:spMkLst>
            <pc:docMk/>
            <pc:sldMk cId="3896221571" sldId="648"/>
            <ac:spMk id="29" creationId="{8F385590-F4BD-FF41-3C53-39CC4EC060AA}"/>
          </ac:spMkLst>
        </pc:spChg>
        <pc:spChg chg="mod">
          <ac:chgData name="GAETANO RANDAZZO" userId="6bcc7446-c451-42ee-9900-145cf876e556" providerId="ADAL" clId="{F6916BB8-39AD-4E92-84B1-A2F2334DB00C}" dt="2022-12-27T18:58:48.103" v="32520"/>
          <ac:spMkLst>
            <pc:docMk/>
            <pc:sldMk cId="3896221571" sldId="648"/>
            <ac:spMk id="30" creationId="{C8288CA3-965E-B100-0D4D-BEEC5CB62AE5}"/>
          </ac:spMkLst>
        </pc:spChg>
        <pc:spChg chg="mod">
          <ac:chgData name="GAETANO RANDAZZO" userId="6bcc7446-c451-42ee-9900-145cf876e556" providerId="ADAL" clId="{F6916BB8-39AD-4E92-84B1-A2F2334DB00C}" dt="2022-12-27T18:58:48.103" v="32520"/>
          <ac:spMkLst>
            <pc:docMk/>
            <pc:sldMk cId="3896221571" sldId="648"/>
            <ac:spMk id="31" creationId="{2FAFEC82-A005-3A55-4A85-692096FCB7BF}"/>
          </ac:spMkLst>
        </pc:spChg>
        <pc:spChg chg="mod">
          <ac:chgData name="GAETANO RANDAZZO" userId="6bcc7446-c451-42ee-9900-145cf876e556" providerId="ADAL" clId="{F6916BB8-39AD-4E92-84B1-A2F2334DB00C}" dt="2022-12-27T18:58:48.103" v="32520"/>
          <ac:spMkLst>
            <pc:docMk/>
            <pc:sldMk cId="3896221571" sldId="648"/>
            <ac:spMk id="32" creationId="{7A77F839-2E04-B30D-502A-BFB6328AEB10}"/>
          </ac:spMkLst>
        </pc:spChg>
        <pc:spChg chg="mod">
          <ac:chgData name="GAETANO RANDAZZO" userId="6bcc7446-c451-42ee-9900-145cf876e556" providerId="ADAL" clId="{F6916BB8-39AD-4E92-84B1-A2F2334DB00C}" dt="2022-12-27T18:58:48.103" v="32520"/>
          <ac:spMkLst>
            <pc:docMk/>
            <pc:sldMk cId="3896221571" sldId="648"/>
            <ac:spMk id="33" creationId="{0FCEA0A5-555B-E4CA-6E73-E7F262E071B9}"/>
          </ac:spMkLst>
        </pc:spChg>
        <pc:spChg chg="mod">
          <ac:chgData name="GAETANO RANDAZZO" userId="6bcc7446-c451-42ee-9900-145cf876e556" providerId="ADAL" clId="{F6916BB8-39AD-4E92-84B1-A2F2334DB00C}" dt="2022-12-27T18:58:48.103" v="32520"/>
          <ac:spMkLst>
            <pc:docMk/>
            <pc:sldMk cId="3896221571" sldId="648"/>
            <ac:spMk id="34" creationId="{21C7FE3F-76B9-AF3C-3090-9EC9BD1E086E}"/>
          </ac:spMkLst>
        </pc:spChg>
        <pc:spChg chg="mod">
          <ac:chgData name="GAETANO RANDAZZO" userId="6bcc7446-c451-42ee-9900-145cf876e556" providerId="ADAL" clId="{F6916BB8-39AD-4E92-84B1-A2F2334DB00C}" dt="2022-12-27T18:58:48.103" v="32520"/>
          <ac:spMkLst>
            <pc:docMk/>
            <pc:sldMk cId="3896221571" sldId="648"/>
            <ac:spMk id="35" creationId="{996F19F6-B71B-3A22-D941-AD14428B1902}"/>
          </ac:spMkLst>
        </pc:spChg>
        <pc:spChg chg="mod">
          <ac:chgData name="GAETANO RANDAZZO" userId="6bcc7446-c451-42ee-9900-145cf876e556" providerId="ADAL" clId="{F6916BB8-39AD-4E92-84B1-A2F2334DB00C}" dt="2022-12-27T18:58:48.103" v="32520"/>
          <ac:spMkLst>
            <pc:docMk/>
            <pc:sldMk cId="3896221571" sldId="648"/>
            <ac:spMk id="36" creationId="{8DC65718-D2DA-8ACD-3CAF-A96A1D959A8E}"/>
          </ac:spMkLst>
        </pc:spChg>
        <pc:spChg chg="mod">
          <ac:chgData name="GAETANO RANDAZZO" userId="6bcc7446-c451-42ee-9900-145cf876e556" providerId="ADAL" clId="{F6916BB8-39AD-4E92-84B1-A2F2334DB00C}" dt="2022-12-27T18:58:48.103" v="32520"/>
          <ac:spMkLst>
            <pc:docMk/>
            <pc:sldMk cId="3896221571" sldId="648"/>
            <ac:spMk id="55" creationId="{7215BE24-1067-4181-C39F-4EC1A0B1EDE2}"/>
          </ac:spMkLst>
        </pc:spChg>
        <pc:spChg chg="mod">
          <ac:chgData name="GAETANO RANDAZZO" userId="6bcc7446-c451-42ee-9900-145cf876e556" providerId="ADAL" clId="{F6916BB8-39AD-4E92-84B1-A2F2334DB00C}" dt="2022-12-27T18:58:48.103" v="32520"/>
          <ac:spMkLst>
            <pc:docMk/>
            <pc:sldMk cId="3896221571" sldId="648"/>
            <ac:spMk id="60" creationId="{1A4EC93E-B184-B408-148C-D5918CDBDEE1}"/>
          </ac:spMkLst>
        </pc:spChg>
        <pc:spChg chg="mod">
          <ac:chgData name="GAETANO RANDAZZO" userId="6bcc7446-c451-42ee-9900-145cf876e556" providerId="ADAL" clId="{F6916BB8-39AD-4E92-84B1-A2F2334DB00C}" dt="2022-12-27T18:58:48.103" v="32520"/>
          <ac:spMkLst>
            <pc:docMk/>
            <pc:sldMk cId="3896221571" sldId="648"/>
            <ac:spMk id="61" creationId="{3F4D6FE9-643A-A3E0-CB57-C751115DEEDD}"/>
          </ac:spMkLst>
        </pc:spChg>
        <pc:spChg chg="mod">
          <ac:chgData name="GAETANO RANDAZZO" userId="6bcc7446-c451-42ee-9900-145cf876e556" providerId="ADAL" clId="{F6916BB8-39AD-4E92-84B1-A2F2334DB00C}" dt="2022-12-27T18:58:48.103" v="32520"/>
          <ac:spMkLst>
            <pc:docMk/>
            <pc:sldMk cId="3896221571" sldId="648"/>
            <ac:spMk id="63" creationId="{1576FC72-0A2E-0F21-46EC-5A828025A9E3}"/>
          </ac:spMkLst>
        </pc:spChg>
        <pc:spChg chg="mod">
          <ac:chgData name="GAETANO RANDAZZO" userId="6bcc7446-c451-42ee-9900-145cf876e556" providerId="ADAL" clId="{F6916BB8-39AD-4E92-84B1-A2F2334DB00C}" dt="2022-12-27T18:58:48.103" v="32520"/>
          <ac:spMkLst>
            <pc:docMk/>
            <pc:sldMk cId="3896221571" sldId="648"/>
            <ac:spMk id="253" creationId="{A5B31F3A-9991-8189-E2F7-5AED6717BB4D}"/>
          </ac:spMkLst>
        </pc:spChg>
        <pc:spChg chg="mod">
          <ac:chgData name="GAETANO RANDAZZO" userId="6bcc7446-c451-42ee-9900-145cf876e556" providerId="ADAL" clId="{F6916BB8-39AD-4E92-84B1-A2F2334DB00C}" dt="2022-12-27T18:58:48.103" v="32520"/>
          <ac:spMkLst>
            <pc:docMk/>
            <pc:sldMk cId="3896221571" sldId="648"/>
            <ac:spMk id="254" creationId="{4676EF1F-0D46-EE60-591C-C9961A311A4D}"/>
          </ac:spMkLst>
        </pc:spChg>
        <pc:spChg chg="mod">
          <ac:chgData name="GAETANO RANDAZZO" userId="6bcc7446-c451-42ee-9900-145cf876e556" providerId="ADAL" clId="{F6916BB8-39AD-4E92-84B1-A2F2334DB00C}" dt="2022-12-27T18:58:48.103" v="32520"/>
          <ac:spMkLst>
            <pc:docMk/>
            <pc:sldMk cId="3896221571" sldId="648"/>
            <ac:spMk id="255" creationId="{533C0E2B-709C-C5E1-EC8F-9A0DD5877AB0}"/>
          </ac:spMkLst>
        </pc:spChg>
        <pc:spChg chg="mod">
          <ac:chgData name="GAETANO RANDAZZO" userId="6bcc7446-c451-42ee-9900-145cf876e556" providerId="ADAL" clId="{F6916BB8-39AD-4E92-84B1-A2F2334DB00C}" dt="2022-12-27T18:58:48.103" v="32520"/>
          <ac:spMkLst>
            <pc:docMk/>
            <pc:sldMk cId="3896221571" sldId="648"/>
            <ac:spMk id="256" creationId="{F34F2461-F8C2-DCD1-7587-E1D205387B3B}"/>
          </ac:spMkLst>
        </pc:spChg>
        <pc:spChg chg="mod">
          <ac:chgData name="GAETANO RANDAZZO" userId="6bcc7446-c451-42ee-9900-145cf876e556" providerId="ADAL" clId="{F6916BB8-39AD-4E92-84B1-A2F2334DB00C}" dt="2022-12-27T18:58:48.103" v="32520"/>
          <ac:spMkLst>
            <pc:docMk/>
            <pc:sldMk cId="3896221571" sldId="648"/>
            <ac:spMk id="257" creationId="{5CA223E0-310E-7A9D-65C6-BE37EFEDA9BD}"/>
          </ac:spMkLst>
        </pc:spChg>
        <pc:spChg chg="mod">
          <ac:chgData name="GAETANO RANDAZZO" userId="6bcc7446-c451-42ee-9900-145cf876e556" providerId="ADAL" clId="{F6916BB8-39AD-4E92-84B1-A2F2334DB00C}" dt="2022-12-27T18:58:48.103" v="32520"/>
          <ac:spMkLst>
            <pc:docMk/>
            <pc:sldMk cId="3896221571" sldId="648"/>
            <ac:spMk id="258" creationId="{A3668B02-AED9-D5A3-F1B3-BA9A66CAFC81}"/>
          </ac:spMkLst>
        </pc:spChg>
        <pc:spChg chg="mod">
          <ac:chgData name="GAETANO RANDAZZO" userId="6bcc7446-c451-42ee-9900-145cf876e556" providerId="ADAL" clId="{F6916BB8-39AD-4E92-84B1-A2F2334DB00C}" dt="2022-12-27T18:58:48.103" v="32520"/>
          <ac:spMkLst>
            <pc:docMk/>
            <pc:sldMk cId="3896221571" sldId="648"/>
            <ac:spMk id="259" creationId="{4300D0B8-F8CC-0C10-8BDF-EEF8D81A93B6}"/>
          </ac:spMkLst>
        </pc:spChg>
        <pc:spChg chg="mod">
          <ac:chgData name="GAETANO RANDAZZO" userId="6bcc7446-c451-42ee-9900-145cf876e556" providerId="ADAL" clId="{F6916BB8-39AD-4E92-84B1-A2F2334DB00C}" dt="2022-12-27T18:58:48.103" v="32520"/>
          <ac:spMkLst>
            <pc:docMk/>
            <pc:sldMk cId="3896221571" sldId="648"/>
            <ac:spMk id="260" creationId="{F5E47BB6-0BFA-E66B-8181-F83F4A1C3476}"/>
          </ac:spMkLst>
        </pc:spChg>
        <pc:spChg chg="add del mod">
          <ac:chgData name="GAETANO RANDAZZO" userId="6bcc7446-c451-42ee-9900-145cf876e556" providerId="ADAL" clId="{F6916BB8-39AD-4E92-84B1-A2F2334DB00C}" dt="2022-12-27T18:58:52.539" v="32523"/>
          <ac:spMkLst>
            <pc:docMk/>
            <pc:sldMk cId="3896221571" sldId="648"/>
            <ac:spMk id="264" creationId="{8800FD67-D237-80F4-5C2F-DE1E04DDDAA5}"/>
          </ac:spMkLst>
        </pc:spChg>
        <pc:spChg chg="add del mod">
          <ac:chgData name="GAETANO RANDAZZO" userId="6bcc7446-c451-42ee-9900-145cf876e556" providerId="ADAL" clId="{F6916BB8-39AD-4E92-84B1-A2F2334DB00C}" dt="2022-12-27T18:58:52.539" v="32523"/>
          <ac:spMkLst>
            <pc:docMk/>
            <pc:sldMk cId="3896221571" sldId="648"/>
            <ac:spMk id="265" creationId="{F3ACEAE4-15B3-26AA-A1F5-1D4277D33409}"/>
          </ac:spMkLst>
        </pc:spChg>
        <pc:spChg chg="add del mod">
          <ac:chgData name="GAETANO RANDAZZO" userId="6bcc7446-c451-42ee-9900-145cf876e556" providerId="ADAL" clId="{F6916BB8-39AD-4E92-84B1-A2F2334DB00C}" dt="2022-12-27T18:58:52.539" v="32523"/>
          <ac:spMkLst>
            <pc:docMk/>
            <pc:sldMk cId="3896221571" sldId="648"/>
            <ac:spMk id="266" creationId="{E5CE704C-36D6-2F46-F7DA-75D983A80506}"/>
          </ac:spMkLst>
        </pc:spChg>
        <pc:spChg chg="add del mod">
          <ac:chgData name="GAETANO RANDAZZO" userId="6bcc7446-c451-42ee-9900-145cf876e556" providerId="ADAL" clId="{F6916BB8-39AD-4E92-84B1-A2F2334DB00C}" dt="2022-12-27T18:58:52.539" v="32523"/>
          <ac:spMkLst>
            <pc:docMk/>
            <pc:sldMk cId="3896221571" sldId="648"/>
            <ac:spMk id="267" creationId="{DC79BD18-0BF8-91D0-DBE3-B13803E93A19}"/>
          </ac:spMkLst>
        </pc:spChg>
        <pc:spChg chg="mod">
          <ac:chgData name="GAETANO RANDAZZO" userId="6bcc7446-c451-42ee-9900-145cf876e556" providerId="ADAL" clId="{F6916BB8-39AD-4E92-84B1-A2F2334DB00C}" dt="2022-12-27T18:58:53.571" v="32524"/>
          <ac:spMkLst>
            <pc:docMk/>
            <pc:sldMk cId="3896221571" sldId="648"/>
            <ac:spMk id="270" creationId="{BCE764B1-4DED-7B0F-DAE6-EFC4271E06AE}"/>
          </ac:spMkLst>
        </pc:spChg>
        <pc:spChg chg="mod">
          <ac:chgData name="GAETANO RANDAZZO" userId="6bcc7446-c451-42ee-9900-145cf876e556" providerId="ADAL" clId="{F6916BB8-39AD-4E92-84B1-A2F2334DB00C}" dt="2022-12-27T18:58:53.571" v="32524"/>
          <ac:spMkLst>
            <pc:docMk/>
            <pc:sldMk cId="3896221571" sldId="648"/>
            <ac:spMk id="271" creationId="{BDF852AC-7502-B95F-CF67-9DC7B63FE866}"/>
          </ac:spMkLst>
        </pc:spChg>
        <pc:spChg chg="mod">
          <ac:chgData name="GAETANO RANDAZZO" userId="6bcc7446-c451-42ee-9900-145cf876e556" providerId="ADAL" clId="{F6916BB8-39AD-4E92-84B1-A2F2334DB00C}" dt="2022-12-27T18:58:53.571" v="32524"/>
          <ac:spMkLst>
            <pc:docMk/>
            <pc:sldMk cId="3896221571" sldId="648"/>
            <ac:spMk id="272" creationId="{D338E3BB-4B2F-B45E-95D1-B9CBA2E1D8EC}"/>
          </ac:spMkLst>
        </pc:spChg>
        <pc:spChg chg="mod">
          <ac:chgData name="GAETANO RANDAZZO" userId="6bcc7446-c451-42ee-9900-145cf876e556" providerId="ADAL" clId="{F6916BB8-39AD-4E92-84B1-A2F2334DB00C}" dt="2022-12-27T18:58:53.571" v="32524"/>
          <ac:spMkLst>
            <pc:docMk/>
            <pc:sldMk cId="3896221571" sldId="648"/>
            <ac:spMk id="273" creationId="{054EE4D1-D6AF-90D9-C4B4-A0D174D636C9}"/>
          </ac:spMkLst>
        </pc:spChg>
        <pc:spChg chg="mod">
          <ac:chgData name="GAETANO RANDAZZO" userId="6bcc7446-c451-42ee-9900-145cf876e556" providerId="ADAL" clId="{F6916BB8-39AD-4E92-84B1-A2F2334DB00C}" dt="2022-12-27T18:58:53.571" v="32524"/>
          <ac:spMkLst>
            <pc:docMk/>
            <pc:sldMk cId="3896221571" sldId="648"/>
            <ac:spMk id="364" creationId="{F347D612-5AB3-8CF4-D1B2-ABE3C8A772EF}"/>
          </ac:spMkLst>
        </pc:spChg>
        <pc:spChg chg="mod">
          <ac:chgData name="GAETANO RANDAZZO" userId="6bcc7446-c451-42ee-9900-145cf876e556" providerId="ADAL" clId="{F6916BB8-39AD-4E92-84B1-A2F2334DB00C}" dt="2022-12-27T18:58:53.571" v="32524"/>
          <ac:spMkLst>
            <pc:docMk/>
            <pc:sldMk cId="3896221571" sldId="648"/>
            <ac:spMk id="365" creationId="{17A34CE9-0E08-59C8-BE99-ED3A2EC8AB40}"/>
          </ac:spMkLst>
        </pc:spChg>
        <pc:spChg chg="mod">
          <ac:chgData name="GAETANO RANDAZZO" userId="6bcc7446-c451-42ee-9900-145cf876e556" providerId="ADAL" clId="{F6916BB8-39AD-4E92-84B1-A2F2334DB00C}" dt="2022-12-27T18:58:53.571" v="32524"/>
          <ac:spMkLst>
            <pc:docMk/>
            <pc:sldMk cId="3896221571" sldId="648"/>
            <ac:spMk id="366" creationId="{3BBA8D50-3AEB-6BCD-C012-D8910726D401}"/>
          </ac:spMkLst>
        </pc:spChg>
        <pc:spChg chg="mod">
          <ac:chgData name="GAETANO RANDAZZO" userId="6bcc7446-c451-42ee-9900-145cf876e556" providerId="ADAL" clId="{F6916BB8-39AD-4E92-84B1-A2F2334DB00C}" dt="2022-12-27T18:58:53.571" v="32524"/>
          <ac:spMkLst>
            <pc:docMk/>
            <pc:sldMk cId="3896221571" sldId="648"/>
            <ac:spMk id="367" creationId="{1F46064F-FACB-95DA-B9C0-2EE4F42B188A}"/>
          </ac:spMkLst>
        </pc:spChg>
        <pc:spChg chg="mod">
          <ac:chgData name="GAETANO RANDAZZO" userId="6bcc7446-c451-42ee-9900-145cf876e556" providerId="ADAL" clId="{F6916BB8-39AD-4E92-84B1-A2F2334DB00C}" dt="2022-12-27T18:58:53.571" v="32524"/>
          <ac:spMkLst>
            <pc:docMk/>
            <pc:sldMk cId="3896221571" sldId="648"/>
            <ac:spMk id="368" creationId="{11E9708C-49E7-555B-0057-CB9DCA94506E}"/>
          </ac:spMkLst>
        </pc:spChg>
        <pc:spChg chg="mod">
          <ac:chgData name="GAETANO RANDAZZO" userId="6bcc7446-c451-42ee-9900-145cf876e556" providerId="ADAL" clId="{F6916BB8-39AD-4E92-84B1-A2F2334DB00C}" dt="2022-12-27T18:58:53.571" v="32524"/>
          <ac:spMkLst>
            <pc:docMk/>
            <pc:sldMk cId="3896221571" sldId="648"/>
            <ac:spMk id="369" creationId="{0377B99D-AC7A-C4A0-2FA4-FF170995099B}"/>
          </ac:spMkLst>
        </pc:spChg>
        <pc:spChg chg="mod">
          <ac:chgData name="GAETANO RANDAZZO" userId="6bcc7446-c451-42ee-9900-145cf876e556" providerId="ADAL" clId="{F6916BB8-39AD-4E92-84B1-A2F2334DB00C}" dt="2022-12-27T18:58:53.571" v="32524"/>
          <ac:spMkLst>
            <pc:docMk/>
            <pc:sldMk cId="3896221571" sldId="648"/>
            <ac:spMk id="370" creationId="{D787B2BB-7642-1241-4D42-940A593111EA}"/>
          </ac:spMkLst>
        </pc:spChg>
        <pc:spChg chg="mod">
          <ac:chgData name="GAETANO RANDAZZO" userId="6bcc7446-c451-42ee-9900-145cf876e556" providerId="ADAL" clId="{F6916BB8-39AD-4E92-84B1-A2F2334DB00C}" dt="2022-12-27T18:58:53.571" v="32524"/>
          <ac:spMkLst>
            <pc:docMk/>
            <pc:sldMk cId="3896221571" sldId="648"/>
            <ac:spMk id="371" creationId="{2ABA5D77-5DF7-7A1A-A01E-4B20A06C4E92}"/>
          </ac:spMkLst>
        </pc:spChg>
        <pc:spChg chg="mod">
          <ac:chgData name="GAETANO RANDAZZO" userId="6bcc7446-c451-42ee-9900-145cf876e556" providerId="ADAL" clId="{F6916BB8-39AD-4E92-84B1-A2F2334DB00C}" dt="2022-12-27T18:58:53.571" v="32524"/>
          <ac:spMkLst>
            <pc:docMk/>
            <pc:sldMk cId="3896221571" sldId="648"/>
            <ac:spMk id="390" creationId="{28753ED6-3995-A791-D936-3042439ECB03}"/>
          </ac:spMkLst>
        </pc:spChg>
        <pc:spChg chg="mod">
          <ac:chgData name="GAETANO RANDAZZO" userId="6bcc7446-c451-42ee-9900-145cf876e556" providerId="ADAL" clId="{F6916BB8-39AD-4E92-84B1-A2F2334DB00C}" dt="2022-12-27T18:58:53.571" v="32524"/>
          <ac:spMkLst>
            <pc:docMk/>
            <pc:sldMk cId="3896221571" sldId="648"/>
            <ac:spMk id="395" creationId="{649CEAB8-CF50-5B94-2088-4FFE5F81C1AB}"/>
          </ac:spMkLst>
        </pc:spChg>
        <pc:spChg chg="mod">
          <ac:chgData name="GAETANO RANDAZZO" userId="6bcc7446-c451-42ee-9900-145cf876e556" providerId="ADAL" clId="{F6916BB8-39AD-4E92-84B1-A2F2334DB00C}" dt="2022-12-27T18:58:53.571" v="32524"/>
          <ac:spMkLst>
            <pc:docMk/>
            <pc:sldMk cId="3896221571" sldId="648"/>
            <ac:spMk id="396" creationId="{A011BC9E-1C2C-4087-B0C6-064D1D67AF98}"/>
          </ac:spMkLst>
        </pc:spChg>
        <pc:spChg chg="mod">
          <ac:chgData name="GAETANO RANDAZZO" userId="6bcc7446-c451-42ee-9900-145cf876e556" providerId="ADAL" clId="{F6916BB8-39AD-4E92-84B1-A2F2334DB00C}" dt="2022-12-27T18:58:53.571" v="32524"/>
          <ac:spMkLst>
            <pc:docMk/>
            <pc:sldMk cId="3896221571" sldId="648"/>
            <ac:spMk id="398" creationId="{51811D88-8A51-4020-2D8E-F95D6D780879}"/>
          </ac:spMkLst>
        </pc:spChg>
        <pc:spChg chg="mod">
          <ac:chgData name="GAETANO RANDAZZO" userId="6bcc7446-c451-42ee-9900-145cf876e556" providerId="ADAL" clId="{F6916BB8-39AD-4E92-84B1-A2F2334DB00C}" dt="2022-12-27T18:58:53.571" v="32524"/>
          <ac:spMkLst>
            <pc:docMk/>
            <pc:sldMk cId="3896221571" sldId="648"/>
            <ac:spMk id="450" creationId="{C575AFC3-1F94-205E-88A7-44D2AA074800}"/>
          </ac:spMkLst>
        </pc:spChg>
        <pc:spChg chg="mod">
          <ac:chgData name="GAETANO RANDAZZO" userId="6bcc7446-c451-42ee-9900-145cf876e556" providerId="ADAL" clId="{F6916BB8-39AD-4E92-84B1-A2F2334DB00C}" dt="2022-12-27T18:58:53.571" v="32524"/>
          <ac:spMkLst>
            <pc:docMk/>
            <pc:sldMk cId="3896221571" sldId="648"/>
            <ac:spMk id="451" creationId="{9E7C67A5-CDE5-E1D3-492A-5ACAA27491B8}"/>
          </ac:spMkLst>
        </pc:spChg>
        <pc:spChg chg="mod">
          <ac:chgData name="GAETANO RANDAZZO" userId="6bcc7446-c451-42ee-9900-145cf876e556" providerId="ADAL" clId="{F6916BB8-39AD-4E92-84B1-A2F2334DB00C}" dt="2022-12-27T18:58:53.571" v="32524"/>
          <ac:spMkLst>
            <pc:docMk/>
            <pc:sldMk cId="3896221571" sldId="648"/>
            <ac:spMk id="452" creationId="{D0A070A7-6A22-CC25-A925-8EE9F9DBF1D6}"/>
          </ac:spMkLst>
        </pc:spChg>
        <pc:spChg chg="mod">
          <ac:chgData name="GAETANO RANDAZZO" userId="6bcc7446-c451-42ee-9900-145cf876e556" providerId="ADAL" clId="{F6916BB8-39AD-4E92-84B1-A2F2334DB00C}" dt="2022-12-27T18:58:53.571" v="32524"/>
          <ac:spMkLst>
            <pc:docMk/>
            <pc:sldMk cId="3896221571" sldId="648"/>
            <ac:spMk id="453" creationId="{ED0850C0-32B9-4513-ED38-750668A1A909}"/>
          </ac:spMkLst>
        </pc:spChg>
        <pc:spChg chg="mod">
          <ac:chgData name="GAETANO RANDAZZO" userId="6bcc7446-c451-42ee-9900-145cf876e556" providerId="ADAL" clId="{F6916BB8-39AD-4E92-84B1-A2F2334DB00C}" dt="2022-12-27T18:58:53.571" v="32524"/>
          <ac:spMkLst>
            <pc:docMk/>
            <pc:sldMk cId="3896221571" sldId="648"/>
            <ac:spMk id="454" creationId="{EBACBAB0-FFE5-B0C6-C4DE-CB6C23A511D9}"/>
          </ac:spMkLst>
        </pc:spChg>
        <pc:spChg chg="mod">
          <ac:chgData name="GAETANO RANDAZZO" userId="6bcc7446-c451-42ee-9900-145cf876e556" providerId="ADAL" clId="{F6916BB8-39AD-4E92-84B1-A2F2334DB00C}" dt="2022-12-27T18:58:53.571" v="32524"/>
          <ac:spMkLst>
            <pc:docMk/>
            <pc:sldMk cId="3896221571" sldId="648"/>
            <ac:spMk id="455" creationId="{D61A3070-1730-8EC3-9990-0F6D6BCD38FF}"/>
          </ac:spMkLst>
        </pc:spChg>
        <pc:spChg chg="mod">
          <ac:chgData name="GAETANO RANDAZZO" userId="6bcc7446-c451-42ee-9900-145cf876e556" providerId="ADAL" clId="{F6916BB8-39AD-4E92-84B1-A2F2334DB00C}" dt="2022-12-27T18:58:53.571" v="32524"/>
          <ac:spMkLst>
            <pc:docMk/>
            <pc:sldMk cId="3896221571" sldId="648"/>
            <ac:spMk id="456" creationId="{52055CB3-E472-37D9-7DDC-C360B1445814}"/>
          </ac:spMkLst>
        </pc:spChg>
        <pc:spChg chg="mod">
          <ac:chgData name="GAETANO RANDAZZO" userId="6bcc7446-c451-42ee-9900-145cf876e556" providerId="ADAL" clId="{F6916BB8-39AD-4E92-84B1-A2F2334DB00C}" dt="2022-12-27T18:58:53.571" v="32524"/>
          <ac:spMkLst>
            <pc:docMk/>
            <pc:sldMk cId="3896221571" sldId="648"/>
            <ac:spMk id="457" creationId="{B88C3B9A-3F26-D409-E81F-0F90AB2A64EC}"/>
          </ac:spMkLst>
        </pc:spChg>
        <pc:spChg chg="add mod">
          <ac:chgData name="GAETANO RANDAZZO" userId="6bcc7446-c451-42ee-9900-145cf876e556" providerId="ADAL" clId="{F6916BB8-39AD-4E92-84B1-A2F2334DB00C}" dt="2022-12-28T18:01:27.299" v="33146" actId="1076"/>
          <ac:spMkLst>
            <pc:docMk/>
            <pc:sldMk cId="3896221571" sldId="648"/>
            <ac:spMk id="461" creationId="{28596368-FBBB-855A-7281-6B18EFD5BBAB}"/>
          </ac:spMkLst>
        </pc:spChg>
        <pc:spChg chg="add mod">
          <ac:chgData name="GAETANO RANDAZZO" userId="6bcc7446-c451-42ee-9900-145cf876e556" providerId="ADAL" clId="{F6916BB8-39AD-4E92-84B1-A2F2334DB00C}" dt="2022-12-27T19:02:32.060" v="32567" actId="1076"/>
          <ac:spMkLst>
            <pc:docMk/>
            <pc:sldMk cId="3896221571" sldId="648"/>
            <ac:spMk id="462" creationId="{1C5A7915-D791-5288-0DDF-A4542BE34F68}"/>
          </ac:spMkLst>
        </pc:spChg>
        <pc:spChg chg="add mod">
          <ac:chgData name="GAETANO RANDAZZO" userId="6bcc7446-c451-42ee-9900-145cf876e556" providerId="ADAL" clId="{F6916BB8-39AD-4E92-84B1-A2F2334DB00C}" dt="2022-12-27T19:02:32.060" v="32567" actId="1076"/>
          <ac:spMkLst>
            <pc:docMk/>
            <pc:sldMk cId="3896221571" sldId="648"/>
            <ac:spMk id="463" creationId="{175EF78D-D047-374C-87E3-6462AEF67C77}"/>
          </ac:spMkLst>
        </pc:spChg>
        <pc:spChg chg="add mod">
          <ac:chgData name="GAETANO RANDAZZO" userId="6bcc7446-c451-42ee-9900-145cf876e556" providerId="ADAL" clId="{F6916BB8-39AD-4E92-84B1-A2F2334DB00C}" dt="2022-12-27T19:02:32.060" v="32567" actId="1076"/>
          <ac:spMkLst>
            <pc:docMk/>
            <pc:sldMk cId="3896221571" sldId="648"/>
            <ac:spMk id="464" creationId="{21E5A16E-FAC8-0752-AF6F-2A2A3A95CF95}"/>
          </ac:spMkLst>
        </pc:spChg>
        <pc:spChg chg="add mod">
          <ac:chgData name="GAETANO RANDAZZO" userId="6bcc7446-c451-42ee-9900-145cf876e556" providerId="ADAL" clId="{F6916BB8-39AD-4E92-84B1-A2F2334DB00C}" dt="2022-12-27T19:19:43.584" v="32803" actId="14100"/>
          <ac:spMkLst>
            <pc:docMk/>
            <pc:sldMk cId="3896221571" sldId="648"/>
            <ac:spMk id="465" creationId="{3A073717-EFD4-5159-0AA6-8BC5D9778BB1}"/>
          </ac:spMkLst>
        </pc:spChg>
        <pc:spChg chg="add mod">
          <ac:chgData name="GAETANO RANDAZZO" userId="6bcc7446-c451-42ee-9900-145cf876e556" providerId="ADAL" clId="{F6916BB8-39AD-4E92-84B1-A2F2334DB00C}" dt="2022-12-27T19:02:42.815" v="32570" actId="1076"/>
          <ac:spMkLst>
            <pc:docMk/>
            <pc:sldMk cId="3896221571" sldId="648"/>
            <ac:spMk id="466" creationId="{ADDE70CA-A921-9522-5FD3-DFAE9E99861D}"/>
          </ac:spMkLst>
        </pc:spChg>
        <pc:spChg chg="add del">
          <ac:chgData name="GAETANO RANDAZZO" userId="6bcc7446-c451-42ee-9900-145cf876e556" providerId="ADAL" clId="{F6916BB8-39AD-4E92-84B1-A2F2334DB00C}" dt="2022-12-27T20:20:09.393" v="32819" actId="22"/>
          <ac:spMkLst>
            <pc:docMk/>
            <pc:sldMk cId="3896221571" sldId="648"/>
            <ac:spMk id="471" creationId="{61D2D806-FDD3-E214-3EF8-257CF1E09358}"/>
          </ac:spMkLst>
        </pc:spChg>
        <pc:grpChg chg="add del mod">
          <ac:chgData name="GAETANO RANDAZZO" userId="6bcc7446-c451-42ee-9900-145cf876e556" providerId="ADAL" clId="{F6916BB8-39AD-4E92-84B1-A2F2334DB00C}" dt="2022-12-27T18:58:52.539" v="32523"/>
          <ac:grpSpMkLst>
            <pc:docMk/>
            <pc:sldMk cId="3896221571" sldId="648"/>
            <ac:grpSpMk id="22" creationId="{29D187A7-7FF1-13D3-5C87-F667BA7F01A5}"/>
          </ac:grpSpMkLst>
        </pc:grpChg>
        <pc:grpChg chg="mod">
          <ac:chgData name="GAETANO RANDAZZO" userId="6bcc7446-c451-42ee-9900-145cf876e556" providerId="ADAL" clId="{F6916BB8-39AD-4E92-84B1-A2F2334DB00C}" dt="2022-12-27T18:58:48.103" v="32520"/>
          <ac:grpSpMkLst>
            <pc:docMk/>
            <pc:sldMk cId="3896221571" sldId="648"/>
            <ac:grpSpMk id="23" creationId="{E59CE500-A756-1B36-37BF-E3B7AD123F4A}"/>
          </ac:grpSpMkLst>
        </pc:grpChg>
        <pc:grpChg chg="mod">
          <ac:chgData name="GAETANO RANDAZZO" userId="6bcc7446-c451-42ee-9900-145cf876e556" providerId="ADAL" clId="{F6916BB8-39AD-4E92-84B1-A2F2334DB00C}" dt="2022-12-27T18:58:48.103" v="32520"/>
          <ac:grpSpMkLst>
            <pc:docMk/>
            <pc:sldMk cId="3896221571" sldId="648"/>
            <ac:grpSpMk id="28" creationId="{9AF8B110-1945-98BF-D96B-B3BD18379FD3}"/>
          </ac:grpSpMkLst>
        </pc:grpChg>
        <pc:grpChg chg="mod">
          <ac:chgData name="GAETANO RANDAZZO" userId="6bcc7446-c451-42ee-9900-145cf876e556" providerId="ADAL" clId="{F6916BB8-39AD-4E92-84B1-A2F2334DB00C}" dt="2022-12-27T18:58:48.103" v="32520"/>
          <ac:grpSpMkLst>
            <pc:docMk/>
            <pc:sldMk cId="3896221571" sldId="648"/>
            <ac:grpSpMk id="37" creationId="{BF0D9C14-F62D-F3B8-173D-C70ADA2AD559}"/>
          </ac:grpSpMkLst>
        </pc:grpChg>
        <pc:grpChg chg="mod">
          <ac:chgData name="GAETANO RANDAZZO" userId="6bcc7446-c451-42ee-9900-145cf876e556" providerId="ADAL" clId="{F6916BB8-39AD-4E92-84B1-A2F2334DB00C}" dt="2022-12-27T18:58:48.103" v="32520"/>
          <ac:grpSpMkLst>
            <pc:docMk/>
            <pc:sldMk cId="3896221571" sldId="648"/>
            <ac:grpSpMk id="39" creationId="{E199767D-66FD-1B34-AF6C-73707C1D3B67}"/>
          </ac:grpSpMkLst>
        </pc:grpChg>
        <pc:grpChg chg="mod">
          <ac:chgData name="GAETANO RANDAZZO" userId="6bcc7446-c451-42ee-9900-145cf876e556" providerId="ADAL" clId="{F6916BB8-39AD-4E92-84B1-A2F2334DB00C}" dt="2022-12-27T18:58:48.103" v="32520"/>
          <ac:grpSpMkLst>
            <pc:docMk/>
            <pc:sldMk cId="3896221571" sldId="648"/>
            <ac:grpSpMk id="40" creationId="{B44C1663-3B51-6C7B-1DEA-DAB125A95CB9}"/>
          </ac:grpSpMkLst>
        </pc:grpChg>
        <pc:grpChg chg="mod">
          <ac:chgData name="GAETANO RANDAZZO" userId="6bcc7446-c451-42ee-9900-145cf876e556" providerId="ADAL" clId="{F6916BB8-39AD-4E92-84B1-A2F2334DB00C}" dt="2022-12-27T18:58:48.103" v="32520"/>
          <ac:grpSpMkLst>
            <pc:docMk/>
            <pc:sldMk cId="3896221571" sldId="648"/>
            <ac:grpSpMk id="54" creationId="{3E5F14AA-5AC3-12C9-405F-A3BC82D6BFD9}"/>
          </ac:grpSpMkLst>
        </pc:grpChg>
        <pc:grpChg chg="mod">
          <ac:chgData name="GAETANO RANDAZZO" userId="6bcc7446-c451-42ee-9900-145cf876e556" providerId="ADAL" clId="{F6916BB8-39AD-4E92-84B1-A2F2334DB00C}" dt="2022-12-27T18:58:48.103" v="32520"/>
          <ac:grpSpMkLst>
            <pc:docMk/>
            <pc:sldMk cId="3896221571" sldId="648"/>
            <ac:grpSpMk id="56" creationId="{4333CE90-E969-95CF-332D-7E9EFC688981}"/>
          </ac:grpSpMkLst>
        </pc:grpChg>
        <pc:grpChg chg="mod">
          <ac:chgData name="GAETANO RANDAZZO" userId="6bcc7446-c451-42ee-9900-145cf876e556" providerId="ADAL" clId="{F6916BB8-39AD-4E92-84B1-A2F2334DB00C}" dt="2022-12-27T18:58:48.103" v="32520"/>
          <ac:grpSpMkLst>
            <pc:docMk/>
            <pc:sldMk cId="3896221571" sldId="648"/>
            <ac:grpSpMk id="59" creationId="{32B58473-8944-8AFC-6369-E4FDCDB636A2}"/>
          </ac:grpSpMkLst>
        </pc:grpChg>
        <pc:grpChg chg="mod">
          <ac:chgData name="GAETANO RANDAZZO" userId="6bcc7446-c451-42ee-9900-145cf876e556" providerId="ADAL" clId="{F6916BB8-39AD-4E92-84B1-A2F2334DB00C}" dt="2022-12-27T18:58:48.103" v="32520"/>
          <ac:grpSpMkLst>
            <pc:docMk/>
            <pc:sldMk cId="3896221571" sldId="648"/>
            <ac:grpSpMk id="62" creationId="{21A7D220-8C0B-95DE-E3B3-9CFF602EB9B2}"/>
          </ac:grpSpMkLst>
        </pc:grpChg>
        <pc:grpChg chg="mod">
          <ac:chgData name="GAETANO RANDAZZO" userId="6bcc7446-c451-42ee-9900-145cf876e556" providerId="ADAL" clId="{F6916BB8-39AD-4E92-84B1-A2F2334DB00C}" dt="2022-12-27T18:58:48.103" v="32520"/>
          <ac:grpSpMkLst>
            <pc:docMk/>
            <pc:sldMk cId="3896221571" sldId="648"/>
            <ac:grpSpMk id="192" creationId="{D8754EE6-5426-6A10-D845-46CC65DA27BC}"/>
          </ac:grpSpMkLst>
        </pc:grpChg>
        <pc:grpChg chg="mod">
          <ac:chgData name="GAETANO RANDAZZO" userId="6bcc7446-c451-42ee-9900-145cf876e556" providerId="ADAL" clId="{F6916BB8-39AD-4E92-84B1-A2F2334DB00C}" dt="2022-12-27T18:58:48.103" v="32520"/>
          <ac:grpSpMkLst>
            <pc:docMk/>
            <pc:sldMk cId="3896221571" sldId="648"/>
            <ac:grpSpMk id="195" creationId="{31381DE8-F722-D8A6-823C-863928680B41}"/>
          </ac:grpSpMkLst>
        </pc:grpChg>
        <pc:grpChg chg="mod">
          <ac:chgData name="GAETANO RANDAZZO" userId="6bcc7446-c451-42ee-9900-145cf876e556" providerId="ADAL" clId="{F6916BB8-39AD-4E92-84B1-A2F2334DB00C}" dt="2022-12-27T18:58:48.103" v="32520"/>
          <ac:grpSpMkLst>
            <pc:docMk/>
            <pc:sldMk cId="3896221571" sldId="648"/>
            <ac:grpSpMk id="201" creationId="{779A07D2-C45E-BF42-2AE1-D666035CD18E}"/>
          </ac:grpSpMkLst>
        </pc:grpChg>
        <pc:grpChg chg="add mod">
          <ac:chgData name="GAETANO RANDAZZO" userId="6bcc7446-c451-42ee-9900-145cf876e556" providerId="ADAL" clId="{F6916BB8-39AD-4E92-84B1-A2F2334DB00C}" dt="2022-12-27T19:02:32.060" v="32567" actId="1076"/>
          <ac:grpSpMkLst>
            <pc:docMk/>
            <pc:sldMk cId="3896221571" sldId="648"/>
            <ac:grpSpMk id="268" creationId="{C51B1959-8511-4ECE-45A4-BC0822FB1087}"/>
          </ac:grpSpMkLst>
        </pc:grpChg>
        <pc:grpChg chg="mod">
          <ac:chgData name="GAETANO RANDAZZO" userId="6bcc7446-c451-42ee-9900-145cf876e556" providerId="ADAL" clId="{F6916BB8-39AD-4E92-84B1-A2F2334DB00C}" dt="2022-12-27T18:58:53.571" v="32524"/>
          <ac:grpSpMkLst>
            <pc:docMk/>
            <pc:sldMk cId="3896221571" sldId="648"/>
            <ac:grpSpMk id="269" creationId="{F03D6BE5-05BC-3D0D-E356-BD4FD944A6DE}"/>
          </ac:grpSpMkLst>
        </pc:grpChg>
        <pc:grpChg chg="mod">
          <ac:chgData name="GAETANO RANDAZZO" userId="6bcc7446-c451-42ee-9900-145cf876e556" providerId="ADAL" clId="{F6916BB8-39AD-4E92-84B1-A2F2334DB00C}" dt="2022-12-27T18:58:53.571" v="32524"/>
          <ac:grpSpMkLst>
            <pc:docMk/>
            <pc:sldMk cId="3896221571" sldId="648"/>
            <ac:grpSpMk id="274" creationId="{C8FD55B8-891E-81C2-FB6B-B136FE3E7924}"/>
          </ac:grpSpMkLst>
        </pc:grpChg>
        <pc:grpChg chg="mod">
          <ac:chgData name="GAETANO RANDAZZO" userId="6bcc7446-c451-42ee-9900-145cf876e556" providerId="ADAL" clId="{F6916BB8-39AD-4E92-84B1-A2F2334DB00C}" dt="2022-12-27T18:58:53.571" v="32524"/>
          <ac:grpSpMkLst>
            <pc:docMk/>
            <pc:sldMk cId="3896221571" sldId="648"/>
            <ac:grpSpMk id="372" creationId="{65E83385-7364-B52D-5A7A-D63EF9390F68}"/>
          </ac:grpSpMkLst>
        </pc:grpChg>
        <pc:grpChg chg="mod">
          <ac:chgData name="GAETANO RANDAZZO" userId="6bcc7446-c451-42ee-9900-145cf876e556" providerId="ADAL" clId="{F6916BB8-39AD-4E92-84B1-A2F2334DB00C}" dt="2022-12-27T18:58:53.571" v="32524"/>
          <ac:grpSpMkLst>
            <pc:docMk/>
            <pc:sldMk cId="3896221571" sldId="648"/>
            <ac:grpSpMk id="374" creationId="{F4EBB655-ECAF-8ADA-D487-A0A141A99B8A}"/>
          </ac:grpSpMkLst>
        </pc:grpChg>
        <pc:grpChg chg="mod">
          <ac:chgData name="GAETANO RANDAZZO" userId="6bcc7446-c451-42ee-9900-145cf876e556" providerId="ADAL" clId="{F6916BB8-39AD-4E92-84B1-A2F2334DB00C}" dt="2022-12-27T18:58:53.571" v="32524"/>
          <ac:grpSpMkLst>
            <pc:docMk/>
            <pc:sldMk cId="3896221571" sldId="648"/>
            <ac:grpSpMk id="375" creationId="{7FE2ADF4-8B91-7654-A425-73385C23266B}"/>
          </ac:grpSpMkLst>
        </pc:grpChg>
        <pc:grpChg chg="mod">
          <ac:chgData name="GAETANO RANDAZZO" userId="6bcc7446-c451-42ee-9900-145cf876e556" providerId="ADAL" clId="{F6916BB8-39AD-4E92-84B1-A2F2334DB00C}" dt="2022-12-27T18:58:53.571" v="32524"/>
          <ac:grpSpMkLst>
            <pc:docMk/>
            <pc:sldMk cId="3896221571" sldId="648"/>
            <ac:grpSpMk id="389" creationId="{66FA9E59-5D74-0141-E55A-8E184F1784DF}"/>
          </ac:grpSpMkLst>
        </pc:grpChg>
        <pc:grpChg chg="mod">
          <ac:chgData name="GAETANO RANDAZZO" userId="6bcc7446-c451-42ee-9900-145cf876e556" providerId="ADAL" clId="{F6916BB8-39AD-4E92-84B1-A2F2334DB00C}" dt="2022-12-27T18:58:53.571" v="32524"/>
          <ac:grpSpMkLst>
            <pc:docMk/>
            <pc:sldMk cId="3896221571" sldId="648"/>
            <ac:grpSpMk id="391" creationId="{F337426C-6AD6-30E7-EFCA-53D689C1FD96}"/>
          </ac:grpSpMkLst>
        </pc:grpChg>
        <pc:grpChg chg="mod">
          <ac:chgData name="GAETANO RANDAZZO" userId="6bcc7446-c451-42ee-9900-145cf876e556" providerId="ADAL" clId="{F6916BB8-39AD-4E92-84B1-A2F2334DB00C}" dt="2022-12-27T18:58:53.571" v="32524"/>
          <ac:grpSpMkLst>
            <pc:docMk/>
            <pc:sldMk cId="3896221571" sldId="648"/>
            <ac:grpSpMk id="394" creationId="{01DA3E1B-3459-9D5F-8065-E7EE5B5AAF41}"/>
          </ac:grpSpMkLst>
        </pc:grpChg>
        <pc:grpChg chg="mod">
          <ac:chgData name="GAETANO RANDAZZO" userId="6bcc7446-c451-42ee-9900-145cf876e556" providerId="ADAL" clId="{F6916BB8-39AD-4E92-84B1-A2F2334DB00C}" dt="2022-12-27T18:58:53.571" v="32524"/>
          <ac:grpSpMkLst>
            <pc:docMk/>
            <pc:sldMk cId="3896221571" sldId="648"/>
            <ac:grpSpMk id="397" creationId="{62A7BBDD-718D-127D-A341-42F190489150}"/>
          </ac:grpSpMkLst>
        </pc:grpChg>
        <pc:grpChg chg="mod">
          <ac:chgData name="GAETANO RANDAZZO" userId="6bcc7446-c451-42ee-9900-145cf876e556" providerId="ADAL" clId="{F6916BB8-39AD-4E92-84B1-A2F2334DB00C}" dt="2022-12-27T18:58:53.571" v="32524"/>
          <ac:grpSpMkLst>
            <pc:docMk/>
            <pc:sldMk cId="3896221571" sldId="648"/>
            <ac:grpSpMk id="399" creationId="{1C70F63F-B0BB-18DF-1E58-4E9A07C56FEC}"/>
          </ac:grpSpMkLst>
        </pc:grpChg>
        <pc:grpChg chg="mod">
          <ac:chgData name="GAETANO RANDAZZO" userId="6bcc7446-c451-42ee-9900-145cf876e556" providerId="ADAL" clId="{F6916BB8-39AD-4E92-84B1-A2F2334DB00C}" dt="2022-12-27T18:58:53.571" v="32524"/>
          <ac:grpSpMkLst>
            <pc:docMk/>
            <pc:sldMk cId="3896221571" sldId="648"/>
            <ac:grpSpMk id="402" creationId="{705AE52A-1DE2-9822-E951-DA8CCA0BE0BB}"/>
          </ac:grpSpMkLst>
        </pc:grpChg>
        <pc:grpChg chg="mod">
          <ac:chgData name="GAETANO RANDAZZO" userId="6bcc7446-c451-42ee-9900-145cf876e556" providerId="ADAL" clId="{F6916BB8-39AD-4E92-84B1-A2F2334DB00C}" dt="2022-12-27T18:58:53.571" v="32524"/>
          <ac:grpSpMkLst>
            <pc:docMk/>
            <pc:sldMk cId="3896221571" sldId="648"/>
            <ac:grpSpMk id="408" creationId="{548F6041-9CFC-FC90-2176-047329E93D00}"/>
          </ac:grpSpMkLst>
        </pc:grpChg>
        <pc:picChg chg="mod">
          <ac:chgData name="GAETANO RANDAZZO" userId="6bcc7446-c451-42ee-9900-145cf876e556" providerId="ADAL" clId="{F6916BB8-39AD-4E92-84B1-A2F2334DB00C}" dt="2022-12-27T18:58:48.103" v="32520"/>
          <ac:picMkLst>
            <pc:docMk/>
            <pc:sldMk cId="3896221571" sldId="648"/>
            <ac:picMk id="203" creationId="{A828D575-7C56-F427-6B7A-9A05072FF7C2}"/>
          </ac:picMkLst>
        </pc:picChg>
        <pc:picChg chg="mod">
          <ac:chgData name="GAETANO RANDAZZO" userId="6bcc7446-c451-42ee-9900-145cf876e556" providerId="ADAL" clId="{F6916BB8-39AD-4E92-84B1-A2F2334DB00C}" dt="2022-12-27T18:58:53.571" v="32524"/>
          <ac:picMkLst>
            <pc:docMk/>
            <pc:sldMk cId="3896221571" sldId="648"/>
            <ac:picMk id="410" creationId="{7BC45709-07D7-938F-F908-F372F311EECA}"/>
          </ac:picMkLst>
        </pc:picChg>
        <pc:inkChg chg="mod">
          <ac:chgData name="GAETANO RANDAZZO" userId="6bcc7446-c451-42ee-9900-145cf876e556" providerId="ADAL" clId="{F6916BB8-39AD-4E92-84B1-A2F2334DB00C}" dt="2022-12-27T18:58:48.103" v="32520"/>
          <ac:inkMkLst>
            <pc:docMk/>
            <pc:sldMk cId="3896221571" sldId="648"/>
            <ac:inkMk id="198" creationId="{CEAA1BCB-835F-E634-0701-E6042FE89ED8}"/>
          </ac:inkMkLst>
        </pc:inkChg>
        <pc:inkChg chg="mod">
          <ac:chgData name="GAETANO RANDAZZO" userId="6bcc7446-c451-42ee-9900-145cf876e556" providerId="ADAL" clId="{F6916BB8-39AD-4E92-84B1-A2F2334DB00C}" dt="2022-12-27T18:58:48.103" v="32520"/>
          <ac:inkMkLst>
            <pc:docMk/>
            <pc:sldMk cId="3896221571" sldId="648"/>
            <ac:inkMk id="199" creationId="{8E9BFAD6-1540-AABD-6D7A-2D80C260159A}"/>
          </ac:inkMkLst>
        </pc:inkChg>
        <pc:inkChg chg="mod">
          <ac:chgData name="GAETANO RANDAZZO" userId="6bcc7446-c451-42ee-9900-145cf876e556" providerId="ADAL" clId="{F6916BB8-39AD-4E92-84B1-A2F2334DB00C}" dt="2022-12-27T18:58:48.103" v="32520"/>
          <ac:inkMkLst>
            <pc:docMk/>
            <pc:sldMk cId="3896221571" sldId="648"/>
            <ac:inkMk id="200" creationId="{769F14A1-82D5-B996-0163-682229648954}"/>
          </ac:inkMkLst>
        </pc:inkChg>
        <pc:inkChg chg="mod">
          <ac:chgData name="GAETANO RANDAZZO" userId="6bcc7446-c451-42ee-9900-145cf876e556" providerId="ADAL" clId="{F6916BB8-39AD-4E92-84B1-A2F2334DB00C}" dt="2022-12-27T18:58:48.103" v="32520"/>
          <ac:inkMkLst>
            <pc:docMk/>
            <pc:sldMk cId="3896221571" sldId="648"/>
            <ac:inkMk id="202" creationId="{8D9C3A36-0A49-DC11-2AAC-BD8C899ADA15}"/>
          </ac:inkMkLst>
        </pc:inkChg>
        <pc:inkChg chg="mod">
          <ac:chgData name="GAETANO RANDAZZO" userId="6bcc7446-c451-42ee-9900-145cf876e556" providerId="ADAL" clId="{F6916BB8-39AD-4E92-84B1-A2F2334DB00C}" dt="2022-12-27T18:58:48.103" v="32520"/>
          <ac:inkMkLst>
            <pc:docMk/>
            <pc:sldMk cId="3896221571" sldId="648"/>
            <ac:inkMk id="261" creationId="{0539F371-B531-82EC-DC6A-DB0CC73A1832}"/>
          </ac:inkMkLst>
        </pc:inkChg>
        <pc:inkChg chg="mod">
          <ac:chgData name="GAETANO RANDAZZO" userId="6bcc7446-c451-42ee-9900-145cf876e556" providerId="ADAL" clId="{F6916BB8-39AD-4E92-84B1-A2F2334DB00C}" dt="2022-12-27T18:58:48.103" v="32520"/>
          <ac:inkMkLst>
            <pc:docMk/>
            <pc:sldMk cId="3896221571" sldId="648"/>
            <ac:inkMk id="262" creationId="{8A88D5D9-9F01-3145-4B10-7C85D10A1F25}"/>
          </ac:inkMkLst>
        </pc:inkChg>
        <pc:inkChg chg="mod">
          <ac:chgData name="GAETANO RANDAZZO" userId="6bcc7446-c451-42ee-9900-145cf876e556" providerId="ADAL" clId="{F6916BB8-39AD-4E92-84B1-A2F2334DB00C}" dt="2022-12-27T18:58:48.103" v="32520"/>
          <ac:inkMkLst>
            <pc:docMk/>
            <pc:sldMk cId="3896221571" sldId="648"/>
            <ac:inkMk id="263" creationId="{5476B9C5-06ED-4268-BC3C-C06D6D3008F2}"/>
          </ac:inkMkLst>
        </pc:inkChg>
        <pc:inkChg chg="mod">
          <ac:chgData name="GAETANO RANDAZZO" userId="6bcc7446-c451-42ee-9900-145cf876e556" providerId="ADAL" clId="{F6916BB8-39AD-4E92-84B1-A2F2334DB00C}" dt="2022-12-27T18:58:53.571" v="32524"/>
          <ac:inkMkLst>
            <pc:docMk/>
            <pc:sldMk cId="3896221571" sldId="648"/>
            <ac:inkMk id="405" creationId="{1D78E149-0A75-7973-7325-474DD217C3F4}"/>
          </ac:inkMkLst>
        </pc:inkChg>
        <pc:inkChg chg="mod">
          <ac:chgData name="GAETANO RANDAZZO" userId="6bcc7446-c451-42ee-9900-145cf876e556" providerId="ADAL" clId="{F6916BB8-39AD-4E92-84B1-A2F2334DB00C}" dt="2022-12-27T18:58:53.571" v="32524"/>
          <ac:inkMkLst>
            <pc:docMk/>
            <pc:sldMk cId="3896221571" sldId="648"/>
            <ac:inkMk id="406" creationId="{C4758F67-C9A2-E942-4C4C-72B7CF8F552B}"/>
          </ac:inkMkLst>
        </pc:inkChg>
        <pc:inkChg chg="mod">
          <ac:chgData name="GAETANO RANDAZZO" userId="6bcc7446-c451-42ee-9900-145cf876e556" providerId="ADAL" clId="{F6916BB8-39AD-4E92-84B1-A2F2334DB00C}" dt="2022-12-27T18:58:53.571" v="32524"/>
          <ac:inkMkLst>
            <pc:docMk/>
            <pc:sldMk cId="3896221571" sldId="648"/>
            <ac:inkMk id="407" creationId="{08C2D7B4-E464-59F5-74CF-8F14C838D2BE}"/>
          </ac:inkMkLst>
        </pc:inkChg>
        <pc:inkChg chg="mod">
          <ac:chgData name="GAETANO RANDAZZO" userId="6bcc7446-c451-42ee-9900-145cf876e556" providerId="ADAL" clId="{F6916BB8-39AD-4E92-84B1-A2F2334DB00C}" dt="2022-12-27T18:58:53.571" v="32524"/>
          <ac:inkMkLst>
            <pc:docMk/>
            <pc:sldMk cId="3896221571" sldId="648"/>
            <ac:inkMk id="409" creationId="{21FAFB03-F720-D14B-61F1-8CB37A8291EF}"/>
          </ac:inkMkLst>
        </pc:inkChg>
        <pc:inkChg chg="mod">
          <ac:chgData name="GAETANO RANDAZZO" userId="6bcc7446-c451-42ee-9900-145cf876e556" providerId="ADAL" clId="{F6916BB8-39AD-4E92-84B1-A2F2334DB00C}" dt="2022-12-27T18:58:53.571" v="32524"/>
          <ac:inkMkLst>
            <pc:docMk/>
            <pc:sldMk cId="3896221571" sldId="648"/>
            <ac:inkMk id="458" creationId="{AE787D9D-ACD2-171E-D2BA-6CF842E46B8C}"/>
          </ac:inkMkLst>
        </pc:inkChg>
        <pc:inkChg chg="mod">
          <ac:chgData name="GAETANO RANDAZZO" userId="6bcc7446-c451-42ee-9900-145cf876e556" providerId="ADAL" clId="{F6916BB8-39AD-4E92-84B1-A2F2334DB00C}" dt="2022-12-27T18:58:53.571" v="32524"/>
          <ac:inkMkLst>
            <pc:docMk/>
            <pc:sldMk cId="3896221571" sldId="648"/>
            <ac:inkMk id="459" creationId="{54795F7E-7893-06B0-03E0-ACEAAFAFA340}"/>
          </ac:inkMkLst>
        </pc:inkChg>
        <pc:inkChg chg="mod">
          <ac:chgData name="GAETANO RANDAZZO" userId="6bcc7446-c451-42ee-9900-145cf876e556" providerId="ADAL" clId="{F6916BB8-39AD-4E92-84B1-A2F2334DB00C}" dt="2022-12-27T18:58:53.571" v="32524"/>
          <ac:inkMkLst>
            <pc:docMk/>
            <pc:sldMk cId="3896221571" sldId="648"/>
            <ac:inkMk id="460" creationId="{5F4F8661-687E-FCF5-CFCE-421CAECA9BAA}"/>
          </ac:inkMkLst>
        </pc:inkChg>
        <pc:cxnChg chg="mod">
          <ac:chgData name="GAETANO RANDAZZO" userId="6bcc7446-c451-42ee-9900-145cf876e556" providerId="ADAL" clId="{F6916BB8-39AD-4E92-84B1-A2F2334DB00C}" dt="2022-12-27T18:58:48.103" v="32520"/>
          <ac:cxnSpMkLst>
            <pc:docMk/>
            <pc:sldMk cId="3896221571" sldId="648"/>
            <ac:cxnSpMk id="38" creationId="{7842EBF7-86D0-ACF3-CAA3-1CB02BE93584}"/>
          </ac:cxnSpMkLst>
        </pc:cxnChg>
        <pc:cxnChg chg="mod">
          <ac:chgData name="GAETANO RANDAZZO" userId="6bcc7446-c451-42ee-9900-145cf876e556" providerId="ADAL" clId="{F6916BB8-39AD-4E92-84B1-A2F2334DB00C}" dt="2022-12-27T18:58:48.103" v="32520"/>
          <ac:cxnSpMkLst>
            <pc:docMk/>
            <pc:sldMk cId="3896221571" sldId="648"/>
            <ac:cxnSpMk id="41" creationId="{CF947AF1-B101-C7E0-1DB4-18EE12E7CE4C}"/>
          </ac:cxnSpMkLst>
        </pc:cxnChg>
        <pc:cxnChg chg="mod">
          <ac:chgData name="GAETANO RANDAZZO" userId="6bcc7446-c451-42ee-9900-145cf876e556" providerId="ADAL" clId="{F6916BB8-39AD-4E92-84B1-A2F2334DB00C}" dt="2022-12-27T18:58:48.103" v="32520"/>
          <ac:cxnSpMkLst>
            <pc:docMk/>
            <pc:sldMk cId="3896221571" sldId="648"/>
            <ac:cxnSpMk id="42" creationId="{41EF3DD7-BA83-90C1-EADD-DA113A180379}"/>
          </ac:cxnSpMkLst>
        </pc:cxnChg>
        <pc:cxnChg chg="mod">
          <ac:chgData name="GAETANO RANDAZZO" userId="6bcc7446-c451-42ee-9900-145cf876e556" providerId="ADAL" clId="{F6916BB8-39AD-4E92-84B1-A2F2334DB00C}" dt="2022-12-27T18:58:48.103" v="32520"/>
          <ac:cxnSpMkLst>
            <pc:docMk/>
            <pc:sldMk cId="3896221571" sldId="648"/>
            <ac:cxnSpMk id="43" creationId="{669CC298-B296-88EA-D8DB-AFED820B22FE}"/>
          </ac:cxnSpMkLst>
        </pc:cxnChg>
        <pc:cxnChg chg="mod">
          <ac:chgData name="GAETANO RANDAZZO" userId="6bcc7446-c451-42ee-9900-145cf876e556" providerId="ADAL" clId="{F6916BB8-39AD-4E92-84B1-A2F2334DB00C}" dt="2022-12-27T18:58:48.103" v="32520"/>
          <ac:cxnSpMkLst>
            <pc:docMk/>
            <pc:sldMk cId="3896221571" sldId="648"/>
            <ac:cxnSpMk id="44" creationId="{E62F26FC-D567-98DB-2BB1-EF35A7C64C73}"/>
          </ac:cxnSpMkLst>
        </pc:cxnChg>
        <pc:cxnChg chg="mod">
          <ac:chgData name="GAETANO RANDAZZO" userId="6bcc7446-c451-42ee-9900-145cf876e556" providerId="ADAL" clId="{F6916BB8-39AD-4E92-84B1-A2F2334DB00C}" dt="2022-12-27T18:58:48.103" v="32520"/>
          <ac:cxnSpMkLst>
            <pc:docMk/>
            <pc:sldMk cId="3896221571" sldId="648"/>
            <ac:cxnSpMk id="45" creationId="{69F0648D-50D7-6D60-99BE-84108C0072BD}"/>
          </ac:cxnSpMkLst>
        </pc:cxnChg>
        <pc:cxnChg chg="mod">
          <ac:chgData name="GAETANO RANDAZZO" userId="6bcc7446-c451-42ee-9900-145cf876e556" providerId="ADAL" clId="{F6916BB8-39AD-4E92-84B1-A2F2334DB00C}" dt="2022-12-27T18:58:48.103" v="32520"/>
          <ac:cxnSpMkLst>
            <pc:docMk/>
            <pc:sldMk cId="3896221571" sldId="648"/>
            <ac:cxnSpMk id="46" creationId="{69E1C5F3-B3AE-D1DC-424E-CD16ACEE67FA}"/>
          </ac:cxnSpMkLst>
        </pc:cxnChg>
        <pc:cxnChg chg="mod">
          <ac:chgData name="GAETANO RANDAZZO" userId="6bcc7446-c451-42ee-9900-145cf876e556" providerId="ADAL" clId="{F6916BB8-39AD-4E92-84B1-A2F2334DB00C}" dt="2022-12-27T18:58:48.103" v="32520"/>
          <ac:cxnSpMkLst>
            <pc:docMk/>
            <pc:sldMk cId="3896221571" sldId="648"/>
            <ac:cxnSpMk id="47" creationId="{2F94AB3A-32A1-A875-C613-7405C55E05D0}"/>
          </ac:cxnSpMkLst>
        </pc:cxnChg>
        <pc:cxnChg chg="mod">
          <ac:chgData name="GAETANO RANDAZZO" userId="6bcc7446-c451-42ee-9900-145cf876e556" providerId="ADAL" clId="{F6916BB8-39AD-4E92-84B1-A2F2334DB00C}" dt="2022-12-27T18:58:48.103" v="32520"/>
          <ac:cxnSpMkLst>
            <pc:docMk/>
            <pc:sldMk cId="3896221571" sldId="648"/>
            <ac:cxnSpMk id="48" creationId="{FED2F672-6E37-6183-7E91-FAC35CFE76EB}"/>
          </ac:cxnSpMkLst>
        </pc:cxnChg>
        <pc:cxnChg chg="mod">
          <ac:chgData name="GAETANO RANDAZZO" userId="6bcc7446-c451-42ee-9900-145cf876e556" providerId="ADAL" clId="{F6916BB8-39AD-4E92-84B1-A2F2334DB00C}" dt="2022-12-27T18:58:48.103" v="32520"/>
          <ac:cxnSpMkLst>
            <pc:docMk/>
            <pc:sldMk cId="3896221571" sldId="648"/>
            <ac:cxnSpMk id="49" creationId="{7EE3D7EA-A723-F255-B138-FB303D9D380A}"/>
          </ac:cxnSpMkLst>
        </pc:cxnChg>
        <pc:cxnChg chg="mod">
          <ac:chgData name="GAETANO RANDAZZO" userId="6bcc7446-c451-42ee-9900-145cf876e556" providerId="ADAL" clId="{F6916BB8-39AD-4E92-84B1-A2F2334DB00C}" dt="2022-12-27T18:58:48.103" v="32520"/>
          <ac:cxnSpMkLst>
            <pc:docMk/>
            <pc:sldMk cId="3896221571" sldId="648"/>
            <ac:cxnSpMk id="50" creationId="{04DAAB64-2532-97C9-4BA2-C48B30A32534}"/>
          </ac:cxnSpMkLst>
        </pc:cxnChg>
        <pc:cxnChg chg="mod">
          <ac:chgData name="GAETANO RANDAZZO" userId="6bcc7446-c451-42ee-9900-145cf876e556" providerId="ADAL" clId="{F6916BB8-39AD-4E92-84B1-A2F2334DB00C}" dt="2022-12-27T18:58:48.103" v="32520"/>
          <ac:cxnSpMkLst>
            <pc:docMk/>
            <pc:sldMk cId="3896221571" sldId="648"/>
            <ac:cxnSpMk id="51" creationId="{BC81671D-8509-1618-121B-1629A48538AE}"/>
          </ac:cxnSpMkLst>
        </pc:cxnChg>
        <pc:cxnChg chg="mod">
          <ac:chgData name="GAETANO RANDAZZO" userId="6bcc7446-c451-42ee-9900-145cf876e556" providerId="ADAL" clId="{F6916BB8-39AD-4E92-84B1-A2F2334DB00C}" dt="2022-12-27T18:58:48.103" v="32520"/>
          <ac:cxnSpMkLst>
            <pc:docMk/>
            <pc:sldMk cId="3896221571" sldId="648"/>
            <ac:cxnSpMk id="52" creationId="{F6CD5A49-1C34-7CF5-F604-4FC0EF8BBAC1}"/>
          </ac:cxnSpMkLst>
        </pc:cxnChg>
        <pc:cxnChg chg="mod">
          <ac:chgData name="GAETANO RANDAZZO" userId="6bcc7446-c451-42ee-9900-145cf876e556" providerId="ADAL" clId="{F6916BB8-39AD-4E92-84B1-A2F2334DB00C}" dt="2022-12-27T18:58:48.103" v="32520"/>
          <ac:cxnSpMkLst>
            <pc:docMk/>
            <pc:sldMk cId="3896221571" sldId="648"/>
            <ac:cxnSpMk id="53" creationId="{B053545C-DA01-ED43-0F91-4EE0541E9714}"/>
          </ac:cxnSpMkLst>
        </pc:cxnChg>
        <pc:cxnChg chg="mod">
          <ac:chgData name="GAETANO RANDAZZO" userId="6bcc7446-c451-42ee-9900-145cf876e556" providerId="ADAL" clId="{F6916BB8-39AD-4E92-84B1-A2F2334DB00C}" dt="2022-12-27T18:58:48.103" v="32520"/>
          <ac:cxnSpMkLst>
            <pc:docMk/>
            <pc:sldMk cId="3896221571" sldId="648"/>
            <ac:cxnSpMk id="57" creationId="{2EDE9D96-C0F7-2579-7C1F-913B9DCD7EF8}"/>
          </ac:cxnSpMkLst>
        </pc:cxnChg>
        <pc:cxnChg chg="mod">
          <ac:chgData name="GAETANO RANDAZZO" userId="6bcc7446-c451-42ee-9900-145cf876e556" providerId="ADAL" clId="{F6916BB8-39AD-4E92-84B1-A2F2334DB00C}" dt="2022-12-27T18:58:48.103" v="32520"/>
          <ac:cxnSpMkLst>
            <pc:docMk/>
            <pc:sldMk cId="3896221571" sldId="648"/>
            <ac:cxnSpMk id="58" creationId="{EEA90B4E-5667-CF9D-0228-34E15B362A25}"/>
          </ac:cxnSpMkLst>
        </pc:cxnChg>
        <pc:cxnChg chg="mod">
          <ac:chgData name="GAETANO RANDAZZO" userId="6bcc7446-c451-42ee-9900-145cf876e556" providerId="ADAL" clId="{F6916BB8-39AD-4E92-84B1-A2F2334DB00C}" dt="2022-12-27T18:58:48.103" v="32520"/>
          <ac:cxnSpMkLst>
            <pc:docMk/>
            <pc:sldMk cId="3896221571" sldId="648"/>
            <ac:cxnSpMk id="193" creationId="{52E8D55B-8DAB-CBDE-FC4D-676E674CA2AB}"/>
          </ac:cxnSpMkLst>
        </pc:cxnChg>
        <pc:cxnChg chg="mod">
          <ac:chgData name="GAETANO RANDAZZO" userId="6bcc7446-c451-42ee-9900-145cf876e556" providerId="ADAL" clId="{F6916BB8-39AD-4E92-84B1-A2F2334DB00C}" dt="2022-12-27T18:58:48.103" v="32520"/>
          <ac:cxnSpMkLst>
            <pc:docMk/>
            <pc:sldMk cId="3896221571" sldId="648"/>
            <ac:cxnSpMk id="194" creationId="{CB6046BF-8AA0-2F51-F7E5-10518C10FD94}"/>
          </ac:cxnSpMkLst>
        </pc:cxnChg>
        <pc:cxnChg chg="mod">
          <ac:chgData name="GAETANO RANDAZZO" userId="6bcc7446-c451-42ee-9900-145cf876e556" providerId="ADAL" clId="{F6916BB8-39AD-4E92-84B1-A2F2334DB00C}" dt="2022-12-27T18:58:48.103" v="32520"/>
          <ac:cxnSpMkLst>
            <pc:docMk/>
            <pc:sldMk cId="3896221571" sldId="648"/>
            <ac:cxnSpMk id="196" creationId="{EF9A0F2A-C5EA-40BD-AB02-F8914803AE0E}"/>
          </ac:cxnSpMkLst>
        </pc:cxnChg>
        <pc:cxnChg chg="mod">
          <ac:chgData name="GAETANO RANDAZZO" userId="6bcc7446-c451-42ee-9900-145cf876e556" providerId="ADAL" clId="{F6916BB8-39AD-4E92-84B1-A2F2334DB00C}" dt="2022-12-27T18:58:48.103" v="32520"/>
          <ac:cxnSpMkLst>
            <pc:docMk/>
            <pc:sldMk cId="3896221571" sldId="648"/>
            <ac:cxnSpMk id="197" creationId="{57ACDE90-ADA0-90C2-9C6C-D16D06BAEF0A}"/>
          </ac:cxnSpMkLst>
        </pc:cxnChg>
        <pc:cxnChg chg="mod">
          <ac:chgData name="GAETANO RANDAZZO" userId="6bcc7446-c451-42ee-9900-145cf876e556" providerId="ADAL" clId="{F6916BB8-39AD-4E92-84B1-A2F2334DB00C}" dt="2022-12-27T18:58:48.103" v="32520"/>
          <ac:cxnSpMkLst>
            <pc:docMk/>
            <pc:sldMk cId="3896221571" sldId="648"/>
            <ac:cxnSpMk id="204" creationId="{BD1B0639-97DA-680A-2C3D-6B21EBE0C590}"/>
          </ac:cxnSpMkLst>
        </pc:cxnChg>
        <pc:cxnChg chg="mod">
          <ac:chgData name="GAETANO RANDAZZO" userId="6bcc7446-c451-42ee-9900-145cf876e556" providerId="ADAL" clId="{F6916BB8-39AD-4E92-84B1-A2F2334DB00C}" dt="2022-12-27T18:58:48.103" v="32520"/>
          <ac:cxnSpMkLst>
            <pc:docMk/>
            <pc:sldMk cId="3896221571" sldId="648"/>
            <ac:cxnSpMk id="205" creationId="{E5042403-891A-D061-12D3-2BB2208217D2}"/>
          </ac:cxnSpMkLst>
        </pc:cxnChg>
        <pc:cxnChg chg="mod">
          <ac:chgData name="GAETANO RANDAZZO" userId="6bcc7446-c451-42ee-9900-145cf876e556" providerId="ADAL" clId="{F6916BB8-39AD-4E92-84B1-A2F2334DB00C}" dt="2022-12-27T18:58:48.103" v="32520"/>
          <ac:cxnSpMkLst>
            <pc:docMk/>
            <pc:sldMk cId="3896221571" sldId="648"/>
            <ac:cxnSpMk id="206" creationId="{DF43AFE2-98D0-CE34-5890-28A17F152B42}"/>
          </ac:cxnSpMkLst>
        </pc:cxnChg>
        <pc:cxnChg chg="mod">
          <ac:chgData name="GAETANO RANDAZZO" userId="6bcc7446-c451-42ee-9900-145cf876e556" providerId="ADAL" clId="{F6916BB8-39AD-4E92-84B1-A2F2334DB00C}" dt="2022-12-27T18:58:48.103" v="32520"/>
          <ac:cxnSpMkLst>
            <pc:docMk/>
            <pc:sldMk cId="3896221571" sldId="648"/>
            <ac:cxnSpMk id="207" creationId="{C5AA74B1-8E1E-236F-CCCB-B0CEAA604DC2}"/>
          </ac:cxnSpMkLst>
        </pc:cxnChg>
        <pc:cxnChg chg="mod">
          <ac:chgData name="GAETANO RANDAZZO" userId="6bcc7446-c451-42ee-9900-145cf876e556" providerId="ADAL" clId="{F6916BB8-39AD-4E92-84B1-A2F2334DB00C}" dt="2022-12-27T18:58:48.103" v="32520"/>
          <ac:cxnSpMkLst>
            <pc:docMk/>
            <pc:sldMk cId="3896221571" sldId="648"/>
            <ac:cxnSpMk id="208" creationId="{4D052B8D-742C-73D4-9517-895179960D96}"/>
          </ac:cxnSpMkLst>
        </pc:cxnChg>
        <pc:cxnChg chg="mod">
          <ac:chgData name="GAETANO RANDAZZO" userId="6bcc7446-c451-42ee-9900-145cf876e556" providerId="ADAL" clId="{F6916BB8-39AD-4E92-84B1-A2F2334DB00C}" dt="2022-12-27T18:58:48.103" v="32520"/>
          <ac:cxnSpMkLst>
            <pc:docMk/>
            <pc:sldMk cId="3896221571" sldId="648"/>
            <ac:cxnSpMk id="209" creationId="{CB7EB302-C68D-585C-AB4F-AE650EC71DCA}"/>
          </ac:cxnSpMkLst>
        </pc:cxnChg>
        <pc:cxnChg chg="mod">
          <ac:chgData name="GAETANO RANDAZZO" userId="6bcc7446-c451-42ee-9900-145cf876e556" providerId="ADAL" clId="{F6916BB8-39AD-4E92-84B1-A2F2334DB00C}" dt="2022-12-27T18:58:48.103" v="32520"/>
          <ac:cxnSpMkLst>
            <pc:docMk/>
            <pc:sldMk cId="3896221571" sldId="648"/>
            <ac:cxnSpMk id="210" creationId="{9F50C775-F55D-AE8B-8101-6EF044BC6008}"/>
          </ac:cxnSpMkLst>
        </pc:cxnChg>
        <pc:cxnChg chg="mod">
          <ac:chgData name="GAETANO RANDAZZO" userId="6bcc7446-c451-42ee-9900-145cf876e556" providerId="ADAL" clId="{F6916BB8-39AD-4E92-84B1-A2F2334DB00C}" dt="2022-12-27T18:58:48.103" v="32520"/>
          <ac:cxnSpMkLst>
            <pc:docMk/>
            <pc:sldMk cId="3896221571" sldId="648"/>
            <ac:cxnSpMk id="211" creationId="{C04B3E7C-BE59-6697-652D-A4875ED76354}"/>
          </ac:cxnSpMkLst>
        </pc:cxnChg>
        <pc:cxnChg chg="mod">
          <ac:chgData name="GAETANO RANDAZZO" userId="6bcc7446-c451-42ee-9900-145cf876e556" providerId="ADAL" clId="{F6916BB8-39AD-4E92-84B1-A2F2334DB00C}" dt="2022-12-27T18:58:48.103" v="32520"/>
          <ac:cxnSpMkLst>
            <pc:docMk/>
            <pc:sldMk cId="3896221571" sldId="648"/>
            <ac:cxnSpMk id="212" creationId="{1C7A1DAA-3D0A-D570-D84E-C77EBC58E5C7}"/>
          </ac:cxnSpMkLst>
        </pc:cxnChg>
        <pc:cxnChg chg="mod">
          <ac:chgData name="GAETANO RANDAZZO" userId="6bcc7446-c451-42ee-9900-145cf876e556" providerId="ADAL" clId="{F6916BB8-39AD-4E92-84B1-A2F2334DB00C}" dt="2022-12-27T18:58:48.103" v="32520"/>
          <ac:cxnSpMkLst>
            <pc:docMk/>
            <pc:sldMk cId="3896221571" sldId="648"/>
            <ac:cxnSpMk id="213" creationId="{B6DBEADB-2BCD-6CED-EF7A-3B3F13F1AFFA}"/>
          </ac:cxnSpMkLst>
        </pc:cxnChg>
        <pc:cxnChg chg="mod">
          <ac:chgData name="GAETANO RANDAZZO" userId="6bcc7446-c451-42ee-9900-145cf876e556" providerId="ADAL" clId="{F6916BB8-39AD-4E92-84B1-A2F2334DB00C}" dt="2022-12-27T18:58:48.103" v="32520"/>
          <ac:cxnSpMkLst>
            <pc:docMk/>
            <pc:sldMk cId="3896221571" sldId="648"/>
            <ac:cxnSpMk id="214" creationId="{A4F13FF9-8FB5-135B-1A1D-699FC2341A6D}"/>
          </ac:cxnSpMkLst>
        </pc:cxnChg>
        <pc:cxnChg chg="mod">
          <ac:chgData name="GAETANO RANDAZZO" userId="6bcc7446-c451-42ee-9900-145cf876e556" providerId="ADAL" clId="{F6916BB8-39AD-4E92-84B1-A2F2334DB00C}" dt="2022-12-27T18:58:48.103" v="32520"/>
          <ac:cxnSpMkLst>
            <pc:docMk/>
            <pc:sldMk cId="3896221571" sldId="648"/>
            <ac:cxnSpMk id="215" creationId="{40D357B4-20A8-A9FD-8B61-2C72C0ACF9EF}"/>
          </ac:cxnSpMkLst>
        </pc:cxnChg>
        <pc:cxnChg chg="mod">
          <ac:chgData name="GAETANO RANDAZZO" userId="6bcc7446-c451-42ee-9900-145cf876e556" providerId="ADAL" clId="{F6916BB8-39AD-4E92-84B1-A2F2334DB00C}" dt="2022-12-27T18:58:48.103" v="32520"/>
          <ac:cxnSpMkLst>
            <pc:docMk/>
            <pc:sldMk cId="3896221571" sldId="648"/>
            <ac:cxnSpMk id="216" creationId="{6F77F81F-042C-60D1-1ACA-AA97AD2FDEDF}"/>
          </ac:cxnSpMkLst>
        </pc:cxnChg>
        <pc:cxnChg chg="mod">
          <ac:chgData name="GAETANO RANDAZZO" userId="6bcc7446-c451-42ee-9900-145cf876e556" providerId="ADAL" clId="{F6916BB8-39AD-4E92-84B1-A2F2334DB00C}" dt="2022-12-27T18:58:48.103" v="32520"/>
          <ac:cxnSpMkLst>
            <pc:docMk/>
            <pc:sldMk cId="3896221571" sldId="648"/>
            <ac:cxnSpMk id="217" creationId="{2665548A-A871-0D43-C3F7-FE5919F99DA8}"/>
          </ac:cxnSpMkLst>
        </pc:cxnChg>
        <pc:cxnChg chg="mod">
          <ac:chgData name="GAETANO RANDAZZO" userId="6bcc7446-c451-42ee-9900-145cf876e556" providerId="ADAL" clId="{F6916BB8-39AD-4E92-84B1-A2F2334DB00C}" dt="2022-12-27T18:58:48.103" v="32520"/>
          <ac:cxnSpMkLst>
            <pc:docMk/>
            <pc:sldMk cId="3896221571" sldId="648"/>
            <ac:cxnSpMk id="218" creationId="{A7765B9A-8EBD-5905-FC24-0F90C185D15B}"/>
          </ac:cxnSpMkLst>
        </pc:cxnChg>
        <pc:cxnChg chg="mod">
          <ac:chgData name="GAETANO RANDAZZO" userId="6bcc7446-c451-42ee-9900-145cf876e556" providerId="ADAL" clId="{F6916BB8-39AD-4E92-84B1-A2F2334DB00C}" dt="2022-12-27T18:58:48.103" v="32520"/>
          <ac:cxnSpMkLst>
            <pc:docMk/>
            <pc:sldMk cId="3896221571" sldId="648"/>
            <ac:cxnSpMk id="219" creationId="{A356CB86-5F49-4EEE-C72A-6DD3F4E0935A}"/>
          </ac:cxnSpMkLst>
        </pc:cxnChg>
        <pc:cxnChg chg="mod">
          <ac:chgData name="GAETANO RANDAZZO" userId="6bcc7446-c451-42ee-9900-145cf876e556" providerId="ADAL" clId="{F6916BB8-39AD-4E92-84B1-A2F2334DB00C}" dt="2022-12-27T18:58:48.103" v="32520"/>
          <ac:cxnSpMkLst>
            <pc:docMk/>
            <pc:sldMk cId="3896221571" sldId="648"/>
            <ac:cxnSpMk id="220" creationId="{63900AE2-FF0E-86C5-755B-78366AFF3D31}"/>
          </ac:cxnSpMkLst>
        </pc:cxnChg>
        <pc:cxnChg chg="mod">
          <ac:chgData name="GAETANO RANDAZZO" userId="6bcc7446-c451-42ee-9900-145cf876e556" providerId="ADAL" clId="{F6916BB8-39AD-4E92-84B1-A2F2334DB00C}" dt="2022-12-27T18:58:48.103" v="32520"/>
          <ac:cxnSpMkLst>
            <pc:docMk/>
            <pc:sldMk cId="3896221571" sldId="648"/>
            <ac:cxnSpMk id="221" creationId="{807E39D6-7790-3AB2-5959-0623F3D7DC13}"/>
          </ac:cxnSpMkLst>
        </pc:cxnChg>
        <pc:cxnChg chg="mod">
          <ac:chgData name="GAETANO RANDAZZO" userId="6bcc7446-c451-42ee-9900-145cf876e556" providerId="ADAL" clId="{F6916BB8-39AD-4E92-84B1-A2F2334DB00C}" dt="2022-12-27T18:58:48.103" v="32520"/>
          <ac:cxnSpMkLst>
            <pc:docMk/>
            <pc:sldMk cId="3896221571" sldId="648"/>
            <ac:cxnSpMk id="222" creationId="{36E50509-68A8-0776-0418-A01FE967D22E}"/>
          </ac:cxnSpMkLst>
        </pc:cxnChg>
        <pc:cxnChg chg="mod">
          <ac:chgData name="GAETANO RANDAZZO" userId="6bcc7446-c451-42ee-9900-145cf876e556" providerId="ADAL" clId="{F6916BB8-39AD-4E92-84B1-A2F2334DB00C}" dt="2022-12-27T18:58:48.103" v="32520"/>
          <ac:cxnSpMkLst>
            <pc:docMk/>
            <pc:sldMk cId="3896221571" sldId="648"/>
            <ac:cxnSpMk id="223" creationId="{20319845-3F03-4E4D-42CF-AC15E09EFC36}"/>
          </ac:cxnSpMkLst>
        </pc:cxnChg>
        <pc:cxnChg chg="mod">
          <ac:chgData name="GAETANO RANDAZZO" userId="6bcc7446-c451-42ee-9900-145cf876e556" providerId="ADAL" clId="{F6916BB8-39AD-4E92-84B1-A2F2334DB00C}" dt="2022-12-27T18:58:48.103" v="32520"/>
          <ac:cxnSpMkLst>
            <pc:docMk/>
            <pc:sldMk cId="3896221571" sldId="648"/>
            <ac:cxnSpMk id="224" creationId="{4BAE2C82-AE7A-552D-3D1C-36767D82486C}"/>
          </ac:cxnSpMkLst>
        </pc:cxnChg>
        <pc:cxnChg chg="mod">
          <ac:chgData name="GAETANO RANDAZZO" userId="6bcc7446-c451-42ee-9900-145cf876e556" providerId="ADAL" clId="{F6916BB8-39AD-4E92-84B1-A2F2334DB00C}" dt="2022-12-27T18:58:48.103" v="32520"/>
          <ac:cxnSpMkLst>
            <pc:docMk/>
            <pc:sldMk cId="3896221571" sldId="648"/>
            <ac:cxnSpMk id="225" creationId="{E03B469A-402C-9A24-5284-33B28EB56869}"/>
          </ac:cxnSpMkLst>
        </pc:cxnChg>
        <pc:cxnChg chg="mod">
          <ac:chgData name="GAETANO RANDAZZO" userId="6bcc7446-c451-42ee-9900-145cf876e556" providerId="ADAL" clId="{F6916BB8-39AD-4E92-84B1-A2F2334DB00C}" dt="2022-12-27T18:58:48.103" v="32520"/>
          <ac:cxnSpMkLst>
            <pc:docMk/>
            <pc:sldMk cId="3896221571" sldId="648"/>
            <ac:cxnSpMk id="226" creationId="{1F7502AD-DC19-0281-A66A-11A2CF5D465B}"/>
          </ac:cxnSpMkLst>
        </pc:cxnChg>
        <pc:cxnChg chg="mod">
          <ac:chgData name="GAETANO RANDAZZO" userId="6bcc7446-c451-42ee-9900-145cf876e556" providerId="ADAL" clId="{F6916BB8-39AD-4E92-84B1-A2F2334DB00C}" dt="2022-12-27T18:58:48.103" v="32520"/>
          <ac:cxnSpMkLst>
            <pc:docMk/>
            <pc:sldMk cId="3896221571" sldId="648"/>
            <ac:cxnSpMk id="227" creationId="{732306D7-AAD1-BBEE-031C-651DB230CFB8}"/>
          </ac:cxnSpMkLst>
        </pc:cxnChg>
        <pc:cxnChg chg="mod">
          <ac:chgData name="GAETANO RANDAZZO" userId="6bcc7446-c451-42ee-9900-145cf876e556" providerId="ADAL" clId="{F6916BB8-39AD-4E92-84B1-A2F2334DB00C}" dt="2022-12-27T18:58:48.103" v="32520"/>
          <ac:cxnSpMkLst>
            <pc:docMk/>
            <pc:sldMk cId="3896221571" sldId="648"/>
            <ac:cxnSpMk id="228" creationId="{4B325B4D-1B23-5F99-313C-22614C128F28}"/>
          </ac:cxnSpMkLst>
        </pc:cxnChg>
        <pc:cxnChg chg="mod">
          <ac:chgData name="GAETANO RANDAZZO" userId="6bcc7446-c451-42ee-9900-145cf876e556" providerId="ADAL" clId="{F6916BB8-39AD-4E92-84B1-A2F2334DB00C}" dt="2022-12-27T18:58:48.103" v="32520"/>
          <ac:cxnSpMkLst>
            <pc:docMk/>
            <pc:sldMk cId="3896221571" sldId="648"/>
            <ac:cxnSpMk id="229" creationId="{DAF0EC02-F603-6763-A048-8CC6B4E2812E}"/>
          </ac:cxnSpMkLst>
        </pc:cxnChg>
        <pc:cxnChg chg="mod">
          <ac:chgData name="GAETANO RANDAZZO" userId="6bcc7446-c451-42ee-9900-145cf876e556" providerId="ADAL" clId="{F6916BB8-39AD-4E92-84B1-A2F2334DB00C}" dt="2022-12-27T18:58:48.103" v="32520"/>
          <ac:cxnSpMkLst>
            <pc:docMk/>
            <pc:sldMk cId="3896221571" sldId="648"/>
            <ac:cxnSpMk id="230" creationId="{EA9321DC-67E4-3EEE-6D41-E0B4BB9DE303}"/>
          </ac:cxnSpMkLst>
        </pc:cxnChg>
        <pc:cxnChg chg="mod">
          <ac:chgData name="GAETANO RANDAZZO" userId="6bcc7446-c451-42ee-9900-145cf876e556" providerId="ADAL" clId="{F6916BB8-39AD-4E92-84B1-A2F2334DB00C}" dt="2022-12-27T18:58:48.103" v="32520"/>
          <ac:cxnSpMkLst>
            <pc:docMk/>
            <pc:sldMk cId="3896221571" sldId="648"/>
            <ac:cxnSpMk id="231" creationId="{7C181800-4391-D398-8E0E-1A68E99771A9}"/>
          </ac:cxnSpMkLst>
        </pc:cxnChg>
        <pc:cxnChg chg="mod">
          <ac:chgData name="GAETANO RANDAZZO" userId="6bcc7446-c451-42ee-9900-145cf876e556" providerId="ADAL" clId="{F6916BB8-39AD-4E92-84B1-A2F2334DB00C}" dt="2022-12-27T18:58:48.103" v="32520"/>
          <ac:cxnSpMkLst>
            <pc:docMk/>
            <pc:sldMk cId="3896221571" sldId="648"/>
            <ac:cxnSpMk id="232" creationId="{E252E993-3A71-4054-8189-FF3D3278BCC3}"/>
          </ac:cxnSpMkLst>
        </pc:cxnChg>
        <pc:cxnChg chg="mod">
          <ac:chgData name="GAETANO RANDAZZO" userId="6bcc7446-c451-42ee-9900-145cf876e556" providerId="ADAL" clId="{F6916BB8-39AD-4E92-84B1-A2F2334DB00C}" dt="2022-12-27T18:58:48.103" v="32520"/>
          <ac:cxnSpMkLst>
            <pc:docMk/>
            <pc:sldMk cId="3896221571" sldId="648"/>
            <ac:cxnSpMk id="233" creationId="{5F79402B-4554-5815-AEBA-3BC97AC8C5B3}"/>
          </ac:cxnSpMkLst>
        </pc:cxnChg>
        <pc:cxnChg chg="mod">
          <ac:chgData name="GAETANO RANDAZZO" userId="6bcc7446-c451-42ee-9900-145cf876e556" providerId="ADAL" clId="{F6916BB8-39AD-4E92-84B1-A2F2334DB00C}" dt="2022-12-27T18:58:48.103" v="32520"/>
          <ac:cxnSpMkLst>
            <pc:docMk/>
            <pc:sldMk cId="3896221571" sldId="648"/>
            <ac:cxnSpMk id="234" creationId="{47FA8551-09F1-A43D-37FC-CCE94D46E4C0}"/>
          </ac:cxnSpMkLst>
        </pc:cxnChg>
        <pc:cxnChg chg="mod">
          <ac:chgData name="GAETANO RANDAZZO" userId="6bcc7446-c451-42ee-9900-145cf876e556" providerId="ADAL" clId="{F6916BB8-39AD-4E92-84B1-A2F2334DB00C}" dt="2022-12-27T18:58:48.103" v="32520"/>
          <ac:cxnSpMkLst>
            <pc:docMk/>
            <pc:sldMk cId="3896221571" sldId="648"/>
            <ac:cxnSpMk id="235" creationId="{70D05AFA-F7BF-9860-C8E6-2EEB5A522834}"/>
          </ac:cxnSpMkLst>
        </pc:cxnChg>
        <pc:cxnChg chg="mod">
          <ac:chgData name="GAETANO RANDAZZO" userId="6bcc7446-c451-42ee-9900-145cf876e556" providerId="ADAL" clId="{F6916BB8-39AD-4E92-84B1-A2F2334DB00C}" dt="2022-12-27T18:58:48.103" v="32520"/>
          <ac:cxnSpMkLst>
            <pc:docMk/>
            <pc:sldMk cId="3896221571" sldId="648"/>
            <ac:cxnSpMk id="236" creationId="{EB77D880-C12F-29D9-2153-F7531FF09F39}"/>
          </ac:cxnSpMkLst>
        </pc:cxnChg>
        <pc:cxnChg chg="mod">
          <ac:chgData name="GAETANO RANDAZZO" userId="6bcc7446-c451-42ee-9900-145cf876e556" providerId="ADAL" clId="{F6916BB8-39AD-4E92-84B1-A2F2334DB00C}" dt="2022-12-27T18:58:48.103" v="32520"/>
          <ac:cxnSpMkLst>
            <pc:docMk/>
            <pc:sldMk cId="3896221571" sldId="648"/>
            <ac:cxnSpMk id="237" creationId="{072366FD-0D04-C56E-AFDA-8C328F43E862}"/>
          </ac:cxnSpMkLst>
        </pc:cxnChg>
        <pc:cxnChg chg="mod">
          <ac:chgData name="GAETANO RANDAZZO" userId="6bcc7446-c451-42ee-9900-145cf876e556" providerId="ADAL" clId="{F6916BB8-39AD-4E92-84B1-A2F2334DB00C}" dt="2022-12-27T18:58:48.103" v="32520"/>
          <ac:cxnSpMkLst>
            <pc:docMk/>
            <pc:sldMk cId="3896221571" sldId="648"/>
            <ac:cxnSpMk id="239" creationId="{6A9E50D8-4F3A-CD5F-2AFE-51F77EA58777}"/>
          </ac:cxnSpMkLst>
        </pc:cxnChg>
        <pc:cxnChg chg="mod">
          <ac:chgData name="GAETANO RANDAZZO" userId="6bcc7446-c451-42ee-9900-145cf876e556" providerId="ADAL" clId="{F6916BB8-39AD-4E92-84B1-A2F2334DB00C}" dt="2022-12-27T18:58:48.103" v="32520"/>
          <ac:cxnSpMkLst>
            <pc:docMk/>
            <pc:sldMk cId="3896221571" sldId="648"/>
            <ac:cxnSpMk id="249" creationId="{8513BCD6-388A-8FA4-79AA-CB1717AE3D57}"/>
          </ac:cxnSpMkLst>
        </pc:cxnChg>
        <pc:cxnChg chg="mod">
          <ac:chgData name="GAETANO RANDAZZO" userId="6bcc7446-c451-42ee-9900-145cf876e556" providerId="ADAL" clId="{F6916BB8-39AD-4E92-84B1-A2F2334DB00C}" dt="2022-12-27T18:58:48.103" v="32520"/>
          <ac:cxnSpMkLst>
            <pc:docMk/>
            <pc:sldMk cId="3896221571" sldId="648"/>
            <ac:cxnSpMk id="250" creationId="{6A33E22F-E8C8-5CB8-F815-D6760C78B45E}"/>
          </ac:cxnSpMkLst>
        </pc:cxnChg>
        <pc:cxnChg chg="mod">
          <ac:chgData name="GAETANO RANDAZZO" userId="6bcc7446-c451-42ee-9900-145cf876e556" providerId="ADAL" clId="{F6916BB8-39AD-4E92-84B1-A2F2334DB00C}" dt="2022-12-27T18:58:48.103" v="32520"/>
          <ac:cxnSpMkLst>
            <pc:docMk/>
            <pc:sldMk cId="3896221571" sldId="648"/>
            <ac:cxnSpMk id="251" creationId="{B51112F8-DB74-9CD6-1726-2381AE3A6DF4}"/>
          </ac:cxnSpMkLst>
        </pc:cxnChg>
        <pc:cxnChg chg="mod">
          <ac:chgData name="GAETANO RANDAZZO" userId="6bcc7446-c451-42ee-9900-145cf876e556" providerId="ADAL" clId="{F6916BB8-39AD-4E92-84B1-A2F2334DB00C}" dt="2022-12-27T18:58:48.103" v="32520"/>
          <ac:cxnSpMkLst>
            <pc:docMk/>
            <pc:sldMk cId="3896221571" sldId="648"/>
            <ac:cxnSpMk id="252" creationId="{D547110E-F254-EF41-3670-549181303B88}"/>
          </ac:cxnSpMkLst>
        </pc:cxnChg>
        <pc:cxnChg chg="mod">
          <ac:chgData name="GAETANO RANDAZZO" userId="6bcc7446-c451-42ee-9900-145cf876e556" providerId="ADAL" clId="{F6916BB8-39AD-4E92-84B1-A2F2334DB00C}" dt="2022-12-27T18:58:53.571" v="32524"/>
          <ac:cxnSpMkLst>
            <pc:docMk/>
            <pc:sldMk cId="3896221571" sldId="648"/>
            <ac:cxnSpMk id="373" creationId="{B85B0743-4D37-00B6-4BF6-99374913B133}"/>
          </ac:cxnSpMkLst>
        </pc:cxnChg>
        <pc:cxnChg chg="mod">
          <ac:chgData name="GAETANO RANDAZZO" userId="6bcc7446-c451-42ee-9900-145cf876e556" providerId="ADAL" clId="{F6916BB8-39AD-4E92-84B1-A2F2334DB00C}" dt="2022-12-27T18:58:53.571" v="32524"/>
          <ac:cxnSpMkLst>
            <pc:docMk/>
            <pc:sldMk cId="3896221571" sldId="648"/>
            <ac:cxnSpMk id="376" creationId="{8CC78AE1-3B81-D185-4211-B16F6AA5F91D}"/>
          </ac:cxnSpMkLst>
        </pc:cxnChg>
        <pc:cxnChg chg="mod">
          <ac:chgData name="GAETANO RANDAZZO" userId="6bcc7446-c451-42ee-9900-145cf876e556" providerId="ADAL" clId="{F6916BB8-39AD-4E92-84B1-A2F2334DB00C}" dt="2022-12-27T18:58:53.571" v="32524"/>
          <ac:cxnSpMkLst>
            <pc:docMk/>
            <pc:sldMk cId="3896221571" sldId="648"/>
            <ac:cxnSpMk id="377" creationId="{3248D71D-F180-1875-FA49-279758573F83}"/>
          </ac:cxnSpMkLst>
        </pc:cxnChg>
        <pc:cxnChg chg="mod">
          <ac:chgData name="GAETANO RANDAZZO" userId="6bcc7446-c451-42ee-9900-145cf876e556" providerId="ADAL" clId="{F6916BB8-39AD-4E92-84B1-A2F2334DB00C}" dt="2022-12-27T18:58:53.571" v="32524"/>
          <ac:cxnSpMkLst>
            <pc:docMk/>
            <pc:sldMk cId="3896221571" sldId="648"/>
            <ac:cxnSpMk id="378" creationId="{18E283D5-92E5-17C4-CEDF-8F21BDF33B49}"/>
          </ac:cxnSpMkLst>
        </pc:cxnChg>
        <pc:cxnChg chg="mod">
          <ac:chgData name="GAETANO RANDAZZO" userId="6bcc7446-c451-42ee-9900-145cf876e556" providerId="ADAL" clId="{F6916BB8-39AD-4E92-84B1-A2F2334DB00C}" dt="2022-12-27T18:58:53.571" v="32524"/>
          <ac:cxnSpMkLst>
            <pc:docMk/>
            <pc:sldMk cId="3896221571" sldId="648"/>
            <ac:cxnSpMk id="379" creationId="{9756A2A5-C3D3-C52E-3435-7C37BAFD193D}"/>
          </ac:cxnSpMkLst>
        </pc:cxnChg>
        <pc:cxnChg chg="mod">
          <ac:chgData name="GAETANO RANDAZZO" userId="6bcc7446-c451-42ee-9900-145cf876e556" providerId="ADAL" clId="{F6916BB8-39AD-4E92-84B1-A2F2334DB00C}" dt="2022-12-27T18:58:53.571" v="32524"/>
          <ac:cxnSpMkLst>
            <pc:docMk/>
            <pc:sldMk cId="3896221571" sldId="648"/>
            <ac:cxnSpMk id="380" creationId="{AC42A972-3432-8966-836E-B077880E3B44}"/>
          </ac:cxnSpMkLst>
        </pc:cxnChg>
        <pc:cxnChg chg="mod">
          <ac:chgData name="GAETANO RANDAZZO" userId="6bcc7446-c451-42ee-9900-145cf876e556" providerId="ADAL" clId="{F6916BB8-39AD-4E92-84B1-A2F2334DB00C}" dt="2022-12-27T18:58:53.571" v="32524"/>
          <ac:cxnSpMkLst>
            <pc:docMk/>
            <pc:sldMk cId="3896221571" sldId="648"/>
            <ac:cxnSpMk id="381" creationId="{C61C539D-B091-48ED-8AF5-8312CB0310B5}"/>
          </ac:cxnSpMkLst>
        </pc:cxnChg>
        <pc:cxnChg chg="mod">
          <ac:chgData name="GAETANO RANDAZZO" userId="6bcc7446-c451-42ee-9900-145cf876e556" providerId="ADAL" clId="{F6916BB8-39AD-4E92-84B1-A2F2334DB00C}" dt="2022-12-27T18:58:53.571" v="32524"/>
          <ac:cxnSpMkLst>
            <pc:docMk/>
            <pc:sldMk cId="3896221571" sldId="648"/>
            <ac:cxnSpMk id="382" creationId="{06347609-8DD3-1EA0-D893-170424149B74}"/>
          </ac:cxnSpMkLst>
        </pc:cxnChg>
        <pc:cxnChg chg="mod">
          <ac:chgData name="GAETANO RANDAZZO" userId="6bcc7446-c451-42ee-9900-145cf876e556" providerId="ADAL" clId="{F6916BB8-39AD-4E92-84B1-A2F2334DB00C}" dt="2022-12-27T18:58:53.571" v="32524"/>
          <ac:cxnSpMkLst>
            <pc:docMk/>
            <pc:sldMk cId="3896221571" sldId="648"/>
            <ac:cxnSpMk id="383" creationId="{C017BEF1-5F1A-B727-ACB6-7880A5E1FD06}"/>
          </ac:cxnSpMkLst>
        </pc:cxnChg>
        <pc:cxnChg chg="mod">
          <ac:chgData name="GAETANO RANDAZZO" userId="6bcc7446-c451-42ee-9900-145cf876e556" providerId="ADAL" clId="{F6916BB8-39AD-4E92-84B1-A2F2334DB00C}" dt="2022-12-27T18:58:53.571" v="32524"/>
          <ac:cxnSpMkLst>
            <pc:docMk/>
            <pc:sldMk cId="3896221571" sldId="648"/>
            <ac:cxnSpMk id="384" creationId="{73AD1594-817F-AD37-C1B7-88BD2640E5FE}"/>
          </ac:cxnSpMkLst>
        </pc:cxnChg>
        <pc:cxnChg chg="mod">
          <ac:chgData name="GAETANO RANDAZZO" userId="6bcc7446-c451-42ee-9900-145cf876e556" providerId="ADAL" clId="{F6916BB8-39AD-4E92-84B1-A2F2334DB00C}" dt="2022-12-27T18:58:53.571" v="32524"/>
          <ac:cxnSpMkLst>
            <pc:docMk/>
            <pc:sldMk cId="3896221571" sldId="648"/>
            <ac:cxnSpMk id="385" creationId="{E67A1342-2054-0EFA-8CBE-16AE6A0912ED}"/>
          </ac:cxnSpMkLst>
        </pc:cxnChg>
        <pc:cxnChg chg="mod">
          <ac:chgData name="GAETANO RANDAZZO" userId="6bcc7446-c451-42ee-9900-145cf876e556" providerId="ADAL" clId="{F6916BB8-39AD-4E92-84B1-A2F2334DB00C}" dt="2022-12-27T18:58:53.571" v="32524"/>
          <ac:cxnSpMkLst>
            <pc:docMk/>
            <pc:sldMk cId="3896221571" sldId="648"/>
            <ac:cxnSpMk id="386" creationId="{D95BC7CE-7EBF-7484-743B-CCC77EA49A88}"/>
          </ac:cxnSpMkLst>
        </pc:cxnChg>
        <pc:cxnChg chg="mod">
          <ac:chgData name="GAETANO RANDAZZO" userId="6bcc7446-c451-42ee-9900-145cf876e556" providerId="ADAL" clId="{F6916BB8-39AD-4E92-84B1-A2F2334DB00C}" dt="2022-12-27T18:58:53.571" v="32524"/>
          <ac:cxnSpMkLst>
            <pc:docMk/>
            <pc:sldMk cId="3896221571" sldId="648"/>
            <ac:cxnSpMk id="387" creationId="{CBA8121F-6077-A1D3-530F-024B7CBA8DF3}"/>
          </ac:cxnSpMkLst>
        </pc:cxnChg>
        <pc:cxnChg chg="mod">
          <ac:chgData name="GAETANO RANDAZZO" userId="6bcc7446-c451-42ee-9900-145cf876e556" providerId="ADAL" clId="{F6916BB8-39AD-4E92-84B1-A2F2334DB00C}" dt="2022-12-27T18:58:53.571" v="32524"/>
          <ac:cxnSpMkLst>
            <pc:docMk/>
            <pc:sldMk cId="3896221571" sldId="648"/>
            <ac:cxnSpMk id="388" creationId="{D4B3D172-563E-8CCB-0EAD-8AE6D0386CF9}"/>
          </ac:cxnSpMkLst>
        </pc:cxnChg>
        <pc:cxnChg chg="mod">
          <ac:chgData name="GAETANO RANDAZZO" userId="6bcc7446-c451-42ee-9900-145cf876e556" providerId="ADAL" clId="{F6916BB8-39AD-4E92-84B1-A2F2334DB00C}" dt="2022-12-27T18:58:53.571" v="32524"/>
          <ac:cxnSpMkLst>
            <pc:docMk/>
            <pc:sldMk cId="3896221571" sldId="648"/>
            <ac:cxnSpMk id="392" creationId="{6FC1AF91-1BEB-1960-7887-E7001B9EDA44}"/>
          </ac:cxnSpMkLst>
        </pc:cxnChg>
        <pc:cxnChg chg="mod">
          <ac:chgData name="GAETANO RANDAZZO" userId="6bcc7446-c451-42ee-9900-145cf876e556" providerId="ADAL" clId="{F6916BB8-39AD-4E92-84B1-A2F2334DB00C}" dt="2022-12-27T18:58:53.571" v="32524"/>
          <ac:cxnSpMkLst>
            <pc:docMk/>
            <pc:sldMk cId="3896221571" sldId="648"/>
            <ac:cxnSpMk id="393" creationId="{AADFBF21-F413-7F48-CA35-2530AB0CF31B}"/>
          </ac:cxnSpMkLst>
        </pc:cxnChg>
        <pc:cxnChg chg="mod">
          <ac:chgData name="GAETANO RANDAZZO" userId="6bcc7446-c451-42ee-9900-145cf876e556" providerId="ADAL" clId="{F6916BB8-39AD-4E92-84B1-A2F2334DB00C}" dt="2022-12-27T18:58:53.571" v="32524"/>
          <ac:cxnSpMkLst>
            <pc:docMk/>
            <pc:sldMk cId="3896221571" sldId="648"/>
            <ac:cxnSpMk id="400" creationId="{32899513-053C-FA66-5BDC-05567307FF71}"/>
          </ac:cxnSpMkLst>
        </pc:cxnChg>
        <pc:cxnChg chg="mod">
          <ac:chgData name="GAETANO RANDAZZO" userId="6bcc7446-c451-42ee-9900-145cf876e556" providerId="ADAL" clId="{F6916BB8-39AD-4E92-84B1-A2F2334DB00C}" dt="2022-12-27T18:58:53.571" v="32524"/>
          <ac:cxnSpMkLst>
            <pc:docMk/>
            <pc:sldMk cId="3896221571" sldId="648"/>
            <ac:cxnSpMk id="401" creationId="{8EABE38D-AE40-7FAE-8754-1BE086E18176}"/>
          </ac:cxnSpMkLst>
        </pc:cxnChg>
        <pc:cxnChg chg="mod">
          <ac:chgData name="GAETANO RANDAZZO" userId="6bcc7446-c451-42ee-9900-145cf876e556" providerId="ADAL" clId="{F6916BB8-39AD-4E92-84B1-A2F2334DB00C}" dt="2022-12-27T18:58:53.571" v="32524"/>
          <ac:cxnSpMkLst>
            <pc:docMk/>
            <pc:sldMk cId="3896221571" sldId="648"/>
            <ac:cxnSpMk id="403" creationId="{1F074B7B-EB5C-4551-E8C5-CBE6FE2E89CC}"/>
          </ac:cxnSpMkLst>
        </pc:cxnChg>
        <pc:cxnChg chg="mod">
          <ac:chgData name="GAETANO RANDAZZO" userId="6bcc7446-c451-42ee-9900-145cf876e556" providerId="ADAL" clId="{F6916BB8-39AD-4E92-84B1-A2F2334DB00C}" dt="2022-12-27T18:58:53.571" v="32524"/>
          <ac:cxnSpMkLst>
            <pc:docMk/>
            <pc:sldMk cId="3896221571" sldId="648"/>
            <ac:cxnSpMk id="404" creationId="{5455FF7E-3C3C-F95E-BDB6-6F1B8545A1E7}"/>
          </ac:cxnSpMkLst>
        </pc:cxnChg>
        <pc:cxnChg chg="mod">
          <ac:chgData name="GAETANO RANDAZZO" userId="6bcc7446-c451-42ee-9900-145cf876e556" providerId="ADAL" clId="{F6916BB8-39AD-4E92-84B1-A2F2334DB00C}" dt="2022-12-27T18:58:53.571" v="32524"/>
          <ac:cxnSpMkLst>
            <pc:docMk/>
            <pc:sldMk cId="3896221571" sldId="648"/>
            <ac:cxnSpMk id="411" creationId="{D8BD7060-E9F2-0701-5F0C-CEE70D6F3E70}"/>
          </ac:cxnSpMkLst>
        </pc:cxnChg>
        <pc:cxnChg chg="mod">
          <ac:chgData name="GAETANO RANDAZZO" userId="6bcc7446-c451-42ee-9900-145cf876e556" providerId="ADAL" clId="{F6916BB8-39AD-4E92-84B1-A2F2334DB00C}" dt="2022-12-27T18:58:53.571" v="32524"/>
          <ac:cxnSpMkLst>
            <pc:docMk/>
            <pc:sldMk cId="3896221571" sldId="648"/>
            <ac:cxnSpMk id="412" creationId="{CB3A7EC5-8779-B37D-AB7F-4EE17A8175C3}"/>
          </ac:cxnSpMkLst>
        </pc:cxnChg>
        <pc:cxnChg chg="mod">
          <ac:chgData name="GAETANO RANDAZZO" userId="6bcc7446-c451-42ee-9900-145cf876e556" providerId="ADAL" clId="{F6916BB8-39AD-4E92-84B1-A2F2334DB00C}" dt="2022-12-27T18:58:53.571" v="32524"/>
          <ac:cxnSpMkLst>
            <pc:docMk/>
            <pc:sldMk cId="3896221571" sldId="648"/>
            <ac:cxnSpMk id="413" creationId="{2AB35033-CD96-F24B-D3A3-74FEA7F46C2F}"/>
          </ac:cxnSpMkLst>
        </pc:cxnChg>
        <pc:cxnChg chg="mod">
          <ac:chgData name="GAETANO RANDAZZO" userId="6bcc7446-c451-42ee-9900-145cf876e556" providerId="ADAL" clId="{F6916BB8-39AD-4E92-84B1-A2F2334DB00C}" dt="2022-12-27T18:58:53.571" v="32524"/>
          <ac:cxnSpMkLst>
            <pc:docMk/>
            <pc:sldMk cId="3896221571" sldId="648"/>
            <ac:cxnSpMk id="414" creationId="{C212A1A7-D63F-6234-6F8C-813B96A0655D}"/>
          </ac:cxnSpMkLst>
        </pc:cxnChg>
        <pc:cxnChg chg="mod">
          <ac:chgData name="GAETANO RANDAZZO" userId="6bcc7446-c451-42ee-9900-145cf876e556" providerId="ADAL" clId="{F6916BB8-39AD-4E92-84B1-A2F2334DB00C}" dt="2022-12-27T18:58:53.571" v="32524"/>
          <ac:cxnSpMkLst>
            <pc:docMk/>
            <pc:sldMk cId="3896221571" sldId="648"/>
            <ac:cxnSpMk id="415" creationId="{5FA1DEC6-90F7-9738-0367-FF4DD9F065B7}"/>
          </ac:cxnSpMkLst>
        </pc:cxnChg>
        <pc:cxnChg chg="mod">
          <ac:chgData name="GAETANO RANDAZZO" userId="6bcc7446-c451-42ee-9900-145cf876e556" providerId="ADAL" clId="{F6916BB8-39AD-4E92-84B1-A2F2334DB00C}" dt="2022-12-27T18:58:53.571" v="32524"/>
          <ac:cxnSpMkLst>
            <pc:docMk/>
            <pc:sldMk cId="3896221571" sldId="648"/>
            <ac:cxnSpMk id="416" creationId="{22074BF5-0CCB-8800-4738-98F6014C7A37}"/>
          </ac:cxnSpMkLst>
        </pc:cxnChg>
        <pc:cxnChg chg="mod">
          <ac:chgData name="GAETANO RANDAZZO" userId="6bcc7446-c451-42ee-9900-145cf876e556" providerId="ADAL" clId="{F6916BB8-39AD-4E92-84B1-A2F2334DB00C}" dt="2022-12-27T18:58:53.571" v="32524"/>
          <ac:cxnSpMkLst>
            <pc:docMk/>
            <pc:sldMk cId="3896221571" sldId="648"/>
            <ac:cxnSpMk id="417" creationId="{A12BC8C3-D37E-926D-5E69-55B9026FCE60}"/>
          </ac:cxnSpMkLst>
        </pc:cxnChg>
        <pc:cxnChg chg="mod">
          <ac:chgData name="GAETANO RANDAZZO" userId="6bcc7446-c451-42ee-9900-145cf876e556" providerId="ADAL" clId="{F6916BB8-39AD-4E92-84B1-A2F2334DB00C}" dt="2022-12-27T18:58:53.571" v="32524"/>
          <ac:cxnSpMkLst>
            <pc:docMk/>
            <pc:sldMk cId="3896221571" sldId="648"/>
            <ac:cxnSpMk id="418" creationId="{FC5E5ABF-4E06-84DA-98DD-230545E46BAF}"/>
          </ac:cxnSpMkLst>
        </pc:cxnChg>
        <pc:cxnChg chg="mod">
          <ac:chgData name="GAETANO RANDAZZO" userId="6bcc7446-c451-42ee-9900-145cf876e556" providerId="ADAL" clId="{F6916BB8-39AD-4E92-84B1-A2F2334DB00C}" dt="2022-12-27T18:58:53.571" v="32524"/>
          <ac:cxnSpMkLst>
            <pc:docMk/>
            <pc:sldMk cId="3896221571" sldId="648"/>
            <ac:cxnSpMk id="419" creationId="{6AA4EFFD-6D47-CB7D-1E46-BBA9A728D247}"/>
          </ac:cxnSpMkLst>
        </pc:cxnChg>
        <pc:cxnChg chg="mod">
          <ac:chgData name="GAETANO RANDAZZO" userId="6bcc7446-c451-42ee-9900-145cf876e556" providerId="ADAL" clId="{F6916BB8-39AD-4E92-84B1-A2F2334DB00C}" dt="2022-12-27T18:58:53.571" v="32524"/>
          <ac:cxnSpMkLst>
            <pc:docMk/>
            <pc:sldMk cId="3896221571" sldId="648"/>
            <ac:cxnSpMk id="420" creationId="{C6F768E7-6FF4-2798-6422-B30CE1A5AC2F}"/>
          </ac:cxnSpMkLst>
        </pc:cxnChg>
        <pc:cxnChg chg="mod">
          <ac:chgData name="GAETANO RANDAZZO" userId="6bcc7446-c451-42ee-9900-145cf876e556" providerId="ADAL" clId="{F6916BB8-39AD-4E92-84B1-A2F2334DB00C}" dt="2022-12-27T18:58:53.571" v="32524"/>
          <ac:cxnSpMkLst>
            <pc:docMk/>
            <pc:sldMk cId="3896221571" sldId="648"/>
            <ac:cxnSpMk id="421" creationId="{70858E83-52CD-F615-D52E-FCD52D7DFAB9}"/>
          </ac:cxnSpMkLst>
        </pc:cxnChg>
        <pc:cxnChg chg="mod">
          <ac:chgData name="GAETANO RANDAZZO" userId="6bcc7446-c451-42ee-9900-145cf876e556" providerId="ADAL" clId="{F6916BB8-39AD-4E92-84B1-A2F2334DB00C}" dt="2022-12-27T18:58:53.571" v="32524"/>
          <ac:cxnSpMkLst>
            <pc:docMk/>
            <pc:sldMk cId="3896221571" sldId="648"/>
            <ac:cxnSpMk id="422" creationId="{A3339E01-D56B-3256-E1AB-61C5DF1EF887}"/>
          </ac:cxnSpMkLst>
        </pc:cxnChg>
        <pc:cxnChg chg="mod">
          <ac:chgData name="GAETANO RANDAZZO" userId="6bcc7446-c451-42ee-9900-145cf876e556" providerId="ADAL" clId="{F6916BB8-39AD-4E92-84B1-A2F2334DB00C}" dt="2022-12-27T18:58:53.571" v="32524"/>
          <ac:cxnSpMkLst>
            <pc:docMk/>
            <pc:sldMk cId="3896221571" sldId="648"/>
            <ac:cxnSpMk id="423" creationId="{6C81F2C6-A9A1-730F-426E-559A0ED52612}"/>
          </ac:cxnSpMkLst>
        </pc:cxnChg>
        <pc:cxnChg chg="mod">
          <ac:chgData name="GAETANO RANDAZZO" userId="6bcc7446-c451-42ee-9900-145cf876e556" providerId="ADAL" clId="{F6916BB8-39AD-4E92-84B1-A2F2334DB00C}" dt="2022-12-27T18:58:53.571" v="32524"/>
          <ac:cxnSpMkLst>
            <pc:docMk/>
            <pc:sldMk cId="3896221571" sldId="648"/>
            <ac:cxnSpMk id="424" creationId="{EAA2C077-579D-B3D2-C0F9-5BCF15B411A9}"/>
          </ac:cxnSpMkLst>
        </pc:cxnChg>
        <pc:cxnChg chg="mod">
          <ac:chgData name="GAETANO RANDAZZO" userId="6bcc7446-c451-42ee-9900-145cf876e556" providerId="ADAL" clId="{F6916BB8-39AD-4E92-84B1-A2F2334DB00C}" dt="2022-12-27T18:58:53.571" v="32524"/>
          <ac:cxnSpMkLst>
            <pc:docMk/>
            <pc:sldMk cId="3896221571" sldId="648"/>
            <ac:cxnSpMk id="425" creationId="{C8143F26-2477-0F52-E3FB-8B14C65F6E39}"/>
          </ac:cxnSpMkLst>
        </pc:cxnChg>
        <pc:cxnChg chg="mod">
          <ac:chgData name="GAETANO RANDAZZO" userId="6bcc7446-c451-42ee-9900-145cf876e556" providerId="ADAL" clId="{F6916BB8-39AD-4E92-84B1-A2F2334DB00C}" dt="2022-12-27T18:58:53.571" v="32524"/>
          <ac:cxnSpMkLst>
            <pc:docMk/>
            <pc:sldMk cId="3896221571" sldId="648"/>
            <ac:cxnSpMk id="426" creationId="{C45696ED-85C7-46DA-92F1-EE9FEFA93A79}"/>
          </ac:cxnSpMkLst>
        </pc:cxnChg>
        <pc:cxnChg chg="mod">
          <ac:chgData name="GAETANO RANDAZZO" userId="6bcc7446-c451-42ee-9900-145cf876e556" providerId="ADAL" clId="{F6916BB8-39AD-4E92-84B1-A2F2334DB00C}" dt="2022-12-27T18:58:53.571" v="32524"/>
          <ac:cxnSpMkLst>
            <pc:docMk/>
            <pc:sldMk cId="3896221571" sldId="648"/>
            <ac:cxnSpMk id="427" creationId="{9ADFCBE8-A7A2-0B31-6B26-8106EA6C2167}"/>
          </ac:cxnSpMkLst>
        </pc:cxnChg>
        <pc:cxnChg chg="mod">
          <ac:chgData name="GAETANO RANDAZZO" userId="6bcc7446-c451-42ee-9900-145cf876e556" providerId="ADAL" clId="{F6916BB8-39AD-4E92-84B1-A2F2334DB00C}" dt="2022-12-27T18:58:53.571" v="32524"/>
          <ac:cxnSpMkLst>
            <pc:docMk/>
            <pc:sldMk cId="3896221571" sldId="648"/>
            <ac:cxnSpMk id="428" creationId="{E3FD592E-9E9E-2177-06C9-FD45CBBF3445}"/>
          </ac:cxnSpMkLst>
        </pc:cxnChg>
        <pc:cxnChg chg="mod">
          <ac:chgData name="GAETANO RANDAZZO" userId="6bcc7446-c451-42ee-9900-145cf876e556" providerId="ADAL" clId="{F6916BB8-39AD-4E92-84B1-A2F2334DB00C}" dt="2022-12-27T18:58:53.571" v="32524"/>
          <ac:cxnSpMkLst>
            <pc:docMk/>
            <pc:sldMk cId="3896221571" sldId="648"/>
            <ac:cxnSpMk id="429" creationId="{ADAC36B6-1F77-A500-CB75-48B6416AF9D5}"/>
          </ac:cxnSpMkLst>
        </pc:cxnChg>
        <pc:cxnChg chg="mod">
          <ac:chgData name="GAETANO RANDAZZO" userId="6bcc7446-c451-42ee-9900-145cf876e556" providerId="ADAL" clId="{F6916BB8-39AD-4E92-84B1-A2F2334DB00C}" dt="2022-12-27T18:58:53.571" v="32524"/>
          <ac:cxnSpMkLst>
            <pc:docMk/>
            <pc:sldMk cId="3896221571" sldId="648"/>
            <ac:cxnSpMk id="430" creationId="{BF363F0F-0400-AC27-0833-388F56E29E87}"/>
          </ac:cxnSpMkLst>
        </pc:cxnChg>
        <pc:cxnChg chg="mod">
          <ac:chgData name="GAETANO RANDAZZO" userId="6bcc7446-c451-42ee-9900-145cf876e556" providerId="ADAL" clId="{F6916BB8-39AD-4E92-84B1-A2F2334DB00C}" dt="2022-12-27T18:58:53.571" v="32524"/>
          <ac:cxnSpMkLst>
            <pc:docMk/>
            <pc:sldMk cId="3896221571" sldId="648"/>
            <ac:cxnSpMk id="431" creationId="{480FA885-39AA-57FA-2D8E-BD050A07C1F7}"/>
          </ac:cxnSpMkLst>
        </pc:cxnChg>
        <pc:cxnChg chg="mod">
          <ac:chgData name="GAETANO RANDAZZO" userId="6bcc7446-c451-42ee-9900-145cf876e556" providerId="ADAL" clId="{F6916BB8-39AD-4E92-84B1-A2F2334DB00C}" dt="2022-12-27T18:58:53.571" v="32524"/>
          <ac:cxnSpMkLst>
            <pc:docMk/>
            <pc:sldMk cId="3896221571" sldId="648"/>
            <ac:cxnSpMk id="432" creationId="{EA3EB52D-0A21-6044-0E7F-23A4D070E6D3}"/>
          </ac:cxnSpMkLst>
        </pc:cxnChg>
        <pc:cxnChg chg="mod">
          <ac:chgData name="GAETANO RANDAZZO" userId="6bcc7446-c451-42ee-9900-145cf876e556" providerId="ADAL" clId="{F6916BB8-39AD-4E92-84B1-A2F2334DB00C}" dt="2022-12-27T18:58:53.571" v="32524"/>
          <ac:cxnSpMkLst>
            <pc:docMk/>
            <pc:sldMk cId="3896221571" sldId="648"/>
            <ac:cxnSpMk id="433" creationId="{324C526D-B7A4-149A-DDD0-6D270B96335F}"/>
          </ac:cxnSpMkLst>
        </pc:cxnChg>
        <pc:cxnChg chg="mod">
          <ac:chgData name="GAETANO RANDAZZO" userId="6bcc7446-c451-42ee-9900-145cf876e556" providerId="ADAL" clId="{F6916BB8-39AD-4E92-84B1-A2F2334DB00C}" dt="2022-12-27T18:58:53.571" v="32524"/>
          <ac:cxnSpMkLst>
            <pc:docMk/>
            <pc:sldMk cId="3896221571" sldId="648"/>
            <ac:cxnSpMk id="434" creationId="{B2C010B8-BF26-3AED-04BA-5D94EC8C21D7}"/>
          </ac:cxnSpMkLst>
        </pc:cxnChg>
        <pc:cxnChg chg="mod">
          <ac:chgData name="GAETANO RANDAZZO" userId="6bcc7446-c451-42ee-9900-145cf876e556" providerId="ADAL" clId="{F6916BB8-39AD-4E92-84B1-A2F2334DB00C}" dt="2022-12-27T18:58:53.571" v="32524"/>
          <ac:cxnSpMkLst>
            <pc:docMk/>
            <pc:sldMk cId="3896221571" sldId="648"/>
            <ac:cxnSpMk id="435" creationId="{7ADEC77B-FAFE-6B3E-ABCE-A3E1FD31A9F7}"/>
          </ac:cxnSpMkLst>
        </pc:cxnChg>
        <pc:cxnChg chg="mod">
          <ac:chgData name="GAETANO RANDAZZO" userId="6bcc7446-c451-42ee-9900-145cf876e556" providerId="ADAL" clId="{F6916BB8-39AD-4E92-84B1-A2F2334DB00C}" dt="2022-12-27T18:58:53.571" v="32524"/>
          <ac:cxnSpMkLst>
            <pc:docMk/>
            <pc:sldMk cId="3896221571" sldId="648"/>
            <ac:cxnSpMk id="436" creationId="{19712343-BE0E-79B6-DED0-730053CAC8BA}"/>
          </ac:cxnSpMkLst>
        </pc:cxnChg>
        <pc:cxnChg chg="mod">
          <ac:chgData name="GAETANO RANDAZZO" userId="6bcc7446-c451-42ee-9900-145cf876e556" providerId="ADAL" clId="{F6916BB8-39AD-4E92-84B1-A2F2334DB00C}" dt="2022-12-27T18:58:53.571" v="32524"/>
          <ac:cxnSpMkLst>
            <pc:docMk/>
            <pc:sldMk cId="3896221571" sldId="648"/>
            <ac:cxnSpMk id="437" creationId="{3C6FFFE9-5B85-620B-B686-D1E6D4C51BFD}"/>
          </ac:cxnSpMkLst>
        </pc:cxnChg>
        <pc:cxnChg chg="mod">
          <ac:chgData name="GAETANO RANDAZZO" userId="6bcc7446-c451-42ee-9900-145cf876e556" providerId="ADAL" clId="{F6916BB8-39AD-4E92-84B1-A2F2334DB00C}" dt="2022-12-27T18:58:53.571" v="32524"/>
          <ac:cxnSpMkLst>
            <pc:docMk/>
            <pc:sldMk cId="3896221571" sldId="648"/>
            <ac:cxnSpMk id="438" creationId="{BAC0CE19-FA99-4421-4AC8-479BC910FE79}"/>
          </ac:cxnSpMkLst>
        </pc:cxnChg>
        <pc:cxnChg chg="mod">
          <ac:chgData name="GAETANO RANDAZZO" userId="6bcc7446-c451-42ee-9900-145cf876e556" providerId="ADAL" clId="{F6916BB8-39AD-4E92-84B1-A2F2334DB00C}" dt="2022-12-27T18:58:53.571" v="32524"/>
          <ac:cxnSpMkLst>
            <pc:docMk/>
            <pc:sldMk cId="3896221571" sldId="648"/>
            <ac:cxnSpMk id="439" creationId="{9318424C-61AE-5BC0-B2B2-EE541A9DBD37}"/>
          </ac:cxnSpMkLst>
        </pc:cxnChg>
        <pc:cxnChg chg="mod">
          <ac:chgData name="GAETANO RANDAZZO" userId="6bcc7446-c451-42ee-9900-145cf876e556" providerId="ADAL" clId="{F6916BB8-39AD-4E92-84B1-A2F2334DB00C}" dt="2022-12-27T18:58:53.571" v="32524"/>
          <ac:cxnSpMkLst>
            <pc:docMk/>
            <pc:sldMk cId="3896221571" sldId="648"/>
            <ac:cxnSpMk id="440" creationId="{E338F0F0-3D3A-5126-06E0-4AC07FBF0A83}"/>
          </ac:cxnSpMkLst>
        </pc:cxnChg>
        <pc:cxnChg chg="mod">
          <ac:chgData name="GAETANO RANDAZZO" userId="6bcc7446-c451-42ee-9900-145cf876e556" providerId="ADAL" clId="{F6916BB8-39AD-4E92-84B1-A2F2334DB00C}" dt="2022-12-27T18:58:53.571" v="32524"/>
          <ac:cxnSpMkLst>
            <pc:docMk/>
            <pc:sldMk cId="3896221571" sldId="648"/>
            <ac:cxnSpMk id="441" creationId="{F6C1BD66-E886-AFB1-4423-CF7F8B9154E9}"/>
          </ac:cxnSpMkLst>
        </pc:cxnChg>
        <pc:cxnChg chg="mod">
          <ac:chgData name="GAETANO RANDAZZO" userId="6bcc7446-c451-42ee-9900-145cf876e556" providerId="ADAL" clId="{F6916BB8-39AD-4E92-84B1-A2F2334DB00C}" dt="2022-12-27T18:58:53.571" v="32524"/>
          <ac:cxnSpMkLst>
            <pc:docMk/>
            <pc:sldMk cId="3896221571" sldId="648"/>
            <ac:cxnSpMk id="442" creationId="{0F2FD77E-723C-EADC-42AC-D64A2BA7B705}"/>
          </ac:cxnSpMkLst>
        </pc:cxnChg>
        <pc:cxnChg chg="mod">
          <ac:chgData name="GAETANO RANDAZZO" userId="6bcc7446-c451-42ee-9900-145cf876e556" providerId="ADAL" clId="{F6916BB8-39AD-4E92-84B1-A2F2334DB00C}" dt="2022-12-27T18:58:53.571" v="32524"/>
          <ac:cxnSpMkLst>
            <pc:docMk/>
            <pc:sldMk cId="3896221571" sldId="648"/>
            <ac:cxnSpMk id="443" creationId="{AA5EB416-7293-B6F2-4632-80809B26EE19}"/>
          </ac:cxnSpMkLst>
        </pc:cxnChg>
        <pc:cxnChg chg="mod">
          <ac:chgData name="GAETANO RANDAZZO" userId="6bcc7446-c451-42ee-9900-145cf876e556" providerId="ADAL" clId="{F6916BB8-39AD-4E92-84B1-A2F2334DB00C}" dt="2022-12-27T18:58:53.571" v="32524"/>
          <ac:cxnSpMkLst>
            <pc:docMk/>
            <pc:sldMk cId="3896221571" sldId="648"/>
            <ac:cxnSpMk id="444" creationId="{8028BB28-191E-47B9-D426-C8D2AC755677}"/>
          </ac:cxnSpMkLst>
        </pc:cxnChg>
        <pc:cxnChg chg="mod">
          <ac:chgData name="GAETANO RANDAZZO" userId="6bcc7446-c451-42ee-9900-145cf876e556" providerId="ADAL" clId="{F6916BB8-39AD-4E92-84B1-A2F2334DB00C}" dt="2022-12-27T18:58:53.571" v="32524"/>
          <ac:cxnSpMkLst>
            <pc:docMk/>
            <pc:sldMk cId="3896221571" sldId="648"/>
            <ac:cxnSpMk id="445" creationId="{8BCB9A6B-26AA-D881-AD2A-3420A20505CB}"/>
          </ac:cxnSpMkLst>
        </pc:cxnChg>
        <pc:cxnChg chg="mod">
          <ac:chgData name="GAETANO RANDAZZO" userId="6bcc7446-c451-42ee-9900-145cf876e556" providerId="ADAL" clId="{F6916BB8-39AD-4E92-84B1-A2F2334DB00C}" dt="2022-12-27T18:58:53.571" v="32524"/>
          <ac:cxnSpMkLst>
            <pc:docMk/>
            <pc:sldMk cId="3896221571" sldId="648"/>
            <ac:cxnSpMk id="446" creationId="{97952E29-35AA-7909-F112-F91EEFC6AA30}"/>
          </ac:cxnSpMkLst>
        </pc:cxnChg>
        <pc:cxnChg chg="mod">
          <ac:chgData name="GAETANO RANDAZZO" userId="6bcc7446-c451-42ee-9900-145cf876e556" providerId="ADAL" clId="{F6916BB8-39AD-4E92-84B1-A2F2334DB00C}" dt="2022-12-27T18:58:53.571" v="32524"/>
          <ac:cxnSpMkLst>
            <pc:docMk/>
            <pc:sldMk cId="3896221571" sldId="648"/>
            <ac:cxnSpMk id="447" creationId="{1E02F006-2467-856B-3007-E217AE740CD3}"/>
          </ac:cxnSpMkLst>
        </pc:cxnChg>
        <pc:cxnChg chg="mod">
          <ac:chgData name="GAETANO RANDAZZO" userId="6bcc7446-c451-42ee-9900-145cf876e556" providerId="ADAL" clId="{F6916BB8-39AD-4E92-84B1-A2F2334DB00C}" dt="2022-12-27T18:58:53.571" v="32524"/>
          <ac:cxnSpMkLst>
            <pc:docMk/>
            <pc:sldMk cId="3896221571" sldId="648"/>
            <ac:cxnSpMk id="448" creationId="{0793C4FF-9E6A-A2C0-B304-8BFD4032CBD2}"/>
          </ac:cxnSpMkLst>
        </pc:cxnChg>
        <pc:cxnChg chg="mod">
          <ac:chgData name="GAETANO RANDAZZO" userId="6bcc7446-c451-42ee-9900-145cf876e556" providerId="ADAL" clId="{F6916BB8-39AD-4E92-84B1-A2F2334DB00C}" dt="2022-12-27T18:58:53.571" v="32524"/>
          <ac:cxnSpMkLst>
            <pc:docMk/>
            <pc:sldMk cId="3896221571" sldId="648"/>
            <ac:cxnSpMk id="449" creationId="{9BA699A4-7D4E-32A3-9D10-0A8C9DC396DB}"/>
          </ac:cxnSpMkLst>
        </pc:cxnChg>
        <pc:cxnChg chg="add mod">
          <ac:chgData name="GAETANO RANDAZZO" userId="6bcc7446-c451-42ee-9900-145cf876e556" providerId="ADAL" clId="{F6916BB8-39AD-4E92-84B1-A2F2334DB00C}" dt="2022-12-27T19:20:21.875" v="32806" actId="14100"/>
          <ac:cxnSpMkLst>
            <pc:docMk/>
            <pc:sldMk cId="3896221571" sldId="648"/>
            <ac:cxnSpMk id="468" creationId="{0B0377B2-C95D-46D6-F0C4-A8668DFDB7D5}"/>
          </ac:cxnSpMkLst>
        </pc:cxnChg>
      </pc:sldChg>
      <pc:sldChg chg="addSp delSp modSp new del mod">
        <pc:chgData name="GAETANO RANDAZZO" userId="6bcc7446-c451-42ee-9900-145cf876e556" providerId="ADAL" clId="{F6916BB8-39AD-4E92-84B1-A2F2334DB00C}" dt="2022-12-27T19:02:04.097" v="32563" actId="47"/>
        <pc:sldMkLst>
          <pc:docMk/>
          <pc:sldMk cId="786001741" sldId="649"/>
        </pc:sldMkLst>
        <pc:spChg chg="del">
          <ac:chgData name="GAETANO RANDAZZO" userId="6bcc7446-c451-42ee-9900-145cf876e556" providerId="ADAL" clId="{F6916BB8-39AD-4E92-84B1-A2F2334DB00C}" dt="2022-12-27T17:52:40.390" v="31452" actId="478"/>
          <ac:spMkLst>
            <pc:docMk/>
            <pc:sldMk cId="786001741" sldId="649"/>
            <ac:spMk id="2" creationId="{CD9AFC47-2D38-BF2A-6B8D-14FF169576BA}"/>
          </ac:spMkLst>
        </pc:spChg>
        <pc:spChg chg="del">
          <ac:chgData name="GAETANO RANDAZZO" userId="6bcc7446-c451-42ee-9900-145cf876e556" providerId="ADAL" clId="{F6916BB8-39AD-4E92-84B1-A2F2334DB00C}" dt="2022-12-27T17:52:42.459" v="31453" actId="478"/>
          <ac:spMkLst>
            <pc:docMk/>
            <pc:sldMk cId="786001741" sldId="649"/>
            <ac:spMk id="3" creationId="{C1F3574B-F934-7135-665E-14EBE7883BC0}"/>
          </ac:spMkLst>
        </pc:spChg>
        <pc:spChg chg="mod">
          <ac:chgData name="GAETANO RANDAZZO" userId="6bcc7446-c451-42ee-9900-145cf876e556" providerId="ADAL" clId="{F6916BB8-39AD-4E92-84B1-A2F2334DB00C}" dt="2022-12-27T17:52:43.097" v="31454"/>
          <ac:spMkLst>
            <pc:docMk/>
            <pc:sldMk cId="786001741" sldId="649"/>
            <ac:spMk id="6" creationId="{C269D7F3-7A91-F06B-9E4C-593171A7A8D1}"/>
          </ac:spMkLst>
        </pc:spChg>
        <pc:spChg chg="mod">
          <ac:chgData name="GAETANO RANDAZZO" userId="6bcc7446-c451-42ee-9900-145cf876e556" providerId="ADAL" clId="{F6916BB8-39AD-4E92-84B1-A2F2334DB00C}" dt="2022-12-27T17:52:43.097" v="31454"/>
          <ac:spMkLst>
            <pc:docMk/>
            <pc:sldMk cId="786001741" sldId="649"/>
            <ac:spMk id="7" creationId="{243DD64E-7158-9109-4C73-0367865B1257}"/>
          </ac:spMkLst>
        </pc:spChg>
        <pc:spChg chg="mod">
          <ac:chgData name="GAETANO RANDAZZO" userId="6bcc7446-c451-42ee-9900-145cf876e556" providerId="ADAL" clId="{F6916BB8-39AD-4E92-84B1-A2F2334DB00C}" dt="2022-12-27T17:52:43.097" v="31454"/>
          <ac:spMkLst>
            <pc:docMk/>
            <pc:sldMk cId="786001741" sldId="649"/>
            <ac:spMk id="8" creationId="{11EAB8C7-F18E-F591-E83A-3DD81FC0FE77}"/>
          </ac:spMkLst>
        </pc:spChg>
        <pc:spChg chg="mod">
          <ac:chgData name="GAETANO RANDAZZO" userId="6bcc7446-c451-42ee-9900-145cf876e556" providerId="ADAL" clId="{F6916BB8-39AD-4E92-84B1-A2F2334DB00C}" dt="2022-12-27T17:52:43.097" v="31454"/>
          <ac:spMkLst>
            <pc:docMk/>
            <pc:sldMk cId="786001741" sldId="649"/>
            <ac:spMk id="9" creationId="{47A2D11B-8963-2D92-5034-24036C909FD4}"/>
          </ac:spMkLst>
        </pc:spChg>
        <pc:spChg chg="mod">
          <ac:chgData name="GAETANO RANDAZZO" userId="6bcc7446-c451-42ee-9900-145cf876e556" providerId="ADAL" clId="{F6916BB8-39AD-4E92-84B1-A2F2334DB00C}" dt="2022-12-27T17:52:43.097" v="31454"/>
          <ac:spMkLst>
            <pc:docMk/>
            <pc:sldMk cId="786001741" sldId="649"/>
            <ac:spMk id="11" creationId="{6F678B73-ADE3-AAB8-EC8E-A721174D9560}"/>
          </ac:spMkLst>
        </pc:spChg>
        <pc:spChg chg="mod">
          <ac:chgData name="GAETANO RANDAZZO" userId="6bcc7446-c451-42ee-9900-145cf876e556" providerId="ADAL" clId="{F6916BB8-39AD-4E92-84B1-A2F2334DB00C}" dt="2022-12-27T17:52:43.097" v="31454"/>
          <ac:spMkLst>
            <pc:docMk/>
            <pc:sldMk cId="786001741" sldId="649"/>
            <ac:spMk id="12" creationId="{F6C07600-60AE-E3D2-2EAF-AAB72F30FB7D}"/>
          </ac:spMkLst>
        </pc:spChg>
        <pc:spChg chg="mod">
          <ac:chgData name="GAETANO RANDAZZO" userId="6bcc7446-c451-42ee-9900-145cf876e556" providerId="ADAL" clId="{F6916BB8-39AD-4E92-84B1-A2F2334DB00C}" dt="2022-12-27T17:52:43.097" v="31454"/>
          <ac:spMkLst>
            <pc:docMk/>
            <pc:sldMk cId="786001741" sldId="649"/>
            <ac:spMk id="13" creationId="{757C9C59-65F0-022E-B188-C7BBB7C7B6D2}"/>
          </ac:spMkLst>
        </pc:spChg>
        <pc:spChg chg="mod">
          <ac:chgData name="GAETANO RANDAZZO" userId="6bcc7446-c451-42ee-9900-145cf876e556" providerId="ADAL" clId="{F6916BB8-39AD-4E92-84B1-A2F2334DB00C}" dt="2022-12-27T17:52:43.097" v="31454"/>
          <ac:spMkLst>
            <pc:docMk/>
            <pc:sldMk cId="786001741" sldId="649"/>
            <ac:spMk id="14" creationId="{4148ED63-C32B-4F81-302A-A44497D0EDA0}"/>
          </ac:spMkLst>
        </pc:spChg>
        <pc:spChg chg="mod">
          <ac:chgData name="GAETANO RANDAZZO" userId="6bcc7446-c451-42ee-9900-145cf876e556" providerId="ADAL" clId="{F6916BB8-39AD-4E92-84B1-A2F2334DB00C}" dt="2022-12-27T17:52:43.097" v="31454"/>
          <ac:spMkLst>
            <pc:docMk/>
            <pc:sldMk cId="786001741" sldId="649"/>
            <ac:spMk id="15" creationId="{6D12701F-F532-5F76-17BF-0A27E5289CE9}"/>
          </ac:spMkLst>
        </pc:spChg>
        <pc:spChg chg="mod">
          <ac:chgData name="GAETANO RANDAZZO" userId="6bcc7446-c451-42ee-9900-145cf876e556" providerId="ADAL" clId="{F6916BB8-39AD-4E92-84B1-A2F2334DB00C}" dt="2022-12-27T17:52:43.097" v="31454"/>
          <ac:spMkLst>
            <pc:docMk/>
            <pc:sldMk cId="786001741" sldId="649"/>
            <ac:spMk id="16" creationId="{ED8B0303-6A2D-F52D-7294-3349E8588D80}"/>
          </ac:spMkLst>
        </pc:spChg>
        <pc:spChg chg="mod">
          <ac:chgData name="GAETANO RANDAZZO" userId="6bcc7446-c451-42ee-9900-145cf876e556" providerId="ADAL" clId="{F6916BB8-39AD-4E92-84B1-A2F2334DB00C}" dt="2022-12-27T17:52:43.097" v="31454"/>
          <ac:spMkLst>
            <pc:docMk/>
            <pc:sldMk cId="786001741" sldId="649"/>
            <ac:spMk id="17" creationId="{86510A38-13E4-F72C-23E7-B444D8E4CB73}"/>
          </ac:spMkLst>
        </pc:spChg>
        <pc:spChg chg="mod">
          <ac:chgData name="GAETANO RANDAZZO" userId="6bcc7446-c451-42ee-9900-145cf876e556" providerId="ADAL" clId="{F6916BB8-39AD-4E92-84B1-A2F2334DB00C}" dt="2022-12-27T17:52:43.097" v="31454"/>
          <ac:spMkLst>
            <pc:docMk/>
            <pc:sldMk cId="786001741" sldId="649"/>
            <ac:spMk id="18" creationId="{AA48F405-65C2-3039-7119-63C6957C8695}"/>
          </ac:spMkLst>
        </pc:spChg>
        <pc:spChg chg="mod">
          <ac:chgData name="GAETANO RANDAZZO" userId="6bcc7446-c451-42ee-9900-145cf876e556" providerId="ADAL" clId="{F6916BB8-39AD-4E92-84B1-A2F2334DB00C}" dt="2022-12-27T17:52:43.097" v="31454"/>
          <ac:spMkLst>
            <pc:docMk/>
            <pc:sldMk cId="786001741" sldId="649"/>
            <ac:spMk id="37" creationId="{24FF8FC2-08D6-CCB4-149E-4C9FCE38F444}"/>
          </ac:spMkLst>
        </pc:spChg>
        <pc:spChg chg="mod">
          <ac:chgData name="GAETANO RANDAZZO" userId="6bcc7446-c451-42ee-9900-145cf876e556" providerId="ADAL" clId="{F6916BB8-39AD-4E92-84B1-A2F2334DB00C}" dt="2022-12-27T17:52:43.097" v="31454"/>
          <ac:spMkLst>
            <pc:docMk/>
            <pc:sldMk cId="786001741" sldId="649"/>
            <ac:spMk id="42" creationId="{77D078C7-D1DE-0FC9-2D85-CC464A87A986}"/>
          </ac:spMkLst>
        </pc:spChg>
        <pc:spChg chg="mod">
          <ac:chgData name="GAETANO RANDAZZO" userId="6bcc7446-c451-42ee-9900-145cf876e556" providerId="ADAL" clId="{F6916BB8-39AD-4E92-84B1-A2F2334DB00C}" dt="2022-12-27T17:52:43.097" v="31454"/>
          <ac:spMkLst>
            <pc:docMk/>
            <pc:sldMk cId="786001741" sldId="649"/>
            <ac:spMk id="43" creationId="{43FA465A-8FD4-1AD8-8629-068331154736}"/>
          </ac:spMkLst>
        </pc:spChg>
        <pc:spChg chg="mod">
          <ac:chgData name="GAETANO RANDAZZO" userId="6bcc7446-c451-42ee-9900-145cf876e556" providerId="ADAL" clId="{F6916BB8-39AD-4E92-84B1-A2F2334DB00C}" dt="2022-12-27T17:52:43.097" v="31454"/>
          <ac:spMkLst>
            <pc:docMk/>
            <pc:sldMk cId="786001741" sldId="649"/>
            <ac:spMk id="45" creationId="{A19E5A63-50CA-1956-E508-572E6324635A}"/>
          </ac:spMkLst>
        </pc:spChg>
        <pc:spChg chg="mod">
          <ac:chgData name="GAETANO RANDAZZO" userId="6bcc7446-c451-42ee-9900-145cf876e556" providerId="ADAL" clId="{F6916BB8-39AD-4E92-84B1-A2F2334DB00C}" dt="2022-12-27T17:52:43.097" v="31454"/>
          <ac:spMkLst>
            <pc:docMk/>
            <pc:sldMk cId="786001741" sldId="649"/>
            <ac:spMk id="97" creationId="{D881DC9C-D25A-4D92-EC73-504371E369C2}"/>
          </ac:spMkLst>
        </pc:spChg>
        <pc:spChg chg="mod">
          <ac:chgData name="GAETANO RANDAZZO" userId="6bcc7446-c451-42ee-9900-145cf876e556" providerId="ADAL" clId="{F6916BB8-39AD-4E92-84B1-A2F2334DB00C}" dt="2022-12-27T17:52:43.097" v="31454"/>
          <ac:spMkLst>
            <pc:docMk/>
            <pc:sldMk cId="786001741" sldId="649"/>
            <ac:spMk id="98" creationId="{8144D761-05FA-5180-60EB-A5876CB5834A}"/>
          </ac:spMkLst>
        </pc:spChg>
        <pc:spChg chg="mod">
          <ac:chgData name="GAETANO RANDAZZO" userId="6bcc7446-c451-42ee-9900-145cf876e556" providerId="ADAL" clId="{F6916BB8-39AD-4E92-84B1-A2F2334DB00C}" dt="2022-12-27T17:52:43.097" v="31454"/>
          <ac:spMkLst>
            <pc:docMk/>
            <pc:sldMk cId="786001741" sldId="649"/>
            <ac:spMk id="99" creationId="{FC9E699D-F065-900B-96C9-E90FD965B40D}"/>
          </ac:spMkLst>
        </pc:spChg>
        <pc:spChg chg="mod">
          <ac:chgData name="GAETANO RANDAZZO" userId="6bcc7446-c451-42ee-9900-145cf876e556" providerId="ADAL" clId="{F6916BB8-39AD-4E92-84B1-A2F2334DB00C}" dt="2022-12-27T17:52:43.097" v="31454"/>
          <ac:spMkLst>
            <pc:docMk/>
            <pc:sldMk cId="786001741" sldId="649"/>
            <ac:spMk id="100" creationId="{25F4376C-FE69-A278-8523-5F46585EDE2B}"/>
          </ac:spMkLst>
        </pc:spChg>
        <pc:spChg chg="mod">
          <ac:chgData name="GAETANO RANDAZZO" userId="6bcc7446-c451-42ee-9900-145cf876e556" providerId="ADAL" clId="{F6916BB8-39AD-4E92-84B1-A2F2334DB00C}" dt="2022-12-27T17:52:43.097" v="31454"/>
          <ac:spMkLst>
            <pc:docMk/>
            <pc:sldMk cId="786001741" sldId="649"/>
            <ac:spMk id="101" creationId="{3E5203AA-C274-2F3B-1855-602C9A7319EA}"/>
          </ac:spMkLst>
        </pc:spChg>
        <pc:spChg chg="mod">
          <ac:chgData name="GAETANO RANDAZZO" userId="6bcc7446-c451-42ee-9900-145cf876e556" providerId="ADAL" clId="{F6916BB8-39AD-4E92-84B1-A2F2334DB00C}" dt="2022-12-27T17:52:43.097" v="31454"/>
          <ac:spMkLst>
            <pc:docMk/>
            <pc:sldMk cId="786001741" sldId="649"/>
            <ac:spMk id="102" creationId="{F32A2122-9F5F-6C3C-A31D-E794B76C5395}"/>
          </ac:spMkLst>
        </pc:spChg>
        <pc:spChg chg="mod">
          <ac:chgData name="GAETANO RANDAZZO" userId="6bcc7446-c451-42ee-9900-145cf876e556" providerId="ADAL" clId="{F6916BB8-39AD-4E92-84B1-A2F2334DB00C}" dt="2022-12-27T17:52:43.097" v="31454"/>
          <ac:spMkLst>
            <pc:docMk/>
            <pc:sldMk cId="786001741" sldId="649"/>
            <ac:spMk id="103" creationId="{170AAD25-0FED-0BE0-6152-7B7788354093}"/>
          </ac:spMkLst>
        </pc:spChg>
        <pc:spChg chg="mod">
          <ac:chgData name="GAETANO RANDAZZO" userId="6bcc7446-c451-42ee-9900-145cf876e556" providerId="ADAL" clId="{F6916BB8-39AD-4E92-84B1-A2F2334DB00C}" dt="2022-12-27T17:52:43.097" v="31454"/>
          <ac:spMkLst>
            <pc:docMk/>
            <pc:sldMk cId="786001741" sldId="649"/>
            <ac:spMk id="104" creationId="{6C285BC6-C863-186D-95BD-DBFD396ED08D}"/>
          </ac:spMkLst>
        </pc:spChg>
        <pc:spChg chg="add del mod">
          <ac:chgData name="GAETANO RANDAZZO" userId="6bcc7446-c451-42ee-9900-145cf876e556" providerId="ADAL" clId="{F6916BB8-39AD-4E92-84B1-A2F2334DB00C}" dt="2022-12-27T17:54:50.522" v="31501" actId="478"/>
          <ac:spMkLst>
            <pc:docMk/>
            <pc:sldMk cId="786001741" sldId="649"/>
            <ac:spMk id="108" creationId="{08EA5C8B-8175-E5B1-5E33-785C6EECAA49}"/>
          </ac:spMkLst>
        </pc:spChg>
        <pc:spChg chg="add del mod">
          <ac:chgData name="GAETANO RANDAZZO" userId="6bcc7446-c451-42ee-9900-145cf876e556" providerId="ADAL" clId="{F6916BB8-39AD-4E92-84B1-A2F2334DB00C}" dt="2022-12-27T18:02:37.613" v="31537" actId="478"/>
          <ac:spMkLst>
            <pc:docMk/>
            <pc:sldMk cId="786001741" sldId="649"/>
            <ac:spMk id="109" creationId="{0F195546-0604-ECFF-31CD-5EE6B671D2E0}"/>
          </ac:spMkLst>
        </pc:spChg>
        <pc:spChg chg="add del mod">
          <ac:chgData name="GAETANO RANDAZZO" userId="6bcc7446-c451-42ee-9900-145cf876e556" providerId="ADAL" clId="{F6916BB8-39AD-4E92-84B1-A2F2334DB00C}" dt="2022-12-27T18:02:56.742" v="31540" actId="21"/>
          <ac:spMkLst>
            <pc:docMk/>
            <pc:sldMk cId="786001741" sldId="649"/>
            <ac:spMk id="110" creationId="{5C9EEA03-57D7-44D4-90A4-5D29AF7C8697}"/>
          </ac:spMkLst>
        </pc:spChg>
        <pc:spChg chg="add mod">
          <ac:chgData name="GAETANO RANDAZZO" userId="6bcc7446-c451-42ee-9900-145cf876e556" providerId="ADAL" clId="{F6916BB8-39AD-4E92-84B1-A2F2334DB00C}" dt="2022-12-27T18:02:50.967" v="31539" actId="1076"/>
          <ac:spMkLst>
            <pc:docMk/>
            <pc:sldMk cId="786001741" sldId="649"/>
            <ac:spMk id="128" creationId="{551331D3-447F-3D05-AB91-B13F86388463}"/>
          </ac:spMkLst>
        </pc:spChg>
        <pc:spChg chg="add mod">
          <ac:chgData name="GAETANO RANDAZZO" userId="6bcc7446-c451-42ee-9900-145cf876e556" providerId="ADAL" clId="{F6916BB8-39AD-4E92-84B1-A2F2334DB00C}" dt="2022-12-27T18:14:00.395" v="31783" actId="1076"/>
          <ac:spMkLst>
            <pc:docMk/>
            <pc:sldMk cId="786001741" sldId="649"/>
            <ac:spMk id="184" creationId="{F4D2D184-B921-FEB6-0D13-C5501E7A1BB8}"/>
          </ac:spMkLst>
        </pc:spChg>
        <pc:spChg chg="add mod">
          <ac:chgData name="GAETANO RANDAZZO" userId="6bcc7446-c451-42ee-9900-145cf876e556" providerId="ADAL" clId="{F6916BB8-39AD-4E92-84B1-A2F2334DB00C}" dt="2022-12-27T18:15:52.137" v="31940" actId="20577"/>
          <ac:spMkLst>
            <pc:docMk/>
            <pc:sldMk cId="786001741" sldId="649"/>
            <ac:spMk id="185" creationId="{D6A3ECA9-AC86-868F-2F05-E12025170FFD}"/>
          </ac:spMkLst>
        </pc:spChg>
        <pc:grpChg chg="add mod">
          <ac:chgData name="GAETANO RANDAZZO" userId="6bcc7446-c451-42ee-9900-145cf876e556" providerId="ADAL" clId="{F6916BB8-39AD-4E92-84B1-A2F2334DB00C}" dt="2022-12-27T17:53:00.562" v="31458" actId="1076"/>
          <ac:grpSpMkLst>
            <pc:docMk/>
            <pc:sldMk cId="786001741" sldId="649"/>
            <ac:grpSpMk id="4" creationId="{AA4D3670-9CB1-0AC0-4792-6D0BC099F916}"/>
          </ac:grpSpMkLst>
        </pc:grpChg>
        <pc:grpChg chg="mod">
          <ac:chgData name="GAETANO RANDAZZO" userId="6bcc7446-c451-42ee-9900-145cf876e556" providerId="ADAL" clId="{F6916BB8-39AD-4E92-84B1-A2F2334DB00C}" dt="2022-12-27T17:52:43.097" v="31454"/>
          <ac:grpSpMkLst>
            <pc:docMk/>
            <pc:sldMk cId="786001741" sldId="649"/>
            <ac:grpSpMk id="5" creationId="{A76C8A3C-B35D-5E5D-7ABA-18D54D7482A3}"/>
          </ac:grpSpMkLst>
        </pc:grpChg>
        <pc:grpChg chg="mod">
          <ac:chgData name="GAETANO RANDAZZO" userId="6bcc7446-c451-42ee-9900-145cf876e556" providerId="ADAL" clId="{F6916BB8-39AD-4E92-84B1-A2F2334DB00C}" dt="2022-12-27T17:52:43.097" v="31454"/>
          <ac:grpSpMkLst>
            <pc:docMk/>
            <pc:sldMk cId="786001741" sldId="649"/>
            <ac:grpSpMk id="10" creationId="{04ECE3BA-1030-541E-01E8-55C51E76657A}"/>
          </ac:grpSpMkLst>
        </pc:grpChg>
        <pc:grpChg chg="mod">
          <ac:chgData name="GAETANO RANDAZZO" userId="6bcc7446-c451-42ee-9900-145cf876e556" providerId="ADAL" clId="{F6916BB8-39AD-4E92-84B1-A2F2334DB00C}" dt="2022-12-27T17:52:43.097" v="31454"/>
          <ac:grpSpMkLst>
            <pc:docMk/>
            <pc:sldMk cId="786001741" sldId="649"/>
            <ac:grpSpMk id="19" creationId="{3F5E9CF0-8986-469D-B54C-D52DCA4F896E}"/>
          </ac:grpSpMkLst>
        </pc:grpChg>
        <pc:grpChg chg="mod">
          <ac:chgData name="GAETANO RANDAZZO" userId="6bcc7446-c451-42ee-9900-145cf876e556" providerId="ADAL" clId="{F6916BB8-39AD-4E92-84B1-A2F2334DB00C}" dt="2022-12-27T17:52:43.097" v="31454"/>
          <ac:grpSpMkLst>
            <pc:docMk/>
            <pc:sldMk cId="786001741" sldId="649"/>
            <ac:grpSpMk id="21" creationId="{71A2742C-EA41-7EC1-BED9-7DBA2EA7D164}"/>
          </ac:grpSpMkLst>
        </pc:grpChg>
        <pc:grpChg chg="mod">
          <ac:chgData name="GAETANO RANDAZZO" userId="6bcc7446-c451-42ee-9900-145cf876e556" providerId="ADAL" clId="{F6916BB8-39AD-4E92-84B1-A2F2334DB00C}" dt="2022-12-27T17:52:43.097" v="31454"/>
          <ac:grpSpMkLst>
            <pc:docMk/>
            <pc:sldMk cId="786001741" sldId="649"/>
            <ac:grpSpMk id="22" creationId="{35908EE8-683C-475F-4A7F-AC126FC4E65F}"/>
          </ac:grpSpMkLst>
        </pc:grpChg>
        <pc:grpChg chg="mod">
          <ac:chgData name="GAETANO RANDAZZO" userId="6bcc7446-c451-42ee-9900-145cf876e556" providerId="ADAL" clId="{F6916BB8-39AD-4E92-84B1-A2F2334DB00C}" dt="2022-12-27T17:52:43.097" v="31454"/>
          <ac:grpSpMkLst>
            <pc:docMk/>
            <pc:sldMk cId="786001741" sldId="649"/>
            <ac:grpSpMk id="36" creationId="{5DA92C8E-4D41-46A0-D0B1-711D462AE0BF}"/>
          </ac:grpSpMkLst>
        </pc:grpChg>
        <pc:grpChg chg="mod">
          <ac:chgData name="GAETANO RANDAZZO" userId="6bcc7446-c451-42ee-9900-145cf876e556" providerId="ADAL" clId="{F6916BB8-39AD-4E92-84B1-A2F2334DB00C}" dt="2022-12-27T17:52:43.097" v="31454"/>
          <ac:grpSpMkLst>
            <pc:docMk/>
            <pc:sldMk cId="786001741" sldId="649"/>
            <ac:grpSpMk id="38" creationId="{D9E5ECBA-EABF-29E2-5929-8A92E2563CF5}"/>
          </ac:grpSpMkLst>
        </pc:grpChg>
        <pc:grpChg chg="mod">
          <ac:chgData name="GAETANO RANDAZZO" userId="6bcc7446-c451-42ee-9900-145cf876e556" providerId="ADAL" clId="{F6916BB8-39AD-4E92-84B1-A2F2334DB00C}" dt="2022-12-27T17:52:43.097" v="31454"/>
          <ac:grpSpMkLst>
            <pc:docMk/>
            <pc:sldMk cId="786001741" sldId="649"/>
            <ac:grpSpMk id="41" creationId="{ED928C9A-5E21-1873-4968-C3C0BD13C95A}"/>
          </ac:grpSpMkLst>
        </pc:grpChg>
        <pc:grpChg chg="mod">
          <ac:chgData name="GAETANO RANDAZZO" userId="6bcc7446-c451-42ee-9900-145cf876e556" providerId="ADAL" clId="{F6916BB8-39AD-4E92-84B1-A2F2334DB00C}" dt="2022-12-27T17:52:43.097" v="31454"/>
          <ac:grpSpMkLst>
            <pc:docMk/>
            <pc:sldMk cId="786001741" sldId="649"/>
            <ac:grpSpMk id="44" creationId="{672F64C8-3E0A-C16D-633E-9F32E37563C4}"/>
          </ac:grpSpMkLst>
        </pc:grpChg>
        <pc:grpChg chg="mod">
          <ac:chgData name="GAETANO RANDAZZO" userId="6bcc7446-c451-42ee-9900-145cf876e556" providerId="ADAL" clId="{F6916BB8-39AD-4E92-84B1-A2F2334DB00C}" dt="2022-12-27T17:52:43.097" v="31454"/>
          <ac:grpSpMkLst>
            <pc:docMk/>
            <pc:sldMk cId="786001741" sldId="649"/>
            <ac:grpSpMk id="46" creationId="{652007FE-00B5-2BA8-F2C0-EB9E6A0B7FA5}"/>
          </ac:grpSpMkLst>
        </pc:grpChg>
        <pc:grpChg chg="mod">
          <ac:chgData name="GAETANO RANDAZZO" userId="6bcc7446-c451-42ee-9900-145cf876e556" providerId="ADAL" clId="{F6916BB8-39AD-4E92-84B1-A2F2334DB00C}" dt="2022-12-27T17:52:43.097" v="31454"/>
          <ac:grpSpMkLst>
            <pc:docMk/>
            <pc:sldMk cId="786001741" sldId="649"/>
            <ac:grpSpMk id="49" creationId="{2C48066D-EBE6-AD2A-B6EA-36F26E5B3272}"/>
          </ac:grpSpMkLst>
        </pc:grpChg>
        <pc:grpChg chg="mod">
          <ac:chgData name="GAETANO RANDAZZO" userId="6bcc7446-c451-42ee-9900-145cf876e556" providerId="ADAL" clId="{F6916BB8-39AD-4E92-84B1-A2F2334DB00C}" dt="2022-12-27T17:52:43.097" v="31454"/>
          <ac:grpSpMkLst>
            <pc:docMk/>
            <pc:sldMk cId="786001741" sldId="649"/>
            <ac:grpSpMk id="55" creationId="{1C6BDDDE-50E7-C668-AF8A-2B0B65483BEF}"/>
          </ac:grpSpMkLst>
        </pc:grpChg>
        <pc:grpChg chg="del mod">
          <ac:chgData name="GAETANO RANDAZZO" userId="6bcc7446-c451-42ee-9900-145cf876e556" providerId="ADAL" clId="{F6916BB8-39AD-4E92-84B1-A2F2334DB00C}" dt="2022-12-27T18:01:28.677" v="31519"/>
          <ac:grpSpMkLst>
            <pc:docMk/>
            <pc:sldMk cId="786001741" sldId="649"/>
            <ac:grpSpMk id="114" creationId="{D8FE7420-FA1C-5519-09F0-6F617CD9AADD}"/>
          </ac:grpSpMkLst>
        </pc:grpChg>
        <pc:grpChg chg="del mod">
          <ac:chgData name="GAETANO RANDAZZO" userId="6bcc7446-c451-42ee-9900-145cf876e556" providerId="ADAL" clId="{F6916BB8-39AD-4E92-84B1-A2F2334DB00C}" dt="2022-12-27T18:01:32.044" v="31522"/>
          <ac:grpSpMkLst>
            <pc:docMk/>
            <pc:sldMk cId="786001741" sldId="649"/>
            <ac:grpSpMk id="120" creationId="{B85B137C-FF54-BCD8-7279-4D9CA22B87BF}"/>
          </ac:grpSpMkLst>
        </pc:grpChg>
        <pc:grpChg chg="del mod">
          <ac:chgData name="GAETANO RANDAZZO" userId="6bcc7446-c451-42ee-9900-145cf876e556" providerId="ADAL" clId="{F6916BB8-39AD-4E92-84B1-A2F2334DB00C}" dt="2022-12-27T18:02:28.349" v="31533"/>
          <ac:grpSpMkLst>
            <pc:docMk/>
            <pc:sldMk cId="786001741" sldId="649"/>
            <ac:grpSpMk id="124" creationId="{EFFBE286-2A42-9092-E38E-9B75A2E0F2CC}"/>
          </ac:grpSpMkLst>
        </pc:grpChg>
        <pc:grpChg chg="del mod">
          <ac:chgData name="GAETANO RANDAZZO" userId="6bcc7446-c451-42ee-9900-145cf876e556" providerId="ADAL" clId="{F6916BB8-39AD-4E92-84B1-A2F2334DB00C}" dt="2022-12-27T18:02:26.200" v="31531"/>
          <ac:grpSpMkLst>
            <pc:docMk/>
            <pc:sldMk cId="786001741" sldId="649"/>
            <ac:grpSpMk id="127" creationId="{E42C2BAB-B21A-518B-921B-550662D0D7B2}"/>
          </ac:grpSpMkLst>
        </pc:grpChg>
        <pc:grpChg chg="del mod">
          <ac:chgData name="GAETANO RANDAZZO" userId="6bcc7446-c451-42ee-9900-145cf876e556" providerId="ADAL" clId="{F6916BB8-39AD-4E92-84B1-A2F2334DB00C}" dt="2022-12-27T18:05:44.273" v="31566"/>
          <ac:grpSpMkLst>
            <pc:docMk/>
            <pc:sldMk cId="786001741" sldId="649"/>
            <ac:grpSpMk id="131" creationId="{57ACAE1E-2DCE-CCC0-25B5-505EDB1F368E}"/>
          </ac:grpSpMkLst>
        </pc:grpChg>
        <pc:grpChg chg="del mod">
          <ac:chgData name="GAETANO RANDAZZO" userId="6bcc7446-c451-42ee-9900-145cf876e556" providerId="ADAL" clId="{F6916BB8-39AD-4E92-84B1-A2F2334DB00C}" dt="2022-12-27T18:05:44.273" v="31566"/>
          <ac:grpSpMkLst>
            <pc:docMk/>
            <pc:sldMk cId="786001741" sldId="649"/>
            <ac:grpSpMk id="134" creationId="{8114EE30-09DD-7DC3-DB7B-A5998E8B1ECC}"/>
          </ac:grpSpMkLst>
        </pc:grpChg>
        <pc:grpChg chg="mod">
          <ac:chgData name="GAETANO RANDAZZO" userId="6bcc7446-c451-42ee-9900-145cf876e556" providerId="ADAL" clId="{F6916BB8-39AD-4E92-84B1-A2F2334DB00C}" dt="2022-12-27T18:04:51.534" v="31550"/>
          <ac:grpSpMkLst>
            <pc:docMk/>
            <pc:sldMk cId="786001741" sldId="649"/>
            <ac:grpSpMk id="138" creationId="{71027B81-D60A-2184-AA91-9C11EF0B373C}"/>
          </ac:grpSpMkLst>
        </pc:grpChg>
        <pc:grpChg chg="mod">
          <ac:chgData name="GAETANO RANDAZZO" userId="6bcc7446-c451-42ee-9900-145cf876e556" providerId="ADAL" clId="{F6916BB8-39AD-4E92-84B1-A2F2334DB00C}" dt="2022-12-27T18:04:56.547" v="31556"/>
          <ac:grpSpMkLst>
            <pc:docMk/>
            <pc:sldMk cId="786001741" sldId="649"/>
            <ac:grpSpMk id="144" creationId="{66401C08-36CD-5561-762F-BB5E6859BF37}"/>
          </ac:grpSpMkLst>
        </pc:grpChg>
        <pc:grpChg chg="del mod">
          <ac:chgData name="GAETANO RANDAZZO" userId="6bcc7446-c451-42ee-9900-145cf876e556" providerId="ADAL" clId="{F6916BB8-39AD-4E92-84B1-A2F2334DB00C}" dt="2022-12-27T18:05:44.273" v="31566"/>
          <ac:grpSpMkLst>
            <pc:docMk/>
            <pc:sldMk cId="786001741" sldId="649"/>
            <ac:grpSpMk id="147" creationId="{528990F3-063B-1F83-8417-F55889297C29}"/>
          </ac:grpSpMkLst>
        </pc:grpChg>
        <pc:grpChg chg="del mod">
          <ac:chgData name="GAETANO RANDAZZO" userId="6bcc7446-c451-42ee-9900-145cf876e556" providerId="ADAL" clId="{F6916BB8-39AD-4E92-84B1-A2F2334DB00C}" dt="2022-12-27T18:05:44.273" v="31566"/>
          <ac:grpSpMkLst>
            <pc:docMk/>
            <pc:sldMk cId="786001741" sldId="649"/>
            <ac:grpSpMk id="151" creationId="{FAF06B90-6D82-369D-CCB6-236CFD167FE7}"/>
          </ac:grpSpMkLst>
        </pc:grpChg>
        <pc:grpChg chg="del mod">
          <ac:chgData name="GAETANO RANDAZZO" userId="6bcc7446-c451-42ee-9900-145cf876e556" providerId="ADAL" clId="{F6916BB8-39AD-4E92-84B1-A2F2334DB00C}" dt="2022-12-27T18:05:53.949" v="31569"/>
          <ac:grpSpMkLst>
            <pc:docMk/>
            <pc:sldMk cId="786001741" sldId="649"/>
            <ac:grpSpMk id="154" creationId="{1E552D84-324C-E7A3-23EB-574D66BAE7B3}"/>
          </ac:grpSpMkLst>
        </pc:grpChg>
        <pc:grpChg chg="del mod">
          <ac:chgData name="GAETANO RANDAZZO" userId="6bcc7446-c451-42ee-9900-145cf876e556" providerId="ADAL" clId="{F6916BB8-39AD-4E92-84B1-A2F2334DB00C}" dt="2022-12-27T18:09:04.880" v="31599"/>
          <ac:grpSpMkLst>
            <pc:docMk/>
            <pc:sldMk cId="786001741" sldId="649"/>
            <ac:grpSpMk id="157" creationId="{545DB0A2-685F-0F1F-13BE-670E2D08BC48}"/>
          </ac:grpSpMkLst>
        </pc:grpChg>
        <pc:grpChg chg="add del mod">
          <ac:chgData name="GAETANO RANDAZZO" userId="6bcc7446-c451-42ee-9900-145cf876e556" providerId="ADAL" clId="{F6916BB8-39AD-4E92-84B1-A2F2334DB00C}" dt="2022-12-27T18:10:47.123" v="31607"/>
          <ac:grpSpMkLst>
            <pc:docMk/>
            <pc:sldMk cId="786001741" sldId="649"/>
            <ac:grpSpMk id="160" creationId="{EF06C9E1-6A78-A9EA-2263-3E970A4B983E}"/>
          </ac:grpSpMkLst>
        </pc:grpChg>
        <pc:grpChg chg="mod">
          <ac:chgData name="GAETANO RANDAZZO" userId="6bcc7446-c451-42ee-9900-145cf876e556" providerId="ADAL" clId="{F6916BB8-39AD-4E92-84B1-A2F2334DB00C}" dt="2022-12-27T18:08:43.250" v="31591"/>
          <ac:grpSpMkLst>
            <pc:docMk/>
            <pc:sldMk cId="786001741" sldId="649"/>
            <ac:grpSpMk id="166" creationId="{676322AD-A36E-B5E0-1633-14182797E529}"/>
          </ac:grpSpMkLst>
        </pc:grpChg>
        <pc:grpChg chg="del mod">
          <ac:chgData name="GAETANO RANDAZZO" userId="6bcc7446-c451-42ee-9900-145cf876e556" providerId="ADAL" clId="{F6916BB8-39AD-4E92-84B1-A2F2334DB00C}" dt="2022-12-27T18:09:25.078" v="31602"/>
          <ac:grpSpMkLst>
            <pc:docMk/>
            <pc:sldMk cId="786001741" sldId="649"/>
            <ac:grpSpMk id="172" creationId="{DFCC044D-6EAF-87D4-9919-A7043F3F4D17}"/>
          </ac:grpSpMkLst>
        </pc:grpChg>
        <pc:grpChg chg="del mod">
          <ac:chgData name="GAETANO RANDAZZO" userId="6bcc7446-c451-42ee-9900-145cf876e556" providerId="ADAL" clId="{F6916BB8-39AD-4E92-84B1-A2F2334DB00C}" dt="2022-12-27T18:10:47.123" v="31607"/>
          <ac:grpSpMkLst>
            <pc:docMk/>
            <pc:sldMk cId="786001741" sldId="649"/>
            <ac:grpSpMk id="175" creationId="{661A5ACC-ACA9-E4BD-BE8C-9FCB0679882C}"/>
          </ac:grpSpMkLst>
        </pc:grpChg>
        <pc:grpChg chg="del mod">
          <ac:chgData name="GAETANO RANDAZZO" userId="6bcc7446-c451-42ee-9900-145cf876e556" providerId="ADAL" clId="{F6916BB8-39AD-4E92-84B1-A2F2334DB00C}" dt="2022-12-27T18:10:50.904" v="31610"/>
          <ac:grpSpMkLst>
            <pc:docMk/>
            <pc:sldMk cId="786001741" sldId="649"/>
            <ac:grpSpMk id="180" creationId="{4BDECE38-7234-1FCF-5EE2-B939BC26CBBA}"/>
          </ac:grpSpMkLst>
        </pc:grpChg>
        <pc:grpChg chg="mod">
          <ac:chgData name="GAETANO RANDAZZO" userId="6bcc7446-c451-42ee-9900-145cf876e556" providerId="ADAL" clId="{F6916BB8-39AD-4E92-84B1-A2F2334DB00C}" dt="2022-12-27T18:10:50.904" v="31610"/>
          <ac:grpSpMkLst>
            <pc:docMk/>
            <pc:sldMk cId="786001741" sldId="649"/>
            <ac:grpSpMk id="183" creationId="{7E92C5C1-9E65-A114-D665-717970966670}"/>
          </ac:grpSpMkLst>
        </pc:grpChg>
        <pc:picChg chg="mod">
          <ac:chgData name="GAETANO RANDAZZO" userId="6bcc7446-c451-42ee-9900-145cf876e556" providerId="ADAL" clId="{F6916BB8-39AD-4E92-84B1-A2F2334DB00C}" dt="2022-12-27T17:52:43.097" v="31454"/>
          <ac:picMkLst>
            <pc:docMk/>
            <pc:sldMk cId="786001741" sldId="649"/>
            <ac:picMk id="57" creationId="{C581E42E-D8D1-65CB-2657-270BEF868B5A}"/>
          </ac:picMkLst>
        </pc:picChg>
        <pc:inkChg chg="mod">
          <ac:chgData name="GAETANO RANDAZZO" userId="6bcc7446-c451-42ee-9900-145cf876e556" providerId="ADAL" clId="{F6916BB8-39AD-4E92-84B1-A2F2334DB00C}" dt="2022-12-27T17:52:43.097" v="31454"/>
          <ac:inkMkLst>
            <pc:docMk/>
            <pc:sldMk cId="786001741" sldId="649"/>
            <ac:inkMk id="52" creationId="{F6F1A430-E90C-4180-FA5C-5CFB40F67FD5}"/>
          </ac:inkMkLst>
        </pc:inkChg>
        <pc:inkChg chg="mod">
          <ac:chgData name="GAETANO RANDAZZO" userId="6bcc7446-c451-42ee-9900-145cf876e556" providerId="ADAL" clId="{F6916BB8-39AD-4E92-84B1-A2F2334DB00C}" dt="2022-12-27T17:52:43.097" v="31454"/>
          <ac:inkMkLst>
            <pc:docMk/>
            <pc:sldMk cId="786001741" sldId="649"/>
            <ac:inkMk id="53" creationId="{6574E065-B14B-534F-E617-07F2FE658859}"/>
          </ac:inkMkLst>
        </pc:inkChg>
        <pc:inkChg chg="mod">
          <ac:chgData name="GAETANO RANDAZZO" userId="6bcc7446-c451-42ee-9900-145cf876e556" providerId="ADAL" clId="{F6916BB8-39AD-4E92-84B1-A2F2334DB00C}" dt="2022-12-27T17:52:43.097" v="31454"/>
          <ac:inkMkLst>
            <pc:docMk/>
            <pc:sldMk cId="786001741" sldId="649"/>
            <ac:inkMk id="54" creationId="{20AA7758-04BA-23CC-AEF5-9A8B9174703B}"/>
          </ac:inkMkLst>
        </pc:inkChg>
        <pc:inkChg chg="mod">
          <ac:chgData name="GAETANO RANDAZZO" userId="6bcc7446-c451-42ee-9900-145cf876e556" providerId="ADAL" clId="{F6916BB8-39AD-4E92-84B1-A2F2334DB00C}" dt="2022-12-27T17:52:43.097" v="31454"/>
          <ac:inkMkLst>
            <pc:docMk/>
            <pc:sldMk cId="786001741" sldId="649"/>
            <ac:inkMk id="56" creationId="{221D5389-A22E-505E-1016-9415D429392B}"/>
          </ac:inkMkLst>
        </pc:inkChg>
        <pc:inkChg chg="mod">
          <ac:chgData name="GAETANO RANDAZZO" userId="6bcc7446-c451-42ee-9900-145cf876e556" providerId="ADAL" clId="{F6916BB8-39AD-4E92-84B1-A2F2334DB00C}" dt="2022-12-27T17:52:43.097" v="31454"/>
          <ac:inkMkLst>
            <pc:docMk/>
            <pc:sldMk cId="786001741" sldId="649"/>
            <ac:inkMk id="105" creationId="{CC8317DE-3F65-6576-699B-4C1574C97539}"/>
          </ac:inkMkLst>
        </pc:inkChg>
        <pc:inkChg chg="mod">
          <ac:chgData name="GAETANO RANDAZZO" userId="6bcc7446-c451-42ee-9900-145cf876e556" providerId="ADAL" clId="{F6916BB8-39AD-4E92-84B1-A2F2334DB00C}" dt="2022-12-27T17:52:43.097" v="31454"/>
          <ac:inkMkLst>
            <pc:docMk/>
            <pc:sldMk cId="786001741" sldId="649"/>
            <ac:inkMk id="106" creationId="{9BFAB1C1-9B3E-649B-D7D8-C989549EC4AC}"/>
          </ac:inkMkLst>
        </pc:inkChg>
        <pc:inkChg chg="mod">
          <ac:chgData name="GAETANO RANDAZZO" userId="6bcc7446-c451-42ee-9900-145cf876e556" providerId="ADAL" clId="{F6916BB8-39AD-4E92-84B1-A2F2334DB00C}" dt="2022-12-27T17:52:43.097" v="31454"/>
          <ac:inkMkLst>
            <pc:docMk/>
            <pc:sldMk cId="786001741" sldId="649"/>
            <ac:inkMk id="107" creationId="{7A144EF0-3FB1-642E-87F8-F208EFB7A692}"/>
          </ac:inkMkLst>
        </pc:inkChg>
        <pc:inkChg chg="add del mod">
          <ac:chgData name="GAETANO RANDAZZO" userId="6bcc7446-c451-42ee-9900-145cf876e556" providerId="ADAL" clId="{F6916BB8-39AD-4E92-84B1-A2F2334DB00C}" dt="2022-12-27T18:08:31.220" v="31574"/>
          <ac:inkMkLst>
            <pc:docMk/>
            <pc:sldMk cId="786001741" sldId="649"/>
            <ac:inkMk id="111" creationId="{7B742654-6362-2AC9-89EF-38B1A5795336}"/>
          </ac:inkMkLst>
        </pc:inkChg>
        <pc:inkChg chg="add del mod">
          <ac:chgData name="GAETANO RANDAZZO" userId="6bcc7446-c451-42ee-9900-145cf876e556" providerId="ADAL" clId="{F6916BB8-39AD-4E92-84B1-A2F2334DB00C}" dt="2022-12-27T18:01:28.677" v="31519"/>
          <ac:inkMkLst>
            <pc:docMk/>
            <pc:sldMk cId="786001741" sldId="649"/>
            <ac:inkMk id="112" creationId="{15A6088F-F855-83AD-A951-6C4314954E9B}"/>
          </ac:inkMkLst>
        </pc:inkChg>
        <pc:inkChg chg="add del">
          <ac:chgData name="GAETANO RANDAZZO" userId="6bcc7446-c451-42ee-9900-145cf876e556" providerId="ADAL" clId="{F6916BB8-39AD-4E92-84B1-A2F2334DB00C}" dt="2022-12-27T18:01:28.674" v="31518"/>
          <ac:inkMkLst>
            <pc:docMk/>
            <pc:sldMk cId="786001741" sldId="649"/>
            <ac:inkMk id="113" creationId="{2E655509-1EA0-AF23-E037-B6261857B290}"/>
          </ac:inkMkLst>
        </pc:inkChg>
        <pc:inkChg chg="add del">
          <ac:chgData name="GAETANO RANDAZZO" userId="6bcc7446-c451-42ee-9900-145cf876e556" providerId="ADAL" clId="{F6916BB8-39AD-4E92-84B1-A2F2334DB00C}" dt="2022-12-27T18:01:28.677" v="31520"/>
          <ac:inkMkLst>
            <pc:docMk/>
            <pc:sldMk cId="786001741" sldId="649"/>
            <ac:inkMk id="115" creationId="{66F5BDBC-C915-6589-E49A-9DC8F47C5286}"/>
          </ac:inkMkLst>
        </pc:inkChg>
        <pc:inkChg chg="add del">
          <ac:chgData name="GAETANO RANDAZZO" userId="6bcc7446-c451-42ee-9900-145cf876e556" providerId="ADAL" clId="{F6916BB8-39AD-4E92-84B1-A2F2334DB00C}" dt="2022-12-27T18:00:09.937" v="31512" actId="9405"/>
          <ac:inkMkLst>
            <pc:docMk/>
            <pc:sldMk cId="786001741" sldId="649"/>
            <ac:inkMk id="116" creationId="{236D9275-A07B-8D66-7F08-713502F4C807}"/>
          </ac:inkMkLst>
        </pc:inkChg>
        <pc:inkChg chg="add del">
          <ac:chgData name="GAETANO RANDAZZO" userId="6bcc7446-c451-42ee-9900-145cf876e556" providerId="ADAL" clId="{F6916BB8-39AD-4E92-84B1-A2F2334DB00C}" dt="2022-12-27T18:01:32.045" v="31523"/>
          <ac:inkMkLst>
            <pc:docMk/>
            <pc:sldMk cId="786001741" sldId="649"/>
            <ac:inkMk id="117" creationId="{CD6D1867-083D-985A-C568-2CF8BD2780D5}"/>
          </ac:inkMkLst>
        </pc:inkChg>
        <pc:inkChg chg="add del mod">
          <ac:chgData name="GAETANO RANDAZZO" userId="6bcc7446-c451-42ee-9900-145cf876e556" providerId="ADAL" clId="{F6916BB8-39AD-4E92-84B1-A2F2334DB00C}" dt="2022-12-27T18:01:32.045" v="31524"/>
          <ac:inkMkLst>
            <pc:docMk/>
            <pc:sldMk cId="786001741" sldId="649"/>
            <ac:inkMk id="118" creationId="{A1CF11C4-8DEA-9114-DEB7-06E86B997E44}"/>
          </ac:inkMkLst>
        </pc:inkChg>
        <pc:inkChg chg="add del mod">
          <ac:chgData name="GAETANO RANDAZZO" userId="6bcc7446-c451-42ee-9900-145cf876e556" providerId="ADAL" clId="{F6916BB8-39AD-4E92-84B1-A2F2334DB00C}" dt="2022-12-27T18:01:32.044" v="31522"/>
          <ac:inkMkLst>
            <pc:docMk/>
            <pc:sldMk cId="786001741" sldId="649"/>
            <ac:inkMk id="119" creationId="{2EFEF40D-8F22-EF00-8C12-01BF717AD1A7}"/>
          </ac:inkMkLst>
        </pc:inkChg>
        <pc:inkChg chg="add del">
          <ac:chgData name="GAETANO RANDAZZO" userId="6bcc7446-c451-42ee-9900-145cf876e556" providerId="ADAL" clId="{F6916BB8-39AD-4E92-84B1-A2F2334DB00C}" dt="2022-12-27T18:01:32.044" v="31521"/>
          <ac:inkMkLst>
            <pc:docMk/>
            <pc:sldMk cId="786001741" sldId="649"/>
            <ac:inkMk id="121" creationId="{96EF6ECD-AED9-D47D-BC1D-1159E97D6E13}"/>
          </ac:inkMkLst>
        </pc:inkChg>
        <pc:inkChg chg="add del mod">
          <ac:chgData name="GAETANO RANDAZZO" userId="6bcc7446-c451-42ee-9900-145cf876e556" providerId="ADAL" clId="{F6916BB8-39AD-4E92-84B1-A2F2334DB00C}" dt="2022-12-27T18:02:29.368" v="31534"/>
          <ac:inkMkLst>
            <pc:docMk/>
            <pc:sldMk cId="786001741" sldId="649"/>
            <ac:inkMk id="122" creationId="{7AF589E9-51B9-8B0E-2913-7773A7873EE3}"/>
          </ac:inkMkLst>
        </pc:inkChg>
        <pc:inkChg chg="add del mod">
          <ac:chgData name="GAETANO RANDAZZO" userId="6bcc7446-c451-42ee-9900-145cf876e556" providerId="ADAL" clId="{F6916BB8-39AD-4E92-84B1-A2F2334DB00C}" dt="2022-12-27T18:02:28.349" v="31533"/>
          <ac:inkMkLst>
            <pc:docMk/>
            <pc:sldMk cId="786001741" sldId="649"/>
            <ac:inkMk id="123" creationId="{6166526F-A64B-2E77-3F8C-15B414178E35}"/>
          </ac:inkMkLst>
        </pc:inkChg>
        <pc:inkChg chg="add del mod">
          <ac:chgData name="GAETANO RANDAZZO" userId="6bcc7446-c451-42ee-9900-145cf876e556" providerId="ADAL" clId="{F6916BB8-39AD-4E92-84B1-A2F2334DB00C}" dt="2022-12-27T18:02:26.200" v="31531"/>
          <ac:inkMkLst>
            <pc:docMk/>
            <pc:sldMk cId="786001741" sldId="649"/>
            <ac:inkMk id="125" creationId="{66C8D0C9-67D2-06D4-5997-D20761D7BDFB}"/>
          </ac:inkMkLst>
        </pc:inkChg>
        <pc:inkChg chg="add del mod">
          <ac:chgData name="GAETANO RANDAZZO" userId="6bcc7446-c451-42ee-9900-145cf876e556" providerId="ADAL" clId="{F6916BB8-39AD-4E92-84B1-A2F2334DB00C}" dt="2022-12-27T18:02:26.204" v="31532"/>
          <ac:inkMkLst>
            <pc:docMk/>
            <pc:sldMk cId="786001741" sldId="649"/>
            <ac:inkMk id="126" creationId="{E17237ED-00AF-F8BB-7354-C24A6CBE9857}"/>
          </ac:inkMkLst>
        </pc:inkChg>
        <pc:inkChg chg="add del mod">
          <ac:chgData name="GAETANO RANDAZZO" userId="6bcc7446-c451-42ee-9900-145cf876e556" providerId="ADAL" clId="{F6916BB8-39AD-4E92-84B1-A2F2334DB00C}" dt="2022-12-27T18:08:31.221" v="31577"/>
          <ac:inkMkLst>
            <pc:docMk/>
            <pc:sldMk cId="786001741" sldId="649"/>
            <ac:inkMk id="129" creationId="{C4B2E61D-CDBF-03AC-BD17-AA44258C8592}"/>
          </ac:inkMkLst>
        </pc:inkChg>
        <pc:inkChg chg="add del mod">
          <ac:chgData name="GAETANO RANDAZZO" userId="6bcc7446-c451-42ee-9900-145cf876e556" providerId="ADAL" clId="{F6916BB8-39AD-4E92-84B1-A2F2334DB00C}" dt="2022-12-27T18:08:31.223" v="31580"/>
          <ac:inkMkLst>
            <pc:docMk/>
            <pc:sldMk cId="786001741" sldId="649"/>
            <ac:inkMk id="130" creationId="{98EAE1E4-5FDB-87DE-B879-88D76E479B43}"/>
          </ac:inkMkLst>
        </pc:inkChg>
        <pc:inkChg chg="add del mod">
          <ac:chgData name="GAETANO RANDAZZO" userId="6bcc7446-c451-42ee-9900-145cf876e556" providerId="ADAL" clId="{F6916BB8-39AD-4E92-84B1-A2F2334DB00C}" dt="2022-12-27T18:08:31.220" v="31575"/>
          <ac:inkMkLst>
            <pc:docMk/>
            <pc:sldMk cId="786001741" sldId="649"/>
            <ac:inkMk id="132" creationId="{978E4189-041D-19B8-D229-149143BE7CAB}"/>
          </ac:inkMkLst>
        </pc:inkChg>
        <pc:inkChg chg="add del mod">
          <ac:chgData name="GAETANO RANDAZZO" userId="6bcc7446-c451-42ee-9900-145cf876e556" providerId="ADAL" clId="{F6916BB8-39AD-4E92-84B1-A2F2334DB00C}" dt="2022-12-27T18:08:31.222" v="31578"/>
          <ac:inkMkLst>
            <pc:docMk/>
            <pc:sldMk cId="786001741" sldId="649"/>
            <ac:inkMk id="133" creationId="{04972037-CE43-EC65-4950-1F62358FA77B}"/>
          </ac:inkMkLst>
        </pc:inkChg>
        <pc:inkChg chg="add">
          <ac:chgData name="GAETANO RANDAZZO" userId="6bcc7446-c451-42ee-9900-145cf876e556" providerId="ADAL" clId="{F6916BB8-39AD-4E92-84B1-A2F2334DB00C}" dt="2022-12-27T18:04:45.184" v="31547" actId="9405"/>
          <ac:inkMkLst>
            <pc:docMk/>
            <pc:sldMk cId="786001741" sldId="649"/>
            <ac:inkMk id="135" creationId="{F98AB756-ADA9-F28A-2A47-C3880B4BB355}"/>
          </ac:inkMkLst>
        </pc:inkChg>
        <pc:inkChg chg="add mod">
          <ac:chgData name="GAETANO RANDAZZO" userId="6bcc7446-c451-42ee-9900-145cf876e556" providerId="ADAL" clId="{F6916BB8-39AD-4E92-84B1-A2F2334DB00C}" dt="2022-12-27T18:04:51.534" v="31550"/>
          <ac:inkMkLst>
            <pc:docMk/>
            <pc:sldMk cId="786001741" sldId="649"/>
            <ac:inkMk id="136" creationId="{C675B506-A400-DE26-8E8D-F9F0F4CB8D5A}"/>
          </ac:inkMkLst>
        </pc:inkChg>
        <pc:inkChg chg="add mod">
          <ac:chgData name="GAETANO RANDAZZO" userId="6bcc7446-c451-42ee-9900-145cf876e556" providerId="ADAL" clId="{F6916BB8-39AD-4E92-84B1-A2F2334DB00C}" dt="2022-12-27T18:04:51.534" v="31550"/>
          <ac:inkMkLst>
            <pc:docMk/>
            <pc:sldMk cId="786001741" sldId="649"/>
            <ac:inkMk id="137" creationId="{4C9F2EE0-6ECF-AC1E-081D-D613C9BFCD1B}"/>
          </ac:inkMkLst>
        </pc:inkChg>
        <pc:inkChg chg="add mod">
          <ac:chgData name="GAETANO RANDAZZO" userId="6bcc7446-c451-42ee-9900-145cf876e556" providerId="ADAL" clId="{F6916BB8-39AD-4E92-84B1-A2F2334DB00C}" dt="2022-12-27T18:04:56.547" v="31556"/>
          <ac:inkMkLst>
            <pc:docMk/>
            <pc:sldMk cId="786001741" sldId="649"/>
            <ac:inkMk id="139" creationId="{CFB5670F-6D42-0E8B-22AA-27FDDAD1C51E}"/>
          </ac:inkMkLst>
        </pc:inkChg>
        <pc:inkChg chg="add mod">
          <ac:chgData name="GAETANO RANDAZZO" userId="6bcc7446-c451-42ee-9900-145cf876e556" providerId="ADAL" clId="{F6916BB8-39AD-4E92-84B1-A2F2334DB00C}" dt="2022-12-27T18:04:56.547" v="31556"/>
          <ac:inkMkLst>
            <pc:docMk/>
            <pc:sldMk cId="786001741" sldId="649"/>
            <ac:inkMk id="140" creationId="{057FC159-EF9C-9B05-5339-33B7A2E8EC5B}"/>
          </ac:inkMkLst>
        </pc:inkChg>
        <pc:inkChg chg="add mod">
          <ac:chgData name="GAETANO RANDAZZO" userId="6bcc7446-c451-42ee-9900-145cf876e556" providerId="ADAL" clId="{F6916BB8-39AD-4E92-84B1-A2F2334DB00C}" dt="2022-12-27T18:04:56.547" v="31556"/>
          <ac:inkMkLst>
            <pc:docMk/>
            <pc:sldMk cId="786001741" sldId="649"/>
            <ac:inkMk id="141" creationId="{60EF283B-EEB7-5D5B-BFB5-2575B83EFC60}"/>
          </ac:inkMkLst>
        </pc:inkChg>
        <pc:inkChg chg="add mod">
          <ac:chgData name="GAETANO RANDAZZO" userId="6bcc7446-c451-42ee-9900-145cf876e556" providerId="ADAL" clId="{F6916BB8-39AD-4E92-84B1-A2F2334DB00C}" dt="2022-12-27T18:04:56.547" v="31556"/>
          <ac:inkMkLst>
            <pc:docMk/>
            <pc:sldMk cId="786001741" sldId="649"/>
            <ac:inkMk id="142" creationId="{B6CAFEE3-A125-2B0C-A550-FEB1FF93EDDB}"/>
          </ac:inkMkLst>
        </pc:inkChg>
        <pc:inkChg chg="add mod">
          <ac:chgData name="GAETANO RANDAZZO" userId="6bcc7446-c451-42ee-9900-145cf876e556" providerId="ADAL" clId="{F6916BB8-39AD-4E92-84B1-A2F2334DB00C}" dt="2022-12-27T18:04:56.547" v="31556"/>
          <ac:inkMkLst>
            <pc:docMk/>
            <pc:sldMk cId="786001741" sldId="649"/>
            <ac:inkMk id="143" creationId="{25B6A568-517C-106A-5799-0DCBDDCBEE18}"/>
          </ac:inkMkLst>
        </pc:inkChg>
        <pc:inkChg chg="add del mod">
          <ac:chgData name="GAETANO RANDAZZO" userId="6bcc7446-c451-42ee-9900-145cf876e556" providerId="ADAL" clId="{F6916BB8-39AD-4E92-84B1-A2F2334DB00C}" dt="2022-12-27T18:08:31.215" v="31570"/>
          <ac:inkMkLst>
            <pc:docMk/>
            <pc:sldMk cId="786001741" sldId="649"/>
            <ac:inkMk id="145" creationId="{D02586DF-FAD5-31EA-994F-9E4E98C842D7}"/>
          </ac:inkMkLst>
        </pc:inkChg>
        <pc:inkChg chg="add del mod">
          <ac:chgData name="GAETANO RANDAZZO" userId="6bcc7446-c451-42ee-9900-145cf876e556" providerId="ADAL" clId="{F6916BB8-39AD-4E92-84B1-A2F2334DB00C}" dt="2022-12-27T18:08:31.220" v="31573"/>
          <ac:inkMkLst>
            <pc:docMk/>
            <pc:sldMk cId="786001741" sldId="649"/>
            <ac:inkMk id="146" creationId="{3BF12CD2-54D7-3964-8274-38CE2B37A2BA}"/>
          </ac:inkMkLst>
        </pc:inkChg>
        <pc:inkChg chg="add mod">
          <ac:chgData name="GAETANO RANDAZZO" userId="6bcc7446-c451-42ee-9900-145cf876e556" providerId="ADAL" clId="{F6916BB8-39AD-4E92-84B1-A2F2334DB00C}" dt="2022-12-27T18:10:50.904" v="31610"/>
          <ac:inkMkLst>
            <pc:docMk/>
            <pc:sldMk cId="786001741" sldId="649"/>
            <ac:inkMk id="148" creationId="{9F35BC52-1FCC-82EF-6814-DD8DCAA9F2C1}"/>
          </ac:inkMkLst>
        </pc:inkChg>
        <pc:inkChg chg="add mod">
          <ac:chgData name="GAETANO RANDAZZO" userId="6bcc7446-c451-42ee-9900-145cf876e556" providerId="ADAL" clId="{F6916BB8-39AD-4E92-84B1-A2F2334DB00C}" dt="2022-12-27T18:10:50.904" v="31610"/>
          <ac:inkMkLst>
            <pc:docMk/>
            <pc:sldMk cId="786001741" sldId="649"/>
            <ac:inkMk id="149" creationId="{1C43DCE9-CC06-F069-44B6-80F30BD87221}"/>
          </ac:inkMkLst>
        </pc:inkChg>
        <pc:inkChg chg="add mod">
          <ac:chgData name="GAETANO RANDAZZO" userId="6bcc7446-c451-42ee-9900-145cf876e556" providerId="ADAL" clId="{F6916BB8-39AD-4E92-84B1-A2F2334DB00C}" dt="2022-12-27T18:10:50.904" v="31610"/>
          <ac:inkMkLst>
            <pc:docMk/>
            <pc:sldMk cId="786001741" sldId="649"/>
            <ac:inkMk id="150" creationId="{DACDE11E-7922-39D1-6D04-F9D593527F67}"/>
          </ac:inkMkLst>
        </pc:inkChg>
        <pc:inkChg chg="add del mod">
          <ac:chgData name="GAETANO RANDAZZO" userId="6bcc7446-c451-42ee-9900-145cf876e556" providerId="ADAL" clId="{F6916BB8-39AD-4E92-84B1-A2F2334DB00C}" dt="2022-12-27T18:08:31.219" v="31572"/>
          <ac:inkMkLst>
            <pc:docMk/>
            <pc:sldMk cId="786001741" sldId="649"/>
            <ac:inkMk id="152" creationId="{9A885984-6250-09BA-63BA-D8CE600C0FF7}"/>
          </ac:inkMkLst>
        </pc:inkChg>
        <pc:inkChg chg="add del mod">
          <ac:chgData name="GAETANO RANDAZZO" userId="6bcc7446-c451-42ee-9900-145cf876e556" providerId="ADAL" clId="{F6916BB8-39AD-4E92-84B1-A2F2334DB00C}" dt="2022-12-27T18:08:31.221" v="31576"/>
          <ac:inkMkLst>
            <pc:docMk/>
            <pc:sldMk cId="786001741" sldId="649"/>
            <ac:inkMk id="153" creationId="{7A5CC807-3FD8-BF3E-9B93-D7D3D46324B3}"/>
          </ac:inkMkLst>
        </pc:inkChg>
        <pc:inkChg chg="add del mod">
          <ac:chgData name="GAETANO RANDAZZO" userId="6bcc7446-c451-42ee-9900-145cf876e556" providerId="ADAL" clId="{F6916BB8-39AD-4E92-84B1-A2F2334DB00C}" dt="2022-12-27T18:08:31.222" v="31579"/>
          <ac:inkMkLst>
            <pc:docMk/>
            <pc:sldMk cId="786001741" sldId="649"/>
            <ac:inkMk id="155" creationId="{2E84DE32-6780-521C-E295-194BBCD313D3}"/>
          </ac:inkMkLst>
        </pc:inkChg>
        <pc:inkChg chg="add del mod">
          <ac:chgData name="GAETANO RANDAZZO" userId="6bcc7446-c451-42ee-9900-145cf876e556" providerId="ADAL" clId="{F6916BB8-39AD-4E92-84B1-A2F2334DB00C}" dt="2022-12-27T18:08:31.219" v="31571"/>
          <ac:inkMkLst>
            <pc:docMk/>
            <pc:sldMk cId="786001741" sldId="649"/>
            <ac:inkMk id="156" creationId="{1A35D5F4-FF4A-D3DE-D77A-69C9C332E8E0}"/>
          </ac:inkMkLst>
        </pc:inkChg>
        <pc:inkChg chg="add mod">
          <ac:chgData name="GAETANO RANDAZZO" userId="6bcc7446-c451-42ee-9900-145cf876e556" providerId="ADAL" clId="{F6916BB8-39AD-4E92-84B1-A2F2334DB00C}" dt="2022-12-27T18:10:50.904" v="31610"/>
          <ac:inkMkLst>
            <pc:docMk/>
            <pc:sldMk cId="786001741" sldId="649"/>
            <ac:inkMk id="158" creationId="{F2BD59E3-4AE1-8B0F-F175-6E6627C9512D}"/>
          </ac:inkMkLst>
        </pc:inkChg>
        <pc:inkChg chg="add mod">
          <ac:chgData name="GAETANO RANDAZZO" userId="6bcc7446-c451-42ee-9900-145cf876e556" providerId="ADAL" clId="{F6916BB8-39AD-4E92-84B1-A2F2334DB00C}" dt="2022-12-27T18:10:50.904" v="31610"/>
          <ac:inkMkLst>
            <pc:docMk/>
            <pc:sldMk cId="786001741" sldId="649"/>
            <ac:inkMk id="159" creationId="{B78BD40F-79CF-715C-ABB9-EC42B4E827FD}"/>
          </ac:inkMkLst>
        </pc:inkChg>
        <pc:inkChg chg="add mod">
          <ac:chgData name="GAETANO RANDAZZO" userId="6bcc7446-c451-42ee-9900-145cf876e556" providerId="ADAL" clId="{F6916BB8-39AD-4E92-84B1-A2F2334DB00C}" dt="2022-12-27T18:10:50.904" v="31610"/>
          <ac:inkMkLst>
            <pc:docMk/>
            <pc:sldMk cId="786001741" sldId="649"/>
            <ac:inkMk id="161" creationId="{9C361679-0D21-D565-B548-2DE606B9A18F}"/>
          </ac:inkMkLst>
        </pc:inkChg>
        <pc:inkChg chg="add mod">
          <ac:chgData name="GAETANO RANDAZZO" userId="6bcc7446-c451-42ee-9900-145cf876e556" providerId="ADAL" clId="{F6916BB8-39AD-4E92-84B1-A2F2334DB00C}" dt="2022-12-27T18:10:50.904" v="31610"/>
          <ac:inkMkLst>
            <pc:docMk/>
            <pc:sldMk cId="786001741" sldId="649"/>
            <ac:inkMk id="162" creationId="{9A3ED075-28F9-C4F6-720F-95455AF3D210}"/>
          </ac:inkMkLst>
        </pc:inkChg>
        <pc:inkChg chg="add mod">
          <ac:chgData name="GAETANO RANDAZZO" userId="6bcc7446-c451-42ee-9900-145cf876e556" providerId="ADAL" clId="{F6916BB8-39AD-4E92-84B1-A2F2334DB00C}" dt="2022-12-27T18:10:50.904" v="31610"/>
          <ac:inkMkLst>
            <pc:docMk/>
            <pc:sldMk cId="786001741" sldId="649"/>
            <ac:inkMk id="163" creationId="{CED798E1-5D36-1C9E-46BA-2A540977408E}"/>
          </ac:inkMkLst>
        </pc:inkChg>
        <pc:inkChg chg="add mod">
          <ac:chgData name="GAETANO RANDAZZO" userId="6bcc7446-c451-42ee-9900-145cf876e556" providerId="ADAL" clId="{F6916BB8-39AD-4E92-84B1-A2F2334DB00C}" dt="2022-12-27T18:10:50.904" v="31610"/>
          <ac:inkMkLst>
            <pc:docMk/>
            <pc:sldMk cId="786001741" sldId="649"/>
            <ac:inkMk id="164" creationId="{0CB00B6A-BE23-A864-BBCB-4A7FF2416609}"/>
          </ac:inkMkLst>
        </pc:inkChg>
        <pc:inkChg chg="add del mod">
          <ac:chgData name="GAETANO RANDAZZO" userId="6bcc7446-c451-42ee-9900-145cf876e556" providerId="ADAL" clId="{F6916BB8-39AD-4E92-84B1-A2F2334DB00C}" dt="2022-12-27T18:08:43.250" v="31591"/>
          <ac:inkMkLst>
            <pc:docMk/>
            <pc:sldMk cId="786001741" sldId="649"/>
            <ac:inkMk id="165" creationId="{C0F55916-4D19-924F-C51A-9F1A4BE0634B}"/>
          </ac:inkMkLst>
        </pc:inkChg>
        <pc:inkChg chg="add del">
          <ac:chgData name="GAETANO RANDAZZO" userId="6bcc7446-c451-42ee-9900-145cf876e556" providerId="ADAL" clId="{F6916BB8-39AD-4E92-84B1-A2F2334DB00C}" dt="2022-12-27T18:08:45.622" v="31593" actId="9405"/>
          <ac:inkMkLst>
            <pc:docMk/>
            <pc:sldMk cId="786001741" sldId="649"/>
            <ac:inkMk id="167" creationId="{4C78189F-7B7C-4616-9370-7B7526206100}"/>
          </ac:inkMkLst>
        </pc:inkChg>
        <pc:inkChg chg="add">
          <ac:chgData name="GAETANO RANDAZZO" userId="6bcc7446-c451-42ee-9900-145cf876e556" providerId="ADAL" clId="{F6916BB8-39AD-4E92-84B1-A2F2334DB00C}" dt="2022-12-27T18:08:46.881" v="31594" actId="9405"/>
          <ac:inkMkLst>
            <pc:docMk/>
            <pc:sldMk cId="786001741" sldId="649"/>
            <ac:inkMk id="168" creationId="{2875D609-4B0F-82CD-55FC-F719E716B8E2}"/>
          </ac:inkMkLst>
        </pc:inkChg>
        <pc:inkChg chg="add del">
          <ac:chgData name="GAETANO RANDAZZO" userId="6bcc7446-c451-42ee-9900-145cf876e556" providerId="ADAL" clId="{F6916BB8-39AD-4E92-84B1-A2F2334DB00C}" dt="2022-12-27T18:08:56.418" v="31596"/>
          <ac:inkMkLst>
            <pc:docMk/>
            <pc:sldMk cId="786001741" sldId="649"/>
            <ac:inkMk id="169" creationId="{FBC8DAEA-1D32-4303-094C-80397530A20A}"/>
          </ac:inkMkLst>
        </pc:inkChg>
        <pc:inkChg chg="add mod">
          <ac:chgData name="GAETANO RANDAZZO" userId="6bcc7446-c451-42ee-9900-145cf876e556" providerId="ADAL" clId="{F6916BB8-39AD-4E92-84B1-A2F2334DB00C}" dt="2022-12-27T18:10:50.904" v="31610"/>
          <ac:inkMkLst>
            <pc:docMk/>
            <pc:sldMk cId="786001741" sldId="649"/>
            <ac:inkMk id="170" creationId="{742DA574-E0D9-8984-2875-214C602CDA85}"/>
          </ac:inkMkLst>
        </pc:inkChg>
        <pc:inkChg chg="add mod">
          <ac:chgData name="GAETANO RANDAZZO" userId="6bcc7446-c451-42ee-9900-145cf876e556" providerId="ADAL" clId="{F6916BB8-39AD-4E92-84B1-A2F2334DB00C}" dt="2022-12-27T18:10:50.904" v="31610"/>
          <ac:inkMkLst>
            <pc:docMk/>
            <pc:sldMk cId="786001741" sldId="649"/>
            <ac:inkMk id="171" creationId="{4D0E9F85-24FF-51A5-3BC6-A866A3472C70}"/>
          </ac:inkMkLst>
        </pc:inkChg>
        <pc:inkChg chg="add mod">
          <ac:chgData name="GAETANO RANDAZZO" userId="6bcc7446-c451-42ee-9900-145cf876e556" providerId="ADAL" clId="{F6916BB8-39AD-4E92-84B1-A2F2334DB00C}" dt="2022-12-27T18:10:50.904" v="31610"/>
          <ac:inkMkLst>
            <pc:docMk/>
            <pc:sldMk cId="786001741" sldId="649"/>
            <ac:inkMk id="173" creationId="{DB0EB335-E4F2-DF10-914F-9031716AF56F}"/>
          </ac:inkMkLst>
        </pc:inkChg>
        <pc:inkChg chg="add mod">
          <ac:chgData name="GAETANO RANDAZZO" userId="6bcc7446-c451-42ee-9900-145cf876e556" providerId="ADAL" clId="{F6916BB8-39AD-4E92-84B1-A2F2334DB00C}" dt="2022-12-27T18:10:50.904" v="31610"/>
          <ac:inkMkLst>
            <pc:docMk/>
            <pc:sldMk cId="786001741" sldId="649"/>
            <ac:inkMk id="174" creationId="{50E1FF16-4056-9E23-0529-AA78B524EB84}"/>
          </ac:inkMkLst>
        </pc:inkChg>
        <pc:inkChg chg="add">
          <ac:chgData name="GAETANO RANDAZZO" userId="6bcc7446-c451-42ee-9900-145cf876e556" providerId="ADAL" clId="{F6916BB8-39AD-4E92-84B1-A2F2334DB00C}" dt="2022-12-27T18:09:30.808" v="31603" actId="9405"/>
          <ac:inkMkLst>
            <pc:docMk/>
            <pc:sldMk cId="786001741" sldId="649"/>
            <ac:inkMk id="176" creationId="{8108F3F6-43ED-A3F7-E9B0-0107D08471DF}"/>
          </ac:inkMkLst>
        </pc:inkChg>
        <pc:inkChg chg="add">
          <ac:chgData name="GAETANO RANDAZZO" userId="6bcc7446-c451-42ee-9900-145cf876e556" providerId="ADAL" clId="{F6916BB8-39AD-4E92-84B1-A2F2334DB00C}" dt="2022-12-27T18:09:32.193" v="31604" actId="9405"/>
          <ac:inkMkLst>
            <pc:docMk/>
            <pc:sldMk cId="786001741" sldId="649"/>
            <ac:inkMk id="177" creationId="{B127E1EE-0672-7CDC-50F0-E5AEAA824379}"/>
          </ac:inkMkLst>
        </pc:inkChg>
        <pc:inkChg chg="add mod">
          <ac:chgData name="GAETANO RANDAZZO" userId="6bcc7446-c451-42ee-9900-145cf876e556" providerId="ADAL" clId="{F6916BB8-39AD-4E92-84B1-A2F2334DB00C}" dt="2022-12-27T18:10:50.904" v="31610"/>
          <ac:inkMkLst>
            <pc:docMk/>
            <pc:sldMk cId="786001741" sldId="649"/>
            <ac:inkMk id="178" creationId="{09AF29D7-DC07-A519-69CA-0F9DD94D23BE}"/>
          </ac:inkMkLst>
        </pc:inkChg>
        <pc:inkChg chg="add mod">
          <ac:chgData name="GAETANO RANDAZZO" userId="6bcc7446-c451-42ee-9900-145cf876e556" providerId="ADAL" clId="{F6916BB8-39AD-4E92-84B1-A2F2334DB00C}" dt="2022-12-27T18:10:50.904" v="31610"/>
          <ac:inkMkLst>
            <pc:docMk/>
            <pc:sldMk cId="786001741" sldId="649"/>
            <ac:inkMk id="179" creationId="{90043166-BBB5-9A1A-7323-D0F9931A5C90}"/>
          </ac:inkMkLst>
        </pc:inkChg>
        <pc:inkChg chg="add mod">
          <ac:chgData name="GAETANO RANDAZZO" userId="6bcc7446-c451-42ee-9900-145cf876e556" providerId="ADAL" clId="{F6916BB8-39AD-4E92-84B1-A2F2334DB00C}" dt="2022-12-27T18:10:50.904" v="31610"/>
          <ac:inkMkLst>
            <pc:docMk/>
            <pc:sldMk cId="786001741" sldId="649"/>
            <ac:inkMk id="181" creationId="{9835D762-AF38-5A6F-3DCD-3D4998F13809}"/>
          </ac:inkMkLst>
        </pc:inkChg>
        <pc:inkChg chg="add mod">
          <ac:chgData name="GAETANO RANDAZZO" userId="6bcc7446-c451-42ee-9900-145cf876e556" providerId="ADAL" clId="{F6916BB8-39AD-4E92-84B1-A2F2334DB00C}" dt="2022-12-27T18:10:50.904" v="31610"/>
          <ac:inkMkLst>
            <pc:docMk/>
            <pc:sldMk cId="786001741" sldId="649"/>
            <ac:inkMk id="182" creationId="{4CE525EC-A14D-23A5-17C8-DC38DBDB83A1}"/>
          </ac:inkMkLst>
        </pc:inkChg>
        <pc:cxnChg chg="mod">
          <ac:chgData name="GAETANO RANDAZZO" userId="6bcc7446-c451-42ee-9900-145cf876e556" providerId="ADAL" clId="{F6916BB8-39AD-4E92-84B1-A2F2334DB00C}" dt="2022-12-27T17:52:43.097" v="31454"/>
          <ac:cxnSpMkLst>
            <pc:docMk/>
            <pc:sldMk cId="786001741" sldId="649"/>
            <ac:cxnSpMk id="20" creationId="{F70C2EE6-345E-5C26-32D1-37BA8C3B35C2}"/>
          </ac:cxnSpMkLst>
        </pc:cxnChg>
        <pc:cxnChg chg="mod">
          <ac:chgData name="GAETANO RANDAZZO" userId="6bcc7446-c451-42ee-9900-145cf876e556" providerId="ADAL" clId="{F6916BB8-39AD-4E92-84B1-A2F2334DB00C}" dt="2022-12-27T17:52:43.097" v="31454"/>
          <ac:cxnSpMkLst>
            <pc:docMk/>
            <pc:sldMk cId="786001741" sldId="649"/>
            <ac:cxnSpMk id="23" creationId="{E4B8EDB0-B8D5-3FC3-8155-99F6699C387D}"/>
          </ac:cxnSpMkLst>
        </pc:cxnChg>
        <pc:cxnChg chg="mod">
          <ac:chgData name="GAETANO RANDAZZO" userId="6bcc7446-c451-42ee-9900-145cf876e556" providerId="ADAL" clId="{F6916BB8-39AD-4E92-84B1-A2F2334DB00C}" dt="2022-12-27T17:52:43.097" v="31454"/>
          <ac:cxnSpMkLst>
            <pc:docMk/>
            <pc:sldMk cId="786001741" sldId="649"/>
            <ac:cxnSpMk id="24" creationId="{5E562397-E1AF-8104-DF9E-F8B2F5267292}"/>
          </ac:cxnSpMkLst>
        </pc:cxnChg>
        <pc:cxnChg chg="mod">
          <ac:chgData name="GAETANO RANDAZZO" userId="6bcc7446-c451-42ee-9900-145cf876e556" providerId="ADAL" clId="{F6916BB8-39AD-4E92-84B1-A2F2334DB00C}" dt="2022-12-27T17:52:43.097" v="31454"/>
          <ac:cxnSpMkLst>
            <pc:docMk/>
            <pc:sldMk cId="786001741" sldId="649"/>
            <ac:cxnSpMk id="25" creationId="{D10C4EA1-921D-2C12-9986-A52E2610CAF2}"/>
          </ac:cxnSpMkLst>
        </pc:cxnChg>
        <pc:cxnChg chg="mod">
          <ac:chgData name="GAETANO RANDAZZO" userId="6bcc7446-c451-42ee-9900-145cf876e556" providerId="ADAL" clId="{F6916BB8-39AD-4E92-84B1-A2F2334DB00C}" dt="2022-12-27T17:52:43.097" v="31454"/>
          <ac:cxnSpMkLst>
            <pc:docMk/>
            <pc:sldMk cId="786001741" sldId="649"/>
            <ac:cxnSpMk id="26" creationId="{0D04311C-00F3-D535-3946-BABA87474019}"/>
          </ac:cxnSpMkLst>
        </pc:cxnChg>
        <pc:cxnChg chg="mod">
          <ac:chgData name="GAETANO RANDAZZO" userId="6bcc7446-c451-42ee-9900-145cf876e556" providerId="ADAL" clId="{F6916BB8-39AD-4E92-84B1-A2F2334DB00C}" dt="2022-12-27T17:52:43.097" v="31454"/>
          <ac:cxnSpMkLst>
            <pc:docMk/>
            <pc:sldMk cId="786001741" sldId="649"/>
            <ac:cxnSpMk id="27" creationId="{B0230AD5-4C6A-1AC1-7E7F-0538DFCA93AA}"/>
          </ac:cxnSpMkLst>
        </pc:cxnChg>
        <pc:cxnChg chg="mod">
          <ac:chgData name="GAETANO RANDAZZO" userId="6bcc7446-c451-42ee-9900-145cf876e556" providerId="ADAL" clId="{F6916BB8-39AD-4E92-84B1-A2F2334DB00C}" dt="2022-12-27T17:52:43.097" v="31454"/>
          <ac:cxnSpMkLst>
            <pc:docMk/>
            <pc:sldMk cId="786001741" sldId="649"/>
            <ac:cxnSpMk id="28" creationId="{BB06853A-28C9-2905-8921-53A7AAD61E59}"/>
          </ac:cxnSpMkLst>
        </pc:cxnChg>
        <pc:cxnChg chg="mod">
          <ac:chgData name="GAETANO RANDAZZO" userId="6bcc7446-c451-42ee-9900-145cf876e556" providerId="ADAL" clId="{F6916BB8-39AD-4E92-84B1-A2F2334DB00C}" dt="2022-12-27T17:52:43.097" v="31454"/>
          <ac:cxnSpMkLst>
            <pc:docMk/>
            <pc:sldMk cId="786001741" sldId="649"/>
            <ac:cxnSpMk id="29" creationId="{799E2E98-52B3-C291-995B-EEAAE915EFCD}"/>
          </ac:cxnSpMkLst>
        </pc:cxnChg>
        <pc:cxnChg chg="mod">
          <ac:chgData name="GAETANO RANDAZZO" userId="6bcc7446-c451-42ee-9900-145cf876e556" providerId="ADAL" clId="{F6916BB8-39AD-4E92-84B1-A2F2334DB00C}" dt="2022-12-27T17:52:43.097" v="31454"/>
          <ac:cxnSpMkLst>
            <pc:docMk/>
            <pc:sldMk cId="786001741" sldId="649"/>
            <ac:cxnSpMk id="30" creationId="{F23A2A53-15B0-5E0C-1B52-D39CF2CBC98B}"/>
          </ac:cxnSpMkLst>
        </pc:cxnChg>
        <pc:cxnChg chg="mod">
          <ac:chgData name="GAETANO RANDAZZO" userId="6bcc7446-c451-42ee-9900-145cf876e556" providerId="ADAL" clId="{F6916BB8-39AD-4E92-84B1-A2F2334DB00C}" dt="2022-12-27T17:52:43.097" v="31454"/>
          <ac:cxnSpMkLst>
            <pc:docMk/>
            <pc:sldMk cId="786001741" sldId="649"/>
            <ac:cxnSpMk id="31" creationId="{0FA2683D-8DB5-BD50-A85A-221B43638642}"/>
          </ac:cxnSpMkLst>
        </pc:cxnChg>
        <pc:cxnChg chg="mod">
          <ac:chgData name="GAETANO RANDAZZO" userId="6bcc7446-c451-42ee-9900-145cf876e556" providerId="ADAL" clId="{F6916BB8-39AD-4E92-84B1-A2F2334DB00C}" dt="2022-12-27T17:52:43.097" v="31454"/>
          <ac:cxnSpMkLst>
            <pc:docMk/>
            <pc:sldMk cId="786001741" sldId="649"/>
            <ac:cxnSpMk id="32" creationId="{066A5472-5185-B49A-3EE1-D926F2336B6D}"/>
          </ac:cxnSpMkLst>
        </pc:cxnChg>
        <pc:cxnChg chg="mod">
          <ac:chgData name="GAETANO RANDAZZO" userId="6bcc7446-c451-42ee-9900-145cf876e556" providerId="ADAL" clId="{F6916BB8-39AD-4E92-84B1-A2F2334DB00C}" dt="2022-12-27T17:52:43.097" v="31454"/>
          <ac:cxnSpMkLst>
            <pc:docMk/>
            <pc:sldMk cId="786001741" sldId="649"/>
            <ac:cxnSpMk id="33" creationId="{18FF28E0-3B07-24AA-5DDC-9689762F5798}"/>
          </ac:cxnSpMkLst>
        </pc:cxnChg>
        <pc:cxnChg chg="mod">
          <ac:chgData name="GAETANO RANDAZZO" userId="6bcc7446-c451-42ee-9900-145cf876e556" providerId="ADAL" clId="{F6916BB8-39AD-4E92-84B1-A2F2334DB00C}" dt="2022-12-27T17:52:43.097" v="31454"/>
          <ac:cxnSpMkLst>
            <pc:docMk/>
            <pc:sldMk cId="786001741" sldId="649"/>
            <ac:cxnSpMk id="34" creationId="{FE2D0F21-0A2B-376C-F500-3845E9A29DCB}"/>
          </ac:cxnSpMkLst>
        </pc:cxnChg>
        <pc:cxnChg chg="mod">
          <ac:chgData name="GAETANO RANDAZZO" userId="6bcc7446-c451-42ee-9900-145cf876e556" providerId="ADAL" clId="{F6916BB8-39AD-4E92-84B1-A2F2334DB00C}" dt="2022-12-27T17:52:43.097" v="31454"/>
          <ac:cxnSpMkLst>
            <pc:docMk/>
            <pc:sldMk cId="786001741" sldId="649"/>
            <ac:cxnSpMk id="35" creationId="{A89E05A0-278F-3C72-7E7B-A3E149A39AB7}"/>
          </ac:cxnSpMkLst>
        </pc:cxnChg>
        <pc:cxnChg chg="mod">
          <ac:chgData name="GAETANO RANDAZZO" userId="6bcc7446-c451-42ee-9900-145cf876e556" providerId="ADAL" clId="{F6916BB8-39AD-4E92-84B1-A2F2334DB00C}" dt="2022-12-27T17:52:43.097" v="31454"/>
          <ac:cxnSpMkLst>
            <pc:docMk/>
            <pc:sldMk cId="786001741" sldId="649"/>
            <ac:cxnSpMk id="39" creationId="{84A0878F-D82F-990E-5A8C-1F6233B132A2}"/>
          </ac:cxnSpMkLst>
        </pc:cxnChg>
        <pc:cxnChg chg="mod">
          <ac:chgData name="GAETANO RANDAZZO" userId="6bcc7446-c451-42ee-9900-145cf876e556" providerId="ADAL" clId="{F6916BB8-39AD-4E92-84B1-A2F2334DB00C}" dt="2022-12-27T17:52:43.097" v="31454"/>
          <ac:cxnSpMkLst>
            <pc:docMk/>
            <pc:sldMk cId="786001741" sldId="649"/>
            <ac:cxnSpMk id="40" creationId="{903A767E-9DA0-056E-C37D-8D1F0636187E}"/>
          </ac:cxnSpMkLst>
        </pc:cxnChg>
        <pc:cxnChg chg="mod">
          <ac:chgData name="GAETANO RANDAZZO" userId="6bcc7446-c451-42ee-9900-145cf876e556" providerId="ADAL" clId="{F6916BB8-39AD-4E92-84B1-A2F2334DB00C}" dt="2022-12-27T17:52:43.097" v="31454"/>
          <ac:cxnSpMkLst>
            <pc:docMk/>
            <pc:sldMk cId="786001741" sldId="649"/>
            <ac:cxnSpMk id="47" creationId="{2A2EBD1B-0F66-C146-D073-BF948EAC10E7}"/>
          </ac:cxnSpMkLst>
        </pc:cxnChg>
        <pc:cxnChg chg="mod">
          <ac:chgData name="GAETANO RANDAZZO" userId="6bcc7446-c451-42ee-9900-145cf876e556" providerId="ADAL" clId="{F6916BB8-39AD-4E92-84B1-A2F2334DB00C}" dt="2022-12-27T17:52:43.097" v="31454"/>
          <ac:cxnSpMkLst>
            <pc:docMk/>
            <pc:sldMk cId="786001741" sldId="649"/>
            <ac:cxnSpMk id="48" creationId="{156960F3-44D6-D685-7489-AF20EBD90AF1}"/>
          </ac:cxnSpMkLst>
        </pc:cxnChg>
        <pc:cxnChg chg="mod">
          <ac:chgData name="GAETANO RANDAZZO" userId="6bcc7446-c451-42ee-9900-145cf876e556" providerId="ADAL" clId="{F6916BB8-39AD-4E92-84B1-A2F2334DB00C}" dt="2022-12-27T17:52:43.097" v="31454"/>
          <ac:cxnSpMkLst>
            <pc:docMk/>
            <pc:sldMk cId="786001741" sldId="649"/>
            <ac:cxnSpMk id="50" creationId="{763B4CD8-6258-0CBA-B24B-727D77C7E557}"/>
          </ac:cxnSpMkLst>
        </pc:cxnChg>
        <pc:cxnChg chg="mod">
          <ac:chgData name="GAETANO RANDAZZO" userId="6bcc7446-c451-42ee-9900-145cf876e556" providerId="ADAL" clId="{F6916BB8-39AD-4E92-84B1-A2F2334DB00C}" dt="2022-12-27T17:52:43.097" v="31454"/>
          <ac:cxnSpMkLst>
            <pc:docMk/>
            <pc:sldMk cId="786001741" sldId="649"/>
            <ac:cxnSpMk id="51" creationId="{069DC5CD-607E-AA45-1612-66AEF6DE1819}"/>
          </ac:cxnSpMkLst>
        </pc:cxnChg>
        <pc:cxnChg chg="mod">
          <ac:chgData name="GAETANO RANDAZZO" userId="6bcc7446-c451-42ee-9900-145cf876e556" providerId="ADAL" clId="{F6916BB8-39AD-4E92-84B1-A2F2334DB00C}" dt="2022-12-27T17:52:43.097" v="31454"/>
          <ac:cxnSpMkLst>
            <pc:docMk/>
            <pc:sldMk cId="786001741" sldId="649"/>
            <ac:cxnSpMk id="58" creationId="{E565ACDB-AC70-D113-2606-88AD345E6791}"/>
          </ac:cxnSpMkLst>
        </pc:cxnChg>
        <pc:cxnChg chg="mod">
          <ac:chgData name="GAETANO RANDAZZO" userId="6bcc7446-c451-42ee-9900-145cf876e556" providerId="ADAL" clId="{F6916BB8-39AD-4E92-84B1-A2F2334DB00C}" dt="2022-12-27T17:52:43.097" v="31454"/>
          <ac:cxnSpMkLst>
            <pc:docMk/>
            <pc:sldMk cId="786001741" sldId="649"/>
            <ac:cxnSpMk id="59" creationId="{61D61FAE-5F3A-6E5F-A32F-3404336F663F}"/>
          </ac:cxnSpMkLst>
        </pc:cxnChg>
        <pc:cxnChg chg="mod">
          <ac:chgData name="GAETANO RANDAZZO" userId="6bcc7446-c451-42ee-9900-145cf876e556" providerId="ADAL" clId="{F6916BB8-39AD-4E92-84B1-A2F2334DB00C}" dt="2022-12-27T17:52:43.097" v="31454"/>
          <ac:cxnSpMkLst>
            <pc:docMk/>
            <pc:sldMk cId="786001741" sldId="649"/>
            <ac:cxnSpMk id="60" creationId="{0ED8BB20-EDF3-2E5B-34D5-EB3C466FE2AB}"/>
          </ac:cxnSpMkLst>
        </pc:cxnChg>
        <pc:cxnChg chg="mod">
          <ac:chgData name="GAETANO RANDAZZO" userId="6bcc7446-c451-42ee-9900-145cf876e556" providerId="ADAL" clId="{F6916BB8-39AD-4E92-84B1-A2F2334DB00C}" dt="2022-12-27T17:52:43.097" v="31454"/>
          <ac:cxnSpMkLst>
            <pc:docMk/>
            <pc:sldMk cId="786001741" sldId="649"/>
            <ac:cxnSpMk id="61" creationId="{4EA67C05-F152-C9C4-C10A-2BD53D9119E5}"/>
          </ac:cxnSpMkLst>
        </pc:cxnChg>
        <pc:cxnChg chg="mod">
          <ac:chgData name="GAETANO RANDAZZO" userId="6bcc7446-c451-42ee-9900-145cf876e556" providerId="ADAL" clId="{F6916BB8-39AD-4E92-84B1-A2F2334DB00C}" dt="2022-12-27T17:52:43.097" v="31454"/>
          <ac:cxnSpMkLst>
            <pc:docMk/>
            <pc:sldMk cId="786001741" sldId="649"/>
            <ac:cxnSpMk id="62" creationId="{F261F28C-33E3-3263-0D23-20B9266DBE20}"/>
          </ac:cxnSpMkLst>
        </pc:cxnChg>
        <pc:cxnChg chg="mod">
          <ac:chgData name="GAETANO RANDAZZO" userId="6bcc7446-c451-42ee-9900-145cf876e556" providerId="ADAL" clId="{F6916BB8-39AD-4E92-84B1-A2F2334DB00C}" dt="2022-12-27T17:52:43.097" v="31454"/>
          <ac:cxnSpMkLst>
            <pc:docMk/>
            <pc:sldMk cId="786001741" sldId="649"/>
            <ac:cxnSpMk id="63" creationId="{C39BD5B6-B343-E02D-97BA-EC30A6E1AA85}"/>
          </ac:cxnSpMkLst>
        </pc:cxnChg>
        <pc:cxnChg chg="mod">
          <ac:chgData name="GAETANO RANDAZZO" userId="6bcc7446-c451-42ee-9900-145cf876e556" providerId="ADAL" clId="{F6916BB8-39AD-4E92-84B1-A2F2334DB00C}" dt="2022-12-27T17:52:43.097" v="31454"/>
          <ac:cxnSpMkLst>
            <pc:docMk/>
            <pc:sldMk cId="786001741" sldId="649"/>
            <ac:cxnSpMk id="64" creationId="{CA7EF0A3-B245-EC2D-B4B0-9D19337AA88F}"/>
          </ac:cxnSpMkLst>
        </pc:cxnChg>
        <pc:cxnChg chg="mod">
          <ac:chgData name="GAETANO RANDAZZO" userId="6bcc7446-c451-42ee-9900-145cf876e556" providerId="ADAL" clId="{F6916BB8-39AD-4E92-84B1-A2F2334DB00C}" dt="2022-12-27T17:52:43.097" v="31454"/>
          <ac:cxnSpMkLst>
            <pc:docMk/>
            <pc:sldMk cId="786001741" sldId="649"/>
            <ac:cxnSpMk id="65" creationId="{08142487-5DBA-C9F4-F946-4602108BB87D}"/>
          </ac:cxnSpMkLst>
        </pc:cxnChg>
        <pc:cxnChg chg="mod">
          <ac:chgData name="GAETANO RANDAZZO" userId="6bcc7446-c451-42ee-9900-145cf876e556" providerId="ADAL" clId="{F6916BB8-39AD-4E92-84B1-A2F2334DB00C}" dt="2022-12-27T17:52:43.097" v="31454"/>
          <ac:cxnSpMkLst>
            <pc:docMk/>
            <pc:sldMk cId="786001741" sldId="649"/>
            <ac:cxnSpMk id="66" creationId="{A52CCE1C-928A-1C9D-DA73-C1F71FBBBC56}"/>
          </ac:cxnSpMkLst>
        </pc:cxnChg>
        <pc:cxnChg chg="mod">
          <ac:chgData name="GAETANO RANDAZZO" userId="6bcc7446-c451-42ee-9900-145cf876e556" providerId="ADAL" clId="{F6916BB8-39AD-4E92-84B1-A2F2334DB00C}" dt="2022-12-27T17:52:43.097" v="31454"/>
          <ac:cxnSpMkLst>
            <pc:docMk/>
            <pc:sldMk cId="786001741" sldId="649"/>
            <ac:cxnSpMk id="67" creationId="{6F46D710-CD95-E5CE-7D21-1851B8C3FBDA}"/>
          </ac:cxnSpMkLst>
        </pc:cxnChg>
        <pc:cxnChg chg="mod">
          <ac:chgData name="GAETANO RANDAZZO" userId="6bcc7446-c451-42ee-9900-145cf876e556" providerId="ADAL" clId="{F6916BB8-39AD-4E92-84B1-A2F2334DB00C}" dt="2022-12-27T17:52:43.097" v="31454"/>
          <ac:cxnSpMkLst>
            <pc:docMk/>
            <pc:sldMk cId="786001741" sldId="649"/>
            <ac:cxnSpMk id="68" creationId="{C7B27035-ED1D-D65B-1BF0-4110F752122D}"/>
          </ac:cxnSpMkLst>
        </pc:cxnChg>
        <pc:cxnChg chg="mod">
          <ac:chgData name="GAETANO RANDAZZO" userId="6bcc7446-c451-42ee-9900-145cf876e556" providerId="ADAL" clId="{F6916BB8-39AD-4E92-84B1-A2F2334DB00C}" dt="2022-12-27T17:52:43.097" v="31454"/>
          <ac:cxnSpMkLst>
            <pc:docMk/>
            <pc:sldMk cId="786001741" sldId="649"/>
            <ac:cxnSpMk id="69" creationId="{57B14686-FB8D-C46A-5F4C-C5F50C299DF0}"/>
          </ac:cxnSpMkLst>
        </pc:cxnChg>
        <pc:cxnChg chg="mod">
          <ac:chgData name="GAETANO RANDAZZO" userId="6bcc7446-c451-42ee-9900-145cf876e556" providerId="ADAL" clId="{F6916BB8-39AD-4E92-84B1-A2F2334DB00C}" dt="2022-12-27T17:52:43.097" v="31454"/>
          <ac:cxnSpMkLst>
            <pc:docMk/>
            <pc:sldMk cId="786001741" sldId="649"/>
            <ac:cxnSpMk id="70" creationId="{3CF13CC4-00CB-BF65-A935-0F0A09D73599}"/>
          </ac:cxnSpMkLst>
        </pc:cxnChg>
        <pc:cxnChg chg="mod">
          <ac:chgData name="GAETANO RANDAZZO" userId="6bcc7446-c451-42ee-9900-145cf876e556" providerId="ADAL" clId="{F6916BB8-39AD-4E92-84B1-A2F2334DB00C}" dt="2022-12-27T17:52:43.097" v="31454"/>
          <ac:cxnSpMkLst>
            <pc:docMk/>
            <pc:sldMk cId="786001741" sldId="649"/>
            <ac:cxnSpMk id="71" creationId="{62CA309F-28F6-705E-E3E1-1D61DC27E73F}"/>
          </ac:cxnSpMkLst>
        </pc:cxnChg>
        <pc:cxnChg chg="mod">
          <ac:chgData name="GAETANO RANDAZZO" userId="6bcc7446-c451-42ee-9900-145cf876e556" providerId="ADAL" clId="{F6916BB8-39AD-4E92-84B1-A2F2334DB00C}" dt="2022-12-27T17:52:43.097" v="31454"/>
          <ac:cxnSpMkLst>
            <pc:docMk/>
            <pc:sldMk cId="786001741" sldId="649"/>
            <ac:cxnSpMk id="72" creationId="{C216F7EB-CFD6-7E44-65C6-27330181911A}"/>
          </ac:cxnSpMkLst>
        </pc:cxnChg>
        <pc:cxnChg chg="mod">
          <ac:chgData name="GAETANO RANDAZZO" userId="6bcc7446-c451-42ee-9900-145cf876e556" providerId="ADAL" clId="{F6916BB8-39AD-4E92-84B1-A2F2334DB00C}" dt="2022-12-27T17:52:43.097" v="31454"/>
          <ac:cxnSpMkLst>
            <pc:docMk/>
            <pc:sldMk cId="786001741" sldId="649"/>
            <ac:cxnSpMk id="73" creationId="{438E411C-DF41-9D55-0443-F39239F41177}"/>
          </ac:cxnSpMkLst>
        </pc:cxnChg>
        <pc:cxnChg chg="mod">
          <ac:chgData name="GAETANO RANDAZZO" userId="6bcc7446-c451-42ee-9900-145cf876e556" providerId="ADAL" clId="{F6916BB8-39AD-4E92-84B1-A2F2334DB00C}" dt="2022-12-27T17:52:43.097" v="31454"/>
          <ac:cxnSpMkLst>
            <pc:docMk/>
            <pc:sldMk cId="786001741" sldId="649"/>
            <ac:cxnSpMk id="74" creationId="{1CA838E1-F565-F790-5696-5D481710B98B}"/>
          </ac:cxnSpMkLst>
        </pc:cxnChg>
        <pc:cxnChg chg="mod">
          <ac:chgData name="GAETANO RANDAZZO" userId="6bcc7446-c451-42ee-9900-145cf876e556" providerId="ADAL" clId="{F6916BB8-39AD-4E92-84B1-A2F2334DB00C}" dt="2022-12-27T17:52:43.097" v="31454"/>
          <ac:cxnSpMkLst>
            <pc:docMk/>
            <pc:sldMk cId="786001741" sldId="649"/>
            <ac:cxnSpMk id="75" creationId="{A042BD14-35F0-75DD-85A0-5316B8369544}"/>
          </ac:cxnSpMkLst>
        </pc:cxnChg>
        <pc:cxnChg chg="mod">
          <ac:chgData name="GAETANO RANDAZZO" userId="6bcc7446-c451-42ee-9900-145cf876e556" providerId="ADAL" clId="{F6916BB8-39AD-4E92-84B1-A2F2334DB00C}" dt="2022-12-27T17:52:43.097" v="31454"/>
          <ac:cxnSpMkLst>
            <pc:docMk/>
            <pc:sldMk cId="786001741" sldId="649"/>
            <ac:cxnSpMk id="76" creationId="{A7557EB5-9A23-F098-E97F-7FDC73FA2D43}"/>
          </ac:cxnSpMkLst>
        </pc:cxnChg>
        <pc:cxnChg chg="mod">
          <ac:chgData name="GAETANO RANDAZZO" userId="6bcc7446-c451-42ee-9900-145cf876e556" providerId="ADAL" clId="{F6916BB8-39AD-4E92-84B1-A2F2334DB00C}" dt="2022-12-27T17:52:43.097" v="31454"/>
          <ac:cxnSpMkLst>
            <pc:docMk/>
            <pc:sldMk cId="786001741" sldId="649"/>
            <ac:cxnSpMk id="77" creationId="{18EA9F53-591E-9A62-D574-EF0020E51756}"/>
          </ac:cxnSpMkLst>
        </pc:cxnChg>
        <pc:cxnChg chg="mod">
          <ac:chgData name="GAETANO RANDAZZO" userId="6bcc7446-c451-42ee-9900-145cf876e556" providerId="ADAL" clId="{F6916BB8-39AD-4E92-84B1-A2F2334DB00C}" dt="2022-12-27T17:52:43.097" v="31454"/>
          <ac:cxnSpMkLst>
            <pc:docMk/>
            <pc:sldMk cId="786001741" sldId="649"/>
            <ac:cxnSpMk id="78" creationId="{0B8D5DA2-1023-314B-7F69-BCEF7FEC16F8}"/>
          </ac:cxnSpMkLst>
        </pc:cxnChg>
        <pc:cxnChg chg="mod">
          <ac:chgData name="GAETANO RANDAZZO" userId="6bcc7446-c451-42ee-9900-145cf876e556" providerId="ADAL" clId="{F6916BB8-39AD-4E92-84B1-A2F2334DB00C}" dt="2022-12-27T17:52:43.097" v="31454"/>
          <ac:cxnSpMkLst>
            <pc:docMk/>
            <pc:sldMk cId="786001741" sldId="649"/>
            <ac:cxnSpMk id="79" creationId="{E3388B2F-C054-BDA4-F981-E46D5A5452FB}"/>
          </ac:cxnSpMkLst>
        </pc:cxnChg>
        <pc:cxnChg chg="mod">
          <ac:chgData name="GAETANO RANDAZZO" userId="6bcc7446-c451-42ee-9900-145cf876e556" providerId="ADAL" clId="{F6916BB8-39AD-4E92-84B1-A2F2334DB00C}" dt="2022-12-27T17:52:43.097" v="31454"/>
          <ac:cxnSpMkLst>
            <pc:docMk/>
            <pc:sldMk cId="786001741" sldId="649"/>
            <ac:cxnSpMk id="80" creationId="{ECE15E0D-BADB-6160-1244-07F6872453E0}"/>
          </ac:cxnSpMkLst>
        </pc:cxnChg>
        <pc:cxnChg chg="mod">
          <ac:chgData name="GAETANO RANDAZZO" userId="6bcc7446-c451-42ee-9900-145cf876e556" providerId="ADAL" clId="{F6916BB8-39AD-4E92-84B1-A2F2334DB00C}" dt="2022-12-27T17:52:43.097" v="31454"/>
          <ac:cxnSpMkLst>
            <pc:docMk/>
            <pc:sldMk cId="786001741" sldId="649"/>
            <ac:cxnSpMk id="81" creationId="{6B51B783-BDD1-F8A4-B791-B74B854A34F9}"/>
          </ac:cxnSpMkLst>
        </pc:cxnChg>
        <pc:cxnChg chg="mod">
          <ac:chgData name="GAETANO RANDAZZO" userId="6bcc7446-c451-42ee-9900-145cf876e556" providerId="ADAL" clId="{F6916BB8-39AD-4E92-84B1-A2F2334DB00C}" dt="2022-12-27T17:52:43.097" v="31454"/>
          <ac:cxnSpMkLst>
            <pc:docMk/>
            <pc:sldMk cId="786001741" sldId="649"/>
            <ac:cxnSpMk id="82" creationId="{B08C8BE5-20A9-9247-DDF0-283C250D1AFE}"/>
          </ac:cxnSpMkLst>
        </pc:cxnChg>
        <pc:cxnChg chg="mod">
          <ac:chgData name="GAETANO RANDAZZO" userId="6bcc7446-c451-42ee-9900-145cf876e556" providerId="ADAL" clId="{F6916BB8-39AD-4E92-84B1-A2F2334DB00C}" dt="2022-12-27T17:52:43.097" v="31454"/>
          <ac:cxnSpMkLst>
            <pc:docMk/>
            <pc:sldMk cId="786001741" sldId="649"/>
            <ac:cxnSpMk id="83" creationId="{365646DF-9D24-6809-2DB5-DB6119E037C5}"/>
          </ac:cxnSpMkLst>
        </pc:cxnChg>
        <pc:cxnChg chg="mod">
          <ac:chgData name="GAETANO RANDAZZO" userId="6bcc7446-c451-42ee-9900-145cf876e556" providerId="ADAL" clId="{F6916BB8-39AD-4E92-84B1-A2F2334DB00C}" dt="2022-12-27T17:52:43.097" v="31454"/>
          <ac:cxnSpMkLst>
            <pc:docMk/>
            <pc:sldMk cId="786001741" sldId="649"/>
            <ac:cxnSpMk id="84" creationId="{D8560A9F-BB5D-683E-3691-EA8007EB50ED}"/>
          </ac:cxnSpMkLst>
        </pc:cxnChg>
        <pc:cxnChg chg="mod">
          <ac:chgData name="GAETANO RANDAZZO" userId="6bcc7446-c451-42ee-9900-145cf876e556" providerId="ADAL" clId="{F6916BB8-39AD-4E92-84B1-A2F2334DB00C}" dt="2022-12-27T17:52:43.097" v="31454"/>
          <ac:cxnSpMkLst>
            <pc:docMk/>
            <pc:sldMk cId="786001741" sldId="649"/>
            <ac:cxnSpMk id="85" creationId="{639F3B53-27B9-7090-7E84-BE53FF33A2C5}"/>
          </ac:cxnSpMkLst>
        </pc:cxnChg>
        <pc:cxnChg chg="mod">
          <ac:chgData name="GAETANO RANDAZZO" userId="6bcc7446-c451-42ee-9900-145cf876e556" providerId="ADAL" clId="{F6916BB8-39AD-4E92-84B1-A2F2334DB00C}" dt="2022-12-27T17:52:43.097" v="31454"/>
          <ac:cxnSpMkLst>
            <pc:docMk/>
            <pc:sldMk cId="786001741" sldId="649"/>
            <ac:cxnSpMk id="86" creationId="{819F56DC-E7B8-A089-F88A-C7C77E0442B9}"/>
          </ac:cxnSpMkLst>
        </pc:cxnChg>
        <pc:cxnChg chg="mod">
          <ac:chgData name="GAETANO RANDAZZO" userId="6bcc7446-c451-42ee-9900-145cf876e556" providerId="ADAL" clId="{F6916BB8-39AD-4E92-84B1-A2F2334DB00C}" dt="2022-12-27T17:52:43.097" v="31454"/>
          <ac:cxnSpMkLst>
            <pc:docMk/>
            <pc:sldMk cId="786001741" sldId="649"/>
            <ac:cxnSpMk id="87" creationId="{E0AE70F9-7A0E-F2F3-A347-BC19056E5D82}"/>
          </ac:cxnSpMkLst>
        </pc:cxnChg>
        <pc:cxnChg chg="mod">
          <ac:chgData name="GAETANO RANDAZZO" userId="6bcc7446-c451-42ee-9900-145cf876e556" providerId="ADAL" clId="{F6916BB8-39AD-4E92-84B1-A2F2334DB00C}" dt="2022-12-27T17:52:43.097" v="31454"/>
          <ac:cxnSpMkLst>
            <pc:docMk/>
            <pc:sldMk cId="786001741" sldId="649"/>
            <ac:cxnSpMk id="88" creationId="{F92B71BB-4256-85E8-A295-7AD257259D1A}"/>
          </ac:cxnSpMkLst>
        </pc:cxnChg>
        <pc:cxnChg chg="mod">
          <ac:chgData name="GAETANO RANDAZZO" userId="6bcc7446-c451-42ee-9900-145cf876e556" providerId="ADAL" clId="{F6916BB8-39AD-4E92-84B1-A2F2334DB00C}" dt="2022-12-27T17:52:43.097" v="31454"/>
          <ac:cxnSpMkLst>
            <pc:docMk/>
            <pc:sldMk cId="786001741" sldId="649"/>
            <ac:cxnSpMk id="89" creationId="{FE5D1254-6CDB-EC53-B951-94CEF0149961}"/>
          </ac:cxnSpMkLst>
        </pc:cxnChg>
        <pc:cxnChg chg="mod">
          <ac:chgData name="GAETANO RANDAZZO" userId="6bcc7446-c451-42ee-9900-145cf876e556" providerId="ADAL" clId="{F6916BB8-39AD-4E92-84B1-A2F2334DB00C}" dt="2022-12-27T17:52:43.097" v="31454"/>
          <ac:cxnSpMkLst>
            <pc:docMk/>
            <pc:sldMk cId="786001741" sldId="649"/>
            <ac:cxnSpMk id="90" creationId="{F102F131-178D-7203-A944-465EE2ABE9E0}"/>
          </ac:cxnSpMkLst>
        </pc:cxnChg>
        <pc:cxnChg chg="mod">
          <ac:chgData name="GAETANO RANDAZZO" userId="6bcc7446-c451-42ee-9900-145cf876e556" providerId="ADAL" clId="{F6916BB8-39AD-4E92-84B1-A2F2334DB00C}" dt="2022-12-27T17:52:43.097" v="31454"/>
          <ac:cxnSpMkLst>
            <pc:docMk/>
            <pc:sldMk cId="786001741" sldId="649"/>
            <ac:cxnSpMk id="91" creationId="{41A91809-1E8E-FFF4-A18A-9D486BB828C1}"/>
          </ac:cxnSpMkLst>
        </pc:cxnChg>
        <pc:cxnChg chg="mod">
          <ac:chgData name="GAETANO RANDAZZO" userId="6bcc7446-c451-42ee-9900-145cf876e556" providerId="ADAL" clId="{F6916BB8-39AD-4E92-84B1-A2F2334DB00C}" dt="2022-12-27T17:52:43.097" v="31454"/>
          <ac:cxnSpMkLst>
            <pc:docMk/>
            <pc:sldMk cId="786001741" sldId="649"/>
            <ac:cxnSpMk id="92" creationId="{A1A3CEBC-71F1-9011-7D59-B907A4B3E8B4}"/>
          </ac:cxnSpMkLst>
        </pc:cxnChg>
        <pc:cxnChg chg="mod">
          <ac:chgData name="GAETANO RANDAZZO" userId="6bcc7446-c451-42ee-9900-145cf876e556" providerId="ADAL" clId="{F6916BB8-39AD-4E92-84B1-A2F2334DB00C}" dt="2022-12-27T17:52:43.097" v="31454"/>
          <ac:cxnSpMkLst>
            <pc:docMk/>
            <pc:sldMk cId="786001741" sldId="649"/>
            <ac:cxnSpMk id="93" creationId="{AE3C4179-2056-2AFF-D5AC-1788130ADC42}"/>
          </ac:cxnSpMkLst>
        </pc:cxnChg>
        <pc:cxnChg chg="mod">
          <ac:chgData name="GAETANO RANDAZZO" userId="6bcc7446-c451-42ee-9900-145cf876e556" providerId="ADAL" clId="{F6916BB8-39AD-4E92-84B1-A2F2334DB00C}" dt="2022-12-27T17:52:43.097" v="31454"/>
          <ac:cxnSpMkLst>
            <pc:docMk/>
            <pc:sldMk cId="786001741" sldId="649"/>
            <ac:cxnSpMk id="94" creationId="{7450C650-FBF7-D852-D1A8-708A2C3FC26A}"/>
          </ac:cxnSpMkLst>
        </pc:cxnChg>
        <pc:cxnChg chg="mod">
          <ac:chgData name="GAETANO RANDAZZO" userId="6bcc7446-c451-42ee-9900-145cf876e556" providerId="ADAL" clId="{F6916BB8-39AD-4E92-84B1-A2F2334DB00C}" dt="2022-12-27T17:52:43.097" v="31454"/>
          <ac:cxnSpMkLst>
            <pc:docMk/>
            <pc:sldMk cId="786001741" sldId="649"/>
            <ac:cxnSpMk id="95" creationId="{3FBED44C-1C20-7E95-0C70-93CCC3DFA0D7}"/>
          </ac:cxnSpMkLst>
        </pc:cxnChg>
        <pc:cxnChg chg="mod">
          <ac:chgData name="GAETANO RANDAZZO" userId="6bcc7446-c451-42ee-9900-145cf876e556" providerId="ADAL" clId="{F6916BB8-39AD-4E92-84B1-A2F2334DB00C}" dt="2022-12-27T17:52:43.097" v="31454"/>
          <ac:cxnSpMkLst>
            <pc:docMk/>
            <pc:sldMk cId="786001741" sldId="649"/>
            <ac:cxnSpMk id="96" creationId="{BFDBCD2A-9A22-9648-EEAF-4C49E93D3FCC}"/>
          </ac:cxnSpMkLst>
        </pc:cxnChg>
      </pc:sldChg>
      <pc:sldChg chg="addSp delSp modSp new mod setBg">
        <pc:chgData name="GAETANO RANDAZZO" userId="6bcc7446-c451-42ee-9900-145cf876e556" providerId="ADAL" clId="{F6916BB8-39AD-4E92-84B1-A2F2334DB00C}" dt="2022-12-27T19:15:35.150" v="32791" actId="26606"/>
        <pc:sldMkLst>
          <pc:docMk/>
          <pc:sldMk cId="1792742081" sldId="649"/>
        </pc:sldMkLst>
        <pc:spChg chg="del">
          <ac:chgData name="GAETANO RANDAZZO" userId="6bcc7446-c451-42ee-9900-145cf876e556" providerId="ADAL" clId="{F6916BB8-39AD-4E92-84B1-A2F2334DB00C}" dt="2022-12-27T19:14:34.870" v="32782" actId="478"/>
          <ac:spMkLst>
            <pc:docMk/>
            <pc:sldMk cId="1792742081" sldId="649"/>
            <ac:spMk id="2" creationId="{811BBC38-1A8B-9FC7-E412-CDED318020A1}"/>
          </ac:spMkLst>
        </pc:spChg>
        <pc:spChg chg="del">
          <ac:chgData name="GAETANO RANDAZZO" userId="6bcc7446-c451-42ee-9900-145cf876e556" providerId="ADAL" clId="{F6916BB8-39AD-4E92-84B1-A2F2334DB00C}" dt="2022-12-27T19:14:37.348" v="32783" actId="478"/>
          <ac:spMkLst>
            <pc:docMk/>
            <pc:sldMk cId="1792742081" sldId="649"/>
            <ac:spMk id="3" creationId="{82ADE438-3D90-9B3A-4C3A-1E756AF80A56}"/>
          </ac:spMkLst>
        </pc:spChg>
        <pc:spChg chg="add del">
          <ac:chgData name="GAETANO RANDAZZO" userId="6bcc7446-c451-42ee-9900-145cf876e556" providerId="ADAL" clId="{F6916BB8-39AD-4E92-84B1-A2F2334DB00C}" dt="2022-12-27T19:15:29.286" v="32789" actId="26606"/>
          <ac:spMkLst>
            <pc:docMk/>
            <pc:sldMk cId="1792742081" sldId="649"/>
            <ac:spMk id="7" creationId="{42A4FC2C-047E-45A5-965D-8E1E3BF09BC6}"/>
          </ac:spMkLst>
        </pc:spChg>
        <pc:spChg chg="add">
          <ac:chgData name="GAETANO RANDAZZO" userId="6bcc7446-c451-42ee-9900-145cf876e556" providerId="ADAL" clId="{F6916BB8-39AD-4E92-84B1-A2F2334DB00C}" dt="2022-12-27T19:15:35.150" v="32791" actId="26606"/>
          <ac:spMkLst>
            <pc:docMk/>
            <pc:sldMk cId="1792742081" sldId="649"/>
            <ac:spMk id="8" creationId="{42A4FC2C-047E-45A5-965D-8E1E3BF09BC6}"/>
          </ac:spMkLst>
        </pc:spChg>
        <pc:spChg chg="add del">
          <ac:chgData name="GAETANO RANDAZZO" userId="6bcc7446-c451-42ee-9900-145cf876e556" providerId="ADAL" clId="{F6916BB8-39AD-4E92-84B1-A2F2334DB00C}" dt="2022-12-27T19:15:06.638" v="32787" actId="26606"/>
          <ac:spMkLst>
            <pc:docMk/>
            <pc:sldMk cId="1792742081" sldId="649"/>
            <ac:spMk id="10" creationId="{42A4FC2C-047E-45A5-965D-8E1E3BF09BC6}"/>
          </ac:spMkLst>
        </pc:spChg>
        <pc:picChg chg="add mod">
          <ac:chgData name="GAETANO RANDAZZO" userId="6bcc7446-c451-42ee-9900-145cf876e556" providerId="ADAL" clId="{F6916BB8-39AD-4E92-84B1-A2F2334DB00C}" dt="2022-12-27T19:15:35.150" v="32791" actId="26606"/>
          <ac:picMkLst>
            <pc:docMk/>
            <pc:sldMk cId="1792742081" sldId="649"/>
            <ac:picMk id="5" creationId="{0FF502BB-1E14-006C-BD54-7921B3C20902}"/>
          </ac:picMkLst>
        </pc:picChg>
      </pc:sldChg>
      <pc:sldChg chg="addSp delSp modSp new del mod">
        <pc:chgData name="GAETANO RANDAZZO" userId="6bcc7446-c451-42ee-9900-145cf876e556" providerId="ADAL" clId="{F6916BB8-39AD-4E92-84B1-A2F2334DB00C}" dt="2022-12-27T19:02:08.482" v="32564" actId="47"/>
        <pc:sldMkLst>
          <pc:docMk/>
          <pc:sldMk cId="2476302121" sldId="650"/>
        </pc:sldMkLst>
        <pc:spChg chg="del">
          <ac:chgData name="GAETANO RANDAZZO" userId="6bcc7446-c451-42ee-9900-145cf876e556" providerId="ADAL" clId="{F6916BB8-39AD-4E92-84B1-A2F2334DB00C}" dt="2022-12-27T18:15:59.830" v="31942" actId="478"/>
          <ac:spMkLst>
            <pc:docMk/>
            <pc:sldMk cId="2476302121" sldId="650"/>
            <ac:spMk id="2" creationId="{963B3419-45FD-664C-916B-B0EA04D7EF07}"/>
          </ac:spMkLst>
        </pc:spChg>
        <pc:spChg chg="del">
          <ac:chgData name="GAETANO RANDAZZO" userId="6bcc7446-c451-42ee-9900-145cf876e556" providerId="ADAL" clId="{F6916BB8-39AD-4E92-84B1-A2F2334DB00C}" dt="2022-12-27T18:16:01.534" v="31943" actId="478"/>
          <ac:spMkLst>
            <pc:docMk/>
            <pc:sldMk cId="2476302121" sldId="650"/>
            <ac:spMk id="3" creationId="{2B56DDE2-B2BA-EB4D-34C7-0E25D8E99043}"/>
          </ac:spMkLst>
        </pc:spChg>
        <pc:spChg chg="add mod">
          <ac:chgData name="GAETANO RANDAZZO" userId="6bcc7446-c451-42ee-9900-145cf876e556" providerId="ADAL" clId="{F6916BB8-39AD-4E92-84B1-A2F2334DB00C}" dt="2022-12-27T18:22:19.072" v="32261" actId="1076"/>
          <ac:spMkLst>
            <pc:docMk/>
            <pc:sldMk cId="2476302121" sldId="650"/>
            <ac:spMk id="4" creationId="{35740AE5-A1F7-4006-6A51-87ACE1A0F1F6}"/>
          </ac:spMkLst>
        </pc:spChg>
        <pc:spChg chg="add mod">
          <ac:chgData name="GAETANO RANDAZZO" userId="6bcc7446-c451-42ee-9900-145cf876e556" providerId="ADAL" clId="{F6916BB8-39AD-4E92-84B1-A2F2334DB00C}" dt="2022-12-27T18:25:11.401" v="32502" actId="113"/>
          <ac:spMkLst>
            <pc:docMk/>
            <pc:sldMk cId="2476302121" sldId="650"/>
            <ac:spMk id="5" creationId="{D585E15F-9450-3CFA-D4FB-107F354DC238}"/>
          </ac:spMkLst>
        </pc:spChg>
        <pc:spChg chg="add mod">
          <ac:chgData name="GAETANO RANDAZZO" userId="6bcc7446-c451-42ee-9900-145cf876e556" providerId="ADAL" clId="{F6916BB8-39AD-4E92-84B1-A2F2334DB00C}" dt="2022-12-27T18:22:19.072" v="32261" actId="1076"/>
          <ac:spMkLst>
            <pc:docMk/>
            <pc:sldMk cId="2476302121" sldId="650"/>
            <ac:spMk id="6" creationId="{F347BED4-3E58-EA31-7F0E-C26FA658C954}"/>
          </ac:spMkLst>
        </pc:spChg>
        <pc:spChg chg="mod">
          <ac:chgData name="GAETANO RANDAZZO" userId="6bcc7446-c451-42ee-9900-145cf876e556" providerId="ADAL" clId="{F6916BB8-39AD-4E92-84B1-A2F2334DB00C}" dt="2022-12-27T18:20:32.154" v="32254"/>
          <ac:spMkLst>
            <pc:docMk/>
            <pc:sldMk cId="2476302121" sldId="650"/>
            <ac:spMk id="9" creationId="{D7FC0626-9812-A8EE-468B-277DFF7C8A9C}"/>
          </ac:spMkLst>
        </pc:spChg>
        <pc:spChg chg="mod">
          <ac:chgData name="GAETANO RANDAZZO" userId="6bcc7446-c451-42ee-9900-145cf876e556" providerId="ADAL" clId="{F6916BB8-39AD-4E92-84B1-A2F2334DB00C}" dt="2022-12-27T18:20:32.154" v="32254"/>
          <ac:spMkLst>
            <pc:docMk/>
            <pc:sldMk cId="2476302121" sldId="650"/>
            <ac:spMk id="10" creationId="{78AEB264-9CA6-393B-4488-AE792717CE94}"/>
          </ac:spMkLst>
        </pc:spChg>
        <pc:spChg chg="mod">
          <ac:chgData name="GAETANO RANDAZZO" userId="6bcc7446-c451-42ee-9900-145cf876e556" providerId="ADAL" clId="{F6916BB8-39AD-4E92-84B1-A2F2334DB00C}" dt="2022-12-27T18:20:32.154" v="32254"/>
          <ac:spMkLst>
            <pc:docMk/>
            <pc:sldMk cId="2476302121" sldId="650"/>
            <ac:spMk id="11" creationId="{2EC346C8-3D1C-CDD8-A8E4-CDE41302E9CE}"/>
          </ac:spMkLst>
        </pc:spChg>
        <pc:spChg chg="mod">
          <ac:chgData name="GAETANO RANDAZZO" userId="6bcc7446-c451-42ee-9900-145cf876e556" providerId="ADAL" clId="{F6916BB8-39AD-4E92-84B1-A2F2334DB00C}" dt="2022-12-27T18:20:32.154" v="32254"/>
          <ac:spMkLst>
            <pc:docMk/>
            <pc:sldMk cId="2476302121" sldId="650"/>
            <ac:spMk id="12" creationId="{6D954A62-4891-BDB4-3F55-0D98D597904A}"/>
          </ac:spMkLst>
        </pc:spChg>
        <pc:spChg chg="mod">
          <ac:chgData name="GAETANO RANDAZZO" userId="6bcc7446-c451-42ee-9900-145cf876e556" providerId="ADAL" clId="{F6916BB8-39AD-4E92-84B1-A2F2334DB00C}" dt="2022-12-27T18:20:32.154" v="32254"/>
          <ac:spMkLst>
            <pc:docMk/>
            <pc:sldMk cId="2476302121" sldId="650"/>
            <ac:spMk id="14" creationId="{8083A7C5-B767-406B-FC4B-BF5A4A5C9446}"/>
          </ac:spMkLst>
        </pc:spChg>
        <pc:spChg chg="mod">
          <ac:chgData name="GAETANO RANDAZZO" userId="6bcc7446-c451-42ee-9900-145cf876e556" providerId="ADAL" clId="{F6916BB8-39AD-4E92-84B1-A2F2334DB00C}" dt="2022-12-27T18:20:32.154" v="32254"/>
          <ac:spMkLst>
            <pc:docMk/>
            <pc:sldMk cId="2476302121" sldId="650"/>
            <ac:spMk id="15" creationId="{64C240FD-AADA-9037-433A-2F3FB673C4DF}"/>
          </ac:spMkLst>
        </pc:spChg>
        <pc:spChg chg="mod">
          <ac:chgData name="GAETANO RANDAZZO" userId="6bcc7446-c451-42ee-9900-145cf876e556" providerId="ADAL" clId="{F6916BB8-39AD-4E92-84B1-A2F2334DB00C}" dt="2022-12-27T18:20:32.154" v="32254"/>
          <ac:spMkLst>
            <pc:docMk/>
            <pc:sldMk cId="2476302121" sldId="650"/>
            <ac:spMk id="16" creationId="{1AEB4F8E-6301-1E27-ECAF-21CC0F516E9D}"/>
          </ac:spMkLst>
        </pc:spChg>
        <pc:spChg chg="mod">
          <ac:chgData name="GAETANO RANDAZZO" userId="6bcc7446-c451-42ee-9900-145cf876e556" providerId="ADAL" clId="{F6916BB8-39AD-4E92-84B1-A2F2334DB00C}" dt="2022-12-27T18:20:32.154" v="32254"/>
          <ac:spMkLst>
            <pc:docMk/>
            <pc:sldMk cId="2476302121" sldId="650"/>
            <ac:spMk id="17" creationId="{3B662DC0-803C-54F5-7B90-CD97B47E6ABF}"/>
          </ac:spMkLst>
        </pc:spChg>
        <pc:spChg chg="mod">
          <ac:chgData name="GAETANO RANDAZZO" userId="6bcc7446-c451-42ee-9900-145cf876e556" providerId="ADAL" clId="{F6916BB8-39AD-4E92-84B1-A2F2334DB00C}" dt="2022-12-27T18:20:32.154" v="32254"/>
          <ac:spMkLst>
            <pc:docMk/>
            <pc:sldMk cId="2476302121" sldId="650"/>
            <ac:spMk id="18" creationId="{80CB075C-3C22-D699-253C-21C4D45638A6}"/>
          </ac:spMkLst>
        </pc:spChg>
        <pc:spChg chg="mod">
          <ac:chgData name="GAETANO RANDAZZO" userId="6bcc7446-c451-42ee-9900-145cf876e556" providerId="ADAL" clId="{F6916BB8-39AD-4E92-84B1-A2F2334DB00C}" dt="2022-12-27T18:20:32.154" v="32254"/>
          <ac:spMkLst>
            <pc:docMk/>
            <pc:sldMk cId="2476302121" sldId="650"/>
            <ac:spMk id="19" creationId="{16B58607-3A18-B239-97C6-7190C8B29E64}"/>
          </ac:spMkLst>
        </pc:spChg>
        <pc:spChg chg="mod">
          <ac:chgData name="GAETANO RANDAZZO" userId="6bcc7446-c451-42ee-9900-145cf876e556" providerId="ADAL" clId="{F6916BB8-39AD-4E92-84B1-A2F2334DB00C}" dt="2022-12-27T18:20:32.154" v="32254"/>
          <ac:spMkLst>
            <pc:docMk/>
            <pc:sldMk cId="2476302121" sldId="650"/>
            <ac:spMk id="20" creationId="{F4A2A4C9-F6FE-EAB6-06D8-58D69DF4251F}"/>
          </ac:spMkLst>
        </pc:spChg>
        <pc:spChg chg="mod">
          <ac:chgData name="GAETANO RANDAZZO" userId="6bcc7446-c451-42ee-9900-145cf876e556" providerId="ADAL" clId="{F6916BB8-39AD-4E92-84B1-A2F2334DB00C}" dt="2022-12-27T18:20:32.154" v="32254"/>
          <ac:spMkLst>
            <pc:docMk/>
            <pc:sldMk cId="2476302121" sldId="650"/>
            <ac:spMk id="21" creationId="{5369AB29-A4C4-8617-1356-8D5968B55DF8}"/>
          </ac:spMkLst>
        </pc:spChg>
        <pc:spChg chg="mod">
          <ac:chgData name="GAETANO RANDAZZO" userId="6bcc7446-c451-42ee-9900-145cf876e556" providerId="ADAL" clId="{F6916BB8-39AD-4E92-84B1-A2F2334DB00C}" dt="2022-12-27T18:20:32.154" v="32254"/>
          <ac:spMkLst>
            <pc:docMk/>
            <pc:sldMk cId="2476302121" sldId="650"/>
            <ac:spMk id="40" creationId="{69DCB454-5065-DE40-1934-4F85B4B32E6C}"/>
          </ac:spMkLst>
        </pc:spChg>
        <pc:spChg chg="mod">
          <ac:chgData name="GAETANO RANDAZZO" userId="6bcc7446-c451-42ee-9900-145cf876e556" providerId="ADAL" clId="{F6916BB8-39AD-4E92-84B1-A2F2334DB00C}" dt="2022-12-27T18:20:32.154" v="32254"/>
          <ac:spMkLst>
            <pc:docMk/>
            <pc:sldMk cId="2476302121" sldId="650"/>
            <ac:spMk id="45" creationId="{F005376A-14B6-D1EE-50A6-B9779C6AA450}"/>
          </ac:spMkLst>
        </pc:spChg>
        <pc:spChg chg="mod">
          <ac:chgData name="GAETANO RANDAZZO" userId="6bcc7446-c451-42ee-9900-145cf876e556" providerId="ADAL" clId="{F6916BB8-39AD-4E92-84B1-A2F2334DB00C}" dt="2022-12-27T18:20:32.154" v="32254"/>
          <ac:spMkLst>
            <pc:docMk/>
            <pc:sldMk cId="2476302121" sldId="650"/>
            <ac:spMk id="46" creationId="{76C9BF48-AACB-066D-8CC6-648ADFC3BFC0}"/>
          </ac:spMkLst>
        </pc:spChg>
        <pc:spChg chg="mod">
          <ac:chgData name="GAETANO RANDAZZO" userId="6bcc7446-c451-42ee-9900-145cf876e556" providerId="ADAL" clId="{F6916BB8-39AD-4E92-84B1-A2F2334DB00C}" dt="2022-12-27T18:20:32.154" v="32254"/>
          <ac:spMkLst>
            <pc:docMk/>
            <pc:sldMk cId="2476302121" sldId="650"/>
            <ac:spMk id="48" creationId="{6A851DF3-60A0-D229-FAA2-2B603E76BCAB}"/>
          </ac:spMkLst>
        </pc:spChg>
        <pc:spChg chg="mod">
          <ac:chgData name="GAETANO RANDAZZO" userId="6bcc7446-c451-42ee-9900-145cf876e556" providerId="ADAL" clId="{F6916BB8-39AD-4E92-84B1-A2F2334DB00C}" dt="2022-12-27T18:20:32.154" v="32254"/>
          <ac:spMkLst>
            <pc:docMk/>
            <pc:sldMk cId="2476302121" sldId="650"/>
            <ac:spMk id="100" creationId="{81E6E92C-1A59-5DF3-605C-EAF608542E3A}"/>
          </ac:spMkLst>
        </pc:spChg>
        <pc:spChg chg="mod">
          <ac:chgData name="GAETANO RANDAZZO" userId="6bcc7446-c451-42ee-9900-145cf876e556" providerId="ADAL" clId="{F6916BB8-39AD-4E92-84B1-A2F2334DB00C}" dt="2022-12-27T18:20:32.154" v="32254"/>
          <ac:spMkLst>
            <pc:docMk/>
            <pc:sldMk cId="2476302121" sldId="650"/>
            <ac:spMk id="101" creationId="{4E7DF4B8-AF1D-6C86-BE20-22DEBDE51084}"/>
          </ac:spMkLst>
        </pc:spChg>
        <pc:spChg chg="mod">
          <ac:chgData name="GAETANO RANDAZZO" userId="6bcc7446-c451-42ee-9900-145cf876e556" providerId="ADAL" clId="{F6916BB8-39AD-4E92-84B1-A2F2334DB00C}" dt="2022-12-27T18:20:32.154" v="32254"/>
          <ac:spMkLst>
            <pc:docMk/>
            <pc:sldMk cId="2476302121" sldId="650"/>
            <ac:spMk id="102" creationId="{962CB2FD-9D03-8C81-76D7-0214E90D0671}"/>
          </ac:spMkLst>
        </pc:spChg>
        <pc:spChg chg="mod">
          <ac:chgData name="GAETANO RANDAZZO" userId="6bcc7446-c451-42ee-9900-145cf876e556" providerId="ADAL" clId="{F6916BB8-39AD-4E92-84B1-A2F2334DB00C}" dt="2022-12-27T18:20:32.154" v="32254"/>
          <ac:spMkLst>
            <pc:docMk/>
            <pc:sldMk cId="2476302121" sldId="650"/>
            <ac:spMk id="103" creationId="{736415C2-880B-030F-C514-07002C864B6C}"/>
          </ac:spMkLst>
        </pc:spChg>
        <pc:spChg chg="mod">
          <ac:chgData name="GAETANO RANDAZZO" userId="6bcc7446-c451-42ee-9900-145cf876e556" providerId="ADAL" clId="{F6916BB8-39AD-4E92-84B1-A2F2334DB00C}" dt="2022-12-27T18:20:32.154" v="32254"/>
          <ac:spMkLst>
            <pc:docMk/>
            <pc:sldMk cId="2476302121" sldId="650"/>
            <ac:spMk id="104" creationId="{24FB42F6-2439-5E28-9A84-D484CAAFA954}"/>
          </ac:spMkLst>
        </pc:spChg>
        <pc:spChg chg="mod">
          <ac:chgData name="GAETANO RANDAZZO" userId="6bcc7446-c451-42ee-9900-145cf876e556" providerId="ADAL" clId="{F6916BB8-39AD-4E92-84B1-A2F2334DB00C}" dt="2022-12-27T18:20:32.154" v="32254"/>
          <ac:spMkLst>
            <pc:docMk/>
            <pc:sldMk cId="2476302121" sldId="650"/>
            <ac:spMk id="105" creationId="{43C016E0-24B5-7B20-8C44-45DEC1556CC4}"/>
          </ac:spMkLst>
        </pc:spChg>
        <pc:spChg chg="mod">
          <ac:chgData name="GAETANO RANDAZZO" userId="6bcc7446-c451-42ee-9900-145cf876e556" providerId="ADAL" clId="{F6916BB8-39AD-4E92-84B1-A2F2334DB00C}" dt="2022-12-27T18:20:32.154" v="32254"/>
          <ac:spMkLst>
            <pc:docMk/>
            <pc:sldMk cId="2476302121" sldId="650"/>
            <ac:spMk id="106" creationId="{6B109E30-4105-0EE5-9E5F-41B762482D75}"/>
          </ac:spMkLst>
        </pc:spChg>
        <pc:spChg chg="mod">
          <ac:chgData name="GAETANO RANDAZZO" userId="6bcc7446-c451-42ee-9900-145cf876e556" providerId="ADAL" clId="{F6916BB8-39AD-4E92-84B1-A2F2334DB00C}" dt="2022-12-27T18:20:32.154" v="32254"/>
          <ac:spMkLst>
            <pc:docMk/>
            <pc:sldMk cId="2476302121" sldId="650"/>
            <ac:spMk id="107" creationId="{701A6166-7FE7-9597-B4DA-CEA5630B70FC}"/>
          </ac:spMkLst>
        </pc:spChg>
        <pc:spChg chg="add mod">
          <ac:chgData name="GAETANO RANDAZZO" userId="6bcc7446-c451-42ee-9900-145cf876e556" providerId="ADAL" clId="{F6916BB8-39AD-4E92-84B1-A2F2334DB00C}" dt="2022-12-27T18:20:39.037" v="32255" actId="1076"/>
          <ac:spMkLst>
            <pc:docMk/>
            <pc:sldMk cId="2476302121" sldId="650"/>
            <ac:spMk id="111" creationId="{7C5B5F74-ED9A-0725-DFC3-0BFECDDE6404}"/>
          </ac:spMkLst>
        </pc:spChg>
        <pc:spChg chg="add mod">
          <ac:chgData name="GAETANO RANDAZZO" userId="6bcc7446-c451-42ee-9900-145cf876e556" providerId="ADAL" clId="{F6916BB8-39AD-4E92-84B1-A2F2334DB00C}" dt="2022-12-27T18:20:39.037" v="32255" actId="1076"/>
          <ac:spMkLst>
            <pc:docMk/>
            <pc:sldMk cId="2476302121" sldId="650"/>
            <ac:spMk id="112" creationId="{756D10A4-F7D8-09FC-12AC-93BF47061BB5}"/>
          </ac:spMkLst>
        </pc:spChg>
        <pc:spChg chg="add mod">
          <ac:chgData name="GAETANO RANDAZZO" userId="6bcc7446-c451-42ee-9900-145cf876e556" providerId="ADAL" clId="{F6916BB8-39AD-4E92-84B1-A2F2334DB00C}" dt="2022-12-27T18:20:39.037" v="32255" actId="1076"/>
          <ac:spMkLst>
            <pc:docMk/>
            <pc:sldMk cId="2476302121" sldId="650"/>
            <ac:spMk id="113" creationId="{52E2D92C-30EF-D000-C709-944175D456E5}"/>
          </ac:spMkLst>
        </pc:spChg>
        <pc:spChg chg="add mod">
          <ac:chgData name="GAETANO RANDAZZO" userId="6bcc7446-c451-42ee-9900-145cf876e556" providerId="ADAL" clId="{F6916BB8-39AD-4E92-84B1-A2F2334DB00C}" dt="2022-12-27T18:20:39.037" v="32255" actId="1076"/>
          <ac:spMkLst>
            <pc:docMk/>
            <pc:sldMk cId="2476302121" sldId="650"/>
            <ac:spMk id="114" creationId="{1A53DF9C-CB5C-233C-4EDD-CE5D748DE7D9}"/>
          </ac:spMkLst>
        </pc:spChg>
        <pc:spChg chg="add mod">
          <ac:chgData name="GAETANO RANDAZZO" userId="6bcc7446-c451-42ee-9900-145cf876e556" providerId="ADAL" clId="{F6916BB8-39AD-4E92-84B1-A2F2334DB00C}" dt="2022-12-27T18:21:03.085" v="32259" actId="404"/>
          <ac:spMkLst>
            <pc:docMk/>
            <pc:sldMk cId="2476302121" sldId="650"/>
            <ac:spMk id="115" creationId="{0752B4E6-83C2-752D-AF1A-31CA8E526613}"/>
          </ac:spMkLst>
        </pc:spChg>
        <pc:spChg chg="add mod">
          <ac:chgData name="GAETANO RANDAZZO" userId="6bcc7446-c451-42ee-9900-145cf876e556" providerId="ADAL" clId="{F6916BB8-39AD-4E92-84B1-A2F2334DB00C}" dt="2022-12-27T18:23:19.498" v="32267" actId="14100"/>
          <ac:spMkLst>
            <pc:docMk/>
            <pc:sldMk cId="2476302121" sldId="650"/>
            <ac:spMk id="118" creationId="{8D935603-3A4D-4228-2105-731619903693}"/>
          </ac:spMkLst>
        </pc:spChg>
        <pc:spChg chg="add mod">
          <ac:chgData name="GAETANO RANDAZZO" userId="6bcc7446-c451-42ee-9900-145cf876e556" providerId="ADAL" clId="{F6916BB8-39AD-4E92-84B1-A2F2334DB00C}" dt="2022-12-27T18:24:42.330" v="32486" actId="20577"/>
          <ac:spMkLst>
            <pc:docMk/>
            <pc:sldMk cId="2476302121" sldId="650"/>
            <ac:spMk id="119" creationId="{4CAE1FB5-AB2D-4DC5-C88E-91E392EF44B7}"/>
          </ac:spMkLst>
        </pc:spChg>
        <pc:grpChg chg="add mod">
          <ac:chgData name="GAETANO RANDAZZO" userId="6bcc7446-c451-42ee-9900-145cf876e556" providerId="ADAL" clId="{F6916BB8-39AD-4E92-84B1-A2F2334DB00C}" dt="2022-12-27T18:20:39.037" v="32255" actId="1076"/>
          <ac:grpSpMkLst>
            <pc:docMk/>
            <pc:sldMk cId="2476302121" sldId="650"/>
            <ac:grpSpMk id="7" creationId="{775CDEC9-4B3C-32AD-B198-2A81FD7FF16C}"/>
          </ac:grpSpMkLst>
        </pc:grpChg>
        <pc:grpChg chg="mod">
          <ac:chgData name="GAETANO RANDAZZO" userId="6bcc7446-c451-42ee-9900-145cf876e556" providerId="ADAL" clId="{F6916BB8-39AD-4E92-84B1-A2F2334DB00C}" dt="2022-12-27T18:20:32.154" v="32254"/>
          <ac:grpSpMkLst>
            <pc:docMk/>
            <pc:sldMk cId="2476302121" sldId="650"/>
            <ac:grpSpMk id="8" creationId="{9BB8B884-DD86-DA3D-B98B-1B7D007E157F}"/>
          </ac:grpSpMkLst>
        </pc:grpChg>
        <pc:grpChg chg="mod">
          <ac:chgData name="GAETANO RANDAZZO" userId="6bcc7446-c451-42ee-9900-145cf876e556" providerId="ADAL" clId="{F6916BB8-39AD-4E92-84B1-A2F2334DB00C}" dt="2022-12-27T18:20:32.154" v="32254"/>
          <ac:grpSpMkLst>
            <pc:docMk/>
            <pc:sldMk cId="2476302121" sldId="650"/>
            <ac:grpSpMk id="13" creationId="{FB4A6B95-ADE4-87C8-40AC-B4B426D1D7FA}"/>
          </ac:grpSpMkLst>
        </pc:grpChg>
        <pc:grpChg chg="mod">
          <ac:chgData name="GAETANO RANDAZZO" userId="6bcc7446-c451-42ee-9900-145cf876e556" providerId="ADAL" clId="{F6916BB8-39AD-4E92-84B1-A2F2334DB00C}" dt="2022-12-27T18:20:32.154" v="32254"/>
          <ac:grpSpMkLst>
            <pc:docMk/>
            <pc:sldMk cId="2476302121" sldId="650"/>
            <ac:grpSpMk id="22" creationId="{CE5B71DE-6C03-A31E-5994-D8376920A86B}"/>
          </ac:grpSpMkLst>
        </pc:grpChg>
        <pc:grpChg chg="mod">
          <ac:chgData name="GAETANO RANDAZZO" userId="6bcc7446-c451-42ee-9900-145cf876e556" providerId="ADAL" clId="{F6916BB8-39AD-4E92-84B1-A2F2334DB00C}" dt="2022-12-27T18:20:32.154" v="32254"/>
          <ac:grpSpMkLst>
            <pc:docMk/>
            <pc:sldMk cId="2476302121" sldId="650"/>
            <ac:grpSpMk id="24" creationId="{D78D487C-0165-BFCD-7C67-295F9EDDC528}"/>
          </ac:grpSpMkLst>
        </pc:grpChg>
        <pc:grpChg chg="mod">
          <ac:chgData name="GAETANO RANDAZZO" userId="6bcc7446-c451-42ee-9900-145cf876e556" providerId="ADAL" clId="{F6916BB8-39AD-4E92-84B1-A2F2334DB00C}" dt="2022-12-27T18:20:32.154" v="32254"/>
          <ac:grpSpMkLst>
            <pc:docMk/>
            <pc:sldMk cId="2476302121" sldId="650"/>
            <ac:grpSpMk id="25" creationId="{520C0522-A7FD-40E0-D694-EEC573D22B76}"/>
          </ac:grpSpMkLst>
        </pc:grpChg>
        <pc:grpChg chg="mod">
          <ac:chgData name="GAETANO RANDAZZO" userId="6bcc7446-c451-42ee-9900-145cf876e556" providerId="ADAL" clId="{F6916BB8-39AD-4E92-84B1-A2F2334DB00C}" dt="2022-12-27T18:20:32.154" v="32254"/>
          <ac:grpSpMkLst>
            <pc:docMk/>
            <pc:sldMk cId="2476302121" sldId="650"/>
            <ac:grpSpMk id="39" creationId="{4A4D7211-D3DC-D447-E917-0E3508914B1B}"/>
          </ac:grpSpMkLst>
        </pc:grpChg>
        <pc:grpChg chg="mod">
          <ac:chgData name="GAETANO RANDAZZO" userId="6bcc7446-c451-42ee-9900-145cf876e556" providerId="ADAL" clId="{F6916BB8-39AD-4E92-84B1-A2F2334DB00C}" dt="2022-12-27T18:20:32.154" v="32254"/>
          <ac:grpSpMkLst>
            <pc:docMk/>
            <pc:sldMk cId="2476302121" sldId="650"/>
            <ac:grpSpMk id="41" creationId="{0D41528D-F5DB-E2A4-976D-5AD1345C1278}"/>
          </ac:grpSpMkLst>
        </pc:grpChg>
        <pc:grpChg chg="mod">
          <ac:chgData name="GAETANO RANDAZZO" userId="6bcc7446-c451-42ee-9900-145cf876e556" providerId="ADAL" clId="{F6916BB8-39AD-4E92-84B1-A2F2334DB00C}" dt="2022-12-27T18:20:32.154" v="32254"/>
          <ac:grpSpMkLst>
            <pc:docMk/>
            <pc:sldMk cId="2476302121" sldId="650"/>
            <ac:grpSpMk id="44" creationId="{75813358-EB88-B101-002C-F0631ED8E1FD}"/>
          </ac:grpSpMkLst>
        </pc:grpChg>
        <pc:grpChg chg="mod">
          <ac:chgData name="GAETANO RANDAZZO" userId="6bcc7446-c451-42ee-9900-145cf876e556" providerId="ADAL" clId="{F6916BB8-39AD-4E92-84B1-A2F2334DB00C}" dt="2022-12-27T18:20:32.154" v="32254"/>
          <ac:grpSpMkLst>
            <pc:docMk/>
            <pc:sldMk cId="2476302121" sldId="650"/>
            <ac:grpSpMk id="47" creationId="{6D6FB51F-7A70-1FEA-8C71-7327BCA942B4}"/>
          </ac:grpSpMkLst>
        </pc:grpChg>
        <pc:grpChg chg="mod">
          <ac:chgData name="GAETANO RANDAZZO" userId="6bcc7446-c451-42ee-9900-145cf876e556" providerId="ADAL" clId="{F6916BB8-39AD-4E92-84B1-A2F2334DB00C}" dt="2022-12-27T18:20:32.154" v="32254"/>
          <ac:grpSpMkLst>
            <pc:docMk/>
            <pc:sldMk cId="2476302121" sldId="650"/>
            <ac:grpSpMk id="49" creationId="{3290B343-8EA9-3C2C-0321-C1804852F04E}"/>
          </ac:grpSpMkLst>
        </pc:grpChg>
        <pc:grpChg chg="mod">
          <ac:chgData name="GAETANO RANDAZZO" userId="6bcc7446-c451-42ee-9900-145cf876e556" providerId="ADAL" clId="{F6916BB8-39AD-4E92-84B1-A2F2334DB00C}" dt="2022-12-27T18:20:32.154" v="32254"/>
          <ac:grpSpMkLst>
            <pc:docMk/>
            <pc:sldMk cId="2476302121" sldId="650"/>
            <ac:grpSpMk id="52" creationId="{843F21AC-B6EA-98DD-4A6F-281F1E62040D}"/>
          </ac:grpSpMkLst>
        </pc:grpChg>
        <pc:grpChg chg="mod">
          <ac:chgData name="GAETANO RANDAZZO" userId="6bcc7446-c451-42ee-9900-145cf876e556" providerId="ADAL" clId="{F6916BB8-39AD-4E92-84B1-A2F2334DB00C}" dt="2022-12-27T18:20:32.154" v="32254"/>
          <ac:grpSpMkLst>
            <pc:docMk/>
            <pc:sldMk cId="2476302121" sldId="650"/>
            <ac:grpSpMk id="58" creationId="{CE9CC96E-16F4-12BD-448A-6E606939DECF}"/>
          </ac:grpSpMkLst>
        </pc:grpChg>
        <pc:picChg chg="mod">
          <ac:chgData name="GAETANO RANDAZZO" userId="6bcc7446-c451-42ee-9900-145cf876e556" providerId="ADAL" clId="{F6916BB8-39AD-4E92-84B1-A2F2334DB00C}" dt="2022-12-27T18:20:32.154" v="32254"/>
          <ac:picMkLst>
            <pc:docMk/>
            <pc:sldMk cId="2476302121" sldId="650"/>
            <ac:picMk id="60" creationId="{02BBC723-B830-D4B9-0A9D-F4902764B23C}"/>
          </ac:picMkLst>
        </pc:picChg>
        <pc:inkChg chg="mod">
          <ac:chgData name="GAETANO RANDAZZO" userId="6bcc7446-c451-42ee-9900-145cf876e556" providerId="ADAL" clId="{F6916BB8-39AD-4E92-84B1-A2F2334DB00C}" dt="2022-12-27T18:20:32.154" v="32254"/>
          <ac:inkMkLst>
            <pc:docMk/>
            <pc:sldMk cId="2476302121" sldId="650"/>
            <ac:inkMk id="55" creationId="{69F17F43-D3CA-AF1E-E4A7-60A0D5F30FEC}"/>
          </ac:inkMkLst>
        </pc:inkChg>
        <pc:inkChg chg="mod">
          <ac:chgData name="GAETANO RANDAZZO" userId="6bcc7446-c451-42ee-9900-145cf876e556" providerId="ADAL" clId="{F6916BB8-39AD-4E92-84B1-A2F2334DB00C}" dt="2022-12-27T18:20:32.154" v="32254"/>
          <ac:inkMkLst>
            <pc:docMk/>
            <pc:sldMk cId="2476302121" sldId="650"/>
            <ac:inkMk id="56" creationId="{7A35D3C8-0DDB-DD55-9F73-63F9B0C80E8B}"/>
          </ac:inkMkLst>
        </pc:inkChg>
        <pc:inkChg chg="mod">
          <ac:chgData name="GAETANO RANDAZZO" userId="6bcc7446-c451-42ee-9900-145cf876e556" providerId="ADAL" clId="{F6916BB8-39AD-4E92-84B1-A2F2334DB00C}" dt="2022-12-27T18:20:32.154" v="32254"/>
          <ac:inkMkLst>
            <pc:docMk/>
            <pc:sldMk cId="2476302121" sldId="650"/>
            <ac:inkMk id="57" creationId="{B0DF373B-B8E6-B69B-37DA-270DDFEC942E}"/>
          </ac:inkMkLst>
        </pc:inkChg>
        <pc:inkChg chg="mod">
          <ac:chgData name="GAETANO RANDAZZO" userId="6bcc7446-c451-42ee-9900-145cf876e556" providerId="ADAL" clId="{F6916BB8-39AD-4E92-84B1-A2F2334DB00C}" dt="2022-12-27T18:20:32.154" v="32254"/>
          <ac:inkMkLst>
            <pc:docMk/>
            <pc:sldMk cId="2476302121" sldId="650"/>
            <ac:inkMk id="59" creationId="{998E607C-891E-0ADE-5AAA-D06F3855C75C}"/>
          </ac:inkMkLst>
        </pc:inkChg>
        <pc:inkChg chg="mod">
          <ac:chgData name="GAETANO RANDAZZO" userId="6bcc7446-c451-42ee-9900-145cf876e556" providerId="ADAL" clId="{F6916BB8-39AD-4E92-84B1-A2F2334DB00C}" dt="2022-12-27T18:20:32.154" v="32254"/>
          <ac:inkMkLst>
            <pc:docMk/>
            <pc:sldMk cId="2476302121" sldId="650"/>
            <ac:inkMk id="108" creationId="{A4944F81-6C9E-9F29-7FD9-1538F6CE7CB9}"/>
          </ac:inkMkLst>
        </pc:inkChg>
        <pc:inkChg chg="mod">
          <ac:chgData name="GAETANO RANDAZZO" userId="6bcc7446-c451-42ee-9900-145cf876e556" providerId="ADAL" clId="{F6916BB8-39AD-4E92-84B1-A2F2334DB00C}" dt="2022-12-27T18:20:32.154" v="32254"/>
          <ac:inkMkLst>
            <pc:docMk/>
            <pc:sldMk cId="2476302121" sldId="650"/>
            <ac:inkMk id="109" creationId="{C5E74DE7-9368-C9C8-F051-73E7C7057EBF}"/>
          </ac:inkMkLst>
        </pc:inkChg>
        <pc:inkChg chg="mod">
          <ac:chgData name="GAETANO RANDAZZO" userId="6bcc7446-c451-42ee-9900-145cf876e556" providerId="ADAL" clId="{F6916BB8-39AD-4E92-84B1-A2F2334DB00C}" dt="2022-12-27T18:20:32.154" v="32254"/>
          <ac:inkMkLst>
            <pc:docMk/>
            <pc:sldMk cId="2476302121" sldId="650"/>
            <ac:inkMk id="110" creationId="{B7B66355-9DDB-3FC1-5E07-AB65626B2B1C}"/>
          </ac:inkMkLst>
        </pc:inkChg>
        <pc:cxnChg chg="mod">
          <ac:chgData name="GAETANO RANDAZZO" userId="6bcc7446-c451-42ee-9900-145cf876e556" providerId="ADAL" clId="{F6916BB8-39AD-4E92-84B1-A2F2334DB00C}" dt="2022-12-27T18:20:32.154" v="32254"/>
          <ac:cxnSpMkLst>
            <pc:docMk/>
            <pc:sldMk cId="2476302121" sldId="650"/>
            <ac:cxnSpMk id="23" creationId="{B1A07CC1-8F8A-340B-9607-2ABB60EFE683}"/>
          </ac:cxnSpMkLst>
        </pc:cxnChg>
        <pc:cxnChg chg="mod">
          <ac:chgData name="GAETANO RANDAZZO" userId="6bcc7446-c451-42ee-9900-145cf876e556" providerId="ADAL" clId="{F6916BB8-39AD-4E92-84B1-A2F2334DB00C}" dt="2022-12-27T18:20:32.154" v="32254"/>
          <ac:cxnSpMkLst>
            <pc:docMk/>
            <pc:sldMk cId="2476302121" sldId="650"/>
            <ac:cxnSpMk id="26" creationId="{20EBC2F8-1B3A-B464-4416-C7766B67559F}"/>
          </ac:cxnSpMkLst>
        </pc:cxnChg>
        <pc:cxnChg chg="mod">
          <ac:chgData name="GAETANO RANDAZZO" userId="6bcc7446-c451-42ee-9900-145cf876e556" providerId="ADAL" clId="{F6916BB8-39AD-4E92-84B1-A2F2334DB00C}" dt="2022-12-27T18:20:32.154" v="32254"/>
          <ac:cxnSpMkLst>
            <pc:docMk/>
            <pc:sldMk cId="2476302121" sldId="650"/>
            <ac:cxnSpMk id="27" creationId="{8FB66412-BA15-67CA-70B9-1A1ECC8CC26C}"/>
          </ac:cxnSpMkLst>
        </pc:cxnChg>
        <pc:cxnChg chg="mod">
          <ac:chgData name="GAETANO RANDAZZO" userId="6bcc7446-c451-42ee-9900-145cf876e556" providerId="ADAL" clId="{F6916BB8-39AD-4E92-84B1-A2F2334DB00C}" dt="2022-12-27T18:20:32.154" v="32254"/>
          <ac:cxnSpMkLst>
            <pc:docMk/>
            <pc:sldMk cId="2476302121" sldId="650"/>
            <ac:cxnSpMk id="28" creationId="{696364B1-4061-04D0-A45A-DFB9F20490CF}"/>
          </ac:cxnSpMkLst>
        </pc:cxnChg>
        <pc:cxnChg chg="mod">
          <ac:chgData name="GAETANO RANDAZZO" userId="6bcc7446-c451-42ee-9900-145cf876e556" providerId="ADAL" clId="{F6916BB8-39AD-4E92-84B1-A2F2334DB00C}" dt="2022-12-27T18:20:32.154" v="32254"/>
          <ac:cxnSpMkLst>
            <pc:docMk/>
            <pc:sldMk cId="2476302121" sldId="650"/>
            <ac:cxnSpMk id="29" creationId="{3513092D-D886-83EB-40A9-9DB49DAD4F73}"/>
          </ac:cxnSpMkLst>
        </pc:cxnChg>
        <pc:cxnChg chg="mod">
          <ac:chgData name="GAETANO RANDAZZO" userId="6bcc7446-c451-42ee-9900-145cf876e556" providerId="ADAL" clId="{F6916BB8-39AD-4E92-84B1-A2F2334DB00C}" dt="2022-12-27T18:20:32.154" v="32254"/>
          <ac:cxnSpMkLst>
            <pc:docMk/>
            <pc:sldMk cId="2476302121" sldId="650"/>
            <ac:cxnSpMk id="30" creationId="{E3EE08E4-D9B9-908E-0E95-811E6BF219FE}"/>
          </ac:cxnSpMkLst>
        </pc:cxnChg>
        <pc:cxnChg chg="mod">
          <ac:chgData name="GAETANO RANDAZZO" userId="6bcc7446-c451-42ee-9900-145cf876e556" providerId="ADAL" clId="{F6916BB8-39AD-4E92-84B1-A2F2334DB00C}" dt="2022-12-27T18:20:32.154" v="32254"/>
          <ac:cxnSpMkLst>
            <pc:docMk/>
            <pc:sldMk cId="2476302121" sldId="650"/>
            <ac:cxnSpMk id="31" creationId="{8553510C-4B1A-6DCB-197C-600A2A101F54}"/>
          </ac:cxnSpMkLst>
        </pc:cxnChg>
        <pc:cxnChg chg="mod">
          <ac:chgData name="GAETANO RANDAZZO" userId="6bcc7446-c451-42ee-9900-145cf876e556" providerId="ADAL" clId="{F6916BB8-39AD-4E92-84B1-A2F2334DB00C}" dt="2022-12-27T18:20:32.154" v="32254"/>
          <ac:cxnSpMkLst>
            <pc:docMk/>
            <pc:sldMk cId="2476302121" sldId="650"/>
            <ac:cxnSpMk id="32" creationId="{A0B194D9-8359-A229-4049-E2166E2DB340}"/>
          </ac:cxnSpMkLst>
        </pc:cxnChg>
        <pc:cxnChg chg="mod">
          <ac:chgData name="GAETANO RANDAZZO" userId="6bcc7446-c451-42ee-9900-145cf876e556" providerId="ADAL" clId="{F6916BB8-39AD-4E92-84B1-A2F2334DB00C}" dt="2022-12-27T18:20:32.154" v="32254"/>
          <ac:cxnSpMkLst>
            <pc:docMk/>
            <pc:sldMk cId="2476302121" sldId="650"/>
            <ac:cxnSpMk id="33" creationId="{8DECE2AC-AAFC-6047-BF6C-6E1DA509D0AE}"/>
          </ac:cxnSpMkLst>
        </pc:cxnChg>
        <pc:cxnChg chg="mod">
          <ac:chgData name="GAETANO RANDAZZO" userId="6bcc7446-c451-42ee-9900-145cf876e556" providerId="ADAL" clId="{F6916BB8-39AD-4E92-84B1-A2F2334DB00C}" dt="2022-12-27T18:20:32.154" v="32254"/>
          <ac:cxnSpMkLst>
            <pc:docMk/>
            <pc:sldMk cId="2476302121" sldId="650"/>
            <ac:cxnSpMk id="34" creationId="{9349B0E2-2BF1-32EF-AD89-B1ED8829A51F}"/>
          </ac:cxnSpMkLst>
        </pc:cxnChg>
        <pc:cxnChg chg="mod">
          <ac:chgData name="GAETANO RANDAZZO" userId="6bcc7446-c451-42ee-9900-145cf876e556" providerId="ADAL" clId="{F6916BB8-39AD-4E92-84B1-A2F2334DB00C}" dt="2022-12-27T18:20:32.154" v="32254"/>
          <ac:cxnSpMkLst>
            <pc:docMk/>
            <pc:sldMk cId="2476302121" sldId="650"/>
            <ac:cxnSpMk id="35" creationId="{D5718CB1-3191-EAC6-68E5-572E15A2823A}"/>
          </ac:cxnSpMkLst>
        </pc:cxnChg>
        <pc:cxnChg chg="mod">
          <ac:chgData name="GAETANO RANDAZZO" userId="6bcc7446-c451-42ee-9900-145cf876e556" providerId="ADAL" clId="{F6916BB8-39AD-4E92-84B1-A2F2334DB00C}" dt="2022-12-27T18:20:32.154" v="32254"/>
          <ac:cxnSpMkLst>
            <pc:docMk/>
            <pc:sldMk cId="2476302121" sldId="650"/>
            <ac:cxnSpMk id="36" creationId="{7C26D736-6266-57CD-DE60-D92E90156958}"/>
          </ac:cxnSpMkLst>
        </pc:cxnChg>
        <pc:cxnChg chg="mod">
          <ac:chgData name="GAETANO RANDAZZO" userId="6bcc7446-c451-42ee-9900-145cf876e556" providerId="ADAL" clId="{F6916BB8-39AD-4E92-84B1-A2F2334DB00C}" dt="2022-12-27T18:20:32.154" v="32254"/>
          <ac:cxnSpMkLst>
            <pc:docMk/>
            <pc:sldMk cId="2476302121" sldId="650"/>
            <ac:cxnSpMk id="37" creationId="{17A4BF73-56E0-017C-2E16-43EB5598C8BD}"/>
          </ac:cxnSpMkLst>
        </pc:cxnChg>
        <pc:cxnChg chg="mod">
          <ac:chgData name="GAETANO RANDAZZO" userId="6bcc7446-c451-42ee-9900-145cf876e556" providerId="ADAL" clId="{F6916BB8-39AD-4E92-84B1-A2F2334DB00C}" dt="2022-12-27T18:20:32.154" v="32254"/>
          <ac:cxnSpMkLst>
            <pc:docMk/>
            <pc:sldMk cId="2476302121" sldId="650"/>
            <ac:cxnSpMk id="38" creationId="{D1016193-7DA7-E05E-B98D-959D4B6B0FDA}"/>
          </ac:cxnSpMkLst>
        </pc:cxnChg>
        <pc:cxnChg chg="mod">
          <ac:chgData name="GAETANO RANDAZZO" userId="6bcc7446-c451-42ee-9900-145cf876e556" providerId="ADAL" clId="{F6916BB8-39AD-4E92-84B1-A2F2334DB00C}" dt="2022-12-27T18:20:32.154" v="32254"/>
          <ac:cxnSpMkLst>
            <pc:docMk/>
            <pc:sldMk cId="2476302121" sldId="650"/>
            <ac:cxnSpMk id="42" creationId="{A96096A3-09FA-48BC-42C7-7E1EDCC7DD09}"/>
          </ac:cxnSpMkLst>
        </pc:cxnChg>
        <pc:cxnChg chg="mod">
          <ac:chgData name="GAETANO RANDAZZO" userId="6bcc7446-c451-42ee-9900-145cf876e556" providerId="ADAL" clId="{F6916BB8-39AD-4E92-84B1-A2F2334DB00C}" dt="2022-12-27T18:20:32.154" v="32254"/>
          <ac:cxnSpMkLst>
            <pc:docMk/>
            <pc:sldMk cId="2476302121" sldId="650"/>
            <ac:cxnSpMk id="43" creationId="{73C47FC2-8937-08A2-7796-D8EDC56D7206}"/>
          </ac:cxnSpMkLst>
        </pc:cxnChg>
        <pc:cxnChg chg="mod">
          <ac:chgData name="GAETANO RANDAZZO" userId="6bcc7446-c451-42ee-9900-145cf876e556" providerId="ADAL" clId="{F6916BB8-39AD-4E92-84B1-A2F2334DB00C}" dt="2022-12-27T18:20:32.154" v="32254"/>
          <ac:cxnSpMkLst>
            <pc:docMk/>
            <pc:sldMk cId="2476302121" sldId="650"/>
            <ac:cxnSpMk id="50" creationId="{F539C698-B0D8-83DD-03BF-39B4CD8AA3AD}"/>
          </ac:cxnSpMkLst>
        </pc:cxnChg>
        <pc:cxnChg chg="mod">
          <ac:chgData name="GAETANO RANDAZZO" userId="6bcc7446-c451-42ee-9900-145cf876e556" providerId="ADAL" clId="{F6916BB8-39AD-4E92-84B1-A2F2334DB00C}" dt="2022-12-27T18:20:32.154" v="32254"/>
          <ac:cxnSpMkLst>
            <pc:docMk/>
            <pc:sldMk cId="2476302121" sldId="650"/>
            <ac:cxnSpMk id="51" creationId="{B5DC2360-E746-8ED2-A0C4-C35896CDA51E}"/>
          </ac:cxnSpMkLst>
        </pc:cxnChg>
        <pc:cxnChg chg="mod">
          <ac:chgData name="GAETANO RANDAZZO" userId="6bcc7446-c451-42ee-9900-145cf876e556" providerId="ADAL" clId="{F6916BB8-39AD-4E92-84B1-A2F2334DB00C}" dt="2022-12-27T18:20:32.154" v="32254"/>
          <ac:cxnSpMkLst>
            <pc:docMk/>
            <pc:sldMk cId="2476302121" sldId="650"/>
            <ac:cxnSpMk id="53" creationId="{A356D44C-667E-FD8D-91BA-1C6F56221B1C}"/>
          </ac:cxnSpMkLst>
        </pc:cxnChg>
        <pc:cxnChg chg="mod">
          <ac:chgData name="GAETANO RANDAZZO" userId="6bcc7446-c451-42ee-9900-145cf876e556" providerId="ADAL" clId="{F6916BB8-39AD-4E92-84B1-A2F2334DB00C}" dt="2022-12-27T18:20:32.154" v="32254"/>
          <ac:cxnSpMkLst>
            <pc:docMk/>
            <pc:sldMk cId="2476302121" sldId="650"/>
            <ac:cxnSpMk id="54" creationId="{CFCD5CDC-2689-D88A-D9D1-CB53B8EB20E9}"/>
          </ac:cxnSpMkLst>
        </pc:cxnChg>
        <pc:cxnChg chg="mod">
          <ac:chgData name="GAETANO RANDAZZO" userId="6bcc7446-c451-42ee-9900-145cf876e556" providerId="ADAL" clId="{F6916BB8-39AD-4E92-84B1-A2F2334DB00C}" dt="2022-12-27T18:20:32.154" v="32254"/>
          <ac:cxnSpMkLst>
            <pc:docMk/>
            <pc:sldMk cId="2476302121" sldId="650"/>
            <ac:cxnSpMk id="61" creationId="{BFFC416B-5B52-1545-B106-2148652576B2}"/>
          </ac:cxnSpMkLst>
        </pc:cxnChg>
        <pc:cxnChg chg="mod">
          <ac:chgData name="GAETANO RANDAZZO" userId="6bcc7446-c451-42ee-9900-145cf876e556" providerId="ADAL" clId="{F6916BB8-39AD-4E92-84B1-A2F2334DB00C}" dt="2022-12-27T18:20:32.154" v="32254"/>
          <ac:cxnSpMkLst>
            <pc:docMk/>
            <pc:sldMk cId="2476302121" sldId="650"/>
            <ac:cxnSpMk id="62" creationId="{8CCE7755-71B4-816E-DE08-FE8F403A8A5C}"/>
          </ac:cxnSpMkLst>
        </pc:cxnChg>
        <pc:cxnChg chg="mod">
          <ac:chgData name="GAETANO RANDAZZO" userId="6bcc7446-c451-42ee-9900-145cf876e556" providerId="ADAL" clId="{F6916BB8-39AD-4E92-84B1-A2F2334DB00C}" dt="2022-12-27T18:20:32.154" v="32254"/>
          <ac:cxnSpMkLst>
            <pc:docMk/>
            <pc:sldMk cId="2476302121" sldId="650"/>
            <ac:cxnSpMk id="63" creationId="{77DCA893-50B3-0FA0-231A-C50FEEE70A25}"/>
          </ac:cxnSpMkLst>
        </pc:cxnChg>
        <pc:cxnChg chg="mod">
          <ac:chgData name="GAETANO RANDAZZO" userId="6bcc7446-c451-42ee-9900-145cf876e556" providerId="ADAL" clId="{F6916BB8-39AD-4E92-84B1-A2F2334DB00C}" dt="2022-12-27T18:20:32.154" v="32254"/>
          <ac:cxnSpMkLst>
            <pc:docMk/>
            <pc:sldMk cId="2476302121" sldId="650"/>
            <ac:cxnSpMk id="64" creationId="{439D3D33-CC95-FC4B-8B6E-A4D902A22088}"/>
          </ac:cxnSpMkLst>
        </pc:cxnChg>
        <pc:cxnChg chg="mod">
          <ac:chgData name="GAETANO RANDAZZO" userId="6bcc7446-c451-42ee-9900-145cf876e556" providerId="ADAL" clId="{F6916BB8-39AD-4E92-84B1-A2F2334DB00C}" dt="2022-12-27T18:20:32.154" v="32254"/>
          <ac:cxnSpMkLst>
            <pc:docMk/>
            <pc:sldMk cId="2476302121" sldId="650"/>
            <ac:cxnSpMk id="65" creationId="{D5676B59-B4D7-A573-8EB7-54B953458E91}"/>
          </ac:cxnSpMkLst>
        </pc:cxnChg>
        <pc:cxnChg chg="mod">
          <ac:chgData name="GAETANO RANDAZZO" userId="6bcc7446-c451-42ee-9900-145cf876e556" providerId="ADAL" clId="{F6916BB8-39AD-4E92-84B1-A2F2334DB00C}" dt="2022-12-27T18:20:32.154" v="32254"/>
          <ac:cxnSpMkLst>
            <pc:docMk/>
            <pc:sldMk cId="2476302121" sldId="650"/>
            <ac:cxnSpMk id="66" creationId="{E0DB7E65-2CFB-5921-8F65-ECA79FE13A4A}"/>
          </ac:cxnSpMkLst>
        </pc:cxnChg>
        <pc:cxnChg chg="mod">
          <ac:chgData name="GAETANO RANDAZZO" userId="6bcc7446-c451-42ee-9900-145cf876e556" providerId="ADAL" clId="{F6916BB8-39AD-4E92-84B1-A2F2334DB00C}" dt="2022-12-27T18:20:32.154" v="32254"/>
          <ac:cxnSpMkLst>
            <pc:docMk/>
            <pc:sldMk cId="2476302121" sldId="650"/>
            <ac:cxnSpMk id="67" creationId="{55F9B804-D090-BA42-1756-2AE7A44B9FDA}"/>
          </ac:cxnSpMkLst>
        </pc:cxnChg>
        <pc:cxnChg chg="mod">
          <ac:chgData name="GAETANO RANDAZZO" userId="6bcc7446-c451-42ee-9900-145cf876e556" providerId="ADAL" clId="{F6916BB8-39AD-4E92-84B1-A2F2334DB00C}" dt="2022-12-27T18:20:32.154" v="32254"/>
          <ac:cxnSpMkLst>
            <pc:docMk/>
            <pc:sldMk cId="2476302121" sldId="650"/>
            <ac:cxnSpMk id="68" creationId="{C4ED1398-3A42-0BAC-6A36-B8B036A7A45D}"/>
          </ac:cxnSpMkLst>
        </pc:cxnChg>
        <pc:cxnChg chg="mod">
          <ac:chgData name="GAETANO RANDAZZO" userId="6bcc7446-c451-42ee-9900-145cf876e556" providerId="ADAL" clId="{F6916BB8-39AD-4E92-84B1-A2F2334DB00C}" dt="2022-12-27T18:20:32.154" v="32254"/>
          <ac:cxnSpMkLst>
            <pc:docMk/>
            <pc:sldMk cId="2476302121" sldId="650"/>
            <ac:cxnSpMk id="69" creationId="{D6341634-4819-34C5-1583-53CDE7EBF42F}"/>
          </ac:cxnSpMkLst>
        </pc:cxnChg>
        <pc:cxnChg chg="mod">
          <ac:chgData name="GAETANO RANDAZZO" userId="6bcc7446-c451-42ee-9900-145cf876e556" providerId="ADAL" clId="{F6916BB8-39AD-4E92-84B1-A2F2334DB00C}" dt="2022-12-27T18:20:32.154" v="32254"/>
          <ac:cxnSpMkLst>
            <pc:docMk/>
            <pc:sldMk cId="2476302121" sldId="650"/>
            <ac:cxnSpMk id="70" creationId="{A872837B-322D-4BAD-A73D-A84651A8B05C}"/>
          </ac:cxnSpMkLst>
        </pc:cxnChg>
        <pc:cxnChg chg="mod">
          <ac:chgData name="GAETANO RANDAZZO" userId="6bcc7446-c451-42ee-9900-145cf876e556" providerId="ADAL" clId="{F6916BB8-39AD-4E92-84B1-A2F2334DB00C}" dt="2022-12-27T18:20:32.154" v="32254"/>
          <ac:cxnSpMkLst>
            <pc:docMk/>
            <pc:sldMk cId="2476302121" sldId="650"/>
            <ac:cxnSpMk id="71" creationId="{2A3C5747-488E-D331-5E48-F9FE4C8272F6}"/>
          </ac:cxnSpMkLst>
        </pc:cxnChg>
        <pc:cxnChg chg="mod">
          <ac:chgData name="GAETANO RANDAZZO" userId="6bcc7446-c451-42ee-9900-145cf876e556" providerId="ADAL" clId="{F6916BB8-39AD-4E92-84B1-A2F2334DB00C}" dt="2022-12-27T18:20:32.154" v="32254"/>
          <ac:cxnSpMkLst>
            <pc:docMk/>
            <pc:sldMk cId="2476302121" sldId="650"/>
            <ac:cxnSpMk id="72" creationId="{907A60C4-214C-7C8F-F903-4316456269E5}"/>
          </ac:cxnSpMkLst>
        </pc:cxnChg>
        <pc:cxnChg chg="mod">
          <ac:chgData name="GAETANO RANDAZZO" userId="6bcc7446-c451-42ee-9900-145cf876e556" providerId="ADAL" clId="{F6916BB8-39AD-4E92-84B1-A2F2334DB00C}" dt="2022-12-27T18:20:32.154" v="32254"/>
          <ac:cxnSpMkLst>
            <pc:docMk/>
            <pc:sldMk cId="2476302121" sldId="650"/>
            <ac:cxnSpMk id="73" creationId="{AA442D5B-86A5-697F-EC46-ED32342FA6D6}"/>
          </ac:cxnSpMkLst>
        </pc:cxnChg>
        <pc:cxnChg chg="mod">
          <ac:chgData name="GAETANO RANDAZZO" userId="6bcc7446-c451-42ee-9900-145cf876e556" providerId="ADAL" clId="{F6916BB8-39AD-4E92-84B1-A2F2334DB00C}" dt="2022-12-27T18:20:32.154" v="32254"/>
          <ac:cxnSpMkLst>
            <pc:docMk/>
            <pc:sldMk cId="2476302121" sldId="650"/>
            <ac:cxnSpMk id="74" creationId="{CD40A9D6-EE02-DEB9-D73B-CDF3D95EB2D1}"/>
          </ac:cxnSpMkLst>
        </pc:cxnChg>
        <pc:cxnChg chg="mod">
          <ac:chgData name="GAETANO RANDAZZO" userId="6bcc7446-c451-42ee-9900-145cf876e556" providerId="ADAL" clId="{F6916BB8-39AD-4E92-84B1-A2F2334DB00C}" dt="2022-12-27T18:20:32.154" v="32254"/>
          <ac:cxnSpMkLst>
            <pc:docMk/>
            <pc:sldMk cId="2476302121" sldId="650"/>
            <ac:cxnSpMk id="75" creationId="{CC17D9B4-6F43-2B0C-C299-A7CDDD05307A}"/>
          </ac:cxnSpMkLst>
        </pc:cxnChg>
        <pc:cxnChg chg="mod">
          <ac:chgData name="GAETANO RANDAZZO" userId="6bcc7446-c451-42ee-9900-145cf876e556" providerId="ADAL" clId="{F6916BB8-39AD-4E92-84B1-A2F2334DB00C}" dt="2022-12-27T18:20:32.154" v="32254"/>
          <ac:cxnSpMkLst>
            <pc:docMk/>
            <pc:sldMk cId="2476302121" sldId="650"/>
            <ac:cxnSpMk id="76" creationId="{576A6B42-85AE-BFB4-6069-69DD68D1A447}"/>
          </ac:cxnSpMkLst>
        </pc:cxnChg>
        <pc:cxnChg chg="mod">
          <ac:chgData name="GAETANO RANDAZZO" userId="6bcc7446-c451-42ee-9900-145cf876e556" providerId="ADAL" clId="{F6916BB8-39AD-4E92-84B1-A2F2334DB00C}" dt="2022-12-27T18:20:32.154" v="32254"/>
          <ac:cxnSpMkLst>
            <pc:docMk/>
            <pc:sldMk cId="2476302121" sldId="650"/>
            <ac:cxnSpMk id="77" creationId="{621EFBB3-12C4-EC8F-E694-4A1895D6553C}"/>
          </ac:cxnSpMkLst>
        </pc:cxnChg>
        <pc:cxnChg chg="mod">
          <ac:chgData name="GAETANO RANDAZZO" userId="6bcc7446-c451-42ee-9900-145cf876e556" providerId="ADAL" clId="{F6916BB8-39AD-4E92-84B1-A2F2334DB00C}" dt="2022-12-27T18:20:32.154" v="32254"/>
          <ac:cxnSpMkLst>
            <pc:docMk/>
            <pc:sldMk cId="2476302121" sldId="650"/>
            <ac:cxnSpMk id="78" creationId="{31C854B8-C179-954C-2591-9BE219B55943}"/>
          </ac:cxnSpMkLst>
        </pc:cxnChg>
        <pc:cxnChg chg="mod">
          <ac:chgData name="GAETANO RANDAZZO" userId="6bcc7446-c451-42ee-9900-145cf876e556" providerId="ADAL" clId="{F6916BB8-39AD-4E92-84B1-A2F2334DB00C}" dt="2022-12-27T18:20:32.154" v="32254"/>
          <ac:cxnSpMkLst>
            <pc:docMk/>
            <pc:sldMk cId="2476302121" sldId="650"/>
            <ac:cxnSpMk id="79" creationId="{38DFB65F-9382-B8A3-78A1-96FFA4CAF3E0}"/>
          </ac:cxnSpMkLst>
        </pc:cxnChg>
        <pc:cxnChg chg="mod">
          <ac:chgData name="GAETANO RANDAZZO" userId="6bcc7446-c451-42ee-9900-145cf876e556" providerId="ADAL" clId="{F6916BB8-39AD-4E92-84B1-A2F2334DB00C}" dt="2022-12-27T18:20:32.154" v="32254"/>
          <ac:cxnSpMkLst>
            <pc:docMk/>
            <pc:sldMk cId="2476302121" sldId="650"/>
            <ac:cxnSpMk id="80" creationId="{F876038F-9E6F-D7B1-F349-E4CFF59CD5CE}"/>
          </ac:cxnSpMkLst>
        </pc:cxnChg>
        <pc:cxnChg chg="mod">
          <ac:chgData name="GAETANO RANDAZZO" userId="6bcc7446-c451-42ee-9900-145cf876e556" providerId="ADAL" clId="{F6916BB8-39AD-4E92-84B1-A2F2334DB00C}" dt="2022-12-27T18:20:32.154" v="32254"/>
          <ac:cxnSpMkLst>
            <pc:docMk/>
            <pc:sldMk cId="2476302121" sldId="650"/>
            <ac:cxnSpMk id="81" creationId="{B549F298-5246-F672-AAD6-0CFCE6F27812}"/>
          </ac:cxnSpMkLst>
        </pc:cxnChg>
        <pc:cxnChg chg="mod">
          <ac:chgData name="GAETANO RANDAZZO" userId="6bcc7446-c451-42ee-9900-145cf876e556" providerId="ADAL" clId="{F6916BB8-39AD-4E92-84B1-A2F2334DB00C}" dt="2022-12-27T18:20:32.154" v="32254"/>
          <ac:cxnSpMkLst>
            <pc:docMk/>
            <pc:sldMk cId="2476302121" sldId="650"/>
            <ac:cxnSpMk id="82" creationId="{A36949C5-7497-18C5-E714-DD509AFD31EC}"/>
          </ac:cxnSpMkLst>
        </pc:cxnChg>
        <pc:cxnChg chg="mod">
          <ac:chgData name="GAETANO RANDAZZO" userId="6bcc7446-c451-42ee-9900-145cf876e556" providerId="ADAL" clId="{F6916BB8-39AD-4E92-84B1-A2F2334DB00C}" dt="2022-12-27T18:20:32.154" v="32254"/>
          <ac:cxnSpMkLst>
            <pc:docMk/>
            <pc:sldMk cId="2476302121" sldId="650"/>
            <ac:cxnSpMk id="83" creationId="{4B27FCEC-94F8-8CFD-AB59-7619D23BBD23}"/>
          </ac:cxnSpMkLst>
        </pc:cxnChg>
        <pc:cxnChg chg="mod">
          <ac:chgData name="GAETANO RANDAZZO" userId="6bcc7446-c451-42ee-9900-145cf876e556" providerId="ADAL" clId="{F6916BB8-39AD-4E92-84B1-A2F2334DB00C}" dt="2022-12-27T18:20:32.154" v="32254"/>
          <ac:cxnSpMkLst>
            <pc:docMk/>
            <pc:sldMk cId="2476302121" sldId="650"/>
            <ac:cxnSpMk id="84" creationId="{66CC6D6A-2515-1C1B-AC38-A24361CDC4C4}"/>
          </ac:cxnSpMkLst>
        </pc:cxnChg>
        <pc:cxnChg chg="mod">
          <ac:chgData name="GAETANO RANDAZZO" userId="6bcc7446-c451-42ee-9900-145cf876e556" providerId="ADAL" clId="{F6916BB8-39AD-4E92-84B1-A2F2334DB00C}" dt="2022-12-27T18:20:32.154" v="32254"/>
          <ac:cxnSpMkLst>
            <pc:docMk/>
            <pc:sldMk cId="2476302121" sldId="650"/>
            <ac:cxnSpMk id="85" creationId="{BAE91510-CAE5-4C8E-F49B-9D2071823BBA}"/>
          </ac:cxnSpMkLst>
        </pc:cxnChg>
        <pc:cxnChg chg="mod">
          <ac:chgData name="GAETANO RANDAZZO" userId="6bcc7446-c451-42ee-9900-145cf876e556" providerId="ADAL" clId="{F6916BB8-39AD-4E92-84B1-A2F2334DB00C}" dt="2022-12-27T18:20:32.154" v="32254"/>
          <ac:cxnSpMkLst>
            <pc:docMk/>
            <pc:sldMk cId="2476302121" sldId="650"/>
            <ac:cxnSpMk id="86" creationId="{A7018728-64A0-13FC-6818-3AF7EF3171F5}"/>
          </ac:cxnSpMkLst>
        </pc:cxnChg>
        <pc:cxnChg chg="mod">
          <ac:chgData name="GAETANO RANDAZZO" userId="6bcc7446-c451-42ee-9900-145cf876e556" providerId="ADAL" clId="{F6916BB8-39AD-4E92-84B1-A2F2334DB00C}" dt="2022-12-27T18:20:32.154" v="32254"/>
          <ac:cxnSpMkLst>
            <pc:docMk/>
            <pc:sldMk cId="2476302121" sldId="650"/>
            <ac:cxnSpMk id="87" creationId="{6919AD90-E5AB-2757-D44E-6F4998437ED8}"/>
          </ac:cxnSpMkLst>
        </pc:cxnChg>
        <pc:cxnChg chg="mod">
          <ac:chgData name="GAETANO RANDAZZO" userId="6bcc7446-c451-42ee-9900-145cf876e556" providerId="ADAL" clId="{F6916BB8-39AD-4E92-84B1-A2F2334DB00C}" dt="2022-12-27T18:20:32.154" v="32254"/>
          <ac:cxnSpMkLst>
            <pc:docMk/>
            <pc:sldMk cId="2476302121" sldId="650"/>
            <ac:cxnSpMk id="88" creationId="{5652649B-C694-718E-44EB-3FD2578AA5FF}"/>
          </ac:cxnSpMkLst>
        </pc:cxnChg>
        <pc:cxnChg chg="mod">
          <ac:chgData name="GAETANO RANDAZZO" userId="6bcc7446-c451-42ee-9900-145cf876e556" providerId="ADAL" clId="{F6916BB8-39AD-4E92-84B1-A2F2334DB00C}" dt="2022-12-27T18:20:32.154" v="32254"/>
          <ac:cxnSpMkLst>
            <pc:docMk/>
            <pc:sldMk cId="2476302121" sldId="650"/>
            <ac:cxnSpMk id="89" creationId="{5CA91750-993D-3761-A15A-9F9467AC304C}"/>
          </ac:cxnSpMkLst>
        </pc:cxnChg>
        <pc:cxnChg chg="mod">
          <ac:chgData name="GAETANO RANDAZZO" userId="6bcc7446-c451-42ee-9900-145cf876e556" providerId="ADAL" clId="{F6916BB8-39AD-4E92-84B1-A2F2334DB00C}" dt="2022-12-27T18:20:32.154" v="32254"/>
          <ac:cxnSpMkLst>
            <pc:docMk/>
            <pc:sldMk cId="2476302121" sldId="650"/>
            <ac:cxnSpMk id="90" creationId="{56A27E80-4D6A-5ABC-C2B0-EF54522DBB17}"/>
          </ac:cxnSpMkLst>
        </pc:cxnChg>
        <pc:cxnChg chg="mod">
          <ac:chgData name="GAETANO RANDAZZO" userId="6bcc7446-c451-42ee-9900-145cf876e556" providerId="ADAL" clId="{F6916BB8-39AD-4E92-84B1-A2F2334DB00C}" dt="2022-12-27T18:20:32.154" v="32254"/>
          <ac:cxnSpMkLst>
            <pc:docMk/>
            <pc:sldMk cId="2476302121" sldId="650"/>
            <ac:cxnSpMk id="91" creationId="{05CE230F-824C-A0E3-D707-AA0A3F08D9B5}"/>
          </ac:cxnSpMkLst>
        </pc:cxnChg>
        <pc:cxnChg chg="mod">
          <ac:chgData name="GAETANO RANDAZZO" userId="6bcc7446-c451-42ee-9900-145cf876e556" providerId="ADAL" clId="{F6916BB8-39AD-4E92-84B1-A2F2334DB00C}" dt="2022-12-27T18:20:32.154" v="32254"/>
          <ac:cxnSpMkLst>
            <pc:docMk/>
            <pc:sldMk cId="2476302121" sldId="650"/>
            <ac:cxnSpMk id="92" creationId="{72077988-21C6-712B-D455-333C0FF9F95D}"/>
          </ac:cxnSpMkLst>
        </pc:cxnChg>
        <pc:cxnChg chg="mod">
          <ac:chgData name="GAETANO RANDAZZO" userId="6bcc7446-c451-42ee-9900-145cf876e556" providerId="ADAL" clId="{F6916BB8-39AD-4E92-84B1-A2F2334DB00C}" dt="2022-12-27T18:20:32.154" v="32254"/>
          <ac:cxnSpMkLst>
            <pc:docMk/>
            <pc:sldMk cId="2476302121" sldId="650"/>
            <ac:cxnSpMk id="93" creationId="{028E4D9E-1A60-7705-449C-32A40850C60F}"/>
          </ac:cxnSpMkLst>
        </pc:cxnChg>
        <pc:cxnChg chg="mod">
          <ac:chgData name="GAETANO RANDAZZO" userId="6bcc7446-c451-42ee-9900-145cf876e556" providerId="ADAL" clId="{F6916BB8-39AD-4E92-84B1-A2F2334DB00C}" dt="2022-12-27T18:20:32.154" v="32254"/>
          <ac:cxnSpMkLst>
            <pc:docMk/>
            <pc:sldMk cId="2476302121" sldId="650"/>
            <ac:cxnSpMk id="94" creationId="{5F21A34B-5CF1-0AEB-98C6-011E7A2BD14A}"/>
          </ac:cxnSpMkLst>
        </pc:cxnChg>
        <pc:cxnChg chg="mod">
          <ac:chgData name="GAETANO RANDAZZO" userId="6bcc7446-c451-42ee-9900-145cf876e556" providerId="ADAL" clId="{F6916BB8-39AD-4E92-84B1-A2F2334DB00C}" dt="2022-12-27T18:20:32.154" v="32254"/>
          <ac:cxnSpMkLst>
            <pc:docMk/>
            <pc:sldMk cId="2476302121" sldId="650"/>
            <ac:cxnSpMk id="95" creationId="{7AE550C0-84F7-80F1-1388-7971CF46B2B8}"/>
          </ac:cxnSpMkLst>
        </pc:cxnChg>
        <pc:cxnChg chg="mod">
          <ac:chgData name="GAETANO RANDAZZO" userId="6bcc7446-c451-42ee-9900-145cf876e556" providerId="ADAL" clId="{F6916BB8-39AD-4E92-84B1-A2F2334DB00C}" dt="2022-12-27T18:20:32.154" v="32254"/>
          <ac:cxnSpMkLst>
            <pc:docMk/>
            <pc:sldMk cId="2476302121" sldId="650"/>
            <ac:cxnSpMk id="96" creationId="{E601AA9D-660A-5757-829E-F6D13AE0036C}"/>
          </ac:cxnSpMkLst>
        </pc:cxnChg>
        <pc:cxnChg chg="mod">
          <ac:chgData name="GAETANO RANDAZZO" userId="6bcc7446-c451-42ee-9900-145cf876e556" providerId="ADAL" clId="{F6916BB8-39AD-4E92-84B1-A2F2334DB00C}" dt="2022-12-27T18:20:32.154" v="32254"/>
          <ac:cxnSpMkLst>
            <pc:docMk/>
            <pc:sldMk cId="2476302121" sldId="650"/>
            <ac:cxnSpMk id="97" creationId="{7E0359E2-8AB0-32EC-F7D6-7FB6DFA9E956}"/>
          </ac:cxnSpMkLst>
        </pc:cxnChg>
        <pc:cxnChg chg="mod">
          <ac:chgData name="GAETANO RANDAZZO" userId="6bcc7446-c451-42ee-9900-145cf876e556" providerId="ADAL" clId="{F6916BB8-39AD-4E92-84B1-A2F2334DB00C}" dt="2022-12-27T18:20:32.154" v="32254"/>
          <ac:cxnSpMkLst>
            <pc:docMk/>
            <pc:sldMk cId="2476302121" sldId="650"/>
            <ac:cxnSpMk id="98" creationId="{5AB9E3CE-C597-9AAB-4022-9254921030B6}"/>
          </ac:cxnSpMkLst>
        </pc:cxnChg>
        <pc:cxnChg chg="mod">
          <ac:chgData name="GAETANO RANDAZZO" userId="6bcc7446-c451-42ee-9900-145cf876e556" providerId="ADAL" clId="{F6916BB8-39AD-4E92-84B1-A2F2334DB00C}" dt="2022-12-27T18:20:32.154" v="32254"/>
          <ac:cxnSpMkLst>
            <pc:docMk/>
            <pc:sldMk cId="2476302121" sldId="650"/>
            <ac:cxnSpMk id="99" creationId="{70BA6794-684B-757A-3A87-F05CD3876F80}"/>
          </ac:cxnSpMkLst>
        </pc:cxnChg>
        <pc:cxnChg chg="add del">
          <ac:chgData name="GAETANO RANDAZZO" userId="6bcc7446-c451-42ee-9900-145cf876e556" providerId="ADAL" clId="{F6916BB8-39AD-4E92-84B1-A2F2334DB00C}" dt="2022-12-27T18:22:38.623" v="32263" actId="478"/>
          <ac:cxnSpMkLst>
            <pc:docMk/>
            <pc:sldMk cId="2476302121" sldId="650"/>
            <ac:cxnSpMk id="117" creationId="{60D931D6-0890-EC3B-C4A5-A8730AB110C6}"/>
          </ac:cxnSpMkLst>
        </pc:cxnChg>
      </pc:sldChg>
      <pc:sldChg chg="add del">
        <pc:chgData name="GAETANO RANDAZZO" userId="6bcc7446-c451-42ee-9900-145cf876e556" providerId="ADAL" clId="{F6916BB8-39AD-4E92-84B1-A2F2334DB00C}" dt="2022-12-27T20:20:32.452" v="32821"/>
        <pc:sldMkLst>
          <pc:docMk/>
          <pc:sldMk cId="3241778712" sldId="650"/>
        </pc:sldMkLst>
      </pc:sldChg>
      <pc:sldChg chg="add ord">
        <pc:chgData name="GAETANO RANDAZZO" userId="6bcc7446-c451-42ee-9900-145cf876e556" providerId="ADAL" clId="{F6916BB8-39AD-4E92-84B1-A2F2334DB00C}" dt="2022-12-27T21:34:24.936" v="32854"/>
        <pc:sldMkLst>
          <pc:docMk/>
          <pc:sldMk cId="4099048717" sldId="650"/>
        </pc:sldMkLst>
      </pc:sldChg>
      <pc:sldChg chg="addSp delSp modSp new del mod">
        <pc:chgData name="GAETANO RANDAZZO" userId="6bcc7446-c451-42ee-9900-145cf876e556" providerId="ADAL" clId="{F6916BB8-39AD-4E92-84B1-A2F2334DB00C}" dt="2022-12-28T17:34:37.590" v="32988" actId="47"/>
        <pc:sldMkLst>
          <pc:docMk/>
          <pc:sldMk cId="2098699067" sldId="651"/>
        </pc:sldMkLst>
        <pc:spChg chg="del">
          <ac:chgData name="GAETANO RANDAZZO" userId="6bcc7446-c451-42ee-9900-145cf876e556" providerId="ADAL" clId="{F6916BB8-39AD-4E92-84B1-A2F2334DB00C}" dt="2022-12-27T21:18:44.601" v="32824" actId="478"/>
          <ac:spMkLst>
            <pc:docMk/>
            <pc:sldMk cId="2098699067" sldId="651"/>
            <ac:spMk id="2" creationId="{47FDD672-BDC1-7ED7-A8CA-3FFAE4A54418}"/>
          </ac:spMkLst>
        </pc:spChg>
        <pc:spChg chg="del">
          <ac:chgData name="GAETANO RANDAZZO" userId="6bcc7446-c451-42ee-9900-145cf876e556" providerId="ADAL" clId="{F6916BB8-39AD-4E92-84B1-A2F2334DB00C}" dt="2022-12-27T21:18:45.565" v="32825" actId="478"/>
          <ac:spMkLst>
            <pc:docMk/>
            <pc:sldMk cId="2098699067" sldId="651"/>
            <ac:spMk id="3" creationId="{8D6F8EF3-324C-752F-089F-92F81C9E5784}"/>
          </ac:spMkLst>
        </pc:spChg>
        <pc:spChg chg="add mod">
          <ac:chgData name="GAETANO RANDAZZO" userId="6bcc7446-c451-42ee-9900-145cf876e556" providerId="ADAL" clId="{F6916BB8-39AD-4E92-84B1-A2F2334DB00C}" dt="2022-12-28T16:48:48.888" v="32883" actId="14100"/>
          <ac:spMkLst>
            <pc:docMk/>
            <pc:sldMk cId="2098699067" sldId="651"/>
            <ac:spMk id="9" creationId="{360D8715-3126-7C22-16A1-5A66F55AC920}"/>
          </ac:spMkLst>
        </pc:spChg>
        <pc:picChg chg="add del mod">
          <ac:chgData name="GAETANO RANDAZZO" userId="6bcc7446-c451-42ee-9900-145cf876e556" providerId="ADAL" clId="{F6916BB8-39AD-4E92-84B1-A2F2334DB00C}" dt="2022-12-27T21:19:45.594" v="32828" actId="478"/>
          <ac:picMkLst>
            <pc:docMk/>
            <pc:sldMk cId="2098699067" sldId="651"/>
            <ac:picMk id="5" creationId="{658F81ED-F806-D5AF-B07A-B7A6F4FA0874}"/>
          </ac:picMkLst>
        </pc:picChg>
        <pc:picChg chg="add mod">
          <ac:chgData name="GAETANO RANDAZZO" userId="6bcc7446-c451-42ee-9900-145cf876e556" providerId="ADAL" clId="{F6916BB8-39AD-4E92-84B1-A2F2334DB00C}" dt="2022-12-27T21:59:52.039" v="32879" actId="1076"/>
          <ac:picMkLst>
            <pc:docMk/>
            <pc:sldMk cId="2098699067" sldId="651"/>
            <ac:picMk id="7" creationId="{7E26DE2D-479D-7B1E-3F3D-6BFF19214107}"/>
          </ac:picMkLst>
        </pc:picChg>
      </pc:sldChg>
      <pc:sldChg chg="addSp delSp modSp add mod modShow">
        <pc:chgData name="GAETANO RANDAZZO" userId="6bcc7446-c451-42ee-9900-145cf876e556" providerId="ADAL" clId="{F6916BB8-39AD-4E92-84B1-A2F2334DB00C}" dt="2022-12-28T18:07:11.381" v="33185" actId="478"/>
        <pc:sldMkLst>
          <pc:docMk/>
          <pc:sldMk cId="1962266565" sldId="652"/>
        </pc:sldMkLst>
        <pc:spChg chg="add mod">
          <ac:chgData name="GAETANO RANDAZZO" userId="6bcc7446-c451-42ee-9900-145cf876e556" providerId="ADAL" clId="{F6916BB8-39AD-4E92-84B1-A2F2334DB00C}" dt="2022-12-28T18:00:42.420" v="33139" actId="14100"/>
          <ac:spMkLst>
            <pc:docMk/>
            <pc:sldMk cId="1962266565" sldId="652"/>
            <ac:spMk id="4" creationId="{9E71259F-D9DC-54E3-4807-C38910C2E35C}"/>
          </ac:spMkLst>
        </pc:spChg>
        <pc:spChg chg="add mod">
          <ac:chgData name="GAETANO RANDAZZO" userId="6bcc7446-c451-42ee-9900-145cf876e556" providerId="ADAL" clId="{F6916BB8-39AD-4E92-84B1-A2F2334DB00C}" dt="2022-12-28T18:00:53.650" v="33142" actId="14100"/>
          <ac:spMkLst>
            <pc:docMk/>
            <pc:sldMk cId="1962266565" sldId="652"/>
            <ac:spMk id="6" creationId="{431A4883-ADD1-B5D8-D551-AA94C82D7697}"/>
          </ac:spMkLst>
        </pc:spChg>
        <pc:spChg chg="add del mod">
          <ac:chgData name="GAETANO RANDAZZO" userId="6bcc7446-c451-42ee-9900-145cf876e556" providerId="ADAL" clId="{F6916BB8-39AD-4E92-84B1-A2F2334DB00C}" dt="2022-12-28T18:01:01.845" v="33144" actId="478"/>
          <ac:spMkLst>
            <pc:docMk/>
            <pc:sldMk cId="1962266565" sldId="652"/>
            <ac:spMk id="7" creationId="{9336D5A6-D40F-BB19-D3D4-A3AD09FABD90}"/>
          </ac:spMkLst>
        </pc:spChg>
        <pc:spChg chg="add mod">
          <ac:chgData name="GAETANO RANDAZZO" userId="6bcc7446-c451-42ee-9900-145cf876e556" providerId="ADAL" clId="{F6916BB8-39AD-4E92-84B1-A2F2334DB00C}" dt="2022-12-28T18:03:34.273" v="33166" actId="1076"/>
          <ac:spMkLst>
            <pc:docMk/>
            <pc:sldMk cId="1962266565" sldId="652"/>
            <ac:spMk id="8" creationId="{60141AE0-F0E1-1D10-B2F6-69140C91D282}"/>
          </ac:spMkLst>
        </pc:spChg>
        <pc:spChg chg="del mod">
          <ac:chgData name="GAETANO RANDAZZO" userId="6bcc7446-c451-42ee-9900-145cf876e556" providerId="ADAL" clId="{F6916BB8-39AD-4E92-84B1-A2F2334DB00C}" dt="2022-12-28T17:36:33.164" v="32999" actId="21"/>
          <ac:spMkLst>
            <pc:docMk/>
            <pc:sldMk cId="1962266565" sldId="652"/>
            <ac:spMk id="9" creationId="{360D8715-3126-7C22-16A1-5A66F55AC920}"/>
          </ac:spMkLst>
        </pc:spChg>
        <pc:spChg chg="add mod ord">
          <ac:chgData name="GAETANO RANDAZZO" userId="6bcc7446-c451-42ee-9900-145cf876e556" providerId="ADAL" clId="{F6916BB8-39AD-4E92-84B1-A2F2334DB00C}" dt="2022-12-28T18:03:15.914" v="33164" actId="166"/>
          <ac:spMkLst>
            <pc:docMk/>
            <pc:sldMk cId="1962266565" sldId="652"/>
            <ac:spMk id="9" creationId="{F8176F54-2E9F-AE8B-E485-C59C02A38335}"/>
          </ac:spMkLst>
        </pc:spChg>
        <pc:spChg chg="add mod ord">
          <ac:chgData name="GAETANO RANDAZZO" userId="6bcc7446-c451-42ee-9900-145cf876e556" providerId="ADAL" clId="{F6916BB8-39AD-4E92-84B1-A2F2334DB00C}" dt="2022-12-28T18:03:21.231" v="33165" actId="166"/>
          <ac:spMkLst>
            <pc:docMk/>
            <pc:sldMk cId="1962266565" sldId="652"/>
            <ac:spMk id="10" creationId="{538D72E5-B24A-70D4-481D-4AE3EA5A9056}"/>
          </ac:spMkLst>
        </pc:spChg>
        <pc:spChg chg="add mod">
          <ac:chgData name="GAETANO RANDAZZO" userId="6bcc7446-c451-42ee-9900-145cf876e556" providerId="ADAL" clId="{F6916BB8-39AD-4E92-84B1-A2F2334DB00C}" dt="2022-12-28T18:03:44.557" v="33170" actId="20577"/>
          <ac:spMkLst>
            <pc:docMk/>
            <pc:sldMk cId="1962266565" sldId="652"/>
            <ac:spMk id="11" creationId="{B83C8884-0A50-3B4D-2A81-7A296160092D}"/>
          </ac:spMkLst>
        </pc:spChg>
        <pc:spChg chg="add mod">
          <ac:chgData name="GAETANO RANDAZZO" userId="6bcc7446-c451-42ee-9900-145cf876e556" providerId="ADAL" clId="{F6916BB8-39AD-4E92-84B1-A2F2334DB00C}" dt="2022-12-28T18:04:38.988" v="33176" actId="1076"/>
          <ac:spMkLst>
            <pc:docMk/>
            <pc:sldMk cId="1962266565" sldId="652"/>
            <ac:spMk id="12" creationId="{42D91214-C30B-7D8C-8A99-B97B81EE3BD2}"/>
          </ac:spMkLst>
        </pc:spChg>
        <pc:spChg chg="add mod">
          <ac:chgData name="GAETANO RANDAZZO" userId="6bcc7446-c451-42ee-9900-145cf876e556" providerId="ADAL" clId="{F6916BB8-39AD-4E92-84B1-A2F2334DB00C}" dt="2022-12-28T18:05:07.222" v="33179" actId="20577"/>
          <ac:spMkLst>
            <pc:docMk/>
            <pc:sldMk cId="1962266565" sldId="652"/>
            <ac:spMk id="13" creationId="{35982D02-186E-D493-CC93-CCC62B2C44D1}"/>
          </ac:spMkLst>
        </pc:spChg>
        <pc:spChg chg="add del mod">
          <ac:chgData name="GAETANO RANDAZZO" userId="6bcc7446-c451-42ee-9900-145cf876e556" providerId="ADAL" clId="{F6916BB8-39AD-4E92-84B1-A2F2334DB00C}" dt="2022-12-28T18:07:11.381" v="33185" actId="478"/>
          <ac:spMkLst>
            <pc:docMk/>
            <pc:sldMk cId="1962266565" sldId="652"/>
            <ac:spMk id="15" creationId="{091582BB-C2D8-E745-5115-D38C67B456D8}"/>
          </ac:spMkLst>
        </pc:spChg>
        <pc:spChg chg="add del mod">
          <ac:chgData name="GAETANO RANDAZZO" userId="6bcc7446-c451-42ee-9900-145cf876e556" providerId="ADAL" clId="{F6916BB8-39AD-4E92-84B1-A2F2334DB00C}" dt="2022-12-28T17:17:56.548" v="32917" actId="478"/>
          <ac:spMkLst>
            <pc:docMk/>
            <pc:sldMk cId="1962266565" sldId="652"/>
            <ac:spMk id="19" creationId="{43978EF8-4F35-82C5-6B8D-D72305C9CC72}"/>
          </ac:spMkLst>
        </pc:spChg>
        <pc:grpChg chg="del mod">
          <ac:chgData name="GAETANO RANDAZZO" userId="6bcc7446-c451-42ee-9900-145cf876e556" providerId="ADAL" clId="{F6916BB8-39AD-4E92-84B1-A2F2334DB00C}" dt="2022-12-28T17:17:14.484" v="32906" actId="478"/>
          <ac:grpSpMkLst>
            <pc:docMk/>
            <pc:sldMk cId="1962266565" sldId="652"/>
            <ac:grpSpMk id="16" creationId="{01361F79-CF19-907A-D9F7-833C7DB58BA0}"/>
          </ac:grpSpMkLst>
        </pc:grpChg>
        <pc:graphicFrameChg chg="add mod modGraphic">
          <ac:chgData name="GAETANO RANDAZZO" userId="6bcc7446-c451-42ee-9900-145cf876e556" providerId="ADAL" clId="{F6916BB8-39AD-4E92-84B1-A2F2334DB00C}" dt="2022-12-28T17:58:08.562" v="33131" actId="1076"/>
          <ac:graphicFrameMkLst>
            <pc:docMk/>
            <pc:sldMk cId="1962266565" sldId="652"/>
            <ac:graphicFrameMk id="2" creationId="{DE841B3D-2063-A1B2-0996-26E50FEC1C49}"/>
          </ac:graphicFrameMkLst>
        </pc:graphicFrameChg>
        <pc:graphicFrameChg chg="add mod">
          <ac:chgData name="GAETANO RANDAZZO" userId="6bcc7446-c451-42ee-9900-145cf876e556" providerId="ADAL" clId="{F6916BB8-39AD-4E92-84B1-A2F2334DB00C}" dt="2022-12-28T17:58:30.724" v="33133" actId="1076"/>
          <ac:graphicFrameMkLst>
            <pc:docMk/>
            <pc:sldMk cId="1962266565" sldId="652"/>
            <ac:graphicFrameMk id="3" creationId="{C3B07D89-E722-7354-DD62-845C266E5173}"/>
          </ac:graphicFrameMkLst>
        </pc:graphicFrameChg>
        <pc:graphicFrameChg chg="add del mod modGraphic">
          <ac:chgData name="GAETANO RANDAZZO" userId="6bcc7446-c451-42ee-9900-145cf876e556" providerId="ADAL" clId="{F6916BB8-39AD-4E92-84B1-A2F2334DB00C}" dt="2022-12-28T17:21:30.502" v="32937" actId="478"/>
          <ac:graphicFrameMkLst>
            <pc:docMk/>
            <pc:sldMk cId="1962266565" sldId="652"/>
            <ac:graphicFrameMk id="20" creationId="{5BEED8B4-66B2-0141-556C-3AD815AB3528}"/>
          </ac:graphicFrameMkLst>
        </pc:graphicFrameChg>
        <pc:graphicFrameChg chg="add del mod modGraphic">
          <ac:chgData name="GAETANO RANDAZZO" userId="6bcc7446-c451-42ee-9900-145cf876e556" providerId="ADAL" clId="{F6916BB8-39AD-4E92-84B1-A2F2334DB00C}" dt="2022-12-28T17:19:38.118" v="32929" actId="478"/>
          <ac:graphicFrameMkLst>
            <pc:docMk/>
            <pc:sldMk cId="1962266565" sldId="652"/>
            <ac:graphicFrameMk id="21" creationId="{B5056185-F441-E760-F1A5-CE975D16CA7D}"/>
          </ac:graphicFrameMkLst>
        </pc:graphicFrameChg>
        <pc:graphicFrameChg chg="add mod modGraphic">
          <ac:chgData name="GAETANO RANDAZZO" userId="6bcc7446-c451-42ee-9900-145cf876e556" providerId="ADAL" clId="{F6916BB8-39AD-4E92-84B1-A2F2334DB00C}" dt="2022-12-28T17:50:51.524" v="33109" actId="14734"/>
          <ac:graphicFrameMkLst>
            <pc:docMk/>
            <pc:sldMk cId="1962266565" sldId="652"/>
            <ac:graphicFrameMk id="22" creationId="{129B0735-2742-7EB4-B337-142B43099D67}"/>
          </ac:graphicFrameMkLst>
        </pc:graphicFrameChg>
        <pc:graphicFrameChg chg="add mod ord modGraphic">
          <ac:chgData name="GAETANO RANDAZZO" userId="6bcc7446-c451-42ee-9900-145cf876e556" providerId="ADAL" clId="{F6916BB8-39AD-4E92-84B1-A2F2334DB00C}" dt="2022-12-28T18:02:56.197" v="33161" actId="166"/>
          <ac:graphicFrameMkLst>
            <pc:docMk/>
            <pc:sldMk cId="1962266565" sldId="652"/>
            <ac:graphicFrameMk id="23" creationId="{18670F9E-A36A-3F34-787D-C7B492D77D59}"/>
          </ac:graphicFrameMkLst>
        </pc:graphicFrameChg>
        <pc:graphicFrameChg chg="add mod modGraphic">
          <ac:chgData name="GAETANO RANDAZZO" userId="6bcc7446-c451-42ee-9900-145cf876e556" providerId="ADAL" clId="{F6916BB8-39AD-4E92-84B1-A2F2334DB00C}" dt="2022-12-28T17:44:22.330" v="33075" actId="14100"/>
          <ac:graphicFrameMkLst>
            <pc:docMk/>
            <pc:sldMk cId="1962266565" sldId="652"/>
            <ac:graphicFrameMk id="24" creationId="{D61CC733-C314-C465-5027-CB48FAF9EEE8}"/>
          </ac:graphicFrameMkLst>
        </pc:graphicFrameChg>
        <pc:graphicFrameChg chg="add mod ord modGraphic">
          <ac:chgData name="GAETANO RANDAZZO" userId="6bcc7446-c451-42ee-9900-145cf876e556" providerId="ADAL" clId="{F6916BB8-39AD-4E92-84B1-A2F2334DB00C}" dt="2022-12-28T17:59:24.167" v="33134" actId="166"/>
          <ac:graphicFrameMkLst>
            <pc:docMk/>
            <pc:sldMk cId="1962266565" sldId="652"/>
            <ac:graphicFrameMk id="25" creationId="{28802AE0-FFCD-D1C3-DC74-202E0E55B58D}"/>
          </ac:graphicFrameMkLst>
        </pc:graphicFrameChg>
        <pc:graphicFrameChg chg="add mod ord modGraphic">
          <ac:chgData name="GAETANO RANDAZZO" userId="6bcc7446-c451-42ee-9900-145cf876e556" providerId="ADAL" clId="{F6916BB8-39AD-4E92-84B1-A2F2334DB00C}" dt="2022-12-28T17:59:32.400" v="33135" actId="166"/>
          <ac:graphicFrameMkLst>
            <pc:docMk/>
            <pc:sldMk cId="1962266565" sldId="652"/>
            <ac:graphicFrameMk id="26" creationId="{92BD4D15-914F-69FD-F235-0E6774F0D550}"/>
          </ac:graphicFrameMkLst>
        </pc:graphicFrameChg>
        <pc:graphicFrameChg chg="add mod modGraphic">
          <ac:chgData name="GAETANO RANDAZZO" userId="6bcc7446-c451-42ee-9900-145cf876e556" providerId="ADAL" clId="{F6916BB8-39AD-4E92-84B1-A2F2334DB00C}" dt="2022-12-28T17:48:17.170" v="33091" actId="14734"/>
          <ac:graphicFrameMkLst>
            <pc:docMk/>
            <pc:sldMk cId="1962266565" sldId="652"/>
            <ac:graphicFrameMk id="27" creationId="{E6654ADD-15C5-6036-2B35-765F27086AD8}"/>
          </ac:graphicFrameMkLst>
        </pc:graphicFrameChg>
        <pc:graphicFrameChg chg="add mod ord modGraphic">
          <ac:chgData name="GAETANO RANDAZZO" userId="6bcc7446-c451-42ee-9900-145cf876e556" providerId="ADAL" clId="{F6916BB8-39AD-4E92-84B1-A2F2334DB00C}" dt="2022-12-28T18:02:42.551" v="33160" actId="166"/>
          <ac:graphicFrameMkLst>
            <pc:docMk/>
            <pc:sldMk cId="1962266565" sldId="652"/>
            <ac:graphicFrameMk id="28" creationId="{2CFA231A-DB22-70FF-DDBC-5B27E819D5CC}"/>
          </ac:graphicFrameMkLst>
        </pc:graphicFrameChg>
        <pc:graphicFrameChg chg="add mod modGraphic">
          <ac:chgData name="GAETANO RANDAZZO" userId="6bcc7446-c451-42ee-9900-145cf876e556" providerId="ADAL" clId="{F6916BB8-39AD-4E92-84B1-A2F2334DB00C}" dt="2022-12-28T17:53:19.262" v="33116" actId="14100"/>
          <ac:graphicFrameMkLst>
            <pc:docMk/>
            <pc:sldMk cId="1962266565" sldId="652"/>
            <ac:graphicFrameMk id="29" creationId="{74A9306C-0A80-4C3A-0528-C1605CF00DDA}"/>
          </ac:graphicFrameMkLst>
        </pc:graphicFrameChg>
        <pc:picChg chg="add del mod">
          <ac:chgData name="GAETANO RANDAZZO" userId="6bcc7446-c451-42ee-9900-145cf876e556" providerId="ADAL" clId="{F6916BB8-39AD-4E92-84B1-A2F2334DB00C}" dt="2022-12-28T17:14:09.360" v="32887" actId="478"/>
          <ac:picMkLst>
            <pc:docMk/>
            <pc:sldMk cId="1962266565" sldId="652"/>
            <ac:picMk id="3" creationId="{0B17D6C2-439D-1CE8-7EDF-7AA94582B57D}"/>
          </ac:picMkLst>
        </pc:picChg>
        <pc:picChg chg="add mod">
          <ac:chgData name="GAETANO RANDAZZO" userId="6bcc7446-c451-42ee-9900-145cf876e556" providerId="ADAL" clId="{F6916BB8-39AD-4E92-84B1-A2F2334DB00C}" dt="2022-12-28T17:36:38.457" v="33000" actId="1076"/>
          <ac:picMkLst>
            <pc:docMk/>
            <pc:sldMk cId="1962266565" sldId="652"/>
            <ac:picMk id="5" creationId="{0D9B1B4B-84BA-F932-3383-ED4E019CC187}"/>
          </ac:picMkLst>
        </pc:picChg>
        <pc:picChg chg="del">
          <ac:chgData name="GAETANO RANDAZZO" userId="6bcc7446-c451-42ee-9900-145cf876e556" providerId="ADAL" clId="{F6916BB8-39AD-4E92-84B1-A2F2334DB00C}" dt="2022-12-27T21:33:09.037" v="32845" actId="478"/>
          <ac:picMkLst>
            <pc:docMk/>
            <pc:sldMk cId="1962266565" sldId="652"/>
            <ac:picMk id="7" creationId="{7E26DE2D-479D-7B1E-3F3D-6BFF19214107}"/>
          </ac:picMkLst>
        </pc:picChg>
        <pc:inkChg chg="add mod">
          <ac:chgData name="GAETANO RANDAZZO" userId="6bcc7446-c451-42ee-9900-145cf876e556" providerId="ADAL" clId="{F6916BB8-39AD-4E92-84B1-A2F2334DB00C}" dt="2022-12-28T17:14:47.540" v="32898"/>
          <ac:inkMkLst>
            <pc:docMk/>
            <pc:sldMk cId="1962266565" sldId="652"/>
            <ac:inkMk id="6" creationId="{BBC917FE-57D5-C49E-1986-1765A5F092AD}"/>
          </ac:inkMkLst>
        </pc:inkChg>
        <pc:inkChg chg="add mod">
          <ac:chgData name="GAETANO RANDAZZO" userId="6bcc7446-c451-42ee-9900-145cf876e556" providerId="ADAL" clId="{F6916BB8-39AD-4E92-84B1-A2F2334DB00C}" dt="2022-12-28T17:14:47.540" v="32898"/>
          <ac:inkMkLst>
            <pc:docMk/>
            <pc:sldMk cId="1962266565" sldId="652"/>
            <ac:inkMk id="8" creationId="{3AAEE4DD-C041-BFA1-3D46-BC6F5809F0AA}"/>
          </ac:inkMkLst>
        </pc:inkChg>
        <pc:inkChg chg="add mod">
          <ac:chgData name="GAETANO RANDAZZO" userId="6bcc7446-c451-42ee-9900-145cf876e556" providerId="ADAL" clId="{F6916BB8-39AD-4E92-84B1-A2F2334DB00C}" dt="2022-12-28T17:14:47.540" v="32898"/>
          <ac:inkMkLst>
            <pc:docMk/>
            <pc:sldMk cId="1962266565" sldId="652"/>
            <ac:inkMk id="10" creationId="{1530F878-D141-860A-AB96-A6F836C78872}"/>
          </ac:inkMkLst>
        </pc:inkChg>
        <pc:inkChg chg="add mod">
          <ac:chgData name="GAETANO RANDAZZO" userId="6bcc7446-c451-42ee-9900-145cf876e556" providerId="ADAL" clId="{F6916BB8-39AD-4E92-84B1-A2F2334DB00C}" dt="2022-12-28T17:14:47.540" v="32898"/>
          <ac:inkMkLst>
            <pc:docMk/>
            <pc:sldMk cId="1962266565" sldId="652"/>
            <ac:inkMk id="11" creationId="{94318EAD-69F1-0FD6-D68E-0A3072DB9AE5}"/>
          </ac:inkMkLst>
        </pc:inkChg>
        <pc:inkChg chg="add mod">
          <ac:chgData name="GAETANO RANDAZZO" userId="6bcc7446-c451-42ee-9900-145cf876e556" providerId="ADAL" clId="{F6916BB8-39AD-4E92-84B1-A2F2334DB00C}" dt="2022-12-28T17:14:47.540" v="32898"/>
          <ac:inkMkLst>
            <pc:docMk/>
            <pc:sldMk cId="1962266565" sldId="652"/>
            <ac:inkMk id="12" creationId="{A27B7F0C-110A-952C-0072-3E1AB24807C6}"/>
          </ac:inkMkLst>
        </pc:inkChg>
        <pc:inkChg chg="add mod">
          <ac:chgData name="GAETANO RANDAZZO" userId="6bcc7446-c451-42ee-9900-145cf876e556" providerId="ADAL" clId="{F6916BB8-39AD-4E92-84B1-A2F2334DB00C}" dt="2022-12-28T17:14:47.540" v="32898"/>
          <ac:inkMkLst>
            <pc:docMk/>
            <pc:sldMk cId="1962266565" sldId="652"/>
            <ac:inkMk id="13" creationId="{9A57121B-4617-A16D-CE3E-BD7BB02781E4}"/>
          </ac:inkMkLst>
        </pc:inkChg>
        <pc:inkChg chg="add mod">
          <ac:chgData name="GAETANO RANDAZZO" userId="6bcc7446-c451-42ee-9900-145cf876e556" providerId="ADAL" clId="{F6916BB8-39AD-4E92-84B1-A2F2334DB00C}" dt="2022-12-28T17:14:47.540" v="32898"/>
          <ac:inkMkLst>
            <pc:docMk/>
            <pc:sldMk cId="1962266565" sldId="652"/>
            <ac:inkMk id="14" creationId="{39DCCDB9-AD1C-F874-2498-698A0D065546}"/>
          </ac:inkMkLst>
        </pc:inkChg>
        <pc:inkChg chg="add mod">
          <ac:chgData name="GAETANO RANDAZZO" userId="6bcc7446-c451-42ee-9900-145cf876e556" providerId="ADAL" clId="{F6916BB8-39AD-4E92-84B1-A2F2334DB00C}" dt="2022-12-28T17:14:47.540" v="32898"/>
          <ac:inkMkLst>
            <pc:docMk/>
            <pc:sldMk cId="1962266565" sldId="652"/>
            <ac:inkMk id="15" creationId="{8ECCF5A2-F0B6-5ABC-6A40-CAD503703EA2}"/>
          </ac:inkMkLst>
        </pc:inkChg>
        <pc:inkChg chg="add del">
          <ac:chgData name="GAETANO RANDAZZO" userId="6bcc7446-c451-42ee-9900-145cf876e556" providerId="ADAL" clId="{F6916BB8-39AD-4E92-84B1-A2F2334DB00C}" dt="2022-12-28T17:15:31.094" v="32902" actId="9405"/>
          <ac:inkMkLst>
            <pc:docMk/>
            <pc:sldMk cId="1962266565" sldId="652"/>
            <ac:inkMk id="17" creationId="{2B47A09C-8ACD-0307-99F4-291B097CC4A3}"/>
          </ac:inkMkLst>
        </pc:inkChg>
        <pc:inkChg chg="add del">
          <ac:chgData name="GAETANO RANDAZZO" userId="6bcc7446-c451-42ee-9900-145cf876e556" providerId="ADAL" clId="{F6916BB8-39AD-4E92-84B1-A2F2334DB00C}" dt="2022-12-28T17:15:30.666" v="32901" actId="9405"/>
          <ac:inkMkLst>
            <pc:docMk/>
            <pc:sldMk cId="1962266565" sldId="652"/>
            <ac:inkMk id="18" creationId="{05C94EBE-F22F-6220-F400-6475A974FE4C}"/>
          </ac:inkMkLst>
        </pc:inkChg>
      </pc:sldChg>
      <pc:sldChg chg="add del">
        <pc:chgData name="GAETANO RANDAZZO" userId="6bcc7446-c451-42ee-9900-145cf876e556" providerId="ADAL" clId="{F6916BB8-39AD-4E92-84B1-A2F2334DB00C}" dt="2022-12-27T21:25:12.731" v="32841" actId="2890"/>
        <pc:sldMkLst>
          <pc:docMk/>
          <pc:sldMk cId="3390829597" sldId="652"/>
        </pc:sldMkLst>
      </pc:sldChg>
      <pc:sldChg chg="add del">
        <pc:chgData name="GAETANO RANDAZZO" userId="6bcc7446-c451-42ee-9900-145cf876e556" providerId="ADAL" clId="{F6916BB8-39AD-4E92-84B1-A2F2334DB00C}" dt="2022-12-27T21:25:07.730" v="32840" actId="2890"/>
        <pc:sldMkLst>
          <pc:docMk/>
          <pc:sldMk cId="2052967451" sldId="653"/>
        </pc:sldMkLst>
      </pc:sldChg>
      <pc:sldChg chg="addSp delSp modSp add del mod">
        <pc:chgData name="GAETANO RANDAZZO" userId="6bcc7446-c451-42ee-9900-145cf876e556" providerId="ADAL" clId="{F6916BB8-39AD-4E92-84B1-A2F2334DB00C}" dt="2022-12-28T17:34:39.726" v="32989" actId="47"/>
        <pc:sldMkLst>
          <pc:docMk/>
          <pc:sldMk cId="2419553702" sldId="653"/>
        </pc:sldMkLst>
        <pc:spChg chg="mod">
          <ac:chgData name="GAETANO RANDAZZO" userId="6bcc7446-c451-42ee-9900-145cf876e556" providerId="ADAL" clId="{F6916BB8-39AD-4E92-84B1-A2F2334DB00C}" dt="2022-12-27T21:59:28.143" v="32874" actId="1076"/>
          <ac:spMkLst>
            <pc:docMk/>
            <pc:sldMk cId="2419553702" sldId="653"/>
            <ac:spMk id="9" creationId="{360D8715-3126-7C22-16A1-5A66F55AC920}"/>
          </ac:spMkLst>
        </pc:spChg>
        <pc:picChg chg="del">
          <ac:chgData name="GAETANO RANDAZZO" userId="6bcc7446-c451-42ee-9900-145cf876e556" providerId="ADAL" clId="{F6916BB8-39AD-4E92-84B1-A2F2334DB00C}" dt="2022-12-27T21:49:34.486" v="32855" actId="478"/>
          <ac:picMkLst>
            <pc:docMk/>
            <pc:sldMk cId="2419553702" sldId="653"/>
            <ac:picMk id="3" creationId="{0B17D6C2-439D-1CE8-7EDF-7AA94582B57D}"/>
          </ac:picMkLst>
        </pc:picChg>
        <pc:picChg chg="add mod">
          <ac:chgData name="GAETANO RANDAZZO" userId="6bcc7446-c451-42ee-9900-145cf876e556" providerId="ADAL" clId="{F6916BB8-39AD-4E92-84B1-A2F2334DB00C}" dt="2022-12-27T21:49:45.489" v="32860" actId="1076"/>
          <ac:picMkLst>
            <pc:docMk/>
            <pc:sldMk cId="2419553702" sldId="653"/>
            <ac:picMk id="4" creationId="{2BECF929-B45C-1009-1D04-0704B94F47FA}"/>
          </ac:picMkLst>
        </pc:picChg>
      </pc:sldChg>
      <pc:sldChg chg="addSp delSp modSp new mod ord">
        <pc:chgData name="GAETANO RANDAZZO" userId="6bcc7446-c451-42ee-9900-145cf876e556" providerId="ADAL" clId="{F6916BB8-39AD-4E92-84B1-A2F2334DB00C}" dt="2022-12-28T18:30:39.220" v="33274"/>
        <pc:sldMkLst>
          <pc:docMk/>
          <pc:sldMk cId="3952870111" sldId="653"/>
        </pc:sldMkLst>
        <pc:spChg chg="del">
          <ac:chgData name="GAETANO RANDAZZO" userId="6bcc7446-c451-42ee-9900-145cf876e556" providerId="ADAL" clId="{F6916BB8-39AD-4E92-84B1-A2F2334DB00C}" dt="2022-12-28T17:36:43.397" v="33002" actId="478"/>
          <ac:spMkLst>
            <pc:docMk/>
            <pc:sldMk cId="3952870111" sldId="653"/>
            <ac:spMk id="2" creationId="{E0FC48D5-A5A0-72C2-6555-F460E3FDA88F}"/>
          </ac:spMkLst>
        </pc:spChg>
        <pc:spChg chg="del">
          <ac:chgData name="GAETANO RANDAZZO" userId="6bcc7446-c451-42ee-9900-145cf876e556" providerId="ADAL" clId="{F6916BB8-39AD-4E92-84B1-A2F2334DB00C}" dt="2022-12-28T17:36:45.884" v="33003" actId="478"/>
          <ac:spMkLst>
            <pc:docMk/>
            <pc:sldMk cId="3952870111" sldId="653"/>
            <ac:spMk id="3" creationId="{07BADCB8-926F-0551-866D-2F8A2DBD84CC}"/>
          </ac:spMkLst>
        </pc:spChg>
        <pc:spChg chg="add mod">
          <ac:chgData name="GAETANO RANDAZZO" userId="6bcc7446-c451-42ee-9900-145cf876e556" providerId="ADAL" clId="{F6916BB8-39AD-4E92-84B1-A2F2334DB00C}" dt="2022-12-28T17:39:39.225" v="33053" actId="1076"/>
          <ac:spMkLst>
            <pc:docMk/>
            <pc:sldMk cId="3952870111" sldId="653"/>
            <ac:spMk id="4" creationId="{ABA9AA02-F797-6469-03F5-82DD0CF8734F}"/>
          </ac:spMkLst>
        </pc:spChg>
        <pc:spChg chg="add del mod">
          <ac:chgData name="GAETANO RANDAZZO" userId="6bcc7446-c451-42ee-9900-145cf876e556" providerId="ADAL" clId="{F6916BB8-39AD-4E92-84B1-A2F2334DB00C}" dt="2022-12-28T17:39:42.050" v="33054" actId="1076"/>
          <ac:spMkLst>
            <pc:docMk/>
            <pc:sldMk cId="3952870111" sldId="653"/>
            <ac:spMk id="6" creationId="{DDA7277D-CC93-4507-9987-28EED981F402}"/>
          </ac:spMkLst>
        </pc:spChg>
      </pc:sldChg>
      <pc:sldChg chg="addSp delSp modSp add del mod">
        <pc:chgData name="GAETANO RANDAZZO" userId="6bcc7446-c451-42ee-9900-145cf876e556" providerId="ADAL" clId="{F6916BB8-39AD-4E92-84B1-A2F2334DB00C}" dt="2022-12-28T17:34:41.250" v="32990" actId="47"/>
        <pc:sldMkLst>
          <pc:docMk/>
          <pc:sldMk cId="2592100139" sldId="654"/>
        </pc:sldMkLst>
        <pc:spChg chg="mod">
          <ac:chgData name="GAETANO RANDAZZO" userId="6bcc7446-c451-42ee-9900-145cf876e556" providerId="ADAL" clId="{F6916BB8-39AD-4E92-84B1-A2F2334DB00C}" dt="2022-12-27T21:59:16.263" v="32872" actId="1076"/>
          <ac:spMkLst>
            <pc:docMk/>
            <pc:sldMk cId="2592100139" sldId="654"/>
            <ac:spMk id="9" creationId="{360D8715-3126-7C22-16A1-5A66F55AC920}"/>
          </ac:spMkLst>
        </pc:spChg>
        <pc:picChg chg="add mod">
          <ac:chgData name="GAETANO RANDAZZO" userId="6bcc7446-c451-42ee-9900-145cf876e556" providerId="ADAL" clId="{F6916BB8-39AD-4E92-84B1-A2F2334DB00C}" dt="2022-12-27T21:58:40.440" v="32868" actId="1076"/>
          <ac:picMkLst>
            <pc:docMk/>
            <pc:sldMk cId="2592100139" sldId="654"/>
            <ac:picMk id="3" creationId="{48AE5B98-7E78-FDC0-2222-5E930C981CBA}"/>
          </ac:picMkLst>
        </pc:picChg>
        <pc:picChg chg="del">
          <ac:chgData name="GAETANO RANDAZZO" userId="6bcc7446-c451-42ee-9900-145cf876e556" providerId="ADAL" clId="{F6916BB8-39AD-4E92-84B1-A2F2334DB00C}" dt="2022-12-27T21:58:36.526" v="32866" actId="478"/>
          <ac:picMkLst>
            <pc:docMk/>
            <pc:sldMk cId="2592100139" sldId="654"/>
            <ac:picMk id="4" creationId="{2BECF929-B45C-1009-1D04-0704B94F47FA}"/>
          </ac:picMkLst>
        </pc:picChg>
      </pc:sldChg>
      <pc:sldChg chg="addSp modSp add mod">
        <pc:chgData name="GAETANO RANDAZZO" userId="6bcc7446-c451-42ee-9900-145cf876e556" providerId="ADAL" clId="{F6916BB8-39AD-4E92-84B1-A2F2334DB00C}" dt="2022-12-28T17:39:30.401" v="33052" actId="1076"/>
        <pc:sldMkLst>
          <pc:docMk/>
          <pc:sldMk cId="4119624825" sldId="654"/>
        </pc:sldMkLst>
        <pc:spChg chg="add mod">
          <ac:chgData name="GAETANO RANDAZZO" userId="6bcc7446-c451-42ee-9900-145cf876e556" providerId="ADAL" clId="{F6916BB8-39AD-4E92-84B1-A2F2334DB00C}" dt="2022-12-28T17:39:30.401" v="33052" actId="1076"/>
          <ac:spMkLst>
            <pc:docMk/>
            <pc:sldMk cId="4119624825" sldId="654"/>
            <ac:spMk id="3" creationId="{4184896E-35CC-512F-C7BA-4220C518D1FA}"/>
          </ac:spMkLst>
        </pc:spChg>
        <pc:spChg chg="mod">
          <ac:chgData name="GAETANO RANDAZZO" userId="6bcc7446-c451-42ee-9900-145cf876e556" providerId="ADAL" clId="{F6916BB8-39AD-4E92-84B1-A2F2334DB00C}" dt="2022-12-28T17:39:21.345" v="33050" actId="1076"/>
          <ac:spMkLst>
            <pc:docMk/>
            <pc:sldMk cId="4119624825" sldId="654"/>
            <ac:spMk id="4" creationId="{ABA9AA02-F797-6469-03F5-82DD0CF8734F}"/>
          </ac:spMkLst>
        </pc:spChg>
      </pc:sldChg>
      <pc:sldChg chg="del">
        <pc:chgData name="GAETANO RANDAZZO" userId="6bcc7446-c451-42ee-9900-145cf876e556" providerId="ADAL" clId="{F6916BB8-39AD-4E92-84B1-A2F2334DB00C}" dt="2022-12-28T18:03:51.537" v="33171" actId="47"/>
        <pc:sldMkLst>
          <pc:docMk/>
          <pc:sldMk cId="1189298113" sldId="655"/>
        </pc:sldMkLst>
      </pc:sldChg>
      <pc:sldChg chg="addSp delSp modSp add mod">
        <pc:chgData name="GAETANO RANDAZZO" userId="6bcc7446-c451-42ee-9900-145cf876e556" providerId="ADAL" clId="{F6916BB8-39AD-4E92-84B1-A2F2334DB00C}" dt="2022-12-28T21:43:49.994" v="33349" actId="1076"/>
        <pc:sldMkLst>
          <pc:docMk/>
          <pc:sldMk cId="2308020545" sldId="655"/>
        </pc:sldMkLst>
        <pc:spChg chg="mod">
          <ac:chgData name="GAETANO RANDAZZO" userId="6bcc7446-c451-42ee-9900-145cf876e556" providerId="ADAL" clId="{F6916BB8-39AD-4E92-84B1-A2F2334DB00C}" dt="2022-12-28T21:43:49.994" v="33349" actId="1076"/>
          <ac:spMkLst>
            <pc:docMk/>
            <pc:sldMk cId="2308020545" sldId="655"/>
            <ac:spMk id="6" creationId="{431A4883-ADD1-B5D8-D551-AA94C82D7697}"/>
          </ac:spMkLst>
        </pc:spChg>
        <pc:spChg chg="mod">
          <ac:chgData name="GAETANO RANDAZZO" userId="6bcc7446-c451-42ee-9900-145cf876e556" providerId="ADAL" clId="{F6916BB8-39AD-4E92-84B1-A2F2334DB00C}" dt="2022-12-28T20:48:43.880" v="33345" actId="1076"/>
          <ac:spMkLst>
            <pc:docMk/>
            <pc:sldMk cId="2308020545" sldId="655"/>
            <ac:spMk id="15" creationId="{091582BB-C2D8-E745-5115-D38C67B456D8}"/>
          </ac:spMkLst>
        </pc:spChg>
        <pc:grpChg chg="mod">
          <ac:chgData name="GAETANO RANDAZZO" userId="6bcc7446-c451-42ee-9900-145cf876e556" providerId="ADAL" clId="{F6916BB8-39AD-4E92-84B1-A2F2334DB00C}" dt="2022-12-28T18:07:18.195" v="33188"/>
          <ac:grpSpMkLst>
            <pc:docMk/>
            <pc:sldMk cId="2308020545" sldId="655"/>
            <ac:grpSpMk id="16" creationId="{7D609C0D-1011-7BAD-B5F8-283F2C51300B}"/>
          </ac:grpSpMkLst>
        </pc:grpChg>
        <pc:grpChg chg="mod">
          <ac:chgData name="GAETANO RANDAZZO" userId="6bcc7446-c451-42ee-9900-145cf876e556" providerId="ADAL" clId="{F6916BB8-39AD-4E92-84B1-A2F2334DB00C}" dt="2022-12-28T18:07:29.634" v="33193"/>
          <ac:grpSpMkLst>
            <pc:docMk/>
            <pc:sldMk cId="2308020545" sldId="655"/>
            <ac:grpSpMk id="19" creationId="{7588924E-D742-3874-7FC4-0CDD1ACD4E8A}"/>
          </ac:grpSpMkLst>
        </pc:grpChg>
        <pc:inkChg chg="add mod">
          <ac:chgData name="GAETANO RANDAZZO" userId="6bcc7446-c451-42ee-9900-145cf876e556" providerId="ADAL" clId="{F6916BB8-39AD-4E92-84B1-A2F2334DB00C}" dt="2022-12-28T18:07:18.195" v="33188"/>
          <ac:inkMkLst>
            <pc:docMk/>
            <pc:sldMk cId="2308020545" sldId="655"/>
            <ac:inkMk id="7" creationId="{ABAD2BE1-0614-0B8B-9D59-4A88DC5B757D}"/>
          </ac:inkMkLst>
        </pc:inkChg>
        <pc:inkChg chg="add mod">
          <ac:chgData name="GAETANO RANDAZZO" userId="6bcc7446-c451-42ee-9900-145cf876e556" providerId="ADAL" clId="{F6916BB8-39AD-4E92-84B1-A2F2334DB00C}" dt="2022-12-28T18:07:18.195" v="33188"/>
          <ac:inkMkLst>
            <pc:docMk/>
            <pc:sldMk cId="2308020545" sldId="655"/>
            <ac:inkMk id="14" creationId="{31228937-9B57-E314-FA75-6EE621DB00F9}"/>
          </ac:inkMkLst>
        </pc:inkChg>
        <pc:inkChg chg="add del mod">
          <ac:chgData name="GAETANO RANDAZZO" userId="6bcc7446-c451-42ee-9900-145cf876e556" providerId="ADAL" clId="{F6916BB8-39AD-4E92-84B1-A2F2334DB00C}" dt="2022-12-28T18:07:30.014" v="33194" actId="9405"/>
          <ac:inkMkLst>
            <pc:docMk/>
            <pc:sldMk cId="2308020545" sldId="655"/>
            <ac:inkMk id="17" creationId="{CC877B2D-7DCD-3A32-19FF-C82E9AF4E257}"/>
          </ac:inkMkLst>
        </pc:inkChg>
        <pc:inkChg chg="add del mod">
          <ac:chgData name="GAETANO RANDAZZO" userId="6bcc7446-c451-42ee-9900-145cf876e556" providerId="ADAL" clId="{F6916BB8-39AD-4E92-84B1-A2F2334DB00C}" dt="2022-12-28T18:07:29.634" v="33193"/>
          <ac:inkMkLst>
            <pc:docMk/>
            <pc:sldMk cId="2308020545" sldId="655"/>
            <ac:inkMk id="18" creationId="{68138E1D-26C9-91BF-586D-C55125F6001B}"/>
          </ac:inkMkLst>
        </pc:inkChg>
        <pc:inkChg chg="add mod">
          <ac:chgData name="GAETANO RANDAZZO" userId="6bcc7446-c451-42ee-9900-145cf876e556" providerId="ADAL" clId="{F6916BB8-39AD-4E92-84B1-A2F2334DB00C}" dt="2022-12-28T20:48:57.753" v="33348" actId="1076"/>
          <ac:inkMkLst>
            <pc:docMk/>
            <pc:sldMk cId="2308020545" sldId="655"/>
            <ac:inkMk id="20" creationId="{7BEA9930-F4C6-192B-4DA7-2C91CC23AC62}"/>
          </ac:inkMkLst>
        </pc:inkChg>
      </pc:sldChg>
      <pc:sldChg chg="del">
        <pc:chgData name="GAETANO RANDAZZO" userId="6bcc7446-c451-42ee-9900-145cf876e556" providerId="ADAL" clId="{F6916BB8-39AD-4E92-84B1-A2F2334DB00C}" dt="2022-12-29T17:56:29.086" v="33353" actId="47"/>
        <pc:sldMkLst>
          <pc:docMk/>
          <pc:sldMk cId="2808009839" sldId="656"/>
        </pc:sldMkLst>
      </pc:sldChg>
      <pc:sldChg chg="addSp delSp modSp add mod ord">
        <pc:chgData name="GAETANO RANDAZZO" userId="6bcc7446-c451-42ee-9900-145cf876e556" providerId="ADAL" clId="{F6916BB8-39AD-4E92-84B1-A2F2334DB00C}" dt="2022-12-28T19:03:22.628" v="33341" actId="13926"/>
        <pc:sldMkLst>
          <pc:docMk/>
          <pc:sldMk cId="1093112585" sldId="657"/>
        </pc:sldMkLst>
        <pc:spChg chg="add del">
          <ac:chgData name="GAETANO RANDAZZO" userId="6bcc7446-c451-42ee-9900-145cf876e556" providerId="ADAL" clId="{F6916BB8-39AD-4E92-84B1-A2F2334DB00C}" dt="2022-12-28T18:33:42.165" v="33278" actId="22"/>
          <ac:spMkLst>
            <pc:docMk/>
            <pc:sldMk cId="1093112585" sldId="657"/>
            <ac:spMk id="3" creationId="{4426D662-2FB5-335C-8704-C1E2098AE316}"/>
          </ac:spMkLst>
        </pc:spChg>
        <pc:spChg chg="mod">
          <ac:chgData name="GAETANO RANDAZZO" userId="6bcc7446-c451-42ee-9900-145cf876e556" providerId="ADAL" clId="{F6916BB8-39AD-4E92-84B1-A2F2334DB00C}" dt="2022-12-28T19:03:22.628" v="33341" actId="13926"/>
          <ac:spMkLst>
            <pc:docMk/>
            <pc:sldMk cId="1093112585" sldId="657"/>
            <ac:spMk id="4" creationId="{ABA9AA02-F797-6469-03F5-82DD0CF8734F}"/>
          </ac:spMkLst>
        </pc:spChg>
        <pc:spChg chg="add mod">
          <ac:chgData name="GAETANO RANDAZZO" userId="6bcc7446-c451-42ee-9900-145cf876e556" providerId="ADAL" clId="{F6916BB8-39AD-4E92-84B1-A2F2334DB00C}" dt="2022-12-28T18:33:48.780" v="33280" actId="1076"/>
          <ac:spMkLst>
            <pc:docMk/>
            <pc:sldMk cId="1093112585" sldId="657"/>
            <ac:spMk id="5" creationId="{DFF21B98-F132-DFB8-67AB-B9CAF10A9BE0}"/>
          </ac:spMkLst>
        </pc:spChg>
        <pc:spChg chg="del">
          <ac:chgData name="GAETANO RANDAZZO" userId="6bcc7446-c451-42ee-9900-145cf876e556" providerId="ADAL" clId="{F6916BB8-39AD-4E92-84B1-A2F2334DB00C}" dt="2022-12-28T18:24:50.959" v="33207" actId="478"/>
          <ac:spMkLst>
            <pc:docMk/>
            <pc:sldMk cId="1093112585" sldId="657"/>
            <ac:spMk id="6" creationId="{DDA7277D-CC93-4507-9987-28EED981F402}"/>
          </ac:spMkLst>
        </pc:spChg>
      </pc:sldChg>
      <pc:sldChg chg="add">
        <pc:chgData name="GAETANO RANDAZZO" userId="6bcc7446-c451-42ee-9900-145cf876e556" providerId="ADAL" clId="{F6916BB8-39AD-4E92-84B1-A2F2334DB00C}" dt="2022-12-28T18:29:10.681" v="33250"/>
        <pc:sldMkLst>
          <pc:docMk/>
          <pc:sldMk cId="3856755047" sldId="658"/>
        </pc:sldMkLst>
      </pc:sldChg>
      <pc:sldChg chg="add ord">
        <pc:chgData name="GAETANO RANDAZZO" userId="6bcc7446-c451-42ee-9900-145cf876e556" providerId="ADAL" clId="{F6916BB8-39AD-4E92-84B1-A2F2334DB00C}" dt="2022-12-29T17:53:57.110" v="33352"/>
        <pc:sldMkLst>
          <pc:docMk/>
          <pc:sldMk cId="1433294229" sldId="659"/>
        </pc:sldMkLst>
      </pc:sldChg>
      <pc:sldChg chg="add del">
        <pc:chgData name="GAETANO RANDAZZO" userId="6bcc7446-c451-42ee-9900-145cf876e556" providerId="ADAL" clId="{F6916BB8-39AD-4E92-84B1-A2F2334DB00C}" dt="2022-12-28T18:30:25.889" v="33268"/>
        <pc:sldMkLst>
          <pc:docMk/>
          <pc:sldMk cId="2872664347" sldId="659"/>
        </pc:sldMkLst>
      </pc:sldChg>
      <pc:sldChg chg="addSp delSp modSp add del mod">
        <pc:chgData name="GAETANO RANDAZZO" userId="6bcc7446-c451-42ee-9900-145cf876e556" providerId="ADAL" clId="{F6916BB8-39AD-4E92-84B1-A2F2334DB00C}" dt="2022-12-29T18:17:05.529" v="33466" actId="1076"/>
        <pc:sldMkLst>
          <pc:docMk/>
          <pc:sldMk cId="1195799518" sldId="660"/>
        </pc:sldMkLst>
        <pc:spChg chg="mod">
          <ac:chgData name="GAETANO RANDAZZO" userId="6bcc7446-c451-42ee-9900-145cf876e556" providerId="ADAL" clId="{F6916BB8-39AD-4E92-84B1-A2F2334DB00C}" dt="2022-12-29T17:58:55.403" v="33355"/>
          <ac:spMkLst>
            <pc:docMk/>
            <pc:sldMk cId="1195799518" sldId="660"/>
            <ac:spMk id="37" creationId="{7A7A8DD4-83CD-D75D-1D22-D54122BC77BD}"/>
          </ac:spMkLst>
        </pc:spChg>
        <pc:spChg chg="mod">
          <ac:chgData name="GAETANO RANDAZZO" userId="6bcc7446-c451-42ee-9900-145cf876e556" providerId="ADAL" clId="{F6916BB8-39AD-4E92-84B1-A2F2334DB00C}" dt="2022-12-29T17:58:55.403" v="33355"/>
          <ac:spMkLst>
            <pc:docMk/>
            <pc:sldMk cId="1195799518" sldId="660"/>
            <ac:spMk id="63" creationId="{EDE7CBE3-7CE9-752F-D597-FD8E7574A2C7}"/>
          </ac:spMkLst>
        </pc:spChg>
        <pc:spChg chg="mod">
          <ac:chgData name="GAETANO RANDAZZO" userId="6bcc7446-c451-42ee-9900-145cf876e556" providerId="ADAL" clId="{F6916BB8-39AD-4E92-84B1-A2F2334DB00C}" dt="2022-12-29T17:58:55.403" v="33355"/>
          <ac:spMkLst>
            <pc:docMk/>
            <pc:sldMk cId="1195799518" sldId="660"/>
            <ac:spMk id="68" creationId="{FD567A17-9625-2E86-63B3-4C8F261CA5BC}"/>
          </ac:spMkLst>
        </pc:spChg>
        <pc:spChg chg="mod">
          <ac:chgData name="GAETANO RANDAZZO" userId="6bcc7446-c451-42ee-9900-145cf876e556" providerId="ADAL" clId="{F6916BB8-39AD-4E92-84B1-A2F2334DB00C}" dt="2022-12-29T17:58:55.403" v="33355"/>
          <ac:spMkLst>
            <pc:docMk/>
            <pc:sldMk cId="1195799518" sldId="660"/>
            <ac:spMk id="69" creationId="{D1AE6BA9-7C6D-9350-DC42-00DD37525D37}"/>
          </ac:spMkLst>
        </pc:spChg>
        <pc:spChg chg="mod">
          <ac:chgData name="GAETANO RANDAZZO" userId="6bcc7446-c451-42ee-9900-145cf876e556" providerId="ADAL" clId="{F6916BB8-39AD-4E92-84B1-A2F2334DB00C}" dt="2022-12-29T17:58:55.403" v="33355"/>
          <ac:spMkLst>
            <pc:docMk/>
            <pc:sldMk cId="1195799518" sldId="660"/>
            <ac:spMk id="71" creationId="{E7029EB1-1431-B97C-B794-481C9CB4835C}"/>
          </ac:spMkLst>
        </pc:spChg>
        <pc:spChg chg="mod">
          <ac:chgData name="GAETANO RANDAZZO" userId="6bcc7446-c451-42ee-9900-145cf876e556" providerId="ADAL" clId="{F6916BB8-39AD-4E92-84B1-A2F2334DB00C}" dt="2022-12-29T17:58:55.403" v="33355"/>
          <ac:spMkLst>
            <pc:docMk/>
            <pc:sldMk cId="1195799518" sldId="660"/>
            <ac:spMk id="79" creationId="{546F204F-659B-9A1B-9F79-BFDC25E017D4}"/>
          </ac:spMkLst>
        </pc:spChg>
        <pc:spChg chg="mod">
          <ac:chgData name="GAETANO RANDAZZO" userId="6bcc7446-c451-42ee-9900-145cf876e556" providerId="ADAL" clId="{F6916BB8-39AD-4E92-84B1-A2F2334DB00C}" dt="2022-12-29T17:58:55.403" v="33355"/>
          <ac:spMkLst>
            <pc:docMk/>
            <pc:sldMk cId="1195799518" sldId="660"/>
            <ac:spMk id="80" creationId="{F2702D66-9DB1-3EC9-7890-E06A6988F8C8}"/>
          </ac:spMkLst>
        </pc:spChg>
        <pc:spChg chg="mod">
          <ac:chgData name="GAETANO RANDAZZO" userId="6bcc7446-c451-42ee-9900-145cf876e556" providerId="ADAL" clId="{F6916BB8-39AD-4E92-84B1-A2F2334DB00C}" dt="2022-12-29T17:58:55.403" v="33355"/>
          <ac:spMkLst>
            <pc:docMk/>
            <pc:sldMk cId="1195799518" sldId="660"/>
            <ac:spMk id="81" creationId="{2DBA123D-DF79-1B00-39B1-3AEBA0D674D0}"/>
          </ac:spMkLst>
        </pc:spChg>
        <pc:spChg chg="mod">
          <ac:chgData name="GAETANO RANDAZZO" userId="6bcc7446-c451-42ee-9900-145cf876e556" providerId="ADAL" clId="{F6916BB8-39AD-4E92-84B1-A2F2334DB00C}" dt="2022-12-29T17:58:55.403" v="33355"/>
          <ac:spMkLst>
            <pc:docMk/>
            <pc:sldMk cId="1195799518" sldId="660"/>
            <ac:spMk id="82" creationId="{30B3F75A-30CF-8070-3DC0-AB077D6BCDD9}"/>
          </ac:spMkLst>
        </pc:spChg>
        <pc:spChg chg="mod">
          <ac:chgData name="GAETANO RANDAZZO" userId="6bcc7446-c451-42ee-9900-145cf876e556" providerId="ADAL" clId="{F6916BB8-39AD-4E92-84B1-A2F2334DB00C}" dt="2022-12-29T17:58:55.403" v="33355"/>
          <ac:spMkLst>
            <pc:docMk/>
            <pc:sldMk cId="1195799518" sldId="660"/>
            <ac:spMk id="128" creationId="{A7B08B91-CF54-A77D-C2CD-63DE4F90CC6E}"/>
          </ac:spMkLst>
        </pc:spChg>
        <pc:spChg chg="mod">
          <ac:chgData name="GAETANO RANDAZZO" userId="6bcc7446-c451-42ee-9900-145cf876e556" providerId="ADAL" clId="{F6916BB8-39AD-4E92-84B1-A2F2334DB00C}" dt="2022-12-29T17:58:55.403" v="33355"/>
          <ac:spMkLst>
            <pc:docMk/>
            <pc:sldMk cId="1195799518" sldId="660"/>
            <ac:spMk id="129" creationId="{8E79E067-7D04-912B-49C6-B7DCE3A5ADEA}"/>
          </ac:spMkLst>
        </pc:spChg>
        <pc:spChg chg="mod">
          <ac:chgData name="GAETANO RANDAZZO" userId="6bcc7446-c451-42ee-9900-145cf876e556" providerId="ADAL" clId="{F6916BB8-39AD-4E92-84B1-A2F2334DB00C}" dt="2022-12-29T17:58:55.403" v="33355"/>
          <ac:spMkLst>
            <pc:docMk/>
            <pc:sldMk cId="1195799518" sldId="660"/>
            <ac:spMk id="130" creationId="{65FF123B-19B7-4272-0BD7-57667261E7F2}"/>
          </ac:spMkLst>
        </pc:spChg>
        <pc:spChg chg="mod">
          <ac:chgData name="GAETANO RANDAZZO" userId="6bcc7446-c451-42ee-9900-145cf876e556" providerId="ADAL" clId="{F6916BB8-39AD-4E92-84B1-A2F2334DB00C}" dt="2022-12-29T17:58:55.403" v="33355"/>
          <ac:spMkLst>
            <pc:docMk/>
            <pc:sldMk cId="1195799518" sldId="660"/>
            <ac:spMk id="131" creationId="{E713AD62-6ECB-9D62-8A06-3C667EFE9E93}"/>
          </ac:spMkLst>
        </pc:spChg>
        <pc:spChg chg="mod">
          <ac:chgData name="GAETANO RANDAZZO" userId="6bcc7446-c451-42ee-9900-145cf876e556" providerId="ADAL" clId="{F6916BB8-39AD-4E92-84B1-A2F2334DB00C}" dt="2022-12-29T17:58:55.403" v="33355"/>
          <ac:spMkLst>
            <pc:docMk/>
            <pc:sldMk cId="1195799518" sldId="660"/>
            <ac:spMk id="132" creationId="{357C38B2-8C86-D4C1-CFEF-405DDF739C98}"/>
          </ac:spMkLst>
        </pc:spChg>
        <pc:spChg chg="mod">
          <ac:chgData name="GAETANO RANDAZZO" userId="6bcc7446-c451-42ee-9900-145cf876e556" providerId="ADAL" clId="{F6916BB8-39AD-4E92-84B1-A2F2334DB00C}" dt="2022-12-29T17:58:55.403" v="33355"/>
          <ac:spMkLst>
            <pc:docMk/>
            <pc:sldMk cId="1195799518" sldId="660"/>
            <ac:spMk id="133" creationId="{32E3FC9F-471A-D098-5E42-5753082C0789}"/>
          </ac:spMkLst>
        </pc:spChg>
        <pc:spChg chg="mod">
          <ac:chgData name="GAETANO RANDAZZO" userId="6bcc7446-c451-42ee-9900-145cf876e556" providerId="ADAL" clId="{F6916BB8-39AD-4E92-84B1-A2F2334DB00C}" dt="2022-12-29T17:58:55.403" v="33355"/>
          <ac:spMkLst>
            <pc:docMk/>
            <pc:sldMk cId="1195799518" sldId="660"/>
            <ac:spMk id="134" creationId="{8E0DB117-483C-8F77-B0E2-FA00432A51DF}"/>
          </ac:spMkLst>
        </pc:spChg>
        <pc:spChg chg="mod">
          <ac:chgData name="GAETANO RANDAZZO" userId="6bcc7446-c451-42ee-9900-145cf876e556" providerId="ADAL" clId="{F6916BB8-39AD-4E92-84B1-A2F2334DB00C}" dt="2022-12-29T17:58:55.403" v="33355"/>
          <ac:spMkLst>
            <pc:docMk/>
            <pc:sldMk cId="1195799518" sldId="660"/>
            <ac:spMk id="135" creationId="{E2280A30-37EA-43B8-05C0-7602C86099E8}"/>
          </ac:spMkLst>
        </pc:spChg>
        <pc:spChg chg="add del mod">
          <ac:chgData name="GAETANO RANDAZZO" userId="6bcc7446-c451-42ee-9900-145cf876e556" providerId="ADAL" clId="{F6916BB8-39AD-4E92-84B1-A2F2334DB00C}" dt="2022-12-29T17:58:56.631" v="33356"/>
          <ac:spMkLst>
            <pc:docMk/>
            <pc:sldMk cId="1195799518" sldId="660"/>
            <ac:spMk id="139" creationId="{E1147DB0-DF8B-2001-9951-340BF680558F}"/>
          </ac:spMkLst>
        </pc:spChg>
        <pc:spChg chg="add del mod">
          <ac:chgData name="GAETANO RANDAZZO" userId="6bcc7446-c451-42ee-9900-145cf876e556" providerId="ADAL" clId="{F6916BB8-39AD-4E92-84B1-A2F2334DB00C}" dt="2022-12-29T17:58:56.631" v="33356"/>
          <ac:spMkLst>
            <pc:docMk/>
            <pc:sldMk cId="1195799518" sldId="660"/>
            <ac:spMk id="140" creationId="{7B733AC6-3074-5741-5692-EB5048452DDF}"/>
          </ac:spMkLst>
        </pc:spChg>
        <pc:spChg chg="add del mod">
          <ac:chgData name="GAETANO RANDAZZO" userId="6bcc7446-c451-42ee-9900-145cf876e556" providerId="ADAL" clId="{F6916BB8-39AD-4E92-84B1-A2F2334DB00C}" dt="2022-12-29T18:17:05.214" v="33465" actId="1076"/>
          <ac:spMkLst>
            <pc:docMk/>
            <pc:sldMk cId="1195799518" sldId="660"/>
            <ac:spMk id="141" creationId="{A75DB0B6-7DC8-ED96-74DF-57F44FFB8E7C}"/>
          </ac:spMkLst>
        </pc:spChg>
        <pc:spChg chg="add del mod">
          <ac:chgData name="GAETANO RANDAZZO" userId="6bcc7446-c451-42ee-9900-145cf876e556" providerId="ADAL" clId="{F6916BB8-39AD-4E92-84B1-A2F2334DB00C}" dt="2022-12-29T18:17:05.529" v="33466" actId="1076"/>
          <ac:spMkLst>
            <pc:docMk/>
            <pc:sldMk cId="1195799518" sldId="660"/>
            <ac:spMk id="142" creationId="{42A43A7C-1A17-A591-19BA-10234D1FD355}"/>
          </ac:spMkLst>
        </pc:spChg>
        <pc:grpChg chg="add del mod">
          <ac:chgData name="GAETANO RANDAZZO" userId="6bcc7446-c451-42ee-9900-145cf876e556" providerId="ADAL" clId="{F6916BB8-39AD-4E92-84B1-A2F2334DB00C}" dt="2022-12-29T17:58:56.631" v="33356"/>
          <ac:grpSpMkLst>
            <pc:docMk/>
            <pc:sldMk cId="1195799518" sldId="660"/>
            <ac:grpSpMk id="17" creationId="{26DA95E1-2D70-A034-4A21-87DD7D7000D2}"/>
          </ac:grpSpMkLst>
        </pc:grpChg>
        <pc:grpChg chg="mod">
          <ac:chgData name="GAETANO RANDAZZO" userId="6bcc7446-c451-42ee-9900-145cf876e556" providerId="ADAL" clId="{F6916BB8-39AD-4E92-84B1-A2F2334DB00C}" dt="2022-12-29T17:58:55.403" v="33355"/>
          <ac:grpSpMkLst>
            <pc:docMk/>
            <pc:sldMk cId="1195799518" sldId="660"/>
            <ac:grpSpMk id="18" creationId="{946AFC71-6A8A-BE7F-E6C2-540638B76DEE}"/>
          </ac:grpSpMkLst>
        </pc:grpChg>
        <pc:grpChg chg="mod">
          <ac:chgData name="GAETANO RANDAZZO" userId="6bcc7446-c451-42ee-9900-145cf876e556" providerId="ADAL" clId="{F6916BB8-39AD-4E92-84B1-A2F2334DB00C}" dt="2022-12-29T17:58:55.403" v="33355"/>
          <ac:grpSpMkLst>
            <pc:docMk/>
            <pc:sldMk cId="1195799518" sldId="660"/>
            <ac:grpSpMk id="38" creationId="{6CE40F6D-FE9D-AAAB-03A6-C2D156CAD71E}"/>
          </ac:grpSpMkLst>
        </pc:grpChg>
        <pc:grpChg chg="mod">
          <ac:chgData name="GAETANO RANDAZZO" userId="6bcc7446-c451-42ee-9900-145cf876e556" providerId="ADAL" clId="{F6916BB8-39AD-4E92-84B1-A2F2334DB00C}" dt="2022-12-29T17:58:55.403" v="33355"/>
          <ac:grpSpMkLst>
            <pc:docMk/>
            <pc:sldMk cId="1195799518" sldId="660"/>
            <ac:grpSpMk id="45" creationId="{6A4FA1FA-E5C8-958E-7BCD-FDA640513A8C}"/>
          </ac:grpSpMkLst>
        </pc:grpChg>
        <pc:grpChg chg="mod">
          <ac:chgData name="GAETANO RANDAZZO" userId="6bcc7446-c451-42ee-9900-145cf876e556" providerId="ADAL" clId="{F6916BB8-39AD-4E92-84B1-A2F2334DB00C}" dt="2022-12-29T17:58:55.403" v="33355"/>
          <ac:grpSpMkLst>
            <pc:docMk/>
            <pc:sldMk cId="1195799518" sldId="660"/>
            <ac:grpSpMk id="47" creationId="{41EF3C22-3131-560F-0755-C099BE5169F1}"/>
          </ac:grpSpMkLst>
        </pc:grpChg>
        <pc:grpChg chg="mod">
          <ac:chgData name="GAETANO RANDAZZO" userId="6bcc7446-c451-42ee-9900-145cf876e556" providerId="ADAL" clId="{F6916BB8-39AD-4E92-84B1-A2F2334DB00C}" dt="2022-12-29T17:58:55.403" v="33355"/>
          <ac:grpSpMkLst>
            <pc:docMk/>
            <pc:sldMk cId="1195799518" sldId="660"/>
            <ac:grpSpMk id="48" creationId="{3C46AE9F-00C9-C530-181B-B7D74AFD0B50}"/>
          </ac:grpSpMkLst>
        </pc:grpChg>
        <pc:grpChg chg="mod">
          <ac:chgData name="GAETANO RANDAZZO" userId="6bcc7446-c451-42ee-9900-145cf876e556" providerId="ADAL" clId="{F6916BB8-39AD-4E92-84B1-A2F2334DB00C}" dt="2022-12-29T17:58:55.403" v="33355"/>
          <ac:grpSpMkLst>
            <pc:docMk/>
            <pc:sldMk cId="1195799518" sldId="660"/>
            <ac:grpSpMk id="62" creationId="{9C4699D0-7172-2050-87A0-FBF55098AFDA}"/>
          </ac:grpSpMkLst>
        </pc:grpChg>
        <pc:grpChg chg="mod">
          <ac:chgData name="GAETANO RANDAZZO" userId="6bcc7446-c451-42ee-9900-145cf876e556" providerId="ADAL" clId="{F6916BB8-39AD-4E92-84B1-A2F2334DB00C}" dt="2022-12-29T17:58:55.403" v="33355"/>
          <ac:grpSpMkLst>
            <pc:docMk/>
            <pc:sldMk cId="1195799518" sldId="660"/>
            <ac:grpSpMk id="64" creationId="{41B6CA13-C877-117B-82B1-3B23C16CBB1A}"/>
          </ac:grpSpMkLst>
        </pc:grpChg>
        <pc:grpChg chg="mod">
          <ac:chgData name="GAETANO RANDAZZO" userId="6bcc7446-c451-42ee-9900-145cf876e556" providerId="ADAL" clId="{F6916BB8-39AD-4E92-84B1-A2F2334DB00C}" dt="2022-12-29T17:58:55.403" v="33355"/>
          <ac:grpSpMkLst>
            <pc:docMk/>
            <pc:sldMk cId="1195799518" sldId="660"/>
            <ac:grpSpMk id="67" creationId="{E4268F52-F9C4-44B0-133C-E9BD4007BFA9}"/>
          </ac:grpSpMkLst>
        </pc:grpChg>
        <pc:grpChg chg="mod">
          <ac:chgData name="GAETANO RANDAZZO" userId="6bcc7446-c451-42ee-9900-145cf876e556" providerId="ADAL" clId="{F6916BB8-39AD-4E92-84B1-A2F2334DB00C}" dt="2022-12-29T17:58:55.403" v="33355"/>
          <ac:grpSpMkLst>
            <pc:docMk/>
            <pc:sldMk cId="1195799518" sldId="660"/>
            <ac:grpSpMk id="70" creationId="{6DDECBC2-5088-06FC-0445-2F4D6A89D069}"/>
          </ac:grpSpMkLst>
        </pc:grpChg>
        <pc:grpChg chg="mod">
          <ac:chgData name="GAETANO RANDAZZO" userId="6bcc7446-c451-42ee-9900-145cf876e556" providerId="ADAL" clId="{F6916BB8-39AD-4E92-84B1-A2F2334DB00C}" dt="2022-12-29T17:58:55.403" v="33355"/>
          <ac:grpSpMkLst>
            <pc:docMk/>
            <pc:sldMk cId="1195799518" sldId="660"/>
            <ac:grpSpMk id="72" creationId="{F835CF13-133C-1AAF-7CDF-A437A0DDF3DB}"/>
          </ac:grpSpMkLst>
        </pc:grpChg>
        <pc:grpChg chg="mod">
          <ac:chgData name="GAETANO RANDAZZO" userId="6bcc7446-c451-42ee-9900-145cf876e556" providerId="ADAL" clId="{F6916BB8-39AD-4E92-84B1-A2F2334DB00C}" dt="2022-12-29T17:58:55.403" v="33355"/>
          <ac:grpSpMkLst>
            <pc:docMk/>
            <pc:sldMk cId="1195799518" sldId="660"/>
            <ac:grpSpMk id="75" creationId="{917A49D4-2513-F047-C671-BDD89F89EA7A}"/>
          </ac:grpSpMkLst>
        </pc:grpChg>
        <pc:grpChg chg="mod">
          <ac:chgData name="GAETANO RANDAZZO" userId="6bcc7446-c451-42ee-9900-145cf876e556" providerId="ADAL" clId="{F6916BB8-39AD-4E92-84B1-A2F2334DB00C}" dt="2022-12-29T17:58:55.403" v="33355"/>
          <ac:grpSpMkLst>
            <pc:docMk/>
            <pc:sldMk cId="1195799518" sldId="660"/>
            <ac:grpSpMk id="78" creationId="{95F5096C-FF37-9A77-28A9-7A5F8DFBCF5A}"/>
          </ac:grpSpMkLst>
        </pc:grpChg>
        <pc:grpChg chg="mod">
          <ac:chgData name="GAETANO RANDAZZO" userId="6bcc7446-c451-42ee-9900-145cf876e556" providerId="ADAL" clId="{F6916BB8-39AD-4E92-84B1-A2F2334DB00C}" dt="2022-12-29T17:58:55.403" v="33355"/>
          <ac:grpSpMkLst>
            <pc:docMk/>
            <pc:sldMk cId="1195799518" sldId="660"/>
            <ac:grpSpMk id="86" creationId="{0260435E-70D6-EBFE-DF95-46C74805000D}"/>
          </ac:grpSpMkLst>
        </pc:grpChg>
        <pc:grpChg chg="del mod">
          <ac:chgData name="GAETANO RANDAZZO" userId="6bcc7446-c451-42ee-9900-145cf876e556" providerId="ADAL" clId="{F6916BB8-39AD-4E92-84B1-A2F2334DB00C}" dt="2022-12-29T18:01:28.748" v="33376"/>
          <ac:grpSpMkLst>
            <pc:docMk/>
            <pc:sldMk cId="1195799518" sldId="660"/>
            <ac:grpSpMk id="149" creationId="{D8891BF7-5446-1F7C-180F-B879FD2151C1}"/>
          </ac:grpSpMkLst>
        </pc:grpChg>
        <pc:grpChg chg="del mod">
          <ac:chgData name="GAETANO RANDAZZO" userId="6bcc7446-c451-42ee-9900-145cf876e556" providerId="ADAL" clId="{F6916BB8-39AD-4E92-84B1-A2F2334DB00C}" dt="2022-12-29T18:02:53.531" v="33404"/>
          <ac:grpSpMkLst>
            <pc:docMk/>
            <pc:sldMk cId="1195799518" sldId="660"/>
            <ac:grpSpMk id="152" creationId="{79BFCCE6-52CC-4A15-923C-7804CFACAD00}"/>
          </ac:grpSpMkLst>
        </pc:grpChg>
        <pc:grpChg chg="del mod">
          <ac:chgData name="GAETANO RANDAZZO" userId="6bcc7446-c451-42ee-9900-145cf876e556" providerId="ADAL" clId="{F6916BB8-39AD-4E92-84B1-A2F2334DB00C}" dt="2022-12-29T18:02:17.175" v="33383"/>
          <ac:grpSpMkLst>
            <pc:docMk/>
            <pc:sldMk cId="1195799518" sldId="660"/>
            <ac:grpSpMk id="155" creationId="{D7F7CD01-8945-DF34-CC5C-DD9573910D3C}"/>
          </ac:grpSpMkLst>
        </pc:grpChg>
        <pc:grpChg chg="del mod">
          <ac:chgData name="GAETANO RANDAZZO" userId="6bcc7446-c451-42ee-9900-145cf876e556" providerId="ADAL" clId="{F6916BB8-39AD-4E92-84B1-A2F2334DB00C}" dt="2022-12-29T18:02:41.442" v="33394"/>
          <ac:grpSpMkLst>
            <pc:docMk/>
            <pc:sldMk cId="1195799518" sldId="660"/>
            <ac:grpSpMk id="162" creationId="{FAE59542-D925-7B35-ED30-C4CD13246551}"/>
          </ac:grpSpMkLst>
        </pc:grpChg>
        <pc:grpChg chg="del mod">
          <ac:chgData name="GAETANO RANDAZZO" userId="6bcc7446-c451-42ee-9900-145cf876e556" providerId="ADAL" clId="{F6916BB8-39AD-4E92-84B1-A2F2334DB00C}" dt="2022-12-29T18:02:47.153" v="33397"/>
          <ac:grpSpMkLst>
            <pc:docMk/>
            <pc:sldMk cId="1195799518" sldId="660"/>
            <ac:grpSpMk id="164" creationId="{986813B0-EC75-BC13-0DBA-9A0F1E3EA3CF}"/>
          </ac:grpSpMkLst>
        </pc:grpChg>
        <pc:grpChg chg="mod">
          <ac:chgData name="GAETANO RANDAZZO" userId="6bcc7446-c451-42ee-9900-145cf876e556" providerId="ADAL" clId="{F6916BB8-39AD-4E92-84B1-A2F2334DB00C}" dt="2022-12-29T18:03:01.321" v="33408"/>
          <ac:grpSpMkLst>
            <pc:docMk/>
            <pc:sldMk cId="1195799518" sldId="660"/>
            <ac:grpSpMk id="167" creationId="{4183971A-AC18-3397-0B72-EC546D7763AB}"/>
          </ac:grpSpMkLst>
        </pc:grpChg>
        <pc:picChg chg="mod">
          <ac:chgData name="GAETANO RANDAZZO" userId="6bcc7446-c451-42ee-9900-145cf876e556" providerId="ADAL" clId="{F6916BB8-39AD-4E92-84B1-A2F2334DB00C}" dt="2022-12-29T17:58:55.403" v="33355"/>
          <ac:picMkLst>
            <pc:docMk/>
            <pc:sldMk cId="1195799518" sldId="660"/>
            <ac:picMk id="88" creationId="{85EEFE0B-EAAF-D2D5-8C08-0026438F4222}"/>
          </ac:picMkLst>
        </pc:picChg>
        <pc:inkChg chg="mod">
          <ac:chgData name="GAETANO RANDAZZO" userId="6bcc7446-c451-42ee-9900-145cf876e556" providerId="ADAL" clId="{F6916BB8-39AD-4E92-84B1-A2F2334DB00C}" dt="2022-12-29T17:58:55.403" v="33355"/>
          <ac:inkMkLst>
            <pc:docMk/>
            <pc:sldMk cId="1195799518" sldId="660"/>
            <ac:inkMk id="83" creationId="{E3321338-B8F1-575D-51CE-4388744384E0}"/>
          </ac:inkMkLst>
        </pc:inkChg>
        <pc:inkChg chg="mod">
          <ac:chgData name="GAETANO RANDAZZO" userId="6bcc7446-c451-42ee-9900-145cf876e556" providerId="ADAL" clId="{F6916BB8-39AD-4E92-84B1-A2F2334DB00C}" dt="2022-12-29T17:58:55.403" v="33355"/>
          <ac:inkMkLst>
            <pc:docMk/>
            <pc:sldMk cId="1195799518" sldId="660"/>
            <ac:inkMk id="84" creationId="{BD031E2D-0659-4AED-B013-1FF54BF4372F}"/>
          </ac:inkMkLst>
        </pc:inkChg>
        <pc:inkChg chg="mod">
          <ac:chgData name="GAETANO RANDAZZO" userId="6bcc7446-c451-42ee-9900-145cf876e556" providerId="ADAL" clId="{F6916BB8-39AD-4E92-84B1-A2F2334DB00C}" dt="2022-12-29T17:58:55.403" v="33355"/>
          <ac:inkMkLst>
            <pc:docMk/>
            <pc:sldMk cId="1195799518" sldId="660"/>
            <ac:inkMk id="85" creationId="{8522290C-1891-4A3E-4501-FF98AA57E25D}"/>
          </ac:inkMkLst>
        </pc:inkChg>
        <pc:inkChg chg="mod">
          <ac:chgData name="GAETANO RANDAZZO" userId="6bcc7446-c451-42ee-9900-145cf876e556" providerId="ADAL" clId="{F6916BB8-39AD-4E92-84B1-A2F2334DB00C}" dt="2022-12-29T17:58:55.403" v="33355"/>
          <ac:inkMkLst>
            <pc:docMk/>
            <pc:sldMk cId="1195799518" sldId="660"/>
            <ac:inkMk id="87" creationId="{B38B2FF2-CA3D-84BB-A2F5-740D11A2C281}"/>
          </ac:inkMkLst>
        </pc:inkChg>
        <pc:inkChg chg="mod">
          <ac:chgData name="GAETANO RANDAZZO" userId="6bcc7446-c451-42ee-9900-145cf876e556" providerId="ADAL" clId="{F6916BB8-39AD-4E92-84B1-A2F2334DB00C}" dt="2022-12-29T17:58:55.403" v="33355"/>
          <ac:inkMkLst>
            <pc:docMk/>
            <pc:sldMk cId="1195799518" sldId="660"/>
            <ac:inkMk id="136" creationId="{5A548DC3-B72F-FC2E-7453-8EC9884A6543}"/>
          </ac:inkMkLst>
        </pc:inkChg>
        <pc:inkChg chg="mod">
          <ac:chgData name="GAETANO RANDAZZO" userId="6bcc7446-c451-42ee-9900-145cf876e556" providerId="ADAL" clId="{F6916BB8-39AD-4E92-84B1-A2F2334DB00C}" dt="2022-12-29T17:58:55.403" v="33355"/>
          <ac:inkMkLst>
            <pc:docMk/>
            <pc:sldMk cId="1195799518" sldId="660"/>
            <ac:inkMk id="137" creationId="{87698E44-D235-AB65-EFB5-5A0F716948C4}"/>
          </ac:inkMkLst>
        </pc:inkChg>
        <pc:inkChg chg="mod">
          <ac:chgData name="GAETANO RANDAZZO" userId="6bcc7446-c451-42ee-9900-145cf876e556" providerId="ADAL" clId="{F6916BB8-39AD-4E92-84B1-A2F2334DB00C}" dt="2022-12-29T17:58:55.403" v="33355"/>
          <ac:inkMkLst>
            <pc:docMk/>
            <pc:sldMk cId="1195799518" sldId="660"/>
            <ac:inkMk id="138" creationId="{71B61E5B-67AA-6FB4-583A-67D585255579}"/>
          </ac:inkMkLst>
        </pc:inkChg>
        <pc:inkChg chg="add del mod">
          <ac:chgData name="GAETANO RANDAZZO" userId="6bcc7446-c451-42ee-9900-145cf876e556" providerId="ADAL" clId="{F6916BB8-39AD-4E92-84B1-A2F2334DB00C}" dt="2022-12-29T18:02:53.530" v="33402"/>
          <ac:inkMkLst>
            <pc:docMk/>
            <pc:sldMk cId="1195799518" sldId="660"/>
            <ac:inkMk id="143" creationId="{0552574C-3237-19DF-44C3-C9DF32F88EF4}"/>
          </ac:inkMkLst>
        </pc:inkChg>
        <pc:inkChg chg="add del mod">
          <ac:chgData name="GAETANO RANDAZZO" userId="6bcc7446-c451-42ee-9900-145cf876e556" providerId="ADAL" clId="{F6916BB8-39AD-4E92-84B1-A2F2334DB00C}" dt="2022-12-29T18:02:53.528" v="33400"/>
          <ac:inkMkLst>
            <pc:docMk/>
            <pc:sldMk cId="1195799518" sldId="660"/>
            <ac:inkMk id="144" creationId="{2286ACD4-7F97-ECF9-E517-6B53364D405E}"/>
          </ac:inkMkLst>
        </pc:inkChg>
        <pc:inkChg chg="add del mod">
          <ac:chgData name="GAETANO RANDAZZO" userId="6bcc7446-c451-42ee-9900-145cf876e556" providerId="ADAL" clId="{F6916BB8-39AD-4E92-84B1-A2F2334DB00C}" dt="2022-12-29T18:02:18.039" v="33388"/>
          <ac:inkMkLst>
            <pc:docMk/>
            <pc:sldMk cId="1195799518" sldId="660"/>
            <ac:inkMk id="145" creationId="{6D227B44-4ABE-79EF-EBAF-717B10819E08}"/>
          </ac:inkMkLst>
        </pc:inkChg>
        <pc:inkChg chg="add del mod">
          <ac:chgData name="GAETANO RANDAZZO" userId="6bcc7446-c451-42ee-9900-145cf876e556" providerId="ADAL" clId="{F6916BB8-39AD-4E92-84B1-A2F2334DB00C}" dt="2022-12-29T18:02:53.529" v="33401"/>
          <ac:inkMkLst>
            <pc:docMk/>
            <pc:sldMk cId="1195799518" sldId="660"/>
            <ac:inkMk id="146" creationId="{0ED18AD4-443D-9F0D-8DBA-2C3E5C124217}"/>
          </ac:inkMkLst>
        </pc:inkChg>
        <pc:inkChg chg="add del mod">
          <ac:chgData name="GAETANO RANDAZZO" userId="6bcc7446-c451-42ee-9900-145cf876e556" providerId="ADAL" clId="{F6916BB8-39AD-4E92-84B1-A2F2334DB00C}" dt="2022-12-29T18:02:53.527" v="33399"/>
          <ac:inkMkLst>
            <pc:docMk/>
            <pc:sldMk cId="1195799518" sldId="660"/>
            <ac:inkMk id="147" creationId="{1FD1254A-DD9D-6674-2568-0EB2681EAA62}"/>
          </ac:inkMkLst>
        </pc:inkChg>
        <pc:inkChg chg="add del mod">
          <ac:chgData name="GAETANO RANDAZZO" userId="6bcc7446-c451-42ee-9900-145cf876e556" providerId="ADAL" clId="{F6916BB8-39AD-4E92-84B1-A2F2334DB00C}" dt="2022-12-29T18:02:53.531" v="33403"/>
          <ac:inkMkLst>
            <pc:docMk/>
            <pc:sldMk cId="1195799518" sldId="660"/>
            <ac:inkMk id="148" creationId="{5B752F1F-7A3F-E77E-6A7C-BF99F1F9704A}"/>
          </ac:inkMkLst>
        </pc:inkChg>
        <pc:inkChg chg="add del mod">
          <ac:chgData name="GAETANO RANDAZZO" userId="6bcc7446-c451-42ee-9900-145cf876e556" providerId="ADAL" clId="{F6916BB8-39AD-4E92-84B1-A2F2334DB00C}" dt="2022-12-29T18:02:53.532" v="33405"/>
          <ac:inkMkLst>
            <pc:docMk/>
            <pc:sldMk cId="1195799518" sldId="660"/>
            <ac:inkMk id="150" creationId="{97F6E7BF-42E1-6404-7F14-050723B9672B}"/>
          </ac:inkMkLst>
        </pc:inkChg>
        <pc:inkChg chg="add del mod">
          <ac:chgData name="GAETANO RANDAZZO" userId="6bcc7446-c451-42ee-9900-145cf876e556" providerId="ADAL" clId="{F6916BB8-39AD-4E92-84B1-A2F2334DB00C}" dt="2022-12-29T18:02:53.531" v="33404"/>
          <ac:inkMkLst>
            <pc:docMk/>
            <pc:sldMk cId="1195799518" sldId="660"/>
            <ac:inkMk id="151" creationId="{503F3BCD-4E85-F052-C699-F5A609C6E1A5}"/>
          </ac:inkMkLst>
        </pc:inkChg>
        <pc:inkChg chg="add del mod">
          <ac:chgData name="GAETANO RANDAZZO" userId="6bcc7446-c451-42ee-9900-145cf876e556" providerId="ADAL" clId="{F6916BB8-39AD-4E92-84B1-A2F2334DB00C}" dt="2022-12-29T18:02:17.175" v="33383"/>
          <ac:inkMkLst>
            <pc:docMk/>
            <pc:sldMk cId="1195799518" sldId="660"/>
            <ac:inkMk id="153" creationId="{30C7021C-A792-8B00-0045-5C649CD8923A}"/>
          </ac:inkMkLst>
        </pc:inkChg>
        <pc:inkChg chg="add del mod">
          <ac:chgData name="GAETANO RANDAZZO" userId="6bcc7446-c451-42ee-9900-145cf876e556" providerId="ADAL" clId="{F6916BB8-39AD-4E92-84B1-A2F2334DB00C}" dt="2022-12-29T18:02:17.179" v="33387"/>
          <ac:inkMkLst>
            <pc:docMk/>
            <pc:sldMk cId="1195799518" sldId="660"/>
            <ac:inkMk id="154" creationId="{92DAA2D7-E35E-5840-F967-0E085E6887D2}"/>
          </ac:inkMkLst>
        </pc:inkChg>
        <pc:inkChg chg="add del">
          <ac:chgData name="GAETANO RANDAZZO" userId="6bcc7446-c451-42ee-9900-145cf876e556" providerId="ADAL" clId="{F6916BB8-39AD-4E92-84B1-A2F2334DB00C}" dt="2022-12-29T18:02:17.176" v="33384"/>
          <ac:inkMkLst>
            <pc:docMk/>
            <pc:sldMk cId="1195799518" sldId="660"/>
            <ac:inkMk id="156" creationId="{A8891273-B39A-1D66-B1E9-47EC39890590}"/>
          </ac:inkMkLst>
        </pc:inkChg>
        <pc:inkChg chg="add del">
          <ac:chgData name="GAETANO RANDAZZO" userId="6bcc7446-c451-42ee-9900-145cf876e556" providerId="ADAL" clId="{F6916BB8-39AD-4E92-84B1-A2F2334DB00C}" dt="2022-12-29T18:02:17.179" v="33386"/>
          <ac:inkMkLst>
            <pc:docMk/>
            <pc:sldMk cId="1195799518" sldId="660"/>
            <ac:inkMk id="157" creationId="{DF162E4A-0B04-D703-C9E0-274656E89980}"/>
          </ac:inkMkLst>
        </pc:inkChg>
        <pc:inkChg chg="add del">
          <ac:chgData name="GAETANO RANDAZZO" userId="6bcc7446-c451-42ee-9900-145cf876e556" providerId="ADAL" clId="{F6916BB8-39AD-4E92-84B1-A2F2334DB00C}" dt="2022-12-29T18:02:17.178" v="33385"/>
          <ac:inkMkLst>
            <pc:docMk/>
            <pc:sldMk cId="1195799518" sldId="660"/>
            <ac:inkMk id="158" creationId="{CAC033DC-F2FB-F080-1F75-55F7BD00FA0A}"/>
          </ac:inkMkLst>
        </pc:inkChg>
        <pc:inkChg chg="add del">
          <ac:chgData name="GAETANO RANDAZZO" userId="6bcc7446-c451-42ee-9900-145cf876e556" providerId="ADAL" clId="{F6916BB8-39AD-4E92-84B1-A2F2334DB00C}" dt="2022-12-29T18:02:47.152" v="33396"/>
          <ac:inkMkLst>
            <pc:docMk/>
            <pc:sldMk cId="1195799518" sldId="660"/>
            <ac:inkMk id="159" creationId="{87AA6F66-107D-2BB3-876D-C1295BDF4EB8}"/>
          </ac:inkMkLst>
        </pc:inkChg>
        <pc:inkChg chg="add del mod">
          <ac:chgData name="GAETANO RANDAZZO" userId="6bcc7446-c451-42ee-9900-145cf876e556" providerId="ADAL" clId="{F6916BB8-39AD-4E92-84B1-A2F2334DB00C}" dt="2022-12-29T18:02:47.153" v="33397"/>
          <ac:inkMkLst>
            <pc:docMk/>
            <pc:sldMk cId="1195799518" sldId="660"/>
            <ac:inkMk id="160" creationId="{E705BBAE-7E9F-A2FF-B02E-D983BE7F3A6E}"/>
          </ac:inkMkLst>
        </pc:inkChg>
        <pc:inkChg chg="add del mod">
          <ac:chgData name="GAETANO RANDAZZO" userId="6bcc7446-c451-42ee-9900-145cf876e556" providerId="ADAL" clId="{F6916BB8-39AD-4E92-84B1-A2F2334DB00C}" dt="2022-12-29T18:02:47.152" v="33395"/>
          <ac:inkMkLst>
            <pc:docMk/>
            <pc:sldMk cId="1195799518" sldId="660"/>
            <ac:inkMk id="161" creationId="{35192EF6-6D29-3431-B581-946F6BB4FC41}"/>
          </ac:inkMkLst>
        </pc:inkChg>
        <pc:inkChg chg="add del mod">
          <ac:chgData name="GAETANO RANDAZZO" userId="6bcc7446-c451-42ee-9900-145cf876e556" providerId="ADAL" clId="{F6916BB8-39AD-4E92-84B1-A2F2334DB00C}" dt="2022-12-29T18:02:47.154" v="33398"/>
          <ac:inkMkLst>
            <pc:docMk/>
            <pc:sldMk cId="1195799518" sldId="660"/>
            <ac:inkMk id="163" creationId="{8E9C4286-5CA2-3249-51D8-314C7675FD50}"/>
          </ac:inkMkLst>
        </pc:inkChg>
        <pc:inkChg chg="add mod">
          <ac:chgData name="GAETANO RANDAZZO" userId="6bcc7446-c451-42ee-9900-145cf876e556" providerId="ADAL" clId="{F6916BB8-39AD-4E92-84B1-A2F2334DB00C}" dt="2022-12-29T18:03:01.321" v="33408"/>
          <ac:inkMkLst>
            <pc:docMk/>
            <pc:sldMk cId="1195799518" sldId="660"/>
            <ac:inkMk id="165" creationId="{8071D4FC-A62E-E1C9-F750-545963B549F8}"/>
          </ac:inkMkLst>
        </pc:inkChg>
        <pc:inkChg chg="add mod">
          <ac:chgData name="GAETANO RANDAZZO" userId="6bcc7446-c451-42ee-9900-145cf876e556" providerId="ADAL" clId="{F6916BB8-39AD-4E92-84B1-A2F2334DB00C}" dt="2022-12-29T18:03:01.321" v="33408"/>
          <ac:inkMkLst>
            <pc:docMk/>
            <pc:sldMk cId="1195799518" sldId="660"/>
            <ac:inkMk id="166" creationId="{74D13D6C-8362-759B-D348-26E572A90890}"/>
          </ac:inkMkLst>
        </pc:inkChg>
        <pc:inkChg chg="add del">
          <ac:chgData name="GAETANO RANDAZZO" userId="6bcc7446-c451-42ee-9900-145cf876e556" providerId="ADAL" clId="{F6916BB8-39AD-4E92-84B1-A2F2334DB00C}" dt="2022-12-29T18:05:02.603" v="33412"/>
          <ac:inkMkLst>
            <pc:docMk/>
            <pc:sldMk cId="1195799518" sldId="660"/>
            <ac:inkMk id="168" creationId="{29D8846C-AE53-1826-8200-6AA4921A4EDF}"/>
          </ac:inkMkLst>
        </pc:inkChg>
        <pc:inkChg chg="add del">
          <ac:chgData name="GAETANO RANDAZZO" userId="6bcc7446-c451-42ee-9900-145cf876e556" providerId="ADAL" clId="{F6916BB8-39AD-4E92-84B1-A2F2334DB00C}" dt="2022-12-29T18:05:04.732" v="33413"/>
          <ac:inkMkLst>
            <pc:docMk/>
            <pc:sldMk cId="1195799518" sldId="660"/>
            <ac:inkMk id="169" creationId="{EEC158F7-414D-073C-DCF6-B259F2BCEF20}"/>
          </ac:inkMkLst>
        </pc:inkChg>
        <pc:inkChg chg="add del">
          <ac:chgData name="GAETANO RANDAZZO" userId="6bcc7446-c451-42ee-9900-145cf876e556" providerId="ADAL" clId="{F6916BB8-39AD-4E92-84B1-A2F2334DB00C}" dt="2022-12-29T18:05:05.857" v="33414"/>
          <ac:inkMkLst>
            <pc:docMk/>
            <pc:sldMk cId="1195799518" sldId="660"/>
            <ac:inkMk id="170" creationId="{E15A22A6-FD93-D87C-D4C1-FA13DDCF6AC0}"/>
          </ac:inkMkLst>
        </pc:inkChg>
        <pc:inkChg chg="add del">
          <ac:chgData name="GAETANO RANDAZZO" userId="6bcc7446-c451-42ee-9900-145cf876e556" providerId="ADAL" clId="{F6916BB8-39AD-4E92-84B1-A2F2334DB00C}" dt="2022-12-29T18:17:04.167" v="33461"/>
          <ac:inkMkLst>
            <pc:docMk/>
            <pc:sldMk cId="1195799518" sldId="660"/>
            <ac:inkMk id="171" creationId="{A513F232-75CD-AFB9-C6FE-518AD0A51C4C}"/>
          </ac:inkMkLst>
        </pc:inkChg>
        <pc:inkChg chg="add del">
          <ac:chgData name="GAETANO RANDAZZO" userId="6bcc7446-c451-42ee-9900-145cf876e556" providerId="ADAL" clId="{F6916BB8-39AD-4E92-84B1-A2F2334DB00C}" dt="2022-12-29T18:06:21.847" v="33419" actId="9405"/>
          <ac:inkMkLst>
            <pc:docMk/>
            <pc:sldMk cId="1195799518" sldId="660"/>
            <ac:inkMk id="172" creationId="{4F3E34C0-15F6-56B4-E45A-E0615758B571}"/>
          </ac:inkMkLst>
        </pc:inkChg>
        <pc:inkChg chg="add del">
          <ac:chgData name="GAETANO RANDAZZO" userId="6bcc7446-c451-42ee-9900-145cf876e556" providerId="ADAL" clId="{F6916BB8-39AD-4E92-84B1-A2F2334DB00C}" dt="2022-12-29T18:06:21.048" v="33418" actId="9405"/>
          <ac:inkMkLst>
            <pc:docMk/>
            <pc:sldMk cId="1195799518" sldId="660"/>
            <ac:inkMk id="173" creationId="{17FECBEB-066B-2920-E157-38E977913C63}"/>
          </ac:inkMkLst>
        </pc:inkChg>
        <pc:inkChg chg="add del">
          <ac:chgData name="GAETANO RANDAZZO" userId="6bcc7446-c451-42ee-9900-145cf876e556" providerId="ADAL" clId="{F6916BB8-39AD-4E92-84B1-A2F2334DB00C}" dt="2022-12-29T18:06:39.051" v="33421" actId="9405"/>
          <ac:inkMkLst>
            <pc:docMk/>
            <pc:sldMk cId="1195799518" sldId="660"/>
            <ac:inkMk id="174" creationId="{41D7FB12-8BFE-DBB6-1A8F-48C3BF9AA4EC}"/>
          </ac:inkMkLst>
        </pc:inkChg>
        <pc:inkChg chg="add del">
          <ac:chgData name="GAETANO RANDAZZO" userId="6bcc7446-c451-42ee-9900-145cf876e556" providerId="ADAL" clId="{F6916BB8-39AD-4E92-84B1-A2F2334DB00C}" dt="2022-12-29T18:07:01.106" v="33423"/>
          <ac:inkMkLst>
            <pc:docMk/>
            <pc:sldMk cId="1195799518" sldId="660"/>
            <ac:inkMk id="175" creationId="{FCAD7D9E-B48E-56B9-3257-937676E91981}"/>
          </ac:inkMkLst>
        </pc:inkChg>
        <pc:inkChg chg="add del">
          <ac:chgData name="GAETANO RANDAZZO" userId="6bcc7446-c451-42ee-9900-145cf876e556" providerId="ADAL" clId="{F6916BB8-39AD-4E92-84B1-A2F2334DB00C}" dt="2022-12-29T18:17:04.167" v="33461"/>
          <ac:inkMkLst>
            <pc:docMk/>
            <pc:sldMk cId="1195799518" sldId="660"/>
            <ac:inkMk id="176" creationId="{AB31B115-03A9-DDFE-C464-A685B89D86F7}"/>
          </ac:inkMkLst>
        </pc:inkChg>
        <pc:inkChg chg="add del">
          <ac:chgData name="GAETANO RANDAZZO" userId="6bcc7446-c451-42ee-9900-145cf876e556" providerId="ADAL" clId="{F6916BB8-39AD-4E92-84B1-A2F2334DB00C}" dt="2022-12-29T18:17:04.876" v="33464"/>
          <ac:inkMkLst>
            <pc:docMk/>
            <pc:sldMk cId="1195799518" sldId="660"/>
            <ac:inkMk id="177" creationId="{1B1DE716-FC18-C21A-21D8-AD23253FCA82}"/>
          </ac:inkMkLst>
        </pc:inkChg>
        <pc:inkChg chg="add del">
          <ac:chgData name="GAETANO RANDAZZO" userId="6bcc7446-c451-42ee-9900-145cf876e556" providerId="ADAL" clId="{F6916BB8-39AD-4E92-84B1-A2F2334DB00C}" dt="2022-12-29T18:17:03.974" v="33460" actId="9405"/>
          <ac:inkMkLst>
            <pc:docMk/>
            <pc:sldMk cId="1195799518" sldId="660"/>
            <ac:inkMk id="178" creationId="{39FF9D78-424D-E2E7-F52D-AB66C979822E}"/>
          </ac:inkMkLst>
        </pc:inkChg>
        <pc:inkChg chg="add del">
          <ac:chgData name="GAETANO RANDAZZO" userId="6bcc7446-c451-42ee-9900-145cf876e556" providerId="ADAL" clId="{F6916BB8-39AD-4E92-84B1-A2F2334DB00C}" dt="2022-12-29T18:17:03.768" v="33459" actId="9405"/>
          <ac:inkMkLst>
            <pc:docMk/>
            <pc:sldMk cId="1195799518" sldId="660"/>
            <ac:inkMk id="179" creationId="{5FAEEB0C-6D98-F999-1367-02CE0F21D420}"/>
          </ac:inkMkLst>
        </pc:inkChg>
        <pc:inkChg chg="add del">
          <ac:chgData name="GAETANO RANDAZZO" userId="6bcc7446-c451-42ee-9900-145cf876e556" providerId="ADAL" clId="{F6916BB8-39AD-4E92-84B1-A2F2334DB00C}" dt="2022-12-29T18:17:03.375" v="33457" actId="9405"/>
          <ac:inkMkLst>
            <pc:docMk/>
            <pc:sldMk cId="1195799518" sldId="660"/>
            <ac:inkMk id="180" creationId="{7AD1A5D7-D785-C09B-6C98-7C3256B8444D}"/>
          </ac:inkMkLst>
        </pc:inkChg>
        <pc:inkChg chg="add del">
          <ac:chgData name="GAETANO RANDAZZO" userId="6bcc7446-c451-42ee-9900-145cf876e556" providerId="ADAL" clId="{F6916BB8-39AD-4E92-84B1-A2F2334DB00C}" dt="2022-12-29T18:17:02.902" v="33455" actId="9405"/>
          <ac:inkMkLst>
            <pc:docMk/>
            <pc:sldMk cId="1195799518" sldId="660"/>
            <ac:inkMk id="181" creationId="{8D175988-B229-A25F-9DCD-7E889AAD42D6}"/>
          </ac:inkMkLst>
        </pc:inkChg>
        <pc:inkChg chg="add del">
          <ac:chgData name="GAETANO RANDAZZO" userId="6bcc7446-c451-42ee-9900-145cf876e556" providerId="ADAL" clId="{F6916BB8-39AD-4E92-84B1-A2F2334DB00C}" dt="2022-12-29T18:17:02.124" v="33452" actId="9405"/>
          <ac:inkMkLst>
            <pc:docMk/>
            <pc:sldMk cId="1195799518" sldId="660"/>
            <ac:inkMk id="182" creationId="{B9BF4D9F-14E7-AA47-7BD7-CBC57F13DE50}"/>
          </ac:inkMkLst>
        </pc:inkChg>
        <pc:inkChg chg="add del">
          <ac:chgData name="GAETANO RANDAZZO" userId="6bcc7446-c451-42ee-9900-145cf876e556" providerId="ADAL" clId="{F6916BB8-39AD-4E92-84B1-A2F2334DB00C}" dt="2022-12-29T18:17:01.834" v="33451" actId="9405"/>
          <ac:inkMkLst>
            <pc:docMk/>
            <pc:sldMk cId="1195799518" sldId="660"/>
            <ac:inkMk id="183" creationId="{FE63DD5A-40B5-1CA2-647D-580CE0ADE4F4}"/>
          </ac:inkMkLst>
        </pc:inkChg>
        <pc:inkChg chg="add del">
          <ac:chgData name="GAETANO RANDAZZO" userId="6bcc7446-c451-42ee-9900-145cf876e556" providerId="ADAL" clId="{F6916BB8-39AD-4E92-84B1-A2F2334DB00C}" dt="2022-12-29T18:17:01.114" v="33448" actId="9405"/>
          <ac:inkMkLst>
            <pc:docMk/>
            <pc:sldMk cId="1195799518" sldId="660"/>
            <ac:inkMk id="184" creationId="{FF85A8F9-9692-90DA-5510-FE877FDAD3EE}"/>
          </ac:inkMkLst>
        </pc:inkChg>
        <pc:cxnChg chg="mod">
          <ac:chgData name="GAETANO RANDAZZO" userId="6bcc7446-c451-42ee-9900-145cf876e556" providerId="ADAL" clId="{F6916BB8-39AD-4E92-84B1-A2F2334DB00C}" dt="2022-12-29T17:58:55.403" v="33355"/>
          <ac:cxnSpMkLst>
            <pc:docMk/>
            <pc:sldMk cId="1195799518" sldId="660"/>
            <ac:cxnSpMk id="19" creationId="{BC2F5AED-10EC-5B8E-5B2B-8361EE3C2759}"/>
          </ac:cxnSpMkLst>
        </pc:cxnChg>
        <pc:cxnChg chg="mod">
          <ac:chgData name="GAETANO RANDAZZO" userId="6bcc7446-c451-42ee-9900-145cf876e556" providerId="ADAL" clId="{F6916BB8-39AD-4E92-84B1-A2F2334DB00C}" dt="2022-12-29T17:58:55.403" v="33355"/>
          <ac:cxnSpMkLst>
            <pc:docMk/>
            <pc:sldMk cId="1195799518" sldId="660"/>
            <ac:cxnSpMk id="21" creationId="{4AC78A7B-46B4-440B-3054-EBD681180308}"/>
          </ac:cxnSpMkLst>
        </pc:cxnChg>
        <pc:cxnChg chg="mod">
          <ac:chgData name="GAETANO RANDAZZO" userId="6bcc7446-c451-42ee-9900-145cf876e556" providerId="ADAL" clId="{F6916BB8-39AD-4E92-84B1-A2F2334DB00C}" dt="2022-12-29T17:58:55.403" v="33355"/>
          <ac:cxnSpMkLst>
            <pc:docMk/>
            <pc:sldMk cId="1195799518" sldId="660"/>
            <ac:cxnSpMk id="30" creationId="{818BF503-9333-4107-C1EE-D27433D8827F}"/>
          </ac:cxnSpMkLst>
        </pc:cxnChg>
        <pc:cxnChg chg="mod">
          <ac:chgData name="GAETANO RANDAZZO" userId="6bcc7446-c451-42ee-9900-145cf876e556" providerId="ADAL" clId="{F6916BB8-39AD-4E92-84B1-A2F2334DB00C}" dt="2022-12-29T17:58:55.403" v="33355"/>
          <ac:cxnSpMkLst>
            <pc:docMk/>
            <pc:sldMk cId="1195799518" sldId="660"/>
            <ac:cxnSpMk id="31" creationId="{1F5D0674-5835-D2C8-11B7-8EF624D58FE3}"/>
          </ac:cxnSpMkLst>
        </pc:cxnChg>
        <pc:cxnChg chg="mod">
          <ac:chgData name="GAETANO RANDAZZO" userId="6bcc7446-c451-42ee-9900-145cf876e556" providerId="ADAL" clId="{F6916BB8-39AD-4E92-84B1-A2F2334DB00C}" dt="2022-12-29T17:58:55.403" v="33355"/>
          <ac:cxnSpMkLst>
            <pc:docMk/>
            <pc:sldMk cId="1195799518" sldId="660"/>
            <ac:cxnSpMk id="32" creationId="{0EE8C892-937A-865A-014A-EFFA434DE751}"/>
          </ac:cxnSpMkLst>
        </pc:cxnChg>
        <pc:cxnChg chg="mod">
          <ac:chgData name="GAETANO RANDAZZO" userId="6bcc7446-c451-42ee-9900-145cf876e556" providerId="ADAL" clId="{F6916BB8-39AD-4E92-84B1-A2F2334DB00C}" dt="2022-12-29T17:58:55.403" v="33355"/>
          <ac:cxnSpMkLst>
            <pc:docMk/>
            <pc:sldMk cId="1195799518" sldId="660"/>
            <ac:cxnSpMk id="33" creationId="{0B8420A4-F847-D4F5-7FDA-ADC2C9E809EA}"/>
          </ac:cxnSpMkLst>
        </pc:cxnChg>
        <pc:cxnChg chg="mod">
          <ac:chgData name="GAETANO RANDAZZO" userId="6bcc7446-c451-42ee-9900-145cf876e556" providerId="ADAL" clId="{F6916BB8-39AD-4E92-84B1-A2F2334DB00C}" dt="2022-12-29T17:58:55.403" v="33355"/>
          <ac:cxnSpMkLst>
            <pc:docMk/>
            <pc:sldMk cId="1195799518" sldId="660"/>
            <ac:cxnSpMk id="34" creationId="{93D2D30E-FFF4-0A7C-640D-3DFF0E61E1DC}"/>
          </ac:cxnSpMkLst>
        </pc:cxnChg>
        <pc:cxnChg chg="mod">
          <ac:chgData name="GAETANO RANDAZZO" userId="6bcc7446-c451-42ee-9900-145cf876e556" providerId="ADAL" clId="{F6916BB8-39AD-4E92-84B1-A2F2334DB00C}" dt="2022-12-29T17:58:55.403" v="33355"/>
          <ac:cxnSpMkLst>
            <pc:docMk/>
            <pc:sldMk cId="1195799518" sldId="660"/>
            <ac:cxnSpMk id="35" creationId="{F3824BC3-0865-A37F-D27F-6ABB557139BE}"/>
          </ac:cxnSpMkLst>
        </pc:cxnChg>
        <pc:cxnChg chg="mod">
          <ac:chgData name="GAETANO RANDAZZO" userId="6bcc7446-c451-42ee-9900-145cf876e556" providerId="ADAL" clId="{F6916BB8-39AD-4E92-84B1-A2F2334DB00C}" dt="2022-12-29T17:58:55.403" v="33355"/>
          <ac:cxnSpMkLst>
            <pc:docMk/>
            <pc:sldMk cId="1195799518" sldId="660"/>
            <ac:cxnSpMk id="36" creationId="{ACAD183D-9DE0-4925-77D0-AA05B33E3B85}"/>
          </ac:cxnSpMkLst>
        </pc:cxnChg>
        <pc:cxnChg chg="mod">
          <ac:chgData name="GAETANO RANDAZZO" userId="6bcc7446-c451-42ee-9900-145cf876e556" providerId="ADAL" clId="{F6916BB8-39AD-4E92-84B1-A2F2334DB00C}" dt="2022-12-29T17:58:55.403" v="33355"/>
          <ac:cxnSpMkLst>
            <pc:docMk/>
            <pc:sldMk cId="1195799518" sldId="660"/>
            <ac:cxnSpMk id="39" creationId="{5D883791-E1DB-9C61-6FE4-0B8C46ACF396}"/>
          </ac:cxnSpMkLst>
        </pc:cxnChg>
        <pc:cxnChg chg="mod">
          <ac:chgData name="GAETANO RANDAZZO" userId="6bcc7446-c451-42ee-9900-145cf876e556" providerId="ADAL" clId="{F6916BB8-39AD-4E92-84B1-A2F2334DB00C}" dt="2022-12-29T17:58:55.403" v="33355"/>
          <ac:cxnSpMkLst>
            <pc:docMk/>
            <pc:sldMk cId="1195799518" sldId="660"/>
            <ac:cxnSpMk id="40" creationId="{22B81252-BBAF-FCED-7716-C3B96A19E920}"/>
          </ac:cxnSpMkLst>
        </pc:cxnChg>
        <pc:cxnChg chg="mod">
          <ac:chgData name="GAETANO RANDAZZO" userId="6bcc7446-c451-42ee-9900-145cf876e556" providerId="ADAL" clId="{F6916BB8-39AD-4E92-84B1-A2F2334DB00C}" dt="2022-12-29T17:58:55.403" v="33355"/>
          <ac:cxnSpMkLst>
            <pc:docMk/>
            <pc:sldMk cId="1195799518" sldId="660"/>
            <ac:cxnSpMk id="41" creationId="{E43AA691-1C4E-D56E-8126-914602B61054}"/>
          </ac:cxnSpMkLst>
        </pc:cxnChg>
        <pc:cxnChg chg="mod">
          <ac:chgData name="GAETANO RANDAZZO" userId="6bcc7446-c451-42ee-9900-145cf876e556" providerId="ADAL" clId="{F6916BB8-39AD-4E92-84B1-A2F2334DB00C}" dt="2022-12-29T17:58:55.403" v="33355"/>
          <ac:cxnSpMkLst>
            <pc:docMk/>
            <pc:sldMk cId="1195799518" sldId="660"/>
            <ac:cxnSpMk id="42" creationId="{878ADA28-68D9-0B5F-FF5E-C1018C08C797}"/>
          </ac:cxnSpMkLst>
        </pc:cxnChg>
        <pc:cxnChg chg="mod">
          <ac:chgData name="GAETANO RANDAZZO" userId="6bcc7446-c451-42ee-9900-145cf876e556" providerId="ADAL" clId="{F6916BB8-39AD-4E92-84B1-A2F2334DB00C}" dt="2022-12-29T17:58:55.403" v="33355"/>
          <ac:cxnSpMkLst>
            <pc:docMk/>
            <pc:sldMk cId="1195799518" sldId="660"/>
            <ac:cxnSpMk id="43" creationId="{6D425A96-EE8D-4B04-A19C-DFB1EBFA2B57}"/>
          </ac:cxnSpMkLst>
        </pc:cxnChg>
        <pc:cxnChg chg="mod">
          <ac:chgData name="GAETANO RANDAZZO" userId="6bcc7446-c451-42ee-9900-145cf876e556" providerId="ADAL" clId="{F6916BB8-39AD-4E92-84B1-A2F2334DB00C}" dt="2022-12-29T17:58:55.403" v="33355"/>
          <ac:cxnSpMkLst>
            <pc:docMk/>
            <pc:sldMk cId="1195799518" sldId="660"/>
            <ac:cxnSpMk id="44" creationId="{7C5A80DA-290B-05A7-93B4-286544A037B2}"/>
          </ac:cxnSpMkLst>
        </pc:cxnChg>
        <pc:cxnChg chg="mod">
          <ac:chgData name="GAETANO RANDAZZO" userId="6bcc7446-c451-42ee-9900-145cf876e556" providerId="ADAL" clId="{F6916BB8-39AD-4E92-84B1-A2F2334DB00C}" dt="2022-12-29T17:58:55.403" v="33355"/>
          <ac:cxnSpMkLst>
            <pc:docMk/>
            <pc:sldMk cId="1195799518" sldId="660"/>
            <ac:cxnSpMk id="46" creationId="{2F432CE8-EC9D-A6AC-4F29-51BE21747B5E}"/>
          </ac:cxnSpMkLst>
        </pc:cxnChg>
        <pc:cxnChg chg="mod">
          <ac:chgData name="GAETANO RANDAZZO" userId="6bcc7446-c451-42ee-9900-145cf876e556" providerId="ADAL" clId="{F6916BB8-39AD-4E92-84B1-A2F2334DB00C}" dt="2022-12-29T17:58:55.403" v="33355"/>
          <ac:cxnSpMkLst>
            <pc:docMk/>
            <pc:sldMk cId="1195799518" sldId="660"/>
            <ac:cxnSpMk id="49" creationId="{DEB7160C-B7C5-A0D9-D63C-CBBCE6880677}"/>
          </ac:cxnSpMkLst>
        </pc:cxnChg>
        <pc:cxnChg chg="mod">
          <ac:chgData name="GAETANO RANDAZZO" userId="6bcc7446-c451-42ee-9900-145cf876e556" providerId="ADAL" clId="{F6916BB8-39AD-4E92-84B1-A2F2334DB00C}" dt="2022-12-29T17:58:55.403" v="33355"/>
          <ac:cxnSpMkLst>
            <pc:docMk/>
            <pc:sldMk cId="1195799518" sldId="660"/>
            <ac:cxnSpMk id="50" creationId="{8AD8CDD2-BDC8-7853-14D8-EA4373DE016A}"/>
          </ac:cxnSpMkLst>
        </pc:cxnChg>
        <pc:cxnChg chg="mod">
          <ac:chgData name="GAETANO RANDAZZO" userId="6bcc7446-c451-42ee-9900-145cf876e556" providerId="ADAL" clId="{F6916BB8-39AD-4E92-84B1-A2F2334DB00C}" dt="2022-12-29T17:58:55.403" v="33355"/>
          <ac:cxnSpMkLst>
            <pc:docMk/>
            <pc:sldMk cId="1195799518" sldId="660"/>
            <ac:cxnSpMk id="51" creationId="{008BDF61-472E-5543-EC34-44AFD40ACF0A}"/>
          </ac:cxnSpMkLst>
        </pc:cxnChg>
        <pc:cxnChg chg="mod">
          <ac:chgData name="GAETANO RANDAZZO" userId="6bcc7446-c451-42ee-9900-145cf876e556" providerId="ADAL" clId="{F6916BB8-39AD-4E92-84B1-A2F2334DB00C}" dt="2022-12-29T17:58:55.403" v="33355"/>
          <ac:cxnSpMkLst>
            <pc:docMk/>
            <pc:sldMk cId="1195799518" sldId="660"/>
            <ac:cxnSpMk id="52" creationId="{9711FD54-101E-B3EF-35C3-D4CD45E9556C}"/>
          </ac:cxnSpMkLst>
        </pc:cxnChg>
        <pc:cxnChg chg="mod">
          <ac:chgData name="GAETANO RANDAZZO" userId="6bcc7446-c451-42ee-9900-145cf876e556" providerId="ADAL" clId="{F6916BB8-39AD-4E92-84B1-A2F2334DB00C}" dt="2022-12-29T17:58:55.403" v="33355"/>
          <ac:cxnSpMkLst>
            <pc:docMk/>
            <pc:sldMk cId="1195799518" sldId="660"/>
            <ac:cxnSpMk id="53" creationId="{A72F4FE6-1C24-E01F-598D-843BFAB13E82}"/>
          </ac:cxnSpMkLst>
        </pc:cxnChg>
        <pc:cxnChg chg="mod">
          <ac:chgData name="GAETANO RANDAZZO" userId="6bcc7446-c451-42ee-9900-145cf876e556" providerId="ADAL" clId="{F6916BB8-39AD-4E92-84B1-A2F2334DB00C}" dt="2022-12-29T17:58:55.403" v="33355"/>
          <ac:cxnSpMkLst>
            <pc:docMk/>
            <pc:sldMk cId="1195799518" sldId="660"/>
            <ac:cxnSpMk id="54" creationId="{16D02D3E-2121-4278-E252-5BC605515721}"/>
          </ac:cxnSpMkLst>
        </pc:cxnChg>
        <pc:cxnChg chg="mod">
          <ac:chgData name="GAETANO RANDAZZO" userId="6bcc7446-c451-42ee-9900-145cf876e556" providerId="ADAL" clId="{F6916BB8-39AD-4E92-84B1-A2F2334DB00C}" dt="2022-12-29T17:58:55.403" v="33355"/>
          <ac:cxnSpMkLst>
            <pc:docMk/>
            <pc:sldMk cId="1195799518" sldId="660"/>
            <ac:cxnSpMk id="55" creationId="{C48733B6-E3C2-F263-CDF6-6EA8E0D8CE33}"/>
          </ac:cxnSpMkLst>
        </pc:cxnChg>
        <pc:cxnChg chg="mod">
          <ac:chgData name="GAETANO RANDAZZO" userId="6bcc7446-c451-42ee-9900-145cf876e556" providerId="ADAL" clId="{F6916BB8-39AD-4E92-84B1-A2F2334DB00C}" dt="2022-12-29T17:58:55.403" v="33355"/>
          <ac:cxnSpMkLst>
            <pc:docMk/>
            <pc:sldMk cId="1195799518" sldId="660"/>
            <ac:cxnSpMk id="56" creationId="{67E9863D-FFFA-3217-F619-768B39EAAE4E}"/>
          </ac:cxnSpMkLst>
        </pc:cxnChg>
        <pc:cxnChg chg="mod">
          <ac:chgData name="GAETANO RANDAZZO" userId="6bcc7446-c451-42ee-9900-145cf876e556" providerId="ADAL" clId="{F6916BB8-39AD-4E92-84B1-A2F2334DB00C}" dt="2022-12-29T17:58:55.403" v="33355"/>
          <ac:cxnSpMkLst>
            <pc:docMk/>
            <pc:sldMk cId="1195799518" sldId="660"/>
            <ac:cxnSpMk id="57" creationId="{B713FBF4-1321-CEF0-40AE-8F755DAE5D30}"/>
          </ac:cxnSpMkLst>
        </pc:cxnChg>
        <pc:cxnChg chg="mod">
          <ac:chgData name="GAETANO RANDAZZO" userId="6bcc7446-c451-42ee-9900-145cf876e556" providerId="ADAL" clId="{F6916BB8-39AD-4E92-84B1-A2F2334DB00C}" dt="2022-12-29T17:58:55.403" v="33355"/>
          <ac:cxnSpMkLst>
            <pc:docMk/>
            <pc:sldMk cId="1195799518" sldId="660"/>
            <ac:cxnSpMk id="58" creationId="{3E220AB7-8A91-53FC-F0A7-E45ECFF78ABB}"/>
          </ac:cxnSpMkLst>
        </pc:cxnChg>
        <pc:cxnChg chg="mod">
          <ac:chgData name="GAETANO RANDAZZO" userId="6bcc7446-c451-42ee-9900-145cf876e556" providerId="ADAL" clId="{F6916BB8-39AD-4E92-84B1-A2F2334DB00C}" dt="2022-12-29T17:58:55.403" v="33355"/>
          <ac:cxnSpMkLst>
            <pc:docMk/>
            <pc:sldMk cId="1195799518" sldId="660"/>
            <ac:cxnSpMk id="59" creationId="{AB2F7AF2-68A5-34FC-9B44-5DB99CF72A08}"/>
          </ac:cxnSpMkLst>
        </pc:cxnChg>
        <pc:cxnChg chg="mod">
          <ac:chgData name="GAETANO RANDAZZO" userId="6bcc7446-c451-42ee-9900-145cf876e556" providerId="ADAL" clId="{F6916BB8-39AD-4E92-84B1-A2F2334DB00C}" dt="2022-12-29T17:58:55.403" v="33355"/>
          <ac:cxnSpMkLst>
            <pc:docMk/>
            <pc:sldMk cId="1195799518" sldId="660"/>
            <ac:cxnSpMk id="60" creationId="{A5B1E2AB-61B2-36EE-BE7C-B68327AF9457}"/>
          </ac:cxnSpMkLst>
        </pc:cxnChg>
        <pc:cxnChg chg="mod">
          <ac:chgData name="GAETANO RANDAZZO" userId="6bcc7446-c451-42ee-9900-145cf876e556" providerId="ADAL" clId="{F6916BB8-39AD-4E92-84B1-A2F2334DB00C}" dt="2022-12-29T17:58:55.403" v="33355"/>
          <ac:cxnSpMkLst>
            <pc:docMk/>
            <pc:sldMk cId="1195799518" sldId="660"/>
            <ac:cxnSpMk id="61" creationId="{AD26ADD1-435A-A6DA-214D-C36D1DDC07A7}"/>
          </ac:cxnSpMkLst>
        </pc:cxnChg>
        <pc:cxnChg chg="mod">
          <ac:chgData name="GAETANO RANDAZZO" userId="6bcc7446-c451-42ee-9900-145cf876e556" providerId="ADAL" clId="{F6916BB8-39AD-4E92-84B1-A2F2334DB00C}" dt="2022-12-29T17:58:55.403" v="33355"/>
          <ac:cxnSpMkLst>
            <pc:docMk/>
            <pc:sldMk cId="1195799518" sldId="660"/>
            <ac:cxnSpMk id="65" creationId="{C98CD682-51A5-86C7-12F3-EF04903876CB}"/>
          </ac:cxnSpMkLst>
        </pc:cxnChg>
        <pc:cxnChg chg="mod">
          <ac:chgData name="GAETANO RANDAZZO" userId="6bcc7446-c451-42ee-9900-145cf876e556" providerId="ADAL" clId="{F6916BB8-39AD-4E92-84B1-A2F2334DB00C}" dt="2022-12-29T17:58:55.403" v="33355"/>
          <ac:cxnSpMkLst>
            <pc:docMk/>
            <pc:sldMk cId="1195799518" sldId="660"/>
            <ac:cxnSpMk id="66" creationId="{83E6D269-FC86-65EA-3B6D-03C98BC6D3C4}"/>
          </ac:cxnSpMkLst>
        </pc:cxnChg>
        <pc:cxnChg chg="mod">
          <ac:chgData name="GAETANO RANDAZZO" userId="6bcc7446-c451-42ee-9900-145cf876e556" providerId="ADAL" clId="{F6916BB8-39AD-4E92-84B1-A2F2334DB00C}" dt="2022-12-29T17:58:55.403" v="33355"/>
          <ac:cxnSpMkLst>
            <pc:docMk/>
            <pc:sldMk cId="1195799518" sldId="660"/>
            <ac:cxnSpMk id="73" creationId="{C9873607-E274-CE8F-D1C3-5E1CC060922D}"/>
          </ac:cxnSpMkLst>
        </pc:cxnChg>
        <pc:cxnChg chg="mod">
          <ac:chgData name="GAETANO RANDAZZO" userId="6bcc7446-c451-42ee-9900-145cf876e556" providerId="ADAL" clId="{F6916BB8-39AD-4E92-84B1-A2F2334DB00C}" dt="2022-12-29T17:58:55.403" v="33355"/>
          <ac:cxnSpMkLst>
            <pc:docMk/>
            <pc:sldMk cId="1195799518" sldId="660"/>
            <ac:cxnSpMk id="74" creationId="{E4786B6F-3BC4-3977-060E-34B4CE9A7FCD}"/>
          </ac:cxnSpMkLst>
        </pc:cxnChg>
        <pc:cxnChg chg="mod">
          <ac:chgData name="GAETANO RANDAZZO" userId="6bcc7446-c451-42ee-9900-145cf876e556" providerId="ADAL" clId="{F6916BB8-39AD-4E92-84B1-A2F2334DB00C}" dt="2022-12-29T17:58:55.403" v="33355"/>
          <ac:cxnSpMkLst>
            <pc:docMk/>
            <pc:sldMk cId="1195799518" sldId="660"/>
            <ac:cxnSpMk id="76" creationId="{3E1D16BE-6853-5B7D-C1C6-ABAA532D9714}"/>
          </ac:cxnSpMkLst>
        </pc:cxnChg>
        <pc:cxnChg chg="mod">
          <ac:chgData name="GAETANO RANDAZZO" userId="6bcc7446-c451-42ee-9900-145cf876e556" providerId="ADAL" clId="{F6916BB8-39AD-4E92-84B1-A2F2334DB00C}" dt="2022-12-29T17:58:55.403" v="33355"/>
          <ac:cxnSpMkLst>
            <pc:docMk/>
            <pc:sldMk cId="1195799518" sldId="660"/>
            <ac:cxnSpMk id="77" creationId="{698B8D49-9D5D-A311-FE6E-87E755024440}"/>
          </ac:cxnSpMkLst>
        </pc:cxnChg>
        <pc:cxnChg chg="mod">
          <ac:chgData name="GAETANO RANDAZZO" userId="6bcc7446-c451-42ee-9900-145cf876e556" providerId="ADAL" clId="{F6916BB8-39AD-4E92-84B1-A2F2334DB00C}" dt="2022-12-29T17:58:55.403" v="33355"/>
          <ac:cxnSpMkLst>
            <pc:docMk/>
            <pc:sldMk cId="1195799518" sldId="660"/>
            <ac:cxnSpMk id="89" creationId="{4F4DDF7C-F1C0-1B50-F49A-7E5293B84136}"/>
          </ac:cxnSpMkLst>
        </pc:cxnChg>
        <pc:cxnChg chg="mod">
          <ac:chgData name="GAETANO RANDAZZO" userId="6bcc7446-c451-42ee-9900-145cf876e556" providerId="ADAL" clId="{F6916BB8-39AD-4E92-84B1-A2F2334DB00C}" dt="2022-12-29T17:58:55.403" v="33355"/>
          <ac:cxnSpMkLst>
            <pc:docMk/>
            <pc:sldMk cId="1195799518" sldId="660"/>
            <ac:cxnSpMk id="90" creationId="{4A3557EE-2344-1E08-EF47-7827B4F4F8F4}"/>
          </ac:cxnSpMkLst>
        </pc:cxnChg>
        <pc:cxnChg chg="mod">
          <ac:chgData name="GAETANO RANDAZZO" userId="6bcc7446-c451-42ee-9900-145cf876e556" providerId="ADAL" clId="{F6916BB8-39AD-4E92-84B1-A2F2334DB00C}" dt="2022-12-29T17:58:55.403" v="33355"/>
          <ac:cxnSpMkLst>
            <pc:docMk/>
            <pc:sldMk cId="1195799518" sldId="660"/>
            <ac:cxnSpMk id="91" creationId="{C9A9CF58-207C-ECD8-56CD-0B7916E0479A}"/>
          </ac:cxnSpMkLst>
        </pc:cxnChg>
        <pc:cxnChg chg="mod">
          <ac:chgData name="GAETANO RANDAZZO" userId="6bcc7446-c451-42ee-9900-145cf876e556" providerId="ADAL" clId="{F6916BB8-39AD-4E92-84B1-A2F2334DB00C}" dt="2022-12-29T17:58:55.403" v="33355"/>
          <ac:cxnSpMkLst>
            <pc:docMk/>
            <pc:sldMk cId="1195799518" sldId="660"/>
            <ac:cxnSpMk id="92" creationId="{76CA777A-CA48-62CD-8043-797FAC52263C}"/>
          </ac:cxnSpMkLst>
        </pc:cxnChg>
        <pc:cxnChg chg="mod">
          <ac:chgData name="GAETANO RANDAZZO" userId="6bcc7446-c451-42ee-9900-145cf876e556" providerId="ADAL" clId="{F6916BB8-39AD-4E92-84B1-A2F2334DB00C}" dt="2022-12-29T17:58:55.403" v="33355"/>
          <ac:cxnSpMkLst>
            <pc:docMk/>
            <pc:sldMk cId="1195799518" sldId="660"/>
            <ac:cxnSpMk id="93" creationId="{6096C150-3111-87A5-7BA6-03291BCC00C9}"/>
          </ac:cxnSpMkLst>
        </pc:cxnChg>
        <pc:cxnChg chg="mod">
          <ac:chgData name="GAETANO RANDAZZO" userId="6bcc7446-c451-42ee-9900-145cf876e556" providerId="ADAL" clId="{F6916BB8-39AD-4E92-84B1-A2F2334DB00C}" dt="2022-12-29T17:58:55.403" v="33355"/>
          <ac:cxnSpMkLst>
            <pc:docMk/>
            <pc:sldMk cId="1195799518" sldId="660"/>
            <ac:cxnSpMk id="94" creationId="{EDA22E7E-1EF1-D905-4317-583D88EAB1C1}"/>
          </ac:cxnSpMkLst>
        </pc:cxnChg>
        <pc:cxnChg chg="mod">
          <ac:chgData name="GAETANO RANDAZZO" userId="6bcc7446-c451-42ee-9900-145cf876e556" providerId="ADAL" clId="{F6916BB8-39AD-4E92-84B1-A2F2334DB00C}" dt="2022-12-29T17:58:55.403" v="33355"/>
          <ac:cxnSpMkLst>
            <pc:docMk/>
            <pc:sldMk cId="1195799518" sldId="660"/>
            <ac:cxnSpMk id="95" creationId="{4817E919-F731-2CB2-70AF-604E348D0981}"/>
          </ac:cxnSpMkLst>
        </pc:cxnChg>
        <pc:cxnChg chg="mod">
          <ac:chgData name="GAETANO RANDAZZO" userId="6bcc7446-c451-42ee-9900-145cf876e556" providerId="ADAL" clId="{F6916BB8-39AD-4E92-84B1-A2F2334DB00C}" dt="2022-12-29T17:58:55.403" v="33355"/>
          <ac:cxnSpMkLst>
            <pc:docMk/>
            <pc:sldMk cId="1195799518" sldId="660"/>
            <ac:cxnSpMk id="96" creationId="{A6866224-9C13-327B-7C08-CA5AF60369D0}"/>
          </ac:cxnSpMkLst>
        </pc:cxnChg>
        <pc:cxnChg chg="mod">
          <ac:chgData name="GAETANO RANDAZZO" userId="6bcc7446-c451-42ee-9900-145cf876e556" providerId="ADAL" clId="{F6916BB8-39AD-4E92-84B1-A2F2334DB00C}" dt="2022-12-29T17:58:55.403" v="33355"/>
          <ac:cxnSpMkLst>
            <pc:docMk/>
            <pc:sldMk cId="1195799518" sldId="660"/>
            <ac:cxnSpMk id="97" creationId="{037D9439-2D03-CDBF-029D-501C2CEA2CAD}"/>
          </ac:cxnSpMkLst>
        </pc:cxnChg>
        <pc:cxnChg chg="mod">
          <ac:chgData name="GAETANO RANDAZZO" userId="6bcc7446-c451-42ee-9900-145cf876e556" providerId="ADAL" clId="{F6916BB8-39AD-4E92-84B1-A2F2334DB00C}" dt="2022-12-29T17:58:55.403" v="33355"/>
          <ac:cxnSpMkLst>
            <pc:docMk/>
            <pc:sldMk cId="1195799518" sldId="660"/>
            <ac:cxnSpMk id="98" creationId="{1110BEAA-AF30-038B-6BB1-A52739931591}"/>
          </ac:cxnSpMkLst>
        </pc:cxnChg>
        <pc:cxnChg chg="mod">
          <ac:chgData name="GAETANO RANDAZZO" userId="6bcc7446-c451-42ee-9900-145cf876e556" providerId="ADAL" clId="{F6916BB8-39AD-4E92-84B1-A2F2334DB00C}" dt="2022-12-29T17:58:55.403" v="33355"/>
          <ac:cxnSpMkLst>
            <pc:docMk/>
            <pc:sldMk cId="1195799518" sldId="660"/>
            <ac:cxnSpMk id="99" creationId="{2D59FB69-8B35-9931-5C98-824C48C37FBF}"/>
          </ac:cxnSpMkLst>
        </pc:cxnChg>
        <pc:cxnChg chg="mod">
          <ac:chgData name="GAETANO RANDAZZO" userId="6bcc7446-c451-42ee-9900-145cf876e556" providerId="ADAL" clId="{F6916BB8-39AD-4E92-84B1-A2F2334DB00C}" dt="2022-12-29T17:58:55.403" v="33355"/>
          <ac:cxnSpMkLst>
            <pc:docMk/>
            <pc:sldMk cId="1195799518" sldId="660"/>
            <ac:cxnSpMk id="100" creationId="{26CAA42E-C6D5-240F-ADAB-2E4A37A9405E}"/>
          </ac:cxnSpMkLst>
        </pc:cxnChg>
        <pc:cxnChg chg="mod">
          <ac:chgData name="GAETANO RANDAZZO" userId="6bcc7446-c451-42ee-9900-145cf876e556" providerId="ADAL" clId="{F6916BB8-39AD-4E92-84B1-A2F2334DB00C}" dt="2022-12-29T17:58:55.403" v="33355"/>
          <ac:cxnSpMkLst>
            <pc:docMk/>
            <pc:sldMk cId="1195799518" sldId="660"/>
            <ac:cxnSpMk id="101" creationId="{12C03FAF-A4F0-83EB-6E45-952CFA0CE9F5}"/>
          </ac:cxnSpMkLst>
        </pc:cxnChg>
        <pc:cxnChg chg="mod">
          <ac:chgData name="GAETANO RANDAZZO" userId="6bcc7446-c451-42ee-9900-145cf876e556" providerId="ADAL" clId="{F6916BB8-39AD-4E92-84B1-A2F2334DB00C}" dt="2022-12-29T17:58:55.403" v="33355"/>
          <ac:cxnSpMkLst>
            <pc:docMk/>
            <pc:sldMk cId="1195799518" sldId="660"/>
            <ac:cxnSpMk id="102" creationId="{608A48F4-B845-8310-EA99-BE0AB6EF44E0}"/>
          </ac:cxnSpMkLst>
        </pc:cxnChg>
        <pc:cxnChg chg="mod">
          <ac:chgData name="GAETANO RANDAZZO" userId="6bcc7446-c451-42ee-9900-145cf876e556" providerId="ADAL" clId="{F6916BB8-39AD-4E92-84B1-A2F2334DB00C}" dt="2022-12-29T17:58:55.403" v="33355"/>
          <ac:cxnSpMkLst>
            <pc:docMk/>
            <pc:sldMk cId="1195799518" sldId="660"/>
            <ac:cxnSpMk id="103" creationId="{9D4CC875-5F68-1E59-B597-D5290BF734C9}"/>
          </ac:cxnSpMkLst>
        </pc:cxnChg>
        <pc:cxnChg chg="mod">
          <ac:chgData name="GAETANO RANDAZZO" userId="6bcc7446-c451-42ee-9900-145cf876e556" providerId="ADAL" clId="{F6916BB8-39AD-4E92-84B1-A2F2334DB00C}" dt="2022-12-29T17:58:55.403" v="33355"/>
          <ac:cxnSpMkLst>
            <pc:docMk/>
            <pc:sldMk cId="1195799518" sldId="660"/>
            <ac:cxnSpMk id="104" creationId="{A04F0491-3600-8637-FFDF-AA32FA643A87}"/>
          </ac:cxnSpMkLst>
        </pc:cxnChg>
        <pc:cxnChg chg="mod">
          <ac:chgData name="GAETANO RANDAZZO" userId="6bcc7446-c451-42ee-9900-145cf876e556" providerId="ADAL" clId="{F6916BB8-39AD-4E92-84B1-A2F2334DB00C}" dt="2022-12-29T17:58:55.403" v="33355"/>
          <ac:cxnSpMkLst>
            <pc:docMk/>
            <pc:sldMk cId="1195799518" sldId="660"/>
            <ac:cxnSpMk id="105" creationId="{8D3FD521-5D83-2278-F9F7-AC20FA69E6ED}"/>
          </ac:cxnSpMkLst>
        </pc:cxnChg>
        <pc:cxnChg chg="mod">
          <ac:chgData name="GAETANO RANDAZZO" userId="6bcc7446-c451-42ee-9900-145cf876e556" providerId="ADAL" clId="{F6916BB8-39AD-4E92-84B1-A2F2334DB00C}" dt="2022-12-29T17:58:55.403" v="33355"/>
          <ac:cxnSpMkLst>
            <pc:docMk/>
            <pc:sldMk cId="1195799518" sldId="660"/>
            <ac:cxnSpMk id="106" creationId="{AB137A91-137F-6277-8D47-7C857FEC4212}"/>
          </ac:cxnSpMkLst>
        </pc:cxnChg>
        <pc:cxnChg chg="mod">
          <ac:chgData name="GAETANO RANDAZZO" userId="6bcc7446-c451-42ee-9900-145cf876e556" providerId="ADAL" clId="{F6916BB8-39AD-4E92-84B1-A2F2334DB00C}" dt="2022-12-29T17:58:55.403" v="33355"/>
          <ac:cxnSpMkLst>
            <pc:docMk/>
            <pc:sldMk cId="1195799518" sldId="660"/>
            <ac:cxnSpMk id="107" creationId="{124111F2-5D2D-09EC-BC4E-2C25D076FF3B}"/>
          </ac:cxnSpMkLst>
        </pc:cxnChg>
        <pc:cxnChg chg="mod">
          <ac:chgData name="GAETANO RANDAZZO" userId="6bcc7446-c451-42ee-9900-145cf876e556" providerId="ADAL" clId="{F6916BB8-39AD-4E92-84B1-A2F2334DB00C}" dt="2022-12-29T17:58:55.403" v="33355"/>
          <ac:cxnSpMkLst>
            <pc:docMk/>
            <pc:sldMk cId="1195799518" sldId="660"/>
            <ac:cxnSpMk id="108" creationId="{376E510B-97C4-FB36-361B-DCB336093F10}"/>
          </ac:cxnSpMkLst>
        </pc:cxnChg>
        <pc:cxnChg chg="mod">
          <ac:chgData name="GAETANO RANDAZZO" userId="6bcc7446-c451-42ee-9900-145cf876e556" providerId="ADAL" clId="{F6916BB8-39AD-4E92-84B1-A2F2334DB00C}" dt="2022-12-29T17:58:55.403" v="33355"/>
          <ac:cxnSpMkLst>
            <pc:docMk/>
            <pc:sldMk cId="1195799518" sldId="660"/>
            <ac:cxnSpMk id="109" creationId="{F2D71027-342C-7687-EA37-CAD710D8FE15}"/>
          </ac:cxnSpMkLst>
        </pc:cxnChg>
        <pc:cxnChg chg="mod">
          <ac:chgData name="GAETANO RANDAZZO" userId="6bcc7446-c451-42ee-9900-145cf876e556" providerId="ADAL" clId="{F6916BB8-39AD-4E92-84B1-A2F2334DB00C}" dt="2022-12-29T17:58:55.403" v="33355"/>
          <ac:cxnSpMkLst>
            <pc:docMk/>
            <pc:sldMk cId="1195799518" sldId="660"/>
            <ac:cxnSpMk id="110" creationId="{08DABABC-AA4D-5CBA-CF99-3EB0EA081DDA}"/>
          </ac:cxnSpMkLst>
        </pc:cxnChg>
        <pc:cxnChg chg="mod">
          <ac:chgData name="GAETANO RANDAZZO" userId="6bcc7446-c451-42ee-9900-145cf876e556" providerId="ADAL" clId="{F6916BB8-39AD-4E92-84B1-A2F2334DB00C}" dt="2022-12-29T17:58:55.403" v="33355"/>
          <ac:cxnSpMkLst>
            <pc:docMk/>
            <pc:sldMk cId="1195799518" sldId="660"/>
            <ac:cxnSpMk id="111" creationId="{884955CF-7EE6-3EF7-5854-87D0A3C52058}"/>
          </ac:cxnSpMkLst>
        </pc:cxnChg>
        <pc:cxnChg chg="mod">
          <ac:chgData name="GAETANO RANDAZZO" userId="6bcc7446-c451-42ee-9900-145cf876e556" providerId="ADAL" clId="{F6916BB8-39AD-4E92-84B1-A2F2334DB00C}" dt="2022-12-29T17:58:55.403" v="33355"/>
          <ac:cxnSpMkLst>
            <pc:docMk/>
            <pc:sldMk cId="1195799518" sldId="660"/>
            <ac:cxnSpMk id="112" creationId="{3271BDEA-492B-AE3F-5BFE-61E186787DBD}"/>
          </ac:cxnSpMkLst>
        </pc:cxnChg>
        <pc:cxnChg chg="mod">
          <ac:chgData name="GAETANO RANDAZZO" userId="6bcc7446-c451-42ee-9900-145cf876e556" providerId="ADAL" clId="{F6916BB8-39AD-4E92-84B1-A2F2334DB00C}" dt="2022-12-29T17:58:55.403" v="33355"/>
          <ac:cxnSpMkLst>
            <pc:docMk/>
            <pc:sldMk cId="1195799518" sldId="660"/>
            <ac:cxnSpMk id="113" creationId="{E1E2941F-32B6-3FBE-BB64-8BC5B7B4AA55}"/>
          </ac:cxnSpMkLst>
        </pc:cxnChg>
        <pc:cxnChg chg="mod">
          <ac:chgData name="GAETANO RANDAZZO" userId="6bcc7446-c451-42ee-9900-145cf876e556" providerId="ADAL" clId="{F6916BB8-39AD-4E92-84B1-A2F2334DB00C}" dt="2022-12-29T17:58:55.403" v="33355"/>
          <ac:cxnSpMkLst>
            <pc:docMk/>
            <pc:sldMk cId="1195799518" sldId="660"/>
            <ac:cxnSpMk id="114" creationId="{E25BD896-4F8E-E6A8-1B6D-298A90F689D9}"/>
          </ac:cxnSpMkLst>
        </pc:cxnChg>
        <pc:cxnChg chg="mod">
          <ac:chgData name="GAETANO RANDAZZO" userId="6bcc7446-c451-42ee-9900-145cf876e556" providerId="ADAL" clId="{F6916BB8-39AD-4E92-84B1-A2F2334DB00C}" dt="2022-12-29T17:58:55.403" v="33355"/>
          <ac:cxnSpMkLst>
            <pc:docMk/>
            <pc:sldMk cId="1195799518" sldId="660"/>
            <ac:cxnSpMk id="115" creationId="{4CCC620F-F389-0AC1-87FF-31FD23722751}"/>
          </ac:cxnSpMkLst>
        </pc:cxnChg>
        <pc:cxnChg chg="mod">
          <ac:chgData name="GAETANO RANDAZZO" userId="6bcc7446-c451-42ee-9900-145cf876e556" providerId="ADAL" clId="{F6916BB8-39AD-4E92-84B1-A2F2334DB00C}" dt="2022-12-29T17:58:55.403" v="33355"/>
          <ac:cxnSpMkLst>
            <pc:docMk/>
            <pc:sldMk cId="1195799518" sldId="660"/>
            <ac:cxnSpMk id="116" creationId="{EC37A88B-40DA-E674-AC7A-F1F5935F2C1A}"/>
          </ac:cxnSpMkLst>
        </pc:cxnChg>
        <pc:cxnChg chg="mod">
          <ac:chgData name="GAETANO RANDAZZO" userId="6bcc7446-c451-42ee-9900-145cf876e556" providerId="ADAL" clId="{F6916BB8-39AD-4E92-84B1-A2F2334DB00C}" dt="2022-12-29T17:58:55.403" v="33355"/>
          <ac:cxnSpMkLst>
            <pc:docMk/>
            <pc:sldMk cId="1195799518" sldId="660"/>
            <ac:cxnSpMk id="117" creationId="{6A432C41-9E90-4B81-8CD0-C3DB5C3F93F6}"/>
          </ac:cxnSpMkLst>
        </pc:cxnChg>
        <pc:cxnChg chg="mod">
          <ac:chgData name="GAETANO RANDAZZO" userId="6bcc7446-c451-42ee-9900-145cf876e556" providerId="ADAL" clId="{F6916BB8-39AD-4E92-84B1-A2F2334DB00C}" dt="2022-12-29T17:58:55.403" v="33355"/>
          <ac:cxnSpMkLst>
            <pc:docMk/>
            <pc:sldMk cId="1195799518" sldId="660"/>
            <ac:cxnSpMk id="118" creationId="{DB8D10BD-EEB9-B9D6-F8D1-29EF80CB3EDA}"/>
          </ac:cxnSpMkLst>
        </pc:cxnChg>
        <pc:cxnChg chg="mod">
          <ac:chgData name="GAETANO RANDAZZO" userId="6bcc7446-c451-42ee-9900-145cf876e556" providerId="ADAL" clId="{F6916BB8-39AD-4E92-84B1-A2F2334DB00C}" dt="2022-12-29T17:58:55.403" v="33355"/>
          <ac:cxnSpMkLst>
            <pc:docMk/>
            <pc:sldMk cId="1195799518" sldId="660"/>
            <ac:cxnSpMk id="119" creationId="{BB539FBE-2185-3800-17E2-1E1C443A5F9B}"/>
          </ac:cxnSpMkLst>
        </pc:cxnChg>
        <pc:cxnChg chg="mod">
          <ac:chgData name="GAETANO RANDAZZO" userId="6bcc7446-c451-42ee-9900-145cf876e556" providerId="ADAL" clId="{F6916BB8-39AD-4E92-84B1-A2F2334DB00C}" dt="2022-12-29T17:58:55.403" v="33355"/>
          <ac:cxnSpMkLst>
            <pc:docMk/>
            <pc:sldMk cId="1195799518" sldId="660"/>
            <ac:cxnSpMk id="120" creationId="{B3A7C48D-59CE-1A6A-B492-8C77D0ED3B9F}"/>
          </ac:cxnSpMkLst>
        </pc:cxnChg>
        <pc:cxnChg chg="mod">
          <ac:chgData name="GAETANO RANDAZZO" userId="6bcc7446-c451-42ee-9900-145cf876e556" providerId="ADAL" clId="{F6916BB8-39AD-4E92-84B1-A2F2334DB00C}" dt="2022-12-29T17:58:55.403" v="33355"/>
          <ac:cxnSpMkLst>
            <pc:docMk/>
            <pc:sldMk cId="1195799518" sldId="660"/>
            <ac:cxnSpMk id="121" creationId="{742455B9-A8A5-E114-04C6-64285ACF1385}"/>
          </ac:cxnSpMkLst>
        </pc:cxnChg>
        <pc:cxnChg chg="mod">
          <ac:chgData name="GAETANO RANDAZZO" userId="6bcc7446-c451-42ee-9900-145cf876e556" providerId="ADAL" clId="{F6916BB8-39AD-4E92-84B1-A2F2334DB00C}" dt="2022-12-29T17:58:55.403" v="33355"/>
          <ac:cxnSpMkLst>
            <pc:docMk/>
            <pc:sldMk cId="1195799518" sldId="660"/>
            <ac:cxnSpMk id="122" creationId="{6AF64E9D-8EC4-ADCE-DA6A-6DEFE2ACE5AE}"/>
          </ac:cxnSpMkLst>
        </pc:cxnChg>
        <pc:cxnChg chg="mod">
          <ac:chgData name="GAETANO RANDAZZO" userId="6bcc7446-c451-42ee-9900-145cf876e556" providerId="ADAL" clId="{F6916BB8-39AD-4E92-84B1-A2F2334DB00C}" dt="2022-12-29T17:58:55.403" v="33355"/>
          <ac:cxnSpMkLst>
            <pc:docMk/>
            <pc:sldMk cId="1195799518" sldId="660"/>
            <ac:cxnSpMk id="123" creationId="{48B7225B-DC2D-9BD2-A4BD-C16A14151CB0}"/>
          </ac:cxnSpMkLst>
        </pc:cxnChg>
        <pc:cxnChg chg="mod">
          <ac:chgData name="GAETANO RANDAZZO" userId="6bcc7446-c451-42ee-9900-145cf876e556" providerId="ADAL" clId="{F6916BB8-39AD-4E92-84B1-A2F2334DB00C}" dt="2022-12-29T17:58:55.403" v="33355"/>
          <ac:cxnSpMkLst>
            <pc:docMk/>
            <pc:sldMk cId="1195799518" sldId="660"/>
            <ac:cxnSpMk id="124" creationId="{F500009A-EE0F-9C02-33F4-A5BCF15E83DF}"/>
          </ac:cxnSpMkLst>
        </pc:cxnChg>
        <pc:cxnChg chg="mod">
          <ac:chgData name="GAETANO RANDAZZO" userId="6bcc7446-c451-42ee-9900-145cf876e556" providerId="ADAL" clId="{F6916BB8-39AD-4E92-84B1-A2F2334DB00C}" dt="2022-12-29T17:58:55.403" v="33355"/>
          <ac:cxnSpMkLst>
            <pc:docMk/>
            <pc:sldMk cId="1195799518" sldId="660"/>
            <ac:cxnSpMk id="125" creationId="{A24AC1DC-9D5A-5ECF-AD03-0E809F32B33E}"/>
          </ac:cxnSpMkLst>
        </pc:cxnChg>
        <pc:cxnChg chg="mod">
          <ac:chgData name="GAETANO RANDAZZO" userId="6bcc7446-c451-42ee-9900-145cf876e556" providerId="ADAL" clId="{F6916BB8-39AD-4E92-84B1-A2F2334DB00C}" dt="2022-12-29T17:58:55.403" v="33355"/>
          <ac:cxnSpMkLst>
            <pc:docMk/>
            <pc:sldMk cId="1195799518" sldId="660"/>
            <ac:cxnSpMk id="126" creationId="{00CABEA7-46E8-D869-7BE3-485B1D92EB76}"/>
          </ac:cxnSpMkLst>
        </pc:cxnChg>
        <pc:cxnChg chg="mod">
          <ac:chgData name="GAETANO RANDAZZO" userId="6bcc7446-c451-42ee-9900-145cf876e556" providerId="ADAL" clId="{F6916BB8-39AD-4E92-84B1-A2F2334DB00C}" dt="2022-12-29T17:58:55.403" v="33355"/>
          <ac:cxnSpMkLst>
            <pc:docMk/>
            <pc:sldMk cId="1195799518" sldId="660"/>
            <ac:cxnSpMk id="127" creationId="{0320B26D-1110-1B54-1AFF-B9D7EC0204C6}"/>
          </ac:cxnSpMkLst>
        </pc:cxnChg>
      </pc:sldChg>
      <pc:sldChg chg="addSp delSp modSp add mod">
        <pc:chgData name="GAETANO RANDAZZO" userId="6bcc7446-c451-42ee-9900-145cf876e556" providerId="ADAL" clId="{F6916BB8-39AD-4E92-84B1-A2F2334DB00C}" dt="2022-12-29T18:24:47.079" v="33489" actId="9405"/>
        <pc:sldMkLst>
          <pc:docMk/>
          <pc:sldMk cId="1665208094" sldId="661"/>
        </pc:sldMkLst>
        <pc:spChg chg="mod">
          <ac:chgData name="GAETANO RANDAZZO" userId="6bcc7446-c451-42ee-9900-145cf876e556" providerId="ADAL" clId="{F6916BB8-39AD-4E92-84B1-A2F2334DB00C}" dt="2022-12-29T18:20:58.533" v="33483" actId="1076"/>
          <ac:spMkLst>
            <pc:docMk/>
            <pc:sldMk cId="1665208094" sldId="661"/>
            <ac:spMk id="10" creationId="{538D72E5-B24A-70D4-481D-4AE3EA5A9056}"/>
          </ac:spMkLst>
        </pc:spChg>
        <pc:spChg chg="mod">
          <ac:chgData name="GAETANO RANDAZZO" userId="6bcc7446-c451-42ee-9900-145cf876e556" providerId="ADAL" clId="{F6916BB8-39AD-4E92-84B1-A2F2334DB00C}" dt="2022-12-29T18:21:06.134" v="33484" actId="1076"/>
          <ac:spMkLst>
            <pc:docMk/>
            <pc:sldMk cId="1665208094" sldId="661"/>
            <ac:spMk id="141" creationId="{A75DB0B6-7DC8-ED96-74DF-57F44FFB8E7C}"/>
          </ac:spMkLst>
        </pc:spChg>
        <pc:spChg chg="mod">
          <ac:chgData name="GAETANO RANDAZZO" userId="6bcc7446-c451-42ee-9900-145cf876e556" providerId="ADAL" clId="{F6916BB8-39AD-4E92-84B1-A2F2334DB00C}" dt="2022-12-29T18:21:19.390" v="33485" actId="1076"/>
          <ac:spMkLst>
            <pc:docMk/>
            <pc:sldMk cId="1665208094" sldId="661"/>
            <ac:spMk id="142" creationId="{42A43A7C-1A17-A591-19BA-10234D1FD355}"/>
          </ac:spMkLst>
        </pc:spChg>
        <pc:grpChg chg="mod">
          <ac:chgData name="GAETANO RANDAZZO" userId="6bcc7446-c451-42ee-9900-145cf876e556" providerId="ADAL" clId="{F6916BB8-39AD-4E92-84B1-A2F2334DB00C}" dt="2022-12-29T18:21:52.146" v="33488"/>
          <ac:grpSpMkLst>
            <pc:docMk/>
            <pc:sldMk cId="1665208094" sldId="661"/>
            <ac:grpSpMk id="30" creationId="{4A4EE273-6ED6-A0BB-142B-6CEA71D10BD0}"/>
          </ac:grpSpMkLst>
        </pc:grpChg>
        <pc:inkChg chg="add del mod">
          <ac:chgData name="GAETANO RANDAZZO" userId="6bcc7446-c451-42ee-9900-145cf876e556" providerId="ADAL" clId="{F6916BB8-39AD-4E92-84B1-A2F2334DB00C}" dt="2022-12-29T18:21:52.146" v="33488"/>
          <ac:inkMkLst>
            <pc:docMk/>
            <pc:sldMk cId="1665208094" sldId="661"/>
            <ac:inkMk id="17" creationId="{C0D95536-C79D-CC2C-C85D-29823674A608}"/>
          </ac:inkMkLst>
        </pc:inkChg>
        <pc:inkChg chg="add mod">
          <ac:chgData name="GAETANO RANDAZZO" userId="6bcc7446-c451-42ee-9900-145cf876e556" providerId="ADAL" clId="{F6916BB8-39AD-4E92-84B1-A2F2334DB00C}" dt="2022-12-29T18:21:52.146" v="33488"/>
          <ac:inkMkLst>
            <pc:docMk/>
            <pc:sldMk cId="1665208094" sldId="661"/>
            <ac:inkMk id="18" creationId="{819EB1FF-D158-318D-C7B8-2370ADC05691}"/>
          </ac:inkMkLst>
        </pc:inkChg>
        <pc:inkChg chg="add">
          <ac:chgData name="GAETANO RANDAZZO" userId="6bcc7446-c451-42ee-9900-145cf876e556" providerId="ADAL" clId="{F6916BB8-39AD-4E92-84B1-A2F2334DB00C}" dt="2022-12-29T18:21:38.113" v="33486" actId="9405"/>
          <ac:inkMkLst>
            <pc:docMk/>
            <pc:sldMk cId="1665208094" sldId="661"/>
            <ac:inkMk id="19" creationId="{F8BCB3DF-A0A4-EBCA-27CA-8E3F83AC95A9}"/>
          </ac:inkMkLst>
        </pc:inkChg>
        <pc:inkChg chg="add mod">
          <ac:chgData name="GAETANO RANDAZZO" userId="6bcc7446-c451-42ee-9900-145cf876e556" providerId="ADAL" clId="{F6916BB8-39AD-4E92-84B1-A2F2334DB00C}" dt="2022-12-29T18:21:52.146" v="33488"/>
          <ac:inkMkLst>
            <pc:docMk/>
            <pc:sldMk cId="1665208094" sldId="661"/>
            <ac:inkMk id="21" creationId="{95DD4DCD-309E-7B7D-E133-6090FE145D17}"/>
          </ac:inkMkLst>
        </pc:inkChg>
        <pc:inkChg chg="add">
          <ac:chgData name="GAETANO RANDAZZO" userId="6bcc7446-c451-42ee-9900-145cf876e556" providerId="ADAL" clId="{F6916BB8-39AD-4E92-84B1-A2F2334DB00C}" dt="2022-12-29T18:24:47.079" v="33489" actId="9405"/>
          <ac:inkMkLst>
            <pc:docMk/>
            <pc:sldMk cId="1665208094" sldId="661"/>
            <ac:inkMk id="31" creationId="{7AB00201-6AC0-4E58-29AF-9A05910EA89B}"/>
          </ac:inkMkLst>
        </pc:inkChg>
        <pc:inkChg chg="del">
          <ac:chgData name="GAETANO RANDAZZO" userId="6bcc7446-c451-42ee-9900-145cf876e556" providerId="ADAL" clId="{F6916BB8-39AD-4E92-84B1-A2F2334DB00C}" dt="2022-12-29T18:19:05.230" v="33468"/>
          <ac:inkMkLst>
            <pc:docMk/>
            <pc:sldMk cId="1665208094" sldId="661"/>
            <ac:inkMk id="171" creationId="{A513F232-75CD-AFB9-C6FE-518AD0A51C4C}"/>
          </ac:inkMkLst>
        </pc:inkChg>
        <pc:inkChg chg="del">
          <ac:chgData name="GAETANO RANDAZZO" userId="6bcc7446-c451-42ee-9900-145cf876e556" providerId="ADAL" clId="{F6916BB8-39AD-4E92-84B1-A2F2334DB00C}" dt="2022-12-29T18:19:06.338" v="33469"/>
          <ac:inkMkLst>
            <pc:docMk/>
            <pc:sldMk cId="1665208094" sldId="661"/>
            <ac:inkMk id="176" creationId="{AB31B115-03A9-DDFE-C464-A685B89D86F7}"/>
          </ac:inkMkLst>
        </pc:inkChg>
        <pc:inkChg chg="del">
          <ac:chgData name="GAETANO RANDAZZO" userId="6bcc7446-c451-42ee-9900-145cf876e556" providerId="ADAL" clId="{F6916BB8-39AD-4E92-84B1-A2F2334DB00C}" dt="2022-12-29T18:19:21.934" v="33472"/>
          <ac:inkMkLst>
            <pc:docMk/>
            <pc:sldMk cId="1665208094" sldId="661"/>
            <ac:inkMk id="177" creationId="{1B1DE716-FC18-C21A-21D8-AD23253FCA82}"/>
          </ac:inkMkLst>
        </pc:inkChg>
      </pc:sldChg>
      <pc:sldChg chg="addSp modSp new mod">
        <pc:chgData name="GAETANO RANDAZZO" userId="6bcc7446-c451-42ee-9900-145cf876e556" providerId="ADAL" clId="{F6916BB8-39AD-4E92-84B1-A2F2334DB00C}" dt="2022-12-29T19:23:15.946" v="33494" actId="14100"/>
        <pc:sldMkLst>
          <pc:docMk/>
          <pc:sldMk cId="2469433580" sldId="662"/>
        </pc:sldMkLst>
        <pc:spChg chg="mod">
          <ac:chgData name="GAETANO RANDAZZO" userId="6bcc7446-c451-42ee-9900-145cf876e556" providerId="ADAL" clId="{F6916BB8-39AD-4E92-84B1-A2F2334DB00C}" dt="2022-12-29T19:23:15.946" v="33494" actId="14100"/>
          <ac:spMkLst>
            <pc:docMk/>
            <pc:sldMk cId="2469433580" sldId="662"/>
            <ac:spMk id="3" creationId="{0D5C4AC8-89F5-0F04-9443-EBD511E48BB2}"/>
          </ac:spMkLst>
        </pc:spChg>
        <pc:inkChg chg="add">
          <ac:chgData name="GAETANO RANDAZZO" userId="6bcc7446-c451-42ee-9900-145cf876e556" providerId="ADAL" clId="{F6916BB8-39AD-4E92-84B1-A2F2334DB00C}" dt="2022-12-29T18:54:05.327" v="33491" actId="9405"/>
          <ac:inkMkLst>
            <pc:docMk/>
            <pc:sldMk cId="2469433580" sldId="662"/>
            <ac:inkMk id="4" creationId="{158CDECE-8837-0AAA-0C36-140F8845B651}"/>
          </ac:inkMkLst>
        </pc:inkChg>
      </pc:sldChg>
      <pc:sldChg chg="addSp delSp mod">
        <pc:chgData name="GAETANO RANDAZZO" userId="6bcc7446-c451-42ee-9900-145cf876e556" providerId="ADAL" clId="{F6916BB8-39AD-4E92-84B1-A2F2334DB00C}" dt="2022-12-30T14:41:27.086" v="33503" actId="9405"/>
        <pc:sldMkLst>
          <pc:docMk/>
          <pc:sldMk cId="2009404287" sldId="666"/>
        </pc:sldMkLst>
        <pc:inkChg chg="del">
          <ac:chgData name="GAETANO RANDAZZO" userId="6bcc7446-c451-42ee-9900-145cf876e556" providerId="ADAL" clId="{F6916BB8-39AD-4E92-84B1-A2F2334DB00C}" dt="2022-12-30T14:40:54.428" v="33496"/>
          <ac:inkMkLst>
            <pc:docMk/>
            <pc:sldMk cId="2009404287" sldId="666"/>
            <ac:inkMk id="19" creationId="{16CE356A-D96A-F26E-F2C3-2519C6ACBCA5}"/>
          </ac:inkMkLst>
        </pc:inkChg>
        <pc:inkChg chg="del">
          <ac:chgData name="GAETANO RANDAZZO" userId="6bcc7446-c451-42ee-9900-145cf876e556" providerId="ADAL" clId="{F6916BB8-39AD-4E92-84B1-A2F2334DB00C}" dt="2022-12-30T14:40:54.426" v="33495"/>
          <ac:inkMkLst>
            <pc:docMk/>
            <pc:sldMk cId="2009404287" sldId="666"/>
            <ac:inkMk id="21" creationId="{C9ED5D9F-339D-585C-4B28-CD314A8BA528}"/>
          </ac:inkMkLst>
        </pc:inkChg>
        <pc:inkChg chg="add del">
          <ac:chgData name="GAETANO RANDAZZO" userId="6bcc7446-c451-42ee-9900-145cf876e556" providerId="ADAL" clId="{F6916BB8-39AD-4E92-84B1-A2F2334DB00C}" dt="2022-12-30T14:41:00.174" v="33498" actId="9405"/>
          <ac:inkMkLst>
            <pc:docMk/>
            <pc:sldMk cId="2009404287" sldId="666"/>
            <ac:inkMk id="30" creationId="{371E5A98-C12F-1BA5-01DA-91D1B13BDA9B}"/>
          </ac:inkMkLst>
        </pc:inkChg>
        <pc:inkChg chg="add">
          <ac:chgData name="GAETANO RANDAZZO" userId="6bcc7446-c451-42ee-9900-145cf876e556" providerId="ADAL" clId="{F6916BB8-39AD-4E92-84B1-A2F2334DB00C}" dt="2022-12-30T14:41:04.161" v="33499" actId="9405"/>
          <ac:inkMkLst>
            <pc:docMk/>
            <pc:sldMk cId="2009404287" sldId="666"/>
            <ac:inkMk id="31" creationId="{39DCA24A-0EFB-68C1-3CD6-F499DF188027}"/>
          </ac:inkMkLst>
        </pc:inkChg>
        <pc:inkChg chg="add">
          <ac:chgData name="GAETANO RANDAZZO" userId="6bcc7446-c451-42ee-9900-145cf876e556" providerId="ADAL" clId="{F6916BB8-39AD-4E92-84B1-A2F2334DB00C}" dt="2022-12-30T14:41:22.668" v="33500" actId="9405"/>
          <ac:inkMkLst>
            <pc:docMk/>
            <pc:sldMk cId="2009404287" sldId="666"/>
            <ac:inkMk id="32" creationId="{16C1E856-4ECC-3F6A-1B55-4CD905F301FA}"/>
          </ac:inkMkLst>
        </pc:inkChg>
        <pc:inkChg chg="add del">
          <ac:chgData name="GAETANO RANDAZZO" userId="6bcc7446-c451-42ee-9900-145cf876e556" providerId="ADAL" clId="{F6916BB8-39AD-4E92-84B1-A2F2334DB00C}" dt="2022-12-30T14:41:25.633" v="33502" actId="9405"/>
          <ac:inkMkLst>
            <pc:docMk/>
            <pc:sldMk cId="2009404287" sldId="666"/>
            <ac:inkMk id="33" creationId="{FE5C2129-60E9-1F0B-3EFD-6FFEE33B1F3A}"/>
          </ac:inkMkLst>
        </pc:inkChg>
        <pc:inkChg chg="add">
          <ac:chgData name="GAETANO RANDAZZO" userId="6bcc7446-c451-42ee-9900-145cf876e556" providerId="ADAL" clId="{F6916BB8-39AD-4E92-84B1-A2F2334DB00C}" dt="2022-12-30T14:41:27.086" v="33503" actId="9405"/>
          <ac:inkMkLst>
            <pc:docMk/>
            <pc:sldMk cId="2009404287" sldId="666"/>
            <ac:inkMk id="34" creationId="{38B57F47-067C-98FB-1390-D864A27696F9}"/>
          </ac:inkMkLst>
        </pc:inkChg>
      </pc:sldChg>
      <pc:sldChg chg="addSp delSp add mod">
        <pc:chgData name="GAETANO RANDAZZO" userId="6bcc7446-c451-42ee-9900-145cf876e556" providerId="ADAL" clId="{F6916BB8-39AD-4E92-84B1-A2F2334DB00C}" dt="2022-12-30T14:42:40.133" v="33507" actId="9405"/>
        <pc:sldMkLst>
          <pc:docMk/>
          <pc:sldMk cId="3827429917" sldId="667"/>
        </pc:sldMkLst>
        <pc:inkChg chg="add">
          <ac:chgData name="GAETANO RANDAZZO" userId="6bcc7446-c451-42ee-9900-145cf876e556" providerId="ADAL" clId="{F6916BB8-39AD-4E92-84B1-A2F2334DB00C}" dt="2022-12-30T14:42:32.677" v="33506" actId="9405"/>
          <ac:inkMkLst>
            <pc:docMk/>
            <pc:sldMk cId="3827429917" sldId="667"/>
            <ac:inkMk id="19" creationId="{EE25FEFC-414A-DE1A-08AB-E7DEE999632C}"/>
          </ac:inkMkLst>
        </pc:inkChg>
        <pc:inkChg chg="add">
          <ac:chgData name="GAETANO RANDAZZO" userId="6bcc7446-c451-42ee-9900-145cf876e556" providerId="ADAL" clId="{F6916BB8-39AD-4E92-84B1-A2F2334DB00C}" dt="2022-12-30T14:42:40.133" v="33507" actId="9405"/>
          <ac:inkMkLst>
            <pc:docMk/>
            <pc:sldMk cId="3827429917" sldId="667"/>
            <ac:inkMk id="21" creationId="{1B9CB4CF-8CAA-1357-6B6B-764A45832B58}"/>
          </ac:inkMkLst>
        </pc:inkChg>
        <pc:inkChg chg="del">
          <ac:chgData name="GAETANO RANDAZZO" userId="6bcc7446-c451-42ee-9900-145cf876e556" providerId="ADAL" clId="{F6916BB8-39AD-4E92-84B1-A2F2334DB00C}" dt="2022-12-30T14:42:21.211" v="33505"/>
          <ac:inkMkLst>
            <pc:docMk/>
            <pc:sldMk cId="3827429917" sldId="667"/>
            <ac:inkMk id="32" creationId="{16C1E856-4ECC-3F6A-1B55-4CD905F301FA}"/>
          </ac:inkMkLst>
        </pc:inkChg>
      </pc:sldChg>
      <pc:sldChg chg="addSp delSp modSp add mod">
        <pc:chgData name="GAETANO RANDAZZO" userId="6bcc7446-c451-42ee-9900-145cf876e556" providerId="ADAL" clId="{F6916BB8-39AD-4E92-84B1-A2F2334DB00C}" dt="2023-01-03T14:27:58.862" v="33596" actId="1076"/>
        <pc:sldMkLst>
          <pc:docMk/>
          <pc:sldMk cId="2586649135" sldId="694"/>
        </pc:sldMkLst>
        <pc:spChg chg="add mod">
          <ac:chgData name="GAETANO RANDAZZO" userId="6bcc7446-c451-42ee-9900-145cf876e556" providerId="ADAL" clId="{F6916BB8-39AD-4E92-84B1-A2F2334DB00C}" dt="2023-01-03T14:26:58.177" v="33527" actId="1076"/>
          <ac:spMkLst>
            <pc:docMk/>
            <pc:sldMk cId="2586649135" sldId="694"/>
            <ac:spMk id="2" creationId="{E4D0F771-0278-1813-0B16-F4531344000B}"/>
          </ac:spMkLst>
        </pc:spChg>
        <pc:spChg chg="mod">
          <ac:chgData name="GAETANO RANDAZZO" userId="6bcc7446-c451-42ee-9900-145cf876e556" providerId="ADAL" clId="{F6916BB8-39AD-4E92-84B1-A2F2334DB00C}" dt="2023-01-03T14:26:42.403" v="33525" actId="20577"/>
          <ac:spMkLst>
            <pc:docMk/>
            <pc:sldMk cId="2586649135" sldId="694"/>
            <ac:spMk id="4" creationId="{26E62019-280E-4AB8-630D-2B5AC75CB0BE}"/>
          </ac:spMkLst>
        </pc:spChg>
        <pc:spChg chg="add mod">
          <ac:chgData name="GAETANO RANDAZZO" userId="6bcc7446-c451-42ee-9900-145cf876e556" providerId="ADAL" clId="{F6916BB8-39AD-4E92-84B1-A2F2334DB00C}" dt="2023-01-03T14:27:07.216" v="33546" actId="20577"/>
          <ac:spMkLst>
            <pc:docMk/>
            <pc:sldMk cId="2586649135" sldId="694"/>
            <ac:spMk id="5" creationId="{9BEA1B1C-F227-635E-64FF-DC9E378719B6}"/>
          </ac:spMkLst>
        </pc:spChg>
        <pc:spChg chg="add mod">
          <ac:chgData name="GAETANO RANDAZZO" userId="6bcc7446-c451-42ee-9900-145cf876e556" providerId="ADAL" clId="{F6916BB8-39AD-4E92-84B1-A2F2334DB00C}" dt="2023-01-03T14:27:58.862" v="33596" actId="1076"/>
          <ac:spMkLst>
            <pc:docMk/>
            <pc:sldMk cId="2586649135" sldId="694"/>
            <ac:spMk id="6" creationId="{1DB5FBED-007D-24FE-CBE4-E3A8FBF154F1}"/>
          </ac:spMkLst>
        </pc:spChg>
        <pc:spChg chg="add mod">
          <ac:chgData name="GAETANO RANDAZZO" userId="6bcc7446-c451-42ee-9900-145cf876e556" providerId="ADAL" clId="{F6916BB8-39AD-4E92-84B1-A2F2334DB00C}" dt="2023-01-03T14:27:38.080" v="33570" actId="1076"/>
          <ac:spMkLst>
            <pc:docMk/>
            <pc:sldMk cId="2586649135" sldId="694"/>
            <ac:spMk id="7" creationId="{7122E8BF-D571-715B-BB82-0135CE19C27D}"/>
          </ac:spMkLst>
        </pc:spChg>
        <pc:spChg chg="del">
          <ac:chgData name="GAETANO RANDAZZO" userId="6bcc7446-c451-42ee-9900-145cf876e556" providerId="ADAL" clId="{F6916BB8-39AD-4E92-84B1-A2F2334DB00C}" dt="2023-01-03T14:27:23.064" v="33566" actId="478"/>
          <ac:spMkLst>
            <pc:docMk/>
            <pc:sldMk cId="2586649135" sldId="694"/>
            <ac:spMk id="8" creationId="{1E36B9C6-48A5-5A1D-7213-F97DB6B46AC1}"/>
          </ac:spMkLst>
        </pc:spChg>
        <pc:spChg chg="add mod">
          <ac:chgData name="GAETANO RANDAZZO" userId="6bcc7446-c451-42ee-9900-145cf876e556" providerId="ADAL" clId="{F6916BB8-39AD-4E92-84B1-A2F2334DB00C}" dt="2023-01-03T14:27:38.080" v="33570" actId="1076"/>
          <ac:spMkLst>
            <pc:docMk/>
            <pc:sldMk cId="2586649135" sldId="694"/>
            <ac:spMk id="10" creationId="{D0EEAF7B-452D-F464-D557-8E16FB21C3EA}"/>
          </ac:spMkLst>
        </pc:spChg>
        <pc:spChg chg="add mod">
          <ac:chgData name="GAETANO RANDAZZO" userId="6bcc7446-c451-42ee-9900-145cf876e556" providerId="ADAL" clId="{F6916BB8-39AD-4E92-84B1-A2F2334DB00C}" dt="2023-01-03T14:27:49.989" v="33589" actId="1076"/>
          <ac:spMkLst>
            <pc:docMk/>
            <pc:sldMk cId="2586649135" sldId="694"/>
            <ac:spMk id="11" creationId="{07E5CA63-E4D3-174F-4C87-6845129E7413}"/>
          </ac:spMkLst>
        </pc:spChg>
        <pc:spChg chg="del">
          <ac:chgData name="GAETANO RANDAZZO" userId="6bcc7446-c451-42ee-9900-145cf876e556" providerId="ADAL" clId="{F6916BB8-39AD-4E92-84B1-A2F2334DB00C}" dt="2023-01-03T14:27:26.876" v="33567" actId="478"/>
          <ac:spMkLst>
            <pc:docMk/>
            <pc:sldMk cId="2586649135" sldId="694"/>
            <ac:spMk id="40" creationId="{FD447B95-A14C-EADB-77D3-3E80D8E54773}"/>
          </ac:spMkLst>
        </pc:spChg>
        <pc:spChg chg="del">
          <ac:chgData name="GAETANO RANDAZZO" userId="6bcc7446-c451-42ee-9900-145cf876e556" providerId="ADAL" clId="{F6916BB8-39AD-4E92-84B1-A2F2334DB00C}" dt="2023-01-03T14:27:28.395" v="33568" actId="478"/>
          <ac:spMkLst>
            <pc:docMk/>
            <pc:sldMk cId="2586649135" sldId="694"/>
            <ac:spMk id="43" creationId="{F2C592F8-40CA-5AC3-D8B8-1743CF31E227}"/>
          </ac:spMkLst>
        </pc:spChg>
        <pc:spChg chg="mod">
          <ac:chgData name="GAETANO RANDAZZO" userId="6bcc7446-c451-42ee-9900-145cf876e556" providerId="ADAL" clId="{F6916BB8-39AD-4E92-84B1-A2F2334DB00C}" dt="2023-01-03T14:27:17.924" v="33565" actId="20577"/>
          <ac:spMkLst>
            <pc:docMk/>
            <pc:sldMk cId="2586649135" sldId="694"/>
            <ac:spMk id="119" creationId="{C7BB4BB2-5BC2-4C36-D385-1FB6CBF07259}"/>
          </ac:spMkLst>
        </pc:spChg>
        <pc:grpChg chg="del">
          <ac:chgData name="GAETANO RANDAZZO" userId="6bcc7446-c451-42ee-9900-145cf876e556" providerId="ADAL" clId="{F6916BB8-39AD-4E92-84B1-A2F2334DB00C}" dt="2023-01-03T14:27:28.395" v="33568" actId="478"/>
          <ac:grpSpMkLst>
            <pc:docMk/>
            <pc:sldMk cId="2586649135" sldId="694"/>
            <ac:grpSpMk id="37" creationId="{7C83AFCB-B0F1-C49B-4A2C-46344198FB4A}"/>
          </ac:grpSpMkLst>
        </pc:grpChg>
        <pc:cxnChg chg="add mod">
          <ac:chgData name="GAETANO RANDAZZO" userId="6bcc7446-c451-42ee-9900-145cf876e556" providerId="ADAL" clId="{F6916BB8-39AD-4E92-84B1-A2F2334DB00C}" dt="2023-01-03T14:26:58.177" v="33527" actId="1076"/>
          <ac:cxnSpMkLst>
            <pc:docMk/>
            <pc:sldMk cId="2586649135" sldId="694"/>
            <ac:cxnSpMk id="3" creationId="{1FC098DD-89E1-805A-2AD0-75CB87FF6FBA}"/>
          </ac:cxnSpMkLst>
        </pc:cxnChg>
        <pc:cxnChg chg="add mod">
          <ac:chgData name="GAETANO RANDAZZO" userId="6bcc7446-c451-42ee-9900-145cf876e556" providerId="ADAL" clId="{F6916BB8-39AD-4E92-84B1-A2F2334DB00C}" dt="2023-01-03T14:27:38.080" v="33570" actId="1076"/>
          <ac:cxnSpMkLst>
            <pc:docMk/>
            <pc:sldMk cId="2586649135" sldId="694"/>
            <ac:cxnSpMk id="9" creationId="{3A033F64-3CBE-FC97-20B6-1C9CB0672E20}"/>
          </ac:cxnSpMkLst>
        </pc:cxnChg>
      </pc:sldChg>
      <pc:sldChg chg="addSp modSp add mod">
        <pc:chgData name="GAETANO RANDAZZO" userId="6bcc7446-c451-42ee-9900-145cf876e556" providerId="ADAL" clId="{F6916BB8-39AD-4E92-84B1-A2F2334DB00C}" dt="2023-01-08T17:55:09.955" v="33895" actId="20577"/>
        <pc:sldMkLst>
          <pc:docMk/>
          <pc:sldMk cId="1334273156" sldId="696"/>
        </pc:sldMkLst>
        <pc:spChg chg="mod">
          <ac:chgData name="GAETANO RANDAZZO" userId="6bcc7446-c451-42ee-9900-145cf876e556" providerId="ADAL" clId="{F6916BB8-39AD-4E92-84B1-A2F2334DB00C}" dt="2023-01-08T17:53:14.999" v="33621" actId="20577"/>
          <ac:spMkLst>
            <pc:docMk/>
            <pc:sldMk cId="1334273156" sldId="696"/>
            <ac:spMk id="2" creationId="{51876196-FA5E-FAAC-E2A3-590EF7E852D1}"/>
          </ac:spMkLst>
        </pc:spChg>
        <pc:spChg chg="mod">
          <ac:chgData name="GAETANO RANDAZZO" userId="6bcc7446-c451-42ee-9900-145cf876e556" providerId="ADAL" clId="{F6916BB8-39AD-4E92-84B1-A2F2334DB00C}" dt="2023-01-08T17:55:09.955" v="33895" actId="20577"/>
          <ac:spMkLst>
            <pc:docMk/>
            <pc:sldMk cId="1334273156" sldId="696"/>
            <ac:spMk id="6" creationId="{D4CBEB78-A200-3789-916D-7A0ED0363D52}"/>
          </ac:spMkLst>
        </pc:spChg>
        <pc:inkChg chg="add">
          <ac:chgData name="GAETANO RANDAZZO" userId="6bcc7446-c451-42ee-9900-145cf876e556" providerId="ADAL" clId="{F6916BB8-39AD-4E92-84B1-A2F2334DB00C}" dt="2023-01-08T17:52:55.721" v="33610" actId="9405"/>
          <ac:inkMkLst>
            <pc:docMk/>
            <pc:sldMk cId="1334273156" sldId="696"/>
            <ac:inkMk id="3" creationId="{E24ECB32-2FD6-2762-09AA-DFB6EDA7BC08}"/>
          </ac:inkMkLst>
        </pc:inkChg>
        <pc:inkChg chg="add">
          <ac:chgData name="GAETANO RANDAZZO" userId="6bcc7446-c451-42ee-9900-145cf876e556" providerId="ADAL" clId="{F6916BB8-39AD-4E92-84B1-A2F2334DB00C}" dt="2023-01-08T17:52:56.096" v="33611" actId="9405"/>
          <ac:inkMkLst>
            <pc:docMk/>
            <pc:sldMk cId="1334273156" sldId="696"/>
            <ac:inkMk id="5" creationId="{AF649B51-8625-31F1-775A-35D1743B3948}"/>
          </ac:inkMkLst>
        </pc:inkChg>
        <pc:inkChg chg="add">
          <ac:chgData name="GAETANO RANDAZZO" userId="6bcc7446-c451-42ee-9900-145cf876e556" providerId="ADAL" clId="{F6916BB8-39AD-4E92-84B1-A2F2334DB00C}" dt="2023-01-08T17:52:56.487" v="33612" actId="9405"/>
          <ac:inkMkLst>
            <pc:docMk/>
            <pc:sldMk cId="1334273156" sldId="696"/>
            <ac:inkMk id="7" creationId="{8BF5EE59-3C16-D9AC-3CF4-7C1BFF8FD123}"/>
          </ac:inkMkLst>
        </pc:inkChg>
        <pc:inkChg chg="add">
          <ac:chgData name="GAETANO RANDAZZO" userId="6bcc7446-c451-42ee-9900-145cf876e556" providerId="ADAL" clId="{F6916BB8-39AD-4E92-84B1-A2F2334DB00C}" dt="2023-01-08T17:52:58.223" v="33613" actId="9405"/>
          <ac:inkMkLst>
            <pc:docMk/>
            <pc:sldMk cId="1334273156" sldId="696"/>
            <ac:inkMk id="8" creationId="{C454E299-32B9-11D7-4E03-19264DC3A955}"/>
          </ac:inkMkLst>
        </pc:inkChg>
        <pc:inkChg chg="add">
          <ac:chgData name="GAETANO RANDAZZO" userId="6bcc7446-c451-42ee-9900-145cf876e556" providerId="ADAL" clId="{F6916BB8-39AD-4E92-84B1-A2F2334DB00C}" dt="2023-01-08T17:52:58.645" v="33614" actId="9405"/>
          <ac:inkMkLst>
            <pc:docMk/>
            <pc:sldMk cId="1334273156" sldId="696"/>
            <ac:inkMk id="9" creationId="{236EC56C-CF0E-95B3-EE46-EF292B9A804F}"/>
          </ac:inkMkLst>
        </pc:inkChg>
      </pc:sldChg>
      <pc:sldChg chg="addSp delSp modSp add del mod">
        <pc:chgData name="GAETANO RANDAZZO" userId="6bcc7446-c451-42ee-9900-145cf876e556" providerId="ADAL" clId="{F6916BB8-39AD-4E92-84B1-A2F2334DB00C}" dt="2023-01-08T16:29:00.263" v="33608" actId="47"/>
        <pc:sldMkLst>
          <pc:docMk/>
          <pc:sldMk cId="2343533706" sldId="696"/>
        </pc:sldMkLst>
        <pc:grpChg chg="del mod">
          <ac:chgData name="GAETANO RANDAZZO" userId="6bcc7446-c451-42ee-9900-145cf876e556" providerId="ADAL" clId="{F6916BB8-39AD-4E92-84B1-A2F2334DB00C}" dt="2023-01-08T14:33:25.440" v="33607"/>
          <ac:grpSpMkLst>
            <pc:docMk/>
            <pc:sldMk cId="2343533706" sldId="696"/>
            <ac:grpSpMk id="7" creationId="{54732611-7AAD-F700-C559-878D7E070587}"/>
          </ac:grpSpMkLst>
        </pc:grpChg>
        <pc:grpChg chg="mod">
          <ac:chgData name="GAETANO RANDAZZO" userId="6bcc7446-c451-42ee-9900-145cf876e556" providerId="ADAL" clId="{F6916BB8-39AD-4E92-84B1-A2F2334DB00C}" dt="2023-01-08T14:33:20.394" v="33605"/>
          <ac:grpSpMkLst>
            <pc:docMk/>
            <pc:sldMk cId="2343533706" sldId="696"/>
            <ac:grpSpMk id="10" creationId="{391ECDC0-E7D6-FB6D-8FF2-C00797F176AD}"/>
          </ac:grpSpMkLst>
        </pc:grpChg>
        <pc:grpChg chg="mod">
          <ac:chgData name="GAETANO RANDAZZO" userId="6bcc7446-c451-42ee-9900-145cf876e556" providerId="ADAL" clId="{F6916BB8-39AD-4E92-84B1-A2F2334DB00C}" dt="2023-01-08T14:33:25.440" v="33607"/>
          <ac:grpSpMkLst>
            <pc:docMk/>
            <pc:sldMk cId="2343533706" sldId="696"/>
            <ac:grpSpMk id="12" creationId="{9425793E-AAB1-853B-1EA2-C244EECD42E1}"/>
          </ac:grpSpMkLst>
        </pc:grpChg>
        <pc:inkChg chg="add mod">
          <ac:chgData name="GAETANO RANDAZZO" userId="6bcc7446-c451-42ee-9900-145cf876e556" providerId="ADAL" clId="{F6916BB8-39AD-4E92-84B1-A2F2334DB00C}" dt="2023-01-08T14:33:25.440" v="33607"/>
          <ac:inkMkLst>
            <pc:docMk/>
            <pc:sldMk cId="2343533706" sldId="696"/>
            <ac:inkMk id="3" creationId="{A86C35F1-B0EB-4673-04B7-FFD409C82421}"/>
          </ac:inkMkLst>
        </pc:inkChg>
        <pc:inkChg chg="add mod">
          <ac:chgData name="GAETANO RANDAZZO" userId="6bcc7446-c451-42ee-9900-145cf876e556" providerId="ADAL" clId="{F6916BB8-39AD-4E92-84B1-A2F2334DB00C}" dt="2023-01-08T14:33:25.440" v="33607"/>
          <ac:inkMkLst>
            <pc:docMk/>
            <pc:sldMk cId="2343533706" sldId="696"/>
            <ac:inkMk id="4" creationId="{3D558A84-73E1-7FF0-D8A8-0DA43ABEDB9E}"/>
          </ac:inkMkLst>
        </pc:inkChg>
        <pc:inkChg chg="add mod">
          <ac:chgData name="GAETANO RANDAZZO" userId="6bcc7446-c451-42ee-9900-145cf876e556" providerId="ADAL" clId="{F6916BB8-39AD-4E92-84B1-A2F2334DB00C}" dt="2023-01-08T14:33:25.440" v="33607"/>
          <ac:inkMkLst>
            <pc:docMk/>
            <pc:sldMk cId="2343533706" sldId="696"/>
            <ac:inkMk id="5" creationId="{C2948CF8-0CA3-4229-A39E-059FB0B105C0}"/>
          </ac:inkMkLst>
        </pc:inkChg>
        <pc:inkChg chg="add mod">
          <ac:chgData name="GAETANO RANDAZZO" userId="6bcc7446-c451-42ee-9900-145cf876e556" providerId="ADAL" clId="{F6916BB8-39AD-4E92-84B1-A2F2334DB00C}" dt="2023-01-08T14:33:25.440" v="33607"/>
          <ac:inkMkLst>
            <pc:docMk/>
            <pc:sldMk cId="2343533706" sldId="696"/>
            <ac:inkMk id="6" creationId="{3ECE42DA-781A-3699-6909-6CDBECFF6989}"/>
          </ac:inkMkLst>
        </pc:inkChg>
        <pc:inkChg chg="add mod">
          <ac:chgData name="GAETANO RANDAZZO" userId="6bcc7446-c451-42ee-9900-145cf876e556" providerId="ADAL" clId="{F6916BB8-39AD-4E92-84B1-A2F2334DB00C}" dt="2023-01-08T14:33:20.394" v="33605"/>
          <ac:inkMkLst>
            <pc:docMk/>
            <pc:sldMk cId="2343533706" sldId="696"/>
            <ac:inkMk id="8" creationId="{60C654B2-B865-20CE-0ECE-4650E2574F7E}"/>
          </ac:inkMkLst>
        </pc:inkChg>
        <pc:inkChg chg="add mod">
          <ac:chgData name="GAETANO RANDAZZO" userId="6bcc7446-c451-42ee-9900-145cf876e556" providerId="ADAL" clId="{F6916BB8-39AD-4E92-84B1-A2F2334DB00C}" dt="2023-01-08T14:33:20.394" v="33605"/>
          <ac:inkMkLst>
            <pc:docMk/>
            <pc:sldMk cId="2343533706" sldId="696"/>
            <ac:inkMk id="9" creationId="{9ECB93C4-3E30-964F-A995-43022ABA70E5}"/>
          </ac:inkMkLst>
        </pc:inkChg>
        <pc:inkChg chg="add mod">
          <ac:chgData name="GAETANO RANDAZZO" userId="6bcc7446-c451-42ee-9900-145cf876e556" providerId="ADAL" clId="{F6916BB8-39AD-4E92-84B1-A2F2334DB00C}" dt="2023-01-08T14:33:25.440" v="33607"/>
          <ac:inkMkLst>
            <pc:docMk/>
            <pc:sldMk cId="2343533706" sldId="696"/>
            <ac:inkMk id="11" creationId="{77A1785B-3081-EEF9-F58B-B5B87DAD75B3}"/>
          </ac:inkMkLst>
        </pc:inkChg>
      </pc:sldChg>
    </pc:docChg>
  </pc:docChgLst>
  <pc:docChgLst>
    <pc:chgData name="GAETANO RANDAZZO" userId="S::gaetano.randazzo03@you.unipa.it::6bcc7446-c451-42ee-9900-145cf876e556" providerId="AD" clId="Web-{AFE9D416-164E-4504-949D-733C7CCDB9DB}"/>
    <pc:docChg chg="modSld">
      <pc:chgData name="GAETANO RANDAZZO" userId="S::gaetano.randazzo03@you.unipa.it::6bcc7446-c451-42ee-9900-145cf876e556" providerId="AD" clId="Web-{AFE9D416-164E-4504-949D-733C7CCDB9DB}" dt="2022-12-15T07:09:00.425" v="4" actId="20577"/>
      <pc:docMkLst>
        <pc:docMk/>
      </pc:docMkLst>
      <pc:sldChg chg="modSp">
        <pc:chgData name="GAETANO RANDAZZO" userId="S::gaetano.randazzo03@you.unipa.it::6bcc7446-c451-42ee-9900-145cf876e556" providerId="AD" clId="Web-{AFE9D416-164E-4504-949D-733C7CCDB9DB}" dt="2022-12-15T07:09:00.425" v="4" actId="20577"/>
        <pc:sldMkLst>
          <pc:docMk/>
          <pc:sldMk cId="4139321641" sldId="453"/>
        </pc:sldMkLst>
        <pc:spChg chg="mod">
          <ac:chgData name="GAETANO RANDAZZO" userId="S::gaetano.randazzo03@you.unipa.it::6bcc7446-c451-42ee-9900-145cf876e556" providerId="AD" clId="Web-{AFE9D416-164E-4504-949D-733C7CCDB9DB}" dt="2022-12-15T07:09:00.425" v="4" actId="20577"/>
          <ac:spMkLst>
            <pc:docMk/>
            <pc:sldMk cId="4139321641" sldId="453"/>
            <ac:spMk id="13" creationId="{8003700E-057D-4AEA-1EDD-5F1C27C7D77B}"/>
          </ac:spMkLst>
        </pc:spChg>
      </pc:sldChg>
    </pc:docChg>
  </pc:docChgLst>
  <pc:docChgLst>
    <pc:chgData name="ANTONINO INDELICATO" userId="S::antonino.indelicato02@you.unipa.it::78fdb576-f322-4c01-901e-05cf1ed96118" providerId="AD" clId="Web-{469C7FC4-AD2B-4537-A93D-1C6EAD9B68D7}"/>
    <pc:docChg chg="modSld">
      <pc:chgData name="ANTONINO INDELICATO" userId="S::antonino.indelicato02@you.unipa.it::78fdb576-f322-4c01-901e-05cf1ed96118" providerId="AD" clId="Web-{469C7FC4-AD2B-4537-A93D-1C6EAD9B68D7}" dt="2022-12-03T16:53:57.699" v="0" actId="1076"/>
      <pc:docMkLst>
        <pc:docMk/>
      </pc:docMkLst>
      <pc:sldChg chg="modSp">
        <pc:chgData name="ANTONINO INDELICATO" userId="S::antonino.indelicato02@you.unipa.it::78fdb576-f322-4c01-901e-05cf1ed96118" providerId="AD" clId="Web-{469C7FC4-AD2B-4537-A93D-1C6EAD9B68D7}" dt="2022-12-03T16:53:57.699" v="0" actId="1076"/>
        <pc:sldMkLst>
          <pc:docMk/>
          <pc:sldMk cId="4293702712" sldId="397"/>
        </pc:sldMkLst>
        <pc:cxnChg chg="mod">
          <ac:chgData name="ANTONINO INDELICATO" userId="S::antonino.indelicato02@you.unipa.it::78fdb576-f322-4c01-901e-05cf1ed96118" providerId="AD" clId="Web-{469C7FC4-AD2B-4537-A93D-1C6EAD9B68D7}" dt="2022-12-03T16:53:57.699" v="0" actId="1076"/>
          <ac:cxnSpMkLst>
            <pc:docMk/>
            <pc:sldMk cId="4293702712" sldId="397"/>
            <ac:cxnSpMk id="75" creationId="{6FCDB9D9-FE4C-D820-4CC4-CDA33C67A7E1}"/>
          </ac:cxnSpMkLst>
        </pc:cxnChg>
      </pc:sldChg>
    </pc:docChg>
  </pc:docChgLst>
  <pc:docChgLst>
    <pc:chgData name="MARTINA SORCE" userId="S::martina.sorce@you.unipa.it::d0b51e46-867e-45e7-a58d-baf55d6140d8" providerId="AD" clId="Web-{8FD6EE6C-85FA-4448-86FE-627422928CEB}"/>
    <pc:docChg chg="modSld">
      <pc:chgData name="MARTINA SORCE" userId="S::martina.sorce@you.unipa.it::d0b51e46-867e-45e7-a58d-baf55d6140d8" providerId="AD" clId="Web-{8FD6EE6C-85FA-4448-86FE-627422928CEB}" dt="2022-12-05T23:01:53.216" v="19"/>
      <pc:docMkLst>
        <pc:docMk/>
      </pc:docMkLst>
      <pc:sldChg chg="modSp">
        <pc:chgData name="MARTINA SORCE" userId="S::martina.sorce@you.unipa.it::d0b51e46-867e-45e7-a58d-baf55d6140d8" providerId="AD" clId="Web-{8FD6EE6C-85FA-4448-86FE-627422928CEB}" dt="2022-12-05T23:01:03.728" v="1"/>
        <pc:sldMkLst>
          <pc:docMk/>
          <pc:sldMk cId="44622757" sldId="408"/>
        </pc:sldMkLst>
        <pc:graphicFrameChg chg="mod modGraphic">
          <ac:chgData name="MARTINA SORCE" userId="S::martina.sorce@you.unipa.it::d0b51e46-867e-45e7-a58d-baf55d6140d8" providerId="AD" clId="Web-{8FD6EE6C-85FA-4448-86FE-627422928CEB}" dt="2022-12-05T23:01:03.728" v="1"/>
          <ac:graphicFrameMkLst>
            <pc:docMk/>
            <pc:sldMk cId="44622757" sldId="408"/>
            <ac:graphicFrameMk id="2" creationId="{B8540A88-D95F-15AB-9917-E8BBB3647D1A}"/>
          </ac:graphicFrameMkLst>
        </pc:graphicFrameChg>
      </pc:sldChg>
      <pc:sldChg chg="modSp">
        <pc:chgData name="MARTINA SORCE" userId="S::martina.sorce@you.unipa.it::d0b51e46-867e-45e7-a58d-baf55d6140d8" providerId="AD" clId="Web-{8FD6EE6C-85FA-4448-86FE-627422928CEB}" dt="2022-12-05T23:01:53.216" v="19"/>
        <pc:sldMkLst>
          <pc:docMk/>
          <pc:sldMk cId="1583015681" sldId="422"/>
        </pc:sldMkLst>
        <pc:graphicFrameChg chg="mod modGraphic">
          <ac:chgData name="MARTINA SORCE" userId="S::martina.sorce@you.unipa.it::d0b51e46-867e-45e7-a58d-baf55d6140d8" providerId="AD" clId="Web-{8FD6EE6C-85FA-4448-86FE-627422928CEB}" dt="2022-12-05T23:01:53.216" v="19"/>
          <ac:graphicFrameMkLst>
            <pc:docMk/>
            <pc:sldMk cId="1583015681" sldId="422"/>
            <ac:graphicFrameMk id="2" creationId="{B8540A88-D95F-15AB-9917-E8BBB3647D1A}"/>
          </ac:graphicFrameMkLst>
        </pc:graphicFrameChg>
      </pc:sldChg>
    </pc:docChg>
  </pc:docChgLst>
  <pc:docChgLst>
    <pc:chgData name="MARTINA SORCE" userId="S::martina.sorce@you.unipa.it::d0b51e46-867e-45e7-a58d-baf55d6140d8" providerId="AD" clId="Web-{5EF525ED-DEF4-4A84-B3F4-448DAEC7F8F8}"/>
    <pc:docChg chg="addSld delSld modSld">
      <pc:chgData name="MARTINA SORCE" userId="S::martina.sorce@you.unipa.it::d0b51e46-867e-45e7-a58d-baf55d6140d8" providerId="AD" clId="Web-{5EF525ED-DEF4-4A84-B3F4-448DAEC7F8F8}" dt="2022-12-21T10:31:19.175" v="1102" actId="20577"/>
      <pc:docMkLst>
        <pc:docMk/>
      </pc:docMkLst>
      <pc:sldChg chg="modSp">
        <pc:chgData name="MARTINA SORCE" userId="S::martina.sorce@you.unipa.it::d0b51e46-867e-45e7-a58d-baf55d6140d8" providerId="AD" clId="Web-{5EF525ED-DEF4-4A84-B3F4-448DAEC7F8F8}" dt="2022-12-21T10:27:18.965" v="1036" actId="20577"/>
        <pc:sldMkLst>
          <pc:docMk/>
          <pc:sldMk cId="3251131454" sldId="579"/>
        </pc:sldMkLst>
        <pc:spChg chg="mod">
          <ac:chgData name="MARTINA SORCE" userId="S::martina.sorce@you.unipa.it::d0b51e46-867e-45e7-a58d-baf55d6140d8" providerId="AD" clId="Web-{5EF525ED-DEF4-4A84-B3F4-448DAEC7F8F8}" dt="2022-12-21T10:27:18.965" v="1036" actId="20577"/>
          <ac:spMkLst>
            <pc:docMk/>
            <pc:sldMk cId="3251131454" sldId="579"/>
            <ac:spMk id="5" creationId="{8435FB6C-F9C1-F6D4-7B27-07D66D0E63A4}"/>
          </ac:spMkLst>
        </pc:spChg>
      </pc:sldChg>
      <pc:sldChg chg="addSp delSp modSp add replId">
        <pc:chgData name="MARTINA SORCE" userId="S::martina.sorce@you.unipa.it::d0b51e46-867e-45e7-a58d-baf55d6140d8" providerId="AD" clId="Web-{5EF525ED-DEF4-4A84-B3F4-448DAEC7F8F8}" dt="2022-12-21T10:21:31.408" v="1013" actId="20577"/>
        <pc:sldMkLst>
          <pc:docMk/>
          <pc:sldMk cId="2353996241" sldId="599"/>
        </pc:sldMkLst>
        <pc:spChg chg="mod">
          <ac:chgData name="MARTINA SORCE" userId="S::martina.sorce@you.unipa.it::d0b51e46-867e-45e7-a58d-baf55d6140d8" providerId="AD" clId="Web-{5EF525ED-DEF4-4A84-B3F4-448DAEC7F8F8}" dt="2022-12-21T10:21:31.408" v="1013" actId="20577"/>
          <ac:spMkLst>
            <pc:docMk/>
            <pc:sldMk cId="2353996241" sldId="599"/>
            <ac:spMk id="2" creationId="{28589E50-920E-3B14-7813-CF78B0D03BD2}"/>
          </ac:spMkLst>
        </pc:spChg>
        <pc:spChg chg="add mod">
          <ac:chgData name="MARTINA SORCE" userId="S::martina.sorce@you.unipa.it::d0b51e46-867e-45e7-a58d-baf55d6140d8" providerId="AD" clId="Web-{5EF525ED-DEF4-4A84-B3F4-448DAEC7F8F8}" dt="2022-12-21T10:19:56.750" v="1006" actId="20577"/>
          <ac:spMkLst>
            <pc:docMk/>
            <pc:sldMk cId="2353996241" sldId="599"/>
            <ac:spMk id="3" creationId="{D43FD68A-CE05-1A4C-96F9-C7C1E7F04A2B}"/>
          </ac:spMkLst>
        </pc:spChg>
        <pc:spChg chg="add del mod">
          <ac:chgData name="MARTINA SORCE" userId="S::martina.sorce@you.unipa.it::d0b51e46-867e-45e7-a58d-baf55d6140d8" providerId="AD" clId="Web-{5EF525ED-DEF4-4A84-B3F4-448DAEC7F8F8}" dt="2022-12-21T10:16:48.916" v="963"/>
          <ac:spMkLst>
            <pc:docMk/>
            <pc:sldMk cId="2353996241" sldId="599"/>
            <ac:spMk id="4" creationId="{74FA0F8E-5271-8477-2218-866113CCADCF}"/>
          </ac:spMkLst>
        </pc:spChg>
        <pc:spChg chg="mod">
          <ac:chgData name="MARTINA SORCE" userId="S::martina.sorce@you.unipa.it::d0b51e46-867e-45e7-a58d-baf55d6140d8" providerId="AD" clId="Web-{5EF525ED-DEF4-4A84-B3F4-448DAEC7F8F8}" dt="2022-12-21T10:08:11.292" v="309" actId="20577"/>
          <ac:spMkLst>
            <pc:docMk/>
            <pc:sldMk cId="2353996241" sldId="599"/>
            <ac:spMk id="5" creationId="{8435FB6C-F9C1-F6D4-7B27-07D66D0E63A4}"/>
          </ac:spMkLst>
        </pc:spChg>
      </pc:sldChg>
      <pc:sldChg chg="modSp">
        <pc:chgData name="MARTINA SORCE" userId="S::martina.sorce@you.unipa.it::d0b51e46-867e-45e7-a58d-baf55d6140d8" providerId="AD" clId="Web-{5EF525ED-DEF4-4A84-B3F4-448DAEC7F8F8}" dt="2022-12-21T10:31:19.175" v="1102" actId="20577"/>
        <pc:sldMkLst>
          <pc:docMk/>
          <pc:sldMk cId="2709287773" sldId="599"/>
        </pc:sldMkLst>
        <pc:spChg chg="mod">
          <ac:chgData name="MARTINA SORCE" userId="S::martina.sorce@you.unipa.it::d0b51e46-867e-45e7-a58d-baf55d6140d8" providerId="AD" clId="Web-{5EF525ED-DEF4-4A84-B3F4-448DAEC7F8F8}" dt="2022-12-21T10:31:19.175" v="1102" actId="20577"/>
          <ac:spMkLst>
            <pc:docMk/>
            <pc:sldMk cId="2709287773" sldId="599"/>
            <ac:spMk id="5" creationId="{8435FB6C-F9C1-F6D4-7B27-07D66D0E63A4}"/>
          </ac:spMkLst>
        </pc:spChg>
      </pc:sldChg>
      <pc:sldChg chg="delSp modSp del">
        <pc:chgData name="MARTINA SORCE" userId="S::martina.sorce@you.unipa.it::d0b51e46-867e-45e7-a58d-baf55d6140d8" providerId="AD" clId="Web-{5EF525ED-DEF4-4A84-B3F4-448DAEC7F8F8}" dt="2022-12-21T09:59:09.371" v="3"/>
        <pc:sldMkLst>
          <pc:docMk/>
          <pc:sldMk cId="3930498956" sldId="599"/>
        </pc:sldMkLst>
        <pc:spChg chg="del mod">
          <ac:chgData name="MARTINA SORCE" userId="S::martina.sorce@you.unipa.it::d0b51e46-867e-45e7-a58d-baf55d6140d8" providerId="AD" clId="Web-{5EF525ED-DEF4-4A84-B3F4-448DAEC7F8F8}" dt="2022-12-21T09:59:03.137" v="2"/>
          <ac:spMkLst>
            <pc:docMk/>
            <pc:sldMk cId="3930498956" sldId="599"/>
            <ac:spMk id="5" creationId="{8435FB6C-F9C1-F6D4-7B27-07D66D0E63A4}"/>
          </ac:spMkLst>
        </pc:spChg>
      </pc:sldChg>
    </pc:docChg>
  </pc:docChgLst>
  <pc:docChgLst>
    <pc:chgData name="MARTINA SORCE" userId="S::martina.sorce@you.unipa.it::d0b51e46-867e-45e7-a58d-baf55d6140d8" providerId="AD" clId="Web-{65F8B057-D2C8-49A9-A799-72F706168EEE}"/>
    <pc:docChg chg="delSld modSld">
      <pc:chgData name="MARTINA SORCE" userId="S::martina.sorce@you.unipa.it::d0b51e46-867e-45e7-a58d-baf55d6140d8" providerId="AD" clId="Web-{65F8B057-D2C8-49A9-A799-72F706168EEE}" dt="2022-12-06T14:55:45.805" v="54"/>
      <pc:docMkLst>
        <pc:docMk/>
      </pc:docMkLst>
      <pc:sldChg chg="del">
        <pc:chgData name="MARTINA SORCE" userId="S::martina.sorce@you.unipa.it::d0b51e46-867e-45e7-a58d-baf55d6140d8" providerId="AD" clId="Web-{65F8B057-D2C8-49A9-A799-72F706168EEE}" dt="2022-12-06T14:49:21.483" v="8"/>
        <pc:sldMkLst>
          <pc:docMk/>
          <pc:sldMk cId="648855647" sldId="402"/>
        </pc:sldMkLst>
      </pc:sldChg>
      <pc:sldChg chg="delSp modSp">
        <pc:chgData name="MARTINA SORCE" userId="S::martina.sorce@you.unipa.it::d0b51e46-867e-45e7-a58d-baf55d6140d8" providerId="AD" clId="Web-{65F8B057-D2C8-49A9-A799-72F706168EEE}" dt="2022-12-06T14:55:39.727" v="53"/>
        <pc:sldMkLst>
          <pc:docMk/>
          <pc:sldMk cId="3281886327" sldId="406"/>
        </pc:sldMkLst>
        <pc:spChg chg="del mod">
          <ac:chgData name="MARTINA SORCE" userId="S::martina.sorce@you.unipa.it::d0b51e46-867e-45e7-a58d-baf55d6140d8" providerId="AD" clId="Web-{65F8B057-D2C8-49A9-A799-72F706168EEE}" dt="2022-12-06T14:55:39.727" v="53"/>
          <ac:spMkLst>
            <pc:docMk/>
            <pc:sldMk cId="3281886327" sldId="406"/>
            <ac:spMk id="5" creationId="{EFEEB904-78CD-2F84-6D90-92D84910E609}"/>
          </ac:spMkLst>
        </pc:spChg>
      </pc:sldChg>
      <pc:sldChg chg="delSp">
        <pc:chgData name="MARTINA SORCE" userId="S::martina.sorce@you.unipa.it::d0b51e46-867e-45e7-a58d-baf55d6140d8" providerId="AD" clId="Web-{65F8B057-D2C8-49A9-A799-72F706168EEE}" dt="2022-12-06T14:55:32.508" v="51"/>
        <pc:sldMkLst>
          <pc:docMk/>
          <pc:sldMk cId="2738696722" sldId="418"/>
        </pc:sldMkLst>
        <pc:spChg chg="del">
          <ac:chgData name="MARTINA SORCE" userId="S::martina.sorce@you.unipa.it::d0b51e46-867e-45e7-a58d-baf55d6140d8" providerId="AD" clId="Web-{65F8B057-D2C8-49A9-A799-72F706168EEE}" dt="2022-12-06T14:55:32.508" v="51"/>
          <ac:spMkLst>
            <pc:docMk/>
            <pc:sldMk cId="2738696722" sldId="418"/>
            <ac:spMk id="5" creationId="{6CAB7D2F-B924-ACE9-624F-EF6F2938FBFA}"/>
          </ac:spMkLst>
        </pc:spChg>
      </pc:sldChg>
      <pc:sldChg chg="delSp">
        <pc:chgData name="MARTINA SORCE" userId="S::martina.sorce@you.unipa.it::d0b51e46-867e-45e7-a58d-baf55d6140d8" providerId="AD" clId="Web-{65F8B057-D2C8-49A9-A799-72F706168EEE}" dt="2022-12-06T14:55:45.805" v="54"/>
        <pc:sldMkLst>
          <pc:docMk/>
          <pc:sldMk cId="462974273" sldId="420"/>
        </pc:sldMkLst>
        <pc:spChg chg="del">
          <ac:chgData name="MARTINA SORCE" userId="S::martina.sorce@you.unipa.it::d0b51e46-867e-45e7-a58d-baf55d6140d8" providerId="AD" clId="Web-{65F8B057-D2C8-49A9-A799-72F706168EEE}" dt="2022-12-06T14:55:45.805" v="54"/>
          <ac:spMkLst>
            <pc:docMk/>
            <pc:sldMk cId="462974273" sldId="420"/>
            <ac:spMk id="5" creationId="{EFEEB904-78CD-2F84-6D90-92D84910E609}"/>
          </ac:spMkLst>
        </pc:spChg>
      </pc:sldChg>
      <pc:sldChg chg="del">
        <pc:chgData name="MARTINA SORCE" userId="S::martina.sorce@you.unipa.it::d0b51e46-867e-45e7-a58d-baf55d6140d8" providerId="AD" clId="Web-{65F8B057-D2C8-49A9-A799-72F706168EEE}" dt="2022-12-06T14:48:51.779" v="7"/>
        <pc:sldMkLst>
          <pc:docMk/>
          <pc:sldMk cId="192551604" sldId="425"/>
        </pc:sldMkLst>
      </pc:sldChg>
      <pc:sldChg chg="delSp modSp">
        <pc:chgData name="MARTINA SORCE" userId="S::martina.sorce@you.unipa.it::d0b51e46-867e-45e7-a58d-baf55d6140d8" providerId="AD" clId="Web-{65F8B057-D2C8-49A9-A799-72F706168EEE}" dt="2022-12-06T14:54:49.960" v="50" actId="20577"/>
        <pc:sldMkLst>
          <pc:docMk/>
          <pc:sldMk cId="1774102722" sldId="426"/>
        </pc:sldMkLst>
        <pc:spChg chg="del mod">
          <ac:chgData name="MARTINA SORCE" userId="S::martina.sorce@you.unipa.it::d0b51e46-867e-45e7-a58d-baf55d6140d8" providerId="AD" clId="Web-{65F8B057-D2C8-49A9-A799-72F706168EEE}" dt="2022-12-06T14:54:26.788" v="13"/>
          <ac:spMkLst>
            <pc:docMk/>
            <pc:sldMk cId="1774102722" sldId="426"/>
            <ac:spMk id="8" creationId="{0A43CD4F-7CC9-9107-E16D-7C2DD1564B91}"/>
          </ac:spMkLst>
        </pc:spChg>
        <pc:spChg chg="mod">
          <ac:chgData name="MARTINA SORCE" userId="S::martina.sorce@you.unipa.it::d0b51e46-867e-45e7-a58d-baf55d6140d8" providerId="AD" clId="Web-{65F8B057-D2C8-49A9-A799-72F706168EEE}" dt="2022-12-06T14:54:49.960" v="50" actId="20577"/>
          <ac:spMkLst>
            <pc:docMk/>
            <pc:sldMk cId="1774102722" sldId="426"/>
            <ac:spMk id="25" creationId="{EA14D4FE-D0ED-060B-1F2D-7E255067594D}"/>
          </ac:spMkLst>
        </pc:spChg>
        <pc:spChg chg="del">
          <ac:chgData name="MARTINA SORCE" userId="S::martina.sorce@you.unipa.it::d0b51e46-867e-45e7-a58d-baf55d6140d8" providerId="AD" clId="Web-{65F8B057-D2C8-49A9-A799-72F706168EEE}" dt="2022-12-06T14:47:14.776" v="1"/>
          <ac:spMkLst>
            <pc:docMk/>
            <pc:sldMk cId="1774102722" sldId="426"/>
            <ac:spMk id="342" creationId="{3396A300-6B4F-DDCA-6D91-D964DC071762}"/>
          </ac:spMkLst>
        </pc:spChg>
        <pc:spChg chg="del">
          <ac:chgData name="MARTINA SORCE" userId="S::martina.sorce@you.unipa.it::d0b51e46-867e-45e7-a58d-baf55d6140d8" providerId="AD" clId="Web-{65F8B057-D2C8-49A9-A799-72F706168EEE}" dt="2022-12-06T14:47:14.776" v="0"/>
          <ac:spMkLst>
            <pc:docMk/>
            <pc:sldMk cId="1774102722" sldId="426"/>
            <ac:spMk id="345" creationId="{D3FAE919-9977-419C-338E-C1A1B565F2FB}"/>
          </ac:spMkLst>
        </pc:spChg>
        <pc:spChg chg="del">
          <ac:chgData name="MARTINA SORCE" userId="S::martina.sorce@you.unipa.it::d0b51e46-867e-45e7-a58d-baf55d6140d8" providerId="AD" clId="Web-{65F8B057-D2C8-49A9-A799-72F706168EEE}" dt="2022-12-06T14:47:20.386" v="3"/>
          <ac:spMkLst>
            <pc:docMk/>
            <pc:sldMk cId="1774102722" sldId="426"/>
            <ac:spMk id="346" creationId="{E4F6AC0F-B5B1-847E-435C-B160FA7CD979}"/>
          </ac:spMkLst>
        </pc:spChg>
        <pc:spChg chg="del">
          <ac:chgData name="MARTINA SORCE" userId="S::martina.sorce@you.unipa.it::d0b51e46-867e-45e7-a58d-baf55d6140d8" providerId="AD" clId="Web-{65F8B057-D2C8-49A9-A799-72F706168EEE}" dt="2022-12-06T14:47:20.386" v="2"/>
          <ac:spMkLst>
            <pc:docMk/>
            <pc:sldMk cId="1774102722" sldId="426"/>
            <ac:spMk id="347" creationId="{BB560793-11F1-5BA1-E119-A6F73FE24EFD}"/>
          </ac:spMkLst>
        </pc:spChg>
      </pc:sldChg>
      <pc:sldChg chg="del">
        <pc:chgData name="MARTINA SORCE" userId="S::martina.sorce@you.unipa.it::d0b51e46-867e-45e7-a58d-baf55d6140d8" providerId="AD" clId="Web-{65F8B057-D2C8-49A9-A799-72F706168EEE}" dt="2022-12-06T14:48:48.716" v="6"/>
        <pc:sldMkLst>
          <pc:docMk/>
          <pc:sldMk cId="2259364533" sldId="427"/>
        </pc:sldMkLst>
      </pc:sldChg>
      <pc:sldChg chg="del">
        <pc:chgData name="MARTINA SORCE" userId="S::martina.sorce@you.unipa.it::d0b51e46-867e-45e7-a58d-baf55d6140d8" providerId="AD" clId="Web-{65F8B057-D2C8-49A9-A799-72F706168EEE}" dt="2022-12-06T14:48:46.013" v="5"/>
        <pc:sldMkLst>
          <pc:docMk/>
          <pc:sldMk cId="2451282463" sldId="428"/>
        </pc:sldMkLst>
      </pc:sldChg>
      <pc:sldChg chg="del">
        <pc:chgData name="MARTINA SORCE" userId="S::martina.sorce@you.unipa.it::d0b51e46-867e-45e7-a58d-baf55d6140d8" providerId="AD" clId="Web-{65F8B057-D2C8-49A9-A799-72F706168EEE}" dt="2022-12-06T14:48:44.248" v="4"/>
        <pc:sldMkLst>
          <pc:docMk/>
          <pc:sldMk cId="1437982914" sldId="429"/>
        </pc:sldMkLst>
      </pc:sldChg>
    </pc:docChg>
  </pc:docChgLst>
  <pc:docChgLst>
    <pc:chgData name="MARTINA SORCE" userId="S::martina.sorce@you.unipa.it::d0b51e46-867e-45e7-a58d-baf55d6140d8" providerId="AD" clId="Web-{FBA29E2C-2082-4D9A-8566-0A40524C8F69}"/>
    <pc:docChg chg="addSld delSld modSld sldOrd">
      <pc:chgData name="MARTINA SORCE" userId="S::martina.sorce@you.unipa.it::d0b51e46-867e-45e7-a58d-baf55d6140d8" providerId="AD" clId="Web-{FBA29E2C-2082-4D9A-8566-0A40524C8F69}" dt="2023-01-23T17:38:03.775" v="5840" actId="20577"/>
      <pc:docMkLst>
        <pc:docMk/>
      </pc:docMkLst>
      <pc:sldChg chg="del">
        <pc:chgData name="MARTINA SORCE" userId="S::martina.sorce@you.unipa.it::d0b51e46-867e-45e7-a58d-baf55d6140d8" providerId="AD" clId="Web-{FBA29E2C-2082-4D9A-8566-0A40524C8F69}" dt="2023-01-23T10:51:34.428" v="0"/>
        <pc:sldMkLst>
          <pc:docMk/>
          <pc:sldMk cId="1357529506" sldId="581"/>
        </pc:sldMkLst>
      </pc:sldChg>
      <pc:sldChg chg="modSp">
        <pc:chgData name="MARTINA SORCE" userId="S::martina.sorce@you.unipa.it::d0b51e46-867e-45e7-a58d-baf55d6140d8" providerId="AD" clId="Web-{FBA29E2C-2082-4D9A-8566-0A40524C8F69}" dt="2023-01-23T13:00:48.412" v="2299" actId="20577"/>
        <pc:sldMkLst>
          <pc:docMk/>
          <pc:sldMk cId="3847063969" sldId="702"/>
        </pc:sldMkLst>
        <pc:spChg chg="mod">
          <ac:chgData name="MARTINA SORCE" userId="S::martina.sorce@you.unipa.it::d0b51e46-867e-45e7-a58d-baf55d6140d8" providerId="AD" clId="Web-{FBA29E2C-2082-4D9A-8566-0A40524C8F69}" dt="2023-01-23T13:00:48.412" v="2299" actId="20577"/>
          <ac:spMkLst>
            <pc:docMk/>
            <pc:sldMk cId="3847063969" sldId="702"/>
            <ac:spMk id="5" creationId="{8435FB6C-F9C1-F6D4-7B27-07D66D0E63A4}"/>
          </ac:spMkLst>
        </pc:spChg>
      </pc:sldChg>
      <pc:sldChg chg="modSp ord">
        <pc:chgData name="MARTINA SORCE" userId="S::martina.sorce@you.unipa.it::d0b51e46-867e-45e7-a58d-baf55d6140d8" providerId="AD" clId="Web-{FBA29E2C-2082-4D9A-8566-0A40524C8F69}" dt="2023-01-23T16:44:48.462" v="5763" actId="20577"/>
        <pc:sldMkLst>
          <pc:docMk/>
          <pc:sldMk cId="2722099876" sldId="704"/>
        </pc:sldMkLst>
        <pc:spChg chg="mod">
          <ac:chgData name="MARTINA SORCE" userId="S::martina.sorce@you.unipa.it::d0b51e46-867e-45e7-a58d-baf55d6140d8" providerId="AD" clId="Web-{FBA29E2C-2082-4D9A-8566-0A40524C8F69}" dt="2023-01-23T16:44:48.462" v="5763" actId="20577"/>
          <ac:spMkLst>
            <pc:docMk/>
            <pc:sldMk cId="2722099876" sldId="704"/>
            <ac:spMk id="5" creationId="{8435FB6C-F9C1-F6D4-7B27-07D66D0E63A4}"/>
          </ac:spMkLst>
        </pc:spChg>
      </pc:sldChg>
      <pc:sldChg chg="addSp modSp del">
        <pc:chgData name="MARTINA SORCE" userId="S::martina.sorce@you.unipa.it::d0b51e46-867e-45e7-a58d-baf55d6140d8" providerId="AD" clId="Web-{FBA29E2C-2082-4D9A-8566-0A40524C8F69}" dt="2023-01-23T11:01:19.759" v="143"/>
        <pc:sldMkLst>
          <pc:docMk/>
          <pc:sldMk cId="3418067528" sldId="748"/>
        </pc:sldMkLst>
        <pc:spChg chg="add mod">
          <ac:chgData name="MARTINA SORCE" userId="S::martina.sorce@you.unipa.it::d0b51e46-867e-45e7-a58d-baf55d6140d8" providerId="AD" clId="Web-{FBA29E2C-2082-4D9A-8566-0A40524C8F69}" dt="2023-01-23T10:56:31.875" v="11" actId="1076"/>
          <ac:spMkLst>
            <pc:docMk/>
            <pc:sldMk cId="3418067528" sldId="748"/>
            <ac:spMk id="3" creationId="{F459A30C-EA93-5398-976A-D8BDC45ABB59}"/>
          </ac:spMkLst>
        </pc:spChg>
      </pc:sldChg>
      <pc:sldChg chg="modSp ord">
        <pc:chgData name="MARTINA SORCE" userId="S::martina.sorce@you.unipa.it::d0b51e46-867e-45e7-a58d-baf55d6140d8" providerId="AD" clId="Web-{FBA29E2C-2082-4D9A-8566-0A40524C8F69}" dt="2023-01-23T11:03:37.435" v="174" actId="20577"/>
        <pc:sldMkLst>
          <pc:docMk/>
          <pc:sldMk cId="1026214538" sldId="749"/>
        </pc:sldMkLst>
        <pc:spChg chg="mod">
          <ac:chgData name="MARTINA SORCE" userId="S::martina.sorce@you.unipa.it::d0b51e46-867e-45e7-a58d-baf55d6140d8" providerId="AD" clId="Web-{FBA29E2C-2082-4D9A-8566-0A40524C8F69}" dt="2023-01-23T11:03:37.435" v="174" actId="20577"/>
          <ac:spMkLst>
            <pc:docMk/>
            <pc:sldMk cId="1026214538" sldId="749"/>
            <ac:spMk id="8" creationId="{62BDE99A-22CA-3AB5-979C-3AF6C16805DC}"/>
          </ac:spMkLst>
        </pc:spChg>
      </pc:sldChg>
      <pc:sldChg chg="modSp ord">
        <pc:chgData name="MARTINA SORCE" userId="S::martina.sorce@you.unipa.it::d0b51e46-867e-45e7-a58d-baf55d6140d8" providerId="AD" clId="Web-{FBA29E2C-2082-4D9A-8566-0A40524C8F69}" dt="2023-01-23T11:06:34.582" v="258" actId="20577"/>
        <pc:sldMkLst>
          <pc:docMk/>
          <pc:sldMk cId="787179436" sldId="752"/>
        </pc:sldMkLst>
        <pc:spChg chg="mod">
          <ac:chgData name="MARTINA SORCE" userId="S::martina.sorce@you.unipa.it::d0b51e46-867e-45e7-a58d-baf55d6140d8" providerId="AD" clId="Web-{FBA29E2C-2082-4D9A-8566-0A40524C8F69}" dt="2023-01-23T11:06:34.582" v="258" actId="20577"/>
          <ac:spMkLst>
            <pc:docMk/>
            <pc:sldMk cId="787179436" sldId="752"/>
            <ac:spMk id="9" creationId="{04C6D881-F42D-6DF0-050F-0258CFDC55BF}"/>
          </ac:spMkLst>
        </pc:spChg>
      </pc:sldChg>
      <pc:sldChg chg="modSp">
        <pc:chgData name="MARTINA SORCE" userId="S::martina.sorce@you.unipa.it::d0b51e46-867e-45e7-a58d-baf55d6140d8" providerId="AD" clId="Web-{FBA29E2C-2082-4D9A-8566-0A40524C8F69}" dt="2023-01-23T15:08:27.171" v="4137" actId="20577"/>
        <pc:sldMkLst>
          <pc:docMk/>
          <pc:sldMk cId="167241799" sldId="781"/>
        </pc:sldMkLst>
        <pc:spChg chg="mod">
          <ac:chgData name="MARTINA SORCE" userId="S::martina.sorce@you.unipa.it::d0b51e46-867e-45e7-a58d-baf55d6140d8" providerId="AD" clId="Web-{FBA29E2C-2082-4D9A-8566-0A40524C8F69}" dt="2023-01-23T15:08:27.171" v="4137" actId="20577"/>
          <ac:spMkLst>
            <pc:docMk/>
            <pc:sldMk cId="167241799" sldId="781"/>
            <ac:spMk id="4" creationId="{BB089E14-BA6B-FDF3-DF9F-504B411934CF}"/>
          </ac:spMkLst>
        </pc:spChg>
      </pc:sldChg>
      <pc:sldChg chg="delSp modSp">
        <pc:chgData name="MARTINA SORCE" userId="S::martina.sorce@you.unipa.it::d0b51e46-867e-45e7-a58d-baf55d6140d8" providerId="AD" clId="Web-{FBA29E2C-2082-4D9A-8566-0A40524C8F69}" dt="2023-01-23T17:29:32.145" v="5806"/>
        <pc:sldMkLst>
          <pc:docMk/>
          <pc:sldMk cId="3695175377" sldId="788"/>
        </pc:sldMkLst>
        <pc:spChg chg="del mod">
          <ac:chgData name="MARTINA SORCE" userId="S::martina.sorce@you.unipa.it::d0b51e46-867e-45e7-a58d-baf55d6140d8" providerId="AD" clId="Web-{FBA29E2C-2082-4D9A-8566-0A40524C8F69}" dt="2023-01-23T17:29:32.145" v="5806"/>
          <ac:spMkLst>
            <pc:docMk/>
            <pc:sldMk cId="3695175377" sldId="788"/>
            <ac:spMk id="2" creationId="{93A3B274-3EDE-67E7-4268-84086C93A5F3}"/>
          </ac:spMkLst>
        </pc:spChg>
      </pc:sldChg>
      <pc:sldChg chg="addSp modSp">
        <pc:chgData name="MARTINA SORCE" userId="S::martina.sorce@you.unipa.it::d0b51e46-867e-45e7-a58d-baf55d6140d8" providerId="AD" clId="Web-{FBA29E2C-2082-4D9A-8566-0A40524C8F69}" dt="2023-01-23T11:34:06.447" v="537" actId="20577"/>
        <pc:sldMkLst>
          <pc:docMk/>
          <pc:sldMk cId="1368649477" sldId="808"/>
        </pc:sldMkLst>
        <pc:spChg chg="add mod">
          <ac:chgData name="MARTINA SORCE" userId="S::martina.sorce@you.unipa.it::d0b51e46-867e-45e7-a58d-baf55d6140d8" providerId="AD" clId="Web-{FBA29E2C-2082-4D9A-8566-0A40524C8F69}" dt="2023-01-23T11:34:06.447" v="537" actId="20577"/>
          <ac:spMkLst>
            <pc:docMk/>
            <pc:sldMk cId="1368649477" sldId="808"/>
            <ac:spMk id="5" creationId="{0046442E-6689-8AD3-31ED-F4DD1C292428}"/>
          </ac:spMkLst>
        </pc:spChg>
      </pc:sldChg>
      <pc:sldChg chg="modSp">
        <pc:chgData name="MARTINA SORCE" userId="S::martina.sorce@you.unipa.it::d0b51e46-867e-45e7-a58d-baf55d6140d8" providerId="AD" clId="Web-{FBA29E2C-2082-4D9A-8566-0A40524C8F69}" dt="2023-01-23T10:56:08.390" v="9" actId="20577"/>
        <pc:sldMkLst>
          <pc:docMk/>
          <pc:sldMk cId="2815947635" sldId="809"/>
        </pc:sldMkLst>
        <pc:spChg chg="mod">
          <ac:chgData name="MARTINA SORCE" userId="S::martina.sorce@you.unipa.it::d0b51e46-867e-45e7-a58d-baf55d6140d8" providerId="AD" clId="Web-{FBA29E2C-2082-4D9A-8566-0A40524C8F69}" dt="2023-01-23T10:56:08.390" v="9" actId="20577"/>
          <ac:spMkLst>
            <pc:docMk/>
            <pc:sldMk cId="2815947635" sldId="809"/>
            <ac:spMk id="5" creationId="{8435FB6C-F9C1-F6D4-7B27-07D66D0E63A4}"/>
          </ac:spMkLst>
        </pc:spChg>
      </pc:sldChg>
      <pc:sldChg chg="delSp modSp add replId">
        <pc:chgData name="MARTINA SORCE" userId="S::martina.sorce@you.unipa.it::d0b51e46-867e-45e7-a58d-baf55d6140d8" providerId="AD" clId="Web-{FBA29E2C-2082-4D9A-8566-0A40524C8F69}" dt="2023-01-23T11:01:09.321" v="142" actId="20577"/>
        <pc:sldMkLst>
          <pc:docMk/>
          <pc:sldMk cId="625204713" sldId="810"/>
        </pc:sldMkLst>
        <pc:spChg chg="del mod">
          <ac:chgData name="MARTINA SORCE" userId="S::martina.sorce@you.unipa.it::d0b51e46-867e-45e7-a58d-baf55d6140d8" providerId="AD" clId="Web-{FBA29E2C-2082-4D9A-8566-0A40524C8F69}" dt="2023-01-23T10:57:05.392" v="17"/>
          <ac:spMkLst>
            <pc:docMk/>
            <pc:sldMk cId="625204713" sldId="810"/>
            <ac:spMk id="3" creationId="{F459A30C-EA93-5398-976A-D8BDC45ABB59}"/>
          </ac:spMkLst>
        </pc:spChg>
        <pc:spChg chg="mod">
          <ac:chgData name="MARTINA SORCE" userId="S::martina.sorce@you.unipa.it::d0b51e46-867e-45e7-a58d-baf55d6140d8" providerId="AD" clId="Web-{FBA29E2C-2082-4D9A-8566-0A40524C8F69}" dt="2023-01-23T11:01:09.321" v="142" actId="20577"/>
          <ac:spMkLst>
            <pc:docMk/>
            <pc:sldMk cId="625204713" sldId="810"/>
            <ac:spMk id="5" creationId="{8435FB6C-F9C1-F6D4-7B27-07D66D0E63A4}"/>
          </ac:spMkLst>
        </pc:spChg>
      </pc:sldChg>
      <pc:sldChg chg="new del">
        <pc:chgData name="MARTINA SORCE" userId="S::martina.sorce@you.unipa.it::d0b51e46-867e-45e7-a58d-baf55d6140d8" providerId="AD" clId="Web-{FBA29E2C-2082-4D9A-8566-0A40524C8F69}" dt="2023-01-23T11:23:20.192" v="260"/>
        <pc:sldMkLst>
          <pc:docMk/>
          <pc:sldMk cId="2474413874" sldId="811"/>
        </pc:sldMkLst>
      </pc:sldChg>
      <pc:sldChg chg="modSp add replId">
        <pc:chgData name="MARTINA SORCE" userId="S::martina.sorce@you.unipa.it::d0b51e46-867e-45e7-a58d-baf55d6140d8" providerId="AD" clId="Web-{FBA29E2C-2082-4D9A-8566-0A40524C8F69}" dt="2023-01-23T17:38:03.775" v="5840" actId="20577"/>
        <pc:sldMkLst>
          <pc:docMk/>
          <pc:sldMk cId="3065857283" sldId="828"/>
        </pc:sldMkLst>
        <pc:spChg chg="mod">
          <ac:chgData name="MARTINA SORCE" userId="S::martina.sorce@you.unipa.it::d0b51e46-867e-45e7-a58d-baf55d6140d8" providerId="AD" clId="Web-{FBA29E2C-2082-4D9A-8566-0A40524C8F69}" dt="2023-01-23T17:38:03.775" v="5840" actId="20577"/>
          <ac:spMkLst>
            <pc:docMk/>
            <pc:sldMk cId="3065857283" sldId="828"/>
            <ac:spMk id="5" creationId="{8435FB6C-F9C1-F6D4-7B27-07D66D0E63A4}"/>
          </ac:spMkLst>
        </pc:spChg>
      </pc:sldChg>
      <pc:sldChg chg="delSp modSp add replId">
        <pc:chgData name="MARTINA SORCE" userId="S::martina.sorce@you.unipa.it::d0b51e46-867e-45e7-a58d-baf55d6140d8" providerId="AD" clId="Web-{FBA29E2C-2082-4D9A-8566-0A40524C8F69}" dt="2023-01-23T17:37:38.274" v="5832" actId="20577"/>
        <pc:sldMkLst>
          <pc:docMk/>
          <pc:sldMk cId="4062836657" sldId="844"/>
        </pc:sldMkLst>
        <pc:spChg chg="del">
          <ac:chgData name="MARTINA SORCE" userId="S::martina.sorce@you.unipa.it::d0b51e46-867e-45e7-a58d-baf55d6140d8" providerId="AD" clId="Web-{FBA29E2C-2082-4D9A-8566-0A40524C8F69}" dt="2023-01-23T15:04:53.804" v="4043"/>
          <ac:spMkLst>
            <pc:docMk/>
            <pc:sldMk cId="4062836657" sldId="844"/>
            <ac:spMk id="3" creationId="{0C4147E4-88AF-981C-642A-37BCC4E66F93}"/>
          </ac:spMkLst>
        </pc:spChg>
        <pc:spChg chg="del mod">
          <ac:chgData name="MARTINA SORCE" userId="S::martina.sorce@you.unipa.it::d0b51e46-867e-45e7-a58d-baf55d6140d8" providerId="AD" clId="Web-{FBA29E2C-2082-4D9A-8566-0A40524C8F69}" dt="2023-01-23T15:17:39.940" v="4184"/>
          <ac:spMkLst>
            <pc:docMk/>
            <pc:sldMk cId="4062836657" sldId="844"/>
            <ac:spMk id="4" creationId="{36BC00D0-9EAC-B16C-9914-BB0FC009F28A}"/>
          </ac:spMkLst>
        </pc:spChg>
        <pc:spChg chg="mod">
          <ac:chgData name="MARTINA SORCE" userId="S::martina.sorce@you.unipa.it::d0b51e46-867e-45e7-a58d-baf55d6140d8" providerId="AD" clId="Web-{FBA29E2C-2082-4D9A-8566-0A40524C8F69}" dt="2023-01-23T17:37:38.274" v="5832" actId="20577"/>
          <ac:spMkLst>
            <pc:docMk/>
            <pc:sldMk cId="4062836657" sldId="844"/>
            <ac:spMk id="5" creationId="{8435FB6C-F9C1-F6D4-7B27-07D66D0E63A4}"/>
          </ac:spMkLst>
        </pc:spChg>
      </pc:sldChg>
      <pc:sldChg chg="modSp">
        <pc:chgData name="MARTINA SORCE" userId="S::martina.sorce@you.unipa.it::d0b51e46-867e-45e7-a58d-baf55d6140d8" providerId="AD" clId="Web-{FBA29E2C-2082-4D9A-8566-0A40524C8F69}" dt="2023-01-23T15:04:47.882" v="4042" actId="20577"/>
        <pc:sldMkLst>
          <pc:docMk/>
          <pc:sldMk cId="1017811114" sldId="846"/>
        </pc:sldMkLst>
        <pc:spChg chg="mod">
          <ac:chgData name="MARTINA SORCE" userId="S::martina.sorce@you.unipa.it::d0b51e46-867e-45e7-a58d-baf55d6140d8" providerId="AD" clId="Web-{FBA29E2C-2082-4D9A-8566-0A40524C8F69}" dt="2023-01-23T15:04:47.882" v="4042" actId="20577"/>
          <ac:spMkLst>
            <pc:docMk/>
            <pc:sldMk cId="1017811114" sldId="846"/>
            <ac:spMk id="5" creationId="{7C278252-02D2-979B-14CA-09C9DA762427}"/>
          </ac:spMkLst>
        </pc:spChg>
      </pc:sldChg>
      <pc:sldChg chg="modSp add replId">
        <pc:chgData name="MARTINA SORCE" userId="S::martina.sorce@you.unipa.it::d0b51e46-867e-45e7-a58d-baf55d6140d8" providerId="AD" clId="Web-{FBA29E2C-2082-4D9A-8566-0A40524C8F69}" dt="2023-01-23T16:43:56.648" v="5751" actId="20577"/>
        <pc:sldMkLst>
          <pc:docMk/>
          <pc:sldMk cId="3022280199" sldId="851"/>
        </pc:sldMkLst>
        <pc:spChg chg="mod">
          <ac:chgData name="MARTINA SORCE" userId="S::martina.sorce@you.unipa.it::d0b51e46-867e-45e7-a58d-baf55d6140d8" providerId="AD" clId="Web-{FBA29E2C-2082-4D9A-8566-0A40524C8F69}" dt="2023-01-23T16:43:56.648" v="5751" actId="20577"/>
          <ac:spMkLst>
            <pc:docMk/>
            <pc:sldMk cId="3022280199" sldId="851"/>
            <ac:spMk id="5" creationId="{8435FB6C-F9C1-F6D4-7B27-07D66D0E63A4}"/>
          </ac:spMkLst>
        </pc:spChg>
      </pc:sldChg>
      <pc:sldChg chg="addSp modSp">
        <pc:chgData name="MARTINA SORCE" userId="S::martina.sorce@you.unipa.it::d0b51e46-867e-45e7-a58d-baf55d6140d8" providerId="AD" clId="Web-{FBA29E2C-2082-4D9A-8566-0A40524C8F69}" dt="2023-01-23T16:45:29.073" v="5784" actId="20577"/>
        <pc:sldMkLst>
          <pc:docMk/>
          <pc:sldMk cId="496766332" sldId="855"/>
        </pc:sldMkLst>
        <pc:spChg chg="add mod">
          <ac:chgData name="MARTINA SORCE" userId="S::martina.sorce@you.unipa.it::d0b51e46-867e-45e7-a58d-baf55d6140d8" providerId="AD" clId="Web-{FBA29E2C-2082-4D9A-8566-0A40524C8F69}" dt="2023-01-23T16:45:29.073" v="5784" actId="20577"/>
          <ac:spMkLst>
            <pc:docMk/>
            <pc:sldMk cId="496766332" sldId="855"/>
            <ac:spMk id="2" creationId="{E33DB503-1595-B787-3EEC-1442200198DC}"/>
          </ac:spMkLst>
        </pc:spChg>
      </pc:sldChg>
      <pc:sldChg chg="new">
        <pc:chgData name="MARTINA SORCE" userId="S::martina.sorce@you.unipa.it::d0b51e46-867e-45e7-a58d-baf55d6140d8" providerId="AD" clId="Web-{FBA29E2C-2082-4D9A-8566-0A40524C8F69}" dt="2023-01-23T17:09:28.065" v="5785"/>
        <pc:sldMkLst>
          <pc:docMk/>
          <pc:sldMk cId="996969661" sldId="857"/>
        </pc:sldMkLst>
      </pc:sldChg>
      <pc:sldChg chg="del">
        <pc:chgData name="MARTINA SORCE" userId="S::martina.sorce@you.unipa.it::d0b51e46-867e-45e7-a58d-baf55d6140d8" providerId="AD" clId="Web-{FBA29E2C-2082-4D9A-8566-0A40524C8F69}" dt="2023-01-23T17:09:41.237" v="5786"/>
        <pc:sldMkLst>
          <pc:docMk/>
          <pc:sldMk cId="996969661" sldId="862"/>
        </pc:sldMkLst>
      </pc:sldChg>
    </pc:docChg>
  </pc:docChgLst>
  <pc:docChgLst>
    <pc:chgData name="MARTINA SORCE" userId="S::martina.sorce@you.unipa.it::d0b51e46-867e-45e7-a58d-baf55d6140d8" providerId="AD" clId="Web-{50488E6A-84BB-43F2-8145-375E98171AB9}"/>
    <pc:docChg chg="modSld sldOrd">
      <pc:chgData name="MARTINA SORCE" userId="S::martina.sorce@you.unipa.it::d0b51e46-867e-45e7-a58d-baf55d6140d8" providerId="AD" clId="Web-{50488E6A-84BB-43F2-8145-375E98171AB9}" dt="2023-01-23T00:03:38.206" v="2518"/>
      <pc:docMkLst>
        <pc:docMk/>
      </pc:docMkLst>
      <pc:sldChg chg="delSp modSp">
        <pc:chgData name="MARTINA SORCE" userId="S::martina.sorce@you.unipa.it::d0b51e46-867e-45e7-a58d-baf55d6140d8" providerId="AD" clId="Web-{50488E6A-84BB-43F2-8145-375E98171AB9}" dt="2023-01-23T00:03:38.206" v="2518"/>
        <pc:sldMkLst>
          <pc:docMk/>
          <pc:sldMk cId="1752213270" sldId="772"/>
        </pc:sldMkLst>
        <pc:spChg chg="del">
          <ac:chgData name="MARTINA SORCE" userId="S::martina.sorce@you.unipa.it::d0b51e46-867e-45e7-a58d-baf55d6140d8" providerId="AD" clId="Web-{50488E6A-84BB-43F2-8145-375E98171AB9}" dt="2023-01-23T00:03:21.596" v="2515"/>
          <ac:spMkLst>
            <pc:docMk/>
            <pc:sldMk cId="1752213270" sldId="772"/>
            <ac:spMk id="39" creationId="{F963A0E5-7CA2-3835-B397-105626626523}"/>
          </ac:spMkLst>
        </pc:spChg>
        <pc:spChg chg="del">
          <ac:chgData name="MARTINA SORCE" userId="S::martina.sorce@you.unipa.it::d0b51e46-867e-45e7-a58d-baf55d6140d8" providerId="AD" clId="Web-{50488E6A-84BB-43F2-8145-375E98171AB9}" dt="2023-01-23T00:03:27.112" v="2516"/>
          <ac:spMkLst>
            <pc:docMk/>
            <pc:sldMk cId="1752213270" sldId="772"/>
            <ac:spMk id="41" creationId="{09D27177-2DF1-3F48-024B-00DC765C66F0}"/>
          </ac:spMkLst>
        </pc:spChg>
        <pc:spChg chg="del">
          <ac:chgData name="MARTINA SORCE" userId="S::martina.sorce@you.unipa.it::d0b51e46-867e-45e7-a58d-baf55d6140d8" providerId="AD" clId="Web-{50488E6A-84BB-43F2-8145-375E98171AB9}" dt="2023-01-23T00:03:30.862" v="2517"/>
          <ac:spMkLst>
            <pc:docMk/>
            <pc:sldMk cId="1752213270" sldId="772"/>
            <ac:spMk id="43" creationId="{45C67B58-EFAE-4C30-8EA5-9DEE30427B33}"/>
          </ac:spMkLst>
        </pc:spChg>
        <pc:spChg chg="del mod">
          <ac:chgData name="MARTINA SORCE" userId="S::martina.sorce@you.unipa.it::d0b51e46-867e-45e7-a58d-baf55d6140d8" providerId="AD" clId="Web-{50488E6A-84BB-43F2-8145-375E98171AB9}" dt="2023-01-23T00:03:38.206" v="2518"/>
          <ac:spMkLst>
            <pc:docMk/>
            <pc:sldMk cId="1752213270" sldId="772"/>
            <ac:spMk id="45" creationId="{96798554-CD57-CF5C-8D8C-4D41473224DB}"/>
          </ac:spMkLst>
        </pc:spChg>
        <pc:spChg chg="mod">
          <ac:chgData name="MARTINA SORCE" userId="S::martina.sorce@you.unipa.it::d0b51e46-867e-45e7-a58d-baf55d6140d8" providerId="AD" clId="Web-{50488E6A-84BB-43F2-8145-375E98171AB9}" dt="2023-01-23T00:02:46.142" v="2509" actId="1076"/>
          <ac:spMkLst>
            <pc:docMk/>
            <pc:sldMk cId="1752213270" sldId="772"/>
            <ac:spMk id="78" creationId="{787941AE-341B-F620-0495-07E88FDD1ECC}"/>
          </ac:spMkLst>
        </pc:spChg>
        <pc:spChg chg="mod">
          <ac:chgData name="MARTINA SORCE" userId="S::martina.sorce@you.unipa.it::d0b51e46-867e-45e7-a58d-baf55d6140d8" providerId="AD" clId="Web-{50488E6A-84BB-43F2-8145-375E98171AB9}" dt="2023-01-23T00:02:56.111" v="2511" actId="1076"/>
          <ac:spMkLst>
            <pc:docMk/>
            <pc:sldMk cId="1752213270" sldId="772"/>
            <ac:spMk id="80" creationId="{50676A14-19CB-5A08-0854-2180003A6A42}"/>
          </ac:spMkLst>
        </pc:spChg>
        <pc:spChg chg="mod">
          <ac:chgData name="MARTINA SORCE" userId="S::martina.sorce@you.unipa.it::d0b51e46-867e-45e7-a58d-baf55d6140d8" providerId="AD" clId="Web-{50488E6A-84BB-43F2-8145-375E98171AB9}" dt="2023-01-23T00:03:13.549" v="2514" actId="1076"/>
          <ac:spMkLst>
            <pc:docMk/>
            <pc:sldMk cId="1752213270" sldId="772"/>
            <ac:spMk id="82" creationId="{8FBC902B-7ECC-C5BA-DE02-4A0F3AB046A0}"/>
          </ac:spMkLst>
        </pc:spChg>
        <pc:spChg chg="mod">
          <ac:chgData name="MARTINA SORCE" userId="S::martina.sorce@you.unipa.it::d0b51e46-867e-45e7-a58d-baf55d6140d8" providerId="AD" clId="Web-{50488E6A-84BB-43F2-8145-375E98171AB9}" dt="2023-01-23T00:02:51.720" v="2510" actId="1076"/>
          <ac:spMkLst>
            <pc:docMk/>
            <pc:sldMk cId="1752213270" sldId="772"/>
            <ac:spMk id="84" creationId="{7046F77C-3463-0912-67C0-0412122FC485}"/>
          </ac:spMkLst>
        </pc:spChg>
        <pc:grpChg chg="topLvl">
          <ac:chgData name="MARTINA SORCE" userId="S::martina.sorce@you.unipa.it::d0b51e46-867e-45e7-a58d-baf55d6140d8" providerId="AD" clId="Web-{50488E6A-84BB-43F2-8145-375E98171AB9}" dt="2023-01-22T23:51:57.635" v="2497"/>
          <ac:grpSpMkLst>
            <pc:docMk/>
            <pc:sldMk cId="1752213270" sldId="772"/>
            <ac:grpSpMk id="56" creationId="{BE8ED846-691B-247B-9872-9906158BC95F}"/>
          </ac:grpSpMkLst>
        </pc:grpChg>
        <pc:grpChg chg="del">
          <ac:chgData name="MARTINA SORCE" userId="S::martina.sorce@you.unipa.it::d0b51e46-867e-45e7-a58d-baf55d6140d8" providerId="AD" clId="Web-{50488E6A-84BB-43F2-8145-375E98171AB9}" dt="2023-01-22T23:51:57.635" v="2497"/>
          <ac:grpSpMkLst>
            <pc:docMk/>
            <pc:sldMk cId="1752213270" sldId="772"/>
            <ac:grpSpMk id="64" creationId="{31DA897B-C9D8-B663-1B8D-860CF0F6079E}"/>
          </ac:grpSpMkLst>
        </pc:grpChg>
        <pc:grpChg chg="mod">
          <ac:chgData name="MARTINA SORCE" userId="S::martina.sorce@you.unipa.it::d0b51e46-867e-45e7-a58d-baf55d6140d8" providerId="AD" clId="Web-{50488E6A-84BB-43F2-8145-375E98171AB9}" dt="2023-01-22T23:51:22.962" v="2495" actId="1076"/>
          <ac:grpSpMkLst>
            <pc:docMk/>
            <pc:sldMk cId="1752213270" sldId="772"/>
            <ac:grpSpMk id="76" creationId="{8775A006-AB69-310D-CD52-B6680A4BC4EB}"/>
          </ac:grpSpMkLst>
        </pc:grpChg>
        <pc:cxnChg chg="del mod">
          <ac:chgData name="MARTINA SORCE" userId="S::martina.sorce@you.unipa.it::d0b51e46-867e-45e7-a58d-baf55d6140d8" providerId="AD" clId="Web-{50488E6A-84BB-43F2-8145-375E98171AB9}" dt="2023-01-22T23:53:41.841" v="2500"/>
          <ac:cxnSpMkLst>
            <pc:docMk/>
            <pc:sldMk cId="1752213270" sldId="772"/>
            <ac:cxnSpMk id="48" creationId="{642A956C-71E2-E25E-2E1D-05379AC09B32}"/>
          </ac:cxnSpMkLst>
        </pc:cxnChg>
        <pc:cxnChg chg="del topLvl">
          <ac:chgData name="MARTINA SORCE" userId="S::martina.sorce@you.unipa.it::d0b51e46-867e-45e7-a58d-baf55d6140d8" providerId="AD" clId="Web-{50488E6A-84BB-43F2-8145-375E98171AB9}" dt="2023-01-22T23:51:57.635" v="2497"/>
          <ac:cxnSpMkLst>
            <pc:docMk/>
            <pc:sldMk cId="1752213270" sldId="772"/>
            <ac:cxnSpMk id="57" creationId="{A98FF0A2-0D7C-82A0-FE9D-2C3F65503178}"/>
          </ac:cxnSpMkLst>
        </pc:cxnChg>
        <pc:cxnChg chg="del mod">
          <ac:chgData name="MARTINA SORCE" userId="S::martina.sorce@you.unipa.it::d0b51e46-867e-45e7-a58d-baf55d6140d8" providerId="AD" clId="Web-{50488E6A-84BB-43F2-8145-375E98171AB9}" dt="2023-01-22T23:53:36.825" v="2499"/>
          <ac:cxnSpMkLst>
            <pc:docMk/>
            <pc:sldMk cId="1752213270" sldId="772"/>
            <ac:cxnSpMk id="59" creationId="{79C5A722-EA23-14C2-93D9-3528C745A887}"/>
          </ac:cxnSpMkLst>
        </pc:cxnChg>
        <pc:cxnChg chg="mod">
          <ac:chgData name="MARTINA SORCE" userId="S::martina.sorce@you.unipa.it::d0b51e46-867e-45e7-a58d-baf55d6140d8" providerId="AD" clId="Web-{50488E6A-84BB-43F2-8145-375E98171AB9}" dt="2023-01-22T23:50:53.086" v="2493" actId="14100"/>
          <ac:cxnSpMkLst>
            <pc:docMk/>
            <pc:sldMk cId="1752213270" sldId="772"/>
            <ac:cxnSpMk id="67" creationId="{D240FFD5-169F-0278-0C3E-59EE3CA9A50A}"/>
          </ac:cxnSpMkLst>
        </pc:cxnChg>
        <pc:cxnChg chg="mod">
          <ac:chgData name="MARTINA SORCE" userId="S::martina.sorce@you.unipa.it::d0b51e46-867e-45e7-a58d-baf55d6140d8" providerId="AD" clId="Web-{50488E6A-84BB-43F2-8145-375E98171AB9}" dt="2023-01-22T23:50:05.897" v="2488" actId="1076"/>
          <ac:cxnSpMkLst>
            <pc:docMk/>
            <pc:sldMk cId="1752213270" sldId="772"/>
            <ac:cxnSpMk id="68" creationId="{9FAB7879-A05D-F621-D19B-F1E0EA8DE3B4}"/>
          </ac:cxnSpMkLst>
        </pc:cxnChg>
        <pc:cxnChg chg="mod">
          <ac:chgData name="MARTINA SORCE" userId="S::martina.sorce@you.unipa.it::d0b51e46-867e-45e7-a58d-baf55d6140d8" providerId="AD" clId="Web-{50488E6A-84BB-43F2-8145-375E98171AB9}" dt="2023-01-22T23:50:29.085" v="2490" actId="14100"/>
          <ac:cxnSpMkLst>
            <pc:docMk/>
            <pc:sldMk cId="1752213270" sldId="772"/>
            <ac:cxnSpMk id="69" creationId="{14AC9BC3-C56D-B44C-4F94-14FA4DD6B9C1}"/>
          </ac:cxnSpMkLst>
        </pc:cxnChg>
        <pc:cxnChg chg="mod">
          <ac:chgData name="MARTINA SORCE" userId="S::martina.sorce@you.unipa.it::d0b51e46-867e-45e7-a58d-baf55d6140d8" providerId="AD" clId="Web-{50488E6A-84BB-43F2-8145-375E98171AB9}" dt="2023-01-22T23:58:57.475" v="2507" actId="1076"/>
          <ac:cxnSpMkLst>
            <pc:docMk/>
            <pc:sldMk cId="1752213270" sldId="772"/>
            <ac:cxnSpMk id="72" creationId="{427E7503-6E53-AD1E-5D5B-F5F376A28D60}"/>
          </ac:cxnSpMkLst>
        </pc:cxnChg>
        <pc:cxnChg chg="mod">
          <ac:chgData name="MARTINA SORCE" userId="S::martina.sorce@you.unipa.it::d0b51e46-867e-45e7-a58d-baf55d6140d8" providerId="AD" clId="Web-{50488E6A-84BB-43F2-8145-375E98171AB9}" dt="2023-01-22T23:56:01.376" v="2504" actId="14100"/>
          <ac:cxnSpMkLst>
            <pc:docMk/>
            <pc:sldMk cId="1752213270" sldId="772"/>
            <ac:cxnSpMk id="73" creationId="{9A63C702-A47A-7998-036E-2DB2F6AD37A0}"/>
          </ac:cxnSpMkLst>
        </pc:cxnChg>
        <pc:cxnChg chg="mod">
          <ac:chgData name="MARTINA SORCE" userId="S::martina.sorce@you.unipa.it::d0b51e46-867e-45e7-a58d-baf55d6140d8" providerId="AD" clId="Web-{50488E6A-84BB-43F2-8145-375E98171AB9}" dt="2023-01-22T23:54:42.390" v="2503" actId="14100"/>
          <ac:cxnSpMkLst>
            <pc:docMk/>
            <pc:sldMk cId="1752213270" sldId="772"/>
            <ac:cxnSpMk id="75" creationId="{334C4642-804B-C46B-D1AF-CCDA0E8EE99F}"/>
          </ac:cxnSpMkLst>
        </pc:cxnChg>
      </pc:sldChg>
      <pc:sldChg chg="addSp delSp modSp">
        <pc:chgData name="MARTINA SORCE" userId="S::martina.sorce@you.unipa.it::d0b51e46-867e-45e7-a58d-baf55d6140d8" providerId="AD" clId="Web-{50488E6A-84BB-43F2-8145-375E98171AB9}" dt="2023-01-22T23:47:58.566" v="2487" actId="20577"/>
        <pc:sldMkLst>
          <pc:docMk/>
          <pc:sldMk cId="2611186092" sldId="776"/>
        </pc:sldMkLst>
        <pc:spChg chg="add mod">
          <ac:chgData name="MARTINA SORCE" userId="S::martina.sorce@you.unipa.it::d0b51e46-867e-45e7-a58d-baf55d6140d8" providerId="AD" clId="Web-{50488E6A-84BB-43F2-8145-375E98171AB9}" dt="2023-01-22T23:02:35.128" v="1217" actId="1076"/>
          <ac:spMkLst>
            <pc:docMk/>
            <pc:sldMk cId="2611186092" sldId="776"/>
            <ac:spMk id="3" creationId="{BBE4ABAF-E283-E37C-E404-910CD5B7F39E}"/>
          </ac:spMkLst>
        </pc:spChg>
        <pc:spChg chg="add mod">
          <ac:chgData name="MARTINA SORCE" userId="S::martina.sorce@you.unipa.it::d0b51e46-867e-45e7-a58d-baf55d6140d8" providerId="AD" clId="Web-{50488E6A-84BB-43F2-8145-375E98171AB9}" dt="2023-01-22T23:47:58.566" v="2487" actId="20577"/>
          <ac:spMkLst>
            <pc:docMk/>
            <pc:sldMk cId="2611186092" sldId="776"/>
            <ac:spMk id="6" creationId="{55743CAC-EE89-8E96-7840-F8ECB9D8056F}"/>
          </ac:spMkLst>
        </pc:spChg>
        <pc:spChg chg="del">
          <ac:chgData name="MARTINA SORCE" userId="S::martina.sorce@you.unipa.it::d0b51e46-867e-45e7-a58d-baf55d6140d8" providerId="AD" clId="Web-{50488E6A-84BB-43F2-8145-375E98171AB9}" dt="2023-01-22T23:01:55.877" v="1211"/>
          <ac:spMkLst>
            <pc:docMk/>
            <pc:sldMk cId="2611186092" sldId="776"/>
            <ac:spMk id="8" creationId="{C2C2CCCD-08BB-2EF5-78B7-F89EB8D1B20E}"/>
          </ac:spMkLst>
        </pc:spChg>
        <pc:spChg chg="add mod">
          <ac:chgData name="MARTINA SORCE" userId="S::martina.sorce@you.unipa.it::d0b51e46-867e-45e7-a58d-baf55d6140d8" providerId="AD" clId="Web-{50488E6A-84BB-43F2-8145-375E98171AB9}" dt="2023-01-22T23:05:34.118" v="1226" actId="20577"/>
          <ac:spMkLst>
            <pc:docMk/>
            <pc:sldMk cId="2611186092" sldId="776"/>
            <ac:spMk id="9" creationId="{A27168EA-1750-F3B7-3BAE-0AD74ECE2681}"/>
          </ac:spMkLst>
        </pc:spChg>
        <pc:spChg chg="mod">
          <ac:chgData name="MARTINA SORCE" userId="S::martina.sorce@you.unipa.it::d0b51e46-867e-45e7-a58d-baf55d6140d8" providerId="AD" clId="Web-{50488E6A-84BB-43F2-8145-375E98171AB9}" dt="2023-01-22T22:56:44.165" v="992" actId="1076"/>
          <ac:spMkLst>
            <pc:docMk/>
            <pc:sldMk cId="2611186092" sldId="776"/>
            <ac:spMk id="20" creationId="{345D8302-D3F2-BE17-B865-7D636CEA1FD3}"/>
          </ac:spMkLst>
        </pc:spChg>
        <pc:spChg chg="mod">
          <ac:chgData name="MARTINA SORCE" userId="S::martina.sorce@you.unipa.it::d0b51e46-867e-45e7-a58d-baf55d6140d8" providerId="AD" clId="Web-{50488E6A-84BB-43F2-8145-375E98171AB9}" dt="2023-01-22T22:56:44.196" v="993" actId="1076"/>
          <ac:spMkLst>
            <pc:docMk/>
            <pc:sldMk cId="2611186092" sldId="776"/>
            <ac:spMk id="21" creationId="{48FD9C63-FDFD-A110-603F-B6011D10F082}"/>
          </ac:spMkLst>
        </pc:spChg>
        <pc:spChg chg="mod">
          <ac:chgData name="MARTINA SORCE" userId="S::martina.sorce@you.unipa.it::d0b51e46-867e-45e7-a58d-baf55d6140d8" providerId="AD" clId="Web-{50488E6A-84BB-43F2-8145-375E98171AB9}" dt="2023-01-22T22:52:57.721" v="909" actId="20577"/>
          <ac:spMkLst>
            <pc:docMk/>
            <pc:sldMk cId="2611186092" sldId="776"/>
            <ac:spMk id="29" creationId="{FAA0E6C4-138D-4BCF-3E4B-732729CE36D8}"/>
          </ac:spMkLst>
        </pc:spChg>
        <pc:grpChg chg="mod">
          <ac:chgData name="MARTINA SORCE" userId="S::martina.sorce@you.unipa.it::d0b51e46-867e-45e7-a58d-baf55d6140d8" providerId="AD" clId="Web-{50488E6A-84BB-43F2-8145-375E98171AB9}" dt="2023-01-22T23:02:21.628" v="1216" actId="1076"/>
          <ac:grpSpMkLst>
            <pc:docMk/>
            <pc:sldMk cId="2611186092" sldId="776"/>
            <ac:grpSpMk id="38" creationId="{81A21D06-1177-402C-0C9B-BD1B650B9CFA}"/>
          </ac:grpSpMkLst>
        </pc:grpChg>
        <pc:cxnChg chg="add mod">
          <ac:chgData name="MARTINA SORCE" userId="S::martina.sorce@you.unipa.it::d0b51e46-867e-45e7-a58d-baf55d6140d8" providerId="AD" clId="Web-{50488E6A-84BB-43F2-8145-375E98171AB9}" dt="2023-01-22T23:02:35.128" v="1218" actId="1076"/>
          <ac:cxnSpMkLst>
            <pc:docMk/>
            <pc:sldMk cId="2611186092" sldId="776"/>
            <ac:cxnSpMk id="5" creationId="{6D6454AF-58E6-D4FC-DDDA-3ADCDE7A29C6}"/>
          </ac:cxnSpMkLst>
        </pc:cxnChg>
        <pc:cxnChg chg="mod">
          <ac:chgData name="MARTINA SORCE" userId="S::martina.sorce@you.unipa.it::d0b51e46-867e-45e7-a58d-baf55d6140d8" providerId="AD" clId="Web-{50488E6A-84BB-43F2-8145-375E98171AB9}" dt="2023-01-22T22:56:44.243" v="994" actId="1076"/>
          <ac:cxnSpMkLst>
            <pc:docMk/>
            <pc:sldMk cId="2611186092" sldId="776"/>
            <ac:cxnSpMk id="37" creationId="{1DA1D7D6-D384-58EA-1AEC-842AC3118E3D}"/>
          </ac:cxnSpMkLst>
        </pc:cxnChg>
      </pc:sldChg>
      <pc:sldChg chg="modSp ord">
        <pc:chgData name="MARTINA SORCE" userId="S::martina.sorce@you.unipa.it::d0b51e46-867e-45e7-a58d-baf55d6140d8" providerId="AD" clId="Web-{50488E6A-84BB-43F2-8145-375E98171AB9}" dt="2023-01-22T23:46:32.672" v="2461"/>
        <pc:sldMkLst>
          <pc:docMk/>
          <pc:sldMk cId="1722282818" sldId="777"/>
        </pc:sldMkLst>
        <pc:graphicFrameChg chg="mod modGraphic">
          <ac:chgData name="MARTINA SORCE" userId="S::martina.sorce@you.unipa.it::d0b51e46-867e-45e7-a58d-baf55d6140d8" providerId="AD" clId="Web-{50488E6A-84BB-43F2-8145-375E98171AB9}" dt="2023-01-22T23:46:32.672" v="2461"/>
          <ac:graphicFrameMkLst>
            <pc:docMk/>
            <pc:sldMk cId="1722282818" sldId="777"/>
            <ac:graphicFrameMk id="2" creationId="{0AF5A172-6C74-057E-A448-258E7E6C9AAC}"/>
          </ac:graphicFrameMkLst>
        </pc:graphicFrameChg>
      </pc:sldChg>
      <pc:sldChg chg="delSp modSp">
        <pc:chgData name="MARTINA SORCE" userId="S::martina.sorce@you.unipa.it::d0b51e46-867e-45e7-a58d-baf55d6140d8" providerId="AD" clId="Web-{50488E6A-84BB-43F2-8145-375E98171AB9}" dt="2023-01-22T23:35:25.997" v="1843" actId="20577"/>
        <pc:sldMkLst>
          <pc:docMk/>
          <pc:sldMk cId="2543011774" sldId="788"/>
        </pc:sldMkLst>
        <pc:spChg chg="mod">
          <ac:chgData name="MARTINA SORCE" userId="S::martina.sorce@you.unipa.it::d0b51e46-867e-45e7-a58d-baf55d6140d8" providerId="AD" clId="Web-{50488E6A-84BB-43F2-8145-375E98171AB9}" dt="2023-01-22T23:35:25.997" v="1843" actId="20577"/>
          <ac:spMkLst>
            <pc:docMk/>
            <pc:sldMk cId="2543011774" sldId="788"/>
            <ac:spMk id="8" creationId="{C2C2CCCD-08BB-2EF5-78B7-F89EB8D1B20E}"/>
          </ac:spMkLst>
        </pc:spChg>
        <pc:grpChg chg="del mod">
          <ac:chgData name="MARTINA SORCE" userId="S::martina.sorce@you.unipa.it::d0b51e46-867e-45e7-a58d-baf55d6140d8" providerId="AD" clId="Web-{50488E6A-84BB-43F2-8145-375E98171AB9}" dt="2023-01-22T22:42:46.500" v="731"/>
          <ac:grpSpMkLst>
            <pc:docMk/>
            <pc:sldMk cId="2543011774" sldId="788"/>
            <ac:grpSpMk id="38" creationId="{81A21D06-1177-402C-0C9B-BD1B650B9CFA}"/>
          </ac:grpSpMkLst>
        </pc:grpChg>
        <pc:cxnChg chg="mod">
          <ac:chgData name="MARTINA SORCE" userId="S::martina.sorce@you.unipa.it::d0b51e46-867e-45e7-a58d-baf55d6140d8" providerId="AD" clId="Web-{50488E6A-84BB-43F2-8145-375E98171AB9}" dt="2023-01-22T22:42:46.500" v="731"/>
          <ac:cxnSpMkLst>
            <pc:docMk/>
            <pc:sldMk cId="2543011774" sldId="788"/>
            <ac:cxnSpMk id="18" creationId="{52B008EB-5F40-E96D-D85A-8B1A990EE427}"/>
          </ac:cxnSpMkLst>
        </pc:cxnChg>
      </pc:sldChg>
      <pc:sldChg chg="delSp modSp">
        <pc:chgData name="MARTINA SORCE" userId="S::martina.sorce@you.unipa.it::d0b51e46-867e-45e7-a58d-baf55d6140d8" providerId="AD" clId="Web-{50488E6A-84BB-43F2-8145-375E98171AB9}" dt="2023-01-22T23:57:28.098" v="2506"/>
        <pc:sldMkLst>
          <pc:docMk/>
          <pc:sldMk cId="2504455414" sldId="808"/>
        </pc:sldMkLst>
        <pc:grpChg chg="topLvl">
          <ac:chgData name="MARTINA SORCE" userId="S::martina.sorce@you.unipa.it::d0b51e46-867e-45e7-a58d-baf55d6140d8" providerId="AD" clId="Web-{50488E6A-84BB-43F2-8145-375E98171AB9}" dt="2023-01-22T23:57:28.098" v="2506"/>
          <ac:grpSpMkLst>
            <pc:docMk/>
            <pc:sldMk cId="2504455414" sldId="808"/>
            <ac:grpSpMk id="54" creationId="{829B9B51-7723-7DBF-F1AC-EF0020AFE0F3}"/>
          </ac:grpSpMkLst>
        </pc:grpChg>
        <pc:grpChg chg="del">
          <ac:chgData name="MARTINA SORCE" userId="S::martina.sorce@you.unipa.it::d0b51e46-867e-45e7-a58d-baf55d6140d8" providerId="AD" clId="Web-{50488E6A-84BB-43F2-8145-375E98171AB9}" dt="2023-01-22T23:57:28.098" v="2506"/>
          <ac:grpSpMkLst>
            <pc:docMk/>
            <pc:sldMk cId="2504455414" sldId="808"/>
            <ac:grpSpMk id="60" creationId="{EE091CBB-364A-6295-C3E8-7514EECF66A8}"/>
          </ac:grpSpMkLst>
        </pc:grpChg>
        <pc:cxnChg chg="mod">
          <ac:chgData name="MARTINA SORCE" userId="S::martina.sorce@you.unipa.it::d0b51e46-867e-45e7-a58d-baf55d6140d8" providerId="AD" clId="Web-{50488E6A-84BB-43F2-8145-375E98171AB9}" dt="2023-01-22T23:57:24.504" v="2505" actId="1076"/>
          <ac:cxnSpMkLst>
            <pc:docMk/>
            <pc:sldMk cId="2504455414" sldId="808"/>
            <ac:cxnSpMk id="10" creationId="{679CC6F3-2D07-5D5A-855C-B37DBFE88219}"/>
          </ac:cxnSpMkLst>
        </pc:cxnChg>
        <pc:cxnChg chg="del topLvl">
          <ac:chgData name="MARTINA SORCE" userId="S::martina.sorce@you.unipa.it::d0b51e46-867e-45e7-a58d-baf55d6140d8" providerId="AD" clId="Web-{50488E6A-84BB-43F2-8145-375E98171AB9}" dt="2023-01-22T23:57:28.098" v="2506"/>
          <ac:cxnSpMkLst>
            <pc:docMk/>
            <pc:sldMk cId="2504455414" sldId="808"/>
            <ac:cxnSpMk id="56" creationId="{AACB8EB9-47A0-181F-CCCD-582ABAFC2508}"/>
          </ac:cxnSpMkLst>
        </pc:cxnChg>
      </pc:sldChg>
    </pc:docChg>
  </pc:docChgLst>
  <pc:docChgLst>
    <pc:chgData name="ANTONINO INDELICATO" userId="78fdb576-f322-4c01-901e-05cf1ed96118" providerId="ADAL" clId="{EA811707-BE32-428F-B2EC-9ADF8AE1B85B}"/>
    <pc:docChg chg="undo redo custSel addSld delSld modSld">
      <pc:chgData name="ANTONINO INDELICATO" userId="78fdb576-f322-4c01-901e-05cf1ed96118" providerId="ADAL" clId="{EA811707-BE32-428F-B2EC-9ADF8AE1B85B}" dt="2023-01-18T11:32:39.050" v="2793" actId="1076"/>
      <pc:docMkLst>
        <pc:docMk/>
      </pc:docMkLst>
      <pc:sldChg chg="modSp mod">
        <pc:chgData name="ANTONINO INDELICATO" userId="78fdb576-f322-4c01-901e-05cf1ed96118" providerId="ADAL" clId="{EA811707-BE32-428F-B2EC-9ADF8AE1B85B}" dt="2022-12-18T14:01:58.169" v="1022" actId="1076"/>
        <pc:sldMkLst>
          <pc:docMk/>
          <pc:sldMk cId="853930696" sldId="403"/>
        </pc:sldMkLst>
        <pc:grpChg chg="mod">
          <ac:chgData name="ANTONINO INDELICATO" userId="78fdb576-f322-4c01-901e-05cf1ed96118" providerId="ADAL" clId="{EA811707-BE32-428F-B2EC-9ADF8AE1B85B}" dt="2022-12-18T14:01:58.169" v="1022" actId="1076"/>
          <ac:grpSpMkLst>
            <pc:docMk/>
            <pc:sldMk cId="853930696" sldId="403"/>
            <ac:grpSpMk id="21" creationId="{B37146C6-4669-2F0F-DD4C-A696AD972DFD}"/>
          </ac:grpSpMkLst>
        </pc:grpChg>
      </pc:sldChg>
      <pc:sldChg chg="addSp delSp modSp mod">
        <pc:chgData name="ANTONINO INDELICATO" userId="78fdb576-f322-4c01-901e-05cf1ed96118" providerId="ADAL" clId="{EA811707-BE32-428F-B2EC-9ADF8AE1B85B}" dt="2022-12-21T10:46:53.375" v="1395" actId="12788"/>
        <pc:sldMkLst>
          <pc:docMk/>
          <pc:sldMk cId="2221634103" sldId="530"/>
        </pc:sldMkLst>
        <pc:picChg chg="add del mod modCrop">
          <ac:chgData name="ANTONINO INDELICATO" userId="78fdb576-f322-4c01-901e-05cf1ed96118" providerId="ADAL" clId="{EA811707-BE32-428F-B2EC-9ADF8AE1B85B}" dt="2022-12-21T10:44:46.884" v="1385" actId="478"/>
          <ac:picMkLst>
            <pc:docMk/>
            <pc:sldMk cId="2221634103" sldId="530"/>
            <ac:picMk id="3" creationId="{0856DD1E-54AA-B041-D1B4-D62961CDF313}"/>
          </ac:picMkLst>
        </pc:picChg>
        <pc:picChg chg="add del mod">
          <ac:chgData name="ANTONINO INDELICATO" userId="78fdb576-f322-4c01-901e-05cf1ed96118" providerId="ADAL" clId="{EA811707-BE32-428F-B2EC-9ADF8AE1B85B}" dt="2022-12-21T10:46:20.575" v="1388" actId="478"/>
          <ac:picMkLst>
            <pc:docMk/>
            <pc:sldMk cId="2221634103" sldId="530"/>
            <ac:picMk id="5" creationId="{CDA759E4-3541-5285-3D4A-9C47C35BAECD}"/>
          </ac:picMkLst>
        </pc:picChg>
        <pc:picChg chg="add mod modCrop">
          <ac:chgData name="ANTONINO INDELICATO" userId="78fdb576-f322-4c01-901e-05cf1ed96118" providerId="ADAL" clId="{EA811707-BE32-428F-B2EC-9ADF8AE1B85B}" dt="2022-12-21T10:46:53.375" v="1395" actId="12788"/>
          <ac:picMkLst>
            <pc:docMk/>
            <pc:sldMk cId="2221634103" sldId="530"/>
            <ac:picMk id="8" creationId="{704CFE4F-F447-6250-5C63-3A387C7524CE}"/>
          </ac:picMkLst>
        </pc:picChg>
      </pc:sldChg>
      <pc:sldChg chg="modSp mod">
        <pc:chgData name="ANTONINO INDELICATO" userId="78fdb576-f322-4c01-901e-05cf1ed96118" providerId="ADAL" clId="{EA811707-BE32-428F-B2EC-9ADF8AE1B85B}" dt="2022-12-18T14:18:58.827" v="1094" actId="20577"/>
        <pc:sldMkLst>
          <pc:docMk/>
          <pc:sldMk cId="3570943471" sldId="536"/>
        </pc:sldMkLst>
        <pc:spChg chg="mod">
          <ac:chgData name="ANTONINO INDELICATO" userId="78fdb576-f322-4c01-901e-05cf1ed96118" providerId="ADAL" clId="{EA811707-BE32-428F-B2EC-9ADF8AE1B85B}" dt="2022-12-18T13:56:24.691" v="1020" actId="1076"/>
          <ac:spMkLst>
            <pc:docMk/>
            <pc:sldMk cId="3570943471" sldId="536"/>
            <ac:spMk id="2" creationId="{FFE63A3D-50B1-F399-BB54-29CC10457514}"/>
          </ac:spMkLst>
        </pc:spChg>
        <pc:spChg chg="mod">
          <ac:chgData name="ANTONINO INDELICATO" userId="78fdb576-f322-4c01-901e-05cf1ed96118" providerId="ADAL" clId="{EA811707-BE32-428F-B2EC-9ADF8AE1B85B}" dt="2022-12-18T14:18:58.827" v="1094" actId="20577"/>
          <ac:spMkLst>
            <pc:docMk/>
            <pc:sldMk cId="3570943471" sldId="536"/>
            <ac:spMk id="8" creationId="{A4E6582B-F65E-0599-2A6E-90BEDB83D641}"/>
          </ac:spMkLst>
        </pc:spChg>
      </pc:sldChg>
      <pc:sldChg chg="addSp delSp modSp mod">
        <pc:chgData name="ANTONINO INDELICATO" userId="78fdb576-f322-4c01-901e-05cf1ed96118" providerId="ADAL" clId="{EA811707-BE32-428F-B2EC-9ADF8AE1B85B}" dt="2022-12-17T11:23:19.414" v="896" actId="20577"/>
        <pc:sldMkLst>
          <pc:docMk/>
          <pc:sldMk cId="235282986" sldId="539"/>
        </pc:sldMkLst>
        <pc:spChg chg="add del mod">
          <ac:chgData name="ANTONINO INDELICATO" userId="78fdb576-f322-4c01-901e-05cf1ed96118" providerId="ADAL" clId="{EA811707-BE32-428F-B2EC-9ADF8AE1B85B}" dt="2022-12-17T11:21:28.410" v="883" actId="20577"/>
          <ac:spMkLst>
            <pc:docMk/>
            <pc:sldMk cId="235282986" sldId="539"/>
            <ac:spMk id="2" creationId="{02C899A5-695B-2187-C34B-A89540D124E4}"/>
          </ac:spMkLst>
        </pc:spChg>
        <pc:spChg chg="add del mod">
          <ac:chgData name="ANTONINO INDELICATO" userId="78fdb576-f322-4c01-901e-05cf1ed96118" providerId="ADAL" clId="{EA811707-BE32-428F-B2EC-9ADF8AE1B85B}" dt="2022-12-17T11:11:54.617" v="7" actId="478"/>
          <ac:spMkLst>
            <pc:docMk/>
            <pc:sldMk cId="235282986" sldId="539"/>
            <ac:spMk id="3" creationId="{83E1E26D-5A04-C09B-A763-3EEA6007DD67}"/>
          </ac:spMkLst>
        </pc:spChg>
        <pc:spChg chg="mod">
          <ac:chgData name="ANTONINO INDELICATO" userId="78fdb576-f322-4c01-901e-05cf1ed96118" providerId="ADAL" clId="{EA811707-BE32-428F-B2EC-9ADF8AE1B85B}" dt="2022-12-17T11:23:19.414" v="896" actId="20577"/>
          <ac:spMkLst>
            <pc:docMk/>
            <pc:sldMk cId="235282986" sldId="539"/>
            <ac:spMk id="4" creationId="{E4106419-323F-AE4C-00B7-EAE336E64A35}"/>
          </ac:spMkLst>
        </pc:spChg>
        <pc:spChg chg="add del mod">
          <ac:chgData name="ANTONINO INDELICATO" userId="78fdb576-f322-4c01-901e-05cf1ed96118" providerId="ADAL" clId="{EA811707-BE32-428F-B2EC-9ADF8AE1B85B}" dt="2022-12-17T11:13:40.637" v="38" actId="478"/>
          <ac:spMkLst>
            <pc:docMk/>
            <pc:sldMk cId="235282986" sldId="539"/>
            <ac:spMk id="5" creationId="{8263FEE8-5182-544A-3EEB-F39AA105C0E6}"/>
          </ac:spMkLst>
        </pc:spChg>
        <pc:spChg chg="add del mod">
          <ac:chgData name="ANTONINO INDELICATO" userId="78fdb576-f322-4c01-901e-05cf1ed96118" providerId="ADAL" clId="{EA811707-BE32-428F-B2EC-9ADF8AE1B85B}" dt="2022-12-17T11:13:40.037" v="37" actId="478"/>
          <ac:spMkLst>
            <pc:docMk/>
            <pc:sldMk cId="235282986" sldId="539"/>
            <ac:spMk id="6" creationId="{03AB8BE4-A4E0-081A-3F00-644489E82AAF}"/>
          </ac:spMkLst>
        </pc:spChg>
      </pc:sldChg>
      <pc:sldChg chg="addSp delSp modSp mod">
        <pc:chgData name="ANTONINO INDELICATO" userId="78fdb576-f322-4c01-901e-05cf1ed96118" providerId="ADAL" clId="{EA811707-BE32-428F-B2EC-9ADF8AE1B85B}" dt="2022-12-17T17:17:14.839" v="928" actId="20577"/>
        <pc:sldMkLst>
          <pc:docMk/>
          <pc:sldMk cId="1237247976" sldId="540"/>
        </pc:sldMkLst>
        <pc:spChg chg="add mod">
          <ac:chgData name="ANTONINO INDELICATO" userId="78fdb576-f322-4c01-901e-05cf1ed96118" providerId="ADAL" clId="{EA811707-BE32-428F-B2EC-9ADF8AE1B85B}" dt="2022-12-17T17:17:14.839" v="928" actId="20577"/>
          <ac:spMkLst>
            <pc:docMk/>
            <pc:sldMk cId="1237247976" sldId="540"/>
            <ac:spMk id="2" creationId="{C4B3E328-CA01-8FD8-2986-FE6A443E260C}"/>
          </ac:spMkLst>
        </pc:spChg>
        <pc:spChg chg="add del mod">
          <ac:chgData name="ANTONINO INDELICATO" userId="78fdb576-f322-4c01-901e-05cf1ed96118" providerId="ADAL" clId="{EA811707-BE32-428F-B2EC-9ADF8AE1B85B}" dt="2022-12-17T17:16:14.846" v="904"/>
          <ac:spMkLst>
            <pc:docMk/>
            <pc:sldMk cId="1237247976" sldId="540"/>
            <ac:spMk id="3" creationId="{6D780646-4BFA-45DD-8E42-5C13FD1F4988}"/>
          </ac:spMkLst>
        </pc:spChg>
      </pc:sldChg>
      <pc:sldChg chg="setBg">
        <pc:chgData name="ANTONINO INDELICATO" userId="78fdb576-f322-4c01-901e-05cf1ed96118" providerId="ADAL" clId="{EA811707-BE32-428F-B2EC-9ADF8AE1B85B}" dt="2022-12-18T14:00:54.302" v="1021"/>
        <pc:sldMkLst>
          <pc:docMk/>
          <pc:sldMk cId="417247481" sldId="543"/>
        </pc:sldMkLst>
      </pc:sldChg>
      <pc:sldChg chg="addSp modSp add mod">
        <pc:chgData name="ANTONINO INDELICATO" userId="78fdb576-f322-4c01-901e-05cf1ed96118" providerId="ADAL" clId="{EA811707-BE32-428F-B2EC-9ADF8AE1B85B}" dt="2022-12-18T14:31:30.302" v="1095" actId="1076"/>
        <pc:sldMkLst>
          <pc:docMk/>
          <pc:sldMk cId="1674355955" sldId="544"/>
        </pc:sldMkLst>
        <pc:picChg chg="add mod modCrop">
          <ac:chgData name="ANTONINO INDELICATO" userId="78fdb576-f322-4c01-901e-05cf1ed96118" providerId="ADAL" clId="{EA811707-BE32-428F-B2EC-9ADF8AE1B85B}" dt="2022-12-18T14:05:23.471" v="1031" actId="14100"/>
          <ac:picMkLst>
            <pc:docMk/>
            <pc:sldMk cId="1674355955" sldId="544"/>
            <ac:picMk id="3" creationId="{A4144574-A9C7-ABFB-ED61-1BCBF6874A30}"/>
          </ac:picMkLst>
        </pc:picChg>
        <pc:picChg chg="mod">
          <ac:chgData name="ANTONINO INDELICATO" userId="78fdb576-f322-4c01-901e-05cf1ed96118" providerId="ADAL" clId="{EA811707-BE32-428F-B2EC-9ADF8AE1B85B}" dt="2022-12-18T14:31:30.302" v="1095" actId="1076"/>
          <ac:picMkLst>
            <pc:docMk/>
            <pc:sldMk cId="1674355955" sldId="544"/>
            <ac:picMk id="22" creationId="{898332EA-F79A-DF37-1D8C-EB64FE2E9346}"/>
          </ac:picMkLst>
        </pc:picChg>
        <pc:cxnChg chg="mod">
          <ac:chgData name="ANTONINO INDELICATO" userId="78fdb576-f322-4c01-901e-05cf1ed96118" providerId="ADAL" clId="{EA811707-BE32-428F-B2EC-9ADF8AE1B85B}" dt="2022-12-18T14:03:23.498" v="1024" actId="1076"/>
          <ac:cxnSpMkLst>
            <pc:docMk/>
            <pc:sldMk cId="1674355955" sldId="544"/>
            <ac:cxnSpMk id="24" creationId="{560E22AB-92A4-B558-224C-0C91030DF632}"/>
          </ac:cxnSpMkLst>
        </pc:cxnChg>
        <pc:cxnChg chg="mod">
          <ac:chgData name="ANTONINO INDELICATO" userId="78fdb576-f322-4c01-901e-05cf1ed96118" providerId="ADAL" clId="{EA811707-BE32-428F-B2EC-9ADF8AE1B85B}" dt="2022-12-18T14:03:27.619" v="1025" actId="1076"/>
          <ac:cxnSpMkLst>
            <pc:docMk/>
            <pc:sldMk cId="1674355955" sldId="544"/>
            <ac:cxnSpMk id="25" creationId="{52A5FB9B-E42F-FB93-851E-21C160E07BBD}"/>
          </ac:cxnSpMkLst>
        </pc:cxnChg>
        <pc:cxnChg chg="mod">
          <ac:chgData name="ANTONINO INDELICATO" userId="78fdb576-f322-4c01-901e-05cf1ed96118" providerId="ADAL" clId="{EA811707-BE32-428F-B2EC-9ADF8AE1B85B}" dt="2022-12-18T14:03:29.906" v="1026" actId="1076"/>
          <ac:cxnSpMkLst>
            <pc:docMk/>
            <pc:sldMk cId="1674355955" sldId="544"/>
            <ac:cxnSpMk id="28" creationId="{6D4CC6EB-B3B2-EC6E-1608-4B895D760C49}"/>
          </ac:cxnSpMkLst>
        </pc:cxnChg>
      </pc:sldChg>
      <pc:sldChg chg="addSp modSp add del mod">
        <pc:chgData name="ANTONINO INDELICATO" userId="78fdb576-f322-4c01-901e-05cf1ed96118" providerId="ADAL" clId="{EA811707-BE32-428F-B2EC-9ADF8AE1B85B}" dt="2022-12-18T14:18:31.157" v="1089" actId="2696"/>
        <pc:sldMkLst>
          <pc:docMk/>
          <pc:sldMk cId="1921288273" sldId="546"/>
        </pc:sldMkLst>
        <pc:picChg chg="add mod">
          <ac:chgData name="ANTONINO INDELICATO" userId="78fdb576-f322-4c01-901e-05cf1ed96118" providerId="ADAL" clId="{EA811707-BE32-428F-B2EC-9ADF8AE1B85B}" dt="2022-12-18T14:15:02.935" v="1088" actId="1076"/>
          <ac:picMkLst>
            <pc:docMk/>
            <pc:sldMk cId="1921288273" sldId="546"/>
            <ac:picMk id="7" creationId="{5233B9B5-EB0E-1DFE-E8E1-CF28F182C1C0}"/>
          </ac:picMkLst>
        </pc:picChg>
      </pc:sldChg>
      <pc:sldChg chg="addSp delSp modSp mod">
        <pc:chgData name="ANTONINO INDELICATO" userId="78fdb576-f322-4c01-901e-05cf1ed96118" providerId="ADAL" clId="{EA811707-BE32-428F-B2EC-9ADF8AE1B85B}" dt="2022-12-20T14:34:59.478" v="1170" actId="12788"/>
        <pc:sldMkLst>
          <pc:docMk/>
          <pc:sldMk cId="498365493" sldId="554"/>
        </pc:sldMkLst>
        <pc:spChg chg="mod">
          <ac:chgData name="ANTONINO INDELICATO" userId="78fdb576-f322-4c01-901e-05cf1ed96118" providerId="ADAL" clId="{EA811707-BE32-428F-B2EC-9ADF8AE1B85B}" dt="2022-12-20T14:31:56.252" v="1144" actId="571"/>
          <ac:spMkLst>
            <pc:docMk/>
            <pc:sldMk cId="498365493" sldId="554"/>
            <ac:spMk id="11" creationId="{BA50CBBD-E4E9-7158-29C5-E041D1CC7B20}"/>
          </ac:spMkLst>
        </pc:spChg>
        <pc:spChg chg="mod">
          <ac:chgData name="ANTONINO INDELICATO" userId="78fdb576-f322-4c01-901e-05cf1ed96118" providerId="ADAL" clId="{EA811707-BE32-428F-B2EC-9ADF8AE1B85B}" dt="2022-12-20T14:31:56.252" v="1144" actId="571"/>
          <ac:spMkLst>
            <pc:docMk/>
            <pc:sldMk cId="498365493" sldId="554"/>
            <ac:spMk id="14" creationId="{D7790C57-65D0-2369-699E-05E79B7FCEE3}"/>
          </ac:spMkLst>
        </pc:spChg>
        <pc:spChg chg="mod">
          <ac:chgData name="ANTONINO INDELICATO" userId="78fdb576-f322-4c01-901e-05cf1ed96118" providerId="ADAL" clId="{EA811707-BE32-428F-B2EC-9ADF8AE1B85B}" dt="2022-12-20T14:31:56.252" v="1144" actId="571"/>
          <ac:spMkLst>
            <pc:docMk/>
            <pc:sldMk cId="498365493" sldId="554"/>
            <ac:spMk id="15" creationId="{1C8E9DAF-1D8D-CBED-A5DB-3E62F0CC9DD5}"/>
          </ac:spMkLst>
        </pc:spChg>
        <pc:spChg chg="mod">
          <ac:chgData name="ANTONINO INDELICATO" userId="78fdb576-f322-4c01-901e-05cf1ed96118" providerId="ADAL" clId="{EA811707-BE32-428F-B2EC-9ADF8AE1B85B}" dt="2022-12-20T14:31:56.252" v="1144" actId="571"/>
          <ac:spMkLst>
            <pc:docMk/>
            <pc:sldMk cId="498365493" sldId="554"/>
            <ac:spMk id="19" creationId="{4B9E0456-2ECD-4187-D56D-C74499BE93FD}"/>
          </ac:spMkLst>
        </pc:spChg>
        <pc:spChg chg="mod">
          <ac:chgData name="ANTONINO INDELICATO" userId="78fdb576-f322-4c01-901e-05cf1ed96118" providerId="ADAL" clId="{EA811707-BE32-428F-B2EC-9ADF8AE1B85B}" dt="2022-12-20T14:31:56.252" v="1144" actId="571"/>
          <ac:spMkLst>
            <pc:docMk/>
            <pc:sldMk cId="498365493" sldId="554"/>
            <ac:spMk id="24" creationId="{86761743-68A3-9FF9-6866-0CA36A4B86E0}"/>
          </ac:spMkLst>
        </pc:spChg>
        <pc:spChg chg="mod">
          <ac:chgData name="ANTONINO INDELICATO" userId="78fdb576-f322-4c01-901e-05cf1ed96118" providerId="ADAL" clId="{EA811707-BE32-428F-B2EC-9ADF8AE1B85B}" dt="2022-12-20T14:32:06.941" v="1146" actId="1076"/>
          <ac:spMkLst>
            <pc:docMk/>
            <pc:sldMk cId="498365493" sldId="554"/>
            <ac:spMk id="29" creationId="{D4C4561A-9089-FE9F-2F29-DF5E310238C2}"/>
          </ac:spMkLst>
        </pc:spChg>
        <pc:spChg chg="mod">
          <ac:chgData name="ANTONINO INDELICATO" userId="78fdb576-f322-4c01-901e-05cf1ed96118" providerId="ADAL" clId="{EA811707-BE32-428F-B2EC-9ADF8AE1B85B}" dt="2022-12-20T14:33:10.612" v="1155" actId="1076"/>
          <ac:spMkLst>
            <pc:docMk/>
            <pc:sldMk cId="498365493" sldId="554"/>
            <ac:spMk id="30" creationId="{B61CBE2A-86D9-6447-6C42-498B2C19D7F7}"/>
          </ac:spMkLst>
        </pc:spChg>
        <pc:spChg chg="add mod">
          <ac:chgData name="ANTONINO INDELICATO" userId="78fdb576-f322-4c01-901e-05cf1ed96118" providerId="ADAL" clId="{EA811707-BE32-428F-B2EC-9ADF8AE1B85B}" dt="2022-12-20T14:31:44.827" v="1142" actId="164"/>
          <ac:spMkLst>
            <pc:docMk/>
            <pc:sldMk cId="498365493" sldId="554"/>
            <ac:spMk id="51" creationId="{C7B6EB96-CA68-6B1A-0AA0-FF5440399BF6}"/>
          </ac:spMkLst>
        </pc:spChg>
        <pc:spChg chg="mod">
          <ac:chgData name="ANTONINO INDELICATO" userId="78fdb576-f322-4c01-901e-05cf1ed96118" providerId="ADAL" clId="{EA811707-BE32-428F-B2EC-9ADF8AE1B85B}" dt="2022-12-20T14:33:03.627" v="1154" actId="571"/>
          <ac:spMkLst>
            <pc:docMk/>
            <pc:sldMk cId="498365493" sldId="554"/>
            <ac:spMk id="57" creationId="{EC3BCC49-0455-A05E-5D6C-09D1D36CEBE8}"/>
          </ac:spMkLst>
        </pc:spChg>
        <pc:spChg chg="mod">
          <ac:chgData name="ANTONINO INDELICATO" userId="78fdb576-f322-4c01-901e-05cf1ed96118" providerId="ADAL" clId="{EA811707-BE32-428F-B2EC-9ADF8AE1B85B}" dt="2022-12-20T14:33:03.627" v="1154" actId="571"/>
          <ac:spMkLst>
            <pc:docMk/>
            <pc:sldMk cId="498365493" sldId="554"/>
            <ac:spMk id="58" creationId="{693D3DC4-D72C-9595-819D-D4EEF2BEECEA}"/>
          </ac:spMkLst>
        </pc:spChg>
        <pc:spChg chg="del">
          <ac:chgData name="ANTONINO INDELICATO" userId="78fdb576-f322-4c01-901e-05cf1ed96118" providerId="ADAL" clId="{EA811707-BE32-428F-B2EC-9ADF8AE1B85B}" dt="2022-12-20T14:32:52.186" v="1150" actId="478"/>
          <ac:spMkLst>
            <pc:docMk/>
            <pc:sldMk cId="498365493" sldId="554"/>
            <ac:spMk id="93" creationId="{5E512626-6C5B-546F-4E15-F28DF32EF7DE}"/>
          </ac:spMkLst>
        </pc:spChg>
        <pc:spChg chg="del">
          <ac:chgData name="ANTONINO INDELICATO" userId="78fdb576-f322-4c01-901e-05cf1ed96118" providerId="ADAL" clId="{EA811707-BE32-428F-B2EC-9ADF8AE1B85B}" dt="2022-12-20T14:32:54.970" v="1152" actId="478"/>
          <ac:spMkLst>
            <pc:docMk/>
            <pc:sldMk cId="498365493" sldId="554"/>
            <ac:spMk id="94" creationId="{82A6F157-E296-D48A-0265-519443B9A2EE}"/>
          </ac:spMkLst>
        </pc:spChg>
        <pc:spChg chg="del">
          <ac:chgData name="ANTONINO INDELICATO" userId="78fdb576-f322-4c01-901e-05cf1ed96118" providerId="ADAL" clId="{EA811707-BE32-428F-B2EC-9ADF8AE1B85B}" dt="2022-12-20T14:32:54.306" v="1151" actId="478"/>
          <ac:spMkLst>
            <pc:docMk/>
            <pc:sldMk cId="498365493" sldId="554"/>
            <ac:spMk id="95" creationId="{0EC41225-9544-1E38-D65D-78101AABD798}"/>
          </ac:spMkLst>
        </pc:spChg>
        <pc:spChg chg="del">
          <ac:chgData name="ANTONINO INDELICATO" userId="78fdb576-f322-4c01-901e-05cf1ed96118" providerId="ADAL" clId="{EA811707-BE32-428F-B2EC-9ADF8AE1B85B}" dt="2022-12-20T14:32:55.803" v="1153" actId="478"/>
          <ac:spMkLst>
            <pc:docMk/>
            <pc:sldMk cId="498365493" sldId="554"/>
            <ac:spMk id="117" creationId="{F21B97B9-A3C8-52B6-62A1-B56AE6C572F8}"/>
          </ac:spMkLst>
        </pc:spChg>
        <pc:spChg chg="add del mod">
          <ac:chgData name="ANTONINO INDELICATO" userId="78fdb576-f322-4c01-901e-05cf1ed96118" providerId="ADAL" clId="{EA811707-BE32-428F-B2EC-9ADF8AE1B85B}" dt="2022-12-20T14:31:33.145" v="1139" actId="478"/>
          <ac:spMkLst>
            <pc:docMk/>
            <pc:sldMk cId="498365493" sldId="554"/>
            <ac:spMk id="126" creationId="{914E3ACD-78E0-BBB1-0698-58A7A508DE7D}"/>
          </ac:spMkLst>
        </pc:spChg>
        <pc:spChg chg="del">
          <ac:chgData name="ANTONINO INDELICATO" userId="78fdb576-f322-4c01-901e-05cf1ed96118" providerId="ADAL" clId="{EA811707-BE32-428F-B2EC-9ADF8AE1B85B}" dt="2022-12-20T14:31:34.777" v="1141" actId="478"/>
          <ac:spMkLst>
            <pc:docMk/>
            <pc:sldMk cId="498365493" sldId="554"/>
            <ac:spMk id="127" creationId="{74392745-0FA3-4C10-F3B1-DFC752F6C2BC}"/>
          </ac:spMkLst>
        </pc:spChg>
        <pc:spChg chg="del">
          <ac:chgData name="ANTONINO INDELICATO" userId="78fdb576-f322-4c01-901e-05cf1ed96118" providerId="ADAL" clId="{EA811707-BE32-428F-B2EC-9ADF8AE1B85B}" dt="2022-12-20T14:31:34.073" v="1140" actId="478"/>
          <ac:spMkLst>
            <pc:docMk/>
            <pc:sldMk cId="498365493" sldId="554"/>
            <ac:spMk id="128" creationId="{ABA7EEC5-264F-ACA3-FEE8-C19E55DD8BA0}"/>
          </ac:spMkLst>
        </pc:spChg>
        <pc:spChg chg="mod ord">
          <ac:chgData name="ANTONINO INDELICATO" userId="78fdb576-f322-4c01-901e-05cf1ed96118" providerId="ADAL" clId="{EA811707-BE32-428F-B2EC-9ADF8AE1B85B}" dt="2022-12-20T14:31:44.827" v="1142" actId="164"/>
          <ac:spMkLst>
            <pc:docMk/>
            <pc:sldMk cId="498365493" sldId="554"/>
            <ac:spMk id="129" creationId="{5BDEAA46-D2A1-A0E4-68A8-773F9BF001E2}"/>
          </ac:spMkLst>
        </pc:spChg>
        <pc:grpChg chg="mod">
          <ac:chgData name="ANTONINO INDELICATO" userId="78fdb576-f322-4c01-901e-05cf1ed96118" providerId="ADAL" clId="{EA811707-BE32-428F-B2EC-9ADF8AE1B85B}" dt="2022-12-20T14:31:56.252" v="1144" actId="571"/>
          <ac:grpSpMkLst>
            <pc:docMk/>
            <pc:sldMk cId="498365493" sldId="554"/>
            <ac:grpSpMk id="2" creationId="{B5684F6F-5E43-6FA8-3678-E05F7D70DFE1}"/>
          </ac:grpSpMkLst>
        </pc:grpChg>
        <pc:grpChg chg="mod">
          <ac:chgData name="ANTONINO INDELICATO" userId="78fdb576-f322-4c01-901e-05cf1ed96118" providerId="ADAL" clId="{EA811707-BE32-428F-B2EC-9ADF8AE1B85B}" dt="2022-12-20T14:31:56.252" v="1144" actId="571"/>
          <ac:grpSpMkLst>
            <pc:docMk/>
            <pc:sldMk cId="498365493" sldId="554"/>
            <ac:grpSpMk id="5" creationId="{372EA882-15A1-3B9E-6E6C-D3346B5514C5}"/>
          </ac:grpSpMkLst>
        </pc:grpChg>
        <pc:grpChg chg="mod">
          <ac:chgData name="ANTONINO INDELICATO" userId="78fdb576-f322-4c01-901e-05cf1ed96118" providerId="ADAL" clId="{EA811707-BE32-428F-B2EC-9ADF8AE1B85B}" dt="2022-12-20T14:31:56.252" v="1144" actId="571"/>
          <ac:grpSpMkLst>
            <pc:docMk/>
            <pc:sldMk cId="498365493" sldId="554"/>
            <ac:grpSpMk id="10" creationId="{CC425ADC-2316-272F-BE87-04C16298FF83}"/>
          </ac:grpSpMkLst>
        </pc:grpChg>
        <pc:grpChg chg="mod">
          <ac:chgData name="ANTONINO INDELICATO" userId="78fdb576-f322-4c01-901e-05cf1ed96118" providerId="ADAL" clId="{EA811707-BE32-428F-B2EC-9ADF8AE1B85B}" dt="2022-12-20T14:31:56.252" v="1144" actId="571"/>
          <ac:grpSpMkLst>
            <pc:docMk/>
            <pc:sldMk cId="498365493" sldId="554"/>
            <ac:grpSpMk id="12" creationId="{EECD3C83-70A1-E2B1-C73C-000A66888049}"/>
          </ac:grpSpMkLst>
        </pc:grpChg>
        <pc:grpChg chg="mod">
          <ac:chgData name="ANTONINO INDELICATO" userId="78fdb576-f322-4c01-901e-05cf1ed96118" providerId="ADAL" clId="{EA811707-BE32-428F-B2EC-9ADF8AE1B85B}" dt="2022-12-20T14:31:56.252" v="1144" actId="571"/>
          <ac:grpSpMkLst>
            <pc:docMk/>
            <pc:sldMk cId="498365493" sldId="554"/>
            <ac:grpSpMk id="16" creationId="{4EA60DD0-42A7-1B24-C458-B47D67398845}"/>
          </ac:grpSpMkLst>
        </pc:grpChg>
        <pc:grpChg chg="del">
          <ac:chgData name="ANTONINO INDELICATO" userId="78fdb576-f322-4c01-901e-05cf1ed96118" providerId="ADAL" clId="{EA811707-BE32-428F-B2EC-9ADF8AE1B85B}" dt="2022-12-20T14:33:50.384" v="1163" actId="478"/>
          <ac:grpSpMkLst>
            <pc:docMk/>
            <pc:sldMk cId="498365493" sldId="554"/>
            <ac:grpSpMk id="27" creationId="{3DEE747C-2BE4-5A8C-612C-C910F9748041}"/>
          </ac:grpSpMkLst>
        </pc:grpChg>
        <pc:grpChg chg="mod">
          <ac:chgData name="ANTONINO INDELICATO" userId="78fdb576-f322-4c01-901e-05cf1ed96118" providerId="ADAL" clId="{EA811707-BE32-428F-B2EC-9ADF8AE1B85B}" dt="2022-12-20T14:34:35.111" v="1168" actId="164"/>
          <ac:grpSpMkLst>
            <pc:docMk/>
            <pc:sldMk cId="498365493" sldId="554"/>
            <ac:grpSpMk id="35" creationId="{9CBCCBE2-A343-2B78-9F15-3805CDC67053}"/>
          </ac:grpSpMkLst>
        </pc:grpChg>
        <pc:grpChg chg="add mod">
          <ac:chgData name="ANTONINO INDELICATO" userId="78fdb576-f322-4c01-901e-05cf1ed96118" providerId="ADAL" clId="{EA811707-BE32-428F-B2EC-9ADF8AE1B85B}" dt="2022-12-20T14:26:16.264" v="1110" actId="164"/>
          <ac:grpSpMkLst>
            <pc:docMk/>
            <pc:sldMk cId="498365493" sldId="554"/>
            <ac:grpSpMk id="48" creationId="{560CED9A-A90B-1CA2-5A6F-70130584BBC2}"/>
          </ac:grpSpMkLst>
        </pc:grpChg>
        <pc:grpChg chg="add mod">
          <ac:chgData name="ANTONINO INDELICATO" userId="78fdb576-f322-4c01-901e-05cf1ed96118" providerId="ADAL" clId="{EA811707-BE32-428F-B2EC-9ADF8AE1B85B}" dt="2022-12-20T14:34:35.111" v="1168" actId="164"/>
          <ac:grpSpMkLst>
            <pc:docMk/>
            <pc:sldMk cId="498365493" sldId="554"/>
            <ac:grpSpMk id="52" creationId="{937CACA1-038F-1774-E19B-9538377990C0}"/>
          </ac:grpSpMkLst>
        </pc:grpChg>
        <pc:grpChg chg="add mod">
          <ac:chgData name="ANTONINO INDELICATO" userId="78fdb576-f322-4c01-901e-05cf1ed96118" providerId="ADAL" clId="{EA811707-BE32-428F-B2EC-9ADF8AE1B85B}" dt="2022-12-20T14:34:35.111" v="1168" actId="164"/>
          <ac:grpSpMkLst>
            <pc:docMk/>
            <pc:sldMk cId="498365493" sldId="554"/>
            <ac:grpSpMk id="55" creationId="{E95BE804-0CE4-C91D-EB44-83EEA9C91737}"/>
          </ac:grpSpMkLst>
        </pc:grpChg>
        <pc:grpChg chg="add mod">
          <ac:chgData name="ANTONINO INDELICATO" userId="78fdb576-f322-4c01-901e-05cf1ed96118" providerId="ADAL" clId="{EA811707-BE32-428F-B2EC-9ADF8AE1B85B}" dt="2022-12-20T14:34:59.478" v="1170" actId="12788"/>
          <ac:grpSpMkLst>
            <pc:docMk/>
            <pc:sldMk cId="498365493" sldId="554"/>
            <ac:grpSpMk id="60" creationId="{8657400C-4974-DAE2-8EF9-1DA0332BEA03}"/>
          </ac:grpSpMkLst>
        </pc:grpChg>
        <pc:grpChg chg="del">
          <ac:chgData name="ANTONINO INDELICATO" userId="78fdb576-f322-4c01-901e-05cf1ed96118" providerId="ADAL" clId="{EA811707-BE32-428F-B2EC-9ADF8AE1B85B}" dt="2022-12-20T14:33:53.481" v="1164" actId="478"/>
          <ac:grpSpMkLst>
            <pc:docMk/>
            <pc:sldMk cId="498365493" sldId="554"/>
            <ac:grpSpMk id="112" creationId="{C28116A6-214A-FB11-D206-F68E36FF9E3C}"/>
          </ac:grpSpMkLst>
        </pc:grpChg>
        <pc:picChg chg="add mod">
          <ac:chgData name="ANTONINO INDELICATO" userId="78fdb576-f322-4c01-901e-05cf1ed96118" providerId="ADAL" clId="{EA811707-BE32-428F-B2EC-9ADF8AE1B85B}" dt="2022-12-20T14:31:44.827" v="1142" actId="164"/>
          <ac:picMkLst>
            <pc:docMk/>
            <pc:sldMk cId="498365493" sldId="554"/>
            <ac:picMk id="50" creationId="{229064CD-4F04-6FD3-DB5D-99FEE875B87A}"/>
          </ac:picMkLst>
        </pc:picChg>
        <pc:picChg chg="mod">
          <ac:chgData name="ANTONINO INDELICATO" userId="78fdb576-f322-4c01-901e-05cf1ed96118" providerId="ADAL" clId="{EA811707-BE32-428F-B2EC-9ADF8AE1B85B}" dt="2022-12-20T14:33:03.627" v="1154" actId="571"/>
          <ac:picMkLst>
            <pc:docMk/>
            <pc:sldMk cId="498365493" sldId="554"/>
            <ac:picMk id="56" creationId="{C4B57B11-1A93-0835-089B-18BD9A1C6879}"/>
          </ac:picMkLst>
        </pc:picChg>
        <pc:inkChg chg="add del mod">
          <ac:chgData name="ANTONINO INDELICATO" userId="78fdb576-f322-4c01-901e-05cf1ed96118" providerId="ADAL" clId="{EA811707-BE32-428F-B2EC-9ADF8AE1B85B}" dt="2022-12-20T14:33:47.272" v="1162" actId="478"/>
          <ac:inkMkLst>
            <pc:docMk/>
            <pc:sldMk cId="498365493" sldId="554"/>
            <ac:inkMk id="37" creationId="{AA8FCA22-346C-6135-2189-9E80951D3C5B}"/>
          </ac:inkMkLst>
        </pc:inkChg>
        <pc:inkChg chg="add del mod">
          <ac:chgData name="ANTONINO INDELICATO" userId="78fdb576-f322-4c01-901e-05cf1ed96118" providerId="ADAL" clId="{EA811707-BE32-428F-B2EC-9ADF8AE1B85B}" dt="2022-12-20T14:33:47.272" v="1162" actId="478"/>
          <ac:inkMkLst>
            <pc:docMk/>
            <pc:sldMk cId="498365493" sldId="554"/>
            <ac:inkMk id="38" creationId="{6D07A78A-CCAF-2B04-A134-115F8FF24854}"/>
          </ac:inkMkLst>
        </pc:inkChg>
        <pc:inkChg chg="add del mod">
          <ac:chgData name="ANTONINO INDELICATO" userId="78fdb576-f322-4c01-901e-05cf1ed96118" providerId="ADAL" clId="{EA811707-BE32-428F-B2EC-9ADF8AE1B85B}" dt="2022-12-20T14:33:47.272" v="1162" actId="478"/>
          <ac:inkMkLst>
            <pc:docMk/>
            <pc:sldMk cId="498365493" sldId="554"/>
            <ac:inkMk id="39" creationId="{B2895F83-D9D2-E997-80EC-BD580EC73225}"/>
          </ac:inkMkLst>
        </pc:inkChg>
        <pc:inkChg chg="add del mod">
          <ac:chgData name="ANTONINO INDELICATO" userId="78fdb576-f322-4c01-901e-05cf1ed96118" providerId="ADAL" clId="{EA811707-BE32-428F-B2EC-9ADF8AE1B85B}" dt="2022-12-20T14:33:38.399" v="1158" actId="478"/>
          <ac:inkMkLst>
            <pc:docMk/>
            <pc:sldMk cId="498365493" sldId="554"/>
            <ac:inkMk id="40" creationId="{D51D08B8-6A9E-93DE-25AB-1847A3353564}"/>
          </ac:inkMkLst>
        </pc:inkChg>
        <pc:inkChg chg="add del mod">
          <ac:chgData name="ANTONINO INDELICATO" userId="78fdb576-f322-4c01-901e-05cf1ed96118" providerId="ADAL" clId="{EA811707-BE32-428F-B2EC-9ADF8AE1B85B}" dt="2022-12-20T14:33:50.384" v="1163" actId="478"/>
          <ac:inkMkLst>
            <pc:docMk/>
            <pc:sldMk cId="498365493" sldId="554"/>
            <ac:inkMk id="41" creationId="{B9656272-EC47-AEDF-03AD-F72C4143CEE4}"/>
          </ac:inkMkLst>
        </pc:inkChg>
        <pc:inkChg chg="add del mod">
          <ac:chgData name="ANTONINO INDELICATO" userId="78fdb576-f322-4c01-901e-05cf1ed96118" providerId="ADAL" clId="{EA811707-BE32-428F-B2EC-9ADF8AE1B85B}" dt="2022-12-20T14:33:50.384" v="1163" actId="478"/>
          <ac:inkMkLst>
            <pc:docMk/>
            <pc:sldMk cId="498365493" sldId="554"/>
            <ac:inkMk id="42" creationId="{5955183A-7F3E-BBC1-049C-16B1A17A29E4}"/>
          </ac:inkMkLst>
        </pc:inkChg>
        <pc:inkChg chg="add del mod">
          <ac:chgData name="ANTONINO INDELICATO" userId="78fdb576-f322-4c01-901e-05cf1ed96118" providerId="ADAL" clId="{EA811707-BE32-428F-B2EC-9ADF8AE1B85B}" dt="2022-12-20T14:33:50.384" v="1163" actId="478"/>
          <ac:inkMkLst>
            <pc:docMk/>
            <pc:sldMk cId="498365493" sldId="554"/>
            <ac:inkMk id="43" creationId="{77C9BE6A-8D9B-B43E-8CE6-49724B313660}"/>
          </ac:inkMkLst>
        </pc:inkChg>
        <pc:inkChg chg="add del">
          <ac:chgData name="ANTONINO INDELICATO" userId="78fdb576-f322-4c01-901e-05cf1ed96118" providerId="ADAL" clId="{EA811707-BE32-428F-B2EC-9ADF8AE1B85B}" dt="2022-12-20T14:25:05.343" v="1104" actId="9405"/>
          <ac:inkMkLst>
            <pc:docMk/>
            <pc:sldMk cId="498365493" sldId="554"/>
            <ac:inkMk id="44" creationId="{600A5AAC-BB84-E256-8795-90C3DB093611}"/>
          </ac:inkMkLst>
        </pc:inkChg>
        <pc:inkChg chg="add del">
          <ac:chgData name="ANTONINO INDELICATO" userId="78fdb576-f322-4c01-901e-05cf1ed96118" providerId="ADAL" clId="{EA811707-BE32-428F-B2EC-9ADF8AE1B85B}" dt="2022-12-20T14:33:37.672" v="1157" actId="478"/>
          <ac:inkMkLst>
            <pc:docMk/>
            <pc:sldMk cId="498365493" sldId="554"/>
            <ac:inkMk id="45" creationId="{D5DADE46-D977-3172-35D9-5217F3D811AA}"/>
          </ac:inkMkLst>
        </pc:inkChg>
        <pc:inkChg chg="add mod">
          <ac:chgData name="ANTONINO INDELICATO" userId="78fdb576-f322-4c01-901e-05cf1ed96118" providerId="ADAL" clId="{EA811707-BE32-428F-B2EC-9ADF8AE1B85B}" dt="2022-12-20T14:34:35.111" v="1168" actId="164"/>
          <ac:inkMkLst>
            <pc:docMk/>
            <pc:sldMk cId="498365493" sldId="554"/>
            <ac:inkMk id="46" creationId="{2C207AE3-2C40-30C7-A167-185F6E25A8F9}"/>
          </ac:inkMkLst>
        </pc:inkChg>
        <pc:inkChg chg="add del">
          <ac:chgData name="ANTONINO INDELICATO" userId="78fdb576-f322-4c01-901e-05cf1ed96118" providerId="ADAL" clId="{EA811707-BE32-428F-B2EC-9ADF8AE1B85B}" dt="2022-12-20T14:25:43.386" v="1108" actId="9405"/>
          <ac:inkMkLst>
            <pc:docMk/>
            <pc:sldMk cId="498365493" sldId="554"/>
            <ac:inkMk id="47" creationId="{411E94B3-7F67-6967-88E0-15E6E0991D34}"/>
          </ac:inkMkLst>
        </pc:inkChg>
        <pc:inkChg chg="del">
          <ac:chgData name="ANTONINO INDELICATO" userId="78fdb576-f322-4c01-901e-05cf1ed96118" providerId="ADAL" clId="{EA811707-BE32-428F-B2EC-9ADF8AE1B85B}" dt="2022-12-20T14:33:50.384" v="1163" actId="478"/>
          <ac:inkMkLst>
            <pc:docMk/>
            <pc:sldMk cId="498365493" sldId="554"/>
            <ac:inkMk id="63" creationId="{42E376F4-F965-994C-3A3D-57FFA0BFDCDF}"/>
          </ac:inkMkLst>
        </pc:inkChg>
        <pc:inkChg chg="del mod">
          <ac:chgData name="ANTONINO INDELICATO" userId="78fdb576-f322-4c01-901e-05cf1ed96118" providerId="ADAL" clId="{EA811707-BE32-428F-B2EC-9ADF8AE1B85B}" dt="2022-12-20T14:34:29.389" v="1167" actId="478"/>
          <ac:inkMkLst>
            <pc:docMk/>
            <pc:sldMk cId="498365493" sldId="554"/>
            <ac:inkMk id="66" creationId="{52D561AA-386D-23C2-AEAE-7DF6A71F67C5}"/>
          </ac:inkMkLst>
        </pc:inkChg>
        <pc:inkChg chg="del">
          <ac:chgData name="ANTONINO INDELICATO" userId="78fdb576-f322-4c01-901e-05cf1ed96118" providerId="ADAL" clId="{EA811707-BE32-428F-B2EC-9ADF8AE1B85B}" dt="2022-12-20T14:33:41.591" v="1161" actId="478"/>
          <ac:inkMkLst>
            <pc:docMk/>
            <pc:sldMk cId="498365493" sldId="554"/>
            <ac:inkMk id="75" creationId="{759C9103-4515-94A8-2006-CEC650F3FF8B}"/>
          </ac:inkMkLst>
        </pc:inkChg>
        <pc:inkChg chg="del">
          <ac:chgData name="ANTONINO INDELICATO" userId="78fdb576-f322-4c01-901e-05cf1ed96118" providerId="ADAL" clId="{EA811707-BE32-428F-B2EC-9ADF8AE1B85B}" dt="2022-12-20T14:33:40.400" v="1160" actId="478"/>
          <ac:inkMkLst>
            <pc:docMk/>
            <pc:sldMk cId="498365493" sldId="554"/>
            <ac:inkMk id="76" creationId="{F96ECBE1-5BB3-119A-F7CB-AE6E85F7DA11}"/>
          </ac:inkMkLst>
        </pc:inkChg>
        <pc:inkChg chg="mod">
          <ac:chgData name="ANTONINO INDELICATO" userId="78fdb576-f322-4c01-901e-05cf1ed96118" providerId="ADAL" clId="{EA811707-BE32-428F-B2EC-9ADF8AE1B85B}" dt="2022-12-20T14:34:35.111" v="1168" actId="164"/>
          <ac:inkMkLst>
            <pc:docMk/>
            <pc:sldMk cId="498365493" sldId="554"/>
            <ac:inkMk id="77" creationId="{042BB1EC-4A70-A5D0-D6E7-BC26A5A83F83}"/>
          </ac:inkMkLst>
        </pc:inkChg>
        <pc:inkChg chg="del">
          <ac:chgData name="ANTONINO INDELICATO" userId="78fdb576-f322-4c01-901e-05cf1ed96118" providerId="ADAL" clId="{EA811707-BE32-428F-B2EC-9ADF8AE1B85B}" dt="2022-12-20T14:34:13.564" v="1165" actId="478"/>
          <ac:inkMkLst>
            <pc:docMk/>
            <pc:sldMk cId="498365493" sldId="554"/>
            <ac:inkMk id="82" creationId="{3DFF83B5-EC1D-CD3C-DAA0-E9F48A69E5B9}"/>
          </ac:inkMkLst>
        </pc:inkChg>
        <pc:inkChg chg="del">
          <ac:chgData name="ANTONINO INDELICATO" userId="78fdb576-f322-4c01-901e-05cf1ed96118" providerId="ADAL" clId="{EA811707-BE32-428F-B2EC-9ADF8AE1B85B}" dt="2022-12-20T14:34:13.564" v="1165" actId="478"/>
          <ac:inkMkLst>
            <pc:docMk/>
            <pc:sldMk cId="498365493" sldId="554"/>
            <ac:inkMk id="83" creationId="{265F9AC1-11E0-0C7B-8453-30533A8121AC}"/>
          </ac:inkMkLst>
        </pc:inkChg>
        <pc:inkChg chg="del">
          <ac:chgData name="ANTONINO INDELICATO" userId="78fdb576-f322-4c01-901e-05cf1ed96118" providerId="ADAL" clId="{EA811707-BE32-428F-B2EC-9ADF8AE1B85B}" dt="2022-12-20T14:34:13.564" v="1165" actId="478"/>
          <ac:inkMkLst>
            <pc:docMk/>
            <pc:sldMk cId="498365493" sldId="554"/>
            <ac:inkMk id="84" creationId="{A52E62B9-5F2C-5E3D-2F09-22FC2E32C1F8}"/>
          </ac:inkMkLst>
        </pc:inkChg>
        <pc:inkChg chg="del">
          <ac:chgData name="ANTONINO INDELICATO" userId="78fdb576-f322-4c01-901e-05cf1ed96118" providerId="ADAL" clId="{EA811707-BE32-428F-B2EC-9ADF8AE1B85B}" dt="2022-12-20T14:34:16.203" v="1166" actId="478"/>
          <ac:inkMkLst>
            <pc:docMk/>
            <pc:sldMk cId="498365493" sldId="554"/>
            <ac:inkMk id="85" creationId="{97809D6F-BF10-F77F-ABCD-A28733ED4158}"/>
          </ac:inkMkLst>
        </pc:inkChg>
        <pc:inkChg chg="del">
          <ac:chgData name="ANTONINO INDELICATO" userId="78fdb576-f322-4c01-901e-05cf1ed96118" providerId="ADAL" clId="{EA811707-BE32-428F-B2EC-9ADF8AE1B85B}" dt="2022-12-20T14:34:16.203" v="1166" actId="478"/>
          <ac:inkMkLst>
            <pc:docMk/>
            <pc:sldMk cId="498365493" sldId="554"/>
            <ac:inkMk id="86" creationId="{9C2327C0-98C6-0AF0-D582-5B11417FFA51}"/>
          </ac:inkMkLst>
        </pc:inkChg>
        <pc:inkChg chg="del">
          <ac:chgData name="ANTONINO INDELICATO" userId="78fdb576-f322-4c01-901e-05cf1ed96118" providerId="ADAL" clId="{EA811707-BE32-428F-B2EC-9ADF8AE1B85B}" dt="2022-12-20T14:34:16.203" v="1166" actId="478"/>
          <ac:inkMkLst>
            <pc:docMk/>
            <pc:sldMk cId="498365493" sldId="554"/>
            <ac:inkMk id="87" creationId="{EBB442AE-32E9-396F-A1C6-7AD376EA0D9E}"/>
          </ac:inkMkLst>
        </pc:inkChg>
        <pc:inkChg chg="del">
          <ac:chgData name="ANTONINO INDELICATO" userId="78fdb576-f322-4c01-901e-05cf1ed96118" providerId="ADAL" clId="{EA811707-BE32-428F-B2EC-9ADF8AE1B85B}" dt="2022-12-20T14:33:39.176" v="1159" actId="478"/>
          <ac:inkMkLst>
            <pc:docMk/>
            <pc:sldMk cId="498365493" sldId="554"/>
            <ac:inkMk id="88" creationId="{C2701B57-0934-78F1-C92C-C89B94C89E1D}"/>
          </ac:inkMkLst>
        </pc:inkChg>
        <pc:inkChg chg="del">
          <ac:chgData name="ANTONINO INDELICATO" userId="78fdb576-f322-4c01-901e-05cf1ed96118" providerId="ADAL" clId="{EA811707-BE32-428F-B2EC-9ADF8AE1B85B}" dt="2022-12-20T14:34:13.564" v="1165" actId="478"/>
          <ac:inkMkLst>
            <pc:docMk/>
            <pc:sldMk cId="498365493" sldId="554"/>
            <ac:inkMk id="114" creationId="{D74E42E2-6E1A-2500-D4F8-8EB39285DD22}"/>
          </ac:inkMkLst>
        </pc:inkChg>
        <pc:inkChg chg="del">
          <ac:chgData name="ANTONINO INDELICATO" userId="78fdb576-f322-4c01-901e-05cf1ed96118" providerId="ADAL" clId="{EA811707-BE32-428F-B2EC-9ADF8AE1B85B}" dt="2022-12-20T14:34:16.203" v="1166" actId="478"/>
          <ac:inkMkLst>
            <pc:docMk/>
            <pc:sldMk cId="498365493" sldId="554"/>
            <ac:inkMk id="116" creationId="{FE873EA9-F163-4919-7E87-AB3A8C7AE776}"/>
          </ac:inkMkLst>
        </pc:inkChg>
        <pc:inkChg chg="del">
          <ac:chgData name="ANTONINO INDELICATO" userId="78fdb576-f322-4c01-901e-05cf1ed96118" providerId="ADAL" clId="{EA811707-BE32-428F-B2EC-9ADF8AE1B85B}" dt="2022-12-20T14:34:13.564" v="1165" actId="478"/>
          <ac:inkMkLst>
            <pc:docMk/>
            <pc:sldMk cId="498365493" sldId="554"/>
            <ac:inkMk id="125" creationId="{2FDD60A5-A166-227C-86CB-37838AE6D221}"/>
          </ac:inkMkLst>
        </pc:inkChg>
        <pc:cxnChg chg="mod">
          <ac:chgData name="ANTONINO INDELICATO" userId="78fdb576-f322-4c01-901e-05cf1ed96118" providerId="ADAL" clId="{EA811707-BE32-428F-B2EC-9ADF8AE1B85B}" dt="2022-12-20T14:31:56.252" v="1144" actId="571"/>
          <ac:cxnSpMkLst>
            <pc:docMk/>
            <pc:sldMk cId="498365493" sldId="554"/>
            <ac:cxnSpMk id="6" creationId="{FA5A7A4A-4A4F-8C65-E8AA-4F0B0194C137}"/>
          </ac:cxnSpMkLst>
        </pc:cxnChg>
        <pc:cxnChg chg="mod">
          <ac:chgData name="ANTONINO INDELICATO" userId="78fdb576-f322-4c01-901e-05cf1ed96118" providerId="ADAL" clId="{EA811707-BE32-428F-B2EC-9ADF8AE1B85B}" dt="2022-12-20T14:31:56.252" v="1144" actId="571"/>
          <ac:cxnSpMkLst>
            <pc:docMk/>
            <pc:sldMk cId="498365493" sldId="554"/>
            <ac:cxnSpMk id="7" creationId="{5F3AE616-57B5-8D4F-C409-5A67F0C2D65A}"/>
          </ac:cxnSpMkLst>
        </pc:cxnChg>
        <pc:cxnChg chg="del">
          <ac:chgData name="ANTONINO INDELICATO" userId="78fdb576-f322-4c01-901e-05cf1ed96118" providerId="ADAL" clId="{EA811707-BE32-428F-B2EC-9ADF8AE1B85B}" dt="2022-12-20T14:27:41.223" v="1117" actId="478"/>
          <ac:cxnSpMkLst>
            <pc:docMk/>
            <pc:sldMk cId="498365493" sldId="554"/>
            <ac:cxnSpMk id="8" creationId="{322966AA-761F-5C85-CA5D-7CC9805CFED4}"/>
          </ac:cxnSpMkLst>
        </pc:cxnChg>
        <pc:cxnChg chg="mod">
          <ac:chgData name="ANTONINO INDELICATO" userId="78fdb576-f322-4c01-901e-05cf1ed96118" providerId="ADAL" clId="{EA811707-BE32-428F-B2EC-9ADF8AE1B85B}" dt="2022-12-20T14:33:22.293" v="1156" actId="14100"/>
          <ac:cxnSpMkLst>
            <pc:docMk/>
            <pc:sldMk cId="498365493" sldId="554"/>
            <ac:cxnSpMk id="9" creationId="{5A1D9948-8E8C-8422-63E6-933633B24D5A}"/>
          </ac:cxnSpMkLst>
        </pc:cxnChg>
        <pc:cxnChg chg="mod">
          <ac:chgData name="ANTONINO INDELICATO" userId="78fdb576-f322-4c01-901e-05cf1ed96118" providerId="ADAL" clId="{EA811707-BE32-428F-B2EC-9ADF8AE1B85B}" dt="2022-12-20T14:31:56.252" v="1144" actId="571"/>
          <ac:cxnSpMkLst>
            <pc:docMk/>
            <pc:sldMk cId="498365493" sldId="554"/>
            <ac:cxnSpMk id="13" creationId="{01D59236-5C60-C087-7A03-846A15BF8661}"/>
          </ac:cxnSpMkLst>
        </pc:cxnChg>
        <pc:cxnChg chg="mod">
          <ac:chgData name="ANTONINO INDELICATO" userId="78fdb576-f322-4c01-901e-05cf1ed96118" providerId="ADAL" clId="{EA811707-BE32-428F-B2EC-9ADF8AE1B85B}" dt="2022-12-20T14:31:56.252" v="1144" actId="571"/>
          <ac:cxnSpMkLst>
            <pc:docMk/>
            <pc:sldMk cId="498365493" sldId="554"/>
            <ac:cxnSpMk id="17" creationId="{7DFDDC79-62D3-C5ED-CB55-B65B051163A8}"/>
          </ac:cxnSpMkLst>
        </pc:cxnChg>
        <pc:cxnChg chg="mod">
          <ac:chgData name="ANTONINO INDELICATO" userId="78fdb576-f322-4c01-901e-05cf1ed96118" providerId="ADAL" clId="{EA811707-BE32-428F-B2EC-9ADF8AE1B85B}" dt="2022-12-20T14:31:56.252" v="1144" actId="571"/>
          <ac:cxnSpMkLst>
            <pc:docMk/>
            <pc:sldMk cId="498365493" sldId="554"/>
            <ac:cxnSpMk id="18" creationId="{03FC26F3-5C85-FD3B-7798-39EF4C292261}"/>
          </ac:cxnSpMkLst>
        </pc:cxnChg>
        <pc:cxnChg chg="mod">
          <ac:chgData name="ANTONINO INDELICATO" userId="78fdb576-f322-4c01-901e-05cf1ed96118" providerId="ADAL" clId="{EA811707-BE32-428F-B2EC-9ADF8AE1B85B}" dt="2022-12-20T14:31:56.252" v="1144" actId="571"/>
          <ac:cxnSpMkLst>
            <pc:docMk/>
            <pc:sldMk cId="498365493" sldId="554"/>
            <ac:cxnSpMk id="20" creationId="{3ABB3C39-6D6D-E452-9C35-9A769D4C1B80}"/>
          </ac:cxnSpMkLst>
        </pc:cxnChg>
        <pc:cxnChg chg="mod">
          <ac:chgData name="ANTONINO INDELICATO" userId="78fdb576-f322-4c01-901e-05cf1ed96118" providerId="ADAL" clId="{EA811707-BE32-428F-B2EC-9ADF8AE1B85B}" dt="2022-12-20T14:31:56.252" v="1144" actId="571"/>
          <ac:cxnSpMkLst>
            <pc:docMk/>
            <pc:sldMk cId="498365493" sldId="554"/>
            <ac:cxnSpMk id="21" creationId="{43A50AD3-E215-06F5-3AFC-F24E413C1F2A}"/>
          </ac:cxnSpMkLst>
        </pc:cxnChg>
        <pc:cxnChg chg="mod">
          <ac:chgData name="ANTONINO INDELICATO" userId="78fdb576-f322-4c01-901e-05cf1ed96118" providerId="ADAL" clId="{EA811707-BE32-428F-B2EC-9ADF8AE1B85B}" dt="2022-12-20T14:31:56.252" v="1144" actId="571"/>
          <ac:cxnSpMkLst>
            <pc:docMk/>
            <pc:sldMk cId="498365493" sldId="554"/>
            <ac:cxnSpMk id="22" creationId="{EABDAD77-DE78-D98C-E7D9-77BCBB7C95EA}"/>
          </ac:cxnSpMkLst>
        </pc:cxnChg>
        <pc:cxnChg chg="mod">
          <ac:chgData name="ANTONINO INDELICATO" userId="78fdb576-f322-4c01-901e-05cf1ed96118" providerId="ADAL" clId="{EA811707-BE32-428F-B2EC-9ADF8AE1B85B}" dt="2022-12-20T14:31:56.252" v="1144" actId="571"/>
          <ac:cxnSpMkLst>
            <pc:docMk/>
            <pc:sldMk cId="498365493" sldId="554"/>
            <ac:cxnSpMk id="23" creationId="{BC02D649-9D60-D341-CC9B-AD0E31212BFF}"/>
          </ac:cxnSpMkLst>
        </pc:cxnChg>
        <pc:cxnChg chg="add mod ord">
          <ac:chgData name="ANTONINO INDELICATO" userId="78fdb576-f322-4c01-901e-05cf1ed96118" providerId="ADAL" clId="{EA811707-BE32-428F-B2EC-9ADF8AE1B85B}" dt="2022-12-20T14:32:43.321" v="1149" actId="14100"/>
          <ac:cxnSpMkLst>
            <pc:docMk/>
            <pc:sldMk cId="498365493" sldId="554"/>
            <ac:cxnSpMk id="53" creationId="{3CD3BD2D-1E28-B287-998D-3FAED7E3E066}"/>
          </ac:cxnSpMkLst>
        </pc:cxnChg>
      </pc:sldChg>
      <pc:sldChg chg="addSp delSp modSp mod">
        <pc:chgData name="ANTONINO INDELICATO" userId="78fdb576-f322-4c01-901e-05cf1ed96118" providerId="ADAL" clId="{EA811707-BE32-428F-B2EC-9ADF8AE1B85B}" dt="2022-12-20T14:40:54.771" v="1226" actId="12788"/>
        <pc:sldMkLst>
          <pc:docMk/>
          <pc:sldMk cId="3276166013" sldId="555"/>
        </pc:sldMkLst>
        <pc:spChg chg="mod ord">
          <ac:chgData name="ANTONINO INDELICATO" userId="78fdb576-f322-4c01-901e-05cf1ed96118" providerId="ADAL" clId="{EA811707-BE32-428F-B2EC-9ADF8AE1B85B}" dt="2022-12-20T14:38:17.768" v="1198" actId="571"/>
          <ac:spMkLst>
            <pc:docMk/>
            <pc:sldMk cId="3276166013" sldId="555"/>
            <ac:spMk id="2" creationId="{D53EEFB7-8182-B519-745A-2BE8CB13BA68}"/>
          </ac:spMkLst>
        </pc:spChg>
        <pc:spChg chg="del">
          <ac:chgData name="ANTONINO INDELICATO" userId="78fdb576-f322-4c01-901e-05cf1ed96118" providerId="ADAL" clId="{EA811707-BE32-428F-B2EC-9ADF8AE1B85B}" dt="2022-12-20T14:36:36.051" v="1180" actId="478"/>
          <ac:spMkLst>
            <pc:docMk/>
            <pc:sldMk cId="3276166013" sldId="555"/>
            <ac:spMk id="3" creationId="{7747D47E-B0F9-3576-F3EB-5AD5FDEAEA70}"/>
          </ac:spMkLst>
        </pc:spChg>
        <pc:spChg chg="add mod">
          <ac:chgData name="ANTONINO INDELICATO" userId="78fdb576-f322-4c01-901e-05cf1ed96118" providerId="ADAL" clId="{EA811707-BE32-428F-B2EC-9ADF8AE1B85B}" dt="2022-12-20T14:37:55.828" v="1195" actId="164"/>
          <ac:spMkLst>
            <pc:docMk/>
            <pc:sldMk cId="3276166013" sldId="555"/>
            <ac:spMk id="6" creationId="{E3C1C8FC-7332-E7ED-E3BB-C17C4C1B1D4A}"/>
          </ac:spMkLst>
        </pc:spChg>
        <pc:spChg chg="mod">
          <ac:chgData name="ANTONINO INDELICATO" userId="78fdb576-f322-4c01-901e-05cf1ed96118" providerId="ADAL" clId="{EA811707-BE32-428F-B2EC-9ADF8AE1B85B}" dt="2022-12-20T14:38:08.557" v="1197" actId="571"/>
          <ac:spMkLst>
            <pc:docMk/>
            <pc:sldMk cId="3276166013" sldId="555"/>
            <ac:spMk id="10" creationId="{D6898309-044C-C95F-4406-BB9B601635A9}"/>
          </ac:spMkLst>
        </pc:spChg>
        <pc:spChg chg="add mod">
          <ac:chgData name="ANTONINO INDELICATO" userId="78fdb576-f322-4c01-901e-05cf1ed96118" providerId="ADAL" clId="{EA811707-BE32-428F-B2EC-9ADF8AE1B85B}" dt="2022-12-20T14:38:17.768" v="1198" actId="571"/>
          <ac:spMkLst>
            <pc:docMk/>
            <pc:sldMk cId="3276166013" sldId="555"/>
            <ac:spMk id="11" creationId="{31D9F7CB-40F7-A0A5-5EA4-4D2692AFB34A}"/>
          </ac:spMkLst>
        </pc:spChg>
        <pc:spChg chg="mod">
          <ac:chgData name="ANTONINO INDELICATO" userId="78fdb576-f322-4c01-901e-05cf1ed96118" providerId="ADAL" clId="{EA811707-BE32-428F-B2EC-9ADF8AE1B85B}" dt="2022-12-20T14:39:00.737" v="1201" actId="554"/>
          <ac:spMkLst>
            <pc:docMk/>
            <pc:sldMk cId="3276166013" sldId="555"/>
            <ac:spMk id="12" creationId="{CB3A6FF6-795E-E59E-FB12-CB93C1F301FD}"/>
          </ac:spMkLst>
        </pc:spChg>
        <pc:spChg chg="mod">
          <ac:chgData name="ANTONINO INDELICATO" userId="78fdb576-f322-4c01-901e-05cf1ed96118" providerId="ADAL" clId="{EA811707-BE32-428F-B2EC-9ADF8AE1B85B}" dt="2022-12-20T14:39:00.737" v="1201" actId="554"/>
          <ac:spMkLst>
            <pc:docMk/>
            <pc:sldMk cId="3276166013" sldId="555"/>
            <ac:spMk id="13" creationId="{2AF9521A-1D6C-6734-8683-E99E0927060C}"/>
          </ac:spMkLst>
        </pc:spChg>
        <pc:spChg chg="del">
          <ac:chgData name="ANTONINO INDELICATO" userId="78fdb576-f322-4c01-901e-05cf1ed96118" providerId="ADAL" clId="{EA811707-BE32-428F-B2EC-9ADF8AE1B85B}" dt="2022-12-20T14:36:07.457" v="1173" actId="478"/>
          <ac:spMkLst>
            <pc:docMk/>
            <pc:sldMk cId="3276166013" sldId="555"/>
            <ac:spMk id="16" creationId="{0A8DE082-FC3F-688D-3357-D3FF457D39AA}"/>
          </ac:spMkLst>
        </pc:spChg>
        <pc:spChg chg="del">
          <ac:chgData name="ANTONINO INDELICATO" userId="78fdb576-f322-4c01-901e-05cf1ed96118" providerId="ADAL" clId="{EA811707-BE32-428F-B2EC-9ADF8AE1B85B}" dt="2022-12-20T14:36:05.443" v="1172" actId="478"/>
          <ac:spMkLst>
            <pc:docMk/>
            <pc:sldMk cId="3276166013" sldId="555"/>
            <ac:spMk id="28" creationId="{DDFACC58-3277-EEC4-3FE1-213EA06E30D4}"/>
          </ac:spMkLst>
        </pc:spChg>
        <pc:spChg chg="mod">
          <ac:chgData name="ANTONINO INDELICATO" userId="78fdb576-f322-4c01-901e-05cf1ed96118" providerId="ADAL" clId="{EA811707-BE32-428F-B2EC-9ADF8AE1B85B}" dt="2022-12-20T14:38:17.768" v="1198" actId="571"/>
          <ac:spMkLst>
            <pc:docMk/>
            <pc:sldMk cId="3276166013" sldId="555"/>
            <ac:spMk id="33" creationId="{BBA9713A-84BF-E31B-DBA4-4D9A68428315}"/>
          </ac:spMkLst>
        </pc:spChg>
        <pc:spChg chg="mod">
          <ac:chgData name="ANTONINO INDELICATO" userId="78fdb576-f322-4c01-901e-05cf1ed96118" providerId="ADAL" clId="{EA811707-BE32-428F-B2EC-9ADF8AE1B85B}" dt="2022-12-20T14:38:17.768" v="1198" actId="571"/>
          <ac:spMkLst>
            <pc:docMk/>
            <pc:sldMk cId="3276166013" sldId="555"/>
            <ac:spMk id="40" creationId="{8CCDE7EF-57D8-0BE9-471D-12E66168A2F8}"/>
          </ac:spMkLst>
        </pc:spChg>
        <pc:spChg chg="mod">
          <ac:chgData name="ANTONINO INDELICATO" userId="78fdb576-f322-4c01-901e-05cf1ed96118" providerId="ADAL" clId="{EA811707-BE32-428F-B2EC-9ADF8AE1B85B}" dt="2022-12-20T14:38:17.768" v="1198" actId="571"/>
          <ac:spMkLst>
            <pc:docMk/>
            <pc:sldMk cId="3276166013" sldId="555"/>
            <ac:spMk id="53" creationId="{F0B892A2-08A5-4B08-EE37-F8E68AA95B5F}"/>
          </ac:spMkLst>
        </pc:spChg>
        <pc:spChg chg="mod">
          <ac:chgData name="ANTONINO INDELICATO" userId="78fdb576-f322-4c01-901e-05cf1ed96118" providerId="ADAL" clId="{EA811707-BE32-428F-B2EC-9ADF8AE1B85B}" dt="2022-12-20T14:38:17.768" v="1198" actId="571"/>
          <ac:spMkLst>
            <pc:docMk/>
            <pc:sldMk cId="3276166013" sldId="555"/>
            <ac:spMk id="59" creationId="{AE2EDF1B-2BCE-A67E-F40B-A9A76E4180E0}"/>
          </ac:spMkLst>
        </pc:spChg>
        <pc:spChg chg="del">
          <ac:chgData name="ANTONINO INDELICATO" userId="78fdb576-f322-4c01-901e-05cf1ed96118" providerId="ADAL" clId="{EA811707-BE32-428F-B2EC-9ADF8AE1B85B}" dt="2022-12-20T14:36:33.010" v="1179" actId="478"/>
          <ac:spMkLst>
            <pc:docMk/>
            <pc:sldMk cId="3276166013" sldId="555"/>
            <ac:spMk id="62" creationId="{6947FDB8-CE17-1974-C819-7A1231075E28}"/>
          </ac:spMkLst>
        </pc:spChg>
        <pc:spChg chg="del">
          <ac:chgData name="ANTONINO INDELICATO" userId="78fdb576-f322-4c01-901e-05cf1ed96118" providerId="ADAL" clId="{EA811707-BE32-428F-B2EC-9ADF8AE1B85B}" dt="2022-12-20T14:36:30.026" v="1178" actId="478"/>
          <ac:spMkLst>
            <pc:docMk/>
            <pc:sldMk cId="3276166013" sldId="555"/>
            <ac:spMk id="63" creationId="{932994DA-D234-338F-A081-2DE21EBE076C}"/>
          </ac:spMkLst>
        </pc:spChg>
        <pc:spChg chg="del">
          <ac:chgData name="ANTONINO INDELICATO" userId="78fdb576-f322-4c01-901e-05cf1ed96118" providerId="ADAL" clId="{EA811707-BE32-428F-B2EC-9ADF8AE1B85B}" dt="2022-12-20T14:35:47.998" v="1171" actId="478"/>
          <ac:spMkLst>
            <pc:docMk/>
            <pc:sldMk cId="3276166013" sldId="555"/>
            <ac:spMk id="79" creationId="{8FB533F2-7ECD-99A7-5097-6A83BFF4D2A7}"/>
          </ac:spMkLst>
        </pc:spChg>
        <pc:spChg chg="mod">
          <ac:chgData name="ANTONINO INDELICATO" userId="78fdb576-f322-4c01-901e-05cf1ed96118" providerId="ADAL" clId="{EA811707-BE32-428F-B2EC-9ADF8AE1B85B}" dt="2022-12-20T14:39:11.706" v="1202" actId="164"/>
          <ac:spMkLst>
            <pc:docMk/>
            <pc:sldMk cId="3276166013" sldId="555"/>
            <ac:spMk id="81" creationId="{CACCBAB9-5BC4-EF5A-5B4D-B7E72D8813AB}"/>
          </ac:spMkLst>
        </pc:spChg>
        <pc:spChg chg="del">
          <ac:chgData name="ANTONINO INDELICATO" userId="78fdb576-f322-4c01-901e-05cf1ed96118" providerId="ADAL" clId="{EA811707-BE32-428F-B2EC-9ADF8AE1B85B}" dt="2022-12-20T14:36:18.921" v="1175" actId="478"/>
          <ac:spMkLst>
            <pc:docMk/>
            <pc:sldMk cId="3276166013" sldId="555"/>
            <ac:spMk id="83" creationId="{855BE3D8-B818-B98B-D9DA-189F72996BA2}"/>
          </ac:spMkLst>
        </pc:spChg>
        <pc:grpChg chg="add mod ord">
          <ac:chgData name="ANTONINO INDELICATO" userId="78fdb576-f322-4c01-901e-05cf1ed96118" providerId="ADAL" clId="{EA811707-BE32-428F-B2EC-9ADF8AE1B85B}" dt="2022-12-20T14:39:11.706" v="1202" actId="164"/>
          <ac:grpSpMkLst>
            <pc:docMk/>
            <pc:sldMk cId="3276166013" sldId="555"/>
            <ac:grpSpMk id="7" creationId="{5647E552-64B5-7724-B03F-CBF2E1C6335C}"/>
          </ac:grpSpMkLst>
        </pc:grpChg>
        <pc:grpChg chg="add mod ord">
          <ac:chgData name="ANTONINO INDELICATO" userId="78fdb576-f322-4c01-901e-05cf1ed96118" providerId="ADAL" clId="{EA811707-BE32-428F-B2EC-9ADF8AE1B85B}" dt="2022-12-20T14:39:11.706" v="1202" actId="164"/>
          <ac:grpSpMkLst>
            <pc:docMk/>
            <pc:sldMk cId="3276166013" sldId="555"/>
            <ac:grpSpMk id="8" creationId="{32C32426-3019-4480-9C1C-C7C59E1AD053}"/>
          </ac:grpSpMkLst>
        </pc:grpChg>
        <pc:grpChg chg="mod">
          <ac:chgData name="ANTONINO INDELICATO" userId="78fdb576-f322-4c01-901e-05cf1ed96118" providerId="ADAL" clId="{EA811707-BE32-428F-B2EC-9ADF8AE1B85B}" dt="2022-12-20T14:38:17.768" v="1198" actId="571"/>
          <ac:grpSpMkLst>
            <pc:docMk/>
            <pc:sldMk cId="3276166013" sldId="555"/>
            <ac:grpSpMk id="14" creationId="{7DFEFBEC-8C60-8C31-525A-5E437C38AF26}"/>
          </ac:grpSpMkLst>
        </pc:grpChg>
        <pc:grpChg chg="add del mod">
          <ac:chgData name="ANTONINO INDELICATO" userId="78fdb576-f322-4c01-901e-05cf1ed96118" providerId="ADAL" clId="{EA811707-BE32-428F-B2EC-9ADF8AE1B85B}" dt="2022-12-20T14:40:54.771" v="1226" actId="12788"/>
          <ac:grpSpMkLst>
            <pc:docMk/>
            <pc:sldMk cId="3276166013" sldId="555"/>
            <ac:grpSpMk id="15" creationId="{D237CF00-D36C-D994-896F-912A82275C3C}"/>
          </ac:grpSpMkLst>
        </pc:grpChg>
        <pc:grpChg chg="del">
          <ac:chgData name="ANTONINO INDELICATO" userId="78fdb576-f322-4c01-901e-05cf1ed96118" providerId="ADAL" clId="{EA811707-BE32-428F-B2EC-9ADF8AE1B85B}" dt="2022-12-20T14:36:07.457" v="1173" actId="478"/>
          <ac:grpSpMkLst>
            <pc:docMk/>
            <pc:sldMk cId="3276166013" sldId="555"/>
            <ac:grpSpMk id="27" creationId="{986B347B-5FB5-EC23-5722-B03093202B45}"/>
          </ac:grpSpMkLst>
        </pc:grpChg>
        <pc:grpChg chg="mod">
          <ac:chgData name="ANTONINO INDELICATO" userId="78fdb576-f322-4c01-901e-05cf1ed96118" providerId="ADAL" clId="{EA811707-BE32-428F-B2EC-9ADF8AE1B85B}" dt="2022-12-20T14:38:17.768" v="1198" actId="571"/>
          <ac:grpSpMkLst>
            <pc:docMk/>
            <pc:sldMk cId="3276166013" sldId="555"/>
            <ac:grpSpMk id="31" creationId="{B4C3DF86-F3A7-45ED-12F8-940E177AFF79}"/>
          </ac:grpSpMkLst>
        </pc:grpChg>
        <pc:grpChg chg="mod">
          <ac:chgData name="ANTONINO INDELICATO" userId="78fdb576-f322-4c01-901e-05cf1ed96118" providerId="ADAL" clId="{EA811707-BE32-428F-B2EC-9ADF8AE1B85B}" dt="2022-12-20T14:38:17.768" v="1198" actId="571"/>
          <ac:grpSpMkLst>
            <pc:docMk/>
            <pc:sldMk cId="3276166013" sldId="555"/>
            <ac:grpSpMk id="32" creationId="{66C1931A-80BC-EB95-A610-C250977DDA76}"/>
          </ac:grpSpMkLst>
        </pc:grpChg>
        <pc:grpChg chg="mod">
          <ac:chgData name="ANTONINO INDELICATO" userId="78fdb576-f322-4c01-901e-05cf1ed96118" providerId="ADAL" clId="{EA811707-BE32-428F-B2EC-9ADF8AE1B85B}" dt="2022-12-20T14:38:17.768" v="1198" actId="571"/>
          <ac:grpSpMkLst>
            <pc:docMk/>
            <pc:sldMk cId="3276166013" sldId="555"/>
            <ac:grpSpMk id="34" creationId="{6873FA84-4E99-BBB5-B1A3-5477F5C94A7E}"/>
          </ac:grpSpMkLst>
        </pc:grpChg>
        <pc:grpChg chg="mod">
          <ac:chgData name="ANTONINO INDELICATO" userId="78fdb576-f322-4c01-901e-05cf1ed96118" providerId="ADAL" clId="{EA811707-BE32-428F-B2EC-9ADF8AE1B85B}" dt="2022-12-20T14:38:17.768" v="1198" actId="571"/>
          <ac:grpSpMkLst>
            <pc:docMk/>
            <pc:sldMk cId="3276166013" sldId="555"/>
            <ac:grpSpMk id="43" creationId="{4C493B77-C04C-B19A-7B1B-0A37CC108005}"/>
          </ac:grpSpMkLst>
        </pc:grpChg>
        <pc:grpChg chg="del">
          <ac:chgData name="ANTONINO INDELICATO" userId="78fdb576-f322-4c01-901e-05cf1ed96118" providerId="ADAL" clId="{EA811707-BE32-428F-B2EC-9ADF8AE1B85B}" dt="2022-12-20T14:36:05.443" v="1172" actId="478"/>
          <ac:grpSpMkLst>
            <pc:docMk/>
            <pc:sldMk cId="3276166013" sldId="555"/>
            <ac:grpSpMk id="47" creationId="{EBD2E98B-0B6A-04E1-FDB2-3342BECBDC03}"/>
          </ac:grpSpMkLst>
        </pc:grpChg>
        <pc:grpChg chg="del mod">
          <ac:chgData name="ANTONINO INDELICATO" userId="78fdb576-f322-4c01-901e-05cf1ed96118" providerId="ADAL" clId="{EA811707-BE32-428F-B2EC-9ADF8AE1B85B}" dt="2022-12-20T14:39:54.532" v="1208" actId="478"/>
          <ac:grpSpMkLst>
            <pc:docMk/>
            <pc:sldMk cId="3276166013" sldId="555"/>
            <ac:grpSpMk id="51" creationId="{EC92031F-7A3B-ABA3-4A87-E1E76736A298}"/>
          </ac:grpSpMkLst>
        </pc:grpChg>
        <pc:grpChg chg="del mod">
          <ac:chgData name="ANTONINO INDELICATO" userId="78fdb576-f322-4c01-901e-05cf1ed96118" providerId="ADAL" clId="{EA811707-BE32-428F-B2EC-9ADF8AE1B85B}" dt="2022-12-20T14:40:22.870" v="1216" actId="478"/>
          <ac:grpSpMkLst>
            <pc:docMk/>
            <pc:sldMk cId="3276166013" sldId="555"/>
            <ac:grpSpMk id="61" creationId="{1E81527A-C49C-170F-B427-ABF5F1D67CE6}"/>
          </ac:grpSpMkLst>
        </pc:grpChg>
        <pc:grpChg chg="mod">
          <ac:chgData name="ANTONINO INDELICATO" userId="78fdb576-f322-4c01-901e-05cf1ed96118" providerId="ADAL" clId="{EA811707-BE32-428F-B2EC-9ADF8AE1B85B}" dt="2022-12-20T14:38:17.768" v="1198" actId="571"/>
          <ac:grpSpMkLst>
            <pc:docMk/>
            <pc:sldMk cId="3276166013" sldId="555"/>
            <ac:grpSpMk id="76" creationId="{FE8B5B48-FE7F-B494-52EF-21F354ED0F69}"/>
          </ac:grpSpMkLst>
        </pc:grpChg>
        <pc:grpChg chg="add del mod">
          <ac:chgData name="ANTONINO INDELICATO" userId="78fdb576-f322-4c01-901e-05cf1ed96118" providerId="ADAL" clId="{EA811707-BE32-428F-B2EC-9ADF8AE1B85B}" dt="2022-12-20T14:40:36.823" v="1223" actId="478"/>
          <ac:grpSpMkLst>
            <pc:docMk/>
            <pc:sldMk cId="3276166013" sldId="555"/>
            <ac:grpSpMk id="80" creationId="{9E571341-5C4C-18AF-5FDC-4664B0CD27C6}"/>
          </ac:grpSpMkLst>
        </pc:grpChg>
        <pc:picChg chg="add mod ord">
          <ac:chgData name="ANTONINO INDELICATO" userId="78fdb576-f322-4c01-901e-05cf1ed96118" providerId="ADAL" clId="{EA811707-BE32-428F-B2EC-9ADF8AE1B85B}" dt="2022-12-20T14:37:55.828" v="1195" actId="164"/>
          <ac:picMkLst>
            <pc:docMk/>
            <pc:sldMk cId="3276166013" sldId="555"/>
            <ac:picMk id="5" creationId="{B3316439-A3F6-56D4-49AD-002B49F058B8}"/>
          </ac:picMkLst>
        </pc:picChg>
        <pc:picChg chg="mod">
          <ac:chgData name="ANTONINO INDELICATO" userId="78fdb576-f322-4c01-901e-05cf1ed96118" providerId="ADAL" clId="{EA811707-BE32-428F-B2EC-9ADF8AE1B85B}" dt="2022-12-20T14:38:08.557" v="1197" actId="571"/>
          <ac:picMkLst>
            <pc:docMk/>
            <pc:sldMk cId="3276166013" sldId="555"/>
            <ac:picMk id="9" creationId="{2DCBA314-4510-FCF1-1F7F-DB112B71D56C}"/>
          </ac:picMkLst>
        </pc:picChg>
        <pc:inkChg chg="del mod">
          <ac:chgData name="ANTONINO INDELICATO" userId="78fdb576-f322-4c01-901e-05cf1ed96118" providerId="ADAL" clId="{EA811707-BE32-428F-B2EC-9ADF8AE1B85B}" dt="2022-12-20T14:39:50.338" v="1207" actId="478"/>
          <ac:inkMkLst>
            <pc:docMk/>
            <pc:sldMk cId="3276166013" sldId="555"/>
            <ac:inkMk id="17" creationId="{61DAE721-52A4-A1A5-31A5-BDA3451E0A5B}"/>
          </ac:inkMkLst>
        </pc:inkChg>
        <pc:inkChg chg="del mod">
          <ac:chgData name="ANTONINO INDELICATO" userId="78fdb576-f322-4c01-901e-05cf1ed96118" providerId="ADAL" clId="{EA811707-BE32-428F-B2EC-9ADF8AE1B85B}" dt="2022-12-20T14:40:13.564" v="1214" actId="478"/>
          <ac:inkMkLst>
            <pc:docMk/>
            <pc:sldMk cId="3276166013" sldId="555"/>
            <ac:inkMk id="19" creationId="{8429D1C6-8712-ACAE-25DB-D94D714B2FD6}"/>
          </ac:inkMkLst>
        </pc:inkChg>
        <pc:inkChg chg="del mod">
          <ac:chgData name="ANTONINO INDELICATO" userId="78fdb576-f322-4c01-901e-05cf1ed96118" providerId="ADAL" clId="{EA811707-BE32-428F-B2EC-9ADF8AE1B85B}" dt="2022-12-20T14:40:26.694" v="1218" actId="478"/>
          <ac:inkMkLst>
            <pc:docMk/>
            <pc:sldMk cId="3276166013" sldId="555"/>
            <ac:inkMk id="20" creationId="{873D8777-383D-7D5E-DEF3-9BCDEF794F65}"/>
          </ac:inkMkLst>
        </pc:inkChg>
        <pc:inkChg chg="del mod">
          <ac:chgData name="ANTONINO INDELICATO" userId="78fdb576-f322-4c01-901e-05cf1ed96118" providerId="ADAL" clId="{EA811707-BE32-428F-B2EC-9ADF8AE1B85B}" dt="2022-12-20T14:40:20.493" v="1215" actId="478"/>
          <ac:inkMkLst>
            <pc:docMk/>
            <pc:sldMk cId="3276166013" sldId="555"/>
            <ac:inkMk id="21" creationId="{79DB03B5-EF70-4355-FEDE-D8A6C73486DD}"/>
          </ac:inkMkLst>
        </pc:inkChg>
        <pc:inkChg chg="del mod">
          <ac:chgData name="ANTONINO INDELICATO" userId="78fdb576-f322-4c01-901e-05cf1ed96118" providerId="ADAL" clId="{EA811707-BE32-428F-B2EC-9ADF8AE1B85B}" dt="2022-12-20T14:39:54.532" v="1208" actId="478"/>
          <ac:inkMkLst>
            <pc:docMk/>
            <pc:sldMk cId="3276166013" sldId="555"/>
            <ac:inkMk id="22" creationId="{8384DE4C-BDC4-0912-FD9B-4448185CB35B}"/>
          </ac:inkMkLst>
        </pc:inkChg>
        <pc:inkChg chg="del mod">
          <ac:chgData name="ANTONINO INDELICATO" userId="78fdb576-f322-4c01-901e-05cf1ed96118" providerId="ADAL" clId="{EA811707-BE32-428F-B2EC-9ADF8AE1B85B}" dt="2022-12-20T14:39:36.688" v="1204" actId="478"/>
          <ac:inkMkLst>
            <pc:docMk/>
            <pc:sldMk cId="3276166013" sldId="555"/>
            <ac:inkMk id="29" creationId="{AD9CCEF0-457B-ED0A-61F0-8F0927E966DA}"/>
          </ac:inkMkLst>
        </pc:inkChg>
        <pc:inkChg chg="del mod">
          <ac:chgData name="ANTONINO INDELICATO" userId="78fdb576-f322-4c01-901e-05cf1ed96118" providerId="ADAL" clId="{EA811707-BE32-428F-B2EC-9ADF8AE1B85B}" dt="2022-12-20T14:39:45.225" v="1206" actId="478"/>
          <ac:inkMkLst>
            <pc:docMk/>
            <pc:sldMk cId="3276166013" sldId="555"/>
            <ac:inkMk id="37" creationId="{CD5D1B8D-E8C1-D60A-1E89-57DB81BDE03F}"/>
          </ac:inkMkLst>
        </pc:inkChg>
        <pc:inkChg chg="del mod">
          <ac:chgData name="ANTONINO INDELICATO" userId="78fdb576-f322-4c01-901e-05cf1ed96118" providerId="ADAL" clId="{EA811707-BE32-428F-B2EC-9ADF8AE1B85B}" dt="2022-12-20T14:40:03.475" v="1210" actId="478"/>
          <ac:inkMkLst>
            <pc:docMk/>
            <pc:sldMk cId="3276166013" sldId="555"/>
            <ac:inkMk id="39" creationId="{6C34CC22-2E8F-738C-B274-5FB39E4F34B7}"/>
          </ac:inkMkLst>
        </pc:inkChg>
        <pc:inkChg chg="del mod">
          <ac:chgData name="ANTONINO INDELICATO" userId="78fdb576-f322-4c01-901e-05cf1ed96118" providerId="ADAL" clId="{EA811707-BE32-428F-B2EC-9ADF8AE1B85B}" dt="2022-12-20T14:40:22.870" v="1216" actId="478"/>
          <ac:inkMkLst>
            <pc:docMk/>
            <pc:sldMk cId="3276166013" sldId="555"/>
            <ac:inkMk id="41" creationId="{BF28652F-2AD4-E8B4-625E-D6E3F05CABD6}"/>
          </ac:inkMkLst>
        </pc:inkChg>
        <pc:inkChg chg="del mod">
          <ac:chgData name="ANTONINO INDELICATO" userId="78fdb576-f322-4c01-901e-05cf1ed96118" providerId="ADAL" clId="{EA811707-BE32-428F-B2EC-9ADF8AE1B85B}" dt="2022-12-20T14:40:09.716" v="1211" actId="478"/>
          <ac:inkMkLst>
            <pc:docMk/>
            <pc:sldMk cId="3276166013" sldId="555"/>
            <ac:inkMk id="48" creationId="{F01EBFAF-6B8E-0CB0-8731-AFDF6621A26F}"/>
          </ac:inkMkLst>
        </pc:inkChg>
        <pc:inkChg chg="del mod">
          <ac:chgData name="ANTONINO INDELICATO" userId="78fdb576-f322-4c01-901e-05cf1ed96118" providerId="ADAL" clId="{EA811707-BE32-428F-B2EC-9ADF8AE1B85B}" dt="2022-12-20T14:39:41.737" v="1205" actId="478"/>
          <ac:inkMkLst>
            <pc:docMk/>
            <pc:sldMk cId="3276166013" sldId="555"/>
            <ac:inkMk id="50" creationId="{597B5144-73D3-6AAA-B0AB-873FA8225DBD}"/>
          </ac:inkMkLst>
        </pc:inkChg>
        <pc:inkChg chg="del mod">
          <ac:chgData name="ANTONINO INDELICATO" userId="78fdb576-f322-4c01-901e-05cf1ed96118" providerId="ADAL" clId="{EA811707-BE32-428F-B2EC-9ADF8AE1B85B}" dt="2022-12-20T14:40:24.757" v="1217" actId="478"/>
          <ac:inkMkLst>
            <pc:docMk/>
            <pc:sldMk cId="3276166013" sldId="555"/>
            <ac:inkMk id="60" creationId="{182FBB64-7410-2650-6A82-7EDDDECFC087}"/>
          </ac:inkMkLst>
        </pc:inkChg>
        <pc:inkChg chg="del mod">
          <ac:chgData name="ANTONINO INDELICATO" userId="78fdb576-f322-4c01-901e-05cf1ed96118" providerId="ADAL" clId="{EA811707-BE32-428F-B2EC-9ADF8AE1B85B}" dt="2022-12-20T14:40:29.189" v="1219" actId="478"/>
          <ac:inkMkLst>
            <pc:docMk/>
            <pc:sldMk cId="3276166013" sldId="555"/>
            <ac:inkMk id="64" creationId="{69EE03E5-1E00-DCA7-2157-A5EE637BFD2E}"/>
          </ac:inkMkLst>
        </pc:inkChg>
        <pc:inkChg chg="del mod">
          <ac:chgData name="ANTONINO INDELICATO" userId="78fdb576-f322-4c01-901e-05cf1ed96118" providerId="ADAL" clId="{EA811707-BE32-428F-B2EC-9ADF8AE1B85B}" dt="2022-12-20T14:40:35.110" v="1222" actId="478"/>
          <ac:inkMkLst>
            <pc:docMk/>
            <pc:sldMk cId="3276166013" sldId="555"/>
            <ac:inkMk id="65" creationId="{9034541A-09CC-4A65-ABD7-3902E1DC28FD}"/>
          </ac:inkMkLst>
        </pc:inkChg>
        <pc:inkChg chg="del mod">
          <ac:chgData name="ANTONINO INDELICATO" userId="78fdb576-f322-4c01-901e-05cf1ed96118" providerId="ADAL" clId="{EA811707-BE32-428F-B2EC-9ADF8AE1B85B}" dt="2022-12-20T14:40:36.823" v="1223" actId="478"/>
          <ac:inkMkLst>
            <pc:docMk/>
            <pc:sldMk cId="3276166013" sldId="555"/>
            <ac:inkMk id="66" creationId="{427EB558-BFF9-4803-FB1A-B1171563910A}"/>
          </ac:inkMkLst>
        </pc:inkChg>
        <pc:inkChg chg="del mod">
          <ac:chgData name="ANTONINO INDELICATO" userId="78fdb576-f322-4c01-901e-05cf1ed96118" providerId="ADAL" clId="{EA811707-BE32-428F-B2EC-9ADF8AE1B85B}" dt="2022-12-20T14:40:33.158" v="1221" actId="478"/>
          <ac:inkMkLst>
            <pc:docMk/>
            <pc:sldMk cId="3276166013" sldId="555"/>
            <ac:inkMk id="67" creationId="{A1BE4BFF-4F87-C783-E250-CEFC954E875F}"/>
          </ac:inkMkLst>
        </pc:inkChg>
        <pc:inkChg chg="del mod">
          <ac:chgData name="ANTONINO INDELICATO" userId="78fdb576-f322-4c01-901e-05cf1ed96118" providerId="ADAL" clId="{EA811707-BE32-428F-B2EC-9ADF8AE1B85B}" dt="2022-12-20T14:40:31.036" v="1220" actId="478"/>
          <ac:inkMkLst>
            <pc:docMk/>
            <pc:sldMk cId="3276166013" sldId="555"/>
            <ac:inkMk id="68" creationId="{5143FD22-7FDC-3968-5D23-F3F03BEAAF3C}"/>
          </ac:inkMkLst>
        </pc:inkChg>
        <pc:cxnChg chg="mod">
          <ac:chgData name="ANTONINO INDELICATO" userId="78fdb576-f322-4c01-901e-05cf1ed96118" providerId="ADAL" clId="{EA811707-BE32-428F-B2EC-9ADF8AE1B85B}" dt="2022-12-20T14:40:11.988" v="1213" actId="478"/>
          <ac:cxnSpMkLst>
            <pc:docMk/>
            <pc:sldMk cId="3276166013" sldId="555"/>
            <ac:cxnSpMk id="35" creationId="{6225FDBE-1362-1355-D93E-C3E618D86998}"/>
          </ac:cxnSpMkLst>
        </pc:cxnChg>
        <pc:cxnChg chg="mod">
          <ac:chgData name="ANTONINO INDELICATO" userId="78fdb576-f322-4c01-901e-05cf1ed96118" providerId="ADAL" clId="{EA811707-BE32-428F-B2EC-9ADF8AE1B85B}" dt="2022-12-20T14:38:17.768" v="1198" actId="571"/>
          <ac:cxnSpMkLst>
            <pc:docMk/>
            <pc:sldMk cId="3276166013" sldId="555"/>
            <ac:cxnSpMk id="46" creationId="{3359DEDF-E6C1-6E2E-3D6A-3E818AF6EA80}"/>
          </ac:cxnSpMkLst>
        </pc:cxnChg>
        <pc:cxnChg chg="mod">
          <ac:chgData name="ANTONINO INDELICATO" userId="78fdb576-f322-4c01-901e-05cf1ed96118" providerId="ADAL" clId="{EA811707-BE32-428F-B2EC-9ADF8AE1B85B}" dt="2022-12-20T14:40:11.988" v="1213" actId="478"/>
          <ac:cxnSpMkLst>
            <pc:docMk/>
            <pc:sldMk cId="3276166013" sldId="555"/>
            <ac:cxnSpMk id="52" creationId="{55F90CE4-89EA-408B-E6F1-D6E30CE09633}"/>
          </ac:cxnSpMkLst>
        </pc:cxnChg>
        <pc:cxnChg chg="mod">
          <ac:chgData name="ANTONINO INDELICATO" userId="78fdb576-f322-4c01-901e-05cf1ed96118" providerId="ADAL" clId="{EA811707-BE32-428F-B2EC-9ADF8AE1B85B}" dt="2022-12-20T14:38:17.768" v="1198" actId="571"/>
          <ac:cxnSpMkLst>
            <pc:docMk/>
            <pc:sldMk cId="3276166013" sldId="555"/>
            <ac:cxnSpMk id="55" creationId="{0D4357A2-0D9E-6576-4168-DB28453F47B8}"/>
          </ac:cxnSpMkLst>
        </pc:cxnChg>
        <pc:cxnChg chg="mod">
          <ac:chgData name="ANTONINO INDELICATO" userId="78fdb576-f322-4c01-901e-05cf1ed96118" providerId="ADAL" clId="{EA811707-BE32-428F-B2EC-9ADF8AE1B85B}" dt="2022-12-20T14:38:17.768" v="1198" actId="571"/>
          <ac:cxnSpMkLst>
            <pc:docMk/>
            <pc:sldMk cId="3276166013" sldId="555"/>
            <ac:cxnSpMk id="56" creationId="{D0CFCC24-338A-9703-BF94-F3F049481AAF}"/>
          </ac:cxnSpMkLst>
        </pc:cxnChg>
        <pc:cxnChg chg="mod">
          <ac:chgData name="ANTONINO INDELICATO" userId="78fdb576-f322-4c01-901e-05cf1ed96118" providerId="ADAL" clId="{EA811707-BE32-428F-B2EC-9ADF8AE1B85B}" dt="2022-12-20T14:38:17.768" v="1198" actId="571"/>
          <ac:cxnSpMkLst>
            <pc:docMk/>
            <pc:sldMk cId="3276166013" sldId="555"/>
            <ac:cxnSpMk id="57" creationId="{FAAD9A68-653A-ACDC-FE37-5415BF5087C8}"/>
          </ac:cxnSpMkLst>
        </pc:cxnChg>
        <pc:cxnChg chg="mod">
          <ac:chgData name="ANTONINO INDELICATO" userId="78fdb576-f322-4c01-901e-05cf1ed96118" providerId="ADAL" clId="{EA811707-BE32-428F-B2EC-9ADF8AE1B85B}" dt="2022-12-20T14:38:17.768" v="1198" actId="571"/>
          <ac:cxnSpMkLst>
            <pc:docMk/>
            <pc:sldMk cId="3276166013" sldId="555"/>
            <ac:cxnSpMk id="58" creationId="{71728CCF-0A23-C4B8-970E-9664F33B0507}"/>
          </ac:cxnSpMkLst>
        </pc:cxnChg>
        <pc:cxnChg chg="mod">
          <ac:chgData name="ANTONINO INDELICATO" userId="78fdb576-f322-4c01-901e-05cf1ed96118" providerId="ADAL" clId="{EA811707-BE32-428F-B2EC-9ADF8AE1B85B}" dt="2022-12-20T14:38:17.768" v="1198" actId="571"/>
          <ac:cxnSpMkLst>
            <pc:docMk/>
            <pc:sldMk cId="3276166013" sldId="555"/>
            <ac:cxnSpMk id="71" creationId="{15E23FF8-7CE8-32E5-2674-7C358739A42F}"/>
          </ac:cxnSpMkLst>
        </pc:cxnChg>
        <pc:cxnChg chg="mod">
          <ac:chgData name="ANTONINO INDELICATO" userId="78fdb576-f322-4c01-901e-05cf1ed96118" providerId="ADAL" clId="{EA811707-BE32-428F-B2EC-9ADF8AE1B85B}" dt="2022-12-20T14:38:17.768" v="1198" actId="571"/>
          <ac:cxnSpMkLst>
            <pc:docMk/>
            <pc:sldMk cId="3276166013" sldId="555"/>
            <ac:cxnSpMk id="72" creationId="{5A75EF19-0ADA-612A-2C0B-7EADA399956F}"/>
          </ac:cxnSpMkLst>
        </pc:cxnChg>
        <pc:cxnChg chg="mod">
          <ac:chgData name="ANTONINO INDELICATO" userId="78fdb576-f322-4c01-901e-05cf1ed96118" providerId="ADAL" clId="{EA811707-BE32-428F-B2EC-9ADF8AE1B85B}" dt="2022-12-20T14:38:17.768" v="1198" actId="571"/>
          <ac:cxnSpMkLst>
            <pc:docMk/>
            <pc:sldMk cId="3276166013" sldId="555"/>
            <ac:cxnSpMk id="74" creationId="{AF3B7819-9EC0-87EC-344C-B95FD728293D}"/>
          </ac:cxnSpMkLst>
        </pc:cxnChg>
        <pc:cxnChg chg="mod">
          <ac:chgData name="ANTONINO INDELICATO" userId="78fdb576-f322-4c01-901e-05cf1ed96118" providerId="ADAL" clId="{EA811707-BE32-428F-B2EC-9ADF8AE1B85B}" dt="2022-12-20T14:38:17.768" v="1198" actId="571"/>
          <ac:cxnSpMkLst>
            <pc:docMk/>
            <pc:sldMk cId="3276166013" sldId="555"/>
            <ac:cxnSpMk id="75" creationId="{8639737A-19AC-CB44-5F3B-C29723D9DA42}"/>
          </ac:cxnSpMkLst>
        </pc:cxnChg>
      </pc:sldChg>
      <pc:sldChg chg="addSp delSp modSp mod">
        <pc:chgData name="ANTONINO INDELICATO" userId="78fdb576-f322-4c01-901e-05cf1ed96118" providerId="ADAL" clId="{EA811707-BE32-428F-B2EC-9ADF8AE1B85B}" dt="2022-12-20T14:44:29.816" v="1235" actId="478"/>
        <pc:sldMkLst>
          <pc:docMk/>
          <pc:sldMk cId="3457598357" sldId="556"/>
        </pc:sldMkLst>
        <pc:spChg chg="add del mod">
          <ac:chgData name="ANTONINO INDELICATO" userId="78fdb576-f322-4c01-901e-05cf1ed96118" providerId="ADAL" clId="{EA811707-BE32-428F-B2EC-9ADF8AE1B85B}" dt="2022-12-20T14:44:29.816" v="1235" actId="478"/>
          <ac:spMkLst>
            <pc:docMk/>
            <pc:sldMk cId="3457598357" sldId="556"/>
            <ac:spMk id="2" creationId="{98292D09-39C9-CE45-5F06-D1A48853F153}"/>
          </ac:spMkLst>
        </pc:spChg>
      </pc:sldChg>
      <pc:sldChg chg="modSp mod">
        <pc:chgData name="ANTONINO INDELICATO" userId="78fdb576-f322-4c01-901e-05cf1ed96118" providerId="ADAL" clId="{EA811707-BE32-428F-B2EC-9ADF8AE1B85B}" dt="2022-12-20T14:48:48.493" v="1241" actId="20577"/>
        <pc:sldMkLst>
          <pc:docMk/>
          <pc:sldMk cId="1336183428" sldId="557"/>
        </pc:sldMkLst>
        <pc:spChg chg="mod">
          <ac:chgData name="ANTONINO INDELICATO" userId="78fdb576-f322-4c01-901e-05cf1ed96118" providerId="ADAL" clId="{EA811707-BE32-428F-B2EC-9ADF8AE1B85B}" dt="2022-12-20T14:48:48.493" v="1241" actId="20577"/>
          <ac:spMkLst>
            <pc:docMk/>
            <pc:sldMk cId="1336183428" sldId="557"/>
            <ac:spMk id="54" creationId="{8FC7A67B-4C0D-7E83-76E6-49900B99D0D9}"/>
          </ac:spMkLst>
        </pc:spChg>
      </pc:sldChg>
      <pc:sldChg chg="addSp delSp modSp mod">
        <pc:chgData name="ANTONINO INDELICATO" userId="78fdb576-f322-4c01-901e-05cf1ed96118" providerId="ADAL" clId="{EA811707-BE32-428F-B2EC-9ADF8AE1B85B}" dt="2022-12-20T14:57:30.823" v="1351" actId="1076"/>
        <pc:sldMkLst>
          <pc:docMk/>
          <pc:sldMk cId="1651233593" sldId="558"/>
        </pc:sldMkLst>
        <pc:spChg chg="mod">
          <ac:chgData name="ANTONINO INDELICATO" userId="78fdb576-f322-4c01-901e-05cf1ed96118" providerId="ADAL" clId="{EA811707-BE32-428F-B2EC-9ADF8AE1B85B}" dt="2022-12-20T14:56:23.185" v="1341" actId="571"/>
          <ac:spMkLst>
            <pc:docMk/>
            <pc:sldMk cId="1651233593" sldId="558"/>
            <ac:spMk id="10" creationId="{6AE29A99-B863-AD94-2300-2E6CF8DFE079}"/>
          </ac:spMkLst>
        </pc:spChg>
        <pc:spChg chg="mod">
          <ac:chgData name="ANTONINO INDELICATO" userId="78fdb576-f322-4c01-901e-05cf1ed96118" providerId="ADAL" clId="{EA811707-BE32-428F-B2EC-9ADF8AE1B85B}" dt="2022-12-20T14:57:09.949" v="1349" actId="1076"/>
          <ac:spMkLst>
            <pc:docMk/>
            <pc:sldMk cId="1651233593" sldId="558"/>
            <ac:spMk id="12" creationId="{A5D146A4-54F2-32D6-0D01-8AC691C375E8}"/>
          </ac:spMkLst>
        </pc:spChg>
        <pc:spChg chg="mod">
          <ac:chgData name="ANTONINO INDELICATO" userId="78fdb576-f322-4c01-901e-05cf1ed96118" providerId="ADAL" clId="{EA811707-BE32-428F-B2EC-9ADF8AE1B85B}" dt="2022-12-20T14:57:14.341" v="1350" actId="1076"/>
          <ac:spMkLst>
            <pc:docMk/>
            <pc:sldMk cId="1651233593" sldId="558"/>
            <ac:spMk id="14" creationId="{C526C4A6-6563-5488-52DA-AAB35803EBE9}"/>
          </ac:spMkLst>
        </pc:spChg>
        <pc:spChg chg="mod">
          <ac:chgData name="ANTONINO INDELICATO" userId="78fdb576-f322-4c01-901e-05cf1ed96118" providerId="ADAL" clId="{EA811707-BE32-428F-B2EC-9ADF8AE1B85B}" dt="2022-12-20T14:56:23.185" v="1341" actId="571"/>
          <ac:spMkLst>
            <pc:docMk/>
            <pc:sldMk cId="1651233593" sldId="558"/>
            <ac:spMk id="21" creationId="{FD6E96CD-2F83-D293-D5C7-2D0B1DD52BCD}"/>
          </ac:spMkLst>
        </pc:spChg>
        <pc:spChg chg="mod">
          <ac:chgData name="ANTONINO INDELICATO" userId="78fdb576-f322-4c01-901e-05cf1ed96118" providerId="ADAL" clId="{EA811707-BE32-428F-B2EC-9ADF8AE1B85B}" dt="2022-12-20T14:56:23.185" v="1341" actId="571"/>
          <ac:spMkLst>
            <pc:docMk/>
            <pc:sldMk cId="1651233593" sldId="558"/>
            <ac:spMk id="24" creationId="{085D0EFC-0BC6-AA54-2830-371A52720EA4}"/>
          </ac:spMkLst>
        </pc:spChg>
        <pc:spChg chg="del mod">
          <ac:chgData name="ANTONINO INDELICATO" userId="78fdb576-f322-4c01-901e-05cf1ed96118" providerId="ADAL" clId="{EA811707-BE32-428F-B2EC-9ADF8AE1B85B}" dt="2022-12-20T14:52:57.697" v="1269" actId="478"/>
          <ac:spMkLst>
            <pc:docMk/>
            <pc:sldMk cId="1651233593" sldId="558"/>
            <ac:spMk id="28" creationId="{D6D25E1D-4B68-FC11-DBDB-8EB7856E39BF}"/>
          </ac:spMkLst>
        </pc:spChg>
        <pc:spChg chg="mod">
          <ac:chgData name="ANTONINO INDELICATO" userId="78fdb576-f322-4c01-901e-05cf1ed96118" providerId="ADAL" clId="{EA811707-BE32-428F-B2EC-9ADF8AE1B85B}" dt="2022-12-20T14:56:23.185" v="1341" actId="571"/>
          <ac:spMkLst>
            <pc:docMk/>
            <pc:sldMk cId="1651233593" sldId="558"/>
            <ac:spMk id="33" creationId="{B5F8F3DF-BBFB-C33E-9054-CDD69CA66568}"/>
          </ac:spMkLst>
        </pc:spChg>
        <pc:spChg chg="del mod">
          <ac:chgData name="ANTONINO INDELICATO" userId="78fdb576-f322-4c01-901e-05cf1ed96118" providerId="ADAL" clId="{EA811707-BE32-428F-B2EC-9ADF8AE1B85B}" dt="2022-12-20T14:56:28.521" v="1342" actId="478"/>
          <ac:spMkLst>
            <pc:docMk/>
            <pc:sldMk cId="1651233593" sldId="558"/>
            <ac:spMk id="35" creationId="{379DB604-CDC6-9B82-D830-FF6B43516BAB}"/>
          </ac:spMkLst>
        </pc:spChg>
        <pc:spChg chg="del mod">
          <ac:chgData name="ANTONINO INDELICATO" userId="78fdb576-f322-4c01-901e-05cf1ed96118" providerId="ADAL" clId="{EA811707-BE32-428F-B2EC-9ADF8AE1B85B}" dt="2022-12-20T14:56:43.138" v="1346" actId="478"/>
          <ac:spMkLst>
            <pc:docMk/>
            <pc:sldMk cId="1651233593" sldId="558"/>
            <ac:spMk id="37" creationId="{D6238C9D-F495-989D-0278-732D7E1B55B8}"/>
          </ac:spMkLst>
        </pc:spChg>
        <pc:spChg chg="add del mod">
          <ac:chgData name="ANTONINO INDELICATO" userId="78fdb576-f322-4c01-901e-05cf1ed96118" providerId="ADAL" clId="{EA811707-BE32-428F-B2EC-9ADF8AE1B85B}" dt="2022-12-20T14:52:25.805" v="1246" actId="478"/>
          <ac:spMkLst>
            <pc:docMk/>
            <pc:sldMk cId="1651233593" sldId="558"/>
            <ac:spMk id="38" creationId="{269B19EB-43F8-4BCE-958E-41A986153005}"/>
          </ac:spMkLst>
        </pc:spChg>
        <pc:spChg chg="add del mod">
          <ac:chgData name="ANTONINO INDELICATO" userId="78fdb576-f322-4c01-901e-05cf1ed96118" providerId="ADAL" clId="{EA811707-BE32-428F-B2EC-9ADF8AE1B85B}" dt="2022-12-20T14:52:24.653" v="1245" actId="478"/>
          <ac:spMkLst>
            <pc:docMk/>
            <pc:sldMk cId="1651233593" sldId="558"/>
            <ac:spMk id="39" creationId="{AA4EC9AF-7785-E73F-F62C-54A6CCC1E7F9}"/>
          </ac:spMkLst>
        </pc:spChg>
        <pc:grpChg chg="add mod">
          <ac:chgData name="ANTONINO INDELICATO" userId="78fdb576-f322-4c01-901e-05cf1ed96118" providerId="ADAL" clId="{EA811707-BE32-428F-B2EC-9ADF8AE1B85B}" dt="2022-12-20T14:57:30.823" v="1351" actId="1076"/>
          <ac:grpSpMkLst>
            <pc:docMk/>
            <pc:sldMk cId="1651233593" sldId="558"/>
            <ac:grpSpMk id="2" creationId="{C34FC364-579D-61E1-AA81-779002C791AF}"/>
          </ac:grpSpMkLst>
        </pc:grpChg>
        <pc:grpChg chg="del mod">
          <ac:chgData name="ANTONINO INDELICATO" userId="78fdb576-f322-4c01-901e-05cf1ed96118" providerId="ADAL" clId="{EA811707-BE32-428F-B2EC-9ADF8AE1B85B}" dt="2022-12-20T14:56:43.138" v="1346" actId="478"/>
          <ac:grpSpMkLst>
            <pc:docMk/>
            <pc:sldMk cId="1651233593" sldId="558"/>
            <ac:grpSpMk id="6" creationId="{584247CF-DC4F-2E12-D96C-46063DB41941}"/>
          </ac:grpSpMkLst>
        </pc:grpChg>
        <pc:grpChg chg="del mod">
          <ac:chgData name="ANTONINO INDELICATO" userId="78fdb576-f322-4c01-901e-05cf1ed96118" providerId="ADAL" clId="{EA811707-BE32-428F-B2EC-9ADF8AE1B85B}" dt="2022-12-20T14:56:28.521" v="1342" actId="478"/>
          <ac:grpSpMkLst>
            <pc:docMk/>
            <pc:sldMk cId="1651233593" sldId="558"/>
            <ac:grpSpMk id="7" creationId="{22DDCAD0-49EB-744F-55FF-801C53B8DC8E}"/>
          </ac:grpSpMkLst>
        </pc:grpChg>
        <pc:grpChg chg="mod">
          <ac:chgData name="ANTONINO INDELICATO" userId="78fdb576-f322-4c01-901e-05cf1ed96118" providerId="ADAL" clId="{EA811707-BE32-428F-B2EC-9ADF8AE1B85B}" dt="2022-12-20T14:56:23.185" v="1341" actId="571"/>
          <ac:grpSpMkLst>
            <pc:docMk/>
            <pc:sldMk cId="1651233593" sldId="558"/>
            <ac:grpSpMk id="8" creationId="{6DEA5737-9910-B29A-2A27-237D56E8784A}"/>
          </ac:grpSpMkLst>
        </pc:grpChg>
        <pc:grpChg chg="mod">
          <ac:chgData name="ANTONINO INDELICATO" userId="78fdb576-f322-4c01-901e-05cf1ed96118" providerId="ADAL" clId="{EA811707-BE32-428F-B2EC-9ADF8AE1B85B}" dt="2022-12-20T14:56:23.185" v="1341" actId="571"/>
          <ac:grpSpMkLst>
            <pc:docMk/>
            <pc:sldMk cId="1651233593" sldId="558"/>
            <ac:grpSpMk id="11" creationId="{C10AF94E-89D7-2B6F-0398-21AFD9D48939}"/>
          </ac:grpSpMkLst>
        </pc:grpChg>
        <pc:grpChg chg="mod">
          <ac:chgData name="ANTONINO INDELICATO" userId="78fdb576-f322-4c01-901e-05cf1ed96118" providerId="ADAL" clId="{EA811707-BE32-428F-B2EC-9ADF8AE1B85B}" dt="2022-12-20T14:56:23.185" v="1341" actId="571"/>
          <ac:grpSpMkLst>
            <pc:docMk/>
            <pc:sldMk cId="1651233593" sldId="558"/>
            <ac:grpSpMk id="15" creationId="{C2C096ED-E34B-D6B1-6B09-9F6810FD527F}"/>
          </ac:grpSpMkLst>
        </pc:grpChg>
        <pc:grpChg chg="mod">
          <ac:chgData name="ANTONINO INDELICATO" userId="78fdb576-f322-4c01-901e-05cf1ed96118" providerId="ADAL" clId="{EA811707-BE32-428F-B2EC-9ADF8AE1B85B}" dt="2022-12-20T14:56:23.185" v="1341" actId="571"/>
          <ac:grpSpMkLst>
            <pc:docMk/>
            <pc:sldMk cId="1651233593" sldId="558"/>
            <ac:grpSpMk id="20" creationId="{A8C0CE8C-3B8A-FCDB-2E9B-A26B4A76D962}"/>
          </ac:grpSpMkLst>
        </pc:grpChg>
        <pc:grpChg chg="mod">
          <ac:chgData name="ANTONINO INDELICATO" userId="78fdb576-f322-4c01-901e-05cf1ed96118" providerId="ADAL" clId="{EA811707-BE32-428F-B2EC-9ADF8AE1B85B}" dt="2022-12-20T14:56:23.185" v="1341" actId="571"/>
          <ac:grpSpMkLst>
            <pc:docMk/>
            <pc:sldMk cId="1651233593" sldId="558"/>
            <ac:grpSpMk id="22" creationId="{20123578-542B-CCA4-41EA-654CBB8B8C1B}"/>
          </ac:grpSpMkLst>
        </pc:grpChg>
        <pc:grpChg chg="mod">
          <ac:chgData name="ANTONINO INDELICATO" userId="78fdb576-f322-4c01-901e-05cf1ed96118" providerId="ADAL" clId="{EA811707-BE32-428F-B2EC-9ADF8AE1B85B}" dt="2022-12-20T14:56:23.185" v="1341" actId="571"/>
          <ac:grpSpMkLst>
            <pc:docMk/>
            <pc:sldMk cId="1651233593" sldId="558"/>
            <ac:grpSpMk id="25" creationId="{19AE214B-C94D-7CEE-3057-F9D78CACC78E}"/>
          </ac:grpSpMkLst>
        </pc:grpChg>
        <pc:picChg chg="mod">
          <ac:chgData name="ANTONINO INDELICATO" userId="78fdb576-f322-4c01-901e-05cf1ed96118" providerId="ADAL" clId="{EA811707-BE32-428F-B2EC-9ADF8AE1B85B}" dt="2022-12-20T14:56:56.235" v="1347" actId="1076"/>
          <ac:picMkLst>
            <pc:docMk/>
            <pc:sldMk cId="1651233593" sldId="558"/>
            <ac:picMk id="34" creationId="{15E2E696-3E1A-4F11-7417-F418F804C07E}"/>
          </ac:picMkLst>
        </pc:picChg>
        <pc:picChg chg="mod">
          <ac:chgData name="ANTONINO INDELICATO" userId="78fdb576-f322-4c01-901e-05cf1ed96118" providerId="ADAL" clId="{EA811707-BE32-428F-B2EC-9ADF8AE1B85B}" dt="2022-12-20T14:57:03.932" v="1348" actId="1076"/>
          <ac:picMkLst>
            <pc:docMk/>
            <pc:sldMk cId="1651233593" sldId="558"/>
            <ac:picMk id="36" creationId="{452E6877-1ABB-1A91-CFE6-EF856A434470}"/>
          </ac:picMkLst>
        </pc:picChg>
        <pc:cxnChg chg="mod">
          <ac:chgData name="ANTONINO INDELICATO" userId="78fdb576-f322-4c01-901e-05cf1ed96118" providerId="ADAL" clId="{EA811707-BE32-428F-B2EC-9ADF8AE1B85B}" dt="2022-12-20T14:56:23.185" v="1341" actId="571"/>
          <ac:cxnSpMkLst>
            <pc:docMk/>
            <pc:sldMk cId="1651233593" sldId="558"/>
            <ac:cxnSpMk id="16" creationId="{01C2223A-7377-800B-A144-7851C43659F6}"/>
          </ac:cxnSpMkLst>
        </pc:cxnChg>
        <pc:cxnChg chg="mod">
          <ac:chgData name="ANTONINO INDELICATO" userId="78fdb576-f322-4c01-901e-05cf1ed96118" providerId="ADAL" clId="{EA811707-BE32-428F-B2EC-9ADF8AE1B85B}" dt="2022-12-20T14:56:23.185" v="1341" actId="571"/>
          <ac:cxnSpMkLst>
            <pc:docMk/>
            <pc:sldMk cId="1651233593" sldId="558"/>
            <ac:cxnSpMk id="17" creationId="{F8307BD2-6A0A-0481-F58B-2F8D9D9E9802}"/>
          </ac:cxnSpMkLst>
        </pc:cxnChg>
        <pc:cxnChg chg="mod">
          <ac:chgData name="ANTONINO INDELICATO" userId="78fdb576-f322-4c01-901e-05cf1ed96118" providerId="ADAL" clId="{EA811707-BE32-428F-B2EC-9ADF8AE1B85B}" dt="2022-12-20T14:56:23.185" v="1341" actId="571"/>
          <ac:cxnSpMkLst>
            <pc:docMk/>
            <pc:sldMk cId="1651233593" sldId="558"/>
            <ac:cxnSpMk id="18" creationId="{C7156D17-9695-16F8-4C83-B32F1F947B58}"/>
          </ac:cxnSpMkLst>
        </pc:cxnChg>
        <pc:cxnChg chg="del mod">
          <ac:chgData name="ANTONINO INDELICATO" userId="78fdb576-f322-4c01-901e-05cf1ed96118" providerId="ADAL" clId="{EA811707-BE32-428F-B2EC-9ADF8AE1B85B}" dt="2022-12-20T14:56:40.321" v="1345" actId="478"/>
          <ac:cxnSpMkLst>
            <pc:docMk/>
            <pc:sldMk cId="1651233593" sldId="558"/>
            <ac:cxnSpMk id="19" creationId="{D1C5B23E-0A72-DA12-3DBA-0A891DDB54EC}"/>
          </ac:cxnSpMkLst>
        </pc:cxnChg>
        <pc:cxnChg chg="del mod">
          <ac:chgData name="ANTONINO INDELICATO" userId="78fdb576-f322-4c01-901e-05cf1ed96118" providerId="ADAL" clId="{EA811707-BE32-428F-B2EC-9ADF8AE1B85B}" dt="2022-12-20T14:56:34.865" v="1344" actId="478"/>
          <ac:cxnSpMkLst>
            <pc:docMk/>
            <pc:sldMk cId="1651233593" sldId="558"/>
            <ac:cxnSpMk id="23" creationId="{74383DAF-0FAF-175C-4B15-756054BDED8E}"/>
          </ac:cxnSpMkLst>
        </pc:cxnChg>
        <pc:cxnChg chg="del mod">
          <ac:chgData name="ANTONINO INDELICATO" userId="78fdb576-f322-4c01-901e-05cf1ed96118" providerId="ADAL" clId="{EA811707-BE32-428F-B2EC-9ADF8AE1B85B}" dt="2022-12-20T14:56:32.345" v="1343" actId="478"/>
          <ac:cxnSpMkLst>
            <pc:docMk/>
            <pc:sldMk cId="1651233593" sldId="558"/>
            <ac:cxnSpMk id="26" creationId="{CD87CE93-A6BC-7941-F775-1341F95B930C}"/>
          </ac:cxnSpMkLst>
        </pc:cxnChg>
        <pc:cxnChg chg="mod">
          <ac:chgData name="ANTONINO INDELICATO" userId="78fdb576-f322-4c01-901e-05cf1ed96118" providerId="ADAL" clId="{EA811707-BE32-428F-B2EC-9ADF8AE1B85B}" dt="2022-12-20T14:56:23.185" v="1341" actId="571"/>
          <ac:cxnSpMkLst>
            <pc:docMk/>
            <pc:sldMk cId="1651233593" sldId="558"/>
            <ac:cxnSpMk id="27" creationId="{D3629A2D-7085-01E6-3849-B6152224EF77}"/>
          </ac:cxnSpMkLst>
        </pc:cxnChg>
        <pc:cxnChg chg="mod">
          <ac:chgData name="ANTONINO INDELICATO" userId="78fdb576-f322-4c01-901e-05cf1ed96118" providerId="ADAL" clId="{EA811707-BE32-428F-B2EC-9ADF8AE1B85B}" dt="2022-12-20T14:56:23.185" v="1341" actId="571"/>
          <ac:cxnSpMkLst>
            <pc:docMk/>
            <pc:sldMk cId="1651233593" sldId="558"/>
            <ac:cxnSpMk id="29" creationId="{526554D2-06B4-EEB2-58A8-1779E971D1CB}"/>
          </ac:cxnSpMkLst>
        </pc:cxnChg>
        <pc:cxnChg chg="mod">
          <ac:chgData name="ANTONINO INDELICATO" userId="78fdb576-f322-4c01-901e-05cf1ed96118" providerId="ADAL" clId="{EA811707-BE32-428F-B2EC-9ADF8AE1B85B}" dt="2022-12-20T14:56:23.185" v="1341" actId="571"/>
          <ac:cxnSpMkLst>
            <pc:docMk/>
            <pc:sldMk cId="1651233593" sldId="558"/>
            <ac:cxnSpMk id="30" creationId="{0DDD7BC0-160C-2AB4-6620-35705787B1D0}"/>
          </ac:cxnSpMkLst>
        </pc:cxnChg>
        <pc:cxnChg chg="mod">
          <ac:chgData name="ANTONINO INDELICATO" userId="78fdb576-f322-4c01-901e-05cf1ed96118" providerId="ADAL" clId="{EA811707-BE32-428F-B2EC-9ADF8AE1B85B}" dt="2022-12-20T14:56:23.185" v="1341" actId="571"/>
          <ac:cxnSpMkLst>
            <pc:docMk/>
            <pc:sldMk cId="1651233593" sldId="558"/>
            <ac:cxnSpMk id="31" creationId="{C30C0635-5C01-C5CC-CDED-01F9B748FC7E}"/>
          </ac:cxnSpMkLst>
        </pc:cxnChg>
        <pc:cxnChg chg="mod">
          <ac:chgData name="ANTONINO INDELICATO" userId="78fdb576-f322-4c01-901e-05cf1ed96118" providerId="ADAL" clId="{EA811707-BE32-428F-B2EC-9ADF8AE1B85B}" dt="2022-12-20T14:56:23.185" v="1341" actId="571"/>
          <ac:cxnSpMkLst>
            <pc:docMk/>
            <pc:sldMk cId="1651233593" sldId="558"/>
            <ac:cxnSpMk id="32" creationId="{C4D1EC84-5CC0-CA61-5AB5-D72EE3D8FF18}"/>
          </ac:cxnSpMkLst>
        </pc:cxnChg>
        <pc:cxnChg chg="add mod">
          <ac:chgData name="ANTONINO INDELICATO" userId="78fdb576-f322-4c01-901e-05cf1ed96118" providerId="ADAL" clId="{EA811707-BE32-428F-B2EC-9ADF8AE1B85B}" dt="2022-12-20T14:56:23.185" v="1341" actId="571"/>
          <ac:cxnSpMkLst>
            <pc:docMk/>
            <pc:sldMk cId="1651233593" sldId="558"/>
            <ac:cxnSpMk id="44" creationId="{82390F19-75DE-0ACC-407D-C5377ED07085}"/>
          </ac:cxnSpMkLst>
        </pc:cxnChg>
        <pc:cxnChg chg="add mod">
          <ac:chgData name="ANTONINO INDELICATO" userId="78fdb576-f322-4c01-901e-05cf1ed96118" providerId="ADAL" clId="{EA811707-BE32-428F-B2EC-9ADF8AE1B85B}" dt="2022-12-20T14:56:23.185" v="1341" actId="571"/>
          <ac:cxnSpMkLst>
            <pc:docMk/>
            <pc:sldMk cId="1651233593" sldId="558"/>
            <ac:cxnSpMk id="54" creationId="{AC4110ED-1237-9458-41EB-83CBEDDD5B50}"/>
          </ac:cxnSpMkLst>
        </pc:cxnChg>
      </pc:sldChg>
      <pc:sldChg chg="modSp mod">
        <pc:chgData name="ANTONINO INDELICATO" userId="78fdb576-f322-4c01-901e-05cf1ed96118" providerId="ADAL" clId="{EA811707-BE32-428F-B2EC-9ADF8AE1B85B}" dt="2022-12-21T10:36:36.445" v="1383" actId="20577"/>
        <pc:sldMkLst>
          <pc:docMk/>
          <pc:sldMk cId="3251131454" sldId="579"/>
        </pc:sldMkLst>
        <pc:spChg chg="mod">
          <ac:chgData name="ANTONINO INDELICATO" userId="78fdb576-f322-4c01-901e-05cf1ed96118" providerId="ADAL" clId="{EA811707-BE32-428F-B2EC-9ADF8AE1B85B}" dt="2022-12-21T10:36:36.445" v="1383" actId="20577"/>
          <ac:spMkLst>
            <pc:docMk/>
            <pc:sldMk cId="3251131454" sldId="579"/>
            <ac:spMk id="5" creationId="{8435FB6C-F9C1-F6D4-7B27-07D66D0E63A4}"/>
          </ac:spMkLst>
        </pc:spChg>
      </pc:sldChg>
      <pc:sldChg chg="modSp mod">
        <pc:chgData name="ANTONINO INDELICATO" userId="78fdb576-f322-4c01-901e-05cf1ed96118" providerId="ADAL" clId="{EA811707-BE32-428F-B2EC-9ADF8AE1B85B}" dt="2022-12-21T10:39:16.441" v="1384" actId="12"/>
        <pc:sldMkLst>
          <pc:docMk/>
          <pc:sldMk cId="1292661761" sldId="584"/>
        </pc:sldMkLst>
        <pc:spChg chg="mod">
          <ac:chgData name="ANTONINO INDELICATO" userId="78fdb576-f322-4c01-901e-05cf1ed96118" providerId="ADAL" clId="{EA811707-BE32-428F-B2EC-9ADF8AE1B85B}" dt="2022-12-21T10:39:16.441" v="1384" actId="12"/>
          <ac:spMkLst>
            <pc:docMk/>
            <pc:sldMk cId="1292661761" sldId="584"/>
            <ac:spMk id="125" creationId="{E53A82DE-6B97-FBAA-2617-0781774833C8}"/>
          </ac:spMkLst>
        </pc:spChg>
      </pc:sldChg>
      <pc:sldChg chg="addSp delSp modSp mod">
        <pc:chgData name="ANTONINO INDELICATO" userId="78fdb576-f322-4c01-901e-05cf1ed96118" providerId="ADAL" clId="{EA811707-BE32-428F-B2EC-9ADF8AE1B85B}" dt="2022-12-21T11:14:37.045" v="1451" actId="552"/>
        <pc:sldMkLst>
          <pc:docMk/>
          <pc:sldMk cId="411418502" sldId="586"/>
        </pc:sldMkLst>
        <pc:spChg chg="add mod">
          <ac:chgData name="ANTONINO INDELICATO" userId="78fdb576-f322-4c01-901e-05cf1ed96118" providerId="ADAL" clId="{EA811707-BE32-428F-B2EC-9ADF8AE1B85B}" dt="2022-12-21T10:54:03.395" v="1402" actId="20577"/>
          <ac:spMkLst>
            <pc:docMk/>
            <pc:sldMk cId="411418502" sldId="586"/>
            <ac:spMk id="4" creationId="{13BB59D6-A86B-4339-D3E2-03276278F715}"/>
          </ac:spMkLst>
        </pc:spChg>
        <pc:spChg chg="mod">
          <ac:chgData name="ANTONINO INDELICATO" userId="78fdb576-f322-4c01-901e-05cf1ed96118" providerId="ADAL" clId="{EA811707-BE32-428F-B2EC-9ADF8AE1B85B}" dt="2022-12-21T11:14:37.045" v="1451" actId="552"/>
          <ac:spMkLst>
            <pc:docMk/>
            <pc:sldMk cId="411418502" sldId="586"/>
            <ac:spMk id="5" creationId="{8435FB6C-F9C1-F6D4-7B27-07D66D0E63A4}"/>
          </ac:spMkLst>
        </pc:spChg>
        <pc:spChg chg="add del mod">
          <ac:chgData name="ANTONINO INDELICATO" userId="78fdb576-f322-4c01-901e-05cf1ed96118" providerId="ADAL" clId="{EA811707-BE32-428F-B2EC-9ADF8AE1B85B}" dt="2022-12-21T10:59:33.777" v="1424" actId="478"/>
          <ac:spMkLst>
            <pc:docMk/>
            <pc:sldMk cId="411418502" sldId="586"/>
            <ac:spMk id="6" creationId="{5492049D-7B4F-6E06-662D-6D50182544E4}"/>
          </ac:spMkLst>
        </pc:spChg>
        <pc:spChg chg="add del mod">
          <ac:chgData name="ANTONINO INDELICATO" userId="78fdb576-f322-4c01-901e-05cf1ed96118" providerId="ADAL" clId="{EA811707-BE32-428F-B2EC-9ADF8AE1B85B}" dt="2022-12-21T10:58:09.471" v="1410" actId="478"/>
          <ac:spMkLst>
            <pc:docMk/>
            <pc:sldMk cId="411418502" sldId="586"/>
            <ac:spMk id="7" creationId="{9AD646DF-8E8F-F31E-4038-D5C7BD20A295}"/>
          </ac:spMkLst>
        </pc:spChg>
        <pc:spChg chg="mod">
          <ac:chgData name="ANTONINO INDELICATO" userId="78fdb576-f322-4c01-901e-05cf1ed96118" providerId="ADAL" clId="{EA811707-BE32-428F-B2EC-9ADF8AE1B85B}" dt="2022-12-21T10:53:47.099" v="1398" actId="571"/>
          <ac:spMkLst>
            <pc:docMk/>
            <pc:sldMk cId="411418502" sldId="586"/>
            <ac:spMk id="115" creationId="{4BCEF4EC-93B0-7B0C-6F70-E7F3E4C8AE3A}"/>
          </ac:spMkLst>
        </pc:spChg>
        <pc:spChg chg="mod">
          <ac:chgData name="ANTONINO INDELICATO" userId="78fdb576-f322-4c01-901e-05cf1ed96118" providerId="ADAL" clId="{EA811707-BE32-428F-B2EC-9ADF8AE1B85B}" dt="2022-12-21T10:53:47.099" v="1398" actId="571"/>
          <ac:spMkLst>
            <pc:docMk/>
            <pc:sldMk cId="411418502" sldId="586"/>
            <ac:spMk id="232" creationId="{0B6F8653-FC27-48B2-C2B6-CC64C11D81B4}"/>
          </ac:spMkLst>
        </pc:spChg>
        <pc:spChg chg="mod">
          <ac:chgData name="ANTONINO INDELICATO" userId="78fdb576-f322-4c01-901e-05cf1ed96118" providerId="ADAL" clId="{EA811707-BE32-428F-B2EC-9ADF8AE1B85B}" dt="2022-12-21T10:53:47.099" v="1398" actId="571"/>
          <ac:spMkLst>
            <pc:docMk/>
            <pc:sldMk cId="411418502" sldId="586"/>
            <ac:spMk id="234" creationId="{85A0A0B3-AE79-56C3-22DB-C483E2D6F19D}"/>
          </ac:spMkLst>
        </pc:spChg>
        <pc:spChg chg="mod">
          <ac:chgData name="ANTONINO INDELICATO" userId="78fdb576-f322-4c01-901e-05cf1ed96118" providerId="ADAL" clId="{EA811707-BE32-428F-B2EC-9ADF8AE1B85B}" dt="2022-12-21T10:53:47.099" v="1398" actId="571"/>
          <ac:spMkLst>
            <pc:docMk/>
            <pc:sldMk cId="411418502" sldId="586"/>
            <ac:spMk id="235" creationId="{12DED629-3444-72B0-D21D-B1D505F4B667}"/>
          </ac:spMkLst>
        </pc:spChg>
        <pc:spChg chg="del mod">
          <ac:chgData name="ANTONINO INDELICATO" userId="78fdb576-f322-4c01-901e-05cf1ed96118" providerId="ADAL" clId="{EA811707-BE32-428F-B2EC-9ADF8AE1B85B}" dt="2022-12-21T10:53:50.899" v="1399" actId="478"/>
          <ac:spMkLst>
            <pc:docMk/>
            <pc:sldMk cId="411418502" sldId="586"/>
            <ac:spMk id="236" creationId="{C6CD27C3-BBA8-6F78-C26A-7127DC3B068E}"/>
          </ac:spMkLst>
        </pc:spChg>
        <pc:grpChg chg="mod">
          <ac:chgData name="ANTONINO INDELICATO" userId="78fdb576-f322-4c01-901e-05cf1ed96118" providerId="ADAL" clId="{EA811707-BE32-428F-B2EC-9ADF8AE1B85B}" dt="2022-12-21T10:59:44.139" v="1428" actId="1076"/>
          <ac:grpSpMkLst>
            <pc:docMk/>
            <pc:sldMk cId="411418502" sldId="586"/>
            <ac:grpSpMk id="271" creationId="{EFB8B01A-9A46-962E-3DF5-B80048D88599}"/>
          </ac:grpSpMkLst>
        </pc:grpChg>
        <pc:cxnChg chg="mod">
          <ac:chgData name="ANTONINO INDELICATO" userId="78fdb576-f322-4c01-901e-05cf1ed96118" providerId="ADAL" clId="{EA811707-BE32-428F-B2EC-9ADF8AE1B85B}" dt="2022-12-21T10:53:47.099" v="1398" actId="571"/>
          <ac:cxnSpMkLst>
            <pc:docMk/>
            <pc:sldMk cId="411418502" sldId="586"/>
            <ac:cxnSpMk id="238" creationId="{3B5B5361-ED44-415E-2F2D-B2A92FCE7B9D}"/>
          </ac:cxnSpMkLst>
        </pc:cxnChg>
        <pc:cxnChg chg="mod">
          <ac:chgData name="ANTONINO INDELICATO" userId="78fdb576-f322-4c01-901e-05cf1ed96118" providerId="ADAL" clId="{EA811707-BE32-428F-B2EC-9ADF8AE1B85B}" dt="2022-12-21T10:53:47.099" v="1398" actId="571"/>
          <ac:cxnSpMkLst>
            <pc:docMk/>
            <pc:sldMk cId="411418502" sldId="586"/>
            <ac:cxnSpMk id="243" creationId="{09DCFA17-EE71-047D-4D64-F69FEBDA8581}"/>
          </ac:cxnSpMkLst>
        </pc:cxnChg>
        <pc:cxnChg chg="mod">
          <ac:chgData name="ANTONINO INDELICATO" userId="78fdb576-f322-4c01-901e-05cf1ed96118" providerId="ADAL" clId="{EA811707-BE32-428F-B2EC-9ADF8AE1B85B}" dt="2022-12-21T10:53:47.099" v="1398" actId="571"/>
          <ac:cxnSpMkLst>
            <pc:docMk/>
            <pc:sldMk cId="411418502" sldId="586"/>
            <ac:cxnSpMk id="244" creationId="{5311CCB3-4902-7B5C-16BD-F47E8E53EB75}"/>
          </ac:cxnSpMkLst>
        </pc:cxnChg>
        <pc:cxnChg chg="mod">
          <ac:chgData name="ANTONINO INDELICATO" userId="78fdb576-f322-4c01-901e-05cf1ed96118" providerId="ADAL" clId="{EA811707-BE32-428F-B2EC-9ADF8AE1B85B}" dt="2022-12-21T10:53:47.099" v="1398" actId="571"/>
          <ac:cxnSpMkLst>
            <pc:docMk/>
            <pc:sldMk cId="411418502" sldId="586"/>
            <ac:cxnSpMk id="246" creationId="{7999B4F5-5E87-BC73-93C3-305124B434A9}"/>
          </ac:cxnSpMkLst>
        </pc:cxnChg>
        <pc:cxnChg chg="mod">
          <ac:chgData name="ANTONINO INDELICATO" userId="78fdb576-f322-4c01-901e-05cf1ed96118" providerId="ADAL" clId="{EA811707-BE32-428F-B2EC-9ADF8AE1B85B}" dt="2022-12-21T10:53:47.099" v="1398" actId="571"/>
          <ac:cxnSpMkLst>
            <pc:docMk/>
            <pc:sldMk cId="411418502" sldId="586"/>
            <ac:cxnSpMk id="249" creationId="{B11BA1A2-D81F-6321-F3BC-50D45D9CF6D9}"/>
          </ac:cxnSpMkLst>
        </pc:cxnChg>
        <pc:cxnChg chg="mod">
          <ac:chgData name="ANTONINO INDELICATO" userId="78fdb576-f322-4c01-901e-05cf1ed96118" providerId="ADAL" clId="{EA811707-BE32-428F-B2EC-9ADF8AE1B85B}" dt="2022-12-21T10:53:47.099" v="1398" actId="571"/>
          <ac:cxnSpMkLst>
            <pc:docMk/>
            <pc:sldMk cId="411418502" sldId="586"/>
            <ac:cxnSpMk id="252" creationId="{DB1CF3DE-6437-BB6A-07B5-E6D460EA471D}"/>
          </ac:cxnSpMkLst>
        </pc:cxnChg>
        <pc:cxnChg chg="mod">
          <ac:chgData name="ANTONINO INDELICATO" userId="78fdb576-f322-4c01-901e-05cf1ed96118" providerId="ADAL" clId="{EA811707-BE32-428F-B2EC-9ADF8AE1B85B}" dt="2022-12-21T10:53:47.099" v="1398" actId="571"/>
          <ac:cxnSpMkLst>
            <pc:docMk/>
            <pc:sldMk cId="411418502" sldId="586"/>
            <ac:cxnSpMk id="257" creationId="{2C944E41-B322-13D9-B40C-C3AC6E3BA548}"/>
          </ac:cxnSpMkLst>
        </pc:cxnChg>
        <pc:cxnChg chg="mod">
          <ac:chgData name="ANTONINO INDELICATO" userId="78fdb576-f322-4c01-901e-05cf1ed96118" providerId="ADAL" clId="{EA811707-BE32-428F-B2EC-9ADF8AE1B85B}" dt="2022-12-21T10:53:47.099" v="1398" actId="571"/>
          <ac:cxnSpMkLst>
            <pc:docMk/>
            <pc:sldMk cId="411418502" sldId="586"/>
            <ac:cxnSpMk id="261" creationId="{5179C4FB-8EFA-FF71-69BC-E595ABCC3ECE}"/>
          </ac:cxnSpMkLst>
        </pc:cxnChg>
      </pc:sldChg>
      <pc:sldChg chg="delSp new del mod">
        <pc:chgData name="ANTONINO INDELICATO" userId="78fdb576-f322-4c01-901e-05cf1ed96118" providerId="ADAL" clId="{EA811707-BE32-428F-B2EC-9ADF8AE1B85B}" dt="2022-12-21T10:29:43.730" v="1355" actId="2696"/>
        <pc:sldMkLst>
          <pc:docMk/>
          <pc:sldMk cId="2810583219" sldId="600"/>
        </pc:sldMkLst>
        <pc:spChg chg="del">
          <ac:chgData name="ANTONINO INDELICATO" userId="78fdb576-f322-4c01-901e-05cf1ed96118" providerId="ADAL" clId="{EA811707-BE32-428F-B2EC-9ADF8AE1B85B}" dt="2022-12-21T10:29:39.846" v="1354" actId="478"/>
          <ac:spMkLst>
            <pc:docMk/>
            <pc:sldMk cId="2810583219" sldId="600"/>
            <ac:spMk id="2" creationId="{DF319E64-C470-F367-5061-880BB2C9FF40}"/>
          </ac:spMkLst>
        </pc:spChg>
        <pc:spChg chg="del">
          <ac:chgData name="ANTONINO INDELICATO" userId="78fdb576-f322-4c01-901e-05cf1ed96118" providerId="ADAL" clId="{EA811707-BE32-428F-B2EC-9ADF8AE1B85B}" dt="2022-12-21T10:29:36.689" v="1353" actId="478"/>
          <ac:spMkLst>
            <pc:docMk/>
            <pc:sldMk cId="2810583219" sldId="600"/>
            <ac:spMk id="3" creationId="{60807739-B759-EB12-D795-6AC8E96A2B0B}"/>
          </ac:spMkLst>
        </pc:spChg>
      </pc:sldChg>
      <pc:sldChg chg="addSp modSp mod">
        <pc:chgData name="ANTONINO INDELICATO" userId="78fdb576-f322-4c01-901e-05cf1ed96118" providerId="ADAL" clId="{EA811707-BE32-428F-B2EC-9ADF8AE1B85B}" dt="2022-12-21T11:14:47.934" v="1452" actId="552"/>
        <pc:sldMkLst>
          <pc:docMk/>
          <pc:sldMk cId="3576475174" sldId="600"/>
        </pc:sldMkLst>
        <pc:spChg chg="mod">
          <ac:chgData name="ANTONINO INDELICATO" userId="78fdb576-f322-4c01-901e-05cf1ed96118" providerId="ADAL" clId="{EA811707-BE32-428F-B2EC-9ADF8AE1B85B}" dt="2022-12-21T11:14:47.934" v="1452" actId="552"/>
          <ac:spMkLst>
            <pc:docMk/>
            <pc:sldMk cId="3576475174" sldId="600"/>
            <ac:spMk id="5" creationId="{8435FB6C-F9C1-F6D4-7B27-07D66D0E63A4}"/>
          </ac:spMkLst>
        </pc:spChg>
        <pc:spChg chg="mod">
          <ac:chgData name="ANTONINO INDELICATO" userId="78fdb576-f322-4c01-901e-05cf1ed96118" providerId="ADAL" clId="{EA811707-BE32-428F-B2EC-9ADF8AE1B85B}" dt="2022-12-21T11:10:58.689" v="1431" actId="164"/>
          <ac:spMkLst>
            <pc:docMk/>
            <pc:sldMk cId="3576475174" sldId="600"/>
            <ac:spMk id="9" creationId="{A165C004-2328-7A32-3BE4-0B490901B695}"/>
          </ac:spMkLst>
        </pc:spChg>
        <pc:spChg chg="mod">
          <ac:chgData name="ANTONINO INDELICATO" userId="78fdb576-f322-4c01-901e-05cf1ed96118" providerId="ADAL" clId="{EA811707-BE32-428F-B2EC-9ADF8AE1B85B}" dt="2022-12-21T11:10:58.689" v="1431" actId="164"/>
          <ac:spMkLst>
            <pc:docMk/>
            <pc:sldMk cId="3576475174" sldId="600"/>
            <ac:spMk id="13" creationId="{B564947B-0026-111C-7B98-5B818138D521}"/>
          </ac:spMkLst>
        </pc:spChg>
        <pc:grpChg chg="add mod">
          <ac:chgData name="ANTONINO INDELICATO" userId="78fdb576-f322-4c01-901e-05cf1ed96118" providerId="ADAL" clId="{EA811707-BE32-428F-B2EC-9ADF8AE1B85B}" dt="2022-12-21T11:13:56.682" v="1449" actId="1076"/>
          <ac:grpSpMkLst>
            <pc:docMk/>
            <pc:sldMk cId="3576475174" sldId="600"/>
            <ac:grpSpMk id="3" creationId="{B1B191F1-B503-783C-957D-7460830C1E7C}"/>
          </ac:grpSpMkLst>
        </pc:grpChg>
        <pc:picChg chg="mod">
          <ac:chgData name="ANTONINO INDELICATO" userId="78fdb576-f322-4c01-901e-05cf1ed96118" providerId="ADAL" clId="{EA811707-BE32-428F-B2EC-9ADF8AE1B85B}" dt="2022-12-21T11:10:58.689" v="1431" actId="164"/>
          <ac:picMkLst>
            <pc:docMk/>
            <pc:sldMk cId="3576475174" sldId="600"/>
            <ac:picMk id="8" creationId="{D6AA1372-677A-78C4-A878-D5863D881408}"/>
          </ac:picMkLst>
        </pc:picChg>
        <pc:cxnChg chg="mod">
          <ac:chgData name="ANTONINO INDELICATO" userId="78fdb576-f322-4c01-901e-05cf1ed96118" providerId="ADAL" clId="{EA811707-BE32-428F-B2EC-9ADF8AE1B85B}" dt="2022-12-21T11:10:58.689" v="1431" actId="164"/>
          <ac:cxnSpMkLst>
            <pc:docMk/>
            <pc:sldMk cId="3576475174" sldId="600"/>
            <ac:cxnSpMk id="10" creationId="{C80CC351-B0C2-A170-8170-B973D46C4BA8}"/>
          </ac:cxnSpMkLst>
        </pc:cxnChg>
        <pc:cxnChg chg="mod">
          <ac:chgData name="ANTONINO INDELICATO" userId="78fdb576-f322-4c01-901e-05cf1ed96118" providerId="ADAL" clId="{EA811707-BE32-428F-B2EC-9ADF8AE1B85B}" dt="2022-12-21T11:10:58.689" v="1431" actId="164"/>
          <ac:cxnSpMkLst>
            <pc:docMk/>
            <pc:sldMk cId="3576475174" sldId="600"/>
            <ac:cxnSpMk id="14" creationId="{3925D1F0-622F-B68F-D9E5-72A1629D66BA}"/>
          </ac:cxnSpMkLst>
        </pc:cxnChg>
      </pc:sldChg>
      <pc:sldChg chg="addSp delSp modSp mod">
        <pc:chgData name="ANTONINO INDELICATO" userId="78fdb576-f322-4c01-901e-05cf1ed96118" providerId="ADAL" clId="{EA811707-BE32-428F-B2EC-9ADF8AE1B85B}" dt="2023-01-10T18:25:46.225" v="2066" actId="20577"/>
        <pc:sldMkLst>
          <pc:docMk/>
          <pc:sldMk cId="1203217458" sldId="710"/>
        </pc:sldMkLst>
        <pc:spChg chg="add del mod">
          <ac:chgData name="ANTONINO INDELICATO" userId="78fdb576-f322-4c01-901e-05cf1ed96118" providerId="ADAL" clId="{EA811707-BE32-428F-B2EC-9ADF8AE1B85B}" dt="2023-01-10T17:54:06.837" v="1456"/>
          <ac:spMkLst>
            <pc:docMk/>
            <pc:sldMk cId="1203217458" sldId="710"/>
            <ac:spMk id="3" creationId="{1D4BA636-16D7-26DD-9A91-C88286CC40E8}"/>
          </ac:spMkLst>
        </pc:spChg>
        <pc:spChg chg="add del mod">
          <ac:chgData name="ANTONINO INDELICATO" userId="78fdb576-f322-4c01-901e-05cf1ed96118" providerId="ADAL" clId="{EA811707-BE32-428F-B2EC-9ADF8AE1B85B}" dt="2023-01-10T17:54:06.837" v="1456"/>
          <ac:spMkLst>
            <pc:docMk/>
            <pc:sldMk cId="1203217458" sldId="710"/>
            <ac:spMk id="4" creationId="{7125EA61-F22B-CCB7-39C2-DE85C661B731}"/>
          </ac:spMkLst>
        </pc:spChg>
        <pc:spChg chg="add del mod">
          <ac:chgData name="ANTONINO INDELICATO" userId="78fdb576-f322-4c01-901e-05cf1ed96118" providerId="ADAL" clId="{EA811707-BE32-428F-B2EC-9ADF8AE1B85B}" dt="2023-01-10T17:54:06.837" v="1456"/>
          <ac:spMkLst>
            <pc:docMk/>
            <pc:sldMk cId="1203217458" sldId="710"/>
            <ac:spMk id="6" creationId="{10C2C8C2-8744-3BF8-D4F3-B96CFDFD452F}"/>
          </ac:spMkLst>
        </pc:spChg>
        <pc:spChg chg="mod">
          <ac:chgData name="ANTONINO INDELICATO" userId="78fdb576-f322-4c01-901e-05cf1ed96118" providerId="ADAL" clId="{EA811707-BE32-428F-B2EC-9ADF8AE1B85B}" dt="2023-01-10T17:53:32.981" v="1455"/>
          <ac:spMkLst>
            <pc:docMk/>
            <pc:sldMk cId="1203217458" sldId="710"/>
            <ac:spMk id="14" creationId="{B4550A78-7B56-F127-D62C-8D98614C43B4}"/>
          </ac:spMkLst>
        </pc:spChg>
        <pc:spChg chg="mod">
          <ac:chgData name="ANTONINO INDELICATO" userId="78fdb576-f322-4c01-901e-05cf1ed96118" providerId="ADAL" clId="{EA811707-BE32-428F-B2EC-9ADF8AE1B85B}" dt="2023-01-10T17:53:32.981" v="1455"/>
          <ac:spMkLst>
            <pc:docMk/>
            <pc:sldMk cId="1203217458" sldId="710"/>
            <ac:spMk id="15" creationId="{35E8861A-4845-08C2-CD87-86F7F4A5C61C}"/>
          </ac:spMkLst>
        </pc:spChg>
        <pc:spChg chg="mod">
          <ac:chgData name="ANTONINO INDELICATO" userId="78fdb576-f322-4c01-901e-05cf1ed96118" providerId="ADAL" clId="{EA811707-BE32-428F-B2EC-9ADF8AE1B85B}" dt="2023-01-10T17:53:32.981" v="1455"/>
          <ac:spMkLst>
            <pc:docMk/>
            <pc:sldMk cId="1203217458" sldId="710"/>
            <ac:spMk id="16" creationId="{B693A57F-69B9-A70D-0FC8-E62BE02B012E}"/>
          </ac:spMkLst>
        </pc:spChg>
        <pc:spChg chg="mod">
          <ac:chgData name="ANTONINO INDELICATO" userId="78fdb576-f322-4c01-901e-05cf1ed96118" providerId="ADAL" clId="{EA811707-BE32-428F-B2EC-9ADF8AE1B85B}" dt="2023-01-10T17:53:32.981" v="1455"/>
          <ac:spMkLst>
            <pc:docMk/>
            <pc:sldMk cId="1203217458" sldId="710"/>
            <ac:spMk id="17" creationId="{88F86DE1-74AD-EF61-EED7-CB246DF7F7A6}"/>
          </ac:spMkLst>
        </pc:spChg>
        <pc:spChg chg="mod">
          <ac:chgData name="ANTONINO INDELICATO" userId="78fdb576-f322-4c01-901e-05cf1ed96118" providerId="ADAL" clId="{EA811707-BE32-428F-B2EC-9ADF8AE1B85B}" dt="2023-01-10T17:53:32.981" v="1455"/>
          <ac:spMkLst>
            <pc:docMk/>
            <pc:sldMk cId="1203217458" sldId="710"/>
            <ac:spMk id="18" creationId="{3220FE81-0720-ADD7-7EDD-7753F956210D}"/>
          </ac:spMkLst>
        </pc:spChg>
        <pc:spChg chg="mod">
          <ac:chgData name="ANTONINO INDELICATO" userId="78fdb576-f322-4c01-901e-05cf1ed96118" providerId="ADAL" clId="{EA811707-BE32-428F-B2EC-9ADF8AE1B85B}" dt="2023-01-10T17:53:32.981" v="1455"/>
          <ac:spMkLst>
            <pc:docMk/>
            <pc:sldMk cId="1203217458" sldId="710"/>
            <ac:spMk id="19" creationId="{2DDB6C02-A651-9ADA-B848-ED72432D9211}"/>
          </ac:spMkLst>
        </pc:spChg>
        <pc:spChg chg="mod">
          <ac:chgData name="ANTONINO INDELICATO" userId="78fdb576-f322-4c01-901e-05cf1ed96118" providerId="ADAL" clId="{EA811707-BE32-428F-B2EC-9ADF8AE1B85B}" dt="2023-01-10T17:53:32.981" v="1455"/>
          <ac:spMkLst>
            <pc:docMk/>
            <pc:sldMk cId="1203217458" sldId="710"/>
            <ac:spMk id="27" creationId="{EDCCA09C-A584-0324-8F11-2BCEAB16EEF5}"/>
          </ac:spMkLst>
        </pc:spChg>
        <pc:spChg chg="mod">
          <ac:chgData name="ANTONINO INDELICATO" userId="78fdb576-f322-4c01-901e-05cf1ed96118" providerId="ADAL" clId="{EA811707-BE32-428F-B2EC-9ADF8AE1B85B}" dt="2023-01-10T17:53:32.981" v="1455"/>
          <ac:spMkLst>
            <pc:docMk/>
            <pc:sldMk cId="1203217458" sldId="710"/>
            <ac:spMk id="28" creationId="{D59FEB21-9347-A233-BFCD-370258092D6E}"/>
          </ac:spMkLst>
        </pc:spChg>
        <pc:spChg chg="mod">
          <ac:chgData name="ANTONINO INDELICATO" userId="78fdb576-f322-4c01-901e-05cf1ed96118" providerId="ADAL" clId="{EA811707-BE32-428F-B2EC-9ADF8AE1B85B}" dt="2023-01-10T17:53:32.981" v="1455"/>
          <ac:spMkLst>
            <pc:docMk/>
            <pc:sldMk cId="1203217458" sldId="710"/>
            <ac:spMk id="29" creationId="{C36F3BE4-D65A-F1A7-3FC3-3C2A31ECA529}"/>
          </ac:spMkLst>
        </pc:spChg>
        <pc:spChg chg="mod">
          <ac:chgData name="ANTONINO INDELICATO" userId="78fdb576-f322-4c01-901e-05cf1ed96118" providerId="ADAL" clId="{EA811707-BE32-428F-B2EC-9ADF8AE1B85B}" dt="2023-01-10T17:53:32.981" v="1455"/>
          <ac:spMkLst>
            <pc:docMk/>
            <pc:sldMk cId="1203217458" sldId="710"/>
            <ac:spMk id="30" creationId="{964A3A69-A93D-CEEA-D6FE-3D7B009ED02B}"/>
          </ac:spMkLst>
        </pc:spChg>
        <pc:spChg chg="mod">
          <ac:chgData name="ANTONINO INDELICATO" userId="78fdb576-f322-4c01-901e-05cf1ed96118" providerId="ADAL" clId="{EA811707-BE32-428F-B2EC-9ADF8AE1B85B}" dt="2023-01-10T17:53:32.981" v="1455"/>
          <ac:spMkLst>
            <pc:docMk/>
            <pc:sldMk cId="1203217458" sldId="710"/>
            <ac:spMk id="31" creationId="{D7491858-0287-CDDD-9E6E-14AD2EBF2206}"/>
          </ac:spMkLst>
        </pc:spChg>
        <pc:spChg chg="mod">
          <ac:chgData name="ANTONINO INDELICATO" userId="78fdb576-f322-4c01-901e-05cf1ed96118" providerId="ADAL" clId="{EA811707-BE32-428F-B2EC-9ADF8AE1B85B}" dt="2023-01-10T17:53:32.981" v="1455"/>
          <ac:spMkLst>
            <pc:docMk/>
            <pc:sldMk cId="1203217458" sldId="710"/>
            <ac:spMk id="32" creationId="{7F28350E-94FE-DA25-5410-F3AFE45D5596}"/>
          </ac:spMkLst>
        </pc:spChg>
        <pc:spChg chg="add del mod">
          <ac:chgData name="ANTONINO INDELICATO" userId="78fdb576-f322-4c01-901e-05cf1ed96118" providerId="ADAL" clId="{EA811707-BE32-428F-B2EC-9ADF8AE1B85B}" dt="2023-01-10T17:54:06.837" v="1456"/>
          <ac:spMkLst>
            <pc:docMk/>
            <pc:sldMk cId="1203217458" sldId="710"/>
            <ac:spMk id="33" creationId="{F911E92E-2DC8-0EC7-776D-1429CE9364E6}"/>
          </ac:spMkLst>
        </pc:spChg>
        <pc:spChg chg="add del mod">
          <ac:chgData name="ANTONINO INDELICATO" userId="78fdb576-f322-4c01-901e-05cf1ed96118" providerId="ADAL" clId="{EA811707-BE32-428F-B2EC-9ADF8AE1B85B}" dt="2023-01-10T17:54:06.837" v="1456"/>
          <ac:spMkLst>
            <pc:docMk/>
            <pc:sldMk cId="1203217458" sldId="710"/>
            <ac:spMk id="34" creationId="{867FF44B-A1B9-FE38-C465-A09CAF5DAC8E}"/>
          </ac:spMkLst>
        </pc:spChg>
        <pc:spChg chg="add mod">
          <ac:chgData name="ANTONINO INDELICATO" userId="78fdb576-f322-4c01-901e-05cf1ed96118" providerId="ADAL" clId="{EA811707-BE32-428F-B2EC-9ADF8AE1B85B}" dt="2023-01-10T18:20:37.367" v="1973" actId="20577"/>
          <ac:spMkLst>
            <pc:docMk/>
            <pc:sldMk cId="1203217458" sldId="710"/>
            <ac:spMk id="35" creationId="{0C80B7F7-4929-841C-00FF-69F68223DBA7}"/>
          </ac:spMkLst>
        </pc:spChg>
        <pc:spChg chg="add mod">
          <ac:chgData name="ANTONINO INDELICATO" userId="78fdb576-f322-4c01-901e-05cf1ed96118" providerId="ADAL" clId="{EA811707-BE32-428F-B2EC-9ADF8AE1B85B}" dt="2023-01-10T18:24:03.210" v="2054" actId="1076"/>
          <ac:spMkLst>
            <pc:docMk/>
            <pc:sldMk cId="1203217458" sldId="710"/>
            <ac:spMk id="36" creationId="{6247DE0D-3484-495F-46B5-6C9C0ED294FD}"/>
          </ac:spMkLst>
        </pc:spChg>
        <pc:spChg chg="add mod">
          <ac:chgData name="ANTONINO INDELICATO" userId="78fdb576-f322-4c01-901e-05cf1ed96118" providerId="ADAL" clId="{EA811707-BE32-428F-B2EC-9ADF8AE1B85B}" dt="2023-01-10T17:56:21.413" v="1483" actId="207"/>
          <ac:spMkLst>
            <pc:docMk/>
            <pc:sldMk cId="1203217458" sldId="710"/>
            <ac:spMk id="37" creationId="{19EAE9AE-8FD8-C834-C004-7DEAA4FE895B}"/>
          </ac:spMkLst>
        </pc:spChg>
        <pc:spChg chg="mod">
          <ac:chgData name="ANTONINO INDELICATO" userId="78fdb576-f322-4c01-901e-05cf1ed96118" providerId="ADAL" clId="{EA811707-BE32-428F-B2EC-9ADF8AE1B85B}" dt="2023-01-10T18:02:57.472" v="1562" actId="20577"/>
          <ac:spMkLst>
            <pc:docMk/>
            <pc:sldMk cId="1203217458" sldId="710"/>
            <ac:spMk id="45" creationId="{FB1ADACF-B172-2E39-5A99-590F24E074B5}"/>
          </ac:spMkLst>
        </pc:spChg>
        <pc:spChg chg="mod">
          <ac:chgData name="ANTONINO INDELICATO" userId="78fdb576-f322-4c01-901e-05cf1ed96118" providerId="ADAL" clId="{EA811707-BE32-428F-B2EC-9ADF8AE1B85B}" dt="2023-01-10T18:02:54.103" v="1561" actId="20577"/>
          <ac:spMkLst>
            <pc:docMk/>
            <pc:sldMk cId="1203217458" sldId="710"/>
            <ac:spMk id="46" creationId="{25D501F9-B20F-EB4B-B838-3AE3A21D9405}"/>
          </ac:spMkLst>
        </pc:spChg>
        <pc:spChg chg="mod">
          <ac:chgData name="ANTONINO INDELICATO" userId="78fdb576-f322-4c01-901e-05cf1ed96118" providerId="ADAL" clId="{EA811707-BE32-428F-B2EC-9ADF8AE1B85B}" dt="2023-01-10T18:03:14.831" v="1587" actId="20577"/>
          <ac:spMkLst>
            <pc:docMk/>
            <pc:sldMk cId="1203217458" sldId="710"/>
            <ac:spMk id="47" creationId="{D2DB9B9C-9845-E4AE-8888-8F6908127F47}"/>
          </ac:spMkLst>
        </pc:spChg>
        <pc:spChg chg="del mod">
          <ac:chgData name="ANTONINO INDELICATO" userId="78fdb576-f322-4c01-901e-05cf1ed96118" providerId="ADAL" clId="{EA811707-BE32-428F-B2EC-9ADF8AE1B85B}" dt="2023-01-10T18:03:20.167" v="1588" actId="478"/>
          <ac:spMkLst>
            <pc:docMk/>
            <pc:sldMk cId="1203217458" sldId="710"/>
            <ac:spMk id="48" creationId="{E87F2368-5515-F8DF-669F-F49DCE182388}"/>
          </ac:spMkLst>
        </pc:spChg>
        <pc:spChg chg="del mod">
          <ac:chgData name="ANTONINO INDELICATO" userId="78fdb576-f322-4c01-901e-05cf1ed96118" providerId="ADAL" clId="{EA811707-BE32-428F-B2EC-9ADF8AE1B85B}" dt="2023-01-10T18:03:23.063" v="1589" actId="478"/>
          <ac:spMkLst>
            <pc:docMk/>
            <pc:sldMk cId="1203217458" sldId="710"/>
            <ac:spMk id="49" creationId="{8CC85915-1882-0F5E-DA15-536F64FA481B}"/>
          </ac:spMkLst>
        </pc:spChg>
        <pc:spChg chg="del mod">
          <ac:chgData name="ANTONINO INDELICATO" userId="78fdb576-f322-4c01-901e-05cf1ed96118" providerId="ADAL" clId="{EA811707-BE32-428F-B2EC-9ADF8AE1B85B}" dt="2023-01-10T17:58:17.035" v="1510" actId="478"/>
          <ac:spMkLst>
            <pc:docMk/>
            <pc:sldMk cId="1203217458" sldId="710"/>
            <ac:spMk id="50" creationId="{9555BB69-801C-E319-7F85-D9E31BD63C3C}"/>
          </ac:spMkLst>
        </pc:spChg>
        <pc:spChg chg="mod">
          <ac:chgData name="ANTONINO INDELICATO" userId="78fdb576-f322-4c01-901e-05cf1ed96118" providerId="ADAL" clId="{EA811707-BE32-428F-B2EC-9ADF8AE1B85B}" dt="2023-01-10T18:05:11.396" v="1646" actId="20577"/>
          <ac:spMkLst>
            <pc:docMk/>
            <pc:sldMk cId="1203217458" sldId="710"/>
            <ac:spMk id="58" creationId="{BC650C3D-1284-5E29-6F1B-D8DC4AFE9268}"/>
          </ac:spMkLst>
        </pc:spChg>
        <pc:spChg chg="mod">
          <ac:chgData name="ANTONINO INDELICATO" userId="78fdb576-f322-4c01-901e-05cf1ed96118" providerId="ADAL" clId="{EA811707-BE32-428F-B2EC-9ADF8AE1B85B}" dt="2023-01-10T18:05:29.686" v="1674" actId="20577"/>
          <ac:spMkLst>
            <pc:docMk/>
            <pc:sldMk cId="1203217458" sldId="710"/>
            <ac:spMk id="59" creationId="{94F3C160-C456-FA15-1936-8FC29F82BC3D}"/>
          </ac:spMkLst>
        </pc:spChg>
        <pc:spChg chg="mod">
          <ac:chgData name="ANTONINO INDELICATO" userId="78fdb576-f322-4c01-901e-05cf1ed96118" providerId="ADAL" clId="{EA811707-BE32-428F-B2EC-9ADF8AE1B85B}" dt="2023-01-10T18:06:02.630" v="1749" actId="20577"/>
          <ac:spMkLst>
            <pc:docMk/>
            <pc:sldMk cId="1203217458" sldId="710"/>
            <ac:spMk id="60" creationId="{D4B782FE-D679-B4AA-1C8C-B67E27B3B6B2}"/>
          </ac:spMkLst>
        </pc:spChg>
        <pc:spChg chg="del mod">
          <ac:chgData name="ANTONINO INDELICATO" userId="78fdb576-f322-4c01-901e-05cf1ed96118" providerId="ADAL" clId="{EA811707-BE32-428F-B2EC-9ADF8AE1B85B}" dt="2023-01-10T18:06:14.230" v="1755" actId="478"/>
          <ac:spMkLst>
            <pc:docMk/>
            <pc:sldMk cId="1203217458" sldId="710"/>
            <ac:spMk id="61" creationId="{296FC17B-EB54-444D-2565-01827F6EEA62}"/>
          </ac:spMkLst>
        </pc:spChg>
        <pc:spChg chg="del mod">
          <ac:chgData name="ANTONINO INDELICATO" userId="78fdb576-f322-4c01-901e-05cf1ed96118" providerId="ADAL" clId="{EA811707-BE32-428F-B2EC-9ADF8AE1B85B}" dt="2023-01-10T18:06:12.967" v="1754" actId="478"/>
          <ac:spMkLst>
            <pc:docMk/>
            <pc:sldMk cId="1203217458" sldId="710"/>
            <ac:spMk id="62" creationId="{6631FA4E-2B36-83FB-748B-321152DF9327}"/>
          </ac:spMkLst>
        </pc:spChg>
        <pc:spChg chg="del mod">
          <ac:chgData name="ANTONINO INDELICATO" userId="78fdb576-f322-4c01-901e-05cf1ed96118" providerId="ADAL" clId="{EA811707-BE32-428F-B2EC-9ADF8AE1B85B}" dt="2023-01-10T18:06:11.471" v="1753" actId="478"/>
          <ac:spMkLst>
            <pc:docMk/>
            <pc:sldMk cId="1203217458" sldId="710"/>
            <ac:spMk id="63" creationId="{41FEA934-963E-2ADA-871B-D546A6581276}"/>
          </ac:spMkLst>
        </pc:spChg>
        <pc:spChg chg="add mod">
          <ac:chgData name="ANTONINO INDELICATO" userId="78fdb576-f322-4c01-901e-05cf1ed96118" providerId="ADAL" clId="{EA811707-BE32-428F-B2EC-9ADF8AE1B85B}" dt="2023-01-10T17:54:12.716" v="1458" actId="1076"/>
          <ac:spMkLst>
            <pc:docMk/>
            <pc:sldMk cId="1203217458" sldId="710"/>
            <ac:spMk id="64" creationId="{8C5CB60F-405D-C7EB-8B19-7DD664A6A027}"/>
          </ac:spMkLst>
        </pc:spChg>
        <pc:spChg chg="add mod">
          <ac:chgData name="ANTONINO INDELICATO" userId="78fdb576-f322-4c01-901e-05cf1ed96118" providerId="ADAL" clId="{EA811707-BE32-428F-B2EC-9ADF8AE1B85B}" dt="2023-01-10T18:04:01.257" v="1592" actId="1076"/>
          <ac:spMkLst>
            <pc:docMk/>
            <pc:sldMk cId="1203217458" sldId="710"/>
            <ac:spMk id="65" creationId="{A7CEA166-D5D1-94A6-3490-0BA976AA1130}"/>
          </ac:spMkLst>
        </pc:spChg>
        <pc:spChg chg="add del">
          <ac:chgData name="ANTONINO INDELICATO" userId="78fdb576-f322-4c01-901e-05cf1ed96118" providerId="ADAL" clId="{EA811707-BE32-428F-B2EC-9ADF8AE1B85B}" dt="2023-01-10T17:54:45.729" v="1462"/>
          <ac:spMkLst>
            <pc:docMk/>
            <pc:sldMk cId="1203217458" sldId="710"/>
            <ac:spMk id="66" creationId="{3C653DDD-B2AC-F07C-83BA-A41074F68A09}"/>
          </ac:spMkLst>
        </pc:spChg>
        <pc:spChg chg="add mod">
          <ac:chgData name="ANTONINO INDELICATO" userId="78fdb576-f322-4c01-901e-05cf1ed96118" providerId="ADAL" clId="{EA811707-BE32-428F-B2EC-9ADF8AE1B85B}" dt="2023-01-10T17:58:08.481" v="1509" actId="20577"/>
          <ac:spMkLst>
            <pc:docMk/>
            <pc:sldMk cId="1203217458" sldId="710"/>
            <ac:spMk id="67" creationId="{C5F7CECB-5366-EBCC-0600-8BE149615FE9}"/>
          </ac:spMkLst>
        </pc:spChg>
        <pc:spChg chg="add del">
          <ac:chgData name="ANTONINO INDELICATO" userId="78fdb576-f322-4c01-901e-05cf1ed96118" providerId="ADAL" clId="{EA811707-BE32-428F-B2EC-9ADF8AE1B85B}" dt="2023-01-10T18:00:46.591" v="1520"/>
          <ac:spMkLst>
            <pc:docMk/>
            <pc:sldMk cId="1203217458" sldId="710"/>
            <ac:spMk id="68" creationId="{F5AA0885-73C3-1E3C-7348-A9EAD23009DC}"/>
          </ac:spMkLst>
        </pc:spChg>
        <pc:spChg chg="add del">
          <ac:chgData name="ANTONINO INDELICATO" userId="78fdb576-f322-4c01-901e-05cf1ed96118" providerId="ADAL" clId="{EA811707-BE32-428F-B2EC-9ADF8AE1B85B}" dt="2023-01-10T18:18:43.670" v="1940" actId="478"/>
          <ac:spMkLst>
            <pc:docMk/>
            <pc:sldMk cId="1203217458" sldId="710"/>
            <ac:spMk id="70" creationId="{B4D611A5-80A8-3F7B-3683-E302B26E575B}"/>
          </ac:spMkLst>
        </pc:spChg>
        <pc:spChg chg="add del">
          <ac:chgData name="ANTONINO INDELICATO" userId="78fdb576-f322-4c01-901e-05cf1ed96118" providerId="ADAL" clId="{EA811707-BE32-428F-B2EC-9ADF8AE1B85B}" dt="2023-01-10T18:20:24.303" v="1959"/>
          <ac:spMkLst>
            <pc:docMk/>
            <pc:sldMk cId="1203217458" sldId="710"/>
            <ac:spMk id="71" creationId="{507DFC86-AA9E-698F-FE8C-BCC94223FD7D}"/>
          </ac:spMkLst>
        </pc:spChg>
        <pc:spChg chg="add mod">
          <ac:chgData name="ANTONINO INDELICATO" userId="78fdb576-f322-4c01-901e-05cf1ed96118" providerId="ADAL" clId="{EA811707-BE32-428F-B2EC-9ADF8AE1B85B}" dt="2023-01-10T18:21:30.969" v="2047" actId="6549"/>
          <ac:spMkLst>
            <pc:docMk/>
            <pc:sldMk cId="1203217458" sldId="710"/>
            <ac:spMk id="73" creationId="{87B3984A-05ED-3B55-B901-F860BCE3D5A8}"/>
          </ac:spMkLst>
        </pc:spChg>
        <pc:spChg chg="mod">
          <ac:chgData name="ANTONINO INDELICATO" userId="78fdb576-f322-4c01-901e-05cf1ed96118" providerId="ADAL" clId="{EA811707-BE32-428F-B2EC-9ADF8AE1B85B}" dt="2023-01-10T18:22:51.376" v="2049"/>
          <ac:spMkLst>
            <pc:docMk/>
            <pc:sldMk cId="1203217458" sldId="710"/>
            <ac:spMk id="76" creationId="{608CAB4F-D7CD-ED82-DD2D-C3B41F898B25}"/>
          </ac:spMkLst>
        </pc:spChg>
        <pc:spChg chg="add del mod">
          <ac:chgData name="ANTONINO INDELICATO" userId="78fdb576-f322-4c01-901e-05cf1ed96118" providerId="ADAL" clId="{EA811707-BE32-428F-B2EC-9ADF8AE1B85B}" dt="2023-01-10T18:25:05.702" v="2060" actId="478"/>
          <ac:spMkLst>
            <pc:docMk/>
            <pc:sldMk cId="1203217458" sldId="710"/>
            <ac:spMk id="77" creationId="{A16FE908-6A7A-E2C5-5475-D3F3745CA745}"/>
          </ac:spMkLst>
        </pc:spChg>
        <pc:spChg chg="add mod">
          <ac:chgData name="ANTONINO INDELICATO" userId="78fdb576-f322-4c01-901e-05cf1ed96118" providerId="ADAL" clId="{EA811707-BE32-428F-B2EC-9ADF8AE1B85B}" dt="2023-01-10T18:23:15.718" v="2051" actId="1076"/>
          <ac:spMkLst>
            <pc:docMk/>
            <pc:sldMk cId="1203217458" sldId="710"/>
            <ac:spMk id="78" creationId="{497D5205-1141-A2AF-3A89-4221866EBB4C}"/>
          </ac:spMkLst>
        </pc:spChg>
        <pc:spChg chg="add mod">
          <ac:chgData name="ANTONINO INDELICATO" userId="78fdb576-f322-4c01-901e-05cf1ed96118" providerId="ADAL" clId="{EA811707-BE32-428F-B2EC-9ADF8AE1B85B}" dt="2023-01-10T18:24:34.859" v="2056" actId="1076"/>
          <ac:spMkLst>
            <pc:docMk/>
            <pc:sldMk cId="1203217458" sldId="710"/>
            <ac:spMk id="79" creationId="{7FF55B7E-4863-6FE3-40CD-063D3A324EAF}"/>
          </ac:spMkLst>
        </pc:spChg>
        <pc:spChg chg="mod">
          <ac:chgData name="ANTONINO INDELICATO" userId="78fdb576-f322-4c01-901e-05cf1ed96118" providerId="ADAL" clId="{EA811707-BE32-428F-B2EC-9ADF8AE1B85B}" dt="2023-01-10T18:24:53.422" v="2058" actId="571"/>
          <ac:spMkLst>
            <pc:docMk/>
            <pc:sldMk cId="1203217458" sldId="710"/>
            <ac:spMk id="82" creationId="{AAF6C4E6-07FC-E7A2-6A1E-ED4617A09365}"/>
          </ac:spMkLst>
        </pc:spChg>
        <pc:spChg chg="add mod">
          <ac:chgData name="ANTONINO INDELICATO" userId="78fdb576-f322-4c01-901e-05cf1ed96118" providerId="ADAL" clId="{EA811707-BE32-428F-B2EC-9ADF8AE1B85B}" dt="2023-01-10T18:24:53.422" v="2058" actId="571"/>
          <ac:spMkLst>
            <pc:docMk/>
            <pc:sldMk cId="1203217458" sldId="710"/>
            <ac:spMk id="83" creationId="{FB60DE2A-C854-B98F-15CF-B637F37FE52D}"/>
          </ac:spMkLst>
        </pc:spChg>
        <pc:spChg chg="add mod">
          <ac:chgData name="ANTONINO INDELICATO" userId="78fdb576-f322-4c01-901e-05cf1ed96118" providerId="ADAL" clId="{EA811707-BE32-428F-B2EC-9ADF8AE1B85B}" dt="2023-01-10T18:24:53.422" v="2058" actId="571"/>
          <ac:spMkLst>
            <pc:docMk/>
            <pc:sldMk cId="1203217458" sldId="710"/>
            <ac:spMk id="84" creationId="{7F148945-C1A9-88A6-61D0-3DBE8B3A712F}"/>
          </ac:spMkLst>
        </pc:spChg>
        <pc:spChg chg="add mod">
          <ac:chgData name="ANTONINO INDELICATO" userId="78fdb576-f322-4c01-901e-05cf1ed96118" providerId="ADAL" clId="{EA811707-BE32-428F-B2EC-9ADF8AE1B85B}" dt="2023-01-10T18:24:53.422" v="2058" actId="571"/>
          <ac:spMkLst>
            <pc:docMk/>
            <pc:sldMk cId="1203217458" sldId="710"/>
            <ac:spMk id="85" creationId="{06826272-48F5-6061-169E-183856532498}"/>
          </ac:spMkLst>
        </pc:spChg>
        <pc:spChg chg="del mod topLvl">
          <ac:chgData name="ANTONINO INDELICATO" userId="78fdb576-f322-4c01-901e-05cf1ed96118" providerId="ADAL" clId="{EA811707-BE32-428F-B2EC-9ADF8AE1B85B}" dt="2023-01-10T18:25:17.566" v="2064" actId="478"/>
          <ac:spMkLst>
            <pc:docMk/>
            <pc:sldMk cId="1203217458" sldId="710"/>
            <ac:spMk id="88" creationId="{C3AEF762-8672-FE81-8AE8-D3F4AD344FA9}"/>
          </ac:spMkLst>
        </pc:spChg>
        <pc:spChg chg="add mod">
          <ac:chgData name="ANTONINO INDELICATO" userId="78fdb576-f322-4c01-901e-05cf1ed96118" providerId="ADAL" clId="{EA811707-BE32-428F-B2EC-9ADF8AE1B85B}" dt="2023-01-10T18:25:46.225" v="2066" actId="20577"/>
          <ac:spMkLst>
            <pc:docMk/>
            <pc:sldMk cId="1203217458" sldId="710"/>
            <ac:spMk id="89" creationId="{87AC4E81-4055-D97A-6117-5956D9A36B3C}"/>
          </ac:spMkLst>
        </pc:spChg>
        <pc:spChg chg="add del mod">
          <ac:chgData name="ANTONINO INDELICATO" userId="78fdb576-f322-4c01-901e-05cf1ed96118" providerId="ADAL" clId="{EA811707-BE32-428F-B2EC-9ADF8AE1B85B}" dt="2023-01-10T18:25:12.270" v="2062" actId="478"/>
          <ac:spMkLst>
            <pc:docMk/>
            <pc:sldMk cId="1203217458" sldId="710"/>
            <ac:spMk id="90" creationId="{6E1F16EA-BBAD-9BEB-9E28-693013D9CEBC}"/>
          </ac:spMkLst>
        </pc:spChg>
        <pc:spChg chg="add del mod">
          <ac:chgData name="ANTONINO INDELICATO" userId="78fdb576-f322-4c01-901e-05cf1ed96118" providerId="ADAL" clId="{EA811707-BE32-428F-B2EC-9ADF8AE1B85B}" dt="2023-01-10T18:25:08.582" v="2061" actId="478"/>
          <ac:spMkLst>
            <pc:docMk/>
            <pc:sldMk cId="1203217458" sldId="710"/>
            <ac:spMk id="91" creationId="{57D3C1CE-84D5-A80F-ECB9-ABD4223549EB}"/>
          </ac:spMkLst>
        </pc:spChg>
        <pc:grpChg chg="add del mod">
          <ac:chgData name="ANTONINO INDELICATO" userId="78fdb576-f322-4c01-901e-05cf1ed96118" providerId="ADAL" clId="{EA811707-BE32-428F-B2EC-9ADF8AE1B85B}" dt="2023-01-10T17:54:06.837" v="1456"/>
          <ac:grpSpMkLst>
            <pc:docMk/>
            <pc:sldMk cId="1203217458" sldId="710"/>
            <ac:grpSpMk id="7" creationId="{1A358962-679A-7351-B990-E77A9FB91936}"/>
          </ac:grpSpMkLst>
        </pc:grpChg>
        <pc:grpChg chg="add del mod">
          <ac:chgData name="ANTONINO INDELICATO" userId="78fdb576-f322-4c01-901e-05cf1ed96118" providerId="ADAL" clId="{EA811707-BE32-428F-B2EC-9ADF8AE1B85B}" dt="2023-01-10T17:54:06.837" v="1456"/>
          <ac:grpSpMkLst>
            <pc:docMk/>
            <pc:sldMk cId="1203217458" sldId="710"/>
            <ac:grpSpMk id="20" creationId="{A51B68C7-C1EA-53B7-FD4F-872D0265796A}"/>
          </ac:grpSpMkLst>
        </pc:grpChg>
        <pc:grpChg chg="add mod">
          <ac:chgData name="ANTONINO INDELICATO" userId="78fdb576-f322-4c01-901e-05cf1ed96118" providerId="ADAL" clId="{EA811707-BE32-428F-B2EC-9ADF8AE1B85B}" dt="2023-01-10T18:03:43.216" v="1591" actId="1076"/>
          <ac:grpSpMkLst>
            <pc:docMk/>
            <pc:sldMk cId="1203217458" sldId="710"/>
            <ac:grpSpMk id="38" creationId="{69A96A16-BE9B-48BC-3910-B05EB947EFEC}"/>
          </ac:grpSpMkLst>
        </pc:grpChg>
        <pc:grpChg chg="add mod">
          <ac:chgData name="ANTONINO INDELICATO" userId="78fdb576-f322-4c01-901e-05cf1ed96118" providerId="ADAL" clId="{EA811707-BE32-428F-B2EC-9ADF8AE1B85B}" dt="2023-01-10T18:04:35.882" v="1640" actId="1076"/>
          <ac:grpSpMkLst>
            <pc:docMk/>
            <pc:sldMk cId="1203217458" sldId="710"/>
            <ac:grpSpMk id="51" creationId="{C8BBBE7E-C5F2-39AE-1A7D-D93F2BDCC96E}"/>
          </ac:grpSpMkLst>
        </pc:grpChg>
        <pc:grpChg chg="add mod">
          <ac:chgData name="ANTONINO INDELICATO" userId="78fdb576-f322-4c01-901e-05cf1ed96118" providerId="ADAL" clId="{EA811707-BE32-428F-B2EC-9ADF8AE1B85B}" dt="2023-01-10T18:23:34.888" v="2052" actId="1076"/>
          <ac:grpSpMkLst>
            <pc:docMk/>
            <pc:sldMk cId="1203217458" sldId="710"/>
            <ac:grpSpMk id="74" creationId="{73B6DBA9-24C9-782D-5F25-7194F62FD894}"/>
          </ac:grpSpMkLst>
        </pc:grpChg>
        <pc:grpChg chg="add mod">
          <ac:chgData name="ANTONINO INDELICATO" userId="78fdb576-f322-4c01-901e-05cf1ed96118" providerId="ADAL" clId="{EA811707-BE32-428F-B2EC-9ADF8AE1B85B}" dt="2023-01-10T18:24:53.422" v="2058" actId="571"/>
          <ac:grpSpMkLst>
            <pc:docMk/>
            <pc:sldMk cId="1203217458" sldId="710"/>
            <ac:grpSpMk id="80" creationId="{85BDE834-1C80-468A-398C-113C018A9D45}"/>
          </ac:grpSpMkLst>
        </pc:grpChg>
        <pc:grpChg chg="add del mod">
          <ac:chgData name="ANTONINO INDELICATO" userId="78fdb576-f322-4c01-901e-05cf1ed96118" providerId="ADAL" clId="{EA811707-BE32-428F-B2EC-9ADF8AE1B85B}" dt="2023-01-10T18:25:17.566" v="2064" actId="478"/>
          <ac:grpSpMkLst>
            <pc:docMk/>
            <pc:sldMk cId="1203217458" sldId="710"/>
            <ac:grpSpMk id="86" creationId="{7E4DC0C9-8818-12F1-450D-63C81BC80B58}"/>
          </ac:grpSpMkLst>
        </pc:grpChg>
        <pc:cxnChg chg="mod">
          <ac:chgData name="ANTONINO INDELICATO" userId="78fdb576-f322-4c01-901e-05cf1ed96118" providerId="ADAL" clId="{EA811707-BE32-428F-B2EC-9ADF8AE1B85B}" dt="2023-01-10T17:53:32.981" v="1455"/>
          <ac:cxnSpMkLst>
            <pc:docMk/>
            <pc:sldMk cId="1203217458" sldId="710"/>
            <ac:cxnSpMk id="8" creationId="{A22CA85F-5B3E-904B-6A14-3B8585A4DC76}"/>
          </ac:cxnSpMkLst>
        </pc:cxnChg>
        <pc:cxnChg chg="mod">
          <ac:chgData name="ANTONINO INDELICATO" userId="78fdb576-f322-4c01-901e-05cf1ed96118" providerId="ADAL" clId="{EA811707-BE32-428F-B2EC-9ADF8AE1B85B}" dt="2023-01-10T17:53:32.981" v="1455"/>
          <ac:cxnSpMkLst>
            <pc:docMk/>
            <pc:sldMk cId="1203217458" sldId="710"/>
            <ac:cxnSpMk id="9" creationId="{D2C62F8B-0B96-C23E-A732-A52B5BEAB9DB}"/>
          </ac:cxnSpMkLst>
        </pc:cxnChg>
        <pc:cxnChg chg="mod">
          <ac:chgData name="ANTONINO INDELICATO" userId="78fdb576-f322-4c01-901e-05cf1ed96118" providerId="ADAL" clId="{EA811707-BE32-428F-B2EC-9ADF8AE1B85B}" dt="2023-01-10T17:53:32.981" v="1455"/>
          <ac:cxnSpMkLst>
            <pc:docMk/>
            <pc:sldMk cId="1203217458" sldId="710"/>
            <ac:cxnSpMk id="10" creationId="{C12E04FD-BB0F-8861-57C1-0CC02EEBA3DC}"/>
          </ac:cxnSpMkLst>
        </pc:cxnChg>
        <pc:cxnChg chg="mod">
          <ac:chgData name="ANTONINO INDELICATO" userId="78fdb576-f322-4c01-901e-05cf1ed96118" providerId="ADAL" clId="{EA811707-BE32-428F-B2EC-9ADF8AE1B85B}" dt="2023-01-10T17:53:32.981" v="1455"/>
          <ac:cxnSpMkLst>
            <pc:docMk/>
            <pc:sldMk cId="1203217458" sldId="710"/>
            <ac:cxnSpMk id="11" creationId="{B383A4D1-F66D-BCAB-C631-364D9F62CF2D}"/>
          </ac:cxnSpMkLst>
        </pc:cxnChg>
        <pc:cxnChg chg="mod">
          <ac:chgData name="ANTONINO INDELICATO" userId="78fdb576-f322-4c01-901e-05cf1ed96118" providerId="ADAL" clId="{EA811707-BE32-428F-B2EC-9ADF8AE1B85B}" dt="2023-01-10T17:53:32.981" v="1455"/>
          <ac:cxnSpMkLst>
            <pc:docMk/>
            <pc:sldMk cId="1203217458" sldId="710"/>
            <ac:cxnSpMk id="12" creationId="{FA3D86C6-A8FA-1D0F-4C3C-FCF174710437}"/>
          </ac:cxnSpMkLst>
        </pc:cxnChg>
        <pc:cxnChg chg="mod">
          <ac:chgData name="ANTONINO INDELICATO" userId="78fdb576-f322-4c01-901e-05cf1ed96118" providerId="ADAL" clId="{EA811707-BE32-428F-B2EC-9ADF8AE1B85B}" dt="2023-01-10T17:53:32.981" v="1455"/>
          <ac:cxnSpMkLst>
            <pc:docMk/>
            <pc:sldMk cId="1203217458" sldId="710"/>
            <ac:cxnSpMk id="13" creationId="{49363F23-9F32-C648-008A-957A981E0F15}"/>
          </ac:cxnSpMkLst>
        </pc:cxnChg>
        <pc:cxnChg chg="mod">
          <ac:chgData name="ANTONINO INDELICATO" userId="78fdb576-f322-4c01-901e-05cf1ed96118" providerId="ADAL" clId="{EA811707-BE32-428F-B2EC-9ADF8AE1B85B}" dt="2023-01-10T17:53:32.981" v="1455"/>
          <ac:cxnSpMkLst>
            <pc:docMk/>
            <pc:sldMk cId="1203217458" sldId="710"/>
            <ac:cxnSpMk id="21" creationId="{60226068-567F-A921-A226-494D2EADF2B7}"/>
          </ac:cxnSpMkLst>
        </pc:cxnChg>
        <pc:cxnChg chg="mod">
          <ac:chgData name="ANTONINO INDELICATO" userId="78fdb576-f322-4c01-901e-05cf1ed96118" providerId="ADAL" clId="{EA811707-BE32-428F-B2EC-9ADF8AE1B85B}" dt="2023-01-10T17:53:32.981" v="1455"/>
          <ac:cxnSpMkLst>
            <pc:docMk/>
            <pc:sldMk cId="1203217458" sldId="710"/>
            <ac:cxnSpMk id="22" creationId="{668B0F26-EC5E-3A40-5BE6-0AF5D264E00E}"/>
          </ac:cxnSpMkLst>
        </pc:cxnChg>
        <pc:cxnChg chg="mod">
          <ac:chgData name="ANTONINO INDELICATO" userId="78fdb576-f322-4c01-901e-05cf1ed96118" providerId="ADAL" clId="{EA811707-BE32-428F-B2EC-9ADF8AE1B85B}" dt="2023-01-10T17:53:32.981" v="1455"/>
          <ac:cxnSpMkLst>
            <pc:docMk/>
            <pc:sldMk cId="1203217458" sldId="710"/>
            <ac:cxnSpMk id="23" creationId="{5CE9D263-7DA0-9FD0-829A-AF42CD16FCC1}"/>
          </ac:cxnSpMkLst>
        </pc:cxnChg>
        <pc:cxnChg chg="mod">
          <ac:chgData name="ANTONINO INDELICATO" userId="78fdb576-f322-4c01-901e-05cf1ed96118" providerId="ADAL" clId="{EA811707-BE32-428F-B2EC-9ADF8AE1B85B}" dt="2023-01-10T17:53:32.981" v="1455"/>
          <ac:cxnSpMkLst>
            <pc:docMk/>
            <pc:sldMk cId="1203217458" sldId="710"/>
            <ac:cxnSpMk id="24" creationId="{088AFC3B-5475-F102-27D4-68F94BD06D52}"/>
          </ac:cxnSpMkLst>
        </pc:cxnChg>
        <pc:cxnChg chg="mod">
          <ac:chgData name="ANTONINO INDELICATO" userId="78fdb576-f322-4c01-901e-05cf1ed96118" providerId="ADAL" clId="{EA811707-BE32-428F-B2EC-9ADF8AE1B85B}" dt="2023-01-10T17:53:32.981" v="1455"/>
          <ac:cxnSpMkLst>
            <pc:docMk/>
            <pc:sldMk cId="1203217458" sldId="710"/>
            <ac:cxnSpMk id="25" creationId="{1F869F87-FAFB-976C-291A-B3CDE4A7E596}"/>
          </ac:cxnSpMkLst>
        </pc:cxnChg>
        <pc:cxnChg chg="mod">
          <ac:chgData name="ANTONINO INDELICATO" userId="78fdb576-f322-4c01-901e-05cf1ed96118" providerId="ADAL" clId="{EA811707-BE32-428F-B2EC-9ADF8AE1B85B}" dt="2023-01-10T17:53:32.981" v="1455"/>
          <ac:cxnSpMkLst>
            <pc:docMk/>
            <pc:sldMk cId="1203217458" sldId="710"/>
            <ac:cxnSpMk id="26" creationId="{8DA57382-C38B-31FF-2DC8-D1B251B62C86}"/>
          </ac:cxnSpMkLst>
        </pc:cxnChg>
        <pc:cxnChg chg="mod">
          <ac:chgData name="ANTONINO INDELICATO" userId="78fdb576-f322-4c01-901e-05cf1ed96118" providerId="ADAL" clId="{EA811707-BE32-428F-B2EC-9ADF8AE1B85B}" dt="2023-01-10T17:54:07.945" v="1457"/>
          <ac:cxnSpMkLst>
            <pc:docMk/>
            <pc:sldMk cId="1203217458" sldId="710"/>
            <ac:cxnSpMk id="39" creationId="{9DBAE812-8887-DED3-F04B-C4DC2438B8F5}"/>
          </ac:cxnSpMkLst>
        </pc:cxnChg>
        <pc:cxnChg chg="mod">
          <ac:chgData name="ANTONINO INDELICATO" userId="78fdb576-f322-4c01-901e-05cf1ed96118" providerId="ADAL" clId="{EA811707-BE32-428F-B2EC-9ADF8AE1B85B}" dt="2023-01-10T17:54:07.945" v="1457"/>
          <ac:cxnSpMkLst>
            <pc:docMk/>
            <pc:sldMk cId="1203217458" sldId="710"/>
            <ac:cxnSpMk id="40" creationId="{E38E11A2-4009-1A7B-3533-9F8742037D9F}"/>
          </ac:cxnSpMkLst>
        </pc:cxnChg>
        <pc:cxnChg chg="mod">
          <ac:chgData name="ANTONINO INDELICATO" userId="78fdb576-f322-4c01-901e-05cf1ed96118" providerId="ADAL" clId="{EA811707-BE32-428F-B2EC-9ADF8AE1B85B}" dt="2023-01-10T17:54:07.945" v="1457"/>
          <ac:cxnSpMkLst>
            <pc:docMk/>
            <pc:sldMk cId="1203217458" sldId="710"/>
            <ac:cxnSpMk id="41" creationId="{5E9209D7-2E26-6221-64C9-BE8896A649C9}"/>
          </ac:cxnSpMkLst>
        </pc:cxnChg>
        <pc:cxnChg chg="del mod">
          <ac:chgData name="ANTONINO INDELICATO" userId="78fdb576-f322-4c01-901e-05cf1ed96118" providerId="ADAL" clId="{EA811707-BE32-428F-B2EC-9ADF8AE1B85B}" dt="2023-01-10T17:58:18.729" v="1511" actId="478"/>
          <ac:cxnSpMkLst>
            <pc:docMk/>
            <pc:sldMk cId="1203217458" sldId="710"/>
            <ac:cxnSpMk id="42" creationId="{FF247539-20B1-CB15-86D6-871AAD50E820}"/>
          </ac:cxnSpMkLst>
        </pc:cxnChg>
        <pc:cxnChg chg="del mod">
          <ac:chgData name="ANTONINO INDELICATO" userId="78fdb576-f322-4c01-901e-05cf1ed96118" providerId="ADAL" clId="{EA811707-BE32-428F-B2EC-9ADF8AE1B85B}" dt="2023-01-10T18:03:24.919" v="1590" actId="478"/>
          <ac:cxnSpMkLst>
            <pc:docMk/>
            <pc:sldMk cId="1203217458" sldId="710"/>
            <ac:cxnSpMk id="43" creationId="{7E24B9E9-8129-BF8E-FC7A-CDED429BEFB0}"/>
          </ac:cxnSpMkLst>
        </pc:cxnChg>
        <pc:cxnChg chg="del mod">
          <ac:chgData name="ANTONINO INDELICATO" userId="78fdb576-f322-4c01-901e-05cf1ed96118" providerId="ADAL" clId="{EA811707-BE32-428F-B2EC-9ADF8AE1B85B}" dt="2023-01-10T17:58:21.346" v="1512" actId="478"/>
          <ac:cxnSpMkLst>
            <pc:docMk/>
            <pc:sldMk cId="1203217458" sldId="710"/>
            <ac:cxnSpMk id="44" creationId="{16AE20A3-177A-F445-EDC7-FEA88E411660}"/>
          </ac:cxnSpMkLst>
        </pc:cxnChg>
        <pc:cxnChg chg="mod">
          <ac:chgData name="ANTONINO INDELICATO" userId="78fdb576-f322-4c01-901e-05cf1ed96118" providerId="ADAL" clId="{EA811707-BE32-428F-B2EC-9ADF8AE1B85B}" dt="2023-01-10T17:54:07.945" v="1457"/>
          <ac:cxnSpMkLst>
            <pc:docMk/>
            <pc:sldMk cId="1203217458" sldId="710"/>
            <ac:cxnSpMk id="52" creationId="{B33BDBB4-4AEB-2CE8-0BB7-0956DEC826A9}"/>
          </ac:cxnSpMkLst>
        </pc:cxnChg>
        <pc:cxnChg chg="mod">
          <ac:chgData name="ANTONINO INDELICATO" userId="78fdb576-f322-4c01-901e-05cf1ed96118" providerId="ADAL" clId="{EA811707-BE32-428F-B2EC-9ADF8AE1B85B}" dt="2023-01-10T17:54:07.945" v="1457"/>
          <ac:cxnSpMkLst>
            <pc:docMk/>
            <pc:sldMk cId="1203217458" sldId="710"/>
            <ac:cxnSpMk id="53" creationId="{30D63058-834D-DE5B-AB01-5CC96C200015}"/>
          </ac:cxnSpMkLst>
        </pc:cxnChg>
        <pc:cxnChg chg="mod">
          <ac:chgData name="ANTONINO INDELICATO" userId="78fdb576-f322-4c01-901e-05cf1ed96118" providerId="ADAL" clId="{EA811707-BE32-428F-B2EC-9ADF8AE1B85B}" dt="2023-01-10T17:54:07.945" v="1457"/>
          <ac:cxnSpMkLst>
            <pc:docMk/>
            <pc:sldMk cId="1203217458" sldId="710"/>
            <ac:cxnSpMk id="54" creationId="{C6804CE5-CEF6-0A2E-232A-26B4D4BD52ED}"/>
          </ac:cxnSpMkLst>
        </pc:cxnChg>
        <pc:cxnChg chg="del mod">
          <ac:chgData name="ANTONINO INDELICATO" userId="78fdb576-f322-4c01-901e-05cf1ed96118" providerId="ADAL" clId="{EA811707-BE32-428F-B2EC-9ADF8AE1B85B}" dt="2023-01-10T18:06:09.559" v="1752" actId="478"/>
          <ac:cxnSpMkLst>
            <pc:docMk/>
            <pc:sldMk cId="1203217458" sldId="710"/>
            <ac:cxnSpMk id="55" creationId="{DB205A26-EA0F-6521-859D-7ABC7F34899D}"/>
          </ac:cxnSpMkLst>
        </pc:cxnChg>
        <pc:cxnChg chg="del mod">
          <ac:chgData name="ANTONINO INDELICATO" userId="78fdb576-f322-4c01-901e-05cf1ed96118" providerId="ADAL" clId="{EA811707-BE32-428F-B2EC-9ADF8AE1B85B}" dt="2023-01-10T18:06:06.254" v="1750" actId="478"/>
          <ac:cxnSpMkLst>
            <pc:docMk/>
            <pc:sldMk cId="1203217458" sldId="710"/>
            <ac:cxnSpMk id="56" creationId="{FA331216-C3DF-F8E8-68D8-205042C07B16}"/>
          </ac:cxnSpMkLst>
        </pc:cxnChg>
        <pc:cxnChg chg="del mod">
          <ac:chgData name="ANTONINO INDELICATO" userId="78fdb576-f322-4c01-901e-05cf1ed96118" providerId="ADAL" clId="{EA811707-BE32-428F-B2EC-9ADF8AE1B85B}" dt="2023-01-10T18:06:08.006" v="1751" actId="478"/>
          <ac:cxnSpMkLst>
            <pc:docMk/>
            <pc:sldMk cId="1203217458" sldId="710"/>
            <ac:cxnSpMk id="57" creationId="{AC9F2FC4-6532-7A94-5D06-F1C5B26C7907}"/>
          </ac:cxnSpMkLst>
        </pc:cxnChg>
        <pc:cxnChg chg="add mod">
          <ac:chgData name="ANTONINO INDELICATO" userId="78fdb576-f322-4c01-901e-05cf1ed96118" providerId="ADAL" clId="{EA811707-BE32-428F-B2EC-9ADF8AE1B85B}" dt="2023-01-10T18:20:52.478" v="1975" actId="1076"/>
          <ac:cxnSpMkLst>
            <pc:docMk/>
            <pc:sldMk cId="1203217458" sldId="710"/>
            <ac:cxnSpMk id="72" creationId="{F96B29E3-B642-1828-95A0-1BB1CEA7AC93}"/>
          </ac:cxnSpMkLst>
        </pc:cxnChg>
        <pc:cxnChg chg="mod">
          <ac:chgData name="ANTONINO INDELICATO" userId="78fdb576-f322-4c01-901e-05cf1ed96118" providerId="ADAL" clId="{EA811707-BE32-428F-B2EC-9ADF8AE1B85B}" dt="2023-01-10T18:22:51.376" v="2049"/>
          <ac:cxnSpMkLst>
            <pc:docMk/>
            <pc:sldMk cId="1203217458" sldId="710"/>
            <ac:cxnSpMk id="75" creationId="{C8AF27BD-ECB0-8500-09F8-4406EBF5D07B}"/>
          </ac:cxnSpMkLst>
        </pc:cxnChg>
        <pc:cxnChg chg="mod">
          <ac:chgData name="ANTONINO INDELICATO" userId="78fdb576-f322-4c01-901e-05cf1ed96118" providerId="ADAL" clId="{EA811707-BE32-428F-B2EC-9ADF8AE1B85B}" dt="2023-01-10T18:24:53.422" v="2058" actId="571"/>
          <ac:cxnSpMkLst>
            <pc:docMk/>
            <pc:sldMk cId="1203217458" sldId="710"/>
            <ac:cxnSpMk id="81" creationId="{36BE2468-F44F-EB0C-7CBC-57B71C8A299F}"/>
          </ac:cxnSpMkLst>
        </pc:cxnChg>
        <pc:cxnChg chg="del mod topLvl">
          <ac:chgData name="ANTONINO INDELICATO" userId="78fdb576-f322-4c01-901e-05cf1ed96118" providerId="ADAL" clId="{EA811707-BE32-428F-B2EC-9ADF8AE1B85B}" dt="2023-01-10T18:25:19.094" v="2065" actId="478"/>
          <ac:cxnSpMkLst>
            <pc:docMk/>
            <pc:sldMk cId="1203217458" sldId="710"/>
            <ac:cxnSpMk id="87" creationId="{608F2DF3-56DC-C0D8-3195-0F20DFEDB85D}"/>
          </ac:cxnSpMkLst>
        </pc:cxnChg>
      </pc:sldChg>
      <pc:sldChg chg="modSp del mod">
        <pc:chgData name="ANTONINO INDELICATO" userId="78fdb576-f322-4c01-901e-05cf1ed96118" providerId="ADAL" clId="{EA811707-BE32-428F-B2EC-9ADF8AE1B85B}" dt="2023-01-10T17:48:07.170" v="1454" actId="2696"/>
        <pc:sldMkLst>
          <pc:docMk/>
          <pc:sldMk cId="443958502" sldId="715"/>
        </pc:sldMkLst>
        <pc:spChg chg="mod">
          <ac:chgData name="ANTONINO INDELICATO" userId="78fdb576-f322-4c01-901e-05cf1ed96118" providerId="ADAL" clId="{EA811707-BE32-428F-B2EC-9ADF8AE1B85B}" dt="2023-01-10T17:47:49.989" v="1453" actId="1076"/>
          <ac:spMkLst>
            <pc:docMk/>
            <pc:sldMk cId="443958502" sldId="715"/>
            <ac:spMk id="5" creationId="{8435FB6C-F9C1-F6D4-7B27-07D66D0E63A4}"/>
          </ac:spMkLst>
        </pc:spChg>
      </pc:sldChg>
      <pc:sldChg chg="add del">
        <pc:chgData name="ANTONINO INDELICATO" userId="78fdb576-f322-4c01-901e-05cf1ed96118" providerId="ADAL" clId="{EA811707-BE32-428F-B2EC-9ADF8AE1B85B}" dt="2023-01-10T18:22:19.926" v="2048" actId="47"/>
        <pc:sldMkLst>
          <pc:docMk/>
          <pc:sldMk cId="2353468489" sldId="719"/>
        </pc:sldMkLst>
      </pc:sldChg>
      <pc:sldChg chg="modSp mod">
        <pc:chgData name="ANTONINO INDELICATO" userId="78fdb576-f322-4c01-901e-05cf1ed96118" providerId="ADAL" clId="{EA811707-BE32-428F-B2EC-9ADF8AE1B85B}" dt="2023-01-10T18:10:26.976" v="1937" actId="20577"/>
        <pc:sldMkLst>
          <pc:docMk/>
          <pc:sldMk cId="3538307370" sldId="719"/>
        </pc:sldMkLst>
        <pc:spChg chg="mod">
          <ac:chgData name="ANTONINO INDELICATO" userId="78fdb576-f322-4c01-901e-05cf1ed96118" providerId="ADAL" clId="{EA811707-BE32-428F-B2EC-9ADF8AE1B85B}" dt="2023-01-10T18:10:26.976" v="1937" actId="20577"/>
          <ac:spMkLst>
            <pc:docMk/>
            <pc:sldMk cId="3538307370" sldId="719"/>
            <ac:spMk id="45" creationId="{FB1ADACF-B172-2E39-5A99-590F24E074B5}"/>
          </ac:spMkLst>
        </pc:spChg>
      </pc:sldChg>
      <pc:sldChg chg="delSp modSp mod">
        <pc:chgData name="ANTONINO INDELICATO" userId="78fdb576-f322-4c01-901e-05cf1ed96118" providerId="ADAL" clId="{EA811707-BE32-428F-B2EC-9ADF8AE1B85B}" dt="2023-01-10T18:19:35.634" v="1954" actId="14100"/>
        <pc:sldMkLst>
          <pc:docMk/>
          <pc:sldMk cId="3538307370" sldId="720"/>
        </pc:sldMkLst>
        <pc:spChg chg="mod">
          <ac:chgData name="ANTONINO INDELICATO" userId="78fdb576-f322-4c01-901e-05cf1ed96118" providerId="ADAL" clId="{EA811707-BE32-428F-B2EC-9ADF8AE1B85B}" dt="2023-01-10T18:19:13.288" v="1946" actId="20577"/>
          <ac:spMkLst>
            <pc:docMk/>
            <pc:sldMk cId="3538307370" sldId="720"/>
            <ac:spMk id="4" creationId="{B71F324C-7B60-413D-9996-2CB5B340CD1A}"/>
          </ac:spMkLst>
        </pc:spChg>
        <pc:spChg chg="mod">
          <ac:chgData name="ANTONINO INDELICATO" userId="78fdb576-f322-4c01-901e-05cf1ed96118" providerId="ADAL" clId="{EA811707-BE32-428F-B2EC-9ADF8AE1B85B}" dt="2023-01-10T18:19:35.634" v="1954" actId="14100"/>
          <ac:spMkLst>
            <pc:docMk/>
            <pc:sldMk cId="3538307370" sldId="720"/>
            <ac:spMk id="45" creationId="{FB1ADACF-B172-2E39-5A99-590F24E074B5}"/>
          </ac:spMkLst>
        </pc:spChg>
        <pc:spChg chg="del mod">
          <ac:chgData name="ANTONINO INDELICATO" userId="78fdb576-f322-4c01-901e-05cf1ed96118" providerId="ADAL" clId="{EA811707-BE32-428F-B2EC-9ADF8AE1B85B}" dt="2023-01-10T18:19:29.841" v="1952" actId="478"/>
          <ac:spMkLst>
            <pc:docMk/>
            <pc:sldMk cId="3538307370" sldId="720"/>
            <ac:spMk id="46" creationId="{25D501F9-B20F-EB4B-B838-3AE3A21D9405}"/>
          </ac:spMkLst>
        </pc:spChg>
        <pc:spChg chg="del">
          <ac:chgData name="ANTONINO INDELICATO" userId="78fdb576-f322-4c01-901e-05cf1ed96118" providerId="ADAL" clId="{EA811707-BE32-428F-B2EC-9ADF8AE1B85B}" dt="2023-01-10T18:19:26.201" v="1950" actId="478"/>
          <ac:spMkLst>
            <pc:docMk/>
            <pc:sldMk cId="3538307370" sldId="720"/>
            <ac:spMk id="47" creationId="{D2DB9B9C-9845-E4AE-8888-8F6908127F47}"/>
          </ac:spMkLst>
        </pc:spChg>
        <pc:spChg chg="del">
          <ac:chgData name="ANTONINO INDELICATO" userId="78fdb576-f322-4c01-901e-05cf1ed96118" providerId="ADAL" clId="{EA811707-BE32-428F-B2EC-9ADF8AE1B85B}" dt="2023-01-10T18:19:24.464" v="1949" actId="478"/>
          <ac:spMkLst>
            <pc:docMk/>
            <pc:sldMk cId="3538307370" sldId="720"/>
            <ac:spMk id="48" creationId="{E87F2368-5515-F8DF-669F-F49DCE182388}"/>
          </ac:spMkLst>
        </pc:spChg>
        <pc:cxnChg chg="del">
          <ac:chgData name="ANTONINO INDELICATO" userId="78fdb576-f322-4c01-901e-05cf1ed96118" providerId="ADAL" clId="{EA811707-BE32-428F-B2EC-9ADF8AE1B85B}" dt="2023-01-10T18:19:32.465" v="1953" actId="478"/>
          <ac:cxnSpMkLst>
            <pc:docMk/>
            <pc:sldMk cId="3538307370" sldId="720"/>
            <ac:cxnSpMk id="40" creationId="{E38E11A2-4009-1A7B-3533-9F8742037D9F}"/>
          </ac:cxnSpMkLst>
        </pc:cxnChg>
        <pc:cxnChg chg="del">
          <ac:chgData name="ANTONINO INDELICATO" userId="78fdb576-f322-4c01-901e-05cf1ed96118" providerId="ADAL" clId="{EA811707-BE32-428F-B2EC-9ADF8AE1B85B}" dt="2023-01-10T18:19:17.472" v="1947" actId="478"/>
          <ac:cxnSpMkLst>
            <pc:docMk/>
            <pc:sldMk cId="3538307370" sldId="720"/>
            <ac:cxnSpMk id="41" creationId="{5E9209D7-2E26-6221-64C9-BE8896A649C9}"/>
          </ac:cxnSpMkLst>
        </pc:cxnChg>
        <pc:cxnChg chg="del">
          <ac:chgData name="ANTONINO INDELICATO" userId="78fdb576-f322-4c01-901e-05cf1ed96118" providerId="ADAL" clId="{EA811707-BE32-428F-B2EC-9ADF8AE1B85B}" dt="2023-01-10T18:19:19.993" v="1948" actId="478"/>
          <ac:cxnSpMkLst>
            <pc:docMk/>
            <pc:sldMk cId="3538307370" sldId="720"/>
            <ac:cxnSpMk id="43" creationId="{7E24B9E9-8129-BF8E-FC7A-CDED429BEFB0}"/>
          </ac:cxnSpMkLst>
        </pc:cxnChg>
      </pc:sldChg>
      <pc:sldChg chg="addSp delSp modSp mod">
        <pc:chgData name="ANTONINO INDELICATO" userId="78fdb576-f322-4c01-901e-05cf1ed96118" providerId="ADAL" clId="{EA811707-BE32-428F-B2EC-9ADF8AE1B85B}" dt="2023-01-10T19:05:57.215" v="2438" actId="20577"/>
        <pc:sldMkLst>
          <pc:docMk/>
          <pc:sldMk cId="808124810" sldId="721"/>
        </pc:sldMkLst>
        <pc:spChg chg="add del">
          <ac:chgData name="ANTONINO INDELICATO" userId="78fdb576-f322-4c01-901e-05cf1ed96118" providerId="ADAL" clId="{EA811707-BE32-428F-B2EC-9ADF8AE1B85B}" dt="2023-01-10T18:30:12.566" v="2072"/>
          <ac:spMkLst>
            <pc:docMk/>
            <pc:sldMk cId="808124810" sldId="721"/>
            <ac:spMk id="2" creationId="{C8D9FFD3-E1B7-330C-5EE1-7C3D26530FC4}"/>
          </ac:spMkLst>
        </pc:spChg>
        <pc:spChg chg="add del">
          <ac:chgData name="ANTONINO INDELICATO" userId="78fdb576-f322-4c01-901e-05cf1ed96118" providerId="ADAL" clId="{EA811707-BE32-428F-B2EC-9ADF8AE1B85B}" dt="2023-01-10T18:31:31.887" v="2085" actId="478"/>
          <ac:spMkLst>
            <pc:docMk/>
            <pc:sldMk cId="808124810" sldId="721"/>
            <ac:spMk id="3" creationId="{4173A804-20AB-486C-333F-9BAEC496864D}"/>
          </ac:spMkLst>
        </pc:spChg>
        <pc:spChg chg="del">
          <ac:chgData name="ANTONINO INDELICATO" userId="78fdb576-f322-4c01-901e-05cf1ed96118" providerId="ADAL" clId="{EA811707-BE32-428F-B2EC-9ADF8AE1B85B}" dt="2023-01-10T18:28:19.498" v="2068" actId="478"/>
          <ac:spMkLst>
            <pc:docMk/>
            <pc:sldMk cId="808124810" sldId="721"/>
            <ac:spMk id="4" creationId="{36337491-A9B0-FA0C-BF09-8E6B7AB445F7}"/>
          </ac:spMkLst>
        </pc:spChg>
        <pc:spChg chg="del">
          <ac:chgData name="ANTONINO INDELICATO" userId="78fdb576-f322-4c01-901e-05cf1ed96118" providerId="ADAL" clId="{EA811707-BE32-428F-B2EC-9ADF8AE1B85B}" dt="2023-01-10T18:28:21.930" v="2069" actId="478"/>
          <ac:spMkLst>
            <pc:docMk/>
            <pc:sldMk cId="808124810" sldId="721"/>
            <ac:spMk id="5" creationId="{10B79822-F371-1DBB-2C6E-9DF69E3E86BD}"/>
          </ac:spMkLst>
        </pc:spChg>
        <pc:spChg chg="del">
          <ac:chgData name="ANTONINO INDELICATO" userId="78fdb576-f322-4c01-901e-05cf1ed96118" providerId="ADAL" clId="{EA811707-BE32-428F-B2EC-9ADF8AE1B85B}" dt="2023-01-10T18:47:05.670" v="2203" actId="478"/>
          <ac:spMkLst>
            <pc:docMk/>
            <pc:sldMk cId="808124810" sldId="721"/>
            <ac:spMk id="6" creationId="{6CF8C35D-8126-6B4D-12BF-61DC4B3C6AEC}"/>
          </ac:spMkLst>
        </pc:spChg>
        <pc:spChg chg="del">
          <ac:chgData name="ANTONINO INDELICATO" userId="78fdb576-f322-4c01-901e-05cf1ed96118" providerId="ADAL" clId="{EA811707-BE32-428F-B2EC-9ADF8AE1B85B}" dt="2023-01-10T18:28:15.690" v="2067" actId="478"/>
          <ac:spMkLst>
            <pc:docMk/>
            <pc:sldMk cId="808124810" sldId="721"/>
            <ac:spMk id="7" creationId="{4A396624-2D79-7193-4CB9-A7A98E6803DC}"/>
          </ac:spMkLst>
        </pc:spChg>
        <pc:spChg chg="mod">
          <ac:chgData name="ANTONINO INDELICATO" userId="78fdb576-f322-4c01-901e-05cf1ed96118" providerId="ADAL" clId="{EA811707-BE32-428F-B2EC-9ADF8AE1B85B}" dt="2023-01-10T18:28:42.908" v="2070" actId="1076"/>
          <ac:spMkLst>
            <pc:docMk/>
            <pc:sldMk cId="808124810" sldId="721"/>
            <ac:spMk id="8" creationId="{A27F678B-62B1-AD26-1B06-8D5C9778F290}"/>
          </ac:spMkLst>
        </pc:spChg>
        <pc:spChg chg="mod">
          <ac:chgData name="ANTONINO INDELICATO" userId="78fdb576-f322-4c01-901e-05cf1ed96118" providerId="ADAL" clId="{EA811707-BE32-428F-B2EC-9ADF8AE1B85B}" dt="2023-01-10T19:05:57.215" v="2438" actId="20577"/>
          <ac:spMkLst>
            <pc:docMk/>
            <pc:sldMk cId="808124810" sldId="721"/>
            <ac:spMk id="9" creationId="{EB6D0CCE-A2C1-A3B2-0669-09A7654E3EF2}"/>
          </ac:spMkLst>
        </pc:spChg>
        <pc:spChg chg="add mod">
          <ac:chgData name="ANTONINO INDELICATO" userId="78fdb576-f322-4c01-901e-05cf1ed96118" providerId="ADAL" clId="{EA811707-BE32-428F-B2EC-9ADF8AE1B85B}" dt="2023-01-10T18:47:05.873" v="2204"/>
          <ac:spMkLst>
            <pc:docMk/>
            <pc:sldMk cId="808124810" sldId="721"/>
            <ac:spMk id="10" creationId="{3CC4ACFC-A774-D72F-8677-5D3E5005C47E}"/>
          </ac:spMkLst>
        </pc:spChg>
        <pc:spChg chg="del mod">
          <ac:chgData name="ANTONINO INDELICATO" userId="78fdb576-f322-4c01-901e-05cf1ed96118" providerId="ADAL" clId="{EA811707-BE32-428F-B2EC-9ADF8AE1B85B}" dt="2023-01-10T18:31:31.887" v="2085" actId="478"/>
          <ac:spMkLst>
            <pc:docMk/>
            <pc:sldMk cId="808124810" sldId="721"/>
            <ac:spMk id="11" creationId="{5C1B6A81-E272-F5E6-773C-0CCAC03E176F}"/>
          </ac:spMkLst>
        </pc:spChg>
        <pc:spChg chg="del mod">
          <ac:chgData name="ANTONINO INDELICATO" userId="78fdb576-f322-4c01-901e-05cf1ed96118" providerId="ADAL" clId="{EA811707-BE32-428F-B2EC-9ADF8AE1B85B}" dt="2023-01-10T18:46:17.802" v="2202" actId="478"/>
          <ac:spMkLst>
            <pc:docMk/>
            <pc:sldMk cId="808124810" sldId="721"/>
            <ac:spMk id="13" creationId="{A9754EE3-3FCF-AA5B-EC2C-2238A69CB050}"/>
          </ac:spMkLst>
        </pc:spChg>
      </pc:sldChg>
      <pc:sldChg chg="addSp delSp modSp mod">
        <pc:chgData name="ANTONINO INDELICATO" userId="78fdb576-f322-4c01-901e-05cf1ed96118" providerId="ADAL" clId="{EA811707-BE32-428F-B2EC-9ADF8AE1B85B}" dt="2023-01-10T19:10:47.034" v="2551" actId="20577"/>
        <pc:sldMkLst>
          <pc:docMk/>
          <pc:sldMk cId="862558620" sldId="722"/>
        </pc:sldMkLst>
        <pc:spChg chg="add del">
          <ac:chgData name="ANTONINO INDELICATO" userId="78fdb576-f322-4c01-901e-05cf1ed96118" providerId="ADAL" clId="{EA811707-BE32-428F-B2EC-9ADF8AE1B85B}" dt="2023-01-10T18:36:03.481" v="2122"/>
          <ac:spMkLst>
            <pc:docMk/>
            <pc:sldMk cId="862558620" sldId="722"/>
            <ac:spMk id="4" creationId="{E7113AD4-C27E-7213-5F57-242A01BB6114}"/>
          </ac:spMkLst>
        </pc:spChg>
        <pc:spChg chg="mod">
          <ac:chgData name="ANTONINO INDELICATO" userId="78fdb576-f322-4c01-901e-05cf1ed96118" providerId="ADAL" clId="{EA811707-BE32-428F-B2EC-9ADF8AE1B85B}" dt="2023-01-10T19:08:43.886" v="2452" actId="1076"/>
          <ac:spMkLst>
            <pc:docMk/>
            <pc:sldMk cId="862558620" sldId="722"/>
            <ac:spMk id="5" creationId="{7CCA9573-5FFA-95B7-86C2-13C67A76D273}"/>
          </ac:spMkLst>
        </pc:spChg>
        <pc:spChg chg="add del">
          <ac:chgData name="ANTONINO INDELICATO" userId="78fdb576-f322-4c01-901e-05cf1ed96118" providerId="ADAL" clId="{EA811707-BE32-428F-B2EC-9ADF8AE1B85B}" dt="2023-01-10T18:38:49.165" v="2186"/>
          <ac:spMkLst>
            <pc:docMk/>
            <pc:sldMk cId="862558620" sldId="722"/>
            <ac:spMk id="6" creationId="{87A598B0-E04A-73BC-74BE-8D43F10FD68E}"/>
          </ac:spMkLst>
        </pc:spChg>
        <pc:spChg chg="del mod">
          <ac:chgData name="ANTONINO INDELICATO" userId="78fdb576-f322-4c01-901e-05cf1ed96118" providerId="ADAL" clId="{EA811707-BE32-428F-B2EC-9ADF8AE1B85B}" dt="2023-01-10T18:37:56.771" v="2181" actId="478"/>
          <ac:spMkLst>
            <pc:docMk/>
            <pc:sldMk cId="862558620" sldId="722"/>
            <ac:spMk id="7" creationId="{663EC4C9-2400-029A-1484-025E7CF5D34E}"/>
          </ac:spMkLst>
        </pc:spChg>
        <pc:spChg chg="add mod">
          <ac:chgData name="ANTONINO INDELICATO" userId="78fdb576-f322-4c01-901e-05cf1ed96118" providerId="ADAL" clId="{EA811707-BE32-428F-B2EC-9ADF8AE1B85B}" dt="2023-01-10T19:09:24.186" v="2479" actId="20577"/>
          <ac:spMkLst>
            <pc:docMk/>
            <pc:sldMk cId="862558620" sldId="722"/>
            <ac:spMk id="8" creationId="{5BB4C441-544B-F69F-38B6-D58E187875E3}"/>
          </ac:spMkLst>
        </pc:spChg>
        <pc:spChg chg="add mod">
          <ac:chgData name="ANTONINO INDELICATO" userId="78fdb576-f322-4c01-901e-05cf1ed96118" providerId="ADAL" clId="{EA811707-BE32-428F-B2EC-9ADF8AE1B85B}" dt="2023-01-10T19:09:31.520" v="2480"/>
          <ac:spMkLst>
            <pc:docMk/>
            <pc:sldMk cId="862558620" sldId="722"/>
            <ac:spMk id="10" creationId="{2C24E89F-B3D9-BF4F-1635-4CE0CBA932E9}"/>
          </ac:spMkLst>
        </pc:spChg>
        <pc:spChg chg="add del mod">
          <ac:chgData name="ANTONINO INDELICATO" userId="78fdb576-f322-4c01-901e-05cf1ed96118" providerId="ADAL" clId="{EA811707-BE32-428F-B2EC-9ADF8AE1B85B}" dt="2023-01-10T19:07:45.986" v="2449"/>
          <ac:spMkLst>
            <pc:docMk/>
            <pc:sldMk cId="862558620" sldId="722"/>
            <ac:spMk id="12" creationId="{C736B1E7-D1FC-3398-4495-0343F073F2BF}"/>
          </ac:spMkLst>
        </pc:spChg>
        <pc:spChg chg="add del mod">
          <ac:chgData name="ANTONINO INDELICATO" userId="78fdb576-f322-4c01-901e-05cf1ed96118" providerId="ADAL" clId="{EA811707-BE32-428F-B2EC-9ADF8AE1B85B}" dt="2023-01-10T19:07:45.986" v="2449"/>
          <ac:spMkLst>
            <pc:docMk/>
            <pc:sldMk cId="862558620" sldId="722"/>
            <ac:spMk id="13" creationId="{EB76A058-0CC9-276B-784A-7806C39DFF9C}"/>
          </ac:spMkLst>
        </pc:spChg>
        <pc:spChg chg="add mod">
          <ac:chgData name="ANTONINO INDELICATO" userId="78fdb576-f322-4c01-901e-05cf1ed96118" providerId="ADAL" clId="{EA811707-BE32-428F-B2EC-9ADF8AE1B85B}" dt="2023-01-10T19:10:12.759" v="2499" actId="20577"/>
          <ac:spMkLst>
            <pc:docMk/>
            <pc:sldMk cId="862558620" sldId="722"/>
            <ac:spMk id="15" creationId="{FD025C49-24F6-F150-3A6F-EBA09C7EB2AE}"/>
          </ac:spMkLst>
        </pc:spChg>
        <pc:spChg chg="add mod">
          <ac:chgData name="ANTONINO INDELICATO" userId="78fdb576-f322-4c01-901e-05cf1ed96118" providerId="ADAL" clId="{EA811707-BE32-428F-B2EC-9ADF8AE1B85B}" dt="2023-01-10T19:10:47.034" v="2551" actId="20577"/>
          <ac:spMkLst>
            <pc:docMk/>
            <pc:sldMk cId="862558620" sldId="722"/>
            <ac:spMk id="17" creationId="{2C43FEA9-3AC0-89DD-4358-1BFF63EC9A2E}"/>
          </ac:spMkLst>
        </pc:spChg>
        <pc:cxnChg chg="add mod">
          <ac:chgData name="ANTONINO INDELICATO" userId="78fdb576-f322-4c01-901e-05cf1ed96118" providerId="ADAL" clId="{EA811707-BE32-428F-B2EC-9ADF8AE1B85B}" dt="2023-01-10T19:08:52.295" v="2453" actId="1076"/>
          <ac:cxnSpMkLst>
            <pc:docMk/>
            <pc:sldMk cId="862558620" sldId="722"/>
            <ac:cxnSpMk id="9" creationId="{CA1DB3BF-B052-F173-02AA-916338555FD6}"/>
          </ac:cxnSpMkLst>
        </pc:cxnChg>
        <pc:cxnChg chg="add mod">
          <ac:chgData name="ANTONINO INDELICATO" userId="78fdb576-f322-4c01-901e-05cf1ed96118" providerId="ADAL" clId="{EA811707-BE32-428F-B2EC-9ADF8AE1B85B}" dt="2023-01-10T19:07:39.137" v="2447" actId="1076"/>
          <ac:cxnSpMkLst>
            <pc:docMk/>
            <pc:sldMk cId="862558620" sldId="722"/>
            <ac:cxnSpMk id="11" creationId="{DFAD31DF-5E77-94EB-EB79-691AC5344FA9}"/>
          </ac:cxnSpMkLst>
        </pc:cxnChg>
        <pc:cxnChg chg="add del mod">
          <ac:chgData name="ANTONINO INDELICATO" userId="78fdb576-f322-4c01-901e-05cf1ed96118" providerId="ADAL" clId="{EA811707-BE32-428F-B2EC-9ADF8AE1B85B}" dt="2023-01-10T19:07:45.986" v="2449"/>
          <ac:cxnSpMkLst>
            <pc:docMk/>
            <pc:sldMk cId="862558620" sldId="722"/>
            <ac:cxnSpMk id="14" creationId="{7121E39E-D535-BDE8-0D2C-BA67F5427375}"/>
          </ac:cxnSpMkLst>
        </pc:cxnChg>
        <pc:cxnChg chg="add mod">
          <ac:chgData name="ANTONINO INDELICATO" userId="78fdb576-f322-4c01-901e-05cf1ed96118" providerId="ADAL" clId="{EA811707-BE32-428F-B2EC-9ADF8AE1B85B}" dt="2023-01-10T19:08:21.661" v="2451" actId="1076"/>
          <ac:cxnSpMkLst>
            <pc:docMk/>
            <pc:sldMk cId="862558620" sldId="722"/>
            <ac:cxnSpMk id="16" creationId="{8E3D44B0-2E9F-9C04-B002-ADBA3AAAE525}"/>
          </ac:cxnSpMkLst>
        </pc:cxnChg>
        <pc:cxnChg chg="add mod">
          <ac:chgData name="ANTONINO INDELICATO" userId="78fdb576-f322-4c01-901e-05cf1ed96118" providerId="ADAL" clId="{EA811707-BE32-428F-B2EC-9ADF8AE1B85B}" dt="2023-01-10T19:10:27.480" v="2501" actId="1076"/>
          <ac:cxnSpMkLst>
            <pc:docMk/>
            <pc:sldMk cId="862558620" sldId="722"/>
            <ac:cxnSpMk id="18" creationId="{4D08ACBD-74A6-A894-721F-A06B1954FD50}"/>
          </ac:cxnSpMkLst>
        </pc:cxnChg>
      </pc:sldChg>
      <pc:sldChg chg="addSp delSp modSp mod">
        <pc:chgData name="ANTONINO INDELICATO" userId="78fdb576-f322-4c01-901e-05cf1ed96118" providerId="ADAL" clId="{EA811707-BE32-428F-B2EC-9ADF8AE1B85B}" dt="2023-01-10T19:06:28.011" v="2440" actId="1076"/>
        <pc:sldMkLst>
          <pc:docMk/>
          <pc:sldMk cId="1937291993" sldId="723"/>
        </pc:sldMkLst>
        <pc:spChg chg="add del mod">
          <ac:chgData name="ANTONINO INDELICATO" userId="78fdb576-f322-4c01-901e-05cf1ed96118" providerId="ADAL" clId="{EA811707-BE32-428F-B2EC-9ADF8AE1B85B}" dt="2023-01-10T18:59:18.541" v="2404" actId="478"/>
          <ac:spMkLst>
            <pc:docMk/>
            <pc:sldMk cId="1937291993" sldId="723"/>
            <ac:spMk id="3" creationId="{8903F934-D503-F540-2C6A-86A2B0B3B3C4}"/>
          </ac:spMkLst>
        </pc:spChg>
        <pc:spChg chg="add mod">
          <ac:chgData name="ANTONINO INDELICATO" userId="78fdb576-f322-4c01-901e-05cf1ed96118" providerId="ADAL" clId="{EA811707-BE32-428F-B2EC-9ADF8AE1B85B}" dt="2023-01-10T19:00:04.872" v="2413" actId="20577"/>
          <ac:spMkLst>
            <pc:docMk/>
            <pc:sldMk cId="1937291993" sldId="723"/>
            <ac:spMk id="6" creationId="{32ED5F2A-D611-1136-1A59-CFD267210E26}"/>
          </ac:spMkLst>
        </pc:spChg>
        <pc:spChg chg="add del mod">
          <ac:chgData name="ANTONINO INDELICATO" userId="78fdb576-f322-4c01-901e-05cf1ed96118" providerId="ADAL" clId="{EA811707-BE32-428F-B2EC-9ADF8AE1B85B}" dt="2023-01-10T18:59:42.935" v="2409" actId="478"/>
          <ac:spMkLst>
            <pc:docMk/>
            <pc:sldMk cId="1937291993" sldId="723"/>
            <ac:spMk id="10" creationId="{E03BB7FA-EA27-FCB5-B24D-666F834DEB10}"/>
          </ac:spMkLst>
        </pc:spChg>
        <pc:spChg chg="add mod">
          <ac:chgData name="ANTONINO INDELICATO" userId="78fdb576-f322-4c01-901e-05cf1ed96118" providerId="ADAL" clId="{EA811707-BE32-428F-B2EC-9ADF8AE1B85B}" dt="2023-01-10T19:01:17.942" v="2431" actId="20577"/>
          <ac:spMkLst>
            <pc:docMk/>
            <pc:sldMk cId="1937291993" sldId="723"/>
            <ac:spMk id="11" creationId="{62B13B52-83F4-C4B0-747E-8ADAB4E7567C}"/>
          </ac:spMkLst>
        </pc:spChg>
        <pc:spChg chg="add mod">
          <ac:chgData name="ANTONINO INDELICATO" userId="78fdb576-f322-4c01-901e-05cf1ed96118" providerId="ADAL" clId="{EA811707-BE32-428F-B2EC-9ADF8AE1B85B}" dt="2023-01-10T19:00:00.273" v="2411" actId="571"/>
          <ac:spMkLst>
            <pc:docMk/>
            <pc:sldMk cId="1937291993" sldId="723"/>
            <ac:spMk id="12" creationId="{F8B91024-DE7C-8BF5-DF3B-0184F5F705D4}"/>
          </ac:spMkLst>
        </pc:spChg>
        <pc:cxnChg chg="add mod">
          <ac:chgData name="ANTONINO INDELICATO" userId="78fdb576-f322-4c01-901e-05cf1ed96118" providerId="ADAL" clId="{EA811707-BE32-428F-B2EC-9ADF8AE1B85B}" dt="2023-01-10T18:57:25.403" v="2347" actId="1076"/>
          <ac:cxnSpMkLst>
            <pc:docMk/>
            <pc:sldMk cId="1937291993" sldId="723"/>
            <ac:cxnSpMk id="2" creationId="{3E389C39-6B7C-8857-88F5-D05852B43593}"/>
          </ac:cxnSpMkLst>
        </pc:cxnChg>
        <pc:cxnChg chg="add mod">
          <ac:chgData name="ANTONINO INDELICATO" userId="78fdb576-f322-4c01-901e-05cf1ed96118" providerId="ADAL" clId="{EA811707-BE32-428F-B2EC-9ADF8AE1B85B}" dt="2023-01-10T18:57:29.723" v="2348" actId="571"/>
          <ac:cxnSpMkLst>
            <pc:docMk/>
            <pc:sldMk cId="1937291993" sldId="723"/>
            <ac:cxnSpMk id="4" creationId="{2A76F45B-5602-D462-6A3D-10222D379A38}"/>
          </ac:cxnSpMkLst>
        </pc:cxnChg>
        <pc:cxnChg chg="add mod">
          <ac:chgData name="ANTONINO INDELICATO" userId="78fdb576-f322-4c01-901e-05cf1ed96118" providerId="ADAL" clId="{EA811707-BE32-428F-B2EC-9ADF8AE1B85B}" dt="2023-01-10T19:06:28.011" v="2440" actId="1076"/>
          <ac:cxnSpMkLst>
            <pc:docMk/>
            <pc:sldMk cId="1937291993" sldId="723"/>
            <ac:cxnSpMk id="8" creationId="{F1886105-1FDE-5606-E801-400E4658B233}"/>
          </ac:cxnSpMkLst>
        </pc:cxnChg>
      </pc:sldChg>
      <pc:sldChg chg="addSp delSp modSp mod">
        <pc:chgData name="ANTONINO INDELICATO" userId="78fdb576-f322-4c01-901e-05cf1ed96118" providerId="ADAL" clId="{EA811707-BE32-428F-B2EC-9ADF8AE1B85B}" dt="2023-01-10T18:56:19.270" v="2345" actId="14100"/>
        <pc:sldMkLst>
          <pc:docMk/>
          <pc:sldMk cId="1117852438" sldId="724"/>
        </pc:sldMkLst>
        <pc:spChg chg="mod">
          <ac:chgData name="ANTONINO INDELICATO" userId="78fdb576-f322-4c01-901e-05cf1ed96118" providerId="ADAL" clId="{EA811707-BE32-428F-B2EC-9ADF8AE1B85B}" dt="2023-01-10T18:52:41.484" v="2255" actId="1076"/>
          <ac:spMkLst>
            <pc:docMk/>
            <pc:sldMk cId="1117852438" sldId="724"/>
            <ac:spMk id="4" creationId="{95ECAB7E-4632-D265-FCE7-AC2F5819B4C8}"/>
          </ac:spMkLst>
        </pc:spChg>
        <pc:spChg chg="add del mod">
          <ac:chgData name="ANTONINO INDELICATO" userId="78fdb576-f322-4c01-901e-05cf1ed96118" providerId="ADAL" clId="{EA811707-BE32-428F-B2EC-9ADF8AE1B85B}" dt="2023-01-10T18:56:19.270" v="2345" actId="14100"/>
          <ac:spMkLst>
            <pc:docMk/>
            <pc:sldMk cId="1117852438" sldId="724"/>
            <ac:spMk id="6" creationId="{AAA140FF-A286-0BBC-372C-83F66FDC0540}"/>
          </ac:spMkLst>
        </pc:spChg>
        <pc:cxnChg chg="add mod">
          <ac:chgData name="ANTONINO INDELICATO" userId="78fdb576-f322-4c01-901e-05cf1ed96118" providerId="ADAL" clId="{EA811707-BE32-428F-B2EC-9ADF8AE1B85B}" dt="2023-01-10T18:53:38.751" v="2257" actId="1076"/>
          <ac:cxnSpMkLst>
            <pc:docMk/>
            <pc:sldMk cId="1117852438" sldId="724"/>
            <ac:cxnSpMk id="5" creationId="{7C92AC15-92CF-BD2F-F3F8-CC0FFCE66D81}"/>
          </ac:cxnSpMkLst>
        </pc:cxnChg>
      </pc:sldChg>
      <pc:sldChg chg="addSp delSp modSp mod">
        <pc:chgData name="ANTONINO INDELICATO" userId="78fdb576-f322-4c01-901e-05cf1ed96118" providerId="ADAL" clId="{EA811707-BE32-428F-B2EC-9ADF8AE1B85B}" dt="2023-01-10T19:57:41.279" v="2787" actId="20577"/>
        <pc:sldMkLst>
          <pc:docMk/>
          <pc:sldMk cId="2571016049" sldId="725"/>
        </pc:sldMkLst>
        <pc:spChg chg="mod">
          <ac:chgData name="ANTONINO INDELICATO" userId="78fdb576-f322-4c01-901e-05cf1ed96118" providerId="ADAL" clId="{EA811707-BE32-428F-B2EC-9ADF8AE1B85B}" dt="2023-01-10T19:24:35.944" v="2634" actId="1076"/>
          <ac:spMkLst>
            <pc:docMk/>
            <pc:sldMk cId="2571016049" sldId="725"/>
            <ac:spMk id="9" creationId="{EB6D0CCE-A2C1-A3B2-0669-09A7654E3EF2}"/>
          </ac:spMkLst>
        </pc:spChg>
        <pc:spChg chg="add mod">
          <ac:chgData name="ANTONINO INDELICATO" userId="78fdb576-f322-4c01-901e-05cf1ed96118" providerId="ADAL" clId="{EA811707-BE32-428F-B2EC-9ADF8AE1B85B}" dt="2023-01-10T19:15:40.881" v="2564" actId="20577"/>
          <ac:spMkLst>
            <pc:docMk/>
            <pc:sldMk cId="2571016049" sldId="725"/>
            <ac:spMk id="13" creationId="{EC692D41-2BE0-06F8-2474-699FCA2ACABC}"/>
          </ac:spMkLst>
        </pc:spChg>
        <pc:spChg chg="add mod">
          <ac:chgData name="ANTONINO INDELICATO" userId="78fdb576-f322-4c01-901e-05cf1ed96118" providerId="ADAL" clId="{EA811707-BE32-428F-B2EC-9ADF8AE1B85B}" dt="2023-01-10T19:24:32.511" v="2633" actId="1076"/>
          <ac:spMkLst>
            <pc:docMk/>
            <pc:sldMk cId="2571016049" sldId="725"/>
            <ac:spMk id="16" creationId="{4FAF3694-DE40-28E5-BD86-98976BCB5714}"/>
          </ac:spMkLst>
        </pc:spChg>
        <pc:spChg chg="mod">
          <ac:chgData name="ANTONINO INDELICATO" userId="78fdb576-f322-4c01-901e-05cf1ed96118" providerId="ADAL" clId="{EA811707-BE32-428F-B2EC-9ADF8AE1B85B}" dt="2023-01-10T19:23:00.095" v="2630" actId="1076"/>
          <ac:spMkLst>
            <pc:docMk/>
            <pc:sldMk cId="2571016049" sldId="725"/>
            <ac:spMk id="20" creationId="{4EBB6912-7594-5E23-0CBF-1B380BD90ECD}"/>
          </ac:spMkLst>
        </pc:spChg>
        <pc:spChg chg="mod">
          <ac:chgData name="ANTONINO INDELICATO" userId="78fdb576-f322-4c01-901e-05cf1ed96118" providerId="ADAL" clId="{EA811707-BE32-428F-B2EC-9ADF8AE1B85B}" dt="2023-01-10T19:22:52.087" v="2629" actId="14100"/>
          <ac:spMkLst>
            <pc:docMk/>
            <pc:sldMk cId="2571016049" sldId="725"/>
            <ac:spMk id="22" creationId="{7A1F0762-37A3-3860-F1DE-0D0317B40AAD}"/>
          </ac:spMkLst>
        </pc:spChg>
        <pc:spChg chg="mod">
          <ac:chgData name="ANTONINO INDELICATO" userId="78fdb576-f322-4c01-901e-05cf1ed96118" providerId="ADAL" clId="{EA811707-BE32-428F-B2EC-9ADF8AE1B85B}" dt="2023-01-10T19:55:30.993" v="2675" actId="1076"/>
          <ac:spMkLst>
            <pc:docMk/>
            <pc:sldMk cId="2571016049" sldId="725"/>
            <ac:spMk id="35" creationId="{1BABE31C-C4E2-DC17-BE3B-C099C56978E2}"/>
          </ac:spMkLst>
        </pc:spChg>
        <pc:spChg chg="mod">
          <ac:chgData name="ANTONINO INDELICATO" userId="78fdb576-f322-4c01-901e-05cf1ed96118" providerId="ADAL" clId="{EA811707-BE32-428F-B2EC-9ADF8AE1B85B}" dt="2023-01-10T19:55:30.993" v="2675" actId="1076"/>
          <ac:spMkLst>
            <pc:docMk/>
            <pc:sldMk cId="2571016049" sldId="725"/>
            <ac:spMk id="42" creationId="{EDD541A3-9C06-F072-90A5-5770D3318589}"/>
          </ac:spMkLst>
        </pc:spChg>
        <pc:spChg chg="add del mod">
          <ac:chgData name="ANTONINO INDELICATO" userId="78fdb576-f322-4c01-901e-05cf1ed96118" providerId="ADAL" clId="{EA811707-BE32-428F-B2EC-9ADF8AE1B85B}" dt="2023-01-10T19:55:14.456" v="2674"/>
          <ac:spMkLst>
            <pc:docMk/>
            <pc:sldMk cId="2571016049" sldId="725"/>
            <ac:spMk id="43" creationId="{8E793D35-0D18-32F9-800D-975033D9EC26}"/>
          </ac:spMkLst>
        </pc:spChg>
        <pc:spChg chg="add mod">
          <ac:chgData name="ANTONINO INDELICATO" userId="78fdb576-f322-4c01-901e-05cf1ed96118" providerId="ADAL" clId="{EA811707-BE32-428F-B2EC-9ADF8AE1B85B}" dt="2023-01-10T19:56:21.752" v="2692" actId="5793"/>
          <ac:spMkLst>
            <pc:docMk/>
            <pc:sldMk cId="2571016049" sldId="725"/>
            <ac:spMk id="48" creationId="{2D26E555-F821-E6FA-FE17-8F0F813C14DB}"/>
          </ac:spMkLst>
        </pc:spChg>
        <pc:spChg chg="add mod">
          <ac:chgData name="ANTONINO INDELICATO" userId="78fdb576-f322-4c01-901e-05cf1ed96118" providerId="ADAL" clId="{EA811707-BE32-428F-B2EC-9ADF8AE1B85B}" dt="2023-01-10T19:57:41.279" v="2787" actId="20577"/>
          <ac:spMkLst>
            <pc:docMk/>
            <pc:sldMk cId="2571016049" sldId="725"/>
            <ac:spMk id="50" creationId="{9F362612-F5C0-ED31-716F-87DFAB5C4FB9}"/>
          </ac:spMkLst>
        </pc:spChg>
        <pc:grpChg chg="mod">
          <ac:chgData name="ANTONINO INDELICATO" userId="78fdb576-f322-4c01-901e-05cf1ed96118" providerId="ADAL" clId="{EA811707-BE32-428F-B2EC-9ADF8AE1B85B}" dt="2023-01-10T19:55:05.231" v="2672" actId="1076"/>
          <ac:grpSpMkLst>
            <pc:docMk/>
            <pc:sldMk cId="2571016049" sldId="725"/>
            <ac:grpSpMk id="17" creationId="{7181ED84-57B1-5EF1-87E7-2835B39111E0}"/>
          </ac:grpSpMkLst>
        </pc:grpChg>
        <pc:grpChg chg="mod">
          <ac:chgData name="ANTONINO INDELICATO" userId="78fdb576-f322-4c01-901e-05cf1ed96118" providerId="ADAL" clId="{EA811707-BE32-428F-B2EC-9ADF8AE1B85B}" dt="2023-01-10T19:55:30.993" v="2675" actId="1076"/>
          <ac:grpSpMkLst>
            <pc:docMk/>
            <pc:sldMk cId="2571016049" sldId="725"/>
            <ac:grpSpMk id="36" creationId="{CE78CBC3-5D81-DB66-286C-98B8EA58EE38}"/>
          </ac:grpSpMkLst>
        </pc:grpChg>
        <pc:cxnChg chg="mod">
          <ac:chgData name="ANTONINO INDELICATO" userId="78fdb576-f322-4c01-901e-05cf1ed96118" providerId="ADAL" clId="{EA811707-BE32-428F-B2EC-9ADF8AE1B85B}" dt="2023-01-10T19:23:00.095" v="2630" actId="1076"/>
          <ac:cxnSpMkLst>
            <pc:docMk/>
            <pc:sldMk cId="2571016049" sldId="725"/>
            <ac:cxnSpMk id="18" creationId="{3819CC38-14B4-47D8-13FA-449D5CB85D20}"/>
          </ac:cxnSpMkLst>
        </pc:cxnChg>
        <pc:cxnChg chg="add mod">
          <ac:chgData name="ANTONINO INDELICATO" userId="78fdb576-f322-4c01-901e-05cf1ed96118" providerId="ADAL" clId="{EA811707-BE32-428F-B2EC-9ADF8AE1B85B}" dt="2023-01-10T19:56:42.761" v="2694" actId="1076"/>
          <ac:cxnSpMkLst>
            <pc:docMk/>
            <pc:sldMk cId="2571016049" sldId="725"/>
            <ac:cxnSpMk id="49" creationId="{B2A55A22-3FC0-8403-253C-B4438D489F71}"/>
          </ac:cxnSpMkLst>
        </pc:cxnChg>
      </pc:sldChg>
      <pc:sldChg chg="addSp delSp modSp mod">
        <pc:chgData name="ANTONINO INDELICATO" userId="78fdb576-f322-4c01-901e-05cf1ed96118" providerId="ADAL" clId="{EA811707-BE32-428F-B2EC-9ADF8AE1B85B}" dt="2023-01-10T19:35:18.359" v="2670" actId="478"/>
        <pc:sldMkLst>
          <pc:docMk/>
          <pc:sldMk cId="1325680320" sldId="726"/>
        </pc:sldMkLst>
        <pc:spChg chg="mod">
          <ac:chgData name="ANTONINO INDELICATO" userId="78fdb576-f322-4c01-901e-05cf1ed96118" providerId="ADAL" clId="{EA811707-BE32-428F-B2EC-9ADF8AE1B85B}" dt="2023-01-10T19:34:58.645" v="2667" actId="14100"/>
          <ac:spMkLst>
            <pc:docMk/>
            <pc:sldMk cId="1325680320" sldId="726"/>
            <ac:spMk id="5" creationId="{2B7D1621-1DD6-2133-F5B9-001C62422D34}"/>
          </ac:spMkLst>
        </pc:spChg>
        <pc:spChg chg="add del mod">
          <ac:chgData name="ANTONINO INDELICATO" userId="78fdb576-f322-4c01-901e-05cf1ed96118" providerId="ADAL" clId="{EA811707-BE32-428F-B2EC-9ADF8AE1B85B}" dt="2023-01-10T19:35:18.359" v="2670" actId="478"/>
          <ac:spMkLst>
            <pc:docMk/>
            <pc:sldMk cId="1325680320" sldId="726"/>
            <ac:spMk id="7" creationId="{56E2EE50-2C73-50E6-238F-434C74C9E807}"/>
          </ac:spMkLst>
        </pc:spChg>
        <pc:spChg chg="mod">
          <ac:chgData name="ANTONINO INDELICATO" userId="78fdb576-f322-4c01-901e-05cf1ed96118" providerId="ADAL" clId="{EA811707-BE32-428F-B2EC-9ADF8AE1B85B}" dt="2023-01-10T19:32:46.816" v="2656" actId="1076"/>
          <ac:spMkLst>
            <pc:docMk/>
            <pc:sldMk cId="1325680320" sldId="726"/>
            <ac:spMk id="8" creationId="{363DFC23-9EF1-2DEB-3AA7-086A81B52973}"/>
          </ac:spMkLst>
        </pc:spChg>
      </pc:sldChg>
      <pc:sldChg chg="addSp modSp mod">
        <pc:chgData name="ANTONINO INDELICATO" userId="78fdb576-f322-4c01-901e-05cf1ed96118" providerId="ADAL" clId="{EA811707-BE32-428F-B2EC-9ADF8AE1B85B}" dt="2023-01-18T11:32:08.223" v="2790" actId="1076"/>
        <pc:sldMkLst>
          <pc:docMk/>
          <pc:sldMk cId="3741409449" sldId="738"/>
        </pc:sldMkLst>
        <pc:grpChg chg="mod">
          <ac:chgData name="ANTONINO INDELICATO" userId="78fdb576-f322-4c01-901e-05cf1ed96118" providerId="ADAL" clId="{EA811707-BE32-428F-B2EC-9ADF8AE1B85B}" dt="2023-01-18T11:32:04.543" v="2788" actId="1076"/>
          <ac:grpSpMkLst>
            <pc:docMk/>
            <pc:sldMk cId="3741409449" sldId="738"/>
            <ac:grpSpMk id="14" creationId="{B3434678-3BDB-828F-52D1-CD7F6EAE9679}"/>
          </ac:grpSpMkLst>
        </pc:grpChg>
        <pc:picChg chg="add mod">
          <ac:chgData name="ANTONINO INDELICATO" userId="78fdb576-f322-4c01-901e-05cf1ed96118" providerId="ADAL" clId="{EA811707-BE32-428F-B2EC-9ADF8AE1B85B}" dt="2023-01-18T11:32:08.223" v="2790" actId="1076"/>
          <ac:picMkLst>
            <pc:docMk/>
            <pc:sldMk cId="3741409449" sldId="738"/>
            <ac:picMk id="2" creationId="{29DDCD76-C33B-5BAF-47B9-6660F14C74EE}"/>
          </ac:picMkLst>
        </pc:picChg>
      </pc:sldChg>
      <pc:sldChg chg="addSp modSp mod">
        <pc:chgData name="ANTONINO INDELICATO" userId="78fdb576-f322-4c01-901e-05cf1ed96118" providerId="ADAL" clId="{EA811707-BE32-428F-B2EC-9ADF8AE1B85B}" dt="2023-01-18T11:32:39.050" v="2793" actId="1076"/>
        <pc:sldMkLst>
          <pc:docMk/>
          <pc:sldMk cId="1654131533" sldId="739"/>
        </pc:sldMkLst>
        <pc:spChg chg="mod">
          <ac:chgData name="ANTONINO INDELICATO" userId="78fdb576-f322-4c01-901e-05cf1ed96118" providerId="ADAL" clId="{EA811707-BE32-428F-B2EC-9ADF8AE1B85B}" dt="2023-01-18T11:32:29.738" v="2791" actId="1076"/>
          <ac:spMkLst>
            <pc:docMk/>
            <pc:sldMk cId="1654131533" sldId="739"/>
            <ac:spMk id="4" creationId="{9E71259F-D9DC-54E3-4807-C38910C2E35C}"/>
          </ac:spMkLst>
        </pc:spChg>
        <pc:spChg chg="mod">
          <ac:chgData name="ANTONINO INDELICATO" userId="78fdb576-f322-4c01-901e-05cf1ed96118" providerId="ADAL" clId="{EA811707-BE32-428F-B2EC-9ADF8AE1B85B}" dt="2023-01-18T11:32:29.738" v="2791" actId="1076"/>
          <ac:spMkLst>
            <pc:docMk/>
            <pc:sldMk cId="1654131533" sldId="739"/>
            <ac:spMk id="6" creationId="{431A4883-ADD1-B5D8-D551-AA94C82D7697}"/>
          </ac:spMkLst>
        </pc:spChg>
        <pc:spChg chg="mod">
          <ac:chgData name="ANTONINO INDELICATO" userId="78fdb576-f322-4c01-901e-05cf1ed96118" providerId="ADAL" clId="{EA811707-BE32-428F-B2EC-9ADF8AE1B85B}" dt="2023-01-18T11:32:29.738" v="2791" actId="1076"/>
          <ac:spMkLst>
            <pc:docMk/>
            <pc:sldMk cId="1654131533" sldId="739"/>
            <ac:spMk id="8" creationId="{60141AE0-F0E1-1D10-B2F6-69140C91D282}"/>
          </ac:spMkLst>
        </pc:spChg>
        <pc:spChg chg="mod">
          <ac:chgData name="ANTONINO INDELICATO" userId="78fdb576-f322-4c01-901e-05cf1ed96118" providerId="ADAL" clId="{EA811707-BE32-428F-B2EC-9ADF8AE1B85B}" dt="2023-01-18T11:32:29.738" v="2791" actId="1076"/>
          <ac:spMkLst>
            <pc:docMk/>
            <pc:sldMk cId="1654131533" sldId="739"/>
            <ac:spMk id="9" creationId="{F8176F54-2E9F-AE8B-E485-C59C02A38335}"/>
          </ac:spMkLst>
        </pc:spChg>
        <pc:spChg chg="mod">
          <ac:chgData name="ANTONINO INDELICATO" userId="78fdb576-f322-4c01-901e-05cf1ed96118" providerId="ADAL" clId="{EA811707-BE32-428F-B2EC-9ADF8AE1B85B}" dt="2023-01-18T11:32:29.738" v="2791" actId="1076"/>
          <ac:spMkLst>
            <pc:docMk/>
            <pc:sldMk cId="1654131533" sldId="739"/>
            <ac:spMk id="10" creationId="{538D72E5-B24A-70D4-481D-4AE3EA5A9056}"/>
          </ac:spMkLst>
        </pc:spChg>
        <pc:spChg chg="mod">
          <ac:chgData name="ANTONINO INDELICATO" userId="78fdb576-f322-4c01-901e-05cf1ed96118" providerId="ADAL" clId="{EA811707-BE32-428F-B2EC-9ADF8AE1B85B}" dt="2023-01-18T11:32:29.738" v="2791" actId="1076"/>
          <ac:spMkLst>
            <pc:docMk/>
            <pc:sldMk cId="1654131533" sldId="739"/>
            <ac:spMk id="11" creationId="{B83C8884-0A50-3B4D-2A81-7A296160092D}"/>
          </ac:spMkLst>
        </pc:spChg>
        <pc:spChg chg="mod">
          <ac:chgData name="ANTONINO INDELICATO" userId="78fdb576-f322-4c01-901e-05cf1ed96118" providerId="ADAL" clId="{EA811707-BE32-428F-B2EC-9ADF8AE1B85B}" dt="2023-01-18T11:32:29.738" v="2791" actId="1076"/>
          <ac:spMkLst>
            <pc:docMk/>
            <pc:sldMk cId="1654131533" sldId="739"/>
            <ac:spMk id="12" creationId="{42D91214-C30B-7D8C-8A99-B97B81EE3BD2}"/>
          </ac:spMkLst>
        </pc:spChg>
        <pc:spChg chg="mod">
          <ac:chgData name="ANTONINO INDELICATO" userId="78fdb576-f322-4c01-901e-05cf1ed96118" providerId="ADAL" clId="{EA811707-BE32-428F-B2EC-9ADF8AE1B85B}" dt="2023-01-18T11:32:29.738" v="2791" actId="1076"/>
          <ac:spMkLst>
            <pc:docMk/>
            <pc:sldMk cId="1654131533" sldId="739"/>
            <ac:spMk id="13" creationId="{35982D02-186E-D493-CC93-CCC62B2C44D1}"/>
          </ac:spMkLst>
        </pc:spChg>
        <pc:spChg chg="mod">
          <ac:chgData name="ANTONINO INDELICATO" userId="78fdb576-f322-4c01-901e-05cf1ed96118" providerId="ADAL" clId="{EA811707-BE32-428F-B2EC-9ADF8AE1B85B}" dt="2023-01-18T11:32:29.738" v="2791" actId="1076"/>
          <ac:spMkLst>
            <pc:docMk/>
            <pc:sldMk cId="1654131533" sldId="739"/>
            <ac:spMk id="15" creationId="{091582BB-C2D8-E745-5115-D38C67B456D8}"/>
          </ac:spMkLst>
        </pc:spChg>
        <pc:spChg chg="mod">
          <ac:chgData name="ANTONINO INDELICATO" userId="78fdb576-f322-4c01-901e-05cf1ed96118" providerId="ADAL" clId="{EA811707-BE32-428F-B2EC-9ADF8AE1B85B}" dt="2023-01-18T11:32:36.580" v="2792"/>
          <ac:spMkLst>
            <pc:docMk/>
            <pc:sldMk cId="1654131533" sldId="739"/>
            <ac:spMk id="19" creationId="{4960DB92-8766-0D1F-8E91-56AC5B1B202E}"/>
          </ac:spMkLst>
        </pc:spChg>
        <pc:spChg chg="mod">
          <ac:chgData name="ANTONINO INDELICATO" userId="78fdb576-f322-4c01-901e-05cf1ed96118" providerId="ADAL" clId="{EA811707-BE32-428F-B2EC-9ADF8AE1B85B}" dt="2023-01-18T11:32:36.580" v="2792"/>
          <ac:spMkLst>
            <pc:docMk/>
            <pc:sldMk cId="1654131533" sldId="739"/>
            <ac:spMk id="30" creationId="{15E2569F-39D0-197F-0C63-3BA8E1FD7B5B}"/>
          </ac:spMkLst>
        </pc:spChg>
        <pc:grpChg chg="mod">
          <ac:chgData name="ANTONINO INDELICATO" userId="78fdb576-f322-4c01-901e-05cf1ed96118" providerId="ADAL" clId="{EA811707-BE32-428F-B2EC-9ADF8AE1B85B}" dt="2023-01-18T11:32:29.738" v="2791" actId="1076"/>
          <ac:grpSpMkLst>
            <pc:docMk/>
            <pc:sldMk cId="1654131533" sldId="739"/>
            <ac:grpSpMk id="16" creationId="{7D609C0D-1011-7BAD-B5F8-283F2C51300B}"/>
          </ac:grpSpMkLst>
        </pc:grpChg>
        <pc:grpChg chg="add mod">
          <ac:chgData name="ANTONINO INDELICATO" userId="78fdb576-f322-4c01-901e-05cf1ed96118" providerId="ADAL" clId="{EA811707-BE32-428F-B2EC-9ADF8AE1B85B}" dt="2023-01-18T11:32:39.050" v="2793" actId="1076"/>
          <ac:grpSpMkLst>
            <pc:docMk/>
            <pc:sldMk cId="1654131533" sldId="739"/>
            <ac:grpSpMk id="17" creationId="{D45F646A-1777-3497-1378-A9B1D9D62EEA}"/>
          </ac:grpSpMkLst>
        </pc:grpChg>
        <pc:graphicFrameChg chg="mod">
          <ac:chgData name="ANTONINO INDELICATO" userId="78fdb576-f322-4c01-901e-05cf1ed96118" providerId="ADAL" clId="{EA811707-BE32-428F-B2EC-9ADF8AE1B85B}" dt="2023-01-18T11:32:29.738" v="2791" actId="1076"/>
          <ac:graphicFrameMkLst>
            <pc:docMk/>
            <pc:sldMk cId="1654131533" sldId="739"/>
            <ac:graphicFrameMk id="2" creationId="{DE841B3D-2063-A1B2-0996-26E50FEC1C49}"/>
          </ac:graphicFrameMkLst>
        </pc:graphicFrameChg>
        <pc:graphicFrameChg chg="mod">
          <ac:chgData name="ANTONINO INDELICATO" userId="78fdb576-f322-4c01-901e-05cf1ed96118" providerId="ADAL" clId="{EA811707-BE32-428F-B2EC-9ADF8AE1B85B}" dt="2023-01-18T11:32:29.738" v="2791" actId="1076"/>
          <ac:graphicFrameMkLst>
            <pc:docMk/>
            <pc:sldMk cId="1654131533" sldId="739"/>
            <ac:graphicFrameMk id="3" creationId="{C3B07D89-E722-7354-DD62-845C266E5173}"/>
          </ac:graphicFrameMkLst>
        </pc:graphicFrameChg>
        <pc:graphicFrameChg chg="mod">
          <ac:chgData name="ANTONINO INDELICATO" userId="78fdb576-f322-4c01-901e-05cf1ed96118" providerId="ADAL" clId="{EA811707-BE32-428F-B2EC-9ADF8AE1B85B}" dt="2023-01-18T11:32:36.580" v="2792"/>
          <ac:graphicFrameMkLst>
            <pc:docMk/>
            <pc:sldMk cId="1654131533" sldId="739"/>
            <ac:graphicFrameMk id="18" creationId="{06C06517-0FBB-0912-EC0D-4F23A287E95C}"/>
          </ac:graphicFrameMkLst>
        </pc:graphicFrameChg>
        <pc:graphicFrameChg chg="mod">
          <ac:chgData name="ANTONINO INDELICATO" userId="78fdb576-f322-4c01-901e-05cf1ed96118" providerId="ADAL" clId="{EA811707-BE32-428F-B2EC-9ADF8AE1B85B}" dt="2023-01-18T11:32:36.580" v="2792"/>
          <ac:graphicFrameMkLst>
            <pc:docMk/>
            <pc:sldMk cId="1654131533" sldId="739"/>
            <ac:graphicFrameMk id="21" creationId="{32FB3A17-BE8C-47A7-38B3-985B3E651726}"/>
          </ac:graphicFrameMkLst>
        </pc:graphicFrameChg>
        <pc:graphicFrameChg chg="mod">
          <ac:chgData name="ANTONINO INDELICATO" userId="78fdb576-f322-4c01-901e-05cf1ed96118" providerId="ADAL" clId="{EA811707-BE32-428F-B2EC-9ADF8AE1B85B}" dt="2023-01-18T11:32:29.738" v="2791" actId="1076"/>
          <ac:graphicFrameMkLst>
            <pc:docMk/>
            <pc:sldMk cId="1654131533" sldId="739"/>
            <ac:graphicFrameMk id="22" creationId="{129B0735-2742-7EB4-B337-142B43099D67}"/>
          </ac:graphicFrameMkLst>
        </pc:graphicFrameChg>
        <pc:graphicFrameChg chg="mod">
          <ac:chgData name="ANTONINO INDELICATO" userId="78fdb576-f322-4c01-901e-05cf1ed96118" providerId="ADAL" clId="{EA811707-BE32-428F-B2EC-9ADF8AE1B85B}" dt="2023-01-18T11:32:29.738" v="2791" actId="1076"/>
          <ac:graphicFrameMkLst>
            <pc:docMk/>
            <pc:sldMk cId="1654131533" sldId="739"/>
            <ac:graphicFrameMk id="23" creationId="{18670F9E-A36A-3F34-787D-C7B492D77D59}"/>
          </ac:graphicFrameMkLst>
        </pc:graphicFrameChg>
        <pc:graphicFrameChg chg="mod">
          <ac:chgData name="ANTONINO INDELICATO" userId="78fdb576-f322-4c01-901e-05cf1ed96118" providerId="ADAL" clId="{EA811707-BE32-428F-B2EC-9ADF8AE1B85B}" dt="2023-01-18T11:32:29.738" v="2791" actId="1076"/>
          <ac:graphicFrameMkLst>
            <pc:docMk/>
            <pc:sldMk cId="1654131533" sldId="739"/>
            <ac:graphicFrameMk id="24" creationId="{D61CC733-C314-C465-5027-CB48FAF9EEE8}"/>
          </ac:graphicFrameMkLst>
        </pc:graphicFrameChg>
        <pc:graphicFrameChg chg="mod">
          <ac:chgData name="ANTONINO INDELICATO" userId="78fdb576-f322-4c01-901e-05cf1ed96118" providerId="ADAL" clId="{EA811707-BE32-428F-B2EC-9ADF8AE1B85B}" dt="2023-01-18T11:32:29.738" v="2791" actId="1076"/>
          <ac:graphicFrameMkLst>
            <pc:docMk/>
            <pc:sldMk cId="1654131533" sldId="739"/>
            <ac:graphicFrameMk id="25" creationId="{28802AE0-FFCD-D1C3-DC74-202E0E55B58D}"/>
          </ac:graphicFrameMkLst>
        </pc:graphicFrameChg>
        <pc:graphicFrameChg chg="mod">
          <ac:chgData name="ANTONINO INDELICATO" userId="78fdb576-f322-4c01-901e-05cf1ed96118" providerId="ADAL" clId="{EA811707-BE32-428F-B2EC-9ADF8AE1B85B}" dt="2023-01-18T11:32:29.738" v="2791" actId="1076"/>
          <ac:graphicFrameMkLst>
            <pc:docMk/>
            <pc:sldMk cId="1654131533" sldId="739"/>
            <ac:graphicFrameMk id="26" creationId="{92BD4D15-914F-69FD-F235-0E6774F0D550}"/>
          </ac:graphicFrameMkLst>
        </pc:graphicFrameChg>
        <pc:graphicFrameChg chg="mod">
          <ac:chgData name="ANTONINO INDELICATO" userId="78fdb576-f322-4c01-901e-05cf1ed96118" providerId="ADAL" clId="{EA811707-BE32-428F-B2EC-9ADF8AE1B85B}" dt="2023-01-18T11:32:29.738" v="2791" actId="1076"/>
          <ac:graphicFrameMkLst>
            <pc:docMk/>
            <pc:sldMk cId="1654131533" sldId="739"/>
            <ac:graphicFrameMk id="27" creationId="{E6654ADD-15C5-6036-2B35-765F27086AD8}"/>
          </ac:graphicFrameMkLst>
        </pc:graphicFrameChg>
        <pc:graphicFrameChg chg="mod">
          <ac:chgData name="ANTONINO INDELICATO" userId="78fdb576-f322-4c01-901e-05cf1ed96118" providerId="ADAL" clId="{EA811707-BE32-428F-B2EC-9ADF8AE1B85B}" dt="2023-01-18T11:32:29.738" v="2791" actId="1076"/>
          <ac:graphicFrameMkLst>
            <pc:docMk/>
            <pc:sldMk cId="1654131533" sldId="739"/>
            <ac:graphicFrameMk id="28" creationId="{2CFA231A-DB22-70FF-DDBC-5B27E819D5CC}"/>
          </ac:graphicFrameMkLst>
        </pc:graphicFrameChg>
        <pc:graphicFrameChg chg="mod">
          <ac:chgData name="ANTONINO INDELICATO" userId="78fdb576-f322-4c01-901e-05cf1ed96118" providerId="ADAL" clId="{EA811707-BE32-428F-B2EC-9ADF8AE1B85B}" dt="2023-01-18T11:32:29.738" v="2791" actId="1076"/>
          <ac:graphicFrameMkLst>
            <pc:docMk/>
            <pc:sldMk cId="1654131533" sldId="739"/>
            <ac:graphicFrameMk id="29" creationId="{74A9306C-0A80-4C3A-0528-C1605CF00DDA}"/>
          </ac:graphicFrameMkLst>
        </pc:graphicFrameChg>
        <pc:picChg chg="mod">
          <ac:chgData name="ANTONINO INDELICATO" userId="78fdb576-f322-4c01-901e-05cf1ed96118" providerId="ADAL" clId="{EA811707-BE32-428F-B2EC-9ADF8AE1B85B}" dt="2023-01-18T11:32:29.738" v="2791" actId="1076"/>
          <ac:picMkLst>
            <pc:docMk/>
            <pc:sldMk cId="1654131533" sldId="739"/>
            <ac:picMk id="5" creationId="{0D9B1B4B-84BA-F932-3383-ED4E019CC187}"/>
          </ac:picMkLst>
        </pc:picChg>
        <pc:inkChg chg="mod">
          <ac:chgData name="ANTONINO INDELICATO" userId="78fdb576-f322-4c01-901e-05cf1ed96118" providerId="ADAL" clId="{EA811707-BE32-428F-B2EC-9ADF8AE1B85B}" dt="2023-01-18T11:32:29.738" v="2791" actId="1076"/>
          <ac:inkMkLst>
            <pc:docMk/>
            <pc:sldMk cId="1654131533" sldId="739"/>
            <ac:inkMk id="20" creationId="{7BEA9930-F4C6-192B-4DA7-2C91CC23AC62}"/>
          </ac:inkMkLst>
        </pc:inkChg>
      </pc:sldChg>
    </pc:docChg>
  </pc:docChgLst>
  <pc:docChgLst>
    <pc:chgData name="MARTINA SORCE" userId="S::martina.sorce@you.unipa.it::d0b51e46-867e-45e7-a58d-baf55d6140d8" providerId="AD" clId="Web-{E91B72B2-ECBD-4893-857E-F7CB545BA9F8}"/>
    <pc:docChg chg="addSld modSld">
      <pc:chgData name="MARTINA SORCE" userId="S::martina.sorce@you.unipa.it::d0b51e46-867e-45e7-a58d-baf55d6140d8" providerId="AD" clId="Web-{E91B72B2-ECBD-4893-857E-F7CB545BA9F8}" dt="2022-12-05T19:43:20.897" v="242" actId="1076"/>
      <pc:docMkLst>
        <pc:docMk/>
      </pc:docMkLst>
      <pc:sldChg chg="modSp">
        <pc:chgData name="MARTINA SORCE" userId="S::martina.sorce@you.unipa.it::d0b51e46-867e-45e7-a58d-baf55d6140d8" providerId="AD" clId="Web-{E91B72B2-ECBD-4893-857E-F7CB545BA9F8}" dt="2022-12-05T19:06:41.297" v="32" actId="20577"/>
        <pc:sldMkLst>
          <pc:docMk/>
          <pc:sldMk cId="853930696" sldId="403"/>
        </pc:sldMkLst>
        <pc:spChg chg="mod">
          <ac:chgData name="MARTINA SORCE" userId="S::martina.sorce@you.unipa.it::d0b51e46-867e-45e7-a58d-baf55d6140d8" providerId="AD" clId="Web-{E91B72B2-ECBD-4893-857E-F7CB545BA9F8}" dt="2022-12-05T19:06:41.297" v="32" actId="20577"/>
          <ac:spMkLst>
            <pc:docMk/>
            <pc:sldMk cId="853930696" sldId="403"/>
            <ac:spMk id="5" creationId="{8435FB6C-F9C1-F6D4-7B27-07D66D0E63A4}"/>
          </ac:spMkLst>
        </pc:spChg>
      </pc:sldChg>
      <pc:sldChg chg="addSp delSp modSp add replId">
        <pc:chgData name="MARTINA SORCE" userId="S::martina.sorce@you.unipa.it::d0b51e46-867e-45e7-a58d-baf55d6140d8" providerId="AD" clId="Web-{E91B72B2-ECBD-4893-857E-F7CB545BA9F8}" dt="2022-12-05T19:43:20.897" v="242" actId="1076"/>
        <pc:sldMkLst>
          <pc:docMk/>
          <pc:sldMk cId="192551604" sldId="425"/>
        </pc:sldMkLst>
        <pc:spChg chg="mod">
          <ac:chgData name="MARTINA SORCE" userId="S::martina.sorce@you.unipa.it::d0b51e46-867e-45e7-a58d-baf55d6140d8" providerId="AD" clId="Web-{E91B72B2-ECBD-4893-857E-F7CB545BA9F8}" dt="2022-12-05T19:23:49.915" v="203" actId="1076"/>
          <ac:spMkLst>
            <pc:docMk/>
            <pc:sldMk cId="192551604" sldId="425"/>
            <ac:spMk id="2" creationId="{A579395B-0DCB-692C-08EB-7CC434532BA7}"/>
          </ac:spMkLst>
        </pc:spChg>
        <pc:spChg chg="mod">
          <ac:chgData name="MARTINA SORCE" userId="S::martina.sorce@you.unipa.it::d0b51e46-867e-45e7-a58d-baf55d6140d8" providerId="AD" clId="Web-{E91B72B2-ECBD-4893-857E-F7CB545BA9F8}" dt="2022-12-05T19:24:00.822" v="206" actId="1076"/>
          <ac:spMkLst>
            <pc:docMk/>
            <pc:sldMk cId="192551604" sldId="425"/>
            <ac:spMk id="5" creationId="{B9D53FA9-B95E-D687-E3DC-0915BFDE6A06}"/>
          </ac:spMkLst>
        </pc:spChg>
        <pc:spChg chg="add mod">
          <ac:chgData name="MARTINA SORCE" userId="S::martina.sorce@you.unipa.it::d0b51e46-867e-45e7-a58d-baf55d6140d8" providerId="AD" clId="Web-{E91B72B2-ECBD-4893-857E-F7CB545BA9F8}" dt="2022-12-05T19:24:57.479" v="240" actId="1076"/>
          <ac:spMkLst>
            <pc:docMk/>
            <pc:sldMk cId="192551604" sldId="425"/>
            <ac:spMk id="8" creationId="{0A43CD4F-7CC9-9107-E16D-7C2DD1564B91}"/>
          </ac:spMkLst>
        </pc:spChg>
        <pc:spChg chg="mod">
          <ac:chgData name="MARTINA SORCE" userId="S::martina.sorce@you.unipa.it::d0b51e46-867e-45e7-a58d-baf55d6140d8" providerId="AD" clId="Web-{E91B72B2-ECBD-4893-857E-F7CB545BA9F8}" dt="2022-12-05T19:23:45.634" v="202" actId="20577"/>
          <ac:spMkLst>
            <pc:docMk/>
            <pc:sldMk cId="192551604" sldId="425"/>
            <ac:spMk id="25" creationId="{EA14D4FE-D0ED-060B-1F2D-7E255067594D}"/>
          </ac:spMkLst>
        </pc:spChg>
        <pc:graphicFrameChg chg="del mod modGraphic">
          <ac:chgData name="MARTINA SORCE" userId="S::martina.sorce@you.unipa.it::d0b51e46-867e-45e7-a58d-baf55d6140d8" providerId="AD" clId="Web-{E91B72B2-ECBD-4893-857E-F7CB545BA9F8}" dt="2022-12-05T19:22:11.991" v="194"/>
          <ac:graphicFrameMkLst>
            <pc:docMk/>
            <pc:sldMk cId="192551604" sldId="425"/>
            <ac:graphicFrameMk id="24" creationId="{3208BB10-F14E-FB02-4C55-2952C660AD49}"/>
          </ac:graphicFrameMkLst>
        </pc:graphicFrameChg>
        <pc:picChg chg="add del mod">
          <ac:chgData name="MARTINA SORCE" userId="S::martina.sorce@you.unipa.it::d0b51e46-867e-45e7-a58d-baf55d6140d8" providerId="AD" clId="Web-{E91B72B2-ECBD-4893-857E-F7CB545BA9F8}" dt="2022-12-05T19:14:59.731" v="41"/>
          <ac:picMkLst>
            <pc:docMk/>
            <pc:sldMk cId="192551604" sldId="425"/>
            <ac:picMk id="3" creationId="{6B7EE74C-BE38-40B2-E236-6F861B0D64AE}"/>
          </ac:picMkLst>
        </pc:picChg>
        <pc:picChg chg="add mod">
          <ac:chgData name="MARTINA SORCE" userId="S::martina.sorce@you.unipa.it::d0b51e46-867e-45e7-a58d-baf55d6140d8" providerId="AD" clId="Web-{E91B72B2-ECBD-4893-857E-F7CB545BA9F8}" dt="2022-12-05T19:23:53.618" v="204" actId="1076"/>
          <ac:picMkLst>
            <pc:docMk/>
            <pc:sldMk cId="192551604" sldId="425"/>
            <ac:picMk id="6" creationId="{BC9ED2AF-6BC3-3C2B-26CD-9BCCA19B5BFC}"/>
          </ac:picMkLst>
        </pc:picChg>
        <pc:picChg chg="mod">
          <ac:chgData name="MARTINA SORCE" userId="S::martina.sorce@you.unipa.it::d0b51e46-867e-45e7-a58d-baf55d6140d8" providerId="AD" clId="Web-{E91B72B2-ECBD-4893-857E-F7CB545BA9F8}" dt="2022-12-05T19:23:56.681" v="205" actId="1076"/>
          <ac:picMkLst>
            <pc:docMk/>
            <pc:sldMk cId="192551604" sldId="425"/>
            <ac:picMk id="7" creationId="{848BDF9D-8E94-D510-14D2-6228A86268A4}"/>
          </ac:picMkLst>
        </pc:picChg>
        <pc:picChg chg="add mod">
          <ac:chgData name="MARTINA SORCE" userId="S::martina.sorce@you.unipa.it::d0b51e46-867e-45e7-a58d-baf55d6140d8" providerId="AD" clId="Web-{E91B72B2-ECBD-4893-857E-F7CB545BA9F8}" dt="2022-12-05T19:43:20.897" v="242" actId="1076"/>
          <ac:picMkLst>
            <pc:docMk/>
            <pc:sldMk cId="192551604" sldId="425"/>
            <ac:picMk id="9" creationId="{9E14E782-26A8-E570-B3C2-55B994C73826}"/>
          </ac:picMkLst>
        </pc:picChg>
      </pc:sldChg>
    </pc:docChg>
  </pc:docChgLst>
  <pc:docChgLst>
    <pc:chgData name="GAETANO RANDAZZO" userId="6bcc7446-c451-42ee-9900-145cf876e556" providerId="ADAL" clId="{767614A8-C877-4C04-AE3E-6CCAE492EC77}"/>
    <pc:docChg chg="undo redo custSel addSld delSld modSld sldOrd modMainMaster">
      <pc:chgData name="GAETANO RANDAZZO" userId="6bcc7446-c451-42ee-9900-145cf876e556" providerId="ADAL" clId="{767614A8-C877-4C04-AE3E-6CCAE492EC77}" dt="2022-12-13T22:06:16.946" v="24502"/>
      <pc:docMkLst>
        <pc:docMk/>
      </pc:docMkLst>
      <pc:sldChg chg="addSp delSp modSp mod delDesignElem">
        <pc:chgData name="GAETANO RANDAZZO" userId="6bcc7446-c451-42ee-9900-145cf876e556" providerId="ADAL" clId="{767614A8-C877-4C04-AE3E-6CCAE492EC77}" dt="2022-12-03T14:28:43.084" v="58" actId="27636"/>
        <pc:sldMkLst>
          <pc:docMk/>
          <pc:sldMk cId="129218223" sldId="257"/>
        </pc:sldMkLst>
        <pc:spChg chg="mod">
          <ac:chgData name="GAETANO RANDAZZO" userId="6bcc7446-c451-42ee-9900-145cf876e556" providerId="ADAL" clId="{767614A8-C877-4C04-AE3E-6CCAE492EC77}" dt="2022-12-03T14:28:43.084" v="58" actId="27636"/>
          <ac:spMkLst>
            <pc:docMk/>
            <pc:sldMk cId="129218223" sldId="257"/>
            <ac:spMk id="2" creationId="{97FD337D-D0E8-F228-25D7-BE0F6009B2E4}"/>
          </ac:spMkLst>
        </pc:spChg>
        <pc:spChg chg="mod">
          <ac:chgData name="GAETANO RANDAZZO" userId="6bcc7446-c451-42ee-9900-145cf876e556" providerId="ADAL" clId="{767614A8-C877-4C04-AE3E-6CCAE492EC77}" dt="2022-12-03T14:28:43.082" v="57" actId="27636"/>
          <ac:spMkLst>
            <pc:docMk/>
            <pc:sldMk cId="129218223" sldId="257"/>
            <ac:spMk id="3" creationId="{49E3FD2A-5F6B-3798-DF9A-FE1E28F80CDC}"/>
          </ac:spMkLst>
        </pc:spChg>
        <pc:spChg chg="add del">
          <ac:chgData name="GAETANO RANDAZZO" userId="6bcc7446-c451-42ee-9900-145cf876e556" providerId="ADAL" clId="{767614A8-C877-4C04-AE3E-6CCAE492EC77}" dt="2022-12-03T14:22:57.719" v="13"/>
          <ac:spMkLst>
            <pc:docMk/>
            <pc:sldMk cId="129218223" sldId="257"/>
            <ac:spMk id="8" creationId="{665DBBEF-238B-476B-96AB-8AAC3224ECEA}"/>
          </ac:spMkLst>
        </pc:spChg>
        <pc:spChg chg="add del">
          <ac:chgData name="GAETANO RANDAZZO" userId="6bcc7446-c451-42ee-9900-145cf876e556" providerId="ADAL" clId="{767614A8-C877-4C04-AE3E-6CCAE492EC77}" dt="2022-12-03T14:22:57.719" v="13"/>
          <ac:spMkLst>
            <pc:docMk/>
            <pc:sldMk cId="129218223" sldId="257"/>
            <ac:spMk id="10" creationId="{3FCFB1DE-0B7E-48CC-BA90-B2AB0889F9D6}"/>
          </ac:spMkLst>
        </pc:spChg>
      </pc:sldChg>
      <pc:sldChg chg="modSp mod ord">
        <pc:chgData name="GAETANO RANDAZZO" userId="6bcc7446-c451-42ee-9900-145cf876e556" providerId="ADAL" clId="{767614A8-C877-4C04-AE3E-6CCAE492EC77}" dt="2022-12-04T16:19:03.363" v="5539" actId="20577"/>
        <pc:sldMkLst>
          <pc:docMk/>
          <pc:sldMk cId="3885885163" sldId="258"/>
        </pc:sldMkLst>
        <pc:spChg chg="mod">
          <ac:chgData name="GAETANO RANDAZZO" userId="6bcc7446-c451-42ee-9900-145cf876e556" providerId="ADAL" clId="{767614A8-C877-4C04-AE3E-6CCAE492EC77}" dt="2022-12-04T16:19:03.363" v="5539" actId="20577"/>
          <ac:spMkLst>
            <pc:docMk/>
            <pc:sldMk cId="3885885163" sldId="258"/>
            <ac:spMk id="8" creationId="{A4E6582B-F65E-0599-2A6E-90BEDB83D641}"/>
          </ac:spMkLst>
        </pc:spChg>
      </pc:sldChg>
      <pc:sldChg chg="addSp delSp modSp mod">
        <pc:chgData name="GAETANO RANDAZZO" userId="6bcc7446-c451-42ee-9900-145cf876e556" providerId="ADAL" clId="{767614A8-C877-4C04-AE3E-6CCAE492EC77}" dt="2022-12-07T14:14:25.962" v="23482" actId="20577"/>
        <pc:sldMkLst>
          <pc:docMk/>
          <pc:sldMk cId="93867194" sldId="265"/>
        </pc:sldMkLst>
        <pc:spChg chg="del mod">
          <ac:chgData name="GAETANO RANDAZZO" userId="6bcc7446-c451-42ee-9900-145cf876e556" providerId="ADAL" clId="{767614A8-C877-4C04-AE3E-6CCAE492EC77}" dt="2022-12-07T09:10:12.097" v="22073" actId="478"/>
          <ac:spMkLst>
            <pc:docMk/>
            <pc:sldMk cId="93867194" sldId="265"/>
            <ac:spMk id="2" creationId="{B7AF9E54-F38B-7E6E-21B1-CCB25C5349E2}"/>
          </ac:spMkLst>
        </pc:spChg>
        <pc:spChg chg="mod">
          <ac:chgData name="GAETANO RANDAZZO" userId="6bcc7446-c451-42ee-9900-145cf876e556" providerId="ADAL" clId="{767614A8-C877-4C04-AE3E-6CCAE492EC77}" dt="2022-12-07T14:14:25.962" v="23482" actId="20577"/>
          <ac:spMkLst>
            <pc:docMk/>
            <pc:sldMk cId="93867194" sldId="265"/>
            <ac:spMk id="5" creationId="{1DB7B5DE-0EEF-02CB-C4F9-1BF927E1A80A}"/>
          </ac:spMkLst>
        </pc:spChg>
        <pc:spChg chg="add del mod">
          <ac:chgData name="GAETANO RANDAZZO" userId="6bcc7446-c451-42ee-9900-145cf876e556" providerId="ADAL" clId="{767614A8-C877-4C04-AE3E-6CCAE492EC77}" dt="2022-12-07T09:11:58.280" v="22088" actId="478"/>
          <ac:spMkLst>
            <pc:docMk/>
            <pc:sldMk cId="93867194" sldId="265"/>
            <ac:spMk id="7" creationId="{45036FCF-7359-6DFE-DDA7-502F83E9A5D0}"/>
          </ac:spMkLst>
        </pc:spChg>
        <pc:spChg chg="mod">
          <ac:chgData name="GAETANO RANDAZZO" userId="6bcc7446-c451-42ee-9900-145cf876e556" providerId="ADAL" clId="{767614A8-C877-4C04-AE3E-6CCAE492EC77}" dt="2022-12-04T16:11:38.255" v="5287" actId="20577"/>
          <ac:spMkLst>
            <pc:docMk/>
            <pc:sldMk cId="93867194" sldId="265"/>
            <ac:spMk id="8" creationId="{16A68AA7-6FAE-F5DC-23EC-52E7F7DFA3FF}"/>
          </ac:spMkLst>
        </pc:spChg>
        <pc:spChg chg="add del mod">
          <ac:chgData name="GAETANO RANDAZZO" userId="6bcc7446-c451-42ee-9900-145cf876e556" providerId="ADAL" clId="{767614A8-C877-4C04-AE3E-6CCAE492EC77}" dt="2022-12-07T09:11:58.280" v="22090"/>
          <ac:spMkLst>
            <pc:docMk/>
            <pc:sldMk cId="93867194" sldId="265"/>
            <ac:spMk id="9" creationId="{2E78EB50-4CC2-76F8-D936-B3464E88214D}"/>
          </ac:spMkLst>
        </pc:spChg>
        <pc:picChg chg="add mod">
          <ac:chgData name="GAETANO RANDAZZO" userId="6bcc7446-c451-42ee-9900-145cf876e556" providerId="ADAL" clId="{767614A8-C877-4C04-AE3E-6CCAE492EC77}" dt="2022-12-07T09:35:48.187" v="23145" actId="1036"/>
          <ac:picMkLst>
            <pc:docMk/>
            <pc:sldMk cId="93867194" sldId="265"/>
            <ac:picMk id="3" creationId="{B89A51AC-C4E2-791C-BCFE-75BB689F053B}"/>
          </ac:picMkLst>
        </pc:picChg>
        <pc:picChg chg="del mod">
          <ac:chgData name="GAETANO RANDAZZO" userId="6bcc7446-c451-42ee-9900-145cf876e556" providerId="ADAL" clId="{767614A8-C877-4C04-AE3E-6CCAE492EC77}" dt="2022-12-07T09:10:12.646" v="22074" actId="478"/>
          <ac:picMkLst>
            <pc:docMk/>
            <pc:sldMk cId="93867194" sldId="265"/>
            <ac:picMk id="4" creationId="{B3BEA5A4-EEB4-3417-7391-D0D629CB9145}"/>
          </ac:picMkLst>
        </pc:picChg>
      </pc:sldChg>
      <pc:sldChg chg="addSp delSp modSp mod ord">
        <pc:chgData name="GAETANO RANDAZZO" userId="6bcc7446-c451-42ee-9900-145cf876e556" providerId="ADAL" clId="{767614A8-C877-4C04-AE3E-6CCAE492EC77}" dt="2022-12-04T13:54:58.830" v="2125" actId="20578"/>
        <pc:sldMkLst>
          <pc:docMk/>
          <pc:sldMk cId="3595387731" sldId="272"/>
        </pc:sldMkLst>
        <pc:graphicFrameChg chg="add del modGraphic">
          <ac:chgData name="GAETANO RANDAZZO" userId="6bcc7446-c451-42ee-9900-145cf876e556" providerId="ADAL" clId="{767614A8-C877-4C04-AE3E-6CCAE492EC77}" dt="2022-12-04T13:54:57.236" v="2124" actId="27309"/>
          <ac:graphicFrameMkLst>
            <pc:docMk/>
            <pc:sldMk cId="3595387731" sldId="272"/>
            <ac:graphicFrameMk id="6" creationId="{E1451D6A-5C4B-1D7D-A6B0-B0F5168F45A6}"/>
          </ac:graphicFrameMkLst>
        </pc:graphicFrameChg>
      </pc:sldChg>
      <pc:sldChg chg="addSp delSp modSp mod ord">
        <pc:chgData name="GAETANO RANDAZZO" userId="6bcc7446-c451-42ee-9900-145cf876e556" providerId="ADAL" clId="{767614A8-C877-4C04-AE3E-6CCAE492EC77}" dt="2022-12-07T09:37:23.879" v="23182" actId="20577"/>
        <pc:sldMkLst>
          <pc:docMk/>
          <pc:sldMk cId="592785411" sldId="273"/>
        </pc:sldMkLst>
        <pc:spChg chg="add del mod">
          <ac:chgData name="GAETANO RANDAZZO" userId="6bcc7446-c451-42ee-9900-145cf876e556" providerId="ADAL" clId="{767614A8-C877-4C04-AE3E-6CCAE492EC77}" dt="2022-12-04T17:44:35.014" v="7038" actId="478"/>
          <ac:spMkLst>
            <pc:docMk/>
            <pc:sldMk cId="592785411" sldId="273"/>
            <ac:spMk id="2" creationId="{73ECECD7-0C47-3B0A-4FB4-6AEF3655399D}"/>
          </ac:spMkLst>
        </pc:spChg>
        <pc:spChg chg="add mod">
          <ac:chgData name="GAETANO RANDAZZO" userId="6bcc7446-c451-42ee-9900-145cf876e556" providerId="ADAL" clId="{767614A8-C877-4C04-AE3E-6CCAE492EC77}" dt="2022-12-07T09:37:23.879" v="23182" actId="20577"/>
          <ac:spMkLst>
            <pc:docMk/>
            <pc:sldMk cId="592785411" sldId="273"/>
            <ac:spMk id="2" creationId="{C9A8C936-AEEB-0D23-E7A5-D171E32DA2E4}"/>
          </ac:spMkLst>
        </pc:spChg>
        <pc:spChg chg="add del mod">
          <ac:chgData name="GAETANO RANDAZZO" userId="6bcc7446-c451-42ee-9900-145cf876e556" providerId="ADAL" clId="{767614A8-C877-4C04-AE3E-6CCAE492EC77}" dt="2022-12-04T15:44:38.606" v="4043" actId="20577"/>
          <ac:spMkLst>
            <pc:docMk/>
            <pc:sldMk cId="592785411" sldId="273"/>
            <ac:spMk id="4" creationId="{CD1F1F11-E58B-BF0E-C36A-8CB8B09D5BD8}"/>
          </ac:spMkLst>
        </pc:spChg>
        <pc:spChg chg="del mod">
          <ac:chgData name="GAETANO RANDAZZO" userId="6bcc7446-c451-42ee-9900-145cf876e556" providerId="ADAL" clId="{767614A8-C877-4C04-AE3E-6CCAE492EC77}" dt="2022-12-04T17:44:28.409" v="7037" actId="478"/>
          <ac:spMkLst>
            <pc:docMk/>
            <pc:sldMk cId="592785411" sldId="273"/>
            <ac:spMk id="5" creationId="{C77E4D80-1A15-73AD-6401-227666A428E1}"/>
          </ac:spMkLst>
        </pc:spChg>
        <pc:spChg chg="del mod">
          <ac:chgData name="GAETANO RANDAZZO" userId="6bcc7446-c451-42ee-9900-145cf876e556" providerId="ADAL" clId="{767614A8-C877-4C04-AE3E-6CCAE492EC77}" dt="2022-12-04T17:57:57.846" v="7042"/>
          <ac:spMkLst>
            <pc:docMk/>
            <pc:sldMk cId="592785411" sldId="273"/>
            <ac:spMk id="6" creationId="{772DC04C-6DF9-BD05-EAF3-2FCD65D10F41}"/>
          </ac:spMkLst>
        </pc:spChg>
        <pc:spChg chg="del mod">
          <ac:chgData name="GAETANO RANDAZZO" userId="6bcc7446-c451-42ee-9900-145cf876e556" providerId="ADAL" clId="{767614A8-C877-4C04-AE3E-6CCAE492EC77}" dt="2022-12-04T14:33:21.778" v="2256" actId="478"/>
          <ac:spMkLst>
            <pc:docMk/>
            <pc:sldMk cId="592785411" sldId="273"/>
            <ac:spMk id="9" creationId="{68092664-9351-9F3F-9179-85A61FC1615B}"/>
          </ac:spMkLst>
        </pc:spChg>
      </pc:sldChg>
      <pc:sldChg chg="delSp modSp del mod ord">
        <pc:chgData name="GAETANO RANDAZZO" userId="6bcc7446-c451-42ee-9900-145cf876e556" providerId="ADAL" clId="{767614A8-C877-4C04-AE3E-6CCAE492EC77}" dt="2022-12-04T15:34:51.604" v="3704" actId="2696"/>
        <pc:sldMkLst>
          <pc:docMk/>
          <pc:sldMk cId="115129249" sldId="284"/>
        </pc:sldMkLst>
        <pc:spChg chg="del mod">
          <ac:chgData name="GAETANO RANDAZZO" userId="6bcc7446-c451-42ee-9900-145cf876e556" providerId="ADAL" clId="{767614A8-C877-4C04-AE3E-6CCAE492EC77}" dt="2022-12-04T15:32:50.537" v="3670"/>
          <ac:spMkLst>
            <pc:docMk/>
            <pc:sldMk cId="115129249" sldId="284"/>
            <ac:spMk id="4" creationId="{229636C5-0D7F-FF07-AB86-B80AE159380F}"/>
          </ac:spMkLst>
        </pc:spChg>
        <pc:spChg chg="del">
          <ac:chgData name="GAETANO RANDAZZO" userId="6bcc7446-c451-42ee-9900-145cf876e556" providerId="ADAL" clId="{767614A8-C877-4C04-AE3E-6CCAE492EC77}" dt="2022-12-04T15:32:52.828" v="3671" actId="478"/>
          <ac:spMkLst>
            <pc:docMk/>
            <pc:sldMk cId="115129249" sldId="284"/>
            <ac:spMk id="6" creationId="{B8A1BECA-A4C4-8F10-AD52-E7854414C6EE}"/>
          </ac:spMkLst>
        </pc:spChg>
        <pc:picChg chg="del mod">
          <ac:chgData name="GAETANO RANDAZZO" userId="6bcc7446-c451-42ee-9900-145cf876e556" providerId="ADAL" clId="{767614A8-C877-4C04-AE3E-6CCAE492EC77}" dt="2022-12-04T15:32:50.537" v="3668" actId="478"/>
          <ac:picMkLst>
            <pc:docMk/>
            <pc:sldMk cId="115129249" sldId="284"/>
            <ac:picMk id="5" creationId="{D21C698B-EC32-0183-C6E1-726882F491D4}"/>
          </ac:picMkLst>
        </pc:picChg>
      </pc:sldChg>
      <pc:sldChg chg="modSp mod">
        <pc:chgData name="GAETANO RANDAZZO" userId="6bcc7446-c451-42ee-9900-145cf876e556" providerId="ADAL" clId="{767614A8-C877-4C04-AE3E-6CCAE492EC77}" dt="2022-12-06T16:22:43.208" v="8218" actId="14100"/>
        <pc:sldMkLst>
          <pc:docMk/>
          <pc:sldMk cId="590002618" sldId="353"/>
        </pc:sldMkLst>
        <pc:spChg chg="mod">
          <ac:chgData name="GAETANO RANDAZZO" userId="6bcc7446-c451-42ee-9900-145cf876e556" providerId="ADAL" clId="{767614A8-C877-4C04-AE3E-6CCAE492EC77}" dt="2022-12-06T16:22:43.208" v="8218" actId="14100"/>
          <ac:spMkLst>
            <pc:docMk/>
            <pc:sldMk cId="590002618" sldId="353"/>
            <ac:spMk id="40" creationId="{89D840D4-1681-B243-5BD3-25BDB92E7F26}"/>
          </ac:spMkLst>
        </pc:spChg>
      </pc:sldChg>
      <pc:sldChg chg="addSp delSp modSp mod ord">
        <pc:chgData name="GAETANO RANDAZZO" userId="6bcc7446-c451-42ee-9900-145cf876e556" providerId="ADAL" clId="{767614A8-C877-4C04-AE3E-6CCAE492EC77}" dt="2022-12-06T16:18:27.978" v="7962" actId="21"/>
        <pc:sldMkLst>
          <pc:docMk/>
          <pc:sldMk cId="1355024006" sldId="354"/>
        </pc:sldMkLst>
        <pc:spChg chg="del mod">
          <ac:chgData name="GAETANO RANDAZZO" userId="6bcc7446-c451-42ee-9900-145cf876e556" providerId="ADAL" clId="{767614A8-C877-4C04-AE3E-6CCAE492EC77}" dt="2022-12-03T16:13:30.704" v="340" actId="478"/>
          <ac:spMkLst>
            <pc:docMk/>
            <pc:sldMk cId="1355024006" sldId="354"/>
            <ac:spMk id="2" creationId="{680DCB67-97A5-8EA5-A970-44A0849A6159}"/>
          </ac:spMkLst>
        </pc:spChg>
        <pc:spChg chg="mod">
          <ac:chgData name="GAETANO RANDAZZO" userId="6bcc7446-c451-42ee-9900-145cf876e556" providerId="ADAL" clId="{767614A8-C877-4C04-AE3E-6CCAE492EC77}" dt="2022-12-03T16:37:26.546" v="914" actId="20577"/>
          <ac:spMkLst>
            <pc:docMk/>
            <pc:sldMk cId="1355024006" sldId="354"/>
            <ac:spMk id="4" creationId="{FB723163-183C-98F5-BF29-40BEA2446ADD}"/>
          </ac:spMkLst>
        </pc:spChg>
        <pc:spChg chg="mod">
          <ac:chgData name="GAETANO RANDAZZO" userId="6bcc7446-c451-42ee-9900-145cf876e556" providerId="ADAL" clId="{767614A8-C877-4C04-AE3E-6CCAE492EC77}" dt="2022-12-06T16:18:27.978" v="7962" actId="21"/>
          <ac:spMkLst>
            <pc:docMk/>
            <pc:sldMk cId="1355024006" sldId="354"/>
            <ac:spMk id="5" creationId="{48E9DC79-E00D-04E9-A6AA-F4E9F61F151C}"/>
          </ac:spMkLst>
        </pc:spChg>
        <pc:graphicFrameChg chg="add del mod modGraphic">
          <ac:chgData name="GAETANO RANDAZZO" userId="6bcc7446-c451-42ee-9900-145cf876e556" providerId="ADAL" clId="{767614A8-C877-4C04-AE3E-6CCAE492EC77}" dt="2022-12-03T16:22:45.789" v="719" actId="478"/>
          <ac:graphicFrameMkLst>
            <pc:docMk/>
            <pc:sldMk cId="1355024006" sldId="354"/>
            <ac:graphicFrameMk id="6" creationId="{06E003E1-792E-3684-291D-05529517F8C1}"/>
          </ac:graphicFrameMkLst>
        </pc:graphicFrameChg>
        <pc:picChg chg="add del mod">
          <ac:chgData name="GAETANO RANDAZZO" userId="6bcc7446-c451-42ee-9900-145cf876e556" providerId="ADAL" clId="{767614A8-C877-4C04-AE3E-6CCAE492EC77}" dt="2022-12-03T16:19:03.985" v="616" actId="478"/>
          <ac:picMkLst>
            <pc:docMk/>
            <pc:sldMk cId="1355024006" sldId="354"/>
            <ac:picMk id="3" creationId="{46BBB061-3DB5-57FF-DD5A-202C5E475B54}"/>
          </ac:picMkLst>
        </pc:picChg>
        <pc:picChg chg="add del mod">
          <ac:chgData name="GAETANO RANDAZZO" userId="6bcc7446-c451-42ee-9900-145cf876e556" providerId="ADAL" clId="{767614A8-C877-4C04-AE3E-6CCAE492EC77}" dt="2022-12-03T16:22:38.849" v="713"/>
          <ac:picMkLst>
            <pc:docMk/>
            <pc:sldMk cId="1355024006" sldId="354"/>
            <ac:picMk id="7" creationId="{F12B0D8A-D06D-F3FC-359B-581DBB744D52}"/>
          </ac:picMkLst>
        </pc:picChg>
      </pc:sldChg>
      <pc:sldChg chg="modSp mod">
        <pc:chgData name="GAETANO RANDAZZO" userId="6bcc7446-c451-42ee-9900-145cf876e556" providerId="ADAL" clId="{767614A8-C877-4C04-AE3E-6CCAE492EC77}" dt="2022-12-04T18:07:49.977" v="7047" actId="20577"/>
        <pc:sldMkLst>
          <pc:docMk/>
          <pc:sldMk cId="4244719618" sldId="373"/>
        </pc:sldMkLst>
        <pc:spChg chg="mod">
          <ac:chgData name="GAETANO RANDAZZO" userId="6bcc7446-c451-42ee-9900-145cf876e556" providerId="ADAL" clId="{767614A8-C877-4C04-AE3E-6CCAE492EC77}" dt="2022-12-04T18:07:49.977" v="7047" actId="20577"/>
          <ac:spMkLst>
            <pc:docMk/>
            <pc:sldMk cId="4244719618" sldId="373"/>
            <ac:spMk id="2" creationId="{29CEF05A-D3A1-466A-518E-47D352ABBF9C}"/>
          </ac:spMkLst>
        </pc:spChg>
      </pc:sldChg>
      <pc:sldChg chg="modSp mod">
        <pc:chgData name="GAETANO RANDAZZO" userId="6bcc7446-c451-42ee-9900-145cf876e556" providerId="ADAL" clId="{767614A8-C877-4C04-AE3E-6CCAE492EC77}" dt="2022-12-04T16:02:40.498" v="5095" actId="1076"/>
        <pc:sldMkLst>
          <pc:docMk/>
          <pc:sldMk cId="1462100548" sldId="376"/>
        </pc:sldMkLst>
        <pc:spChg chg="mod">
          <ac:chgData name="GAETANO RANDAZZO" userId="6bcc7446-c451-42ee-9900-145cf876e556" providerId="ADAL" clId="{767614A8-C877-4C04-AE3E-6CCAE492EC77}" dt="2022-12-04T16:02:28.064" v="5076" actId="20577"/>
          <ac:spMkLst>
            <pc:docMk/>
            <pc:sldMk cId="1462100548" sldId="376"/>
            <ac:spMk id="4" creationId="{84D4BF6D-B8BE-8442-D181-53BF5E785763}"/>
          </ac:spMkLst>
        </pc:spChg>
        <pc:spChg chg="mod">
          <ac:chgData name="GAETANO RANDAZZO" userId="6bcc7446-c451-42ee-9900-145cf876e556" providerId="ADAL" clId="{767614A8-C877-4C04-AE3E-6CCAE492EC77}" dt="2022-12-04T16:02:40.498" v="5095" actId="1076"/>
          <ac:spMkLst>
            <pc:docMk/>
            <pc:sldMk cId="1462100548" sldId="376"/>
            <ac:spMk id="5" creationId="{8435FB6C-F9C1-F6D4-7B27-07D66D0E63A4}"/>
          </ac:spMkLst>
        </pc:spChg>
      </pc:sldChg>
      <pc:sldChg chg="modSp mod">
        <pc:chgData name="GAETANO RANDAZZO" userId="6bcc7446-c451-42ee-9900-145cf876e556" providerId="ADAL" clId="{767614A8-C877-4C04-AE3E-6CCAE492EC77}" dt="2022-12-05T12:40:12.932" v="7838"/>
        <pc:sldMkLst>
          <pc:docMk/>
          <pc:sldMk cId="3363487974" sldId="380"/>
        </pc:sldMkLst>
        <pc:graphicFrameChg chg="mod modGraphic">
          <ac:chgData name="GAETANO RANDAZZO" userId="6bcc7446-c451-42ee-9900-145cf876e556" providerId="ADAL" clId="{767614A8-C877-4C04-AE3E-6CCAE492EC77}" dt="2022-12-05T12:40:12.932" v="7838"/>
          <ac:graphicFrameMkLst>
            <pc:docMk/>
            <pc:sldMk cId="3363487974" sldId="380"/>
            <ac:graphicFrameMk id="2" creationId="{B8540A88-D95F-15AB-9917-E8BBB3647D1A}"/>
          </ac:graphicFrameMkLst>
        </pc:graphicFrameChg>
      </pc:sldChg>
      <pc:sldChg chg="modSp del mod">
        <pc:chgData name="GAETANO RANDAZZO" userId="6bcc7446-c451-42ee-9900-145cf876e556" providerId="ADAL" clId="{767614A8-C877-4C04-AE3E-6CCAE492EC77}" dt="2022-12-04T17:19:00.630" v="5549" actId="2696"/>
        <pc:sldMkLst>
          <pc:docMk/>
          <pc:sldMk cId="3943745207" sldId="382"/>
        </pc:sldMkLst>
        <pc:spChg chg="mod">
          <ac:chgData name="GAETANO RANDAZZO" userId="6bcc7446-c451-42ee-9900-145cf876e556" providerId="ADAL" clId="{767614A8-C877-4C04-AE3E-6CCAE492EC77}" dt="2022-12-03T16:35:50.432" v="762" actId="20577"/>
          <ac:spMkLst>
            <pc:docMk/>
            <pc:sldMk cId="3943745207" sldId="382"/>
            <ac:spMk id="4" creationId="{FB723163-183C-98F5-BF29-40BEA2446ADD}"/>
          </ac:spMkLst>
        </pc:spChg>
        <pc:spChg chg="mod">
          <ac:chgData name="GAETANO RANDAZZO" userId="6bcc7446-c451-42ee-9900-145cf876e556" providerId="ADAL" clId="{767614A8-C877-4C04-AE3E-6CCAE492EC77}" dt="2022-12-03T16:36:49.268" v="903" actId="20577"/>
          <ac:spMkLst>
            <pc:docMk/>
            <pc:sldMk cId="3943745207" sldId="382"/>
            <ac:spMk id="5" creationId="{48E9DC79-E00D-04E9-A6AA-F4E9F61F151C}"/>
          </ac:spMkLst>
        </pc:spChg>
      </pc:sldChg>
      <pc:sldChg chg="modSp">
        <pc:chgData name="GAETANO RANDAZZO" userId="6bcc7446-c451-42ee-9900-145cf876e556" providerId="ADAL" clId="{767614A8-C877-4C04-AE3E-6CCAE492EC77}" dt="2022-12-05T12:22:18.327" v="7557"/>
        <pc:sldMkLst>
          <pc:docMk/>
          <pc:sldMk cId="2334143317" sldId="384"/>
        </pc:sldMkLst>
        <pc:spChg chg="mod">
          <ac:chgData name="GAETANO RANDAZZO" userId="6bcc7446-c451-42ee-9900-145cf876e556" providerId="ADAL" clId="{767614A8-C877-4C04-AE3E-6CCAE492EC77}" dt="2022-12-05T12:22:18.327" v="7557"/>
          <ac:spMkLst>
            <pc:docMk/>
            <pc:sldMk cId="2334143317" sldId="384"/>
            <ac:spMk id="2" creationId="{2CAF76B0-304E-99BE-AE40-5EA53D6A86DE}"/>
          </ac:spMkLst>
        </pc:spChg>
      </pc:sldChg>
      <pc:sldChg chg="modSp">
        <pc:chgData name="GAETANO RANDAZZO" userId="6bcc7446-c451-42ee-9900-145cf876e556" providerId="ADAL" clId="{767614A8-C877-4C04-AE3E-6CCAE492EC77}" dt="2022-12-05T12:22:18.327" v="7557"/>
        <pc:sldMkLst>
          <pc:docMk/>
          <pc:sldMk cId="1410552103" sldId="385"/>
        </pc:sldMkLst>
        <pc:spChg chg="mod">
          <ac:chgData name="GAETANO RANDAZZO" userId="6bcc7446-c451-42ee-9900-145cf876e556" providerId="ADAL" clId="{767614A8-C877-4C04-AE3E-6CCAE492EC77}" dt="2022-12-05T12:22:18.327" v="7557"/>
          <ac:spMkLst>
            <pc:docMk/>
            <pc:sldMk cId="1410552103" sldId="385"/>
            <ac:spMk id="2" creationId="{2CAF76B0-304E-99BE-AE40-5EA53D6A86DE}"/>
          </ac:spMkLst>
        </pc:spChg>
      </pc:sldChg>
      <pc:sldChg chg="addSp modSp del mod ord">
        <pc:chgData name="GAETANO RANDAZZO" userId="6bcc7446-c451-42ee-9900-145cf876e556" providerId="ADAL" clId="{767614A8-C877-4C04-AE3E-6CCAE492EC77}" dt="2022-12-06T16:25:16.599" v="8219" actId="2696"/>
        <pc:sldMkLst>
          <pc:docMk/>
          <pc:sldMk cId="3789917245" sldId="386"/>
        </pc:sldMkLst>
        <pc:spChg chg="mod">
          <ac:chgData name="GAETANO RANDAZZO" userId="6bcc7446-c451-42ee-9900-145cf876e556" providerId="ADAL" clId="{767614A8-C877-4C04-AE3E-6CCAE492EC77}" dt="2022-12-03T15:20:13.177" v="188" actId="1076"/>
          <ac:spMkLst>
            <pc:docMk/>
            <pc:sldMk cId="3789917245" sldId="386"/>
            <ac:spMk id="2" creationId="{2CAF76B0-304E-99BE-AE40-5EA53D6A86DE}"/>
          </ac:spMkLst>
        </pc:spChg>
        <pc:spChg chg="add mod">
          <ac:chgData name="GAETANO RANDAZZO" userId="6bcc7446-c451-42ee-9900-145cf876e556" providerId="ADAL" clId="{767614A8-C877-4C04-AE3E-6CCAE492EC77}" dt="2022-12-03T15:20:32.451" v="265" actId="20577"/>
          <ac:spMkLst>
            <pc:docMk/>
            <pc:sldMk cId="3789917245" sldId="386"/>
            <ac:spMk id="3" creationId="{2D0DD608-DD68-C2BE-2334-F8E86D23B274}"/>
          </ac:spMkLst>
        </pc:spChg>
      </pc:sldChg>
      <pc:sldChg chg="add">
        <pc:chgData name="GAETANO RANDAZZO" userId="6bcc7446-c451-42ee-9900-145cf876e556" providerId="ADAL" clId="{767614A8-C877-4C04-AE3E-6CCAE492EC77}" dt="2022-12-06T16:25:23.517" v="8220"/>
        <pc:sldMkLst>
          <pc:docMk/>
          <pc:sldMk cId="3848335945" sldId="386"/>
        </pc:sldMkLst>
      </pc:sldChg>
      <pc:sldChg chg="modSp mod">
        <pc:chgData name="GAETANO RANDAZZO" userId="6bcc7446-c451-42ee-9900-145cf876e556" providerId="ADAL" clId="{767614A8-C877-4C04-AE3E-6CCAE492EC77}" dt="2022-12-03T16:10:06.805" v="266" actId="1076"/>
        <pc:sldMkLst>
          <pc:docMk/>
          <pc:sldMk cId="1507656049" sldId="387"/>
        </pc:sldMkLst>
        <pc:picChg chg="mod">
          <ac:chgData name="GAETANO RANDAZZO" userId="6bcc7446-c451-42ee-9900-145cf876e556" providerId="ADAL" clId="{767614A8-C877-4C04-AE3E-6CCAE492EC77}" dt="2022-12-03T16:10:06.805" v="266" actId="1076"/>
          <ac:picMkLst>
            <pc:docMk/>
            <pc:sldMk cId="1507656049" sldId="387"/>
            <ac:picMk id="2" creationId="{88DF98E7-82A4-B779-C121-A73A9933893E}"/>
          </ac:picMkLst>
        </pc:picChg>
      </pc:sldChg>
      <pc:sldChg chg="modSp mod">
        <pc:chgData name="GAETANO RANDAZZO" userId="6bcc7446-c451-42ee-9900-145cf876e556" providerId="ADAL" clId="{767614A8-C877-4C04-AE3E-6CCAE492EC77}" dt="2022-12-03T14:16:16.022" v="0" actId="1076"/>
        <pc:sldMkLst>
          <pc:docMk/>
          <pc:sldMk cId="1497178446" sldId="388"/>
        </pc:sldMkLst>
        <pc:picChg chg="mod">
          <ac:chgData name="GAETANO RANDAZZO" userId="6bcc7446-c451-42ee-9900-145cf876e556" providerId="ADAL" clId="{767614A8-C877-4C04-AE3E-6CCAE492EC77}" dt="2022-12-03T14:16:16.022" v="0" actId="1076"/>
          <ac:picMkLst>
            <pc:docMk/>
            <pc:sldMk cId="1497178446" sldId="388"/>
            <ac:picMk id="7" creationId="{B8A1321F-98CF-5F8A-9E7D-30470288414B}"/>
          </ac:picMkLst>
        </pc:picChg>
      </pc:sldChg>
      <pc:sldChg chg="modSp mod">
        <pc:chgData name="GAETANO RANDAZZO" userId="6bcc7446-c451-42ee-9900-145cf876e556" providerId="ADAL" clId="{767614A8-C877-4C04-AE3E-6CCAE492EC77}" dt="2022-12-03T14:26:42.234" v="41" actId="27636"/>
        <pc:sldMkLst>
          <pc:docMk/>
          <pc:sldMk cId="2554537763" sldId="389"/>
        </pc:sldMkLst>
        <pc:spChg chg="mod">
          <ac:chgData name="GAETANO RANDAZZO" userId="6bcc7446-c451-42ee-9900-145cf876e556" providerId="ADAL" clId="{767614A8-C877-4C04-AE3E-6CCAE492EC77}" dt="2022-12-03T14:26:42.234" v="41" actId="27636"/>
          <ac:spMkLst>
            <pc:docMk/>
            <pc:sldMk cId="2554537763" sldId="389"/>
            <ac:spMk id="2" creationId="{2CAF76B0-304E-99BE-AE40-5EA53D6A86DE}"/>
          </ac:spMkLst>
        </pc:spChg>
      </pc:sldChg>
      <pc:sldChg chg="modSp add mod modTransition">
        <pc:chgData name="GAETANO RANDAZZO" userId="6bcc7446-c451-42ee-9900-145cf876e556" providerId="ADAL" clId="{767614A8-C877-4C04-AE3E-6CCAE492EC77}" dt="2022-12-03T14:26:42.211" v="40" actId="27636"/>
        <pc:sldMkLst>
          <pc:docMk/>
          <pc:sldMk cId="1027412110" sldId="390"/>
        </pc:sldMkLst>
        <pc:spChg chg="mod">
          <ac:chgData name="GAETANO RANDAZZO" userId="6bcc7446-c451-42ee-9900-145cf876e556" providerId="ADAL" clId="{767614A8-C877-4C04-AE3E-6CCAE492EC77}" dt="2022-12-03T14:26:42.211" v="40" actId="27636"/>
          <ac:spMkLst>
            <pc:docMk/>
            <pc:sldMk cId="1027412110" sldId="390"/>
            <ac:spMk id="2" creationId="{2CAF76B0-304E-99BE-AE40-5EA53D6A86DE}"/>
          </ac:spMkLst>
        </pc:spChg>
      </pc:sldChg>
      <pc:sldChg chg="addSp delSp modSp mod">
        <pc:chgData name="GAETANO RANDAZZO" userId="6bcc7446-c451-42ee-9900-145cf876e556" providerId="ADAL" clId="{767614A8-C877-4C04-AE3E-6CCAE492EC77}" dt="2022-12-06T16:26:10.010" v="8224" actId="20577"/>
        <pc:sldMkLst>
          <pc:docMk/>
          <pc:sldMk cId="157616653" sldId="391"/>
        </pc:sldMkLst>
        <pc:spChg chg="add del mod">
          <ac:chgData name="GAETANO RANDAZZO" userId="6bcc7446-c451-42ee-9900-145cf876e556" providerId="ADAL" clId="{767614A8-C877-4C04-AE3E-6CCAE492EC77}" dt="2022-12-03T14:33:25.033" v="66" actId="47"/>
          <ac:spMkLst>
            <pc:docMk/>
            <pc:sldMk cId="157616653" sldId="391"/>
            <ac:spMk id="3" creationId="{B7E81FBE-7D7D-60DC-38BD-FE06F2AB9C3B}"/>
          </ac:spMkLst>
        </pc:spChg>
        <pc:spChg chg="add mod">
          <ac:chgData name="GAETANO RANDAZZO" userId="6bcc7446-c451-42ee-9900-145cf876e556" providerId="ADAL" clId="{767614A8-C877-4C04-AE3E-6CCAE492EC77}" dt="2022-12-06T16:21:07.646" v="8177" actId="1076"/>
          <ac:spMkLst>
            <pc:docMk/>
            <pc:sldMk cId="157616653" sldId="391"/>
            <ac:spMk id="4" creationId="{2F7746F9-641B-0456-42FE-84B4331597FA}"/>
          </ac:spMkLst>
        </pc:spChg>
        <pc:spChg chg="mod">
          <ac:chgData name="GAETANO RANDAZZO" userId="6bcc7446-c451-42ee-9900-145cf876e556" providerId="ADAL" clId="{767614A8-C877-4C04-AE3E-6CCAE492EC77}" dt="2022-12-06T16:26:10.010" v="8224" actId="20577"/>
          <ac:spMkLst>
            <pc:docMk/>
            <pc:sldMk cId="157616653" sldId="391"/>
            <ac:spMk id="13" creationId="{8003700E-057D-4AEA-1EDD-5F1C27C7D77B}"/>
          </ac:spMkLst>
        </pc:spChg>
        <pc:picChg chg="mod">
          <ac:chgData name="GAETANO RANDAZZO" userId="6bcc7446-c451-42ee-9900-145cf876e556" providerId="ADAL" clId="{767614A8-C877-4C04-AE3E-6CCAE492EC77}" dt="2022-12-06T16:20:20.957" v="8173" actId="1076"/>
          <ac:picMkLst>
            <pc:docMk/>
            <pc:sldMk cId="157616653" sldId="391"/>
            <ac:picMk id="7" creationId="{B8A1321F-98CF-5F8A-9E7D-30470288414B}"/>
          </ac:picMkLst>
        </pc:picChg>
      </pc:sldChg>
      <pc:sldChg chg="add">
        <pc:chgData name="GAETANO RANDAZZO" userId="6bcc7446-c451-42ee-9900-145cf876e556" providerId="ADAL" clId="{767614A8-C877-4C04-AE3E-6CCAE492EC77}" dt="2022-12-03T15:19:32.043" v="129" actId="2890"/>
        <pc:sldMkLst>
          <pc:docMk/>
          <pc:sldMk cId="3920478841" sldId="392"/>
        </pc:sldMkLst>
      </pc:sldChg>
      <pc:sldChg chg="addSp delSp modSp add del mod ord">
        <pc:chgData name="GAETANO RANDAZZO" userId="6bcc7446-c451-42ee-9900-145cf876e556" providerId="ADAL" clId="{767614A8-C877-4C04-AE3E-6CCAE492EC77}" dt="2022-12-05T12:34:19.753" v="7785" actId="47"/>
        <pc:sldMkLst>
          <pc:docMk/>
          <pc:sldMk cId="3967458551" sldId="393"/>
        </pc:sldMkLst>
        <pc:spChg chg="del">
          <ac:chgData name="GAETANO RANDAZZO" userId="6bcc7446-c451-42ee-9900-145cf876e556" providerId="ADAL" clId="{767614A8-C877-4C04-AE3E-6CCAE492EC77}" dt="2022-12-03T16:10:44.647" v="271" actId="478"/>
          <ac:spMkLst>
            <pc:docMk/>
            <pc:sldMk cId="3967458551" sldId="393"/>
            <ac:spMk id="2" creationId="{680DCB67-97A5-8EA5-A970-44A0849A6159}"/>
          </ac:spMkLst>
        </pc:spChg>
        <pc:spChg chg="mod">
          <ac:chgData name="GAETANO RANDAZZO" userId="6bcc7446-c451-42ee-9900-145cf876e556" providerId="ADAL" clId="{767614A8-C877-4C04-AE3E-6CCAE492EC77}" dt="2022-12-03T17:28:07.592" v="1396" actId="313"/>
          <ac:spMkLst>
            <pc:docMk/>
            <pc:sldMk cId="3967458551" sldId="393"/>
            <ac:spMk id="4" creationId="{FB723163-183C-98F5-BF29-40BEA2446ADD}"/>
          </ac:spMkLst>
        </pc:spChg>
        <pc:spChg chg="del">
          <ac:chgData name="GAETANO RANDAZZO" userId="6bcc7446-c451-42ee-9900-145cf876e556" providerId="ADAL" clId="{767614A8-C877-4C04-AE3E-6CCAE492EC77}" dt="2022-12-03T16:10:40.614" v="270" actId="478"/>
          <ac:spMkLst>
            <pc:docMk/>
            <pc:sldMk cId="3967458551" sldId="393"/>
            <ac:spMk id="5" creationId="{48E9DC79-E00D-04E9-A6AA-F4E9F61F151C}"/>
          </ac:spMkLst>
        </pc:spChg>
        <pc:picChg chg="add mod">
          <ac:chgData name="GAETANO RANDAZZO" userId="6bcc7446-c451-42ee-9900-145cf876e556" providerId="ADAL" clId="{767614A8-C877-4C04-AE3E-6CCAE492EC77}" dt="2022-12-03T16:24:18.533" v="735" actId="1076"/>
          <ac:picMkLst>
            <pc:docMk/>
            <pc:sldMk cId="3967458551" sldId="393"/>
            <ac:picMk id="3" creationId="{49536394-FD03-3808-9007-7DC62D69C467}"/>
          </ac:picMkLst>
        </pc:picChg>
      </pc:sldChg>
      <pc:sldChg chg="add">
        <pc:chgData name="GAETANO RANDAZZO" userId="6bcc7446-c451-42ee-9900-145cf876e556" providerId="ADAL" clId="{767614A8-C877-4C04-AE3E-6CCAE492EC77}" dt="2022-12-03T16:12:41.356" v="297" actId="2890"/>
        <pc:sldMkLst>
          <pc:docMk/>
          <pc:sldMk cId="2802816709" sldId="394"/>
        </pc:sldMkLst>
      </pc:sldChg>
      <pc:sldChg chg="delSp modSp add del mod">
        <pc:chgData name="GAETANO RANDAZZO" userId="6bcc7446-c451-42ee-9900-145cf876e556" providerId="ADAL" clId="{767614A8-C877-4C04-AE3E-6CCAE492EC77}" dt="2022-12-05T12:46:05.285" v="7845" actId="2696"/>
        <pc:sldMkLst>
          <pc:docMk/>
          <pc:sldMk cId="2274160781" sldId="395"/>
        </pc:sldMkLst>
        <pc:spChg chg="del mod">
          <ac:chgData name="GAETANO RANDAZZO" userId="6bcc7446-c451-42ee-9900-145cf876e556" providerId="ADAL" clId="{767614A8-C877-4C04-AE3E-6CCAE492EC77}" dt="2022-12-05T12:46:02.817" v="7844" actId="21"/>
          <ac:spMkLst>
            <pc:docMk/>
            <pc:sldMk cId="2274160781" sldId="395"/>
            <ac:spMk id="5" creationId="{48E9DC79-E00D-04E9-A6AA-F4E9F61F151C}"/>
          </ac:spMkLst>
        </pc:spChg>
      </pc:sldChg>
      <pc:sldChg chg="add">
        <pc:chgData name="GAETANO RANDAZZO" userId="6bcc7446-c451-42ee-9900-145cf876e556" providerId="ADAL" clId="{767614A8-C877-4C04-AE3E-6CCAE492EC77}" dt="2022-12-03T16:37:15.815" v="904" actId="2890"/>
        <pc:sldMkLst>
          <pc:docMk/>
          <pc:sldMk cId="372420876" sldId="396"/>
        </pc:sldMkLst>
      </pc:sldChg>
      <pc:sldChg chg="modSp mod">
        <pc:chgData name="GAETANO RANDAZZO" userId="6bcc7446-c451-42ee-9900-145cf876e556" providerId="ADAL" clId="{767614A8-C877-4C04-AE3E-6CCAE492EC77}" dt="2022-12-04T18:19:17.396" v="7049" actId="20577"/>
        <pc:sldMkLst>
          <pc:docMk/>
          <pc:sldMk cId="3233953497" sldId="398"/>
        </pc:sldMkLst>
        <pc:spChg chg="mod">
          <ac:chgData name="GAETANO RANDAZZO" userId="6bcc7446-c451-42ee-9900-145cf876e556" providerId="ADAL" clId="{767614A8-C877-4C04-AE3E-6CCAE492EC77}" dt="2022-12-04T18:19:17.396" v="7049" actId="20577"/>
          <ac:spMkLst>
            <pc:docMk/>
            <pc:sldMk cId="3233953497" sldId="398"/>
            <ac:spMk id="5" creationId="{956BF90B-F18A-D4C6-F047-6F23581BB193}"/>
          </ac:spMkLst>
        </pc:spChg>
      </pc:sldChg>
      <pc:sldChg chg="modSp mod">
        <pc:chgData name="GAETANO RANDAZZO" userId="6bcc7446-c451-42ee-9900-145cf876e556" providerId="ADAL" clId="{767614A8-C877-4C04-AE3E-6CCAE492EC77}" dt="2022-12-04T18:19:21.934" v="7050" actId="20577"/>
        <pc:sldMkLst>
          <pc:docMk/>
          <pc:sldMk cId="657454206" sldId="399"/>
        </pc:sldMkLst>
        <pc:spChg chg="mod">
          <ac:chgData name="GAETANO RANDAZZO" userId="6bcc7446-c451-42ee-9900-145cf876e556" providerId="ADAL" clId="{767614A8-C877-4C04-AE3E-6CCAE492EC77}" dt="2022-12-04T18:19:21.934" v="7050" actId="20577"/>
          <ac:spMkLst>
            <pc:docMk/>
            <pc:sldMk cId="657454206" sldId="399"/>
            <ac:spMk id="5" creationId="{C280D4A5-A3A5-F132-CB97-9BA23A3B1313}"/>
          </ac:spMkLst>
        </pc:spChg>
      </pc:sldChg>
      <pc:sldChg chg="addSp delSp modSp add del mod ord">
        <pc:chgData name="GAETANO RANDAZZO" userId="6bcc7446-c451-42ee-9900-145cf876e556" providerId="ADAL" clId="{767614A8-C877-4C04-AE3E-6CCAE492EC77}" dt="2022-12-04T18:20:06.652" v="7051" actId="2696"/>
        <pc:sldMkLst>
          <pc:docMk/>
          <pc:sldMk cId="2680800382" sldId="400"/>
        </pc:sldMkLst>
        <pc:spChg chg="mod">
          <ac:chgData name="GAETANO RANDAZZO" userId="6bcc7446-c451-42ee-9900-145cf876e556" providerId="ADAL" clId="{767614A8-C877-4C04-AE3E-6CCAE492EC77}" dt="2022-12-04T16:03:55.707" v="5138" actId="20577"/>
          <ac:spMkLst>
            <pc:docMk/>
            <pc:sldMk cId="2680800382" sldId="400"/>
            <ac:spMk id="4" creationId="{CD1F1F11-E58B-BF0E-C36A-8CB8B09D5BD8}"/>
          </ac:spMkLst>
        </pc:spChg>
        <pc:spChg chg="del">
          <ac:chgData name="GAETANO RANDAZZO" userId="6bcc7446-c451-42ee-9900-145cf876e556" providerId="ADAL" clId="{767614A8-C877-4C04-AE3E-6CCAE492EC77}" dt="2022-12-04T13:56:36.431" v="2138" actId="478"/>
          <ac:spMkLst>
            <pc:docMk/>
            <pc:sldMk cId="2680800382" sldId="400"/>
            <ac:spMk id="5" creationId="{C77E4D80-1A15-73AD-6401-227666A428E1}"/>
          </ac:spMkLst>
        </pc:spChg>
        <pc:spChg chg="del">
          <ac:chgData name="GAETANO RANDAZZO" userId="6bcc7446-c451-42ee-9900-145cf876e556" providerId="ADAL" clId="{767614A8-C877-4C04-AE3E-6CCAE492EC77}" dt="2022-12-04T13:57:12.093" v="2139" actId="478"/>
          <ac:spMkLst>
            <pc:docMk/>
            <pc:sldMk cId="2680800382" sldId="400"/>
            <ac:spMk id="6" creationId="{772DC04C-6DF9-BD05-EAF3-2FCD65D10F41}"/>
          </ac:spMkLst>
        </pc:spChg>
        <pc:spChg chg="mod">
          <ac:chgData name="GAETANO RANDAZZO" userId="6bcc7446-c451-42ee-9900-145cf876e556" providerId="ADAL" clId="{767614A8-C877-4C04-AE3E-6CCAE492EC77}" dt="2022-12-04T15:16:13.867" v="3116" actId="1076"/>
          <ac:spMkLst>
            <pc:docMk/>
            <pc:sldMk cId="2680800382" sldId="400"/>
            <ac:spMk id="9" creationId="{68092664-9351-9F3F-9179-85A61FC1615B}"/>
          </ac:spMkLst>
        </pc:spChg>
        <pc:spChg chg="add mod">
          <ac:chgData name="GAETANO RANDAZZO" userId="6bcc7446-c451-42ee-9900-145cf876e556" providerId="ADAL" clId="{767614A8-C877-4C04-AE3E-6CCAE492EC77}" dt="2022-12-04T15:16:07.609" v="3115" actId="1076"/>
          <ac:spMkLst>
            <pc:docMk/>
            <pc:sldMk cId="2680800382" sldId="400"/>
            <ac:spMk id="17" creationId="{0DFF47F0-860F-F43E-1F40-549927FB30B7}"/>
          </ac:spMkLst>
        </pc:spChg>
        <pc:spChg chg="add mod">
          <ac:chgData name="GAETANO RANDAZZO" userId="6bcc7446-c451-42ee-9900-145cf876e556" providerId="ADAL" clId="{767614A8-C877-4C04-AE3E-6CCAE492EC77}" dt="2022-12-04T15:16:07.609" v="3115" actId="1076"/>
          <ac:spMkLst>
            <pc:docMk/>
            <pc:sldMk cId="2680800382" sldId="400"/>
            <ac:spMk id="21" creationId="{BCC04BF7-EB5D-FF41-9C55-B6B816FA0B7A}"/>
          </ac:spMkLst>
        </pc:spChg>
        <pc:spChg chg="add mod">
          <ac:chgData name="GAETANO RANDAZZO" userId="6bcc7446-c451-42ee-9900-145cf876e556" providerId="ADAL" clId="{767614A8-C877-4C04-AE3E-6CCAE492EC77}" dt="2022-12-04T15:16:07.609" v="3115" actId="1076"/>
          <ac:spMkLst>
            <pc:docMk/>
            <pc:sldMk cId="2680800382" sldId="400"/>
            <ac:spMk id="22" creationId="{EAE69CC2-54FC-F1C5-1C40-E436067A2168}"/>
          </ac:spMkLst>
        </pc:spChg>
        <pc:spChg chg="add mod">
          <ac:chgData name="GAETANO RANDAZZO" userId="6bcc7446-c451-42ee-9900-145cf876e556" providerId="ADAL" clId="{767614A8-C877-4C04-AE3E-6CCAE492EC77}" dt="2022-12-04T15:16:07.609" v="3115" actId="1076"/>
          <ac:spMkLst>
            <pc:docMk/>
            <pc:sldMk cId="2680800382" sldId="400"/>
            <ac:spMk id="33" creationId="{55BF18EA-51F2-BDD0-49D1-F18005A8D7FC}"/>
          </ac:spMkLst>
        </pc:spChg>
        <pc:spChg chg="add mod">
          <ac:chgData name="GAETANO RANDAZZO" userId="6bcc7446-c451-42ee-9900-145cf876e556" providerId="ADAL" clId="{767614A8-C877-4C04-AE3E-6CCAE492EC77}" dt="2022-12-04T15:16:07.609" v="3115" actId="1076"/>
          <ac:spMkLst>
            <pc:docMk/>
            <pc:sldMk cId="2680800382" sldId="400"/>
            <ac:spMk id="34" creationId="{D158F0C9-968E-DE62-BFD2-CDDD268A75BB}"/>
          </ac:spMkLst>
        </pc:spChg>
        <pc:spChg chg="add mod">
          <ac:chgData name="GAETANO RANDAZZO" userId="6bcc7446-c451-42ee-9900-145cf876e556" providerId="ADAL" clId="{767614A8-C877-4C04-AE3E-6CCAE492EC77}" dt="2022-12-04T15:16:07.609" v="3115" actId="1076"/>
          <ac:spMkLst>
            <pc:docMk/>
            <pc:sldMk cId="2680800382" sldId="400"/>
            <ac:spMk id="35" creationId="{EE183099-9054-98B2-9064-CE65F05E47E4}"/>
          </ac:spMkLst>
        </pc:spChg>
        <pc:spChg chg="add del mod">
          <ac:chgData name="GAETANO RANDAZZO" userId="6bcc7446-c451-42ee-9900-145cf876e556" providerId="ADAL" clId="{767614A8-C877-4C04-AE3E-6CCAE492EC77}" dt="2022-12-04T15:13:10.786" v="3068" actId="11529"/>
          <ac:spMkLst>
            <pc:docMk/>
            <pc:sldMk cId="2680800382" sldId="400"/>
            <ac:spMk id="39" creationId="{2F90C0A1-9D42-50E4-2B3B-FCB04B616413}"/>
          </ac:spMkLst>
        </pc:spChg>
        <pc:spChg chg="add mod">
          <ac:chgData name="GAETANO RANDAZZO" userId="6bcc7446-c451-42ee-9900-145cf876e556" providerId="ADAL" clId="{767614A8-C877-4C04-AE3E-6CCAE492EC77}" dt="2022-12-04T15:16:07.609" v="3115" actId="1076"/>
          <ac:spMkLst>
            <pc:docMk/>
            <pc:sldMk cId="2680800382" sldId="400"/>
            <ac:spMk id="47" creationId="{6374E502-C073-BEDB-B064-663B4A45D066}"/>
          </ac:spMkLst>
        </pc:spChg>
        <pc:spChg chg="add mod">
          <ac:chgData name="GAETANO RANDAZZO" userId="6bcc7446-c451-42ee-9900-145cf876e556" providerId="ADAL" clId="{767614A8-C877-4C04-AE3E-6CCAE492EC77}" dt="2022-12-04T15:16:57.895" v="3145" actId="1076"/>
          <ac:spMkLst>
            <pc:docMk/>
            <pc:sldMk cId="2680800382" sldId="400"/>
            <ac:spMk id="52" creationId="{A21D9608-505C-4C7C-46F6-3FD70330B275}"/>
          </ac:spMkLst>
        </pc:spChg>
        <pc:picChg chg="add del mod">
          <ac:chgData name="GAETANO RANDAZZO" userId="6bcc7446-c451-42ee-9900-145cf876e556" providerId="ADAL" clId="{767614A8-C877-4C04-AE3E-6CCAE492EC77}" dt="2022-12-04T14:43:51.739" v="2346" actId="478"/>
          <ac:picMkLst>
            <pc:docMk/>
            <pc:sldMk cId="2680800382" sldId="400"/>
            <ac:picMk id="3" creationId="{A6F1D6CD-6D3F-523F-7546-78E9FC88CBB5}"/>
          </ac:picMkLst>
        </pc:picChg>
        <pc:picChg chg="add del mod">
          <ac:chgData name="GAETANO RANDAZZO" userId="6bcc7446-c451-42ee-9900-145cf876e556" providerId="ADAL" clId="{767614A8-C877-4C04-AE3E-6CCAE492EC77}" dt="2022-12-04T14:57:15.402" v="2733" actId="478"/>
          <ac:picMkLst>
            <pc:docMk/>
            <pc:sldMk cId="2680800382" sldId="400"/>
            <ac:picMk id="8" creationId="{2B0539C2-B566-4C17-2C13-BE65E23F365B}"/>
          </ac:picMkLst>
        </pc:picChg>
        <pc:picChg chg="add del mod">
          <ac:chgData name="GAETANO RANDAZZO" userId="6bcc7446-c451-42ee-9900-145cf876e556" providerId="ADAL" clId="{767614A8-C877-4C04-AE3E-6CCAE492EC77}" dt="2022-12-04T14:57:23.269" v="2739"/>
          <ac:picMkLst>
            <pc:docMk/>
            <pc:sldMk cId="2680800382" sldId="400"/>
            <ac:picMk id="11" creationId="{5B07C7CB-E3CF-D789-A9AA-CF6E03E74CB9}"/>
          </ac:picMkLst>
        </pc:picChg>
        <pc:picChg chg="add del mod">
          <ac:chgData name="GAETANO RANDAZZO" userId="6bcc7446-c451-42ee-9900-145cf876e556" providerId="ADAL" clId="{767614A8-C877-4C04-AE3E-6CCAE492EC77}" dt="2022-12-04T15:06:35.558" v="2972" actId="478"/>
          <ac:picMkLst>
            <pc:docMk/>
            <pc:sldMk cId="2680800382" sldId="400"/>
            <ac:picMk id="13" creationId="{BDC2ED98-2842-EB64-9FAA-2C82CDD38A0A}"/>
          </ac:picMkLst>
        </pc:picChg>
        <pc:picChg chg="add del mod">
          <ac:chgData name="GAETANO RANDAZZO" userId="6bcc7446-c451-42ee-9900-145cf876e556" providerId="ADAL" clId="{767614A8-C877-4C04-AE3E-6CCAE492EC77}" dt="2022-12-04T15:06:36.591" v="2974" actId="478"/>
          <ac:picMkLst>
            <pc:docMk/>
            <pc:sldMk cId="2680800382" sldId="400"/>
            <ac:picMk id="15" creationId="{D1BE9647-CF71-AEE0-1E14-0447646E4B17}"/>
          </ac:picMkLst>
        </pc:picChg>
        <pc:picChg chg="add mod">
          <ac:chgData name="GAETANO RANDAZZO" userId="6bcc7446-c451-42ee-9900-145cf876e556" providerId="ADAL" clId="{767614A8-C877-4C04-AE3E-6CCAE492EC77}" dt="2022-12-04T15:16:07.609" v="3115" actId="1076"/>
          <ac:picMkLst>
            <pc:docMk/>
            <pc:sldMk cId="2680800382" sldId="400"/>
            <ac:picMk id="16" creationId="{DEDC68A1-A860-DC10-614E-BEFCB0BA63A1}"/>
          </ac:picMkLst>
        </pc:picChg>
        <pc:cxnChg chg="add mod">
          <ac:chgData name="GAETANO RANDAZZO" userId="6bcc7446-c451-42ee-9900-145cf876e556" providerId="ADAL" clId="{767614A8-C877-4C04-AE3E-6CCAE492EC77}" dt="2022-12-04T15:16:07.609" v="3115" actId="1076"/>
          <ac:cxnSpMkLst>
            <pc:docMk/>
            <pc:sldMk cId="2680800382" sldId="400"/>
            <ac:cxnSpMk id="18" creationId="{7E044D78-D440-192B-126C-459924610390}"/>
          </ac:cxnSpMkLst>
        </pc:cxnChg>
        <pc:cxnChg chg="add mod">
          <ac:chgData name="GAETANO RANDAZZO" userId="6bcc7446-c451-42ee-9900-145cf876e556" providerId="ADAL" clId="{767614A8-C877-4C04-AE3E-6CCAE492EC77}" dt="2022-12-04T15:16:07.609" v="3115" actId="1076"/>
          <ac:cxnSpMkLst>
            <pc:docMk/>
            <pc:sldMk cId="2680800382" sldId="400"/>
            <ac:cxnSpMk id="19" creationId="{B93189EB-530D-5F48-757A-348BA0A149CE}"/>
          </ac:cxnSpMkLst>
        </pc:cxnChg>
        <pc:cxnChg chg="add del mod">
          <ac:chgData name="GAETANO RANDAZZO" userId="6bcc7446-c451-42ee-9900-145cf876e556" providerId="ADAL" clId="{767614A8-C877-4C04-AE3E-6CCAE492EC77}" dt="2022-12-04T15:09:33.203" v="3024" actId="478"/>
          <ac:cxnSpMkLst>
            <pc:docMk/>
            <pc:sldMk cId="2680800382" sldId="400"/>
            <ac:cxnSpMk id="23" creationId="{B17963C3-194D-17CE-34FB-F5A7EEFC2499}"/>
          </ac:cxnSpMkLst>
        </pc:cxnChg>
        <pc:cxnChg chg="add mod">
          <ac:chgData name="GAETANO RANDAZZO" userId="6bcc7446-c451-42ee-9900-145cf876e556" providerId="ADAL" clId="{767614A8-C877-4C04-AE3E-6CCAE492EC77}" dt="2022-12-04T15:16:07.609" v="3115" actId="1076"/>
          <ac:cxnSpMkLst>
            <pc:docMk/>
            <pc:sldMk cId="2680800382" sldId="400"/>
            <ac:cxnSpMk id="24" creationId="{A509CBC8-3DA4-1AE4-24B3-F67A8CA9D23E}"/>
          </ac:cxnSpMkLst>
        </pc:cxnChg>
        <pc:cxnChg chg="add mod">
          <ac:chgData name="GAETANO RANDAZZO" userId="6bcc7446-c451-42ee-9900-145cf876e556" providerId="ADAL" clId="{767614A8-C877-4C04-AE3E-6CCAE492EC77}" dt="2022-12-04T15:16:07.609" v="3115" actId="1076"/>
          <ac:cxnSpMkLst>
            <pc:docMk/>
            <pc:sldMk cId="2680800382" sldId="400"/>
            <ac:cxnSpMk id="26" creationId="{87F72C96-5FE2-24E7-E59A-189F2735AD72}"/>
          </ac:cxnSpMkLst>
        </pc:cxnChg>
        <pc:cxnChg chg="add mod">
          <ac:chgData name="GAETANO RANDAZZO" userId="6bcc7446-c451-42ee-9900-145cf876e556" providerId="ADAL" clId="{767614A8-C877-4C04-AE3E-6CCAE492EC77}" dt="2022-12-04T15:16:07.609" v="3115" actId="1076"/>
          <ac:cxnSpMkLst>
            <pc:docMk/>
            <pc:sldMk cId="2680800382" sldId="400"/>
            <ac:cxnSpMk id="29" creationId="{C0712D96-61B7-BD35-54BD-269593D59ED3}"/>
          </ac:cxnSpMkLst>
        </pc:cxnChg>
        <pc:cxnChg chg="add mod">
          <ac:chgData name="GAETANO RANDAZZO" userId="6bcc7446-c451-42ee-9900-145cf876e556" providerId="ADAL" clId="{767614A8-C877-4C04-AE3E-6CCAE492EC77}" dt="2022-12-04T15:16:07.609" v="3115" actId="1076"/>
          <ac:cxnSpMkLst>
            <pc:docMk/>
            <pc:sldMk cId="2680800382" sldId="400"/>
            <ac:cxnSpMk id="31" creationId="{58AE27C3-7ACF-D956-77B8-8F149C645BA9}"/>
          </ac:cxnSpMkLst>
        </pc:cxnChg>
        <pc:cxnChg chg="add del mod">
          <ac:chgData name="GAETANO RANDAZZO" userId="6bcc7446-c451-42ee-9900-145cf876e556" providerId="ADAL" clId="{767614A8-C877-4C04-AE3E-6CCAE492EC77}" dt="2022-12-04T15:12:30.080" v="3060" actId="478"/>
          <ac:cxnSpMkLst>
            <pc:docMk/>
            <pc:sldMk cId="2680800382" sldId="400"/>
            <ac:cxnSpMk id="36" creationId="{F9DF305A-A982-7D28-27E1-440DC90CD2BF}"/>
          </ac:cxnSpMkLst>
        </pc:cxnChg>
        <pc:cxnChg chg="add del">
          <ac:chgData name="GAETANO RANDAZZO" userId="6bcc7446-c451-42ee-9900-145cf876e556" providerId="ADAL" clId="{767614A8-C877-4C04-AE3E-6CCAE492EC77}" dt="2022-12-04T15:13:36.367" v="3071" actId="11529"/>
          <ac:cxnSpMkLst>
            <pc:docMk/>
            <pc:sldMk cId="2680800382" sldId="400"/>
            <ac:cxnSpMk id="41" creationId="{AA46D77D-835A-22A1-7120-088348A3FD17}"/>
          </ac:cxnSpMkLst>
        </pc:cxnChg>
        <pc:cxnChg chg="add mod">
          <ac:chgData name="GAETANO RANDAZZO" userId="6bcc7446-c451-42ee-9900-145cf876e556" providerId="ADAL" clId="{767614A8-C877-4C04-AE3E-6CCAE492EC77}" dt="2022-12-04T15:16:07.609" v="3115" actId="1076"/>
          <ac:cxnSpMkLst>
            <pc:docMk/>
            <pc:sldMk cId="2680800382" sldId="400"/>
            <ac:cxnSpMk id="42" creationId="{9CE7AF42-18BF-D1BD-6058-1D375B0F9BF0}"/>
          </ac:cxnSpMkLst>
        </pc:cxnChg>
        <pc:cxnChg chg="add del mod">
          <ac:chgData name="GAETANO RANDAZZO" userId="6bcc7446-c451-42ee-9900-145cf876e556" providerId="ADAL" clId="{767614A8-C877-4C04-AE3E-6CCAE492EC77}" dt="2022-12-04T15:14:08.160" v="3078"/>
          <ac:cxnSpMkLst>
            <pc:docMk/>
            <pc:sldMk cId="2680800382" sldId="400"/>
            <ac:cxnSpMk id="46" creationId="{5AE5682B-C58C-9D8D-337B-48D6AEA48AA2}"/>
          </ac:cxnSpMkLst>
        </pc:cxnChg>
        <pc:cxnChg chg="add mod">
          <ac:chgData name="GAETANO RANDAZZO" userId="6bcc7446-c451-42ee-9900-145cf876e556" providerId="ADAL" clId="{767614A8-C877-4C04-AE3E-6CCAE492EC77}" dt="2022-12-04T15:16:32.975" v="3123" actId="1076"/>
          <ac:cxnSpMkLst>
            <pc:docMk/>
            <pc:sldMk cId="2680800382" sldId="400"/>
            <ac:cxnSpMk id="49" creationId="{24EA71CB-720F-2D2C-F04F-8EE5CEF03169}"/>
          </ac:cxnSpMkLst>
        </pc:cxnChg>
      </pc:sldChg>
      <pc:sldChg chg="addSp delSp modSp add mod ord">
        <pc:chgData name="GAETANO RANDAZZO" userId="6bcc7446-c451-42ee-9900-145cf876e556" providerId="ADAL" clId="{767614A8-C877-4C04-AE3E-6CCAE492EC77}" dt="2022-12-07T09:03:14.625" v="21673" actId="20577"/>
        <pc:sldMkLst>
          <pc:docMk/>
          <pc:sldMk cId="2952505185" sldId="401"/>
        </pc:sldMkLst>
        <pc:spChg chg="mod">
          <ac:chgData name="GAETANO RANDAZZO" userId="6bcc7446-c451-42ee-9900-145cf876e556" providerId="ADAL" clId="{767614A8-C877-4C04-AE3E-6CCAE492EC77}" dt="2022-12-04T16:11:33.803" v="5274" actId="20577"/>
          <ac:spMkLst>
            <pc:docMk/>
            <pc:sldMk cId="2952505185" sldId="401"/>
            <ac:spMk id="4" creationId="{CD1F1F11-E58B-BF0E-C36A-8CB8B09D5BD8}"/>
          </ac:spMkLst>
        </pc:spChg>
        <pc:spChg chg="mod">
          <ac:chgData name="GAETANO RANDAZZO" userId="6bcc7446-c451-42ee-9900-145cf876e556" providerId="ADAL" clId="{767614A8-C877-4C04-AE3E-6CCAE492EC77}" dt="2022-12-07T09:03:14.625" v="21673" actId="20577"/>
          <ac:spMkLst>
            <pc:docMk/>
            <pc:sldMk cId="2952505185" sldId="401"/>
            <ac:spMk id="9" creationId="{68092664-9351-9F3F-9179-85A61FC1615B}"/>
          </ac:spMkLst>
        </pc:spChg>
        <pc:picChg chg="add mod">
          <ac:chgData name="GAETANO RANDAZZO" userId="6bcc7446-c451-42ee-9900-145cf876e556" providerId="ADAL" clId="{767614A8-C877-4C04-AE3E-6CCAE492EC77}" dt="2022-12-04T17:24:40.397" v="5800" actId="1076"/>
          <ac:picMkLst>
            <pc:docMk/>
            <pc:sldMk cId="2952505185" sldId="401"/>
            <ac:picMk id="3" creationId="{D32B3EF9-F80F-767A-5F10-C6A7C4BDCB54}"/>
          </ac:picMkLst>
        </pc:picChg>
        <pc:picChg chg="mod">
          <ac:chgData name="GAETANO RANDAZZO" userId="6bcc7446-c451-42ee-9900-145cf876e556" providerId="ADAL" clId="{767614A8-C877-4C04-AE3E-6CCAE492EC77}" dt="2022-12-04T17:24:39.182" v="5799" actId="1076"/>
          <ac:picMkLst>
            <pc:docMk/>
            <pc:sldMk cId="2952505185" sldId="401"/>
            <ac:picMk id="13" creationId="{BDC2ED98-2842-EB64-9FAA-2C82CDD38A0A}"/>
          </ac:picMkLst>
        </pc:picChg>
        <pc:picChg chg="del">
          <ac:chgData name="GAETANO RANDAZZO" userId="6bcc7446-c451-42ee-9900-145cf876e556" providerId="ADAL" clId="{767614A8-C877-4C04-AE3E-6CCAE492EC77}" dt="2022-12-04T16:05:53.017" v="5142" actId="478"/>
          <ac:picMkLst>
            <pc:docMk/>
            <pc:sldMk cId="2952505185" sldId="401"/>
            <ac:picMk id="15" creationId="{D1BE9647-CF71-AEE0-1E14-0447646E4B17}"/>
          </ac:picMkLst>
        </pc:picChg>
      </pc:sldChg>
      <pc:sldChg chg="addSp delSp modSp add del mod">
        <pc:chgData name="GAETANO RANDAZZO" userId="6bcc7446-c451-42ee-9900-145cf876e556" providerId="ADAL" clId="{767614A8-C877-4C04-AE3E-6CCAE492EC77}" dt="2022-12-05T12:48:19.232" v="7961" actId="20577"/>
        <pc:sldMkLst>
          <pc:docMk/>
          <pc:sldMk cId="648855647" sldId="402"/>
        </pc:sldMkLst>
        <pc:spChg chg="mod">
          <ac:chgData name="GAETANO RANDAZZO" userId="6bcc7446-c451-42ee-9900-145cf876e556" providerId="ADAL" clId="{767614A8-C877-4C04-AE3E-6CCAE492EC77}" dt="2022-12-05T11:17:26.496" v="7285" actId="20577"/>
          <ac:spMkLst>
            <pc:docMk/>
            <pc:sldMk cId="648855647" sldId="402"/>
            <ac:spMk id="4" creationId="{FB723163-183C-98F5-BF29-40BEA2446ADD}"/>
          </ac:spMkLst>
        </pc:spChg>
        <pc:spChg chg="add mod">
          <ac:chgData name="GAETANO RANDAZZO" userId="6bcc7446-c451-42ee-9900-145cf876e556" providerId="ADAL" clId="{767614A8-C877-4C04-AE3E-6CCAE492EC77}" dt="2022-12-05T12:48:19.232" v="7961" actId="20577"/>
          <ac:spMkLst>
            <pc:docMk/>
            <pc:sldMk cId="648855647" sldId="402"/>
            <ac:spMk id="25" creationId="{EA14D4FE-D0ED-060B-1F2D-7E255067594D}"/>
          </ac:spMkLst>
        </pc:spChg>
        <pc:grpChg chg="del mod">
          <ac:chgData name="GAETANO RANDAZZO" userId="6bcc7446-c451-42ee-9900-145cf876e556" providerId="ADAL" clId="{767614A8-C877-4C04-AE3E-6CCAE492EC77}" dt="2022-12-05T11:24:26.256" v="7301" actId="478"/>
          <ac:grpSpMkLst>
            <pc:docMk/>
            <pc:sldMk cId="648855647" sldId="402"/>
            <ac:grpSpMk id="10" creationId="{FA29BD73-26E2-7E9A-7FA7-F9A86CADC87E}"/>
          </ac:grpSpMkLst>
        </pc:grpChg>
        <pc:grpChg chg="del mod">
          <ac:chgData name="GAETANO RANDAZZO" userId="6bcc7446-c451-42ee-9900-145cf876e556" providerId="ADAL" clId="{767614A8-C877-4C04-AE3E-6CCAE492EC77}" dt="2022-12-05T11:24:26.256" v="7301" actId="478"/>
          <ac:grpSpMkLst>
            <pc:docMk/>
            <pc:sldMk cId="648855647" sldId="402"/>
            <ac:grpSpMk id="16" creationId="{2DB3D7EA-9423-055D-B1A4-571FE1E912DE}"/>
          </ac:grpSpMkLst>
        </pc:grpChg>
        <pc:graphicFrameChg chg="add mod modGraphic">
          <ac:chgData name="GAETANO RANDAZZO" userId="6bcc7446-c451-42ee-9900-145cf876e556" providerId="ADAL" clId="{767614A8-C877-4C04-AE3E-6CCAE492EC77}" dt="2022-12-05T12:39:31.332" v="7832"/>
          <ac:graphicFrameMkLst>
            <pc:docMk/>
            <pc:sldMk cId="648855647" sldId="402"/>
            <ac:graphicFrameMk id="24" creationId="{3208BB10-F14E-FB02-4C55-2952C660AD49}"/>
          </ac:graphicFrameMkLst>
        </pc:graphicFrameChg>
        <pc:picChg chg="add del mod">
          <ac:chgData name="GAETANO RANDAZZO" userId="6bcc7446-c451-42ee-9900-145cf876e556" providerId="ADAL" clId="{767614A8-C877-4C04-AE3E-6CCAE492EC77}" dt="2022-12-05T11:17:17.034" v="7280" actId="478"/>
          <ac:picMkLst>
            <pc:docMk/>
            <pc:sldMk cId="648855647" sldId="402"/>
            <ac:picMk id="3" creationId="{6A126DCF-FDB3-97F0-BBA9-D7CAA8AC4C71}"/>
          </ac:picMkLst>
        </pc:picChg>
        <pc:picChg chg="add del mod">
          <ac:chgData name="GAETANO RANDAZZO" userId="6bcc7446-c451-42ee-9900-145cf876e556" providerId="ADAL" clId="{767614A8-C877-4C04-AE3E-6CCAE492EC77}" dt="2022-12-05T11:24:23.775" v="7300" actId="478"/>
          <ac:picMkLst>
            <pc:docMk/>
            <pc:sldMk cId="648855647" sldId="402"/>
            <ac:picMk id="6" creationId="{D9C40032-4B76-E314-F752-A8DA25323034}"/>
          </ac:picMkLst>
        </pc:picChg>
        <pc:picChg chg="del">
          <ac:chgData name="GAETANO RANDAZZO" userId="6bcc7446-c451-42ee-9900-145cf876e556" providerId="ADAL" clId="{767614A8-C877-4C04-AE3E-6CCAE492EC77}" dt="2022-12-05T11:16:30.244" v="7274" actId="478"/>
          <ac:picMkLst>
            <pc:docMk/>
            <pc:sldMk cId="648855647" sldId="402"/>
            <ac:picMk id="11" creationId="{84856CC6-FEDA-6E2B-8A4D-B366B4B8EA9F}"/>
          </ac:picMkLst>
        </pc:picChg>
        <pc:picChg chg="add del mod">
          <ac:chgData name="GAETANO RANDAZZO" userId="6bcc7446-c451-42ee-9900-145cf876e556" providerId="ADAL" clId="{767614A8-C877-4C04-AE3E-6CCAE492EC77}" dt="2022-12-05T11:26:36.900" v="7356" actId="478"/>
          <ac:picMkLst>
            <pc:docMk/>
            <pc:sldMk cId="648855647" sldId="402"/>
            <ac:picMk id="21" creationId="{54495582-A06D-B65C-FE68-7CD9667C1531}"/>
          </ac:picMkLst>
        </pc:picChg>
        <pc:picChg chg="add mod">
          <ac:chgData name="GAETANO RANDAZZO" userId="6bcc7446-c451-42ee-9900-145cf876e556" providerId="ADAL" clId="{767614A8-C877-4C04-AE3E-6CCAE492EC77}" dt="2022-12-05T12:46:53.985" v="7868" actId="1076"/>
          <ac:picMkLst>
            <pc:docMk/>
            <pc:sldMk cId="648855647" sldId="402"/>
            <ac:picMk id="23" creationId="{8229C574-F802-CE24-1A47-46B99562B712}"/>
          </ac:picMkLst>
        </pc:picChg>
        <pc:inkChg chg="add mod">
          <ac:chgData name="GAETANO RANDAZZO" userId="6bcc7446-c451-42ee-9900-145cf876e556" providerId="ADAL" clId="{767614A8-C877-4C04-AE3E-6CCAE492EC77}" dt="2022-12-05T11:17:35.653" v="7289"/>
          <ac:inkMkLst>
            <pc:docMk/>
            <pc:sldMk cId="648855647" sldId="402"/>
            <ac:inkMk id="7" creationId="{C90C39E4-4BE1-A6BB-4E70-68F2D1D5EFB7}"/>
          </ac:inkMkLst>
        </pc:inkChg>
        <pc:inkChg chg="add mod">
          <ac:chgData name="GAETANO RANDAZZO" userId="6bcc7446-c451-42ee-9900-145cf876e556" providerId="ADAL" clId="{767614A8-C877-4C04-AE3E-6CCAE492EC77}" dt="2022-12-05T11:17:35.653" v="7289"/>
          <ac:inkMkLst>
            <pc:docMk/>
            <pc:sldMk cId="648855647" sldId="402"/>
            <ac:inkMk id="8" creationId="{07B15FE5-B65C-26EA-94D1-8AF9FBF4207C}"/>
          </ac:inkMkLst>
        </pc:inkChg>
        <pc:inkChg chg="add mod">
          <ac:chgData name="GAETANO RANDAZZO" userId="6bcc7446-c451-42ee-9900-145cf876e556" providerId="ADAL" clId="{767614A8-C877-4C04-AE3E-6CCAE492EC77}" dt="2022-12-05T11:17:35.653" v="7289"/>
          <ac:inkMkLst>
            <pc:docMk/>
            <pc:sldMk cId="648855647" sldId="402"/>
            <ac:inkMk id="9" creationId="{1F4619CE-8D3D-DB67-100C-79BF2EC51D18}"/>
          </ac:inkMkLst>
        </pc:inkChg>
        <pc:inkChg chg="add mod">
          <ac:chgData name="GAETANO RANDAZZO" userId="6bcc7446-c451-42ee-9900-145cf876e556" providerId="ADAL" clId="{767614A8-C877-4C04-AE3E-6CCAE492EC77}" dt="2022-12-05T11:17:42.577" v="7294"/>
          <ac:inkMkLst>
            <pc:docMk/>
            <pc:sldMk cId="648855647" sldId="402"/>
            <ac:inkMk id="12" creationId="{0CF46B32-D8F6-1E4E-57DF-961C254C12C5}"/>
          </ac:inkMkLst>
        </pc:inkChg>
        <pc:inkChg chg="add mod">
          <ac:chgData name="GAETANO RANDAZZO" userId="6bcc7446-c451-42ee-9900-145cf876e556" providerId="ADAL" clId="{767614A8-C877-4C04-AE3E-6CCAE492EC77}" dt="2022-12-05T11:17:42.577" v="7294"/>
          <ac:inkMkLst>
            <pc:docMk/>
            <pc:sldMk cId="648855647" sldId="402"/>
            <ac:inkMk id="13" creationId="{42D7C9D0-3AB9-D671-17FB-AD493118D96A}"/>
          </ac:inkMkLst>
        </pc:inkChg>
        <pc:inkChg chg="add mod">
          <ac:chgData name="GAETANO RANDAZZO" userId="6bcc7446-c451-42ee-9900-145cf876e556" providerId="ADAL" clId="{767614A8-C877-4C04-AE3E-6CCAE492EC77}" dt="2022-12-05T11:17:42.577" v="7294"/>
          <ac:inkMkLst>
            <pc:docMk/>
            <pc:sldMk cId="648855647" sldId="402"/>
            <ac:inkMk id="14" creationId="{FD76580C-DC18-F4B1-D6FC-DE56EB62A419}"/>
          </ac:inkMkLst>
        </pc:inkChg>
        <pc:inkChg chg="add mod">
          <ac:chgData name="GAETANO RANDAZZO" userId="6bcc7446-c451-42ee-9900-145cf876e556" providerId="ADAL" clId="{767614A8-C877-4C04-AE3E-6CCAE492EC77}" dt="2022-12-05T11:17:42.577" v="7294"/>
          <ac:inkMkLst>
            <pc:docMk/>
            <pc:sldMk cId="648855647" sldId="402"/>
            <ac:inkMk id="15" creationId="{FA9AF973-1B46-C813-5731-A1675E71A95A}"/>
          </ac:inkMkLst>
        </pc:inkChg>
        <pc:inkChg chg="add del">
          <ac:chgData name="GAETANO RANDAZZO" userId="6bcc7446-c451-42ee-9900-145cf876e556" providerId="ADAL" clId="{767614A8-C877-4C04-AE3E-6CCAE492EC77}" dt="2022-12-05T11:24:28.896" v="7302" actId="478"/>
          <ac:inkMkLst>
            <pc:docMk/>
            <pc:sldMk cId="648855647" sldId="402"/>
            <ac:inkMk id="17" creationId="{C45E920C-E96A-8EE3-E890-F3DDB63EBC3C}"/>
          </ac:inkMkLst>
        </pc:inkChg>
        <pc:inkChg chg="add del">
          <ac:chgData name="GAETANO RANDAZZO" userId="6bcc7446-c451-42ee-9900-145cf876e556" providerId="ADAL" clId="{767614A8-C877-4C04-AE3E-6CCAE492EC77}" dt="2022-12-05T11:24:26.256" v="7301" actId="478"/>
          <ac:inkMkLst>
            <pc:docMk/>
            <pc:sldMk cId="648855647" sldId="402"/>
            <ac:inkMk id="18" creationId="{6D785855-6982-D241-572A-10D9DA563E14}"/>
          </ac:inkMkLst>
        </pc:inkChg>
        <pc:inkChg chg="add del">
          <ac:chgData name="GAETANO RANDAZZO" userId="6bcc7446-c451-42ee-9900-145cf876e556" providerId="ADAL" clId="{767614A8-C877-4C04-AE3E-6CCAE492EC77}" dt="2022-12-05T11:24:26.256" v="7301" actId="478"/>
          <ac:inkMkLst>
            <pc:docMk/>
            <pc:sldMk cId="648855647" sldId="402"/>
            <ac:inkMk id="19" creationId="{DFE8E9CC-AB95-86A8-46CE-71C4FAB16500}"/>
          </ac:inkMkLst>
        </pc:inkChg>
      </pc:sldChg>
      <pc:sldChg chg="addSp delSp modSp add mod ord">
        <pc:chgData name="GAETANO RANDAZZO" userId="6bcc7446-c451-42ee-9900-145cf876e556" providerId="ADAL" clId="{767614A8-C877-4C04-AE3E-6CCAE492EC77}" dt="2022-12-06T17:24:58.637" v="11091" actId="404"/>
        <pc:sldMkLst>
          <pc:docMk/>
          <pc:sldMk cId="853930696" sldId="403"/>
        </pc:sldMkLst>
        <pc:spChg chg="add del mod">
          <ac:chgData name="GAETANO RANDAZZO" userId="6bcc7446-c451-42ee-9900-145cf876e556" providerId="ADAL" clId="{767614A8-C877-4C04-AE3E-6CCAE492EC77}" dt="2022-12-04T15:59:53.587" v="5029"/>
          <ac:spMkLst>
            <pc:docMk/>
            <pc:sldMk cId="853930696" sldId="403"/>
            <ac:spMk id="3" creationId="{AF8E2EA6-5CED-E2D1-6306-DCF31C809864}"/>
          </ac:spMkLst>
        </pc:spChg>
        <pc:spChg chg="mod">
          <ac:chgData name="GAETANO RANDAZZO" userId="6bcc7446-c451-42ee-9900-145cf876e556" providerId="ADAL" clId="{767614A8-C877-4C04-AE3E-6CCAE492EC77}" dt="2022-12-06T17:24:58.637" v="11091" actId="404"/>
          <ac:spMkLst>
            <pc:docMk/>
            <pc:sldMk cId="853930696" sldId="403"/>
            <ac:spMk id="4" creationId="{84D4BF6D-B8BE-8442-D181-53BF5E785763}"/>
          </ac:spMkLst>
        </pc:spChg>
        <pc:spChg chg="mod">
          <ac:chgData name="GAETANO RANDAZZO" userId="6bcc7446-c451-42ee-9900-145cf876e556" providerId="ADAL" clId="{767614A8-C877-4C04-AE3E-6CCAE492EC77}" dt="2022-12-04T17:18:20.184" v="5548" actId="20577"/>
          <ac:spMkLst>
            <pc:docMk/>
            <pc:sldMk cId="853930696" sldId="403"/>
            <ac:spMk id="5" creationId="{8435FB6C-F9C1-F6D4-7B27-07D66D0E63A4}"/>
          </ac:spMkLst>
        </pc:spChg>
        <pc:spChg chg="add del mod">
          <ac:chgData name="GAETANO RANDAZZO" userId="6bcc7446-c451-42ee-9900-145cf876e556" providerId="ADAL" clId="{767614A8-C877-4C04-AE3E-6CCAE492EC77}" dt="2022-12-04T15:59:53.587" v="5029"/>
          <ac:spMkLst>
            <pc:docMk/>
            <pc:sldMk cId="853930696" sldId="403"/>
            <ac:spMk id="8" creationId="{12AC9D47-CDC0-D7F8-69C4-95B1F9881544}"/>
          </ac:spMkLst>
        </pc:spChg>
        <pc:spChg chg="add del mod">
          <ac:chgData name="GAETANO RANDAZZO" userId="6bcc7446-c451-42ee-9900-145cf876e556" providerId="ADAL" clId="{767614A8-C877-4C04-AE3E-6CCAE492EC77}" dt="2022-12-04T15:59:53.587" v="5029"/>
          <ac:spMkLst>
            <pc:docMk/>
            <pc:sldMk cId="853930696" sldId="403"/>
            <ac:spMk id="9" creationId="{03425412-C474-1315-454F-DFBB1AAFAB8D}"/>
          </ac:spMkLst>
        </pc:spChg>
        <pc:spChg chg="add del mod">
          <ac:chgData name="GAETANO RANDAZZO" userId="6bcc7446-c451-42ee-9900-145cf876e556" providerId="ADAL" clId="{767614A8-C877-4C04-AE3E-6CCAE492EC77}" dt="2022-12-04T15:59:53.587" v="5029"/>
          <ac:spMkLst>
            <pc:docMk/>
            <pc:sldMk cId="853930696" sldId="403"/>
            <ac:spMk id="14" creationId="{9BF15827-1BB8-CA5B-1638-C11FCB5ABE7D}"/>
          </ac:spMkLst>
        </pc:spChg>
        <pc:spChg chg="add del mod">
          <ac:chgData name="GAETANO RANDAZZO" userId="6bcc7446-c451-42ee-9900-145cf876e556" providerId="ADAL" clId="{767614A8-C877-4C04-AE3E-6CCAE492EC77}" dt="2022-12-04T15:59:53.587" v="5029"/>
          <ac:spMkLst>
            <pc:docMk/>
            <pc:sldMk cId="853930696" sldId="403"/>
            <ac:spMk id="15" creationId="{2B6AFFA9-243C-A067-20E8-B878B6A27D78}"/>
          </ac:spMkLst>
        </pc:spChg>
        <pc:spChg chg="add del mod">
          <ac:chgData name="GAETANO RANDAZZO" userId="6bcc7446-c451-42ee-9900-145cf876e556" providerId="ADAL" clId="{767614A8-C877-4C04-AE3E-6CCAE492EC77}" dt="2022-12-04T15:59:53.587" v="5029"/>
          <ac:spMkLst>
            <pc:docMk/>
            <pc:sldMk cId="853930696" sldId="403"/>
            <ac:spMk id="16" creationId="{E41BE597-1FF4-8582-1CEC-C921C1BDA6CD}"/>
          </ac:spMkLst>
        </pc:spChg>
        <pc:spChg chg="add del mod">
          <ac:chgData name="GAETANO RANDAZZO" userId="6bcc7446-c451-42ee-9900-145cf876e556" providerId="ADAL" clId="{767614A8-C877-4C04-AE3E-6CCAE492EC77}" dt="2022-12-04T15:59:53.587" v="5029"/>
          <ac:spMkLst>
            <pc:docMk/>
            <pc:sldMk cId="853930696" sldId="403"/>
            <ac:spMk id="18" creationId="{B5479BD5-DF43-B7CB-C744-071B024ED183}"/>
          </ac:spMkLst>
        </pc:spChg>
        <pc:spChg chg="add del mod">
          <ac:chgData name="GAETANO RANDAZZO" userId="6bcc7446-c451-42ee-9900-145cf876e556" providerId="ADAL" clId="{767614A8-C877-4C04-AE3E-6CCAE492EC77}" dt="2022-12-04T15:59:53.587" v="5029"/>
          <ac:spMkLst>
            <pc:docMk/>
            <pc:sldMk cId="853930696" sldId="403"/>
            <ac:spMk id="20" creationId="{85DCA86C-42C7-AFD7-2F0C-2BEAED8E4896}"/>
          </ac:spMkLst>
        </pc:spChg>
        <pc:spChg chg="mod">
          <ac:chgData name="GAETANO RANDAZZO" userId="6bcc7446-c451-42ee-9900-145cf876e556" providerId="ADAL" clId="{767614A8-C877-4C04-AE3E-6CCAE492EC77}" dt="2022-12-04T16:01:00.431" v="5031"/>
          <ac:spMkLst>
            <pc:docMk/>
            <pc:sldMk cId="853930696" sldId="403"/>
            <ac:spMk id="23" creationId="{4AD7613A-E2F3-1C5C-472F-DB884B34866F}"/>
          </ac:spMkLst>
        </pc:spChg>
        <pc:spChg chg="mod">
          <ac:chgData name="GAETANO RANDAZZO" userId="6bcc7446-c451-42ee-9900-145cf876e556" providerId="ADAL" clId="{767614A8-C877-4C04-AE3E-6CCAE492EC77}" dt="2022-12-04T16:01:00.431" v="5031"/>
          <ac:spMkLst>
            <pc:docMk/>
            <pc:sldMk cId="853930696" sldId="403"/>
            <ac:spMk id="26" creationId="{9611EA4F-686B-C653-3BBF-FAB2F14E8028}"/>
          </ac:spMkLst>
        </pc:spChg>
        <pc:spChg chg="mod">
          <ac:chgData name="GAETANO RANDAZZO" userId="6bcc7446-c451-42ee-9900-145cf876e556" providerId="ADAL" clId="{767614A8-C877-4C04-AE3E-6CCAE492EC77}" dt="2022-12-04T16:01:00.431" v="5031"/>
          <ac:spMkLst>
            <pc:docMk/>
            <pc:sldMk cId="853930696" sldId="403"/>
            <ac:spMk id="27" creationId="{E6E454D7-C499-913E-AF7D-261CDFCCDC2F}"/>
          </ac:spMkLst>
        </pc:spChg>
        <pc:spChg chg="mod">
          <ac:chgData name="GAETANO RANDAZZO" userId="6bcc7446-c451-42ee-9900-145cf876e556" providerId="ADAL" clId="{767614A8-C877-4C04-AE3E-6CCAE492EC77}" dt="2022-12-04T16:01:00.431" v="5031"/>
          <ac:spMkLst>
            <pc:docMk/>
            <pc:sldMk cId="853930696" sldId="403"/>
            <ac:spMk id="32" creationId="{70489384-DAFF-7760-3ABD-725BF4208DE5}"/>
          </ac:spMkLst>
        </pc:spChg>
        <pc:spChg chg="mod">
          <ac:chgData name="GAETANO RANDAZZO" userId="6bcc7446-c451-42ee-9900-145cf876e556" providerId="ADAL" clId="{767614A8-C877-4C04-AE3E-6CCAE492EC77}" dt="2022-12-04T16:01:00.431" v="5031"/>
          <ac:spMkLst>
            <pc:docMk/>
            <pc:sldMk cId="853930696" sldId="403"/>
            <ac:spMk id="33" creationId="{E59947C2-FEC6-5AEF-0292-655803D1A3AF}"/>
          </ac:spMkLst>
        </pc:spChg>
        <pc:spChg chg="mod">
          <ac:chgData name="GAETANO RANDAZZO" userId="6bcc7446-c451-42ee-9900-145cf876e556" providerId="ADAL" clId="{767614A8-C877-4C04-AE3E-6CCAE492EC77}" dt="2022-12-04T16:01:00.431" v="5031"/>
          <ac:spMkLst>
            <pc:docMk/>
            <pc:sldMk cId="853930696" sldId="403"/>
            <ac:spMk id="34" creationId="{2D37848C-C247-9297-9E52-FF583CD46DD4}"/>
          </ac:spMkLst>
        </pc:spChg>
        <pc:spChg chg="mod">
          <ac:chgData name="GAETANO RANDAZZO" userId="6bcc7446-c451-42ee-9900-145cf876e556" providerId="ADAL" clId="{767614A8-C877-4C04-AE3E-6CCAE492EC77}" dt="2022-12-04T16:01:00.431" v="5031"/>
          <ac:spMkLst>
            <pc:docMk/>
            <pc:sldMk cId="853930696" sldId="403"/>
            <ac:spMk id="36" creationId="{B567FCEB-6979-493B-4629-C0BBBD83288A}"/>
          </ac:spMkLst>
        </pc:spChg>
        <pc:spChg chg="mod">
          <ac:chgData name="GAETANO RANDAZZO" userId="6bcc7446-c451-42ee-9900-145cf876e556" providerId="ADAL" clId="{767614A8-C877-4C04-AE3E-6CCAE492EC77}" dt="2022-12-04T16:14:19.611" v="5323" actId="1076"/>
          <ac:spMkLst>
            <pc:docMk/>
            <pc:sldMk cId="853930696" sldId="403"/>
            <ac:spMk id="38" creationId="{148C1A74-5D7A-226D-9373-210009D13BE3}"/>
          </ac:spMkLst>
        </pc:spChg>
        <pc:grpChg chg="add mod">
          <ac:chgData name="GAETANO RANDAZZO" userId="6bcc7446-c451-42ee-9900-145cf876e556" providerId="ADAL" clId="{767614A8-C877-4C04-AE3E-6CCAE492EC77}" dt="2022-12-04T16:14:24.346" v="5324" actId="1076"/>
          <ac:grpSpMkLst>
            <pc:docMk/>
            <pc:sldMk cId="853930696" sldId="403"/>
            <ac:grpSpMk id="21" creationId="{B37146C6-4669-2F0F-DD4C-A696AD972DFD}"/>
          </ac:grpSpMkLst>
        </pc:grpChg>
        <pc:picChg chg="add del mod">
          <ac:chgData name="GAETANO RANDAZZO" userId="6bcc7446-c451-42ee-9900-145cf876e556" providerId="ADAL" clId="{767614A8-C877-4C04-AE3E-6CCAE492EC77}" dt="2022-12-04T15:59:53.587" v="5029"/>
          <ac:picMkLst>
            <pc:docMk/>
            <pc:sldMk cId="853930696" sldId="403"/>
            <ac:picMk id="2" creationId="{E5320A10-33E3-382A-1D93-58A6C9ED8CFA}"/>
          </ac:picMkLst>
        </pc:picChg>
        <pc:picChg chg="mod">
          <ac:chgData name="GAETANO RANDAZZO" userId="6bcc7446-c451-42ee-9900-145cf876e556" providerId="ADAL" clId="{767614A8-C877-4C04-AE3E-6CCAE492EC77}" dt="2022-12-04T16:01:00.431" v="5031"/>
          <ac:picMkLst>
            <pc:docMk/>
            <pc:sldMk cId="853930696" sldId="403"/>
            <ac:picMk id="22" creationId="{898332EA-F79A-DF37-1D8C-EB64FE2E9346}"/>
          </ac:picMkLst>
        </pc:picChg>
        <pc:cxnChg chg="add del mod">
          <ac:chgData name="GAETANO RANDAZZO" userId="6bcc7446-c451-42ee-9900-145cf876e556" providerId="ADAL" clId="{767614A8-C877-4C04-AE3E-6CCAE492EC77}" dt="2022-12-04T15:59:53.587" v="5029"/>
          <ac:cxnSpMkLst>
            <pc:docMk/>
            <pc:sldMk cId="853930696" sldId="403"/>
            <ac:cxnSpMk id="6" creationId="{FB1FA254-D9BF-AACF-00D2-FA5CE438F841}"/>
          </ac:cxnSpMkLst>
        </pc:cxnChg>
        <pc:cxnChg chg="add del mod">
          <ac:chgData name="GAETANO RANDAZZO" userId="6bcc7446-c451-42ee-9900-145cf876e556" providerId="ADAL" clId="{767614A8-C877-4C04-AE3E-6CCAE492EC77}" dt="2022-12-04T15:59:53.587" v="5029"/>
          <ac:cxnSpMkLst>
            <pc:docMk/>
            <pc:sldMk cId="853930696" sldId="403"/>
            <ac:cxnSpMk id="7" creationId="{DD6CFBA7-A7AD-ED44-08C0-8C4023E84698}"/>
          </ac:cxnSpMkLst>
        </pc:cxnChg>
        <pc:cxnChg chg="add del mod">
          <ac:chgData name="GAETANO RANDAZZO" userId="6bcc7446-c451-42ee-9900-145cf876e556" providerId="ADAL" clId="{767614A8-C877-4C04-AE3E-6CCAE492EC77}" dt="2022-12-04T15:59:53.587" v="5029"/>
          <ac:cxnSpMkLst>
            <pc:docMk/>
            <pc:sldMk cId="853930696" sldId="403"/>
            <ac:cxnSpMk id="10" creationId="{22D32535-0FA8-460D-1A92-D9A0FBCCDA44}"/>
          </ac:cxnSpMkLst>
        </pc:cxnChg>
        <pc:cxnChg chg="add del mod">
          <ac:chgData name="GAETANO RANDAZZO" userId="6bcc7446-c451-42ee-9900-145cf876e556" providerId="ADAL" clId="{767614A8-C877-4C04-AE3E-6CCAE492EC77}" dt="2022-12-04T15:59:53.587" v="5029"/>
          <ac:cxnSpMkLst>
            <pc:docMk/>
            <pc:sldMk cId="853930696" sldId="403"/>
            <ac:cxnSpMk id="11" creationId="{489CE608-2989-5CD0-9AD5-1B94E45F89A7}"/>
          </ac:cxnSpMkLst>
        </pc:cxnChg>
        <pc:cxnChg chg="add del mod">
          <ac:chgData name="GAETANO RANDAZZO" userId="6bcc7446-c451-42ee-9900-145cf876e556" providerId="ADAL" clId="{767614A8-C877-4C04-AE3E-6CCAE492EC77}" dt="2022-12-04T15:59:53.587" v="5029"/>
          <ac:cxnSpMkLst>
            <pc:docMk/>
            <pc:sldMk cId="853930696" sldId="403"/>
            <ac:cxnSpMk id="12" creationId="{8D5972AD-B77A-10D5-BF62-F3ABE97D9D21}"/>
          </ac:cxnSpMkLst>
        </pc:cxnChg>
        <pc:cxnChg chg="add del mod">
          <ac:chgData name="GAETANO RANDAZZO" userId="6bcc7446-c451-42ee-9900-145cf876e556" providerId="ADAL" clId="{767614A8-C877-4C04-AE3E-6CCAE492EC77}" dt="2022-12-04T15:59:53.587" v="5029"/>
          <ac:cxnSpMkLst>
            <pc:docMk/>
            <pc:sldMk cId="853930696" sldId="403"/>
            <ac:cxnSpMk id="13" creationId="{3E2599E0-A931-A39B-482B-02E2D64E9B5D}"/>
          </ac:cxnSpMkLst>
        </pc:cxnChg>
        <pc:cxnChg chg="add del mod">
          <ac:chgData name="GAETANO RANDAZZO" userId="6bcc7446-c451-42ee-9900-145cf876e556" providerId="ADAL" clId="{767614A8-C877-4C04-AE3E-6CCAE492EC77}" dt="2022-12-04T15:59:53.587" v="5029"/>
          <ac:cxnSpMkLst>
            <pc:docMk/>
            <pc:sldMk cId="853930696" sldId="403"/>
            <ac:cxnSpMk id="17" creationId="{EB64ED08-B642-F6CD-3479-6F61D2930797}"/>
          </ac:cxnSpMkLst>
        </pc:cxnChg>
        <pc:cxnChg chg="add del mod">
          <ac:chgData name="GAETANO RANDAZZO" userId="6bcc7446-c451-42ee-9900-145cf876e556" providerId="ADAL" clId="{767614A8-C877-4C04-AE3E-6CCAE492EC77}" dt="2022-12-04T15:59:53.587" v="5029"/>
          <ac:cxnSpMkLst>
            <pc:docMk/>
            <pc:sldMk cId="853930696" sldId="403"/>
            <ac:cxnSpMk id="19" creationId="{D11A95D8-1AEB-5874-454D-0B294BEDA727}"/>
          </ac:cxnSpMkLst>
        </pc:cxnChg>
        <pc:cxnChg chg="mod">
          <ac:chgData name="GAETANO RANDAZZO" userId="6bcc7446-c451-42ee-9900-145cf876e556" providerId="ADAL" clId="{767614A8-C877-4C04-AE3E-6CCAE492EC77}" dt="2022-12-04T16:01:00.431" v="5031"/>
          <ac:cxnSpMkLst>
            <pc:docMk/>
            <pc:sldMk cId="853930696" sldId="403"/>
            <ac:cxnSpMk id="24" creationId="{560E22AB-92A4-B558-224C-0C91030DF632}"/>
          </ac:cxnSpMkLst>
        </pc:cxnChg>
        <pc:cxnChg chg="mod">
          <ac:chgData name="GAETANO RANDAZZO" userId="6bcc7446-c451-42ee-9900-145cf876e556" providerId="ADAL" clId="{767614A8-C877-4C04-AE3E-6CCAE492EC77}" dt="2022-12-04T16:01:00.431" v="5031"/>
          <ac:cxnSpMkLst>
            <pc:docMk/>
            <pc:sldMk cId="853930696" sldId="403"/>
            <ac:cxnSpMk id="25" creationId="{52A5FB9B-E42F-FB93-851E-21C160E07BBD}"/>
          </ac:cxnSpMkLst>
        </pc:cxnChg>
        <pc:cxnChg chg="mod">
          <ac:chgData name="GAETANO RANDAZZO" userId="6bcc7446-c451-42ee-9900-145cf876e556" providerId="ADAL" clId="{767614A8-C877-4C04-AE3E-6CCAE492EC77}" dt="2022-12-04T16:01:00.431" v="5031"/>
          <ac:cxnSpMkLst>
            <pc:docMk/>
            <pc:sldMk cId="853930696" sldId="403"/>
            <ac:cxnSpMk id="28" creationId="{6D4CC6EB-B3B2-EC6E-1608-4B895D760C49}"/>
          </ac:cxnSpMkLst>
        </pc:cxnChg>
        <pc:cxnChg chg="mod">
          <ac:chgData name="GAETANO RANDAZZO" userId="6bcc7446-c451-42ee-9900-145cf876e556" providerId="ADAL" clId="{767614A8-C877-4C04-AE3E-6CCAE492EC77}" dt="2022-12-04T16:01:00.431" v="5031"/>
          <ac:cxnSpMkLst>
            <pc:docMk/>
            <pc:sldMk cId="853930696" sldId="403"/>
            <ac:cxnSpMk id="29" creationId="{5D2F3C3B-2ACC-75EF-7FF4-FBBE5C75CF47}"/>
          </ac:cxnSpMkLst>
        </pc:cxnChg>
        <pc:cxnChg chg="mod">
          <ac:chgData name="GAETANO RANDAZZO" userId="6bcc7446-c451-42ee-9900-145cf876e556" providerId="ADAL" clId="{767614A8-C877-4C04-AE3E-6CCAE492EC77}" dt="2022-12-04T16:01:00.431" v="5031"/>
          <ac:cxnSpMkLst>
            <pc:docMk/>
            <pc:sldMk cId="853930696" sldId="403"/>
            <ac:cxnSpMk id="30" creationId="{30973914-BD89-6A45-2DFB-74FFA5563C63}"/>
          </ac:cxnSpMkLst>
        </pc:cxnChg>
        <pc:cxnChg chg="mod">
          <ac:chgData name="GAETANO RANDAZZO" userId="6bcc7446-c451-42ee-9900-145cf876e556" providerId="ADAL" clId="{767614A8-C877-4C04-AE3E-6CCAE492EC77}" dt="2022-12-04T16:01:00.431" v="5031"/>
          <ac:cxnSpMkLst>
            <pc:docMk/>
            <pc:sldMk cId="853930696" sldId="403"/>
            <ac:cxnSpMk id="31" creationId="{47A642F7-9B23-F05D-029A-70E4DCCE9FA5}"/>
          </ac:cxnSpMkLst>
        </pc:cxnChg>
        <pc:cxnChg chg="mod">
          <ac:chgData name="GAETANO RANDAZZO" userId="6bcc7446-c451-42ee-9900-145cf876e556" providerId="ADAL" clId="{767614A8-C877-4C04-AE3E-6CCAE492EC77}" dt="2022-12-04T16:01:00.431" v="5031"/>
          <ac:cxnSpMkLst>
            <pc:docMk/>
            <pc:sldMk cId="853930696" sldId="403"/>
            <ac:cxnSpMk id="35" creationId="{11FC85CB-5BBA-170A-9A03-E58D43AD1F52}"/>
          </ac:cxnSpMkLst>
        </pc:cxnChg>
        <pc:cxnChg chg="mod">
          <ac:chgData name="GAETANO RANDAZZO" userId="6bcc7446-c451-42ee-9900-145cf876e556" providerId="ADAL" clId="{767614A8-C877-4C04-AE3E-6CCAE492EC77}" dt="2022-12-04T16:14:16.503" v="5322" actId="1076"/>
          <ac:cxnSpMkLst>
            <pc:docMk/>
            <pc:sldMk cId="853930696" sldId="403"/>
            <ac:cxnSpMk id="37" creationId="{8E302F06-3F18-1998-7479-703D42F30780}"/>
          </ac:cxnSpMkLst>
        </pc:cxnChg>
      </pc:sldChg>
      <pc:sldChg chg="add del">
        <pc:chgData name="GAETANO RANDAZZO" userId="6bcc7446-c451-42ee-9900-145cf876e556" providerId="ADAL" clId="{767614A8-C877-4C04-AE3E-6CCAE492EC77}" dt="2022-12-04T15:44:26.716" v="4039" actId="2696"/>
        <pc:sldMkLst>
          <pc:docMk/>
          <pc:sldMk cId="4216765279" sldId="403"/>
        </pc:sldMkLst>
      </pc:sldChg>
      <pc:sldChg chg="addSp delSp modSp add del mod">
        <pc:chgData name="GAETANO RANDAZZO" userId="6bcc7446-c451-42ee-9900-145cf876e556" providerId="ADAL" clId="{767614A8-C877-4C04-AE3E-6CCAE492EC77}" dt="2022-12-04T16:02:17.351" v="5057" actId="2696"/>
        <pc:sldMkLst>
          <pc:docMk/>
          <pc:sldMk cId="263584185" sldId="404"/>
        </pc:sldMkLst>
        <pc:spChg chg="del">
          <ac:chgData name="GAETANO RANDAZZO" userId="6bcc7446-c451-42ee-9900-145cf876e556" providerId="ADAL" clId="{767614A8-C877-4C04-AE3E-6CCAE492EC77}" dt="2022-12-04T15:59:38.692" v="5025" actId="478"/>
          <ac:spMkLst>
            <pc:docMk/>
            <pc:sldMk cId="263584185" sldId="404"/>
            <ac:spMk id="9" creationId="{68092664-9351-9F3F-9179-85A61FC1615B}"/>
          </ac:spMkLst>
        </pc:spChg>
        <pc:spChg chg="mod">
          <ac:chgData name="GAETANO RANDAZZO" userId="6bcc7446-c451-42ee-9900-145cf876e556" providerId="ADAL" clId="{767614A8-C877-4C04-AE3E-6CCAE492EC77}" dt="2022-12-04T16:00:52.546" v="5030" actId="164"/>
          <ac:spMkLst>
            <pc:docMk/>
            <pc:sldMk cId="263584185" sldId="404"/>
            <ac:spMk id="17" creationId="{0DFF47F0-860F-F43E-1F40-549927FB30B7}"/>
          </ac:spMkLst>
        </pc:spChg>
        <pc:spChg chg="mod">
          <ac:chgData name="GAETANO RANDAZZO" userId="6bcc7446-c451-42ee-9900-145cf876e556" providerId="ADAL" clId="{767614A8-C877-4C04-AE3E-6CCAE492EC77}" dt="2022-12-04T16:00:52.546" v="5030" actId="164"/>
          <ac:spMkLst>
            <pc:docMk/>
            <pc:sldMk cId="263584185" sldId="404"/>
            <ac:spMk id="21" creationId="{BCC04BF7-EB5D-FF41-9C55-B6B816FA0B7A}"/>
          </ac:spMkLst>
        </pc:spChg>
        <pc:spChg chg="mod">
          <ac:chgData name="GAETANO RANDAZZO" userId="6bcc7446-c451-42ee-9900-145cf876e556" providerId="ADAL" clId="{767614A8-C877-4C04-AE3E-6CCAE492EC77}" dt="2022-12-04T16:00:52.546" v="5030" actId="164"/>
          <ac:spMkLst>
            <pc:docMk/>
            <pc:sldMk cId="263584185" sldId="404"/>
            <ac:spMk id="22" creationId="{EAE69CC2-54FC-F1C5-1C40-E436067A2168}"/>
          </ac:spMkLst>
        </pc:spChg>
        <pc:spChg chg="mod">
          <ac:chgData name="GAETANO RANDAZZO" userId="6bcc7446-c451-42ee-9900-145cf876e556" providerId="ADAL" clId="{767614A8-C877-4C04-AE3E-6CCAE492EC77}" dt="2022-12-04T16:00:52.546" v="5030" actId="164"/>
          <ac:spMkLst>
            <pc:docMk/>
            <pc:sldMk cId="263584185" sldId="404"/>
            <ac:spMk id="33" creationId="{55BF18EA-51F2-BDD0-49D1-F18005A8D7FC}"/>
          </ac:spMkLst>
        </pc:spChg>
        <pc:spChg chg="mod">
          <ac:chgData name="GAETANO RANDAZZO" userId="6bcc7446-c451-42ee-9900-145cf876e556" providerId="ADAL" clId="{767614A8-C877-4C04-AE3E-6CCAE492EC77}" dt="2022-12-04T16:00:52.546" v="5030" actId="164"/>
          <ac:spMkLst>
            <pc:docMk/>
            <pc:sldMk cId="263584185" sldId="404"/>
            <ac:spMk id="34" creationId="{D158F0C9-968E-DE62-BFD2-CDDD268A75BB}"/>
          </ac:spMkLst>
        </pc:spChg>
        <pc:spChg chg="mod">
          <ac:chgData name="GAETANO RANDAZZO" userId="6bcc7446-c451-42ee-9900-145cf876e556" providerId="ADAL" clId="{767614A8-C877-4C04-AE3E-6CCAE492EC77}" dt="2022-12-04T16:00:52.546" v="5030" actId="164"/>
          <ac:spMkLst>
            <pc:docMk/>
            <pc:sldMk cId="263584185" sldId="404"/>
            <ac:spMk id="35" creationId="{EE183099-9054-98B2-9064-CE65F05E47E4}"/>
          </ac:spMkLst>
        </pc:spChg>
        <pc:spChg chg="mod">
          <ac:chgData name="GAETANO RANDAZZO" userId="6bcc7446-c451-42ee-9900-145cf876e556" providerId="ADAL" clId="{767614A8-C877-4C04-AE3E-6CCAE492EC77}" dt="2022-12-04T16:00:52.546" v="5030" actId="164"/>
          <ac:spMkLst>
            <pc:docMk/>
            <pc:sldMk cId="263584185" sldId="404"/>
            <ac:spMk id="47" creationId="{6374E502-C073-BEDB-B064-663B4A45D066}"/>
          </ac:spMkLst>
        </pc:spChg>
        <pc:spChg chg="mod">
          <ac:chgData name="GAETANO RANDAZZO" userId="6bcc7446-c451-42ee-9900-145cf876e556" providerId="ADAL" clId="{767614A8-C877-4C04-AE3E-6CCAE492EC77}" dt="2022-12-04T16:00:52.546" v="5030" actId="164"/>
          <ac:spMkLst>
            <pc:docMk/>
            <pc:sldMk cId="263584185" sldId="404"/>
            <ac:spMk id="52" creationId="{A21D9608-505C-4C7C-46F6-3FD70330B275}"/>
          </ac:spMkLst>
        </pc:spChg>
        <pc:grpChg chg="add mod">
          <ac:chgData name="GAETANO RANDAZZO" userId="6bcc7446-c451-42ee-9900-145cf876e556" providerId="ADAL" clId="{767614A8-C877-4C04-AE3E-6CCAE492EC77}" dt="2022-12-04T16:00:52.546" v="5030" actId="164"/>
          <ac:grpSpMkLst>
            <pc:docMk/>
            <pc:sldMk cId="263584185" sldId="404"/>
            <ac:grpSpMk id="2" creationId="{F0A78219-B1E5-AE5F-B8C2-2D52C2EDA836}"/>
          </ac:grpSpMkLst>
        </pc:grpChg>
        <pc:picChg chg="mod">
          <ac:chgData name="GAETANO RANDAZZO" userId="6bcc7446-c451-42ee-9900-145cf876e556" providerId="ADAL" clId="{767614A8-C877-4C04-AE3E-6CCAE492EC77}" dt="2022-12-04T16:00:52.546" v="5030" actId="164"/>
          <ac:picMkLst>
            <pc:docMk/>
            <pc:sldMk cId="263584185" sldId="404"/>
            <ac:picMk id="16" creationId="{DEDC68A1-A860-DC10-614E-BEFCB0BA63A1}"/>
          </ac:picMkLst>
        </pc:picChg>
        <pc:cxnChg chg="mod">
          <ac:chgData name="GAETANO RANDAZZO" userId="6bcc7446-c451-42ee-9900-145cf876e556" providerId="ADAL" clId="{767614A8-C877-4C04-AE3E-6CCAE492EC77}" dt="2022-12-04T16:00:52.546" v="5030" actId="164"/>
          <ac:cxnSpMkLst>
            <pc:docMk/>
            <pc:sldMk cId="263584185" sldId="404"/>
            <ac:cxnSpMk id="18" creationId="{7E044D78-D440-192B-126C-459924610390}"/>
          </ac:cxnSpMkLst>
        </pc:cxnChg>
        <pc:cxnChg chg="mod">
          <ac:chgData name="GAETANO RANDAZZO" userId="6bcc7446-c451-42ee-9900-145cf876e556" providerId="ADAL" clId="{767614A8-C877-4C04-AE3E-6CCAE492EC77}" dt="2022-12-04T16:00:52.546" v="5030" actId="164"/>
          <ac:cxnSpMkLst>
            <pc:docMk/>
            <pc:sldMk cId="263584185" sldId="404"/>
            <ac:cxnSpMk id="19" creationId="{B93189EB-530D-5F48-757A-348BA0A149CE}"/>
          </ac:cxnSpMkLst>
        </pc:cxnChg>
        <pc:cxnChg chg="mod">
          <ac:chgData name="GAETANO RANDAZZO" userId="6bcc7446-c451-42ee-9900-145cf876e556" providerId="ADAL" clId="{767614A8-C877-4C04-AE3E-6CCAE492EC77}" dt="2022-12-04T16:00:52.546" v="5030" actId="164"/>
          <ac:cxnSpMkLst>
            <pc:docMk/>
            <pc:sldMk cId="263584185" sldId="404"/>
            <ac:cxnSpMk id="24" creationId="{A509CBC8-3DA4-1AE4-24B3-F67A8CA9D23E}"/>
          </ac:cxnSpMkLst>
        </pc:cxnChg>
        <pc:cxnChg chg="mod">
          <ac:chgData name="GAETANO RANDAZZO" userId="6bcc7446-c451-42ee-9900-145cf876e556" providerId="ADAL" clId="{767614A8-C877-4C04-AE3E-6CCAE492EC77}" dt="2022-12-04T16:00:52.546" v="5030" actId="164"/>
          <ac:cxnSpMkLst>
            <pc:docMk/>
            <pc:sldMk cId="263584185" sldId="404"/>
            <ac:cxnSpMk id="26" creationId="{87F72C96-5FE2-24E7-E59A-189F2735AD72}"/>
          </ac:cxnSpMkLst>
        </pc:cxnChg>
        <pc:cxnChg chg="mod">
          <ac:chgData name="GAETANO RANDAZZO" userId="6bcc7446-c451-42ee-9900-145cf876e556" providerId="ADAL" clId="{767614A8-C877-4C04-AE3E-6CCAE492EC77}" dt="2022-12-04T16:00:52.546" v="5030" actId="164"/>
          <ac:cxnSpMkLst>
            <pc:docMk/>
            <pc:sldMk cId="263584185" sldId="404"/>
            <ac:cxnSpMk id="29" creationId="{C0712D96-61B7-BD35-54BD-269593D59ED3}"/>
          </ac:cxnSpMkLst>
        </pc:cxnChg>
        <pc:cxnChg chg="mod">
          <ac:chgData name="GAETANO RANDAZZO" userId="6bcc7446-c451-42ee-9900-145cf876e556" providerId="ADAL" clId="{767614A8-C877-4C04-AE3E-6CCAE492EC77}" dt="2022-12-04T16:00:52.546" v="5030" actId="164"/>
          <ac:cxnSpMkLst>
            <pc:docMk/>
            <pc:sldMk cId="263584185" sldId="404"/>
            <ac:cxnSpMk id="31" creationId="{58AE27C3-7ACF-D956-77B8-8F149C645BA9}"/>
          </ac:cxnSpMkLst>
        </pc:cxnChg>
        <pc:cxnChg chg="mod">
          <ac:chgData name="GAETANO RANDAZZO" userId="6bcc7446-c451-42ee-9900-145cf876e556" providerId="ADAL" clId="{767614A8-C877-4C04-AE3E-6CCAE492EC77}" dt="2022-12-04T16:00:52.546" v="5030" actId="164"/>
          <ac:cxnSpMkLst>
            <pc:docMk/>
            <pc:sldMk cId="263584185" sldId="404"/>
            <ac:cxnSpMk id="42" creationId="{9CE7AF42-18BF-D1BD-6058-1D375B0F9BF0}"/>
          </ac:cxnSpMkLst>
        </pc:cxnChg>
        <pc:cxnChg chg="mod">
          <ac:chgData name="GAETANO RANDAZZO" userId="6bcc7446-c451-42ee-9900-145cf876e556" providerId="ADAL" clId="{767614A8-C877-4C04-AE3E-6CCAE492EC77}" dt="2022-12-04T16:00:52.546" v="5030" actId="164"/>
          <ac:cxnSpMkLst>
            <pc:docMk/>
            <pc:sldMk cId="263584185" sldId="404"/>
            <ac:cxnSpMk id="49" creationId="{24EA71CB-720F-2D2C-F04F-8EE5CEF03169}"/>
          </ac:cxnSpMkLst>
        </pc:cxnChg>
      </pc:sldChg>
      <pc:sldChg chg="addSp modSp del mod">
        <pc:chgData name="GAETANO RANDAZZO" userId="6bcc7446-c451-42ee-9900-145cf876e556" providerId="ADAL" clId="{767614A8-C877-4C04-AE3E-6CCAE492EC77}" dt="2022-12-05T12:33:51.314" v="7783" actId="47"/>
        <pc:sldMkLst>
          <pc:docMk/>
          <pc:sldMk cId="2332201910" sldId="405"/>
        </pc:sldMkLst>
        <pc:spChg chg="add mod">
          <ac:chgData name="GAETANO RANDAZZO" userId="6bcc7446-c451-42ee-9900-145cf876e556" providerId="ADAL" clId="{767614A8-C877-4C04-AE3E-6CCAE492EC77}" dt="2022-12-04T18:32:42.915" v="7248" actId="20577"/>
          <ac:spMkLst>
            <pc:docMk/>
            <pc:sldMk cId="2332201910" sldId="405"/>
            <ac:spMk id="5" creationId="{75888478-6CB4-01A0-C9D2-016E8BD8057D}"/>
          </ac:spMkLst>
        </pc:spChg>
      </pc:sldChg>
      <pc:sldChg chg="addSp delSp modSp mod ord">
        <pc:chgData name="GAETANO RANDAZZO" userId="6bcc7446-c451-42ee-9900-145cf876e556" providerId="ADAL" clId="{767614A8-C877-4C04-AE3E-6CCAE492EC77}" dt="2022-12-05T12:42:04.849" v="7843" actId="14100"/>
        <pc:sldMkLst>
          <pc:docMk/>
          <pc:sldMk cId="3281886327" sldId="406"/>
        </pc:sldMkLst>
        <pc:spChg chg="add mod">
          <ac:chgData name="GAETANO RANDAZZO" userId="6bcc7446-c451-42ee-9900-145cf876e556" providerId="ADAL" clId="{767614A8-C877-4C04-AE3E-6CCAE492EC77}" dt="2022-12-05T11:31:43.677" v="7398" actId="313"/>
          <ac:spMkLst>
            <pc:docMk/>
            <pc:sldMk cId="3281886327" sldId="406"/>
            <ac:spMk id="5" creationId="{EFEEB904-78CD-2F84-6D90-92D84910E609}"/>
          </ac:spMkLst>
        </pc:spChg>
        <pc:picChg chg="add mod">
          <ac:chgData name="GAETANO RANDAZZO" userId="6bcc7446-c451-42ee-9900-145cf876e556" providerId="ADAL" clId="{767614A8-C877-4C04-AE3E-6CCAE492EC77}" dt="2022-12-05T12:42:04.849" v="7843" actId="14100"/>
          <ac:picMkLst>
            <pc:docMk/>
            <pc:sldMk cId="3281886327" sldId="406"/>
            <ac:picMk id="3" creationId="{8FBF60F0-B5E0-69A0-15F1-97A47FBB9BE3}"/>
          </ac:picMkLst>
        </pc:picChg>
        <pc:picChg chg="del">
          <ac:chgData name="GAETANO RANDAZZO" userId="6bcc7446-c451-42ee-9900-145cf876e556" providerId="ADAL" clId="{767614A8-C877-4C04-AE3E-6CCAE492EC77}" dt="2022-12-05T11:31:10.649" v="7369" actId="478"/>
          <ac:picMkLst>
            <pc:docMk/>
            <pc:sldMk cId="3281886327" sldId="406"/>
            <ac:picMk id="7" creationId="{27E966E6-42EC-4374-E8C0-A84C5E67DB4A}"/>
          </ac:picMkLst>
        </pc:picChg>
      </pc:sldChg>
      <pc:sldChg chg="addSp delSp modSp add mod ord">
        <pc:chgData name="GAETANO RANDAZZO" userId="6bcc7446-c451-42ee-9900-145cf876e556" providerId="ADAL" clId="{767614A8-C877-4C04-AE3E-6CCAE492EC77}" dt="2022-12-07T09:05:46.055" v="21896" actId="20577"/>
        <pc:sldMkLst>
          <pc:docMk/>
          <pc:sldMk cId="2230513300" sldId="407"/>
        </pc:sldMkLst>
        <pc:spChg chg="mod">
          <ac:chgData name="GAETANO RANDAZZO" userId="6bcc7446-c451-42ee-9900-145cf876e556" providerId="ADAL" clId="{767614A8-C877-4C04-AE3E-6CCAE492EC77}" dt="2022-12-04T16:12:06.478" v="5313" actId="20577"/>
          <ac:spMkLst>
            <pc:docMk/>
            <pc:sldMk cId="2230513300" sldId="407"/>
            <ac:spMk id="4" creationId="{CD1F1F11-E58B-BF0E-C36A-8CB8B09D5BD8}"/>
          </ac:spMkLst>
        </pc:spChg>
        <pc:spChg chg="del mod">
          <ac:chgData name="GAETANO RANDAZZO" userId="6bcc7446-c451-42ee-9900-145cf876e556" providerId="ADAL" clId="{767614A8-C877-4C04-AE3E-6CCAE492EC77}" dt="2022-12-04T16:12:11.851" v="5315" actId="478"/>
          <ac:spMkLst>
            <pc:docMk/>
            <pc:sldMk cId="2230513300" sldId="407"/>
            <ac:spMk id="5" creationId="{C77E4D80-1A15-73AD-6401-227666A428E1}"/>
          </ac:spMkLst>
        </pc:spChg>
        <pc:spChg chg="del mod">
          <ac:chgData name="GAETANO RANDAZZO" userId="6bcc7446-c451-42ee-9900-145cf876e556" providerId="ADAL" clId="{767614A8-C877-4C04-AE3E-6CCAE492EC77}" dt="2022-12-04T16:12:18.891" v="5318" actId="478"/>
          <ac:spMkLst>
            <pc:docMk/>
            <pc:sldMk cId="2230513300" sldId="407"/>
            <ac:spMk id="6" creationId="{772DC04C-6DF9-BD05-EAF3-2FCD65D10F41}"/>
          </ac:spMkLst>
        </pc:spChg>
        <pc:graphicFrameChg chg="add mod modGraphic">
          <ac:chgData name="GAETANO RANDAZZO" userId="6bcc7446-c451-42ee-9900-145cf876e556" providerId="ADAL" clId="{767614A8-C877-4C04-AE3E-6CCAE492EC77}" dt="2022-12-07T09:05:46.055" v="21896" actId="20577"/>
          <ac:graphicFrameMkLst>
            <pc:docMk/>
            <pc:sldMk cId="2230513300" sldId="407"/>
            <ac:graphicFrameMk id="2" creationId="{F076FE8F-770C-2B26-F104-EAE7E7ADD475}"/>
          </ac:graphicFrameMkLst>
        </pc:graphicFrameChg>
      </pc:sldChg>
      <pc:sldChg chg="modSp mod">
        <pc:chgData name="GAETANO RANDAZZO" userId="6bcc7446-c451-42ee-9900-145cf876e556" providerId="ADAL" clId="{767614A8-C877-4C04-AE3E-6CCAE492EC77}" dt="2022-12-05T12:39:47.956" v="7834"/>
        <pc:sldMkLst>
          <pc:docMk/>
          <pc:sldMk cId="44622757" sldId="408"/>
        </pc:sldMkLst>
        <pc:graphicFrameChg chg="mod modGraphic">
          <ac:chgData name="GAETANO RANDAZZO" userId="6bcc7446-c451-42ee-9900-145cf876e556" providerId="ADAL" clId="{767614A8-C877-4C04-AE3E-6CCAE492EC77}" dt="2022-12-05T12:39:47.956" v="7834"/>
          <ac:graphicFrameMkLst>
            <pc:docMk/>
            <pc:sldMk cId="44622757" sldId="408"/>
            <ac:graphicFrameMk id="2" creationId="{B8540A88-D95F-15AB-9917-E8BBB3647D1A}"/>
          </ac:graphicFrameMkLst>
        </pc:graphicFrameChg>
      </pc:sldChg>
      <pc:sldChg chg="addSp delSp modSp add mod ord">
        <pc:chgData name="GAETANO RANDAZZO" userId="6bcc7446-c451-42ee-9900-145cf876e556" providerId="ADAL" clId="{767614A8-C877-4C04-AE3E-6CCAE492EC77}" dt="2022-12-07T09:41:26.248" v="23292" actId="478"/>
        <pc:sldMkLst>
          <pc:docMk/>
          <pc:sldMk cId="3386120731" sldId="409"/>
        </pc:sldMkLst>
        <pc:spChg chg="del mod">
          <ac:chgData name="GAETANO RANDAZZO" userId="6bcc7446-c451-42ee-9900-145cf876e556" providerId="ADAL" clId="{767614A8-C877-4C04-AE3E-6CCAE492EC77}" dt="2022-12-07T09:41:26.248" v="23292" actId="478"/>
          <ac:spMkLst>
            <pc:docMk/>
            <pc:sldMk cId="3386120731" sldId="409"/>
            <ac:spMk id="2" creationId="{73ECECD7-0C47-3B0A-4FB4-6AEF3655399D}"/>
          </ac:spMkLst>
        </pc:spChg>
        <pc:spChg chg="add mod">
          <ac:chgData name="GAETANO RANDAZZO" userId="6bcc7446-c451-42ee-9900-145cf876e556" providerId="ADAL" clId="{767614A8-C877-4C04-AE3E-6CCAE492EC77}" dt="2022-12-07T09:41:20.594" v="23291" actId="20577"/>
          <ac:spMkLst>
            <pc:docMk/>
            <pc:sldMk cId="3386120731" sldId="409"/>
            <ac:spMk id="3" creationId="{6FC7B20B-2B27-6004-AD04-E5389404AD85}"/>
          </ac:spMkLst>
        </pc:spChg>
        <pc:spChg chg="mod">
          <ac:chgData name="GAETANO RANDAZZO" userId="6bcc7446-c451-42ee-9900-145cf876e556" providerId="ADAL" clId="{767614A8-C877-4C04-AE3E-6CCAE492EC77}" dt="2022-12-07T09:40:43.628" v="23188" actId="1076"/>
          <ac:spMkLst>
            <pc:docMk/>
            <pc:sldMk cId="3386120731" sldId="409"/>
            <ac:spMk id="6" creationId="{772DC04C-6DF9-BD05-EAF3-2FCD65D10F41}"/>
          </ac:spMkLst>
        </pc:spChg>
      </pc:sldChg>
      <pc:sldChg chg="add">
        <pc:chgData name="GAETANO RANDAZZO" userId="6bcc7446-c451-42ee-9900-145cf876e556" providerId="ADAL" clId="{767614A8-C877-4C04-AE3E-6CCAE492EC77}" dt="2022-12-04T18:08:23.128" v="7048"/>
        <pc:sldMkLst>
          <pc:docMk/>
          <pc:sldMk cId="4101760997" sldId="410"/>
        </pc:sldMkLst>
      </pc:sldChg>
      <pc:sldChg chg="add">
        <pc:chgData name="GAETANO RANDAZZO" userId="6bcc7446-c451-42ee-9900-145cf876e556" providerId="ADAL" clId="{767614A8-C877-4C04-AE3E-6CCAE492EC77}" dt="2022-12-04T18:08:23.128" v="7048"/>
        <pc:sldMkLst>
          <pc:docMk/>
          <pc:sldMk cId="2181219224" sldId="411"/>
        </pc:sldMkLst>
      </pc:sldChg>
      <pc:sldChg chg="add">
        <pc:chgData name="GAETANO RANDAZZO" userId="6bcc7446-c451-42ee-9900-145cf876e556" providerId="ADAL" clId="{767614A8-C877-4C04-AE3E-6CCAE492EC77}" dt="2022-12-04T18:08:23.128" v="7048"/>
        <pc:sldMkLst>
          <pc:docMk/>
          <pc:sldMk cId="2129844680" sldId="412"/>
        </pc:sldMkLst>
      </pc:sldChg>
      <pc:sldChg chg="add">
        <pc:chgData name="GAETANO RANDAZZO" userId="6bcc7446-c451-42ee-9900-145cf876e556" providerId="ADAL" clId="{767614A8-C877-4C04-AE3E-6CCAE492EC77}" dt="2022-12-04T18:08:23.128" v="7048"/>
        <pc:sldMkLst>
          <pc:docMk/>
          <pc:sldMk cId="1528360342" sldId="413"/>
        </pc:sldMkLst>
      </pc:sldChg>
      <pc:sldChg chg="modSp mod">
        <pc:chgData name="GAETANO RANDAZZO" userId="6bcc7446-c451-42ee-9900-145cf876e556" providerId="ADAL" clId="{767614A8-C877-4C04-AE3E-6CCAE492EC77}" dt="2022-12-06T17:25:14.278" v="11096" actId="1076"/>
        <pc:sldMkLst>
          <pc:docMk/>
          <pc:sldMk cId="3762591945" sldId="414"/>
        </pc:sldMkLst>
        <pc:spChg chg="mod">
          <ac:chgData name="GAETANO RANDAZZO" userId="6bcc7446-c451-42ee-9900-145cf876e556" providerId="ADAL" clId="{767614A8-C877-4C04-AE3E-6CCAE492EC77}" dt="2022-12-06T17:25:14.278" v="11096" actId="1076"/>
          <ac:spMkLst>
            <pc:docMk/>
            <pc:sldMk cId="3762591945" sldId="414"/>
            <ac:spMk id="6" creationId="{4ABE1113-75E7-C499-A9E2-DB2A505C0CEE}"/>
          </ac:spMkLst>
        </pc:spChg>
      </pc:sldChg>
      <pc:sldChg chg="addSp modSp add del mod">
        <pc:chgData name="GAETANO RANDAZZO" userId="6bcc7446-c451-42ee-9900-145cf876e556" providerId="ADAL" clId="{767614A8-C877-4C04-AE3E-6CCAE492EC77}" dt="2022-12-05T12:33:56.932" v="7784" actId="47"/>
        <pc:sldMkLst>
          <pc:docMk/>
          <pc:sldMk cId="3963423592" sldId="414"/>
        </pc:sldMkLst>
        <pc:spChg chg="add mod">
          <ac:chgData name="GAETANO RANDAZZO" userId="6bcc7446-c451-42ee-9900-145cf876e556" providerId="ADAL" clId="{767614A8-C877-4C04-AE3E-6CCAE492EC77}" dt="2022-12-04T18:32:51.553" v="7272" actId="20577"/>
          <ac:spMkLst>
            <pc:docMk/>
            <pc:sldMk cId="3963423592" sldId="414"/>
            <ac:spMk id="2" creationId="{C06EBE63-6F2F-6D0A-31E2-106DD7A729AF}"/>
          </ac:spMkLst>
        </pc:spChg>
      </pc:sldChg>
      <pc:sldChg chg="addSp delSp modSp add del mod">
        <pc:chgData name="GAETANO RANDAZZO" userId="6bcc7446-c451-42ee-9900-145cf876e556" providerId="ADAL" clId="{767614A8-C877-4C04-AE3E-6CCAE492EC77}" dt="2022-12-05T11:36:51.864" v="7405" actId="47"/>
        <pc:sldMkLst>
          <pc:docMk/>
          <pc:sldMk cId="2541265487" sldId="417"/>
        </pc:sldMkLst>
        <pc:spChg chg="add del mod">
          <ac:chgData name="GAETANO RANDAZZO" userId="6bcc7446-c451-42ee-9900-145cf876e556" providerId="ADAL" clId="{767614A8-C877-4C04-AE3E-6CCAE492EC77}" dt="2022-12-05T11:26:22.313" v="7355" actId="478"/>
          <ac:spMkLst>
            <pc:docMk/>
            <pc:sldMk cId="2541265487" sldId="417"/>
            <ac:spMk id="5" creationId="{55E17E40-97A7-0D3E-3828-F040CB81AAFF}"/>
          </ac:spMkLst>
        </pc:spChg>
        <pc:picChg chg="add del mod">
          <ac:chgData name="GAETANO RANDAZZO" userId="6bcc7446-c451-42ee-9900-145cf876e556" providerId="ADAL" clId="{767614A8-C877-4C04-AE3E-6CCAE492EC77}" dt="2022-12-05T11:26:21.020" v="7354" actId="478"/>
          <ac:picMkLst>
            <pc:docMk/>
            <pc:sldMk cId="2541265487" sldId="417"/>
            <ac:picMk id="3" creationId="{38AF8D04-21D2-D12B-F165-65EAC62C4A0C}"/>
          </ac:picMkLst>
        </pc:picChg>
        <pc:picChg chg="del">
          <ac:chgData name="GAETANO RANDAZZO" userId="6bcc7446-c451-42ee-9900-145cf876e556" providerId="ADAL" clId="{767614A8-C877-4C04-AE3E-6CCAE492EC77}" dt="2022-12-05T11:24:54.341" v="7308" actId="478"/>
          <ac:picMkLst>
            <pc:docMk/>
            <pc:sldMk cId="2541265487" sldId="417"/>
            <ac:picMk id="11" creationId="{84856CC6-FEDA-6E2B-8A4D-B366B4B8EA9F}"/>
          </ac:picMkLst>
        </pc:picChg>
      </pc:sldChg>
      <pc:sldChg chg="addSp delSp modSp add mod ord">
        <pc:chgData name="GAETANO RANDAZZO" userId="6bcc7446-c451-42ee-9900-145cf876e556" providerId="ADAL" clId="{767614A8-C877-4C04-AE3E-6CCAE492EC77}" dt="2022-12-05T12:41:46.305" v="7842" actId="1076"/>
        <pc:sldMkLst>
          <pc:docMk/>
          <pc:sldMk cId="2738696722" sldId="418"/>
        </pc:sldMkLst>
        <pc:spChg chg="add mod">
          <ac:chgData name="GAETANO RANDAZZO" userId="6bcc7446-c451-42ee-9900-145cf876e556" providerId="ADAL" clId="{767614A8-C877-4C04-AE3E-6CCAE492EC77}" dt="2022-12-05T12:41:46.305" v="7842" actId="1076"/>
          <ac:spMkLst>
            <pc:docMk/>
            <pc:sldMk cId="2738696722" sldId="418"/>
            <ac:spMk id="5" creationId="{6CAB7D2F-B924-ACE9-624F-EF6F2938FBFA}"/>
          </ac:spMkLst>
        </pc:spChg>
        <pc:picChg chg="add mod">
          <ac:chgData name="GAETANO RANDAZZO" userId="6bcc7446-c451-42ee-9900-145cf876e556" providerId="ADAL" clId="{767614A8-C877-4C04-AE3E-6CCAE492EC77}" dt="2022-12-05T11:36:44.759" v="7404" actId="1076"/>
          <ac:picMkLst>
            <pc:docMk/>
            <pc:sldMk cId="2738696722" sldId="418"/>
            <ac:picMk id="3" creationId="{5BA2DD0F-105E-9571-DEA4-4F6433BE31AF}"/>
          </ac:picMkLst>
        </pc:picChg>
        <pc:picChg chg="del">
          <ac:chgData name="GAETANO RANDAZZO" userId="6bcc7446-c451-42ee-9900-145cf876e556" providerId="ADAL" clId="{767614A8-C877-4C04-AE3E-6CCAE492EC77}" dt="2022-12-05T11:36:33.840" v="7399" actId="478"/>
          <ac:picMkLst>
            <pc:docMk/>
            <pc:sldMk cId="2738696722" sldId="418"/>
            <ac:picMk id="11" creationId="{84856CC6-FEDA-6E2B-8A4D-B366B4B8EA9F}"/>
          </ac:picMkLst>
        </pc:picChg>
      </pc:sldChg>
      <pc:sldChg chg="addSp delSp modSp add del mod setBg delDesignElem">
        <pc:chgData name="GAETANO RANDAZZO" userId="6bcc7446-c451-42ee-9900-145cf876e556" providerId="ADAL" clId="{767614A8-C877-4C04-AE3E-6CCAE492EC77}" dt="2022-12-05T12:32:29.838" v="7761" actId="47"/>
        <pc:sldMkLst>
          <pc:docMk/>
          <pc:sldMk cId="2379553697" sldId="419"/>
        </pc:sldMkLst>
        <pc:spChg chg="mod">
          <ac:chgData name="GAETANO RANDAZZO" userId="6bcc7446-c451-42ee-9900-145cf876e556" providerId="ADAL" clId="{767614A8-C877-4C04-AE3E-6CCAE492EC77}" dt="2022-12-05T11:51:22.429" v="7520" actId="26606"/>
          <ac:spMkLst>
            <pc:docMk/>
            <pc:sldMk cId="2379553697" sldId="419"/>
            <ac:spMk id="4" creationId="{B5DFDB78-F9EC-F72F-C247-2BC17F16608D}"/>
          </ac:spMkLst>
        </pc:spChg>
        <pc:spChg chg="del mod">
          <ac:chgData name="GAETANO RANDAZZO" userId="6bcc7446-c451-42ee-9900-145cf876e556" providerId="ADAL" clId="{767614A8-C877-4C04-AE3E-6CCAE492EC77}" dt="2022-12-05T12:32:25.510" v="7760" actId="478"/>
          <ac:spMkLst>
            <pc:docMk/>
            <pc:sldMk cId="2379553697" sldId="419"/>
            <ac:spMk id="5" creationId="{EFEEB904-78CD-2F84-6D90-92D84910E609}"/>
          </ac:spMkLst>
        </pc:spChg>
        <pc:spChg chg="add del">
          <ac:chgData name="GAETANO RANDAZZO" userId="6bcc7446-c451-42ee-9900-145cf876e556" providerId="ADAL" clId="{767614A8-C877-4C04-AE3E-6CCAE492EC77}" dt="2022-12-05T11:51:20.458" v="7517" actId="26606"/>
          <ac:spMkLst>
            <pc:docMk/>
            <pc:sldMk cId="2379553697" sldId="419"/>
            <ac:spMk id="11" creationId="{2B566528-1B12-4246-9431-5C2D7D081168}"/>
          </ac:spMkLst>
        </pc:spChg>
        <pc:spChg chg="add mod">
          <ac:chgData name="GAETANO RANDAZZO" userId="6bcc7446-c451-42ee-9900-145cf876e556" providerId="ADAL" clId="{767614A8-C877-4C04-AE3E-6CCAE492EC77}" dt="2022-12-05T12:31:27.265" v="7747" actId="1076"/>
          <ac:spMkLst>
            <pc:docMk/>
            <pc:sldMk cId="2379553697" sldId="419"/>
            <ac:spMk id="12" creationId="{740D5143-53AE-A242-58C0-0C06DF54C97E}"/>
          </ac:spMkLst>
        </pc:spChg>
        <pc:spChg chg="add del">
          <ac:chgData name="GAETANO RANDAZZO" userId="6bcc7446-c451-42ee-9900-145cf876e556" providerId="ADAL" clId="{767614A8-C877-4C04-AE3E-6CCAE492EC77}" dt="2022-12-05T11:51:22.409" v="7519" actId="26606"/>
          <ac:spMkLst>
            <pc:docMk/>
            <pc:sldMk cId="2379553697" sldId="419"/>
            <ac:spMk id="21" creationId="{8FC9BE17-9A7B-462D-AE50-3D8777387304}"/>
          </ac:spMkLst>
        </pc:spChg>
        <pc:spChg chg="add del">
          <ac:chgData name="GAETANO RANDAZZO" userId="6bcc7446-c451-42ee-9900-145cf876e556" providerId="ADAL" clId="{767614A8-C877-4C04-AE3E-6CCAE492EC77}" dt="2022-12-05T11:51:22.409" v="7519" actId="26606"/>
          <ac:spMkLst>
            <pc:docMk/>
            <pc:sldMk cId="2379553697" sldId="419"/>
            <ac:spMk id="22" creationId="{3EBE8569-6AEC-4B8C-8D53-2DE337CDBA65}"/>
          </ac:spMkLst>
        </pc:spChg>
        <pc:spChg chg="add del">
          <ac:chgData name="GAETANO RANDAZZO" userId="6bcc7446-c451-42ee-9900-145cf876e556" providerId="ADAL" clId="{767614A8-C877-4C04-AE3E-6CCAE492EC77}" dt="2022-12-05T11:51:22.409" v="7519" actId="26606"/>
          <ac:spMkLst>
            <pc:docMk/>
            <pc:sldMk cId="2379553697" sldId="419"/>
            <ac:spMk id="23" creationId="{55D4142C-5077-457F-A6AD-3FECFDB39685}"/>
          </ac:spMkLst>
        </pc:spChg>
        <pc:spChg chg="add del">
          <ac:chgData name="GAETANO RANDAZZO" userId="6bcc7446-c451-42ee-9900-145cf876e556" providerId="ADAL" clId="{767614A8-C877-4C04-AE3E-6CCAE492EC77}" dt="2022-12-05T11:51:22.409" v="7519" actId="26606"/>
          <ac:spMkLst>
            <pc:docMk/>
            <pc:sldMk cId="2379553697" sldId="419"/>
            <ac:spMk id="24" creationId="{7A5F0580-5EE9-419F-96EE-B6529EF6E7D0}"/>
          </ac:spMkLst>
        </pc:spChg>
        <pc:spChg chg="add del">
          <ac:chgData name="GAETANO RANDAZZO" userId="6bcc7446-c451-42ee-9900-145cf876e556" providerId="ADAL" clId="{767614A8-C877-4C04-AE3E-6CCAE492EC77}" dt="2022-12-05T12:22:18.327" v="7557"/>
          <ac:spMkLst>
            <pc:docMk/>
            <pc:sldMk cId="2379553697" sldId="419"/>
            <ac:spMk id="26" creationId="{2B566528-1B12-4246-9431-5C2D7D081168}"/>
          </ac:spMkLst>
        </pc:spChg>
        <pc:grpChg chg="add del">
          <ac:chgData name="GAETANO RANDAZZO" userId="6bcc7446-c451-42ee-9900-145cf876e556" providerId="ADAL" clId="{767614A8-C877-4C04-AE3E-6CCAE492EC77}" dt="2022-12-05T11:51:20.458" v="7517" actId="26606"/>
          <ac:grpSpMkLst>
            <pc:docMk/>
            <pc:sldMk cId="2379553697" sldId="419"/>
            <ac:grpSpMk id="13" creationId="{828A5161-06F1-46CF-8AD7-844680A59E13}"/>
          </ac:grpSpMkLst>
        </pc:grpChg>
        <pc:grpChg chg="add del">
          <ac:chgData name="GAETANO RANDAZZO" userId="6bcc7446-c451-42ee-9900-145cf876e556" providerId="ADAL" clId="{767614A8-C877-4C04-AE3E-6CCAE492EC77}" dt="2022-12-05T11:51:20.458" v="7517" actId="26606"/>
          <ac:grpSpMkLst>
            <pc:docMk/>
            <pc:sldMk cId="2379553697" sldId="419"/>
            <ac:grpSpMk id="17" creationId="{5995D10D-E9C9-47DB-AE7E-801FEF38F5C9}"/>
          </ac:grpSpMkLst>
        </pc:grpChg>
        <pc:grpChg chg="add del">
          <ac:chgData name="GAETANO RANDAZZO" userId="6bcc7446-c451-42ee-9900-145cf876e556" providerId="ADAL" clId="{767614A8-C877-4C04-AE3E-6CCAE492EC77}" dt="2022-12-05T12:22:18.327" v="7557"/>
          <ac:grpSpMkLst>
            <pc:docMk/>
            <pc:sldMk cId="2379553697" sldId="419"/>
            <ac:grpSpMk id="27" creationId="{828A5161-06F1-46CF-8AD7-844680A59E13}"/>
          </ac:grpSpMkLst>
        </pc:grpChg>
        <pc:grpChg chg="add del">
          <ac:chgData name="GAETANO RANDAZZO" userId="6bcc7446-c451-42ee-9900-145cf876e556" providerId="ADAL" clId="{767614A8-C877-4C04-AE3E-6CCAE492EC77}" dt="2022-12-05T12:22:18.327" v="7557"/>
          <ac:grpSpMkLst>
            <pc:docMk/>
            <pc:sldMk cId="2379553697" sldId="419"/>
            <ac:grpSpMk id="28" creationId="{5995D10D-E9C9-47DB-AE7E-801FEF38F5C9}"/>
          </ac:grpSpMkLst>
        </pc:grpChg>
        <pc:picChg chg="del">
          <ac:chgData name="GAETANO RANDAZZO" userId="6bcc7446-c451-42ee-9900-145cf876e556" providerId="ADAL" clId="{767614A8-C877-4C04-AE3E-6CCAE492EC77}" dt="2022-12-05T11:38:37.044" v="7426" actId="478"/>
          <ac:picMkLst>
            <pc:docMk/>
            <pc:sldMk cId="2379553697" sldId="419"/>
            <ac:picMk id="3" creationId="{8FBF60F0-B5E0-69A0-15F1-97A47FBB9BE3}"/>
          </ac:picMkLst>
        </pc:picChg>
        <pc:picChg chg="add del mod ord">
          <ac:chgData name="GAETANO RANDAZZO" userId="6bcc7446-c451-42ee-9900-145cf876e556" providerId="ADAL" clId="{767614A8-C877-4C04-AE3E-6CCAE492EC77}" dt="2022-12-05T12:12:10.141" v="7523" actId="478"/>
          <ac:picMkLst>
            <pc:docMk/>
            <pc:sldMk cId="2379553697" sldId="419"/>
            <ac:picMk id="6" creationId="{4D5C88A6-1554-253D-B621-53DBF574D409}"/>
          </ac:picMkLst>
        </pc:picChg>
        <pc:picChg chg="add del mod">
          <ac:chgData name="GAETANO RANDAZZO" userId="6bcc7446-c451-42ee-9900-145cf876e556" providerId="ADAL" clId="{767614A8-C877-4C04-AE3E-6CCAE492EC77}" dt="2022-12-05T12:32:12.667" v="7756" actId="21"/>
          <ac:picMkLst>
            <pc:docMk/>
            <pc:sldMk cId="2379553697" sldId="419"/>
            <ac:picMk id="8" creationId="{F89CC2E4-9C26-5D93-738C-31421B23489F}"/>
          </ac:picMkLst>
        </pc:picChg>
        <pc:picChg chg="add del mod">
          <ac:chgData name="GAETANO RANDAZZO" userId="6bcc7446-c451-42ee-9900-145cf876e556" providerId="ADAL" clId="{767614A8-C877-4C04-AE3E-6CCAE492EC77}" dt="2022-12-05T12:30:00.473" v="7740" actId="478"/>
          <ac:picMkLst>
            <pc:docMk/>
            <pc:sldMk cId="2379553697" sldId="419"/>
            <ac:picMk id="9" creationId="{6279C6C0-D2BD-7502-2D61-A4736459E0E6}"/>
          </ac:picMkLst>
        </pc:picChg>
      </pc:sldChg>
      <pc:sldChg chg="add del">
        <pc:chgData name="GAETANO RANDAZZO" userId="6bcc7446-c451-42ee-9900-145cf876e556" providerId="ADAL" clId="{767614A8-C877-4C04-AE3E-6CCAE492EC77}" dt="2022-12-05T11:37:53.894" v="7424" actId="47"/>
        <pc:sldMkLst>
          <pc:docMk/>
          <pc:sldMk cId="3933249228" sldId="419"/>
        </pc:sldMkLst>
      </pc:sldChg>
      <pc:sldChg chg="addSp delSp modSp add mod">
        <pc:chgData name="GAETANO RANDAZZO" userId="6bcc7446-c451-42ee-9900-145cf876e556" providerId="ADAL" clId="{767614A8-C877-4C04-AE3E-6CCAE492EC77}" dt="2022-12-05T12:33:29.016" v="7782" actId="1076"/>
        <pc:sldMkLst>
          <pc:docMk/>
          <pc:sldMk cId="462974273" sldId="420"/>
        </pc:sldMkLst>
        <pc:spChg chg="mod">
          <ac:chgData name="GAETANO RANDAZZO" userId="6bcc7446-c451-42ee-9900-145cf876e556" providerId="ADAL" clId="{767614A8-C877-4C04-AE3E-6CCAE492EC77}" dt="2022-12-05T12:32:09.115" v="7755" actId="20577"/>
          <ac:spMkLst>
            <pc:docMk/>
            <pc:sldMk cId="462974273" sldId="420"/>
            <ac:spMk id="4" creationId="{B5DFDB78-F9EC-F72F-C247-2BC17F16608D}"/>
          </ac:spMkLst>
        </pc:spChg>
        <pc:spChg chg="mod">
          <ac:chgData name="GAETANO RANDAZZO" userId="6bcc7446-c451-42ee-9900-145cf876e556" providerId="ADAL" clId="{767614A8-C877-4C04-AE3E-6CCAE492EC77}" dt="2022-12-05T12:33:24.648" v="7781" actId="14100"/>
          <ac:spMkLst>
            <pc:docMk/>
            <pc:sldMk cId="462974273" sldId="420"/>
            <ac:spMk id="5" creationId="{EFEEB904-78CD-2F84-6D90-92D84910E609}"/>
          </ac:spMkLst>
        </pc:spChg>
        <pc:picChg chg="add mod">
          <ac:chgData name="GAETANO RANDAZZO" userId="6bcc7446-c451-42ee-9900-145cf876e556" providerId="ADAL" clId="{767614A8-C877-4C04-AE3E-6CCAE492EC77}" dt="2022-12-05T12:33:29.016" v="7782" actId="1076"/>
          <ac:picMkLst>
            <pc:docMk/>
            <pc:sldMk cId="462974273" sldId="420"/>
            <ac:picMk id="2" creationId="{CA633214-B8B1-1718-C88D-7636CD61A95B}"/>
          </ac:picMkLst>
        </pc:picChg>
        <pc:picChg chg="del">
          <ac:chgData name="GAETANO RANDAZZO" userId="6bcc7446-c451-42ee-9900-145cf876e556" providerId="ADAL" clId="{767614A8-C877-4C04-AE3E-6CCAE492EC77}" dt="2022-12-05T12:32:03.029" v="7749" actId="478"/>
          <ac:picMkLst>
            <pc:docMk/>
            <pc:sldMk cId="462974273" sldId="420"/>
            <ac:picMk id="3" creationId="{8FBF60F0-B5E0-69A0-15F1-97A47FBB9BE3}"/>
          </ac:picMkLst>
        </pc:picChg>
      </pc:sldChg>
      <pc:sldChg chg="addSp delSp modSp new del mod ord">
        <pc:chgData name="GAETANO RANDAZZO" userId="6bcc7446-c451-42ee-9900-145cf876e556" providerId="ADAL" clId="{767614A8-C877-4C04-AE3E-6CCAE492EC77}" dt="2022-12-07T07:39:28.855" v="19107" actId="2696"/>
        <pc:sldMkLst>
          <pc:docMk/>
          <pc:sldMk cId="1852666569" sldId="430"/>
        </pc:sldMkLst>
        <pc:spChg chg="del">
          <ac:chgData name="GAETANO RANDAZZO" userId="6bcc7446-c451-42ee-9900-145cf876e556" providerId="ADAL" clId="{767614A8-C877-4C04-AE3E-6CCAE492EC77}" dt="2022-12-06T17:51:56.034" v="13545" actId="478"/>
          <ac:spMkLst>
            <pc:docMk/>
            <pc:sldMk cId="1852666569" sldId="430"/>
            <ac:spMk id="2" creationId="{90FF4393-BCBC-A3A2-D5CA-296D9D7B3766}"/>
          </ac:spMkLst>
        </pc:spChg>
        <pc:spChg chg="del">
          <ac:chgData name="GAETANO RANDAZZO" userId="6bcc7446-c451-42ee-9900-145cf876e556" providerId="ADAL" clId="{767614A8-C877-4C04-AE3E-6CCAE492EC77}" dt="2022-12-06T17:51:56.860" v="13546" actId="478"/>
          <ac:spMkLst>
            <pc:docMk/>
            <pc:sldMk cId="1852666569" sldId="430"/>
            <ac:spMk id="3" creationId="{E726BBB6-5B89-3933-C88B-5235EC0A1FD4}"/>
          </ac:spMkLst>
        </pc:spChg>
        <pc:spChg chg="add del">
          <ac:chgData name="GAETANO RANDAZZO" userId="6bcc7446-c451-42ee-9900-145cf876e556" providerId="ADAL" clId="{767614A8-C877-4C04-AE3E-6CCAE492EC77}" dt="2022-12-06T18:05:32.490" v="13746" actId="22"/>
          <ac:spMkLst>
            <pc:docMk/>
            <pc:sldMk cId="1852666569" sldId="430"/>
            <ac:spMk id="7" creationId="{EB5A262B-EDBB-215C-8312-2C59A617A2B4}"/>
          </ac:spMkLst>
        </pc:spChg>
        <pc:spChg chg="add del">
          <ac:chgData name="GAETANO RANDAZZO" userId="6bcc7446-c451-42ee-9900-145cf876e556" providerId="ADAL" clId="{767614A8-C877-4C04-AE3E-6CCAE492EC77}" dt="2022-12-06T18:05:34.383" v="13748" actId="22"/>
          <ac:spMkLst>
            <pc:docMk/>
            <pc:sldMk cId="1852666569" sldId="430"/>
            <ac:spMk id="9" creationId="{D6B40E34-B0D4-FEE3-1D49-3103460A9D6C}"/>
          </ac:spMkLst>
        </pc:spChg>
        <pc:spChg chg="add del">
          <ac:chgData name="GAETANO RANDAZZO" userId="6bcc7446-c451-42ee-9900-145cf876e556" providerId="ADAL" clId="{767614A8-C877-4C04-AE3E-6CCAE492EC77}" dt="2022-12-06T18:05:36.235" v="13750" actId="478"/>
          <ac:spMkLst>
            <pc:docMk/>
            <pc:sldMk cId="1852666569" sldId="430"/>
            <ac:spMk id="11" creationId="{226D624A-4F1C-54C1-D6AE-41C6CD8BE6F0}"/>
          </ac:spMkLst>
        </pc:spChg>
        <pc:picChg chg="add del mod">
          <ac:chgData name="GAETANO RANDAZZO" userId="6bcc7446-c451-42ee-9900-145cf876e556" providerId="ADAL" clId="{767614A8-C877-4C04-AE3E-6CCAE492EC77}" dt="2022-12-07T07:39:21.439" v="19104" actId="21"/>
          <ac:picMkLst>
            <pc:docMk/>
            <pc:sldMk cId="1852666569" sldId="430"/>
            <ac:picMk id="5" creationId="{23BB9B9E-2DC9-AE97-ACDB-D51714F563E6}"/>
          </ac:picMkLst>
        </pc:picChg>
        <pc:picChg chg="add del mod">
          <ac:chgData name="GAETANO RANDAZZO" userId="6bcc7446-c451-42ee-9900-145cf876e556" providerId="ADAL" clId="{767614A8-C877-4C04-AE3E-6CCAE492EC77}" dt="2022-12-07T07:39:21.439" v="19104" actId="21"/>
          <ac:picMkLst>
            <pc:docMk/>
            <pc:sldMk cId="1852666569" sldId="430"/>
            <ac:picMk id="13" creationId="{3150CAA2-4F34-B97E-4BC4-5FB8244C1DDB}"/>
          </ac:picMkLst>
        </pc:picChg>
        <pc:picChg chg="add del mod">
          <ac:chgData name="GAETANO RANDAZZO" userId="6bcc7446-c451-42ee-9900-145cf876e556" providerId="ADAL" clId="{767614A8-C877-4C04-AE3E-6CCAE492EC77}" dt="2022-12-07T07:39:21.439" v="19104" actId="21"/>
          <ac:picMkLst>
            <pc:docMk/>
            <pc:sldMk cId="1852666569" sldId="430"/>
            <ac:picMk id="15" creationId="{23379891-665C-222E-88C5-37D9AFA29709}"/>
          </ac:picMkLst>
        </pc:picChg>
      </pc:sldChg>
      <pc:sldChg chg="delSp add del mod ord">
        <pc:chgData name="GAETANO RANDAZZO" userId="6bcc7446-c451-42ee-9900-145cf876e556" providerId="ADAL" clId="{767614A8-C877-4C04-AE3E-6CCAE492EC77}" dt="2022-12-07T09:40:25.102" v="23186" actId="47"/>
        <pc:sldMkLst>
          <pc:docMk/>
          <pc:sldMk cId="133017478" sldId="433"/>
        </pc:sldMkLst>
        <pc:picChg chg="del">
          <ac:chgData name="GAETANO RANDAZZO" userId="6bcc7446-c451-42ee-9900-145cf876e556" providerId="ADAL" clId="{767614A8-C877-4C04-AE3E-6CCAE492EC77}" dt="2022-12-06T18:11:29.521" v="13765" actId="478"/>
          <ac:picMkLst>
            <pc:docMk/>
            <pc:sldMk cId="133017478" sldId="433"/>
            <ac:picMk id="5" creationId="{23BB9B9E-2DC9-AE97-ACDB-D51714F563E6}"/>
          </ac:picMkLst>
        </pc:picChg>
        <pc:picChg chg="del">
          <ac:chgData name="GAETANO RANDAZZO" userId="6bcc7446-c451-42ee-9900-145cf876e556" providerId="ADAL" clId="{767614A8-C877-4C04-AE3E-6CCAE492EC77}" dt="2022-12-06T18:11:31.069" v="13766" actId="478"/>
          <ac:picMkLst>
            <pc:docMk/>
            <pc:sldMk cId="133017478" sldId="433"/>
            <ac:picMk id="13" creationId="{3150CAA2-4F34-B97E-4BC4-5FB8244C1DDB}"/>
          </ac:picMkLst>
        </pc:picChg>
        <pc:picChg chg="del">
          <ac:chgData name="GAETANO RANDAZZO" userId="6bcc7446-c451-42ee-9900-145cf876e556" providerId="ADAL" clId="{767614A8-C877-4C04-AE3E-6CCAE492EC77}" dt="2022-12-06T18:11:32.692" v="13767" actId="478"/>
          <ac:picMkLst>
            <pc:docMk/>
            <pc:sldMk cId="133017478" sldId="433"/>
            <ac:picMk id="15" creationId="{23379891-665C-222E-88C5-37D9AFA29709}"/>
          </ac:picMkLst>
        </pc:picChg>
      </pc:sldChg>
      <pc:sldChg chg="modSp add mod ord">
        <pc:chgData name="GAETANO RANDAZZO" userId="6bcc7446-c451-42ee-9900-145cf876e556" providerId="ADAL" clId="{767614A8-C877-4C04-AE3E-6CCAE492EC77}" dt="2022-12-07T09:38:09.439" v="23185" actId="20577"/>
        <pc:sldMkLst>
          <pc:docMk/>
          <pc:sldMk cId="320023239" sldId="435"/>
        </pc:sldMkLst>
        <pc:spChg chg="mod">
          <ac:chgData name="GAETANO RANDAZZO" userId="6bcc7446-c451-42ee-9900-145cf876e556" providerId="ADAL" clId="{767614A8-C877-4C04-AE3E-6CCAE492EC77}" dt="2022-12-07T09:38:09.439" v="23185" actId="20577"/>
          <ac:spMkLst>
            <pc:docMk/>
            <pc:sldMk cId="320023239" sldId="435"/>
            <ac:spMk id="2" creationId="{C9A8C936-AEEB-0D23-E7A5-D171E32DA2E4}"/>
          </ac:spMkLst>
        </pc:spChg>
      </pc:sldChg>
      <pc:sldChg chg="addSp delSp modSp add del mod">
        <pc:chgData name="GAETANO RANDAZZO" userId="6bcc7446-c451-42ee-9900-145cf876e556" providerId="ADAL" clId="{767614A8-C877-4C04-AE3E-6CCAE492EC77}" dt="2022-12-07T09:01:39.769" v="21666" actId="2696"/>
        <pc:sldMkLst>
          <pc:docMk/>
          <pc:sldMk cId="1779264328" sldId="437"/>
        </pc:sldMkLst>
        <pc:spChg chg="mod">
          <ac:chgData name="GAETANO RANDAZZO" userId="6bcc7446-c451-42ee-9900-145cf876e556" providerId="ADAL" clId="{767614A8-C877-4C04-AE3E-6CCAE492EC77}" dt="2022-12-07T07:53:41.464" v="19350" actId="20577"/>
          <ac:spMkLst>
            <pc:docMk/>
            <pc:sldMk cId="1779264328" sldId="437"/>
            <ac:spMk id="2" creationId="{C9A8C936-AEEB-0D23-E7A5-D171E32DA2E4}"/>
          </ac:spMkLst>
        </pc:spChg>
        <pc:picChg chg="add del mod">
          <ac:chgData name="GAETANO RANDAZZO" userId="6bcc7446-c451-42ee-9900-145cf876e556" providerId="ADAL" clId="{767614A8-C877-4C04-AE3E-6CCAE492EC77}" dt="2022-12-07T07:54:32.894" v="19355" actId="478"/>
          <ac:picMkLst>
            <pc:docMk/>
            <pc:sldMk cId="1779264328" sldId="437"/>
            <ac:picMk id="3" creationId="{1AA00EA6-D74E-1884-A8F8-DC740B571BE6}"/>
          </ac:picMkLst>
        </pc:picChg>
        <pc:picChg chg="add del mod">
          <ac:chgData name="GAETANO RANDAZZO" userId="6bcc7446-c451-42ee-9900-145cf876e556" providerId="ADAL" clId="{767614A8-C877-4C04-AE3E-6CCAE492EC77}" dt="2022-12-07T07:54:34.399" v="19356" actId="478"/>
          <ac:picMkLst>
            <pc:docMk/>
            <pc:sldMk cId="1779264328" sldId="437"/>
            <ac:picMk id="5" creationId="{54CCB552-5B14-969E-40FA-867902AABFF8}"/>
          </ac:picMkLst>
        </pc:picChg>
        <pc:picChg chg="add mod">
          <ac:chgData name="GAETANO RANDAZZO" userId="6bcc7446-c451-42ee-9900-145cf876e556" providerId="ADAL" clId="{767614A8-C877-4C04-AE3E-6CCAE492EC77}" dt="2022-12-07T08:55:13.456" v="20810" actId="1076"/>
          <ac:picMkLst>
            <pc:docMk/>
            <pc:sldMk cId="1779264328" sldId="437"/>
            <ac:picMk id="6" creationId="{FB8C27E0-858F-F1CB-E8A1-977C41F5631C}"/>
          </ac:picMkLst>
        </pc:picChg>
        <pc:picChg chg="add del mod">
          <ac:chgData name="GAETANO RANDAZZO" userId="6bcc7446-c451-42ee-9900-145cf876e556" providerId="ADAL" clId="{767614A8-C877-4C04-AE3E-6CCAE492EC77}" dt="2022-12-07T08:54:56.620" v="20807" actId="478"/>
          <ac:picMkLst>
            <pc:docMk/>
            <pc:sldMk cId="1779264328" sldId="437"/>
            <ac:picMk id="8" creationId="{A96D93E4-7E3D-45D0-4B9D-3EC703426B9C}"/>
          </ac:picMkLst>
        </pc:picChg>
      </pc:sldChg>
      <pc:sldChg chg="addSp delSp modSp add mod">
        <pc:chgData name="GAETANO RANDAZZO" userId="6bcc7446-c451-42ee-9900-145cf876e556" providerId="ADAL" clId="{767614A8-C877-4C04-AE3E-6CCAE492EC77}" dt="2022-12-07T14:12:01.904" v="23448" actId="1076"/>
        <pc:sldMkLst>
          <pc:docMk/>
          <pc:sldMk cId="1246603533" sldId="438"/>
        </pc:sldMkLst>
        <pc:spChg chg="mod">
          <ac:chgData name="GAETANO RANDAZZO" userId="6bcc7446-c451-42ee-9900-145cf876e556" providerId="ADAL" clId="{767614A8-C877-4C04-AE3E-6CCAE492EC77}" dt="2022-12-07T08:15:12.701" v="19934" actId="20577"/>
          <ac:spMkLst>
            <pc:docMk/>
            <pc:sldMk cId="1246603533" sldId="438"/>
            <ac:spMk id="2" creationId="{C9A8C936-AEEB-0D23-E7A5-D171E32DA2E4}"/>
          </ac:spMkLst>
        </pc:spChg>
        <pc:spChg chg="add del mod">
          <ac:chgData name="GAETANO RANDAZZO" userId="6bcc7446-c451-42ee-9900-145cf876e556" providerId="ADAL" clId="{767614A8-C877-4C04-AE3E-6CCAE492EC77}" dt="2022-12-07T14:11:53.701" v="23440" actId="478"/>
          <ac:spMkLst>
            <pc:docMk/>
            <pc:sldMk cId="1246603533" sldId="438"/>
            <ac:spMk id="7" creationId="{ED33881A-FCC1-901A-B4F3-60F84E0BAB89}"/>
          </ac:spMkLst>
        </pc:spChg>
        <pc:spChg chg="add del mod">
          <ac:chgData name="GAETANO RANDAZZO" userId="6bcc7446-c451-42ee-9900-145cf876e556" providerId="ADAL" clId="{767614A8-C877-4C04-AE3E-6CCAE492EC77}" dt="2022-12-07T08:01:07.436" v="19534"/>
          <ac:spMkLst>
            <pc:docMk/>
            <pc:sldMk cId="1246603533" sldId="438"/>
            <ac:spMk id="13" creationId="{C202C0F5-6CA1-C891-C926-B78230C681C7}"/>
          </ac:spMkLst>
        </pc:spChg>
        <pc:spChg chg="add del mod">
          <ac:chgData name="GAETANO RANDAZZO" userId="6bcc7446-c451-42ee-9900-145cf876e556" providerId="ADAL" clId="{767614A8-C877-4C04-AE3E-6CCAE492EC77}" dt="2022-12-07T14:11:53.715" v="23442"/>
          <ac:spMkLst>
            <pc:docMk/>
            <pc:sldMk cId="1246603533" sldId="438"/>
            <ac:spMk id="14" creationId="{BD467B9D-AC5C-CF40-B83C-BBA28757CD01}"/>
          </ac:spMkLst>
        </pc:spChg>
        <pc:spChg chg="add mod">
          <ac:chgData name="GAETANO RANDAZZO" userId="6bcc7446-c451-42ee-9900-145cf876e556" providerId="ADAL" clId="{767614A8-C877-4C04-AE3E-6CCAE492EC77}" dt="2022-12-07T08:15:37.968" v="19935" actId="1076"/>
          <ac:spMkLst>
            <pc:docMk/>
            <pc:sldMk cId="1246603533" sldId="438"/>
            <ac:spMk id="26" creationId="{CF5C2713-5027-FB69-ED2B-97E31BD06089}"/>
          </ac:spMkLst>
        </pc:spChg>
        <pc:spChg chg="add del mod">
          <ac:chgData name="GAETANO RANDAZZO" userId="6bcc7446-c451-42ee-9900-145cf876e556" providerId="ADAL" clId="{767614A8-C877-4C04-AE3E-6CCAE492EC77}" dt="2022-12-07T14:11:55.669" v="23444" actId="478"/>
          <ac:spMkLst>
            <pc:docMk/>
            <pc:sldMk cId="1246603533" sldId="438"/>
            <ac:spMk id="29" creationId="{803F1C75-F6A5-5014-69EA-DD14D924BB53}"/>
          </ac:spMkLst>
        </pc:spChg>
        <pc:picChg chg="mod">
          <ac:chgData name="GAETANO RANDAZZO" userId="6bcc7446-c451-42ee-9900-145cf876e556" providerId="ADAL" clId="{767614A8-C877-4C04-AE3E-6CCAE492EC77}" dt="2022-12-07T08:15:37.968" v="19935" actId="1076"/>
          <ac:picMkLst>
            <pc:docMk/>
            <pc:sldMk cId="1246603533" sldId="438"/>
            <ac:picMk id="3" creationId="{1AA00EA6-D74E-1884-A8F8-DC740B571BE6}"/>
          </ac:picMkLst>
        </pc:picChg>
        <pc:picChg chg="mod">
          <ac:chgData name="GAETANO RANDAZZO" userId="6bcc7446-c451-42ee-9900-145cf876e556" providerId="ADAL" clId="{767614A8-C877-4C04-AE3E-6CCAE492EC77}" dt="2022-12-07T08:15:37.968" v="19935" actId="1076"/>
          <ac:picMkLst>
            <pc:docMk/>
            <pc:sldMk cId="1246603533" sldId="438"/>
            <ac:picMk id="5" creationId="{54CCB552-5B14-969E-40FA-867902AABFF8}"/>
          </ac:picMkLst>
        </pc:picChg>
        <pc:picChg chg="del mod">
          <ac:chgData name="GAETANO RANDAZZO" userId="6bcc7446-c451-42ee-9900-145cf876e556" providerId="ADAL" clId="{767614A8-C877-4C04-AE3E-6CCAE492EC77}" dt="2022-12-07T07:55:26.082" v="19363" actId="478"/>
          <ac:picMkLst>
            <pc:docMk/>
            <pc:sldMk cId="1246603533" sldId="438"/>
            <ac:picMk id="6" creationId="{FB8C27E0-858F-F1CB-E8A1-977C41F5631C}"/>
          </ac:picMkLst>
        </pc:picChg>
        <pc:picChg chg="mod ord">
          <ac:chgData name="GAETANO RANDAZZO" userId="6bcc7446-c451-42ee-9900-145cf876e556" providerId="ADAL" clId="{767614A8-C877-4C04-AE3E-6CCAE492EC77}" dt="2022-12-07T14:12:01.904" v="23448" actId="1076"/>
          <ac:picMkLst>
            <pc:docMk/>
            <pc:sldMk cId="1246603533" sldId="438"/>
            <ac:picMk id="9" creationId="{05F9C727-F484-2DB3-7878-D96B4651BFB8}"/>
          </ac:picMkLst>
        </pc:picChg>
        <pc:picChg chg="add mod">
          <ac:chgData name="GAETANO RANDAZZO" userId="6bcc7446-c451-42ee-9900-145cf876e556" providerId="ADAL" clId="{767614A8-C877-4C04-AE3E-6CCAE492EC77}" dt="2022-12-07T08:15:37.968" v="19935" actId="1076"/>
          <ac:picMkLst>
            <pc:docMk/>
            <pc:sldMk cId="1246603533" sldId="438"/>
            <ac:picMk id="28" creationId="{FBE282D4-2EC5-82B0-2001-3D4462597AA3}"/>
          </ac:picMkLst>
        </pc:picChg>
        <pc:cxnChg chg="add del mod">
          <ac:chgData name="GAETANO RANDAZZO" userId="6bcc7446-c451-42ee-9900-145cf876e556" providerId="ADAL" clId="{767614A8-C877-4C04-AE3E-6CCAE492EC77}" dt="2022-12-07T14:11:54.566" v="23443" actId="478"/>
          <ac:cxnSpMkLst>
            <pc:docMk/>
            <pc:sldMk cId="1246603533" sldId="438"/>
            <ac:cxnSpMk id="8" creationId="{200551B7-F513-69E6-8059-B43F937D76D6}"/>
          </ac:cxnSpMkLst>
        </pc:cxnChg>
        <pc:cxnChg chg="add del mod">
          <ac:chgData name="GAETANO RANDAZZO" userId="6bcc7446-c451-42ee-9900-145cf876e556" providerId="ADAL" clId="{767614A8-C877-4C04-AE3E-6CCAE492EC77}" dt="2022-12-07T14:11:49.891" v="23438" actId="478"/>
          <ac:cxnSpMkLst>
            <pc:docMk/>
            <pc:sldMk cId="1246603533" sldId="438"/>
            <ac:cxnSpMk id="15" creationId="{11B67413-E025-5B6B-B7E5-773910966E88}"/>
          </ac:cxnSpMkLst>
        </pc:cxnChg>
        <pc:cxnChg chg="add mod">
          <ac:chgData name="GAETANO RANDAZZO" userId="6bcc7446-c451-42ee-9900-145cf876e556" providerId="ADAL" clId="{767614A8-C877-4C04-AE3E-6CCAE492EC77}" dt="2022-12-07T08:15:37.968" v="19935" actId="1076"/>
          <ac:cxnSpMkLst>
            <pc:docMk/>
            <pc:sldMk cId="1246603533" sldId="438"/>
            <ac:cxnSpMk id="21" creationId="{70661FEE-0E57-3C40-0A28-3024B207D3A2}"/>
          </ac:cxnSpMkLst>
        </pc:cxnChg>
        <pc:cxnChg chg="add del mod">
          <ac:chgData name="GAETANO RANDAZZO" userId="6bcc7446-c451-42ee-9900-145cf876e556" providerId="ADAL" clId="{767614A8-C877-4C04-AE3E-6CCAE492EC77}" dt="2022-12-07T14:11:56.344" v="23445" actId="478"/>
          <ac:cxnSpMkLst>
            <pc:docMk/>
            <pc:sldMk cId="1246603533" sldId="438"/>
            <ac:cxnSpMk id="30" creationId="{2D60202A-7741-453C-9568-3DA6304483DE}"/>
          </ac:cxnSpMkLst>
        </pc:cxnChg>
      </pc:sldChg>
      <pc:sldChg chg="addSp delSp modSp add mod">
        <pc:chgData name="GAETANO RANDAZZO" userId="6bcc7446-c451-42ee-9900-145cf876e556" providerId="ADAL" clId="{767614A8-C877-4C04-AE3E-6CCAE492EC77}" dt="2022-12-07T08:45:43.206" v="20790" actId="14100"/>
        <pc:sldMkLst>
          <pc:docMk/>
          <pc:sldMk cId="600980042" sldId="439"/>
        </pc:sldMkLst>
        <pc:spChg chg="mod">
          <ac:chgData name="GAETANO RANDAZZO" userId="6bcc7446-c451-42ee-9900-145cf876e556" providerId="ADAL" clId="{767614A8-C877-4C04-AE3E-6CCAE492EC77}" dt="2022-12-07T08:36:56.268" v="20400" actId="1076"/>
          <ac:spMkLst>
            <pc:docMk/>
            <pc:sldMk cId="600980042" sldId="439"/>
            <ac:spMk id="2" creationId="{C9A8C936-AEEB-0D23-E7A5-D171E32DA2E4}"/>
          </ac:spMkLst>
        </pc:spChg>
        <pc:spChg chg="del">
          <ac:chgData name="GAETANO RANDAZZO" userId="6bcc7446-c451-42ee-9900-145cf876e556" providerId="ADAL" clId="{767614A8-C877-4C04-AE3E-6CCAE492EC77}" dt="2022-12-07T08:20:55.474" v="19943" actId="478"/>
          <ac:spMkLst>
            <pc:docMk/>
            <pc:sldMk cId="600980042" sldId="439"/>
            <ac:spMk id="7" creationId="{ED33881A-FCC1-901A-B4F3-60F84E0BAB89}"/>
          </ac:spMkLst>
        </pc:spChg>
        <pc:spChg chg="add mod">
          <ac:chgData name="GAETANO RANDAZZO" userId="6bcc7446-c451-42ee-9900-145cf876e556" providerId="ADAL" clId="{767614A8-C877-4C04-AE3E-6CCAE492EC77}" dt="2022-12-07T08:36:58.857" v="20401" actId="1076"/>
          <ac:spMkLst>
            <pc:docMk/>
            <pc:sldMk cId="600980042" sldId="439"/>
            <ac:spMk id="12" creationId="{6176A95C-3F22-50D8-E4CD-B61321ED3155}"/>
          </ac:spMkLst>
        </pc:spChg>
        <pc:spChg chg="del">
          <ac:chgData name="GAETANO RANDAZZO" userId="6bcc7446-c451-42ee-9900-145cf876e556" providerId="ADAL" clId="{767614A8-C877-4C04-AE3E-6CCAE492EC77}" dt="2022-12-07T08:20:54.224" v="19942" actId="478"/>
          <ac:spMkLst>
            <pc:docMk/>
            <pc:sldMk cId="600980042" sldId="439"/>
            <ac:spMk id="14" creationId="{BD467B9D-AC5C-CF40-B83C-BBA28757CD01}"/>
          </ac:spMkLst>
        </pc:spChg>
        <pc:spChg chg="add mod">
          <ac:chgData name="GAETANO RANDAZZO" userId="6bcc7446-c451-42ee-9900-145cf876e556" providerId="ADAL" clId="{767614A8-C877-4C04-AE3E-6CCAE492EC77}" dt="2022-12-07T08:37:07.642" v="20405" actId="1076"/>
          <ac:spMkLst>
            <pc:docMk/>
            <pc:sldMk cId="600980042" sldId="439"/>
            <ac:spMk id="19" creationId="{77C6E100-9644-A05B-C8F2-642CC02B4C80}"/>
          </ac:spMkLst>
        </pc:spChg>
        <pc:spChg chg="add mod">
          <ac:chgData name="GAETANO RANDAZZO" userId="6bcc7446-c451-42ee-9900-145cf876e556" providerId="ADAL" clId="{767614A8-C877-4C04-AE3E-6CCAE492EC77}" dt="2022-12-07T08:41:24.031" v="20743" actId="313"/>
          <ac:spMkLst>
            <pc:docMk/>
            <pc:sldMk cId="600980042" sldId="439"/>
            <ac:spMk id="23" creationId="{8047B681-BDC8-50B4-5C57-86CC025EC221}"/>
          </ac:spMkLst>
        </pc:spChg>
        <pc:spChg chg="del">
          <ac:chgData name="GAETANO RANDAZZO" userId="6bcc7446-c451-42ee-9900-145cf876e556" providerId="ADAL" clId="{767614A8-C877-4C04-AE3E-6CCAE492EC77}" dt="2022-12-07T08:20:51.906" v="19939" actId="478"/>
          <ac:spMkLst>
            <pc:docMk/>
            <pc:sldMk cId="600980042" sldId="439"/>
            <ac:spMk id="26" creationId="{CF5C2713-5027-FB69-ED2B-97E31BD06089}"/>
          </ac:spMkLst>
        </pc:spChg>
        <pc:spChg chg="del">
          <ac:chgData name="GAETANO RANDAZZO" userId="6bcc7446-c451-42ee-9900-145cf876e556" providerId="ADAL" clId="{767614A8-C877-4C04-AE3E-6CCAE492EC77}" dt="2022-12-07T08:20:57.760" v="19945" actId="478"/>
          <ac:spMkLst>
            <pc:docMk/>
            <pc:sldMk cId="600980042" sldId="439"/>
            <ac:spMk id="29" creationId="{803F1C75-F6A5-5014-69EA-DD14D924BB53}"/>
          </ac:spMkLst>
        </pc:spChg>
        <pc:spChg chg="add mod">
          <ac:chgData name="GAETANO RANDAZZO" userId="6bcc7446-c451-42ee-9900-145cf876e556" providerId="ADAL" clId="{767614A8-C877-4C04-AE3E-6CCAE492EC77}" dt="2022-12-07T08:41:39.045" v="20744" actId="20577"/>
          <ac:spMkLst>
            <pc:docMk/>
            <pc:sldMk cId="600980042" sldId="439"/>
            <ac:spMk id="55" creationId="{D4F54610-35CD-C40A-44F0-E1904247E230}"/>
          </ac:spMkLst>
        </pc:spChg>
        <pc:spChg chg="add del mod">
          <ac:chgData name="GAETANO RANDAZZO" userId="6bcc7446-c451-42ee-9900-145cf876e556" providerId="ADAL" clId="{767614A8-C877-4C04-AE3E-6CCAE492EC77}" dt="2022-12-07T08:35:19.581" v="20295" actId="478"/>
          <ac:spMkLst>
            <pc:docMk/>
            <pc:sldMk cId="600980042" sldId="439"/>
            <ac:spMk id="58" creationId="{53F2BDD1-DB06-7868-9284-07996BE9DDC7}"/>
          </ac:spMkLst>
        </pc:spChg>
        <pc:spChg chg="add mod">
          <ac:chgData name="GAETANO RANDAZZO" userId="6bcc7446-c451-42ee-9900-145cf876e556" providerId="ADAL" clId="{767614A8-C877-4C04-AE3E-6CCAE492EC77}" dt="2022-12-07T08:45:43.206" v="20790" actId="14100"/>
          <ac:spMkLst>
            <pc:docMk/>
            <pc:sldMk cId="600980042" sldId="439"/>
            <ac:spMk id="70" creationId="{838FE3F8-C480-6F2D-AA82-B04A3E828A6B}"/>
          </ac:spMkLst>
        </pc:spChg>
        <pc:picChg chg="del">
          <ac:chgData name="GAETANO RANDAZZO" userId="6bcc7446-c451-42ee-9900-145cf876e556" providerId="ADAL" clId="{767614A8-C877-4C04-AE3E-6CCAE492EC77}" dt="2022-12-07T08:20:50.257" v="19937" actId="478"/>
          <ac:picMkLst>
            <pc:docMk/>
            <pc:sldMk cId="600980042" sldId="439"/>
            <ac:picMk id="3" creationId="{1AA00EA6-D74E-1884-A8F8-DC740B571BE6}"/>
          </ac:picMkLst>
        </pc:picChg>
        <pc:picChg chg="del">
          <ac:chgData name="GAETANO RANDAZZO" userId="6bcc7446-c451-42ee-9900-145cf876e556" providerId="ADAL" clId="{767614A8-C877-4C04-AE3E-6CCAE492EC77}" dt="2022-12-07T08:20:50.653" v="19938" actId="478"/>
          <ac:picMkLst>
            <pc:docMk/>
            <pc:sldMk cId="600980042" sldId="439"/>
            <ac:picMk id="5" creationId="{54CCB552-5B14-969E-40FA-867902AABFF8}"/>
          </ac:picMkLst>
        </pc:picChg>
        <pc:picChg chg="add del mod">
          <ac:chgData name="GAETANO RANDAZZO" userId="6bcc7446-c451-42ee-9900-145cf876e556" providerId="ADAL" clId="{767614A8-C877-4C04-AE3E-6CCAE492EC77}" dt="2022-12-07T08:29:40.594" v="20162" actId="478"/>
          <ac:picMkLst>
            <pc:docMk/>
            <pc:sldMk cId="600980042" sldId="439"/>
            <ac:picMk id="9" creationId="{58288A2A-662A-6ED3-0DDC-B88DFDAE6DA0}"/>
          </ac:picMkLst>
        </pc:picChg>
        <pc:picChg chg="add del mod">
          <ac:chgData name="GAETANO RANDAZZO" userId="6bcc7446-c451-42ee-9900-145cf876e556" providerId="ADAL" clId="{767614A8-C877-4C04-AE3E-6CCAE492EC77}" dt="2022-12-07T08:27:09.957" v="20161" actId="478"/>
          <ac:picMkLst>
            <pc:docMk/>
            <pc:sldMk cId="600980042" sldId="439"/>
            <ac:picMk id="11" creationId="{579BB25A-420D-019B-FDC2-6D493C597C1D}"/>
          </ac:picMkLst>
        </pc:picChg>
        <pc:picChg chg="del">
          <ac:chgData name="GAETANO RANDAZZO" userId="6bcc7446-c451-42ee-9900-145cf876e556" providerId="ADAL" clId="{767614A8-C877-4C04-AE3E-6CCAE492EC77}" dt="2022-12-07T08:20:58.992" v="19947" actId="478"/>
          <ac:picMkLst>
            <pc:docMk/>
            <pc:sldMk cId="600980042" sldId="439"/>
            <ac:picMk id="28" creationId="{FBE282D4-2EC5-82B0-2001-3D4462597AA3}"/>
          </ac:picMkLst>
        </pc:picChg>
        <pc:picChg chg="add mod ord">
          <ac:chgData name="GAETANO RANDAZZO" userId="6bcc7446-c451-42ee-9900-145cf876e556" providerId="ADAL" clId="{767614A8-C877-4C04-AE3E-6CCAE492EC77}" dt="2022-12-07T08:32:32.086" v="20203" actId="1076"/>
          <ac:picMkLst>
            <pc:docMk/>
            <pc:sldMk cId="600980042" sldId="439"/>
            <ac:picMk id="36" creationId="{6B210CB3-551F-E7AB-5038-11C79D695B3C}"/>
          </ac:picMkLst>
        </pc:picChg>
        <pc:cxnChg chg="del">
          <ac:chgData name="GAETANO RANDAZZO" userId="6bcc7446-c451-42ee-9900-145cf876e556" providerId="ADAL" clId="{767614A8-C877-4C04-AE3E-6CCAE492EC77}" dt="2022-12-07T08:20:56.711" v="19944" actId="478"/>
          <ac:cxnSpMkLst>
            <pc:docMk/>
            <pc:sldMk cId="600980042" sldId="439"/>
            <ac:cxnSpMk id="8" creationId="{200551B7-F513-69E6-8059-B43F937D76D6}"/>
          </ac:cxnSpMkLst>
        </pc:cxnChg>
        <pc:cxnChg chg="add mod">
          <ac:chgData name="GAETANO RANDAZZO" userId="6bcc7446-c451-42ee-9900-145cf876e556" providerId="ADAL" clId="{767614A8-C877-4C04-AE3E-6CCAE492EC77}" dt="2022-12-07T08:37:00.760" v="20402" actId="14100"/>
          <ac:cxnSpMkLst>
            <pc:docMk/>
            <pc:sldMk cId="600980042" sldId="439"/>
            <ac:cxnSpMk id="13" creationId="{5314E4FD-9BA3-4DA0-D5E4-254E2D72058A}"/>
          </ac:cxnSpMkLst>
        </pc:cxnChg>
        <pc:cxnChg chg="del">
          <ac:chgData name="GAETANO RANDAZZO" userId="6bcc7446-c451-42ee-9900-145cf876e556" providerId="ADAL" clId="{767614A8-C877-4C04-AE3E-6CCAE492EC77}" dt="2022-12-07T08:20:53.137" v="19941" actId="478"/>
          <ac:cxnSpMkLst>
            <pc:docMk/>
            <pc:sldMk cId="600980042" sldId="439"/>
            <ac:cxnSpMk id="15" creationId="{11B67413-E025-5B6B-B7E5-773910966E88}"/>
          </ac:cxnSpMkLst>
        </pc:cxnChg>
        <pc:cxnChg chg="add mod">
          <ac:chgData name="GAETANO RANDAZZO" userId="6bcc7446-c451-42ee-9900-145cf876e556" providerId="ADAL" clId="{767614A8-C877-4C04-AE3E-6CCAE492EC77}" dt="2022-12-07T08:37:16.753" v="20406" actId="14100"/>
          <ac:cxnSpMkLst>
            <pc:docMk/>
            <pc:sldMk cId="600980042" sldId="439"/>
            <ac:cxnSpMk id="20" creationId="{9B19F84F-06F8-25B2-1E73-421152B8FACF}"/>
          </ac:cxnSpMkLst>
        </pc:cxnChg>
        <pc:cxnChg chg="del">
          <ac:chgData name="GAETANO RANDAZZO" userId="6bcc7446-c451-42ee-9900-145cf876e556" providerId="ADAL" clId="{767614A8-C877-4C04-AE3E-6CCAE492EC77}" dt="2022-12-07T08:20:52.551" v="19940" actId="478"/>
          <ac:cxnSpMkLst>
            <pc:docMk/>
            <pc:sldMk cId="600980042" sldId="439"/>
            <ac:cxnSpMk id="21" creationId="{70661FEE-0E57-3C40-0A28-3024B207D3A2}"/>
          </ac:cxnSpMkLst>
        </pc:cxnChg>
        <pc:cxnChg chg="add mod">
          <ac:chgData name="GAETANO RANDAZZO" userId="6bcc7446-c451-42ee-9900-145cf876e556" providerId="ADAL" clId="{767614A8-C877-4C04-AE3E-6CCAE492EC77}" dt="2022-12-07T08:37:34.659" v="20412" actId="14100"/>
          <ac:cxnSpMkLst>
            <pc:docMk/>
            <pc:sldMk cId="600980042" sldId="439"/>
            <ac:cxnSpMk id="24" creationId="{F7DE367A-1B04-918B-4347-D16E2BBAB58C}"/>
          </ac:cxnSpMkLst>
        </pc:cxnChg>
        <pc:cxnChg chg="del">
          <ac:chgData name="GAETANO RANDAZZO" userId="6bcc7446-c451-42ee-9900-145cf876e556" providerId="ADAL" clId="{767614A8-C877-4C04-AE3E-6CCAE492EC77}" dt="2022-12-07T08:20:58.295" v="19946" actId="478"/>
          <ac:cxnSpMkLst>
            <pc:docMk/>
            <pc:sldMk cId="600980042" sldId="439"/>
            <ac:cxnSpMk id="30" creationId="{2D60202A-7741-453C-9568-3DA6304483DE}"/>
          </ac:cxnSpMkLst>
        </pc:cxnChg>
        <pc:cxnChg chg="add mod">
          <ac:chgData name="GAETANO RANDAZZO" userId="6bcc7446-c451-42ee-9900-145cf876e556" providerId="ADAL" clId="{767614A8-C877-4C04-AE3E-6CCAE492EC77}" dt="2022-12-07T08:36:47.344" v="20397" actId="14100"/>
          <ac:cxnSpMkLst>
            <pc:docMk/>
            <pc:sldMk cId="600980042" sldId="439"/>
            <ac:cxnSpMk id="31" creationId="{8E8AACCF-76D4-4F9D-C7D9-016B94EB7FEC}"/>
          </ac:cxnSpMkLst>
        </pc:cxnChg>
      </pc:sldChg>
      <pc:sldChg chg="modSp add mod">
        <pc:chgData name="GAETANO RANDAZZO" userId="6bcc7446-c451-42ee-9900-145cf876e556" providerId="ADAL" clId="{767614A8-C877-4C04-AE3E-6CCAE492EC77}" dt="2022-12-07T09:08:45.301" v="21920" actId="20577"/>
        <pc:sldMkLst>
          <pc:docMk/>
          <pc:sldMk cId="1362344520" sldId="440"/>
        </pc:sldMkLst>
        <pc:spChg chg="mod">
          <ac:chgData name="GAETANO RANDAZZO" userId="6bcc7446-c451-42ee-9900-145cf876e556" providerId="ADAL" clId="{767614A8-C877-4C04-AE3E-6CCAE492EC77}" dt="2022-12-07T09:08:45.301" v="21920" actId="20577"/>
          <ac:spMkLst>
            <pc:docMk/>
            <pc:sldMk cId="1362344520" sldId="440"/>
            <ac:spMk id="6" creationId="{32B4D823-E1D2-BEA4-8141-CC5F5AB0882A}"/>
          </ac:spMkLst>
        </pc:spChg>
      </pc:sldChg>
      <pc:sldChg chg="del">
        <pc:chgData name="GAETANO RANDAZZO" userId="6bcc7446-c451-42ee-9900-145cf876e556" providerId="ADAL" clId="{767614A8-C877-4C04-AE3E-6CCAE492EC77}" dt="2022-12-13T21:32:59.008" v="23503" actId="47"/>
        <pc:sldMkLst>
          <pc:docMk/>
          <pc:sldMk cId="3827658722" sldId="458"/>
        </pc:sldMkLst>
      </pc:sldChg>
      <pc:sldChg chg="add">
        <pc:chgData name="GAETANO RANDAZZO" userId="6bcc7446-c451-42ee-9900-145cf876e556" providerId="ADAL" clId="{767614A8-C877-4C04-AE3E-6CCAE492EC77}" dt="2022-12-13T22:06:16.946" v="24502"/>
        <pc:sldMkLst>
          <pc:docMk/>
          <pc:sldMk cId="73786620" sldId="459"/>
        </pc:sldMkLst>
      </pc:sldChg>
      <pc:sldChg chg="add del">
        <pc:chgData name="GAETANO RANDAZZO" userId="6bcc7446-c451-42ee-9900-145cf876e556" providerId="ADAL" clId="{767614A8-C877-4C04-AE3E-6CCAE492EC77}" dt="2022-12-13T22:06:10.450" v="24501"/>
        <pc:sldMkLst>
          <pc:docMk/>
          <pc:sldMk cId="1117131346" sldId="459"/>
        </pc:sldMkLst>
      </pc:sldChg>
      <pc:sldChg chg="addSp modSp del mod">
        <pc:chgData name="GAETANO RANDAZZO" userId="6bcc7446-c451-42ee-9900-145cf876e556" providerId="ADAL" clId="{767614A8-C877-4C04-AE3E-6CCAE492EC77}" dt="2022-12-13T22:05:46.080" v="24499" actId="2696"/>
        <pc:sldMkLst>
          <pc:docMk/>
          <pc:sldMk cId="3642348024" sldId="459"/>
        </pc:sldMkLst>
        <pc:picChg chg="add mod">
          <ac:chgData name="GAETANO RANDAZZO" userId="6bcc7446-c451-42ee-9900-145cf876e556" providerId="ADAL" clId="{767614A8-C877-4C04-AE3E-6CCAE492EC77}" dt="2022-12-13T21:29:39.533" v="23502" actId="1076"/>
          <ac:picMkLst>
            <pc:docMk/>
            <pc:sldMk cId="3642348024" sldId="459"/>
            <ac:picMk id="4" creationId="{A60BBDED-83D9-CD37-8E74-7023B4F692DE}"/>
          </ac:picMkLst>
        </pc:picChg>
      </pc:sldChg>
      <pc:sldChg chg="addSp delSp modSp add del mod">
        <pc:chgData name="GAETANO RANDAZZO" userId="6bcc7446-c451-42ee-9900-145cf876e556" providerId="ADAL" clId="{767614A8-C877-4C04-AE3E-6CCAE492EC77}" dt="2022-12-13T22:05:46.080" v="24499" actId="2696"/>
        <pc:sldMkLst>
          <pc:docMk/>
          <pc:sldMk cId="1990520825" sldId="460"/>
        </pc:sldMkLst>
        <pc:spChg chg="del">
          <ac:chgData name="GAETANO RANDAZZO" userId="6bcc7446-c451-42ee-9900-145cf876e556" providerId="ADAL" clId="{767614A8-C877-4C04-AE3E-6CCAE492EC77}" dt="2022-12-13T21:37:12.353" v="23506" actId="478"/>
          <ac:spMkLst>
            <pc:docMk/>
            <pc:sldMk cId="1990520825" sldId="460"/>
            <ac:spMk id="8" creationId="{8FC32EF7-664D-E82C-5C5A-C788E79F14B1}"/>
          </ac:spMkLst>
        </pc:spChg>
        <pc:graphicFrameChg chg="add mod modGraphic">
          <ac:chgData name="GAETANO RANDAZZO" userId="6bcc7446-c451-42ee-9900-145cf876e556" providerId="ADAL" clId="{767614A8-C877-4C04-AE3E-6CCAE492EC77}" dt="2022-12-13T22:05:24.825" v="24498" actId="20577"/>
          <ac:graphicFrameMkLst>
            <pc:docMk/>
            <pc:sldMk cId="1990520825" sldId="460"/>
            <ac:graphicFrameMk id="2" creationId="{FB2CA49A-E6A6-471B-E892-BDED3FCEB85D}"/>
          </ac:graphicFrameMkLst>
        </pc:graphicFrameChg>
      </pc:sldChg>
      <pc:sldChg chg="add">
        <pc:chgData name="GAETANO RANDAZZO" userId="6bcc7446-c451-42ee-9900-145cf876e556" providerId="ADAL" clId="{767614A8-C877-4C04-AE3E-6CCAE492EC77}" dt="2022-12-13T22:06:16.946" v="24502"/>
        <pc:sldMkLst>
          <pc:docMk/>
          <pc:sldMk cId="2107307259" sldId="460"/>
        </pc:sldMkLst>
      </pc:sldChg>
      <pc:sldChg chg="add del">
        <pc:chgData name="GAETANO RANDAZZO" userId="6bcc7446-c451-42ee-9900-145cf876e556" providerId="ADAL" clId="{767614A8-C877-4C04-AE3E-6CCAE492EC77}" dt="2022-12-13T22:06:10.450" v="24501"/>
        <pc:sldMkLst>
          <pc:docMk/>
          <pc:sldMk cId="3470770750" sldId="460"/>
        </pc:sldMkLst>
      </pc:sldChg>
      <pc:sldChg chg="del">
        <pc:chgData name="GAETANO RANDAZZO" userId="6bcc7446-c451-42ee-9900-145cf876e556" providerId="ADAL" clId="{767614A8-C877-4C04-AE3E-6CCAE492EC77}" dt="2022-12-13T22:05:46.080" v="24499" actId="2696"/>
        <pc:sldMkLst>
          <pc:docMk/>
          <pc:sldMk cId="123319566" sldId="461"/>
        </pc:sldMkLst>
      </pc:sldChg>
      <pc:sldChg chg="add del">
        <pc:chgData name="GAETANO RANDAZZO" userId="6bcc7446-c451-42ee-9900-145cf876e556" providerId="ADAL" clId="{767614A8-C877-4C04-AE3E-6CCAE492EC77}" dt="2022-12-13T22:06:10.450" v="24501"/>
        <pc:sldMkLst>
          <pc:docMk/>
          <pc:sldMk cId="277529274" sldId="461"/>
        </pc:sldMkLst>
      </pc:sldChg>
      <pc:sldChg chg="add">
        <pc:chgData name="GAETANO RANDAZZO" userId="6bcc7446-c451-42ee-9900-145cf876e556" providerId="ADAL" clId="{767614A8-C877-4C04-AE3E-6CCAE492EC77}" dt="2022-12-13T22:06:16.946" v="24502"/>
        <pc:sldMkLst>
          <pc:docMk/>
          <pc:sldMk cId="1680791383" sldId="461"/>
        </pc:sldMkLst>
      </pc:sldChg>
      <pc:sldChg chg="add">
        <pc:chgData name="GAETANO RANDAZZO" userId="6bcc7446-c451-42ee-9900-145cf876e556" providerId="ADAL" clId="{767614A8-C877-4C04-AE3E-6CCAE492EC77}" dt="2022-12-13T22:06:16.946" v="24502"/>
        <pc:sldMkLst>
          <pc:docMk/>
          <pc:sldMk cId="707122531" sldId="462"/>
        </pc:sldMkLst>
      </pc:sldChg>
      <pc:sldChg chg="modSp del mod">
        <pc:chgData name="GAETANO RANDAZZO" userId="6bcc7446-c451-42ee-9900-145cf876e556" providerId="ADAL" clId="{767614A8-C877-4C04-AE3E-6CCAE492EC77}" dt="2022-12-13T22:05:46.080" v="24499" actId="2696"/>
        <pc:sldMkLst>
          <pc:docMk/>
          <pc:sldMk cId="1716146078" sldId="462"/>
        </pc:sldMkLst>
        <pc:spChg chg="mod">
          <ac:chgData name="GAETANO RANDAZZO" userId="6bcc7446-c451-42ee-9900-145cf876e556" providerId="ADAL" clId="{767614A8-C877-4C04-AE3E-6CCAE492EC77}" dt="2022-12-13T21:28:21.031" v="23498" actId="20577"/>
          <ac:spMkLst>
            <pc:docMk/>
            <pc:sldMk cId="1716146078" sldId="462"/>
            <ac:spMk id="8" creationId="{8FC32EF7-664D-E82C-5C5A-C788E79F14B1}"/>
          </ac:spMkLst>
        </pc:spChg>
      </pc:sldChg>
      <pc:sldChg chg="add del">
        <pc:chgData name="GAETANO RANDAZZO" userId="6bcc7446-c451-42ee-9900-145cf876e556" providerId="ADAL" clId="{767614A8-C877-4C04-AE3E-6CCAE492EC77}" dt="2022-12-13T22:06:10.450" v="24501"/>
        <pc:sldMkLst>
          <pc:docMk/>
          <pc:sldMk cId="3995574171" sldId="462"/>
        </pc:sldMkLst>
      </pc:sldChg>
      <pc:sldMasterChg chg="setBg">
        <pc:chgData name="GAETANO RANDAZZO" userId="6bcc7446-c451-42ee-9900-145cf876e556" providerId="ADAL" clId="{767614A8-C877-4C04-AE3E-6CCAE492EC77}" dt="2022-12-03T14:21:17.155" v="2"/>
        <pc:sldMasterMkLst>
          <pc:docMk/>
          <pc:sldMasterMk cId="3524036933" sldId="2147483720"/>
        </pc:sldMasterMkLst>
      </pc:sldMasterChg>
      <pc:sldMasterChg chg="setBg">
        <pc:chgData name="GAETANO RANDAZZO" userId="6bcc7446-c451-42ee-9900-145cf876e556" providerId="ADAL" clId="{767614A8-C877-4C04-AE3E-6CCAE492EC77}" dt="2022-12-03T14:24:29.243" v="26"/>
        <pc:sldMasterMkLst>
          <pc:docMk/>
          <pc:sldMasterMk cId="3141533507" sldId="2147483768"/>
        </pc:sldMasterMkLst>
      </pc:sldMasterChg>
    </pc:docChg>
  </pc:docChgLst>
  <pc:docChgLst>
    <pc:chgData name="MARTINA SORCE" userId="S::martina.sorce@you.unipa.it::d0b51e46-867e-45e7-a58d-baf55d6140d8" providerId="AD" clId="Web-{1EBBB40B-B891-40CC-847F-A390098BB033}"/>
    <pc:docChg chg="addSld modSld">
      <pc:chgData name="MARTINA SORCE" userId="S::martina.sorce@you.unipa.it::d0b51e46-867e-45e7-a58d-baf55d6140d8" providerId="AD" clId="Web-{1EBBB40B-B891-40CC-847F-A390098BB033}" dt="2023-01-22T19:17:04.508" v="831"/>
      <pc:docMkLst>
        <pc:docMk/>
      </pc:docMkLst>
      <pc:sldChg chg="addSp delSp modSp add replId">
        <pc:chgData name="MARTINA SORCE" userId="S::martina.sorce@you.unipa.it::d0b51e46-867e-45e7-a58d-baf55d6140d8" providerId="AD" clId="Web-{1EBBB40B-B891-40CC-847F-A390098BB033}" dt="2023-01-22T19:16:39.523" v="830"/>
        <pc:sldMkLst>
          <pc:docMk/>
          <pc:sldMk cId="1059657403" sldId="769"/>
        </pc:sldMkLst>
        <pc:spChg chg="del mod">
          <ac:chgData name="MARTINA SORCE" userId="S::martina.sorce@you.unipa.it::d0b51e46-867e-45e7-a58d-baf55d6140d8" providerId="AD" clId="Web-{1EBBB40B-B891-40CC-847F-A390098BB033}" dt="2023-01-22T18:43:04.549" v="4"/>
          <ac:spMkLst>
            <pc:docMk/>
            <pc:sldMk cId="1059657403" sldId="769"/>
            <ac:spMk id="5" creationId="{8435FB6C-F9C1-F6D4-7B27-07D66D0E63A4}"/>
          </ac:spMkLst>
        </pc:spChg>
        <pc:spChg chg="mod">
          <ac:chgData name="MARTINA SORCE" userId="S::martina.sorce@you.unipa.it::d0b51e46-867e-45e7-a58d-baf55d6140d8" providerId="AD" clId="Web-{1EBBB40B-B891-40CC-847F-A390098BB033}" dt="2023-01-22T19:10:48.342" v="656" actId="20577"/>
          <ac:spMkLst>
            <pc:docMk/>
            <pc:sldMk cId="1059657403" sldId="769"/>
            <ac:spMk id="17" creationId="{2D88FA5C-8706-A79D-1E9E-DD609D721BD2}"/>
          </ac:spMkLst>
        </pc:spChg>
        <pc:spChg chg="mod">
          <ac:chgData name="MARTINA SORCE" userId="S::martina.sorce@you.unipa.it::d0b51e46-867e-45e7-a58d-baf55d6140d8" providerId="AD" clId="Web-{1EBBB40B-B891-40CC-847F-A390098BB033}" dt="2023-01-22T19:10:12.310" v="643" actId="14100"/>
          <ac:spMkLst>
            <pc:docMk/>
            <pc:sldMk cId="1059657403" sldId="769"/>
            <ac:spMk id="24" creationId="{04ECB0F4-41E5-BE73-876F-9F4E77DF0AD9}"/>
          </ac:spMkLst>
        </pc:spChg>
        <pc:spChg chg="add mod">
          <ac:chgData name="MARTINA SORCE" userId="S::martina.sorce@you.unipa.it::d0b51e46-867e-45e7-a58d-baf55d6140d8" providerId="AD" clId="Web-{1EBBB40B-B891-40CC-847F-A390098BB033}" dt="2023-01-22T19:13:04.330" v="829" actId="20577"/>
          <ac:spMkLst>
            <pc:docMk/>
            <pc:sldMk cId="1059657403" sldId="769"/>
            <ac:spMk id="34" creationId="{C3D7BBF0-6ECF-2620-D502-06F6019BD3E7}"/>
          </ac:spMkLst>
        </pc:spChg>
        <pc:grpChg chg="add mod">
          <ac:chgData name="MARTINA SORCE" userId="S::martina.sorce@you.unipa.it::d0b51e46-867e-45e7-a58d-baf55d6140d8" providerId="AD" clId="Web-{1EBBB40B-B891-40CC-847F-A390098BB033}" dt="2023-01-22T19:07:14.368" v="603" actId="1076"/>
          <ac:grpSpMkLst>
            <pc:docMk/>
            <pc:sldMk cId="1059657403" sldId="769"/>
            <ac:grpSpMk id="32" creationId="{B94FAB62-9628-0BA8-1949-6A87EC620818}"/>
          </ac:grpSpMkLst>
        </pc:grpChg>
        <pc:grpChg chg="add">
          <ac:chgData name="MARTINA SORCE" userId="S::martina.sorce@you.unipa.it::d0b51e46-867e-45e7-a58d-baf55d6140d8" providerId="AD" clId="Web-{1EBBB40B-B891-40CC-847F-A390098BB033}" dt="2023-01-22T19:16:39.523" v="830"/>
          <ac:grpSpMkLst>
            <pc:docMk/>
            <pc:sldMk cId="1059657403" sldId="769"/>
            <ac:grpSpMk id="49" creationId="{722DB4DF-3AED-32EB-CD46-82E9C85F64C1}"/>
          </ac:grpSpMkLst>
        </pc:grpChg>
      </pc:sldChg>
      <pc:sldChg chg="add replId">
        <pc:chgData name="MARTINA SORCE" userId="S::martina.sorce@you.unipa.it::d0b51e46-867e-45e7-a58d-baf55d6140d8" providerId="AD" clId="Web-{1EBBB40B-B891-40CC-847F-A390098BB033}" dt="2023-01-22T19:17:04.508" v="831"/>
        <pc:sldMkLst>
          <pc:docMk/>
          <pc:sldMk cId="1229782297" sldId="770"/>
        </pc:sldMkLst>
      </pc:sldChg>
    </pc:docChg>
  </pc:docChgLst>
  <pc:docChgLst>
    <pc:chgData name="MARTINA SORCE" userId="S::martina.sorce@you.unipa.it::d0b51e46-867e-45e7-a58d-baf55d6140d8" providerId="AD" clId="Web-{9B1A0E3B-19B4-47FF-9F93-C2FAF3C939D1}"/>
    <pc:docChg chg="modSld">
      <pc:chgData name="MARTINA SORCE" userId="S::martina.sorce@you.unipa.it::d0b51e46-867e-45e7-a58d-baf55d6140d8" providerId="AD" clId="Web-{9B1A0E3B-19B4-47FF-9F93-C2FAF3C939D1}" dt="2022-12-05T13:04:41.125" v="635"/>
      <pc:docMkLst>
        <pc:docMk/>
      </pc:docMkLst>
      <pc:sldChg chg="modSp">
        <pc:chgData name="MARTINA SORCE" userId="S::martina.sorce@you.unipa.it::d0b51e46-867e-45e7-a58d-baf55d6140d8" providerId="AD" clId="Web-{9B1A0E3B-19B4-47FF-9F93-C2FAF3C939D1}" dt="2022-12-05T12:57:16.253" v="107" actId="20577"/>
        <pc:sldMkLst>
          <pc:docMk/>
          <pc:sldMk cId="1462100548" sldId="376"/>
        </pc:sldMkLst>
        <pc:spChg chg="mod">
          <ac:chgData name="MARTINA SORCE" userId="S::martina.sorce@you.unipa.it::d0b51e46-867e-45e7-a58d-baf55d6140d8" providerId="AD" clId="Web-{9B1A0E3B-19B4-47FF-9F93-C2FAF3C939D1}" dt="2022-12-05T12:57:16.253" v="107" actId="20577"/>
          <ac:spMkLst>
            <pc:docMk/>
            <pc:sldMk cId="1462100548" sldId="376"/>
            <ac:spMk id="5" creationId="{8435FB6C-F9C1-F6D4-7B27-07D66D0E63A4}"/>
          </ac:spMkLst>
        </pc:spChg>
      </pc:sldChg>
      <pc:sldChg chg="modSp">
        <pc:chgData name="MARTINA SORCE" userId="S::martina.sorce@you.unipa.it::d0b51e46-867e-45e7-a58d-baf55d6140d8" providerId="AD" clId="Web-{9B1A0E3B-19B4-47FF-9F93-C2FAF3C939D1}" dt="2022-12-05T13:04:41.125" v="635"/>
        <pc:sldMkLst>
          <pc:docMk/>
          <pc:sldMk cId="44622757" sldId="408"/>
        </pc:sldMkLst>
        <pc:graphicFrameChg chg="mod modGraphic">
          <ac:chgData name="MARTINA SORCE" userId="S::martina.sorce@you.unipa.it::d0b51e46-867e-45e7-a58d-baf55d6140d8" providerId="AD" clId="Web-{9B1A0E3B-19B4-47FF-9F93-C2FAF3C939D1}" dt="2022-12-05T13:04:41.125" v="635"/>
          <ac:graphicFrameMkLst>
            <pc:docMk/>
            <pc:sldMk cId="44622757" sldId="408"/>
            <ac:graphicFrameMk id="2" creationId="{B8540A88-D95F-15AB-9917-E8BBB3647D1A}"/>
          </ac:graphicFrameMkLst>
        </pc:graphicFrameChg>
      </pc:sldChg>
      <pc:sldChg chg="modSp">
        <pc:chgData name="MARTINA SORCE" userId="S::martina.sorce@you.unipa.it::d0b51e46-867e-45e7-a58d-baf55d6140d8" providerId="AD" clId="Web-{9B1A0E3B-19B4-47FF-9F93-C2FAF3C939D1}" dt="2022-12-05T12:56:21.252" v="94" actId="1076"/>
        <pc:sldMkLst>
          <pc:docMk/>
          <pc:sldMk cId="4101760997" sldId="410"/>
        </pc:sldMkLst>
        <pc:spChg chg="mod">
          <ac:chgData name="MARTINA SORCE" userId="S::martina.sorce@you.unipa.it::d0b51e46-867e-45e7-a58d-baf55d6140d8" providerId="AD" clId="Web-{9B1A0E3B-19B4-47FF-9F93-C2FAF3C939D1}" dt="2022-12-05T12:55:58.204" v="90" actId="1076"/>
          <ac:spMkLst>
            <pc:docMk/>
            <pc:sldMk cId="4101760997" sldId="410"/>
            <ac:spMk id="7" creationId="{E6557769-132C-5F56-E4C1-6D827936B4C0}"/>
          </ac:spMkLst>
        </pc:spChg>
        <pc:spChg chg="mod">
          <ac:chgData name="MARTINA SORCE" userId="S::martina.sorce@you.unipa.it::d0b51e46-867e-45e7-a58d-baf55d6140d8" providerId="AD" clId="Web-{9B1A0E3B-19B4-47FF-9F93-C2FAF3C939D1}" dt="2022-12-05T12:54:12.733" v="37" actId="20577"/>
          <ac:spMkLst>
            <pc:docMk/>
            <pc:sldMk cId="4101760997" sldId="410"/>
            <ac:spMk id="8" creationId="{F75B6274-0CA6-0754-59DB-1128637C15B9}"/>
          </ac:spMkLst>
        </pc:spChg>
        <pc:spChg chg="mod">
          <ac:chgData name="MARTINA SORCE" userId="S::martina.sorce@you.unipa.it::d0b51e46-867e-45e7-a58d-baf55d6140d8" providerId="AD" clId="Web-{9B1A0E3B-19B4-47FF-9F93-C2FAF3C939D1}" dt="2022-12-05T12:54:50.655" v="64" actId="20577"/>
          <ac:spMkLst>
            <pc:docMk/>
            <pc:sldMk cId="4101760997" sldId="410"/>
            <ac:spMk id="9" creationId="{EEBDD9FD-684E-F1E1-990D-4B93494D4365}"/>
          </ac:spMkLst>
        </pc:spChg>
        <pc:spChg chg="mod">
          <ac:chgData name="MARTINA SORCE" userId="S::martina.sorce@you.unipa.it::d0b51e46-867e-45e7-a58d-baf55d6140d8" providerId="AD" clId="Web-{9B1A0E3B-19B4-47FF-9F93-C2FAF3C939D1}" dt="2022-12-05T12:56:21.252" v="94" actId="1076"/>
          <ac:spMkLst>
            <pc:docMk/>
            <pc:sldMk cId="4101760997" sldId="410"/>
            <ac:spMk id="10" creationId="{0D6F86BB-2A04-0D81-B13F-DE356C4C9D4F}"/>
          </ac:spMkLst>
        </pc:spChg>
        <pc:spChg chg="mod">
          <ac:chgData name="MARTINA SORCE" userId="S::martina.sorce@you.unipa.it::d0b51e46-867e-45e7-a58d-baf55d6140d8" providerId="AD" clId="Web-{9B1A0E3B-19B4-47FF-9F93-C2FAF3C939D1}" dt="2022-12-05T12:56:02.548" v="91" actId="1076"/>
          <ac:spMkLst>
            <pc:docMk/>
            <pc:sldMk cId="4101760997" sldId="410"/>
            <ac:spMk id="16" creationId="{9DCAE8A8-CD20-E4C0-33CF-8EB1BF603DE2}"/>
          </ac:spMkLst>
        </pc:spChg>
        <pc:spChg chg="mod">
          <ac:chgData name="MARTINA SORCE" userId="S::martina.sorce@you.unipa.it::d0b51e46-867e-45e7-a58d-baf55d6140d8" providerId="AD" clId="Web-{9B1A0E3B-19B4-47FF-9F93-C2FAF3C939D1}" dt="2022-12-05T12:56:08.189" v="92" actId="1076"/>
          <ac:spMkLst>
            <pc:docMk/>
            <pc:sldMk cId="4101760997" sldId="410"/>
            <ac:spMk id="17" creationId="{84C036C8-DE2F-06AC-B9A6-6AB32702E65D}"/>
          </ac:spMkLst>
        </pc:spChg>
        <pc:spChg chg="mod">
          <ac:chgData name="MARTINA SORCE" userId="S::martina.sorce@you.unipa.it::d0b51e46-867e-45e7-a58d-baf55d6140d8" providerId="AD" clId="Web-{9B1A0E3B-19B4-47FF-9F93-C2FAF3C939D1}" dt="2022-12-05T12:56:15.767" v="93" actId="1076"/>
          <ac:spMkLst>
            <pc:docMk/>
            <pc:sldMk cId="4101760997" sldId="410"/>
            <ac:spMk id="18" creationId="{98B9CC7F-4324-FF54-9E1A-EC2ABB603155}"/>
          </ac:spMkLst>
        </pc:spChg>
        <pc:spChg chg="mod">
          <ac:chgData name="MARTINA SORCE" userId="S::martina.sorce@you.unipa.it::d0b51e46-867e-45e7-a58d-baf55d6140d8" providerId="AD" clId="Web-{9B1A0E3B-19B4-47FF-9F93-C2FAF3C939D1}" dt="2022-12-05T12:54:19.889" v="44" actId="20577"/>
          <ac:spMkLst>
            <pc:docMk/>
            <pc:sldMk cId="4101760997" sldId="410"/>
            <ac:spMk id="23" creationId="{203121BF-EF67-61B4-07CA-19DE881937CA}"/>
          </ac:spMkLst>
        </pc:spChg>
        <pc:spChg chg="mod">
          <ac:chgData name="MARTINA SORCE" userId="S::martina.sorce@you.unipa.it::d0b51e46-867e-45e7-a58d-baf55d6140d8" providerId="AD" clId="Web-{9B1A0E3B-19B4-47FF-9F93-C2FAF3C939D1}" dt="2022-12-05T12:54:25.936" v="51" actId="20577"/>
          <ac:spMkLst>
            <pc:docMk/>
            <pc:sldMk cId="4101760997" sldId="410"/>
            <ac:spMk id="24" creationId="{B9F8ADA8-545E-F710-26BF-D1C26DB513D1}"/>
          </ac:spMkLst>
        </pc:spChg>
        <pc:spChg chg="mod">
          <ac:chgData name="MARTINA SORCE" userId="S::martina.sorce@you.unipa.it::d0b51e46-867e-45e7-a58d-baf55d6140d8" providerId="AD" clId="Web-{9B1A0E3B-19B4-47FF-9F93-C2FAF3C939D1}" dt="2022-12-05T12:54:33.905" v="58" actId="20577"/>
          <ac:spMkLst>
            <pc:docMk/>
            <pc:sldMk cId="4101760997" sldId="410"/>
            <ac:spMk id="25" creationId="{51B851C9-7ABB-7A7B-A596-AD5D1D5138B8}"/>
          </ac:spMkLst>
        </pc:spChg>
      </pc:sldChg>
      <pc:sldChg chg="modSp">
        <pc:chgData name="MARTINA SORCE" userId="S::martina.sorce@you.unipa.it::d0b51e46-867e-45e7-a58d-baf55d6140d8" providerId="AD" clId="Web-{9B1A0E3B-19B4-47FF-9F93-C2FAF3C939D1}" dt="2022-12-05T12:54:58.421" v="68" actId="20577"/>
        <pc:sldMkLst>
          <pc:docMk/>
          <pc:sldMk cId="2181219224" sldId="411"/>
        </pc:sldMkLst>
        <pc:spChg chg="mod">
          <ac:chgData name="MARTINA SORCE" userId="S::martina.sorce@you.unipa.it::d0b51e46-867e-45e7-a58d-baf55d6140d8" providerId="AD" clId="Web-{9B1A0E3B-19B4-47FF-9F93-C2FAF3C939D1}" dt="2022-12-05T12:54:58.421" v="68" actId="20577"/>
          <ac:spMkLst>
            <pc:docMk/>
            <pc:sldMk cId="2181219224" sldId="411"/>
            <ac:spMk id="6" creationId="{CE89CC84-D9C9-F23E-E8BE-CD9688D649BE}"/>
          </ac:spMkLst>
        </pc:spChg>
      </pc:sldChg>
      <pc:sldChg chg="modSp">
        <pc:chgData name="MARTINA SORCE" userId="S::martina.sorce@you.unipa.it::d0b51e46-867e-45e7-a58d-baf55d6140d8" providerId="AD" clId="Web-{9B1A0E3B-19B4-47FF-9F93-C2FAF3C939D1}" dt="2022-12-05T12:55:40.047" v="89" actId="20577"/>
        <pc:sldMkLst>
          <pc:docMk/>
          <pc:sldMk cId="1528360342" sldId="413"/>
        </pc:sldMkLst>
        <pc:spChg chg="mod">
          <ac:chgData name="MARTINA SORCE" userId="S::martina.sorce@you.unipa.it::d0b51e46-867e-45e7-a58d-baf55d6140d8" providerId="AD" clId="Web-{9B1A0E3B-19B4-47FF-9F93-C2FAF3C939D1}" dt="2022-12-05T12:55:19.781" v="72" actId="20577"/>
          <ac:spMkLst>
            <pc:docMk/>
            <pc:sldMk cId="1528360342" sldId="413"/>
            <ac:spMk id="6" creationId="{617D8AB5-2F83-BA5D-03F5-394F16A00760}"/>
          </ac:spMkLst>
        </pc:spChg>
        <pc:spChg chg="mod">
          <ac:chgData name="MARTINA SORCE" userId="S::martina.sorce@you.unipa.it::d0b51e46-867e-45e7-a58d-baf55d6140d8" providerId="AD" clId="Web-{9B1A0E3B-19B4-47FF-9F93-C2FAF3C939D1}" dt="2022-12-05T12:55:26.297" v="78" actId="20577"/>
          <ac:spMkLst>
            <pc:docMk/>
            <pc:sldMk cId="1528360342" sldId="413"/>
            <ac:spMk id="7" creationId="{36C84273-CEE5-76A2-202E-5E5FB4022CF9}"/>
          </ac:spMkLst>
        </pc:spChg>
        <pc:spChg chg="mod">
          <ac:chgData name="MARTINA SORCE" userId="S::martina.sorce@you.unipa.it::d0b51e46-867e-45e7-a58d-baf55d6140d8" providerId="AD" clId="Web-{9B1A0E3B-19B4-47FF-9F93-C2FAF3C939D1}" dt="2022-12-05T12:55:40.047" v="89" actId="20577"/>
          <ac:spMkLst>
            <pc:docMk/>
            <pc:sldMk cId="1528360342" sldId="413"/>
            <ac:spMk id="8" creationId="{5E815350-CC63-4F44-B4AF-81FC6C3E05DB}"/>
          </ac:spMkLst>
        </pc:spChg>
        <pc:spChg chg="mod">
          <ac:chgData name="MARTINA SORCE" userId="S::martina.sorce@you.unipa.it::d0b51e46-867e-45e7-a58d-baf55d6140d8" providerId="AD" clId="Web-{9B1A0E3B-19B4-47FF-9F93-C2FAF3C939D1}" dt="2022-12-05T12:55:33.407" v="84" actId="20577"/>
          <ac:spMkLst>
            <pc:docMk/>
            <pc:sldMk cId="1528360342" sldId="413"/>
            <ac:spMk id="9" creationId="{5D9BEA72-40BA-75E3-67FD-A1B81AA6247E}"/>
          </ac:spMkLst>
        </pc:spChg>
      </pc:sldChg>
    </pc:docChg>
  </pc:docChgLst>
  <pc:docChgLst>
    <pc:chgData name="MARTINA SORCE" userId="S::martina.sorce@you.unipa.it::d0b51e46-867e-45e7-a58d-baf55d6140d8" providerId="AD" clId="Web-{8DA0C82A-3B1E-4CE2-BEF6-C70E05B16A32}"/>
    <pc:docChg chg="modSld">
      <pc:chgData name="MARTINA SORCE" userId="S::martina.sorce@you.unipa.it::d0b51e46-867e-45e7-a58d-baf55d6140d8" providerId="AD" clId="Web-{8DA0C82A-3B1E-4CE2-BEF6-C70E05B16A32}" dt="2022-12-19T17:05:59.594" v="82"/>
      <pc:docMkLst>
        <pc:docMk/>
      </pc:docMkLst>
      <pc:sldChg chg="addSp modSp">
        <pc:chgData name="MARTINA SORCE" userId="S::martina.sorce@you.unipa.it::d0b51e46-867e-45e7-a58d-baf55d6140d8" providerId="AD" clId="Web-{8DA0C82A-3B1E-4CE2-BEF6-C70E05B16A32}" dt="2022-12-19T17:05:59.594" v="82"/>
        <pc:sldMkLst>
          <pc:docMk/>
          <pc:sldMk cId="1033345575" sldId="537"/>
        </pc:sldMkLst>
        <pc:spChg chg="add mod">
          <ac:chgData name="MARTINA SORCE" userId="S::martina.sorce@you.unipa.it::d0b51e46-867e-45e7-a58d-baf55d6140d8" providerId="AD" clId="Web-{8DA0C82A-3B1E-4CE2-BEF6-C70E05B16A32}" dt="2022-12-19T17:03:55.733" v="74"/>
          <ac:spMkLst>
            <pc:docMk/>
            <pc:sldMk cId="1033345575" sldId="537"/>
            <ac:spMk id="2" creationId="{20E1B0B2-BE95-8383-FE22-3A90FC7AC1EA}"/>
          </ac:spMkLst>
        </pc:spChg>
        <pc:picChg chg="mod">
          <ac:chgData name="MARTINA SORCE" userId="S::martina.sorce@you.unipa.it::d0b51e46-867e-45e7-a58d-baf55d6140d8" providerId="AD" clId="Web-{8DA0C82A-3B1E-4CE2-BEF6-C70E05B16A32}" dt="2022-12-19T17:05:59.594" v="82"/>
          <ac:picMkLst>
            <pc:docMk/>
            <pc:sldMk cId="1033345575" sldId="537"/>
            <ac:picMk id="300" creationId="{00000000-0000-0000-0000-000000000000}"/>
          </ac:picMkLst>
        </pc:picChg>
      </pc:sldChg>
    </pc:docChg>
  </pc:docChgLst>
  <pc:docChgLst>
    <pc:chgData name="GAETANO RANDAZZO" userId="S::gaetano.randazzo03@you.unipa.it::6bcc7446-c451-42ee-9900-145cf876e556" providerId="AD" clId="Web-{DCA9698E-C930-473A-B905-0132640B2932}"/>
    <pc:docChg chg="modSld">
      <pc:chgData name="GAETANO RANDAZZO" userId="S::gaetano.randazzo03@you.unipa.it::6bcc7446-c451-42ee-9900-145cf876e556" providerId="AD" clId="Web-{DCA9698E-C930-473A-B905-0132640B2932}" dt="2022-12-19T10:19:04.629" v="15" actId="1076"/>
      <pc:docMkLst>
        <pc:docMk/>
      </pc:docMkLst>
      <pc:sldChg chg="addSp delSp modSp">
        <pc:chgData name="GAETANO RANDAZZO" userId="S::gaetano.randazzo03@you.unipa.it::6bcc7446-c451-42ee-9900-145cf876e556" providerId="AD" clId="Web-{DCA9698E-C930-473A-B905-0132640B2932}" dt="2022-12-19T10:19:04.629" v="15" actId="1076"/>
        <pc:sldMkLst>
          <pc:docMk/>
          <pc:sldMk cId="1674355955" sldId="544"/>
        </pc:sldMkLst>
        <pc:picChg chg="add del mod">
          <ac:chgData name="GAETANO RANDAZZO" userId="S::gaetano.randazzo03@you.unipa.it::6bcc7446-c451-42ee-9900-145cf876e556" providerId="AD" clId="Web-{DCA9698E-C930-473A-B905-0132640B2932}" dt="2022-12-19T10:19:04.629" v="15" actId="1076"/>
          <ac:picMkLst>
            <pc:docMk/>
            <pc:sldMk cId="1674355955" sldId="544"/>
            <ac:picMk id="3" creationId="{A4144574-A9C7-ABFB-ED61-1BCBF6874A30}"/>
          </ac:picMkLst>
        </pc:picChg>
      </pc:sldChg>
    </pc:docChg>
  </pc:docChgLst>
  <pc:docChgLst>
    <pc:chgData name="ANTONINO INDELICATO" userId="78fdb576-f322-4c01-901e-05cf1ed96118" providerId="ADAL" clId="{0EF7DEF3-9EDF-4416-A45B-1F7EAFB316D1}"/>
    <pc:docChg chg="undo custSel addSld delSld modSld sldOrd">
      <pc:chgData name="ANTONINO INDELICATO" userId="78fdb576-f322-4c01-901e-05cf1ed96118" providerId="ADAL" clId="{0EF7DEF3-9EDF-4416-A45B-1F7EAFB316D1}" dt="2023-01-22T19:46:13.004" v="407" actId="20577"/>
      <pc:docMkLst>
        <pc:docMk/>
      </pc:docMkLst>
      <pc:sldChg chg="add">
        <pc:chgData name="ANTONINO INDELICATO" userId="78fdb576-f322-4c01-901e-05cf1ed96118" providerId="ADAL" clId="{0EF7DEF3-9EDF-4416-A45B-1F7EAFB316D1}" dt="2023-01-22T17:28:25.978" v="216"/>
        <pc:sldMkLst>
          <pc:docMk/>
          <pc:sldMk cId="816207018" sldId="477"/>
        </pc:sldMkLst>
      </pc:sldChg>
      <pc:sldChg chg="delSp modSp del mod ord">
        <pc:chgData name="ANTONINO INDELICATO" userId="78fdb576-f322-4c01-901e-05cf1ed96118" providerId="ADAL" clId="{0EF7DEF3-9EDF-4416-A45B-1F7EAFB316D1}" dt="2023-01-22T17:28:18.136" v="215" actId="2696"/>
        <pc:sldMkLst>
          <pc:docMk/>
          <pc:sldMk cId="3370837655" sldId="477"/>
        </pc:sldMkLst>
        <pc:spChg chg="del mod">
          <ac:chgData name="ANTONINO INDELICATO" userId="78fdb576-f322-4c01-901e-05cf1ed96118" providerId="ADAL" clId="{0EF7DEF3-9EDF-4416-A45B-1F7EAFB316D1}" dt="2023-01-22T17:16:55.245" v="123" actId="478"/>
          <ac:spMkLst>
            <pc:docMk/>
            <pc:sldMk cId="3370837655" sldId="477"/>
            <ac:spMk id="2" creationId="{CACBC91F-D2B7-CEC2-9B79-6046C321DDB6}"/>
          </ac:spMkLst>
        </pc:spChg>
        <pc:spChg chg="del">
          <ac:chgData name="ANTONINO INDELICATO" userId="78fdb576-f322-4c01-901e-05cf1ed96118" providerId="ADAL" clId="{0EF7DEF3-9EDF-4416-A45B-1F7EAFB316D1}" dt="2023-01-22T17:16:57.341" v="124" actId="478"/>
          <ac:spMkLst>
            <pc:docMk/>
            <pc:sldMk cId="3370837655" sldId="477"/>
            <ac:spMk id="3" creationId="{BE735B74-FC36-590E-8B19-F8EAD4C9421A}"/>
          </ac:spMkLst>
        </pc:spChg>
        <pc:spChg chg="mod">
          <ac:chgData name="ANTONINO INDELICATO" userId="78fdb576-f322-4c01-901e-05cf1ed96118" providerId="ADAL" clId="{0EF7DEF3-9EDF-4416-A45B-1F7EAFB316D1}" dt="2023-01-22T15:59:48.184" v="34" actId="20577"/>
          <ac:spMkLst>
            <pc:docMk/>
            <pc:sldMk cId="3370837655" sldId="477"/>
            <ac:spMk id="5" creationId="{C280D4A5-A3A5-F132-CB97-9BA23A3B1313}"/>
          </ac:spMkLst>
        </pc:spChg>
        <pc:graphicFrameChg chg="mod modGraphic">
          <ac:chgData name="ANTONINO INDELICATO" userId="78fdb576-f322-4c01-901e-05cf1ed96118" providerId="ADAL" clId="{0EF7DEF3-9EDF-4416-A45B-1F7EAFB316D1}" dt="2023-01-22T17:25:31.955" v="175" actId="207"/>
          <ac:graphicFrameMkLst>
            <pc:docMk/>
            <pc:sldMk cId="3370837655" sldId="477"/>
            <ac:graphicFrameMk id="4" creationId="{1AC09B17-5446-8582-4983-03A2972D5B7B}"/>
          </ac:graphicFrameMkLst>
        </pc:graphicFrameChg>
      </pc:sldChg>
      <pc:sldChg chg="modSp del mod ord">
        <pc:chgData name="ANTONINO INDELICATO" userId="78fdb576-f322-4c01-901e-05cf1ed96118" providerId="ADAL" clId="{0EF7DEF3-9EDF-4416-A45B-1F7EAFB316D1}" dt="2023-01-22T17:28:18.136" v="215" actId="2696"/>
        <pc:sldMkLst>
          <pc:docMk/>
          <pc:sldMk cId="200615594" sldId="478"/>
        </pc:sldMkLst>
        <pc:spChg chg="mod">
          <ac:chgData name="ANTONINO INDELICATO" userId="78fdb576-f322-4c01-901e-05cf1ed96118" providerId="ADAL" clId="{0EF7DEF3-9EDF-4416-A45B-1F7EAFB316D1}" dt="2023-01-22T15:59:40.992" v="24" actId="20577"/>
          <ac:spMkLst>
            <pc:docMk/>
            <pc:sldMk cId="200615594" sldId="478"/>
            <ac:spMk id="5" creationId="{956BF90B-F18A-D4C6-F047-6F23581BB193}"/>
          </ac:spMkLst>
        </pc:spChg>
        <pc:graphicFrameChg chg="mod modGraphic">
          <ac:chgData name="ANTONINO INDELICATO" userId="78fdb576-f322-4c01-901e-05cf1ed96118" providerId="ADAL" clId="{0EF7DEF3-9EDF-4416-A45B-1F7EAFB316D1}" dt="2023-01-22T17:24:24.383" v="169" actId="1036"/>
          <ac:graphicFrameMkLst>
            <pc:docMk/>
            <pc:sldMk cId="200615594" sldId="478"/>
            <ac:graphicFrameMk id="4" creationId="{4C4D00D7-7377-748A-1B55-F05316F42585}"/>
          </ac:graphicFrameMkLst>
        </pc:graphicFrameChg>
      </pc:sldChg>
      <pc:sldChg chg="add">
        <pc:chgData name="ANTONINO INDELICATO" userId="78fdb576-f322-4c01-901e-05cf1ed96118" providerId="ADAL" clId="{0EF7DEF3-9EDF-4416-A45B-1F7EAFB316D1}" dt="2023-01-22T17:28:25.978" v="216"/>
        <pc:sldMkLst>
          <pc:docMk/>
          <pc:sldMk cId="1569723964" sldId="478"/>
        </pc:sldMkLst>
      </pc:sldChg>
      <pc:sldChg chg="modSp mod">
        <pc:chgData name="ANTONINO INDELICATO" userId="78fdb576-f322-4c01-901e-05cf1ed96118" providerId="ADAL" clId="{0EF7DEF3-9EDF-4416-A45B-1F7EAFB316D1}" dt="2023-01-22T18:46:17.322" v="403" actId="20577"/>
        <pc:sldMkLst>
          <pc:docMk/>
          <pc:sldMk cId="3969033824" sldId="712"/>
        </pc:sldMkLst>
        <pc:spChg chg="mod">
          <ac:chgData name="ANTONINO INDELICATO" userId="78fdb576-f322-4c01-901e-05cf1ed96118" providerId="ADAL" clId="{0EF7DEF3-9EDF-4416-A45B-1F7EAFB316D1}" dt="2023-01-22T18:46:17.322" v="403" actId="20577"/>
          <ac:spMkLst>
            <pc:docMk/>
            <pc:sldMk cId="3969033824" sldId="712"/>
            <ac:spMk id="5" creationId="{8435FB6C-F9C1-F6D4-7B27-07D66D0E63A4}"/>
          </ac:spMkLst>
        </pc:spChg>
      </pc:sldChg>
      <pc:sldChg chg="modSp mod">
        <pc:chgData name="ANTONINO INDELICATO" userId="78fdb576-f322-4c01-901e-05cf1ed96118" providerId="ADAL" clId="{0EF7DEF3-9EDF-4416-A45B-1F7EAFB316D1}" dt="2023-01-22T17:30:46.505" v="220" actId="20577"/>
        <pc:sldMkLst>
          <pc:docMk/>
          <pc:sldMk cId="1026214538" sldId="749"/>
        </pc:sldMkLst>
        <pc:spChg chg="mod">
          <ac:chgData name="ANTONINO INDELICATO" userId="78fdb576-f322-4c01-901e-05cf1ed96118" providerId="ADAL" clId="{0EF7DEF3-9EDF-4416-A45B-1F7EAFB316D1}" dt="2023-01-22T17:30:46.505" v="220" actId="20577"/>
          <ac:spMkLst>
            <pc:docMk/>
            <pc:sldMk cId="1026214538" sldId="749"/>
            <ac:spMk id="22" creationId="{88E239CA-FC77-DA20-6E86-ED058650919D}"/>
          </ac:spMkLst>
        </pc:spChg>
      </pc:sldChg>
      <pc:sldChg chg="add ord">
        <pc:chgData name="ANTONINO INDELICATO" userId="78fdb576-f322-4c01-901e-05cf1ed96118" providerId="ADAL" clId="{0EF7DEF3-9EDF-4416-A45B-1F7EAFB316D1}" dt="2023-01-22T15:59:57.918" v="36"/>
        <pc:sldMkLst>
          <pc:docMk/>
          <pc:sldMk cId="861951133" sldId="750"/>
        </pc:sldMkLst>
      </pc:sldChg>
      <pc:sldChg chg="add">
        <pc:chgData name="ANTONINO INDELICATO" userId="78fdb576-f322-4c01-901e-05cf1ed96118" providerId="ADAL" clId="{0EF7DEF3-9EDF-4416-A45B-1F7EAFB316D1}" dt="2023-01-22T15:59:07.514" v="1" actId="2890"/>
        <pc:sldMkLst>
          <pc:docMk/>
          <pc:sldMk cId="2286203605" sldId="751"/>
        </pc:sldMkLst>
      </pc:sldChg>
      <pc:sldChg chg="modSp mod">
        <pc:chgData name="ANTONINO INDELICATO" userId="78fdb576-f322-4c01-901e-05cf1ed96118" providerId="ADAL" clId="{0EF7DEF3-9EDF-4416-A45B-1F7EAFB316D1}" dt="2023-01-22T17:37:11.893" v="240" actId="20577"/>
        <pc:sldMkLst>
          <pc:docMk/>
          <pc:sldMk cId="787179436" sldId="752"/>
        </pc:sldMkLst>
        <pc:spChg chg="mod">
          <ac:chgData name="ANTONINO INDELICATO" userId="78fdb576-f322-4c01-901e-05cf1ed96118" providerId="ADAL" clId="{0EF7DEF3-9EDF-4416-A45B-1F7EAFB316D1}" dt="2023-01-22T17:37:11.893" v="240" actId="20577"/>
          <ac:spMkLst>
            <pc:docMk/>
            <pc:sldMk cId="787179436" sldId="752"/>
            <ac:spMk id="21" creationId="{5C7CCC51-CD72-E5FC-A37F-FE07408BCA7D}"/>
          </ac:spMkLst>
        </pc:spChg>
      </pc:sldChg>
      <pc:sldChg chg="addSp delSp modSp mod">
        <pc:chgData name="ANTONINO INDELICATO" userId="78fdb576-f322-4c01-901e-05cf1ed96118" providerId="ADAL" clId="{0EF7DEF3-9EDF-4416-A45B-1F7EAFB316D1}" dt="2023-01-22T17:49:49.041" v="256" actId="1076"/>
        <pc:sldMkLst>
          <pc:docMk/>
          <pc:sldMk cId="3391066546" sldId="753"/>
        </pc:sldMkLst>
        <pc:spChg chg="add del mod">
          <ac:chgData name="ANTONINO INDELICATO" userId="78fdb576-f322-4c01-901e-05cf1ed96118" providerId="ADAL" clId="{0EF7DEF3-9EDF-4416-A45B-1F7EAFB316D1}" dt="2023-01-22T17:49:42.784" v="255" actId="478"/>
          <ac:spMkLst>
            <pc:docMk/>
            <pc:sldMk cId="3391066546" sldId="753"/>
            <ac:spMk id="2" creationId="{D51EF8E3-1688-B979-27A2-067355751758}"/>
          </ac:spMkLst>
        </pc:spChg>
        <pc:spChg chg="mod">
          <ac:chgData name="ANTONINO INDELICATO" userId="78fdb576-f322-4c01-901e-05cf1ed96118" providerId="ADAL" clId="{0EF7DEF3-9EDF-4416-A45B-1F7EAFB316D1}" dt="2023-01-22T17:49:49.041" v="256" actId="1076"/>
          <ac:spMkLst>
            <pc:docMk/>
            <pc:sldMk cId="3391066546" sldId="753"/>
            <ac:spMk id="7" creationId="{65F7875D-3179-2AEC-A60D-F27721E191B1}"/>
          </ac:spMkLst>
        </pc:spChg>
        <pc:spChg chg="mod">
          <ac:chgData name="ANTONINO INDELICATO" userId="78fdb576-f322-4c01-901e-05cf1ed96118" providerId="ADAL" clId="{0EF7DEF3-9EDF-4416-A45B-1F7EAFB316D1}" dt="2023-01-22T17:49:29.813" v="253" actId="553"/>
          <ac:spMkLst>
            <pc:docMk/>
            <pc:sldMk cId="3391066546" sldId="753"/>
            <ac:spMk id="9" creationId="{AF381F5D-3E8F-C807-23F4-02030526E85A}"/>
          </ac:spMkLst>
        </pc:spChg>
        <pc:spChg chg="mod">
          <ac:chgData name="ANTONINO INDELICATO" userId="78fdb576-f322-4c01-901e-05cf1ed96118" providerId="ADAL" clId="{0EF7DEF3-9EDF-4416-A45B-1F7EAFB316D1}" dt="2023-01-22T17:49:40.166" v="254" actId="552"/>
          <ac:spMkLst>
            <pc:docMk/>
            <pc:sldMk cId="3391066546" sldId="753"/>
            <ac:spMk id="13" creationId="{79DA6478-22E4-9304-779A-0259BFB26FC0}"/>
          </ac:spMkLst>
        </pc:spChg>
        <pc:spChg chg="mod">
          <ac:chgData name="ANTONINO INDELICATO" userId="78fdb576-f322-4c01-901e-05cf1ed96118" providerId="ADAL" clId="{0EF7DEF3-9EDF-4416-A45B-1F7EAFB316D1}" dt="2023-01-22T17:47:33.473" v="246" actId="1076"/>
          <ac:spMkLst>
            <pc:docMk/>
            <pc:sldMk cId="3391066546" sldId="753"/>
            <ac:spMk id="15" creationId="{A07568F9-8BAF-AAF8-7CAD-387734CE4B18}"/>
          </ac:spMkLst>
        </pc:spChg>
        <pc:spChg chg="mod">
          <ac:chgData name="ANTONINO INDELICATO" userId="78fdb576-f322-4c01-901e-05cf1ed96118" providerId="ADAL" clId="{0EF7DEF3-9EDF-4416-A45B-1F7EAFB316D1}" dt="2023-01-22T17:49:49.041" v="256" actId="1076"/>
          <ac:spMkLst>
            <pc:docMk/>
            <pc:sldMk cId="3391066546" sldId="753"/>
            <ac:spMk id="17" creationId="{CF636866-0E80-C935-E2A3-3644561E53A8}"/>
          </ac:spMkLst>
        </pc:spChg>
      </pc:sldChg>
      <pc:sldChg chg="add">
        <pc:chgData name="ANTONINO INDELICATO" userId="78fdb576-f322-4c01-901e-05cf1ed96118" providerId="ADAL" clId="{0EF7DEF3-9EDF-4416-A45B-1F7EAFB316D1}" dt="2023-01-22T17:28:25.978" v="216"/>
        <pc:sldMkLst>
          <pc:docMk/>
          <pc:sldMk cId="3126524749" sldId="764"/>
        </pc:sldMkLst>
      </pc:sldChg>
      <pc:sldChg chg="modSp add del mod">
        <pc:chgData name="ANTONINO INDELICATO" userId="78fdb576-f322-4c01-901e-05cf1ed96118" providerId="ADAL" clId="{0EF7DEF3-9EDF-4416-A45B-1F7EAFB316D1}" dt="2023-01-22T17:28:18.136" v="215" actId="2696"/>
        <pc:sldMkLst>
          <pc:docMk/>
          <pc:sldMk cId="3980956337" sldId="764"/>
        </pc:sldMkLst>
        <pc:graphicFrameChg chg="mod modGraphic">
          <ac:chgData name="ANTONINO INDELICATO" userId="78fdb576-f322-4c01-901e-05cf1ed96118" providerId="ADAL" clId="{0EF7DEF3-9EDF-4416-A45B-1F7EAFB316D1}" dt="2023-01-22T17:27:49.414" v="214" actId="20577"/>
          <ac:graphicFrameMkLst>
            <pc:docMk/>
            <pc:sldMk cId="3980956337" sldId="764"/>
            <ac:graphicFrameMk id="4" creationId="{1AC09B17-5446-8582-4983-03A2972D5B7B}"/>
          </ac:graphicFrameMkLst>
        </pc:graphicFrameChg>
      </pc:sldChg>
      <pc:sldChg chg="addSp delSp modSp mod modAnim">
        <pc:chgData name="ANTONINO INDELICATO" userId="78fdb576-f322-4c01-901e-05cf1ed96118" providerId="ADAL" clId="{0EF7DEF3-9EDF-4416-A45B-1F7EAFB316D1}" dt="2023-01-22T18:13:20.749" v="372" actId="14100"/>
        <pc:sldMkLst>
          <pc:docMk/>
          <pc:sldMk cId="1127636900" sldId="765"/>
        </pc:sldMkLst>
        <pc:spChg chg="mod">
          <ac:chgData name="ANTONINO INDELICATO" userId="78fdb576-f322-4c01-901e-05cf1ed96118" providerId="ADAL" clId="{0EF7DEF3-9EDF-4416-A45B-1F7EAFB316D1}" dt="2023-01-22T18:13:06.856" v="370" actId="571"/>
          <ac:spMkLst>
            <pc:docMk/>
            <pc:sldMk cId="1127636900" sldId="765"/>
            <ac:spMk id="8" creationId="{888900C1-4CE4-C14F-BBAA-FAAC63A41BD8}"/>
          </ac:spMkLst>
        </pc:spChg>
        <pc:spChg chg="add del mod">
          <ac:chgData name="ANTONINO INDELICATO" userId="78fdb576-f322-4c01-901e-05cf1ed96118" providerId="ADAL" clId="{0EF7DEF3-9EDF-4416-A45B-1F7EAFB316D1}" dt="2023-01-22T17:58:58.415" v="265" actId="478"/>
          <ac:spMkLst>
            <pc:docMk/>
            <pc:sldMk cId="1127636900" sldId="765"/>
            <ac:spMk id="11" creationId="{51E51647-48A1-69E3-E2D5-1D0FDE9B9B7D}"/>
          </ac:spMkLst>
        </pc:spChg>
        <pc:spChg chg="mod">
          <ac:chgData name="ANTONINO INDELICATO" userId="78fdb576-f322-4c01-901e-05cf1ed96118" providerId="ADAL" clId="{0EF7DEF3-9EDF-4416-A45B-1F7EAFB316D1}" dt="2023-01-22T18:13:06.856" v="370" actId="571"/>
          <ac:spMkLst>
            <pc:docMk/>
            <pc:sldMk cId="1127636900" sldId="765"/>
            <ac:spMk id="13" creationId="{823641A0-46A0-7BD9-C44D-5570E7D28083}"/>
          </ac:spMkLst>
        </pc:spChg>
        <pc:spChg chg="mod">
          <ac:chgData name="ANTONINO INDELICATO" userId="78fdb576-f322-4c01-901e-05cf1ed96118" providerId="ADAL" clId="{0EF7DEF3-9EDF-4416-A45B-1F7EAFB316D1}" dt="2023-01-22T18:13:06.856" v="370" actId="571"/>
          <ac:spMkLst>
            <pc:docMk/>
            <pc:sldMk cId="1127636900" sldId="765"/>
            <ac:spMk id="15" creationId="{34A611C6-5397-5001-ACCE-E5ED3113A5B2}"/>
          </ac:spMkLst>
        </pc:spChg>
        <pc:spChg chg="add mod">
          <ac:chgData name="ANTONINO INDELICATO" userId="78fdb576-f322-4c01-901e-05cf1ed96118" providerId="ADAL" clId="{0EF7DEF3-9EDF-4416-A45B-1F7EAFB316D1}" dt="2023-01-22T18:00:09.095" v="268" actId="571"/>
          <ac:spMkLst>
            <pc:docMk/>
            <pc:sldMk cId="1127636900" sldId="765"/>
            <ac:spMk id="16" creationId="{53B9E83A-44C9-D11C-ECA5-BDC29E0E71C2}"/>
          </ac:spMkLst>
        </pc:spChg>
        <pc:spChg chg="add mod">
          <ac:chgData name="ANTONINO INDELICATO" userId="78fdb576-f322-4c01-901e-05cf1ed96118" providerId="ADAL" clId="{0EF7DEF3-9EDF-4416-A45B-1F7EAFB316D1}" dt="2023-01-22T18:13:06.856" v="370" actId="571"/>
          <ac:spMkLst>
            <pc:docMk/>
            <pc:sldMk cId="1127636900" sldId="765"/>
            <ac:spMk id="17" creationId="{683AF471-5295-AB78-0644-31BA7BC9FF50}"/>
          </ac:spMkLst>
        </pc:spChg>
        <pc:spChg chg="mod">
          <ac:chgData name="ANTONINO INDELICATO" userId="78fdb576-f322-4c01-901e-05cf1ed96118" providerId="ADAL" clId="{0EF7DEF3-9EDF-4416-A45B-1F7EAFB316D1}" dt="2023-01-22T18:13:06.856" v="370" actId="571"/>
          <ac:spMkLst>
            <pc:docMk/>
            <pc:sldMk cId="1127636900" sldId="765"/>
            <ac:spMk id="20" creationId="{81DA37A2-C6BE-9C54-B891-CA183BDFD2B6}"/>
          </ac:spMkLst>
        </pc:spChg>
        <pc:spChg chg="add mod">
          <ac:chgData name="ANTONINO INDELICATO" userId="78fdb576-f322-4c01-901e-05cf1ed96118" providerId="ADAL" clId="{0EF7DEF3-9EDF-4416-A45B-1F7EAFB316D1}" dt="2023-01-22T18:13:06.856" v="370" actId="571"/>
          <ac:spMkLst>
            <pc:docMk/>
            <pc:sldMk cId="1127636900" sldId="765"/>
            <ac:spMk id="22" creationId="{B680CCAB-FF2D-AA3D-2447-CEF9AB9C0EEC}"/>
          </ac:spMkLst>
        </pc:spChg>
        <pc:spChg chg="add mod">
          <ac:chgData name="ANTONINO INDELICATO" userId="78fdb576-f322-4c01-901e-05cf1ed96118" providerId="ADAL" clId="{0EF7DEF3-9EDF-4416-A45B-1F7EAFB316D1}" dt="2023-01-22T18:13:06.856" v="370" actId="571"/>
          <ac:spMkLst>
            <pc:docMk/>
            <pc:sldMk cId="1127636900" sldId="765"/>
            <ac:spMk id="24" creationId="{D6BEC0D9-475C-1518-E300-E2B38AD32FF5}"/>
          </ac:spMkLst>
        </pc:spChg>
        <pc:spChg chg="mod">
          <ac:chgData name="ANTONINO INDELICATO" userId="78fdb576-f322-4c01-901e-05cf1ed96118" providerId="ADAL" clId="{0EF7DEF3-9EDF-4416-A45B-1F7EAFB316D1}" dt="2023-01-22T18:13:06.856" v="370" actId="571"/>
          <ac:spMkLst>
            <pc:docMk/>
            <pc:sldMk cId="1127636900" sldId="765"/>
            <ac:spMk id="30" creationId="{FB05D516-AB94-28CA-DF94-835627D6DF07}"/>
          </ac:spMkLst>
        </pc:spChg>
        <pc:spChg chg="mod">
          <ac:chgData name="ANTONINO INDELICATO" userId="78fdb576-f322-4c01-901e-05cf1ed96118" providerId="ADAL" clId="{0EF7DEF3-9EDF-4416-A45B-1F7EAFB316D1}" dt="2023-01-22T18:13:06.856" v="370" actId="571"/>
          <ac:spMkLst>
            <pc:docMk/>
            <pc:sldMk cId="1127636900" sldId="765"/>
            <ac:spMk id="35" creationId="{F282ECF0-43B7-80D4-8BD2-7845B2C6A760}"/>
          </ac:spMkLst>
        </pc:spChg>
        <pc:spChg chg="mod">
          <ac:chgData name="ANTONINO INDELICATO" userId="78fdb576-f322-4c01-901e-05cf1ed96118" providerId="ADAL" clId="{0EF7DEF3-9EDF-4416-A45B-1F7EAFB316D1}" dt="2023-01-22T18:13:06.856" v="370" actId="571"/>
          <ac:spMkLst>
            <pc:docMk/>
            <pc:sldMk cId="1127636900" sldId="765"/>
            <ac:spMk id="36" creationId="{C5D728B8-9ACA-8E04-A696-BE568182168C}"/>
          </ac:spMkLst>
        </pc:spChg>
        <pc:spChg chg="mod">
          <ac:chgData name="ANTONINO INDELICATO" userId="78fdb576-f322-4c01-901e-05cf1ed96118" providerId="ADAL" clId="{0EF7DEF3-9EDF-4416-A45B-1F7EAFB316D1}" dt="2023-01-22T18:13:06.856" v="370" actId="571"/>
          <ac:spMkLst>
            <pc:docMk/>
            <pc:sldMk cId="1127636900" sldId="765"/>
            <ac:spMk id="37" creationId="{2B5E7B8B-BC7C-4AAD-C6B3-38D18A0C289E}"/>
          </ac:spMkLst>
        </pc:spChg>
        <pc:spChg chg="mod">
          <ac:chgData name="ANTONINO INDELICATO" userId="78fdb576-f322-4c01-901e-05cf1ed96118" providerId="ADAL" clId="{0EF7DEF3-9EDF-4416-A45B-1F7EAFB316D1}" dt="2023-01-22T18:13:06.856" v="370" actId="571"/>
          <ac:spMkLst>
            <pc:docMk/>
            <pc:sldMk cId="1127636900" sldId="765"/>
            <ac:spMk id="38" creationId="{2A672B93-BE24-1B16-96BD-81234F6BAD20}"/>
          </ac:spMkLst>
        </pc:spChg>
        <pc:spChg chg="mod">
          <ac:chgData name="ANTONINO INDELICATO" userId="78fdb576-f322-4c01-901e-05cf1ed96118" providerId="ADAL" clId="{0EF7DEF3-9EDF-4416-A45B-1F7EAFB316D1}" dt="2023-01-22T18:13:06.856" v="370" actId="571"/>
          <ac:spMkLst>
            <pc:docMk/>
            <pc:sldMk cId="1127636900" sldId="765"/>
            <ac:spMk id="40" creationId="{8EFD579C-42F5-8EA6-8AC8-940EA296D9A7}"/>
          </ac:spMkLst>
        </pc:spChg>
        <pc:spChg chg="mod">
          <ac:chgData name="ANTONINO INDELICATO" userId="78fdb576-f322-4c01-901e-05cf1ed96118" providerId="ADAL" clId="{0EF7DEF3-9EDF-4416-A45B-1F7EAFB316D1}" dt="2023-01-22T18:13:06.856" v="370" actId="571"/>
          <ac:spMkLst>
            <pc:docMk/>
            <pc:sldMk cId="1127636900" sldId="765"/>
            <ac:spMk id="42" creationId="{6AC78B0A-718B-8B88-8DFF-3141BD24FA4F}"/>
          </ac:spMkLst>
        </pc:spChg>
        <pc:spChg chg="mod">
          <ac:chgData name="ANTONINO INDELICATO" userId="78fdb576-f322-4c01-901e-05cf1ed96118" providerId="ADAL" clId="{0EF7DEF3-9EDF-4416-A45B-1F7EAFB316D1}" dt="2023-01-22T18:13:06.856" v="370" actId="571"/>
          <ac:spMkLst>
            <pc:docMk/>
            <pc:sldMk cId="1127636900" sldId="765"/>
            <ac:spMk id="44" creationId="{B24AE629-494C-C686-F9A7-C1E55F35A9E0}"/>
          </ac:spMkLst>
        </pc:spChg>
        <pc:spChg chg="mod">
          <ac:chgData name="ANTONINO INDELICATO" userId="78fdb576-f322-4c01-901e-05cf1ed96118" providerId="ADAL" clId="{0EF7DEF3-9EDF-4416-A45B-1F7EAFB316D1}" dt="2023-01-22T18:13:06.856" v="370" actId="571"/>
          <ac:spMkLst>
            <pc:docMk/>
            <pc:sldMk cId="1127636900" sldId="765"/>
            <ac:spMk id="46" creationId="{BC1224B2-9CF1-DAF4-E9DE-318EE9159A75}"/>
          </ac:spMkLst>
        </pc:spChg>
        <pc:spChg chg="mod">
          <ac:chgData name="ANTONINO INDELICATO" userId="78fdb576-f322-4c01-901e-05cf1ed96118" providerId="ADAL" clId="{0EF7DEF3-9EDF-4416-A45B-1F7EAFB316D1}" dt="2023-01-22T18:13:06.856" v="370" actId="571"/>
          <ac:spMkLst>
            <pc:docMk/>
            <pc:sldMk cId="1127636900" sldId="765"/>
            <ac:spMk id="48" creationId="{48451539-A50C-F8BF-EF59-98867F8EC5DB}"/>
          </ac:spMkLst>
        </pc:spChg>
        <pc:spChg chg="mod">
          <ac:chgData name="ANTONINO INDELICATO" userId="78fdb576-f322-4c01-901e-05cf1ed96118" providerId="ADAL" clId="{0EF7DEF3-9EDF-4416-A45B-1F7EAFB316D1}" dt="2023-01-22T18:13:06.856" v="370" actId="571"/>
          <ac:spMkLst>
            <pc:docMk/>
            <pc:sldMk cId="1127636900" sldId="765"/>
            <ac:spMk id="49" creationId="{6BB4E3D8-7787-2461-9B4A-9DF36FA55AA0}"/>
          </ac:spMkLst>
        </pc:spChg>
        <pc:spChg chg="add mod">
          <ac:chgData name="ANTONINO INDELICATO" userId="78fdb576-f322-4c01-901e-05cf1ed96118" providerId="ADAL" clId="{0EF7DEF3-9EDF-4416-A45B-1F7EAFB316D1}" dt="2023-01-22T18:13:06.856" v="370" actId="571"/>
          <ac:spMkLst>
            <pc:docMk/>
            <pc:sldMk cId="1127636900" sldId="765"/>
            <ac:spMk id="50" creationId="{9E8D4F93-5B32-3FB8-7639-E7C079A50C58}"/>
          </ac:spMkLst>
        </pc:spChg>
        <pc:spChg chg="mod">
          <ac:chgData name="ANTONINO INDELICATO" userId="78fdb576-f322-4c01-901e-05cf1ed96118" providerId="ADAL" clId="{0EF7DEF3-9EDF-4416-A45B-1F7EAFB316D1}" dt="2023-01-22T18:13:06.856" v="370" actId="571"/>
          <ac:spMkLst>
            <pc:docMk/>
            <pc:sldMk cId="1127636900" sldId="765"/>
            <ac:spMk id="51" creationId="{8FF83517-4964-BA6A-E182-4DA0C50A5937}"/>
          </ac:spMkLst>
        </pc:spChg>
        <pc:spChg chg="mod">
          <ac:chgData name="ANTONINO INDELICATO" userId="78fdb576-f322-4c01-901e-05cf1ed96118" providerId="ADAL" clId="{0EF7DEF3-9EDF-4416-A45B-1F7EAFB316D1}" dt="2023-01-22T18:13:06.856" v="370" actId="571"/>
          <ac:spMkLst>
            <pc:docMk/>
            <pc:sldMk cId="1127636900" sldId="765"/>
            <ac:spMk id="52" creationId="{55803287-73A8-77DE-7BCE-AF950D6EBD6E}"/>
          </ac:spMkLst>
        </pc:spChg>
        <pc:spChg chg="add mod">
          <ac:chgData name="ANTONINO INDELICATO" userId="78fdb576-f322-4c01-901e-05cf1ed96118" providerId="ADAL" clId="{0EF7DEF3-9EDF-4416-A45B-1F7EAFB316D1}" dt="2023-01-22T18:13:06.856" v="370" actId="571"/>
          <ac:spMkLst>
            <pc:docMk/>
            <pc:sldMk cId="1127636900" sldId="765"/>
            <ac:spMk id="53" creationId="{FCEFDFB7-0EC7-F552-C0C0-B1F575373C5E}"/>
          </ac:spMkLst>
        </pc:spChg>
        <pc:spChg chg="mod">
          <ac:chgData name="ANTONINO INDELICATO" userId="78fdb576-f322-4c01-901e-05cf1ed96118" providerId="ADAL" clId="{0EF7DEF3-9EDF-4416-A45B-1F7EAFB316D1}" dt="2023-01-22T18:13:06.856" v="370" actId="571"/>
          <ac:spMkLst>
            <pc:docMk/>
            <pc:sldMk cId="1127636900" sldId="765"/>
            <ac:spMk id="56" creationId="{A8AD8457-C6AE-E254-79BD-22CB6B932F6A}"/>
          </ac:spMkLst>
        </pc:spChg>
        <pc:spChg chg="mod">
          <ac:chgData name="ANTONINO INDELICATO" userId="78fdb576-f322-4c01-901e-05cf1ed96118" providerId="ADAL" clId="{0EF7DEF3-9EDF-4416-A45B-1F7EAFB316D1}" dt="2023-01-22T18:13:06.856" v="370" actId="571"/>
          <ac:spMkLst>
            <pc:docMk/>
            <pc:sldMk cId="1127636900" sldId="765"/>
            <ac:spMk id="58" creationId="{BCF12ACE-4FB5-0B2B-71BB-86F502E2791D}"/>
          </ac:spMkLst>
        </pc:spChg>
        <pc:spChg chg="mod">
          <ac:chgData name="ANTONINO INDELICATO" userId="78fdb576-f322-4c01-901e-05cf1ed96118" providerId="ADAL" clId="{0EF7DEF3-9EDF-4416-A45B-1F7EAFB316D1}" dt="2023-01-22T18:13:06.856" v="370" actId="571"/>
          <ac:spMkLst>
            <pc:docMk/>
            <pc:sldMk cId="1127636900" sldId="765"/>
            <ac:spMk id="61" creationId="{B2601662-49D1-B1BB-7693-D116FDE0BEFB}"/>
          </ac:spMkLst>
        </pc:spChg>
        <pc:spChg chg="mod">
          <ac:chgData name="ANTONINO INDELICATO" userId="78fdb576-f322-4c01-901e-05cf1ed96118" providerId="ADAL" clId="{0EF7DEF3-9EDF-4416-A45B-1F7EAFB316D1}" dt="2023-01-22T18:13:06.856" v="370" actId="571"/>
          <ac:spMkLst>
            <pc:docMk/>
            <pc:sldMk cId="1127636900" sldId="765"/>
            <ac:spMk id="62" creationId="{5FE9D569-3F2B-7FFF-297E-58BD24768006}"/>
          </ac:spMkLst>
        </pc:spChg>
        <pc:spChg chg="mod">
          <ac:chgData name="ANTONINO INDELICATO" userId="78fdb576-f322-4c01-901e-05cf1ed96118" providerId="ADAL" clId="{0EF7DEF3-9EDF-4416-A45B-1F7EAFB316D1}" dt="2023-01-22T18:13:06.856" v="370" actId="571"/>
          <ac:spMkLst>
            <pc:docMk/>
            <pc:sldMk cId="1127636900" sldId="765"/>
            <ac:spMk id="64" creationId="{D510413D-684D-7FED-315C-EF6AB9829CDA}"/>
          </ac:spMkLst>
        </pc:spChg>
        <pc:spChg chg="mod">
          <ac:chgData name="ANTONINO INDELICATO" userId="78fdb576-f322-4c01-901e-05cf1ed96118" providerId="ADAL" clId="{0EF7DEF3-9EDF-4416-A45B-1F7EAFB316D1}" dt="2023-01-22T18:13:06.856" v="370" actId="571"/>
          <ac:spMkLst>
            <pc:docMk/>
            <pc:sldMk cId="1127636900" sldId="765"/>
            <ac:spMk id="66" creationId="{A4918BF2-DA20-7CEF-D474-27595EFA5C68}"/>
          </ac:spMkLst>
        </pc:spChg>
        <pc:spChg chg="mod">
          <ac:chgData name="ANTONINO INDELICATO" userId="78fdb576-f322-4c01-901e-05cf1ed96118" providerId="ADAL" clId="{0EF7DEF3-9EDF-4416-A45B-1F7EAFB316D1}" dt="2023-01-22T18:13:06.856" v="370" actId="571"/>
          <ac:spMkLst>
            <pc:docMk/>
            <pc:sldMk cId="1127636900" sldId="765"/>
            <ac:spMk id="69" creationId="{0B1DC966-4F84-5504-5B79-4B090DD657C9}"/>
          </ac:spMkLst>
        </pc:spChg>
        <pc:spChg chg="mod">
          <ac:chgData name="ANTONINO INDELICATO" userId="78fdb576-f322-4c01-901e-05cf1ed96118" providerId="ADAL" clId="{0EF7DEF3-9EDF-4416-A45B-1F7EAFB316D1}" dt="2023-01-22T18:13:06.856" v="370" actId="571"/>
          <ac:spMkLst>
            <pc:docMk/>
            <pc:sldMk cId="1127636900" sldId="765"/>
            <ac:spMk id="70" creationId="{60ABFCEB-7C10-B646-D940-D4E8A4606839}"/>
          </ac:spMkLst>
        </pc:spChg>
        <pc:spChg chg="mod">
          <ac:chgData name="ANTONINO INDELICATO" userId="78fdb576-f322-4c01-901e-05cf1ed96118" providerId="ADAL" clId="{0EF7DEF3-9EDF-4416-A45B-1F7EAFB316D1}" dt="2023-01-22T18:13:06.856" v="370" actId="571"/>
          <ac:spMkLst>
            <pc:docMk/>
            <pc:sldMk cId="1127636900" sldId="765"/>
            <ac:spMk id="72" creationId="{9CD73031-342B-413C-70EC-FB8F22185837}"/>
          </ac:spMkLst>
        </pc:spChg>
        <pc:spChg chg="mod">
          <ac:chgData name="ANTONINO INDELICATO" userId="78fdb576-f322-4c01-901e-05cf1ed96118" providerId="ADAL" clId="{0EF7DEF3-9EDF-4416-A45B-1F7EAFB316D1}" dt="2023-01-22T18:13:06.856" v="370" actId="571"/>
          <ac:spMkLst>
            <pc:docMk/>
            <pc:sldMk cId="1127636900" sldId="765"/>
            <ac:spMk id="73" creationId="{A56A5E1F-3FAB-C5C6-118C-61EA4667BD22}"/>
          </ac:spMkLst>
        </pc:spChg>
        <pc:spChg chg="mod">
          <ac:chgData name="ANTONINO INDELICATO" userId="78fdb576-f322-4c01-901e-05cf1ed96118" providerId="ADAL" clId="{0EF7DEF3-9EDF-4416-A45B-1F7EAFB316D1}" dt="2023-01-22T18:13:06.856" v="370" actId="571"/>
          <ac:spMkLst>
            <pc:docMk/>
            <pc:sldMk cId="1127636900" sldId="765"/>
            <ac:spMk id="74" creationId="{D73BE5A0-D1DD-D456-ECFC-7687FE769C1F}"/>
          </ac:spMkLst>
        </pc:spChg>
        <pc:spChg chg="mod">
          <ac:chgData name="ANTONINO INDELICATO" userId="78fdb576-f322-4c01-901e-05cf1ed96118" providerId="ADAL" clId="{0EF7DEF3-9EDF-4416-A45B-1F7EAFB316D1}" dt="2023-01-22T18:13:06.856" v="370" actId="571"/>
          <ac:spMkLst>
            <pc:docMk/>
            <pc:sldMk cId="1127636900" sldId="765"/>
            <ac:spMk id="75" creationId="{A64F0D7F-BDEE-FA13-916D-B844E6873147}"/>
          </ac:spMkLst>
        </pc:spChg>
        <pc:spChg chg="mod">
          <ac:chgData name="ANTONINO INDELICATO" userId="78fdb576-f322-4c01-901e-05cf1ed96118" providerId="ADAL" clId="{0EF7DEF3-9EDF-4416-A45B-1F7EAFB316D1}" dt="2023-01-22T18:13:06.856" v="370" actId="571"/>
          <ac:spMkLst>
            <pc:docMk/>
            <pc:sldMk cId="1127636900" sldId="765"/>
            <ac:spMk id="77" creationId="{4E783C05-4751-B220-40E2-9C1F9F6691AC}"/>
          </ac:spMkLst>
        </pc:spChg>
        <pc:spChg chg="add mod">
          <ac:chgData name="ANTONINO INDELICATO" userId="78fdb576-f322-4c01-901e-05cf1ed96118" providerId="ADAL" clId="{0EF7DEF3-9EDF-4416-A45B-1F7EAFB316D1}" dt="2023-01-22T18:13:12.320" v="371" actId="1076"/>
          <ac:spMkLst>
            <pc:docMk/>
            <pc:sldMk cId="1127636900" sldId="765"/>
            <ac:spMk id="81" creationId="{CF7E5D1F-9C81-2523-CB93-E2C61C53D92D}"/>
          </ac:spMkLst>
        </pc:spChg>
        <pc:spChg chg="mod">
          <ac:chgData name="ANTONINO INDELICATO" userId="78fdb576-f322-4c01-901e-05cf1ed96118" providerId="ADAL" clId="{0EF7DEF3-9EDF-4416-A45B-1F7EAFB316D1}" dt="2023-01-22T18:13:06.856" v="370" actId="571"/>
          <ac:spMkLst>
            <pc:docMk/>
            <pc:sldMk cId="1127636900" sldId="765"/>
            <ac:spMk id="86" creationId="{CD394B57-11C6-3742-04AE-A0E1328F4F72}"/>
          </ac:spMkLst>
        </pc:spChg>
        <pc:spChg chg="del mod topLvl">
          <ac:chgData name="ANTONINO INDELICATO" userId="78fdb576-f322-4c01-901e-05cf1ed96118" providerId="ADAL" clId="{0EF7DEF3-9EDF-4416-A45B-1F7EAFB316D1}" dt="2023-01-22T18:12:47.315" v="367" actId="478"/>
          <ac:spMkLst>
            <pc:docMk/>
            <pc:sldMk cId="1127636900" sldId="765"/>
            <ac:spMk id="88" creationId="{DFAD258C-2470-966C-0433-3040FF7E167B}"/>
          </ac:spMkLst>
        </pc:spChg>
        <pc:spChg chg="mod">
          <ac:chgData name="ANTONINO INDELICATO" userId="78fdb576-f322-4c01-901e-05cf1ed96118" providerId="ADAL" clId="{0EF7DEF3-9EDF-4416-A45B-1F7EAFB316D1}" dt="2023-01-22T18:13:06.856" v="370" actId="571"/>
          <ac:spMkLst>
            <pc:docMk/>
            <pc:sldMk cId="1127636900" sldId="765"/>
            <ac:spMk id="99" creationId="{CA5AB564-5BB0-FE9B-A2CB-E1E679790100}"/>
          </ac:spMkLst>
        </pc:spChg>
        <pc:spChg chg="mod">
          <ac:chgData name="ANTONINO INDELICATO" userId="78fdb576-f322-4c01-901e-05cf1ed96118" providerId="ADAL" clId="{0EF7DEF3-9EDF-4416-A45B-1F7EAFB316D1}" dt="2023-01-22T18:13:06.856" v="370" actId="571"/>
          <ac:spMkLst>
            <pc:docMk/>
            <pc:sldMk cId="1127636900" sldId="765"/>
            <ac:spMk id="100" creationId="{FC9CDAE3-7BA6-C183-1817-C54BE335AA3D}"/>
          </ac:spMkLst>
        </pc:spChg>
        <pc:spChg chg="mod">
          <ac:chgData name="ANTONINO INDELICATO" userId="78fdb576-f322-4c01-901e-05cf1ed96118" providerId="ADAL" clId="{0EF7DEF3-9EDF-4416-A45B-1F7EAFB316D1}" dt="2023-01-22T18:13:06.856" v="370" actId="571"/>
          <ac:spMkLst>
            <pc:docMk/>
            <pc:sldMk cId="1127636900" sldId="765"/>
            <ac:spMk id="102" creationId="{D41A6F9E-2EA2-CE94-F7B9-E9B6819A03B9}"/>
          </ac:spMkLst>
        </pc:spChg>
        <pc:spChg chg="del mod">
          <ac:chgData name="ANTONINO INDELICATO" userId="78fdb576-f322-4c01-901e-05cf1ed96118" providerId="ADAL" clId="{0EF7DEF3-9EDF-4416-A45B-1F7EAFB316D1}" dt="2023-01-22T18:00:17.795" v="270" actId="478"/>
          <ac:spMkLst>
            <pc:docMk/>
            <pc:sldMk cId="1127636900" sldId="765"/>
            <ac:spMk id="104" creationId="{3AA33D1D-4C0E-16C0-6E4C-C95B476291A4}"/>
          </ac:spMkLst>
        </pc:spChg>
        <pc:spChg chg="mod">
          <ac:chgData name="ANTONINO INDELICATO" userId="78fdb576-f322-4c01-901e-05cf1ed96118" providerId="ADAL" clId="{0EF7DEF3-9EDF-4416-A45B-1F7EAFB316D1}" dt="2023-01-22T18:13:06.856" v="370" actId="571"/>
          <ac:spMkLst>
            <pc:docMk/>
            <pc:sldMk cId="1127636900" sldId="765"/>
            <ac:spMk id="106" creationId="{0B7E182B-5D0D-A657-5F21-D3AD1B1BD552}"/>
          </ac:spMkLst>
        </pc:spChg>
        <pc:spChg chg="mod">
          <ac:chgData name="ANTONINO INDELICATO" userId="78fdb576-f322-4c01-901e-05cf1ed96118" providerId="ADAL" clId="{0EF7DEF3-9EDF-4416-A45B-1F7EAFB316D1}" dt="2023-01-22T18:13:06.856" v="370" actId="571"/>
          <ac:spMkLst>
            <pc:docMk/>
            <pc:sldMk cId="1127636900" sldId="765"/>
            <ac:spMk id="110" creationId="{24232087-5888-4ECB-11C4-7B02E0461702}"/>
          </ac:spMkLst>
        </pc:spChg>
        <pc:spChg chg="mod">
          <ac:chgData name="ANTONINO INDELICATO" userId="78fdb576-f322-4c01-901e-05cf1ed96118" providerId="ADAL" clId="{0EF7DEF3-9EDF-4416-A45B-1F7EAFB316D1}" dt="2023-01-22T18:13:06.856" v="370" actId="571"/>
          <ac:spMkLst>
            <pc:docMk/>
            <pc:sldMk cId="1127636900" sldId="765"/>
            <ac:spMk id="111" creationId="{1D1B437D-F64A-4950-EAC6-A14F4AF6C087}"/>
          </ac:spMkLst>
        </pc:spChg>
        <pc:spChg chg="mod">
          <ac:chgData name="ANTONINO INDELICATO" userId="78fdb576-f322-4c01-901e-05cf1ed96118" providerId="ADAL" clId="{0EF7DEF3-9EDF-4416-A45B-1F7EAFB316D1}" dt="2023-01-22T18:13:06.856" v="370" actId="571"/>
          <ac:spMkLst>
            <pc:docMk/>
            <pc:sldMk cId="1127636900" sldId="765"/>
            <ac:spMk id="112" creationId="{EB0C6DAA-790B-ED5F-9593-AC562EFE0F4C}"/>
          </ac:spMkLst>
        </pc:spChg>
        <pc:spChg chg="mod">
          <ac:chgData name="ANTONINO INDELICATO" userId="78fdb576-f322-4c01-901e-05cf1ed96118" providerId="ADAL" clId="{0EF7DEF3-9EDF-4416-A45B-1F7EAFB316D1}" dt="2023-01-22T18:13:06.856" v="370" actId="571"/>
          <ac:spMkLst>
            <pc:docMk/>
            <pc:sldMk cId="1127636900" sldId="765"/>
            <ac:spMk id="113" creationId="{9E02B7C6-484E-2968-8B06-4B68C387E8EB}"/>
          </ac:spMkLst>
        </pc:spChg>
        <pc:spChg chg="mod">
          <ac:chgData name="ANTONINO INDELICATO" userId="78fdb576-f322-4c01-901e-05cf1ed96118" providerId="ADAL" clId="{0EF7DEF3-9EDF-4416-A45B-1F7EAFB316D1}" dt="2023-01-22T18:13:06.856" v="370" actId="571"/>
          <ac:spMkLst>
            <pc:docMk/>
            <pc:sldMk cId="1127636900" sldId="765"/>
            <ac:spMk id="114" creationId="{C6754492-6ABE-8421-D86F-C5163CDD02E7}"/>
          </ac:spMkLst>
        </pc:spChg>
        <pc:grpChg chg="del mod">
          <ac:chgData name="ANTONINO INDELICATO" userId="78fdb576-f322-4c01-901e-05cf1ed96118" providerId="ADAL" clId="{0EF7DEF3-9EDF-4416-A45B-1F7EAFB316D1}" dt="2023-01-22T18:02:54.598" v="289" actId="165"/>
          <ac:grpSpMkLst>
            <pc:docMk/>
            <pc:sldMk cId="1127636900" sldId="765"/>
            <ac:grpSpMk id="2" creationId="{2F0DDDEB-1ACB-1464-20A7-AA76B2933CF5}"/>
          </ac:grpSpMkLst>
        </pc:grpChg>
        <pc:grpChg chg="mod">
          <ac:chgData name="ANTONINO INDELICATO" userId="78fdb576-f322-4c01-901e-05cf1ed96118" providerId="ADAL" clId="{0EF7DEF3-9EDF-4416-A45B-1F7EAFB316D1}" dt="2023-01-22T18:13:06.856" v="370" actId="571"/>
          <ac:grpSpMkLst>
            <pc:docMk/>
            <pc:sldMk cId="1127636900" sldId="765"/>
            <ac:grpSpMk id="7" creationId="{6185A35F-32CA-CE3A-AF85-B4D1883E3706}"/>
          </ac:grpSpMkLst>
        </pc:grpChg>
        <pc:grpChg chg="mod">
          <ac:chgData name="ANTONINO INDELICATO" userId="78fdb576-f322-4c01-901e-05cf1ed96118" providerId="ADAL" clId="{0EF7DEF3-9EDF-4416-A45B-1F7EAFB316D1}" dt="2023-01-22T18:13:06.856" v="370" actId="571"/>
          <ac:grpSpMkLst>
            <pc:docMk/>
            <pc:sldMk cId="1127636900" sldId="765"/>
            <ac:grpSpMk id="10" creationId="{589C7D6B-25EF-185E-F8D8-58C21AAEA371}"/>
          </ac:grpSpMkLst>
        </pc:grpChg>
        <pc:grpChg chg="mod">
          <ac:chgData name="ANTONINO INDELICATO" userId="78fdb576-f322-4c01-901e-05cf1ed96118" providerId="ADAL" clId="{0EF7DEF3-9EDF-4416-A45B-1F7EAFB316D1}" dt="2023-01-22T18:13:06.856" v="370" actId="571"/>
          <ac:grpSpMkLst>
            <pc:docMk/>
            <pc:sldMk cId="1127636900" sldId="765"/>
            <ac:grpSpMk id="18" creationId="{46CEFF08-F63A-6075-2228-21CF1459C27E}"/>
          </ac:grpSpMkLst>
        </pc:grpChg>
        <pc:grpChg chg="mod">
          <ac:chgData name="ANTONINO INDELICATO" userId="78fdb576-f322-4c01-901e-05cf1ed96118" providerId="ADAL" clId="{0EF7DEF3-9EDF-4416-A45B-1F7EAFB316D1}" dt="2023-01-22T18:13:06.856" v="370" actId="571"/>
          <ac:grpSpMkLst>
            <pc:docMk/>
            <pc:sldMk cId="1127636900" sldId="765"/>
            <ac:grpSpMk id="19" creationId="{6D0E333A-FE69-22AB-40E8-8BF4197BA9B1}"/>
          </ac:grpSpMkLst>
        </pc:grpChg>
        <pc:grpChg chg="mod">
          <ac:chgData name="ANTONINO INDELICATO" userId="78fdb576-f322-4c01-901e-05cf1ed96118" providerId="ADAL" clId="{0EF7DEF3-9EDF-4416-A45B-1F7EAFB316D1}" dt="2023-01-22T18:13:06.856" v="370" actId="571"/>
          <ac:grpSpMkLst>
            <pc:docMk/>
            <pc:sldMk cId="1127636900" sldId="765"/>
            <ac:grpSpMk id="29" creationId="{1724EA14-D10C-F31D-9988-E946EA4AA041}"/>
          </ac:grpSpMkLst>
        </pc:grpChg>
        <pc:grpChg chg="mod">
          <ac:chgData name="ANTONINO INDELICATO" userId="78fdb576-f322-4c01-901e-05cf1ed96118" providerId="ADAL" clId="{0EF7DEF3-9EDF-4416-A45B-1F7EAFB316D1}" dt="2023-01-22T18:13:06.856" v="370" actId="571"/>
          <ac:grpSpMkLst>
            <pc:docMk/>
            <pc:sldMk cId="1127636900" sldId="765"/>
            <ac:grpSpMk id="31" creationId="{CE838551-0017-59AF-F6C7-6A01ECD3DB63}"/>
          </ac:grpSpMkLst>
        </pc:grpChg>
        <pc:grpChg chg="mod">
          <ac:chgData name="ANTONINO INDELICATO" userId="78fdb576-f322-4c01-901e-05cf1ed96118" providerId="ADAL" clId="{0EF7DEF3-9EDF-4416-A45B-1F7EAFB316D1}" dt="2023-01-22T18:13:06.856" v="370" actId="571"/>
          <ac:grpSpMkLst>
            <pc:docMk/>
            <pc:sldMk cId="1127636900" sldId="765"/>
            <ac:grpSpMk id="47" creationId="{24C5564F-CA0B-DC79-43FD-AAE6ADF4227C}"/>
          </ac:grpSpMkLst>
        </pc:grpChg>
        <pc:grpChg chg="mod">
          <ac:chgData name="ANTONINO INDELICATO" userId="78fdb576-f322-4c01-901e-05cf1ed96118" providerId="ADAL" clId="{0EF7DEF3-9EDF-4416-A45B-1F7EAFB316D1}" dt="2023-01-22T18:13:06.856" v="370" actId="571"/>
          <ac:grpSpMkLst>
            <pc:docMk/>
            <pc:sldMk cId="1127636900" sldId="765"/>
            <ac:grpSpMk id="54" creationId="{8A3A95E5-E52B-3290-9A03-0A7D0EB82BE1}"/>
          </ac:grpSpMkLst>
        </pc:grpChg>
        <pc:grpChg chg="mod">
          <ac:chgData name="ANTONINO INDELICATO" userId="78fdb576-f322-4c01-901e-05cf1ed96118" providerId="ADAL" clId="{0EF7DEF3-9EDF-4416-A45B-1F7EAFB316D1}" dt="2023-01-22T18:13:06.856" v="370" actId="571"/>
          <ac:grpSpMkLst>
            <pc:docMk/>
            <pc:sldMk cId="1127636900" sldId="765"/>
            <ac:grpSpMk id="55" creationId="{B66F1A48-1EC1-7112-0507-12AFC6DD769B}"/>
          </ac:grpSpMkLst>
        </pc:grpChg>
        <pc:grpChg chg="mod">
          <ac:chgData name="ANTONINO INDELICATO" userId="78fdb576-f322-4c01-901e-05cf1ed96118" providerId="ADAL" clId="{0EF7DEF3-9EDF-4416-A45B-1F7EAFB316D1}" dt="2023-01-22T18:13:06.856" v="370" actId="571"/>
          <ac:grpSpMkLst>
            <pc:docMk/>
            <pc:sldMk cId="1127636900" sldId="765"/>
            <ac:grpSpMk id="63" creationId="{8B2C2714-44E4-A672-00E4-A9CE67F621E0}"/>
          </ac:grpSpMkLst>
        </pc:grpChg>
        <pc:grpChg chg="mod">
          <ac:chgData name="ANTONINO INDELICATO" userId="78fdb576-f322-4c01-901e-05cf1ed96118" providerId="ADAL" clId="{0EF7DEF3-9EDF-4416-A45B-1F7EAFB316D1}" dt="2023-01-22T18:13:06.856" v="370" actId="571"/>
          <ac:grpSpMkLst>
            <pc:docMk/>
            <pc:sldMk cId="1127636900" sldId="765"/>
            <ac:grpSpMk id="65" creationId="{212FFE0E-6640-6E95-9CB9-4788FF42E73E}"/>
          </ac:grpSpMkLst>
        </pc:grpChg>
        <pc:grpChg chg="mod">
          <ac:chgData name="ANTONINO INDELICATO" userId="78fdb576-f322-4c01-901e-05cf1ed96118" providerId="ADAL" clId="{0EF7DEF3-9EDF-4416-A45B-1F7EAFB316D1}" dt="2023-01-22T18:13:06.856" v="370" actId="571"/>
          <ac:grpSpMkLst>
            <pc:docMk/>
            <pc:sldMk cId="1127636900" sldId="765"/>
            <ac:grpSpMk id="68" creationId="{EB948EF0-753C-6312-D46F-AD1573EBC3C5}"/>
          </ac:grpSpMkLst>
        </pc:grpChg>
        <pc:grpChg chg="mod">
          <ac:chgData name="ANTONINO INDELICATO" userId="78fdb576-f322-4c01-901e-05cf1ed96118" providerId="ADAL" clId="{0EF7DEF3-9EDF-4416-A45B-1F7EAFB316D1}" dt="2023-01-22T18:13:06.856" v="370" actId="571"/>
          <ac:grpSpMkLst>
            <pc:docMk/>
            <pc:sldMk cId="1127636900" sldId="765"/>
            <ac:grpSpMk id="78" creationId="{2A4356A5-EC1C-0860-6FAA-C7FBD4074485}"/>
          </ac:grpSpMkLst>
        </pc:grpChg>
        <pc:grpChg chg="mod">
          <ac:chgData name="ANTONINO INDELICATO" userId="78fdb576-f322-4c01-901e-05cf1ed96118" providerId="ADAL" clId="{0EF7DEF3-9EDF-4416-A45B-1F7EAFB316D1}" dt="2023-01-22T18:13:06.856" v="370" actId="571"/>
          <ac:grpSpMkLst>
            <pc:docMk/>
            <pc:sldMk cId="1127636900" sldId="765"/>
            <ac:grpSpMk id="79" creationId="{681C4A0D-8F6E-D90A-F832-DE71FB4FB5BD}"/>
          </ac:grpSpMkLst>
        </pc:grpChg>
        <pc:grpChg chg="mod">
          <ac:chgData name="ANTONINO INDELICATO" userId="78fdb576-f322-4c01-901e-05cf1ed96118" providerId="ADAL" clId="{0EF7DEF3-9EDF-4416-A45B-1F7EAFB316D1}" dt="2023-01-22T18:13:06.856" v="370" actId="571"/>
          <ac:grpSpMkLst>
            <pc:docMk/>
            <pc:sldMk cId="1127636900" sldId="765"/>
            <ac:grpSpMk id="91" creationId="{894D1B20-BA4D-D2AD-BCBC-0BF8FBEC4806}"/>
          </ac:grpSpMkLst>
        </pc:grpChg>
        <pc:grpChg chg="mod topLvl">
          <ac:chgData name="ANTONINO INDELICATO" userId="78fdb576-f322-4c01-901e-05cf1ed96118" providerId="ADAL" clId="{0EF7DEF3-9EDF-4416-A45B-1F7EAFB316D1}" dt="2023-01-22T18:13:06.856" v="370" actId="571"/>
          <ac:grpSpMkLst>
            <pc:docMk/>
            <pc:sldMk cId="1127636900" sldId="765"/>
            <ac:grpSpMk id="115" creationId="{C7234DE8-CA85-3DAE-BE88-6634144B0B18}"/>
          </ac:grpSpMkLst>
        </pc:grpChg>
        <pc:grpChg chg="del mod topLvl">
          <ac:chgData name="ANTONINO INDELICATO" userId="78fdb576-f322-4c01-901e-05cf1ed96118" providerId="ADAL" clId="{0EF7DEF3-9EDF-4416-A45B-1F7EAFB316D1}" dt="2023-01-22T18:03:10.175" v="290" actId="165"/>
          <ac:grpSpMkLst>
            <pc:docMk/>
            <pc:sldMk cId="1127636900" sldId="765"/>
            <ac:grpSpMk id="116" creationId="{E4306E1E-CEA7-3BB5-3381-18239AEFF3D5}"/>
          </ac:grpSpMkLst>
        </pc:grpChg>
        <pc:cxnChg chg="add mod">
          <ac:chgData name="ANTONINO INDELICATO" userId="78fdb576-f322-4c01-901e-05cf1ed96118" providerId="ADAL" clId="{0EF7DEF3-9EDF-4416-A45B-1F7EAFB316D1}" dt="2023-01-22T18:13:06.856" v="370" actId="571"/>
          <ac:cxnSpMkLst>
            <pc:docMk/>
            <pc:sldMk cId="1127636900" sldId="765"/>
            <ac:cxnSpMk id="2" creationId="{020654AF-51DB-3CD7-7044-81F4EB722021}"/>
          </ac:cxnSpMkLst>
        </pc:cxnChg>
        <pc:cxnChg chg="mod topLvl">
          <ac:chgData name="ANTONINO INDELICATO" userId="78fdb576-f322-4c01-901e-05cf1ed96118" providerId="ADAL" clId="{0EF7DEF3-9EDF-4416-A45B-1F7EAFB316D1}" dt="2023-01-22T18:02:54.598" v="289" actId="165"/>
          <ac:cxnSpMkLst>
            <pc:docMk/>
            <pc:sldMk cId="1127636900" sldId="765"/>
            <ac:cxnSpMk id="3" creationId="{4C311FE7-58C7-92A8-79C3-737A45A8C899}"/>
          </ac:cxnSpMkLst>
        </pc:cxnChg>
        <pc:cxnChg chg="add mod">
          <ac:chgData name="ANTONINO INDELICATO" userId="78fdb576-f322-4c01-901e-05cf1ed96118" providerId="ADAL" clId="{0EF7DEF3-9EDF-4416-A45B-1F7EAFB316D1}" dt="2023-01-22T18:13:06.856" v="370" actId="571"/>
          <ac:cxnSpMkLst>
            <pc:docMk/>
            <pc:sldMk cId="1127636900" sldId="765"/>
            <ac:cxnSpMk id="11" creationId="{ADE0105D-912F-B3CD-DA5D-308ACDAB8CB8}"/>
          </ac:cxnSpMkLst>
        </pc:cxnChg>
        <pc:cxnChg chg="mod topLvl">
          <ac:chgData name="ANTONINO INDELICATO" userId="78fdb576-f322-4c01-901e-05cf1ed96118" providerId="ADAL" clId="{0EF7DEF3-9EDF-4416-A45B-1F7EAFB316D1}" dt="2023-01-22T18:02:54.598" v="289" actId="165"/>
          <ac:cxnSpMkLst>
            <pc:docMk/>
            <pc:sldMk cId="1127636900" sldId="765"/>
            <ac:cxnSpMk id="12" creationId="{628C2132-9CB5-DBC1-1F2F-600A427D5A99}"/>
          </ac:cxnSpMkLst>
        </pc:cxnChg>
        <pc:cxnChg chg="add mod">
          <ac:chgData name="ANTONINO INDELICATO" userId="78fdb576-f322-4c01-901e-05cf1ed96118" providerId="ADAL" clId="{0EF7DEF3-9EDF-4416-A45B-1F7EAFB316D1}" dt="2023-01-22T18:13:06.856" v="370" actId="571"/>
          <ac:cxnSpMkLst>
            <pc:docMk/>
            <pc:sldMk cId="1127636900" sldId="765"/>
            <ac:cxnSpMk id="14" creationId="{ED03FA17-8A10-ABD8-0F5A-19EB57F4B017}"/>
          </ac:cxnSpMkLst>
        </pc:cxnChg>
        <pc:cxnChg chg="add mod">
          <ac:chgData name="ANTONINO INDELICATO" userId="78fdb576-f322-4c01-901e-05cf1ed96118" providerId="ADAL" clId="{0EF7DEF3-9EDF-4416-A45B-1F7EAFB316D1}" dt="2023-01-22T18:13:06.856" v="370" actId="571"/>
          <ac:cxnSpMkLst>
            <pc:docMk/>
            <pc:sldMk cId="1127636900" sldId="765"/>
            <ac:cxnSpMk id="16" creationId="{1B5A084A-190D-F3B4-0D0F-7DC68068605B}"/>
          </ac:cxnSpMkLst>
        </pc:cxnChg>
        <pc:cxnChg chg="del mod">
          <ac:chgData name="ANTONINO INDELICATO" userId="78fdb576-f322-4c01-901e-05cf1ed96118" providerId="ADAL" clId="{0EF7DEF3-9EDF-4416-A45B-1F7EAFB316D1}" dt="2023-01-22T18:01:13.411" v="277" actId="478"/>
          <ac:cxnSpMkLst>
            <pc:docMk/>
            <pc:sldMk cId="1127636900" sldId="765"/>
            <ac:cxnSpMk id="21" creationId="{D7973FB8-0AC3-E0AE-919A-D47317EE65C1}"/>
          </ac:cxnSpMkLst>
        </pc:cxnChg>
        <pc:cxnChg chg="add mod">
          <ac:chgData name="ANTONINO INDELICATO" userId="78fdb576-f322-4c01-901e-05cf1ed96118" providerId="ADAL" clId="{0EF7DEF3-9EDF-4416-A45B-1F7EAFB316D1}" dt="2023-01-22T18:13:06.856" v="370" actId="571"/>
          <ac:cxnSpMkLst>
            <pc:docMk/>
            <pc:sldMk cId="1127636900" sldId="765"/>
            <ac:cxnSpMk id="23" creationId="{16BB0E14-4CDB-CDA7-1D8D-FDEE6E3CB0F2}"/>
          </ac:cxnSpMkLst>
        </pc:cxnChg>
        <pc:cxnChg chg="add mod">
          <ac:chgData name="ANTONINO INDELICATO" userId="78fdb576-f322-4c01-901e-05cf1ed96118" providerId="ADAL" clId="{0EF7DEF3-9EDF-4416-A45B-1F7EAFB316D1}" dt="2023-01-22T18:13:06.856" v="370" actId="571"/>
          <ac:cxnSpMkLst>
            <pc:docMk/>
            <pc:sldMk cId="1127636900" sldId="765"/>
            <ac:cxnSpMk id="25" creationId="{C688C09A-FFF1-A49F-32F1-6FBCBC1E4EFE}"/>
          </ac:cxnSpMkLst>
        </pc:cxnChg>
        <pc:cxnChg chg="add mod">
          <ac:chgData name="ANTONINO INDELICATO" userId="78fdb576-f322-4c01-901e-05cf1ed96118" providerId="ADAL" clId="{0EF7DEF3-9EDF-4416-A45B-1F7EAFB316D1}" dt="2023-01-22T18:13:06.856" v="370" actId="571"/>
          <ac:cxnSpMkLst>
            <pc:docMk/>
            <pc:sldMk cId="1127636900" sldId="765"/>
            <ac:cxnSpMk id="26" creationId="{B943091B-1D2A-3A6B-8313-06CD8F7DE759}"/>
          </ac:cxnSpMkLst>
        </pc:cxnChg>
        <pc:cxnChg chg="add mod">
          <ac:chgData name="ANTONINO INDELICATO" userId="78fdb576-f322-4c01-901e-05cf1ed96118" providerId="ADAL" clId="{0EF7DEF3-9EDF-4416-A45B-1F7EAFB316D1}" dt="2023-01-22T18:13:06.856" v="370" actId="571"/>
          <ac:cxnSpMkLst>
            <pc:docMk/>
            <pc:sldMk cId="1127636900" sldId="765"/>
            <ac:cxnSpMk id="27" creationId="{5414229E-AF99-2E64-EED4-466ADD349E7A}"/>
          </ac:cxnSpMkLst>
        </pc:cxnChg>
        <pc:cxnChg chg="add mod">
          <ac:chgData name="ANTONINO INDELICATO" userId="78fdb576-f322-4c01-901e-05cf1ed96118" providerId="ADAL" clId="{0EF7DEF3-9EDF-4416-A45B-1F7EAFB316D1}" dt="2023-01-22T18:13:06.856" v="370" actId="571"/>
          <ac:cxnSpMkLst>
            <pc:docMk/>
            <pc:sldMk cId="1127636900" sldId="765"/>
            <ac:cxnSpMk id="33" creationId="{7707B2DC-950E-BD46-95D7-BB93A794DE59}"/>
          </ac:cxnSpMkLst>
        </pc:cxnChg>
        <pc:cxnChg chg="add mod">
          <ac:chgData name="ANTONINO INDELICATO" userId="78fdb576-f322-4c01-901e-05cf1ed96118" providerId="ADAL" clId="{0EF7DEF3-9EDF-4416-A45B-1F7EAFB316D1}" dt="2023-01-22T18:13:06.856" v="370" actId="571"/>
          <ac:cxnSpMkLst>
            <pc:docMk/>
            <pc:sldMk cId="1127636900" sldId="765"/>
            <ac:cxnSpMk id="34" creationId="{C6876652-D59F-3278-4498-2E66C683A021}"/>
          </ac:cxnSpMkLst>
        </pc:cxnChg>
        <pc:cxnChg chg="mod">
          <ac:chgData name="ANTONINO INDELICATO" userId="78fdb576-f322-4c01-901e-05cf1ed96118" providerId="ADAL" clId="{0EF7DEF3-9EDF-4416-A45B-1F7EAFB316D1}" dt="2023-01-22T18:13:06.856" v="370" actId="571"/>
          <ac:cxnSpMkLst>
            <pc:docMk/>
            <pc:sldMk cId="1127636900" sldId="765"/>
            <ac:cxnSpMk id="39" creationId="{1EFD8370-EF67-9F61-3267-CBD121FF3376}"/>
          </ac:cxnSpMkLst>
        </pc:cxnChg>
        <pc:cxnChg chg="add del mod">
          <ac:chgData name="ANTONINO INDELICATO" userId="78fdb576-f322-4c01-901e-05cf1ed96118" providerId="ADAL" clId="{0EF7DEF3-9EDF-4416-A45B-1F7EAFB316D1}" dt="2023-01-22T18:12:20.805" v="364" actId="478"/>
          <ac:cxnSpMkLst>
            <pc:docMk/>
            <pc:sldMk cId="1127636900" sldId="765"/>
            <ac:cxnSpMk id="41" creationId="{3D41E89B-D60E-4B57-4031-92F6D071219B}"/>
          </ac:cxnSpMkLst>
        </pc:cxnChg>
        <pc:cxnChg chg="add mod">
          <ac:chgData name="ANTONINO INDELICATO" userId="78fdb576-f322-4c01-901e-05cf1ed96118" providerId="ADAL" clId="{0EF7DEF3-9EDF-4416-A45B-1F7EAFB316D1}" dt="2023-01-22T18:13:06.856" v="370" actId="571"/>
          <ac:cxnSpMkLst>
            <pc:docMk/>
            <pc:sldMk cId="1127636900" sldId="765"/>
            <ac:cxnSpMk id="43" creationId="{365ECCF3-534A-3D0B-1CDC-35FEBA103961}"/>
          </ac:cxnSpMkLst>
        </pc:cxnChg>
        <pc:cxnChg chg="mod">
          <ac:chgData name="ANTONINO INDELICATO" userId="78fdb576-f322-4c01-901e-05cf1ed96118" providerId="ADAL" clId="{0EF7DEF3-9EDF-4416-A45B-1F7EAFB316D1}" dt="2023-01-22T18:13:06.856" v="370" actId="571"/>
          <ac:cxnSpMkLst>
            <pc:docMk/>
            <pc:sldMk cId="1127636900" sldId="765"/>
            <ac:cxnSpMk id="45" creationId="{A6E63308-E4AD-8396-35F7-2EEDF33BA97E}"/>
          </ac:cxnSpMkLst>
        </pc:cxnChg>
        <pc:cxnChg chg="del mod">
          <ac:chgData name="ANTONINO INDELICATO" userId="78fdb576-f322-4c01-901e-05cf1ed96118" providerId="ADAL" clId="{0EF7DEF3-9EDF-4416-A45B-1F7EAFB316D1}" dt="2023-01-22T18:01:37.315" v="282" actId="478"/>
          <ac:cxnSpMkLst>
            <pc:docMk/>
            <pc:sldMk cId="1127636900" sldId="765"/>
            <ac:cxnSpMk id="50" creationId="{AD771150-EC31-8DBC-869C-819F7D45C15E}"/>
          </ac:cxnSpMkLst>
        </pc:cxnChg>
        <pc:cxnChg chg="del mod">
          <ac:chgData name="ANTONINO INDELICATO" userId="78fdb576-f322-4c01-901e-05cf1ed96118" providerId="ADAL" clId="{0EF7DEF3-9EDF-4416-A45B-1F7EAFB316D1}" dt="2023-01-22T18:02:00.492" v="286" actId="478"/>
          <ac:cxnSpMkLst>
            <pc:docMk/>
            <pc:sldMk cId="1127636900" sldId="765"/>
            <ac:cxnSpMk id="53" creationId="{E9AE7E00-2791-BCFE-41A7-2A8C7917C475}"/>
          </ac:cxnSpMkLst>
        </pc:cxnChg>
        <pc:cxnChg chg="mod">
          <ac:chgData name="ANTONINO INDELICATO" userId="78fdb576-f322-4c01-901e-05cf1ed96118" providerId="ADAL" clId="{0EF7DEF3-9EDF-4416-A45B-1F7EAFB316D1}" dt="2023-01-22T18:13:06.856" v="370" actId="571"/>
          <ac:cxnSpMkLst>
            <pc:docMk/>
            <pc:sldMk cId="1127636900" sldId="765"/>
            <ac:cxnSpMk id="57" creationId="{58E5154A-5B11-0B7B-0DDB-5FD120566D34}"/>
          </ac:cxnSpMkLst>
        </pc:cxnChg>
        <pc:cxnChg chg="mod">
          <ac:chgData name="ANTONINO INDELICATO" userId="78fdb576-f322-4c01-901e-05cf1ed96118" providerId="ADAL" clId="{0EF7DEF3-9EDF-4416-A45B-1F7EAFB316D1}" dt="2023-01-22T18:13:06.856" v="370" actId="571"/>
          <ac:cxnSpMkLst>
            <pc:docMk/>
            <pc:sldMk cId="1127636900" sldId="765"/>
            <ac:cxnSpMk id="59" creationId="{4D0C7DD1-CA65-C20A-437E-249A058CB81F}"/>
          </ac:cxnSpMkLst>
        </pc:cxnChg>
        <pc:cxnChg chg="mod">
          <ac:chgData name="ANTONINO INDELICATO" userId="78fdb576-f322-4c01-901e-05cf1ed96118" providerId="ADAL" clId="{0EF7DEF3-9EDF-4416-A45B-1F7EAFB316D1}" dt="2023-01-22T18:13:06.856" v="370" actId="571"/>
          <ac:cxnSpMkLst>
            <pc:docMk/>
            <pc:sldMk cId="1127636900" sldId="765"/>
            <ac:cxnSpMk id="60" creationId="{A674E526-F12A-EBF6-E170-158A357A5224}"/>
          </ac:cxnSpMkLst>
        </pc:cxnChg>
        <pc:cxnChg chg="mod">
          <ac:chgData name="ANTONINO INDELICATO" userId="78fdb576-f322-4c01-901e-05cf1ed96118" providerId="ADAL" clId="{0EF7DEF3-9EDF-4416-A45B-1F7EAFB316D1}" dt="2023-01-22T18:13:06.856" v="370" actId="571"/>
          <ac:cxnSpMkLst>
            <pc:docMk/>
            <pc:sldMk cId="1127636900" sldId="765"/>
            <ac:cxnSpMk id="67" creationId="{F1820210-F5A0-0981-CEE9-063E0286F8B6}"/>
          </ac:cxnSpMkLst>
        </pc:cxnChg>
        <pc:cxnChg chg="del mod">
          <ac:chgData name="ANTONINO INDELICATO" userId="78fdb576-f322-4c01-901e-05cf1ed96118" providerId="ADAL" clId="{0EF7DEF3-9EDF-4416-A45B-1F7EAFB316D1}" dt="2023-01-22T18:09:27.400" v="333" actId="478"/>
          <ac:cxnSpMkLst>
            <pc:docMk/>
            <pc:sldMk cId="1127636900" sldId="765"/>
            <ac:cxnSpMk id="71" creationId="{6977E53F-9522-1BE0-0A08-3DA75073C498}"/>
          </ac:cxnSpMkLst>
        </pc:cxnChg>
        <pc:cxnChg chg="del mod">
          <ac:chgData name="ANTONINO INDELICATO" userId="78fdb576-f322-4c01-901e-05cf1ed96118" providerId="ADAL" clId="{0EF7DEF3-9EDF-4416-A45B-1F7EAFB316D1}" dt="2023-01-22T18:10:10.588" v="340" actId="478"/>
          <ac:cxnSpMkLst>
            <pc:docMk/>
            <pc:sldMk cId="1127636900" sldId="765"/>
            <ac:cxnSpMk id="76" creationId="{6846BB40-3EF3-C0D6-F99C-DE3A8A36F74A}"/>
          </ac:cxnSpMkLst>
        </pc:cxnChg>
        <pc:cxnChg chg="add mod">
          <ac:chgData name="ANTONINO INDELICATO" userId="78fdb576-f322-4c01-901e-05cf1ed96118" providerId="ADAL" clId="{0EF7DEF3-9EDF-4416-A45B-1F7EAFB316D1}" dt="2023-01-22T18:13:20.749" v="372" actId="14100"/>
          <ac:cxnSpMkLst>
            <pc:docMk/>
            <pc:sldMk cId="1127636900" sldId="765"/>
            <ac:cxnSpMk id="80" creationId="{9089DC93-6416-A0A1-2B66-6AAB3E712A94}"/>
          </ac:cxnSpMkLst>
        </pc:cxnChg>
        <pc:cxnChg chg="del mod">
          <ac:chgData name="ANTONINO INDELICATO" userId="78fdb576-f322-4c01-901e-05cf1ed96118" providerId="ADAL" clId="{0EF7DEF3-9EDF-4416-A45B-1F7EAFB316D1}" dt="2023-01-22T18:11:10.942" v="346" actId="478"/>
          <ac:cxnSpMkLst>
            <pc:docMk/>
            <pc:sldMk cId="1127636900" sldId="765"/>
            <ac:cxnSpMk id="87" creationId="{C6EBDF56-02F9-4F2C-02FC-B7DAACB43ABA}"/>
          </ac:cxnSpMkLst>
        </pc:cxnChg>
        <pc:cxnChg chg="del mod">
          <ac:chgData name="ANTONINO INDELICATO" userId="78fdb576-f322-4c01-901e-05cf1ed96118" providerId="ADAL" clId="{0EF7DEF3-9EDF-4416-A45B-1F7EAFB316D1}" dt="2023-01-22T18:05:58.488" v="300" actId="478"/>
          <ac:cxnSpMkLst>
            <pc:docMk/>
            <pc:sldMk cId="1127636900" sldId="765"/>
            <ac:cxnSpMk id="101" creationId="{39695C66-15E1-0C3D-32C3-108DEA998D58}"/>
          </ac:cxnSpMkLst>
        </pc:cxnChg>
        <pc:cxnChg chg="del mod">
          <ac:chgData name="ANTONINO INDELICATO" userId="78fdb576-f322-4c01-901e-05cf1ed96118" providerId="ADAL" clId="{0EF7DEF3-9EDF-4416-A45B-1F7EAFB316D1}" dt="2023-01-22T18:06:16.978" v="304" actId="478"/>
          <ac:cxnSpMkLst>
            <pc:docMk/>
            <pc:sldMk cId="1127636900" sldId="765"/>
            <ac:cxnSpMk id="103" creationId="{0E1402F3-A77D-3822-9786-E2077B63442A}"/>
          </ac:cxnSpMkLst>
        </pc:cxnChg>
        <pc:cxnChg chg="del mod">
          <ac:chgData name="ANTONINO INDELICATO" userId="78fdb576-f322-4c01-901e-05cf1ed96118" providerId="ADAL" clId="{0EF7DEF3-9EDF-4416-A45B-1F7EAFB316D1}" dt="2023-01-22T18:06:37.477" v="308" actId="478"/>
          <ac:cxnSpMkLst>
            <pc:docMk/>
            <pc:sldMk cId="1127636900" sldId="765"/>
            <ac:cxnSpMk id="105" creationId="{34104F1A-011D-2923-A4F7-5A27DD85F9FA}"/>
          </ac:cxnSpMkLst>
        </pc:cxnChg>
        <pc:cxnChg chg="del mod">
          <ac:chgData name="ANTONINO INDELICATO" userId="78fdb576-f322-4c01-901e-05cf1ed96118" providerId="ADAL" clId="{0EF7DEF3-9EDF-4416-A45B-1F7EAFB316D1}" dt="2023-01-22T18:05:28.021" v="293" actId="478"/>
          <ac:cxnSpMkLst>
            <pc:docMk/>
            <pc:sldMk cId="1127636900" sldId="765"/>
            <ac:cxnSpMk id="107" creationId="{FF55A7CF-13A4-C5EE-2720-09A34A441E8C}"/>
          </ac:cxnSpMkLst>
        </pc:cxnChg>
      </pc:sldChg>
      <pc:sldChg chg="addSp delSp modSp mod">
        <pc:chgData name="ANTONINO INDELICATO" userId="78fdb576-f322-4c01-901e-05cf1ed96118" providerId="ADAL" clId="{0EF7DEF3-9EDF-4416-A45B-1F7EAFB316D1}" dt="2023-01-22T18:19:01.892" v="390" actId="478"/>
        <pc:sldMkLst>
          <pc:docMk/>
          <pc:sldMk cId="4142973044" sldId="766"/>
        </pc:sldMkLst>
        <pc:spChg chg="mod">
          <ac:chgData name="ANTONINO INDELICATO" userId="78fdb576-f322-4c01-901e-05cf1ed96118" providerId="ADAL" clId="{0EF7DEF3-9EDF-4416-A45B-1F7EAFB316D1}" dt="2023-01-22T18:16:10.310" v="376" actId="571"/>
          <ac:spMkLst>
            <pc:docMk/>
            <pc:sldMk cId="4142973044" sldId="766"/>
            <ac:spMk id="11" creationId="{90A8E713-A7A2-CBCB-A6B7-1A1C6E8567AB}"/>
          </ac:spMkLst>
        </pc:spChg>
        <pc:spChg chg="mod">
          <ac:chgData name="ANTONINO INDELICATO" userId="78fdb576-f322-4c01-901e-05cf1ed96118" providerId="ADAL" clId="{0EF7DEF3-9EDF-4416-A45B-1F7EAFB316D1}" dt="2023-01-22T18:16:10.310" v="376" actId="571"/>
          <ac:spMkLst>
            <pc:docMk/>
            <pc:sldMk cId="4142973044" sldId="766"/>
            <ac:spMk id="14" creationId="{80233381-B95A-A243-6C3C-1E5A2530A940}"/>
          </ac:spMkLst>
        </pc:spChg>
        <pc:spChg chg="mod">
          <ac:chgData name="ANTONINO INDELICATO" userId="78fdb576-f322-4c01-901e-05cf1ed96118" providerId="ADAL" clId="{0EF7DEF3-9EDF-4416-A45B-1F7EAFB316D1}" dt="2023-01-22T18:16:10.310" v="376" actId="571"/>
          <ac:spMkLst>
            <pc:docMk/>
            <pc:sldMk cId="4142973044" sldId="766"/>
            <ac:spMk id="16" creationId="{7B2BCC9E-C27B-246D-98D6-1B226EFA4F18}"/>
          </ac:spMkLst>
        </pc:spChg>
        <pc:spChg chg="mod">
          <ac:chgData name="ANTONINO INDELICATO" userId="78fdb576-f322-4c01-901e-05cf1ed96118" providerId="ADAL" clId="{0EF7DEF3-9EDF-4416-A45B-1F7EAFB316D1}" dt="2023-01-22T18:16:10.310" v="376" actId="571"/>
          <ac:spMkLst>
            <pc:docMk/>
            <pc:sldMk cId="4142973044" sldId="766"/>
            <ac:spMk id="17" creationId="{8B3F6C94-AF72-E759-1A66-F590579EEB9F}"/>
          </ac:spMkLst>
        </pc:spChg>
        <pc:spChg chg="mod">
          <ac:chgData name="ANTONINO INDELICATO" userId="78fdb576-f322-4c01-901e-05cf1ed96118" providerId="ADAL" clId="{0EF7DEF3-9EDF-4416-A45B-1F7EAFB316D1}" dt="2023-01-22T18:16:10.310" v="376" actId="571"/>
          <ac:spMkLst>
            <pc:docMk/>
            <pc:sldMk cId="4142973044" sldId="766"/>
            <ac:spMk id="22" creationId="{BA95978F-5FD3-DAB1-0A69-6696DFCDDD4A}"/>
          </ac:spMkLst>
        </pc:spChg>
        <pc:spChg chg="mod">
          <ac:chgData name="ANTONINO INDELICATO" userId="78fdb576-f322-4c01-901e-05cf1ed96118" providerId="ADAL" clId="{0EF7DEF3-9EDF-4416-A45B-1F7EAFB316D1}" dt="2023-01-22T18:16:10.310" v="376" actId="571"/>
          <ac:spMkLst>
            <pc:docMk/>
            <pc:sldMk cId="4142973044" sldId="766"/>
            <ac:spMk id="23" creationId="{C0F1157C-911D-F887-CBBE-0A90959C5511}"/>
          </ac:spMkLst>
        </pc:spChg>
        <pc:spChg chg="mod">
          <ac:chgData name="ANTONINO INDELICATO" userId="78fdb576-f322-4c01-901e-05cf1ed96118" providerId="ADAL" clId="{0EF7DEF3-9EDF-4416-A45B-1F7EAFB316D1}" dt="2023-01-22T18:16:10.310" v="376" actId="571"/>
          <ac:spMkLst>
            <pc:docMk/>
            <pc:sldMk cId="4142973044" sldId="766"/>
            <ac:spMk id="24" creationId="{3BC098AF-958D-D9EF-C338-50F317390464}"/>
          </ac:spMkLst>
        </pc:spChg>
        <pc:spChg chg="mod">
          <ac:chgData name="ANTONINO INDELICATO" userId="78fdb576-f322-4c01-901e-05cf1ed96118" providerId="ADAL" clId="{0EF7DEF3-9EDF-4416-A45B-1F7EAFB316D1}" dt="2023-01-22T18:16:10.310" v="376" actId="571"/>
          <ac:spMkLst>
            <pc:docMk/>
            <pc:sldMk cId="4142973044" sldId="766"/>
            <ac:spMk id="25" creationId="{364FC510-BEF5-F756-20B4-0D3FF90E6902}"/>
          </ac:spMkLst>
        </pc:spChg>
        <pc:spChg chg="mod">
          <ac:chgData name="ANTONINO INDELICATO" userId="78fdb576-f322-4c01-901e-05cf1ed96118" providerId="ADAL" clId="{0EF7DEF3-9EDF-4416-A45B-1F7EAFB316D1}" dt="2023-01-22T18:16:10.310" v="376" actId="571"/>
          <ac:spMkLst>
            <pc:docMk/>
            <pc:sldMk cId="4142973044" sldId="766"/>
            <ac:spMk id="26" creationId="{4AB3CE21-B231-46F9-28B9-CB8B0DC5D06B}"/>
          </ac:spMkLst>
        </pc:spChg>
        <pc:spChg chg="mod">
          <ac:chgData name="ANTONINO INDELICATO" userId="78fdb576-f322-4c01-901e-05cf1ed96118" providerId="ADAL" clId="{0EF7DEF3-9EDF-4416-A45B-1F7EAFB316D1}" dt="2023-01-22T18:16:10.310" v="376" actId="571"/>
          <ac:spMkLst>
            <pc:docMk/>
            <pc:sldMk cId="4142973044" sldId="766"/>
            <ac:spMk id="27" creationId="{453D4B93-1B9A-5199-6588-984AF59A531F}"/>
          </ac:spMkLst>
        </pc:spChg>
        <pc:spChg chg="mod">
          <ac:chgData name="ANTONINO INDELICATO" userId="78fdb576-f322-4c01-901e-05cf1ed96118" providerId="ADAL" clId="{0EF7DEF3-9EDF-4416-A45B-1F7EAFB316D1}" dt="2023-01-22T18:16:10.310" v="376" actId="571"/>
          <ac:spMkLst>
            <pc:docMk/>
            <pc:sldMk cId="4142973044" sldId="766"/>
            <ac:spMk id="28" creationId="{67AAF707-FB3B-BB81-5ADC-23467F6D2B7F}"/>
          </ac:spMkLst>
        </pc:spChg>
        <pc:spChg chg="mod">
          <ac:chgData name="ANTONINO INDELICATO" userId="78fdb576-f322-4c01-901e-05cf1ed96118" providerId="ADAL" clId="{0EF7DEF3-9EDF-4416-A45B-1F7EAFB316D1}" dt="2023-01-22T18:16:10.310" v="376" actId="571"/>
          <ac:spMkLst>
            <pc:docMk/>
            <pc:sldMk cId="4142973044" sldId="766"/>
            <ac:spMk id="32" creationId="{1A1DBCCD-64E4-DA4E-EB8D-F8DA1B06C6CC}"/>
          </ac:spMkLst>
        </pc:spChg>
        <pc:spChg chg="mod">
          <ac:chgData name="ANTONINO INDELICATO" userId="78fdb576-f322-4c01-901e-05cf1ed96118" providerId="ADAL" clId="{0EF7DEF3-9EDF-4416-A45B-1F7EAFB316D1}" dt="2023-01-22T18:16:10.310" v="376" actId="571"/>
          <ac:spMkLst>
            <pc:docMk/>
            <pc:sldMk cId="4142973044" sldId="766"/>
            <ac:spMk id="33" creationId="{AFF3A6C2-DBC9-4464-A204-AB203CA2EB2A}"/>
          </ac:spMkLst>
        </pc:spChg>
        <pc:spChg chg="mod">
          <ac:chgData name="ANTONINO INDELICATO" userId="78fdb576-f322-4c01-901e-05cf1ed96118" providerId="ADAL" clId="{0EF7DEF3-9EDF-4416-A45B-1F7EAFB316D1}" dt="2023-01-22T18:16:10.310" v="376" actId="571"/>
          <ac:spMkLst>
            <pc:docMk/>
            <pc:sldMk cId="4142973044" sldId="766"/>
            <ac:spMk id="34" creationId="{0E806ADC-B75B-E47E-E683-CBC21FE4B3B8}"/>
          </ac:spMkLst>
        </pc:spChg>
        <pc:spChg chg="mod">
          <ac:chgData name="ANTONINO INDELICATO" userId="78fdb576-f322-4c01-901e-05cf1ed96118" providerId="ADAL" clId="{0EF7DEF3-9EDF-4416-A45B-1F7EAFB316D1}" dt="2023-01-22T18:16:10.310" v="376" actId="571"/>
          <ac:spMkLst>
            <pc:docMk/>
            <pc:sldMk cId="4142973044" sldId="766"/>
            <ac:spMk id="41" creationId="{E8339C7E-F84D-9D88-0DDB-6184AD3E433F}"/>
          </ac:spMkLst>
        </pc:spChg>
        <pc:spChg chg="mod">
          <ac:chgData name="ANTONINO INDELICATO" userId="78fdb576-f322-4c01-901e-05cf1ed96118" providerId="ADAL" clId="{0EF7DEF3-9EDF-4416-A45B-1F7EAFB316D1}" dt="2023-01-22T18:16:10.310" v="376" actId="571"/>
          <ac:spMkLst>
            <pc:docMk/>
            <pc:sldMk cId="4142973044" sldId="766"/>
            <ac:spMk id="80" creationId="{CB518821-D8D1-436B-43F1-B7DC5F896903}"/>
          </ac:spMkLst>
        </pc:spChg>
        <pc:spChg chg="mod">
          <ac:chgData name="ANTONINO INDELICATO" userId="78fdb576-f322-4c01-901e-05cf1ed96118" providerId="ADAL" clId="{0EF7DEF3-9EDF-4416-A45B-1F7EAFB316D1}" dt="2023-01-22T18:16:10.310" v="376" actId="571"/>
          <ac:spMkLst>
            <pc:docMk/>
            <pc:sldMk cId="4142973044" sldId="766"/>
            <ac:spMk id="81" creationId="{2A1F7699-78AF-8841-5CF7-AC1B905EE4D1}"/>
          </ac:spMkLst>
        </pc:spChg>
        <pc:spChg chg="mod">
          <ac:chgData name="ANTONINO INDELICATO" userId="78fdb576-f322-4c01-901e-05cf1ed96118" providerId="ADAL" clId="{0EF7DEF3-9EDF-4416-A45B-1F7EAFB316D1}" dt="2023-01-22T18:16:10.310" v="376" actId="571"/>
          <ac:spMkLst>
            <pc:docMk/>
            <pc:sldMk cId="4142973044" sldId="766"/>
            <ac:spMk id="84" creationId="{6D133393-CFF4-99EA-8E85-4B65BEF7D79B}"/>
          </ac:spMkLst>
        </pc:spChg>
        <pc:spChg chg="mod">
          <ac:chgData name="ANTONINO INDELICATO" userId="78fdb576-f322-4c01-901e-05cf1ed96118" providerId="ADAL" clId="{0EF7DEF3-9EDF-4416-A45B-1F7EAFB316D1}" dt="2023-01-22T18:16:10.310" v="376" actId="571"/>
          <ac:spMkLst>
            <pc:docMk/>
            <pc:sldMk cId="4142973044" sldId="766"/>
            <ac:spMk id="85" creationId="{FD39609D-0408-C040-B57A-2AD96EB8BF45}"/>
          </ac:spMkLst>
        </pc:spChg>
        <pc:spChg chg="mod">
          <ac:chgData name="ANTONINO INDELICATO" userId="78fdb576-f322-4c01-901e-05cf1ed96118" providerId="ADAL" clId="{0EF7DEF3-9EDF-4416-A45B-1F7EAFB316D1}" dt="2023-01-22T18:16:10.310" v="376" actId="571"/>
          <ac:spMkLst>
            <pc:docMk/>
            <pc:sldMk cId="4142973044" sldId="766"/>
            <ac:spMk id="89" creationId="{68787FA9-A3D6-A57C-C84C-D1A5F2495874}"/>
          </ac:spMkLst>
        </pc:spChg>
        <pc:spChg chg="mod">
          <ac:chgData name="ANTONINO INDELICATO" userId="78fdb576-f322-4c01-901e-05cf1ed96118" providerId="ADAL" clId="{0EF7DEF3-9EDF-4416-A45B-1F7EAFB316D1}" dt="2023-01-22T18:16:10.310" v="376" actId="571"/>
          <ac:spMkLst>
            <pc:docMk/>
            <pc:sldMk cId="4142973044" sldId="766"/>
            <ac:spMk id="90" creationId="{D26F33A9-464D-1157-6516-3B31E4FB097C}"/>
          </ac:spMkLst>
        </pc:spChg>
        <pc:spChg chg="mod">
          <ac:chgData name="ANTONINO INDELICATO" userId="78fdb576-f322-4c01-901e-05cf1ed96118" providerId="ADAL" clId="{0EF7DEF3-9EDF-4416-A45B-1F7EAFB316D1}" dt="2023-01-22T18:16:10.310" v="376" actId="571"/>
          <ac:spMkLst>
            <pc:docMk/>
            <pc:sldMk cId="4142973044" sldId="766"/>
            <ac:spMk id="92" creationId="{A3F4038E-B8FA-D716-706A-6307BF937B40}"/>
          </ac:spMkLst>
        </pc:spChg>
        <pc:spChg chg="mod">
          <ac:chgData name="ANTONINO INDELICATO" userId="78fdb576-f322-4c01-901e-05cf1ed96118" providerId="ADAL" clId="{0EF7DEF3-9EDF-4416-A45B-1F7EAFB316D1}" dt="2023-01-22T18:16:10.310" v="376" actId="571"/>
          <ac:spMkLst>
            <pc:docMk/>
            <pc:sldMk cId="4142973044" sldId="766"/>
            <ac:spMk id="93" creationId="{679BC124-80B4-DFE8-04A4-1D5608E15E78}"/>
          </ac:spMkLst>
        </pc:spChg>
        <pc:spChg chg="mod">
          <ac:chgData name="ANTONINO INDELICATO" userId="78fdb576-f322-4c01-901e-05cf1ed96118" providerId="ADAL" clId="{0EF7DEF3-9EDF-4416-A45B-1F7EAFB316D1}" dt="2023-01-22T18:16:10.310" v="376" actId="571"/>
          <ac:spMkLst>
            <pc:docMk/>
            <pc:sldMk cId="4142973044" sldId="766"/>
            <ac:spMk id="95" creationId="{3598ED73-8491-AEEB-1DFA-E99F60DCA92D}"/>
          </ac:spMkLst>
        </pc:spChg>
        <pc:spChg chg="mod">
          <ac:chgData name="ANTONINO INDELICATO" userId="78fdb576-f322-4c01-901e-05cf1ed96118" providerId="ADAL" clId="{0EF7DEF3-9EDF-4416-A45B-1F7EAFB316D1}" dt="2023-01-22T18:16:10.310" v="376" actId="571"/>
          <ac:spMkLst>
            <pc:docMk/>
            <pc:sldMk cId="4142973044" sldId="766"/>
            <ac:spMk id="98" creationId="{20804E92-57B5-D659-2E36-32A7A50F6979}"/>
          </ac:spMkLst>
        </pc:spChg>
        <pc:spChg chg="mod">
          <ac:chgData name="ANTONINO INDELICATO" userId="78fdb576-f322-4c01-901e-05cf1ed96118" providerId="ADAL" clId="{0EF7DEF3-9EDF-4416-A45B-1F7EAFB316D1}" dt="2023-01-22T18:16:10.310" v="376" actId="571"/>
          <ac:spMkLst>
            <pc:docMk/>
            <pc:sldMk cId="4142973044" sldId="766"/>
            <ac:spMk id="109" creationId="{11F19967-AF61-A296-D1CA-491037713BF6}"/>
          </ac:spMkLst>
        </pc:spChg>
        <pc:spChg chg="mod">
          <ac:chgData name="ANTONINO INDELICATO" userId="78fdb576-f322-4c01-901e-05cf1ed96118" providerId="ADAL" clId="{0EF7DEF3-9EDF-4416-A45B-1F7EAFB316D1}" dt="2023-01-22T18:16:10.310" v="376" actId="571"/>
          <ac:spMkLst>
            <pc:docMk/>
            <pc:sldMk cId="4142973044" sldId="766"/>
            <ac:spMk id="118" creationId="{8C96E664-02FF-D437-EC62-4D611CAD75FF}"/>
          </ac:spMkLst>
        </pc:spChg>
        <pc:spChg chg="mod">
          <ac:chgData name="ANTONINO INDELICATO" userId="78fdb576-f322-4c01-901e-05cf1ed96118" providerId="ADAL" clId="{0EF7DEF3-9EDF-4416-A45B-1F7EAFB316D1}" dt="2023-01-22T18:16:10.310" v="376" actId="571"/>
          <ac:spMkLst>
            <pc:docMk/>
            <pc:sldMk cId="4142973044" sldId="766"/>
            <ac:spMk id="121" creationId="{16FFC85B-EB1E-C27B-CF27-C0CF56AABED4}"/>
          </ac:spMkLst>
        </pc:spChg>
        <pc:spChg chg="mod">
          <ac:chgData name="ANTONINO INDELICATO" userId="78fdb576-f322-4c01-901e-05cf1ed96118" providerId="ADAL" clId="{0EF7DEF3-9EDF-4416-A45B-1F7EAFB316D1}" dt="2023-01-22T18:16:10.310" v="376" actId="571"/>
          <ac:spMkLst>
            <pc:docMk/>
            <pc:sldMk cId="4142973044" sldId="766"/>
            <ac:spMk id="122" creationId="{6E7589B3-A26A-D3B3-EC38-345EFE0A0345}"/>
          </ac:spMkLst>
        </pc:spChg>
        <pc:spChg chg="mod">
          <ac:chgData name="ANTONINO INDELICATO" userId="78fdb576-f322-4c01-901e-05cf1ed96118" providerId="ADAL" clId="{0EF7DEF3-9EDF-4416-A45B-1F7EAFB316D1}" dt="2023-01-22T18:16:10.310" v="376" actId="571"/>
          <ac:spMkLst>
            <pc:docMk/>
            <pc:sldMk cId="4142973044" sldId="766"/>
            <ac:spMk id="123" creationId="{96E52D28-52AD-52FD-05B1-BEB3DDB926A6}"/>
          </ac:spMkLst>
        </pc:spChg>
        <pc:spChg chg="mod">
          <ac:chgData name="ANTONINO INDELICATO" userId="78fdb576-f322-4c01-901e-05cf1ed96118" providerId="ADAL" clId="{0EF7DEF3-9EDF-4416-A45B-1F7EAFB316D1}" dt="2023-01-22T18:16:10.310" v="376" actId="571"/>
          <ac:spMkLst>
            <pc:docMk/>
            <pc:sldMk cId="4142973044" sldId="766"/>
            <ac:spMk id="126" creationId="{4E5DF2E9-2B85-B114-A0C9-64358F48433B}"/>
          </ac:spMkLst>
        </pc:spChg>
        <pc:spChg chg="mod">
          <ac:chgData name="ANTONINO INDELICATO" userId="78fdb576-f322-4c01-901e-05cf1ed96118" providerId="ADAL" clId="{0EF7DEF3-9EDF-4416-A45B-1F7EAFB316D1}" dt="2023-01-22T18:16:10.310" v="376" actId="571"/>
          <ac:spMkLst>
            <pc:docMk/>
            <pc:sldMk cId="4142973044" sldId="766"/>
            <ac:spMk id="127" creationId="{98C127D1-1A2E-2864-36ED-77270A905BC9}"/>
          </ac:spMkLst>
        </pc:spChg>
        <pc:spChg chg="mod">
          <ac:chgData name="ANTONINO INDELICATO" userId="78fdb576-f322-4c01-901e-05cf1ed96118" providerId="ADAL" clId="{0EF7DEF3-9EDF-4416-A45B-1F7EAFB316D1}" dt="2023-01-22T18:16:10.310" v="376" actId="571"/>
          <ac:spMkLst>
            <pc:docMk/>
            <pc:sldMk cId="4142973044" sldId="766"/>
            <ac:spMk id="128" creationId="{45831A23-4A0F-4659-3077-F77BC33FFE9F}"/>
          </ac:spMkLst>
        </pc:spChg>
        <pc:spChg chg="mod">
          <ac:chgData name="ANTONINO INDELICATO" userId="78fdb576-f322-4c01-901e-05cf1ed96118" providerId="ADAL" clId="{0EF7DEF3-9EDF-4416-A45B-1F7EAFB316D1}" dt="2023-01-22T18:16:10.310" v="376" actId="571"/>
          <ac:spMkLst>
            <pc:docMk/>
            <pc:sldMk cId="4142973044" sldId="766"/>
            <ac:spMk id="130" creationId="{AE35B944-FA6C-7B30-ABD2-95884AC7C3CC}"/>
          </ac:spMkLst>
        </pc:spChg>
        <pc:spChg chg="mod">
          <ac:chgData name="ANTONINO INDELICATO" userId="78fdb576-f322-4c01-901e-05cf1ed96118" providerId="ADAL" clId="{0EF7DEF3-9EDF-4416-A45B-1F7EAFB316D1}" dt="2023-01-22T18:16:10.310" v="376" actId="571"/>
          <ac:spMkLst>
            <pc:docMk/>
            <pc:sldMk cId="4142973044" sldId="766"/>
            <ac:spMk id="132" creationId="{E61B062B-B6E6-9487-83F3-0CBA014EF50A}"/>
          </ac:spMkLst>
        </pc:spChg>
        <pc:spChg chg="mod">
          <ac:chgData name="ANTONINO INDELICATO" userId="78fdb576-f322-4c01-901e-05cf1ed96118" providerId="ADAL" clId="{0EF7DEF3-9EDF-4416-A45B-1F7EAFB316D1}" dt="2023-01-22T18:16:10.310" v="376" actId="571"/>
          <ac:spMkLst>
            <pc:docMk/>
            <pc:sldMk cId="4142973044" sldId="766"/>
            <ac:spMk id="133" creationId="{E56D6A83-6070-DE3E-22E9-509E5AB0712F}"/>
          </ac:spMkLst>
        </pc:spChg>
        <pc:spChg chg="mod">
          <ac:chgData name="ANTONINO INDELICATO" userId="78fdb576-f322-4c01-901e-05cf1ed96118" providerId="ADAL" clId="{0EF7DEF3-9EDF-4416-A45B-1F7EAFB316D1}" dt="2023-01-22T18:16:10.310" v="376" actId="571"/>
          <ac:spMkLst>
            <pc:docMk/>
            <pc:sldMk cId="4142973044" sldId="766"/>
            <ac:spMk id="135" creationId="{8EA448BF-E792-5F6B-AEF8-0F05F8781C31}"/>
          </ac:spMkLst>
        </pc:spChg>
        <pc:spChg chg="mod">
          <ac:chgData name="ANTONINO INDELICATO" userId="78fdb576-f322-4c01-901e-05cf1ed96118" providerId="ADAL" clId="{0EF7DEF3-9EDF-4416-A45B-1F7EAFB316D1}" dt="2023-01-22T18:16:10.310" v="376" actId="571"/>
          <ac:spMkLst>
            <pc:docMk/>
            <pc:sldMk cId="4142973044" sldId="766"/>
            <ac:spMk id="136" creationId="{5DE0F046-3A33-3E8C-5C9B-21D9CA09D421}"/>
          </ac:spMkLst>
        </pc:spChg>
        <pc:spChg chg="mod">
          <ac:chgData name="ANTONINO INDELICATO" userId="78fdb576-f322-4c01-901e-05cf1ed96118" providerId="ADAL" clId="{0EF7DEF3-9EDF-4416-A45B-1F7EAFB316D1}" dt="2023-01-22T18:16:10.310" v="376" actId="571"/>
          <ac:spMkLst>
            <pc:docMk/>
            <pc:sldMk cId="4142973044" sldId="766"/>
            <ac:spMk id="139" creationId="{1DD51390-029A-E5E7-39DF-7F38C9AC8C74}"/>
          </ac:spMkLst>
        </pc:spChg>
        <pc:spChg chg="mod">
          <ac:chgData name="ANTONINO INDELICATO" userId="78fdb576-f322-4c01-901e-05cf1ed96118" providerId="ADAL" clId="{0EF7DEF3-9EDF-4416-A45B-1F7EAFB316D1}" dt="2023-01-22T18:16:10.310" v="376" actId="571"/>
          <ac:spMkLst>
            <pc:docMk/>
            <pc:sldMk cId="4142973044" sldId="766"/>
            <ac:spMk id="141" creationId="{B70544F6-863F-516E-FA2D-968DBE2ADA20}"/>
          </ac:spMkLst>
        </pc:spChg>
        <pc:spChg chg="mod">
          <ac:chgData name="ANTONINO INDELICATO" userId="78fdb576-f322-4c01-901e-05cf1ed96118" providerId="ADAL" clId="{0EF7DEF3-9EDF-4416-A45B-1F7EAFB316D1}" dt="2023-01-22T18:16:10.310" v="376" actId="571"/>
          <ac:spMkLst>
            <pc:docMk/>
            <pc:sldMk cId="4142973044" sldId="766"/>
            <ac:spMk id="143" creationId="{85170DC2-936F-8410-9CCC-83B3967D6F49}"/>
          </ac:spMkLst>
        </pc:spChg>
        <pc:spChg chg="mod">
          <ac:chgData name="ANTONINO INDELICATO" userId="78fdb576-f322-4c01-901e-05cf1ed96118" providerId="ADAL" clId="{0EF7DEF3-9EDF-4416-A45B-1F7EAFB316D1}" dt="2023-01-22T18:16:10.310" v="376" actId="571"/>
          <ac:spMkLst>
            <pc:docMk/>
            <pc:sldMk cId="4142973044" sldId="766"/>
            <ac:spMk id="144" creationId="{0200E0C0-DB6A-5C0F-3BD1-9FFDC6AC66D1}"/>
          </ac:spMkLst>
        </pc:spChg>
        <pc:spChg chg="mod">
          <ac:chgData name="ANTONINO INDELICATO" userId="78fdb576-f322-4c01-901e-05cf1ed96118" providerId="ADAL" clId="{0EF7DEF3-9EDF-4416-A45B-1F7EAFB316D1}" dt="2023-01-22T18:16:10.310" v="376" actId="571"/>
          <ac:spMkLst>
            <pc:docMk/>
            <pc:sldMk cId="4142973044" sldId="766"/>
            <ac:spMk id="145" creationId="{30C7CE3A-5CD9-29A9-A09A-843DF80DCDBF}"/>
          </ac:spMkLst>
        </pc:spChg>
        <pc:spChg chg="mod">
          <ac:chgData name="ANTONINO INDELICATO" userId="78fdb576-f322-4c01-901e-05cf1ed96118" providerId="ADAL" clId="{0EF7DEF3-9EDF-4416-A45B-1F7EAFB316D1}" dt="2023-01-22T18:16:10.310" v="376" actId="571"/>
          <ac:spMkLst>
            <pc:docMk/>
            <pc:sldMk cId="4142973044" sldId="766"/>
            <ac:spMk id="146" creationId="{A37DB5B1-C3A3-9829-F8A5-50846B2B2D54}"/>
          </ac:spMkLst>
        </pc:spChg>
        <pc:spChg chg="mod">
          <ac:chgData name="ANTONINO INDELICATO" userId="78fdb576-f322-4c01-901e-05cf1ed96118" providerId="ADAL" clId="{0EF7DEF3-9EDF-4416-A45B-1F7EAFB316D1}" dt="2023-01-22T18:16:10.310" v="376" actId="571"/>
          <ac:spMkLst>
            <pc:docMk/>
            <pc:sldMk cId="4142973044" sldId="766"/>
            <ac:spMk id="148" creationId="{06F8BFE6-F0B4-22DC-FA8F-FCEE365ADF73}"/>
          </ac:spMkLst>
        </pc:spChg>
        <pc:spChg chg="mod">
          <ac:chgData name="ANTONINO INDELICATO" userId="78fdb576-f322-4c01-901e-05cf1ed96118" providerId="ADAL" clId="{0EF7DEF3-9EDF-4416-A45B-1F7EAFB316D1}" dt="2023-01-22T18:16:10.310" v="376" actId="571"/>
          <ac:spMkLst>
            <pc:docMk/>
            <pc:sldMk cId="4142973044" sldId="766"/>
            <ac:spMk id="149" creationId="{234FC8AB-ED9F-7D90-7392-78320200FB09}"/>
          </ac:spMkLst>
        </pc:spChg>
        <pc:spChg chg="add del mod">
          <ac:chgData name="ANTONINO INDELICATO" userId="78fdb576-f322-4c01-901e-05cf1ed96118" providerId="ADAL" clId="{0EF7DEF3-9EDF-4416-A45B-1F7EAFB316D1}" dt="2023-01-22T18:19:01.892" v="390" actId="478"/>
          <ac:spMkLst>
            <pc:docMk/>
            <pc:sldMk cId="4142973044" sldId="766"/>
            <ac:spMk id="170" creationId="{8590829E-6D3C-0AC3-895A-6A5C67A76477}"/>
          </ac:spMkLst>
        </pc:spChg>
        <pc:grpChg chg="mod">
          <ac:chgData name="ANTONINO INDELICATO" userId="78fdb576-f322-4c01-901e-05cf1ed96118" providerId="ADAL" clId="{0EF7DEF3-9EDF-4416-A45B-1F7EAFB316D1}" dt="2023-01-22T18:16:10.310" v="376" actId="571"/>
          <ac:grpSpMkLst>
            <pc:docMk/>
            <pc:sldMk cId="4142973044" sldId="766"/>
            <ac:grpSpMk id="6" creationId="{BB6250F7-D0FC-5147-0F70-825313C12EB6}"/>
          </ac:grpSpMkLst>
        </pc:grpChg>
        <pc:grpChg chg="mod">
          <ac:chgData name="ANTONINO INDELICATO" userId="78fdb576-f322-4c01-901e-05cf1ed96118" providerId="ADAL" clId="{0EF7DEF3-9EDF-4416-A45B-1F7EAFB316D1}" dt="2023-01-22T18:16:10.310" v="376" actId="571"/>
          <ac:grpSpMkLst>
            <pc:docMk/>
            <pc:sldMk cId="4142973044" sldId="766"/>
            <ac:grpSpMk id="9" creationId="{F4E0A0EE-E1A3-03F5-005D-8324986F9C79}"/>
          </ac:grpSpMkLst>
        </pc:grpChg>
        <pc:grpChg chg="mod">
          <ac:chgData name="ANTONINO INDELICATO" userId="78fdb576-f322-4c01-901e-05cf1ed96118" providerId="ADAL" clId="{0EF7DEF3-9EDF-4416-A45B-1F7EAFB316D1}" dt="2023-01-22T18:16:10.310" v="376" actId="571"/>
          <ac:grpSpMkLst>
            <pc:docMk/>
            <pc:sldMk cId="4142973044" sldId="766"/>
            <ac:grpSpMk id="43" creationId="{E7193900-339C-BF77-4EEF-D30237803C39}"/>
          </ac:grpSpMkLst>
        </pc:grpChg>
        <pc:grpChg chg="mod">
          <ac:chgData name="ANTONINO INDELICATO" userId="78fdb576-f322-4c01-901e-05cf1ed96118" providerId="ADAL" clId="{0EF7DEF3-9EDF-4416-A45B-1F7EAFB316D1}" dt="2023-01-22T18:16:10.310" v="376" actId="571"/>
          <ac:grpSpMkLst>
            <pc:docMk/>
            <pc:sldMk cId="4142973044" sldId="766"/>
            <ac:grpSpMk id="82" creationId="{CCC5DF2D-C95B-8C5E-F387-FEAF91987140}"/>
          </ac:grpSpMkLst>
        </pc:grpChg>
        <pc:grpChg chg="mod">
          <ac:chgData name="ANTONINO INDELICATO" userId="78fdb576-f322-4c01-901e-05cf1ed96118" providerId="ADAL" clId="{0EF7DEF3-9EDF-4416-A45B-1F7EAFB316D1}" dt="2023-01-22T18:16:10.310" v="376" actId="571"/>
          <ac:grpSpMkLst>
            <pc:docMk/>
            <pc:sldMk cId="4142973044" sldId="766"/>
            <ac:grpSpMk id="83" creationId="{3245D16A-90BF-DDE7-78E5-1BF71A5EC74A}"/>
          </ac:grpSpMkLst>
        </pc:grpChg>
        <pc:grpChg chg="mod">
          <ac:chgData name="ANTONINO INDELICATO" userId="78fdb576-f322-4c01-901e-05cf1ed96118" providerId="ADAL" clId="{0EF7DEF3-9EDF-4416-A45B-1F7EAFB316D1}" dt="2023-01-22T18:16:10.310" v="376" actId="571"/>
          <ac:grpSpMkLst>
            <pc:docMk/>
            <pc:sldMk cId="4142973044" sldId="766"/>
            <ac:grpSpMk id="94" creationId="{58EE9D9C-A8FA-1567-785F-F9736A1F84A3}"/>
          </ac:grpSpMkLst>
        </pc:grpChg>
        <pc:grpChg chg="mod">
          <ac:chgData name="ANTONINO INDELICATO" userId="78fdb576-f322-4c01-901e-05cf1ed96118" providerId="ADAL" clId="{0EF7DEF3-9EDF-4416-A45B-1F7EAFB316D1}" dt="2023-01-22T18:16:10.310" v="376" actId="571"/>
          <ac:grpSpMkLst>
            <pc:docMk/>
            <pc:sldMk cId="4142973044" sldId="766"/>
            <ac:grpSpMk id="97" creationId="{6AFD37E4-31E6-97E5-D901-AE8C88CA3C18}"/>
          </ac:grpSpMkLst>
        </pc:grpChg>
        <pc:grpChg chg="mod">
          <ac:chgData name="ANTONINO INDELICATO" userId="78fdb576-f322-4c01-901e-05cf1ed96118" providerId="ADAL" clId="{0EF7DEF3-9EDF-4416-A45B-1F7EAFB316D1}" dt="2023-01-22T18:16:10.310" v="376" actId="571"/>
          <ac:grpSpMkLst>
            <pc:docMk/>
            <pc:sldMk cId="4142973044" sldId="766"/>
            <ac:grpSpMk id="108" creationId="{9C2B177C-2C86-74AA-0B0C-488DE8BAD00F}"/>
          </ac:grpSpMkLst>
        </pc:grpChg>
        <pc:grpChg chg="mod">
          <ac:chgData name="ANTONINO INDELICATO" userId="78fdb576-f322-4c01-901e-05cf1ed96118" providerId="ADAL" clId="{0EF7DEF3-9EDF-4416-A45B-1F7EAFB316D1}" dt="2023-01-22T18:16:10.310" v="376" actId="571"/>
          <ac:grpSpMkLst>
            <pc:docMk/>
            <pc:sldMk cId="4142973044" sldId="766"/>
            <ac:grpSpMk id="124" creationId="{25618132-F47E-D59E-DF34-444AC1DB7B40}"/>
          </ac:grpSpMkLst>
        </pc:grpChg>
        <pc:grpChg chg="mod">
          <ac:chgData name="ANTONINO INDELICATO" userId="78fdb576-f322-4c01-901e-05cf1ed96118" providerId="ADAL" clId="{0EF7DEF3-9EDF-4416-A45B-1F7EAFB316D1}" dt="2023-01-22T18:16:10.310" v="376" actId="571"/>
          <ac:grpSpMkLst>
            <pc:docMk/>
            <pc:sldMk cId="4142973044" sldId="766"/>
            <ac:grpSpMk id="125" creationId="{57D97134-936F-0673-F697-29B53545B7AB}"/>
          </ac:grpSpMkLst>
        </pc:grpChg>
        <pc:grpChg chg="mod">
          <ac:chgData name="ANTONINO INDELICATO" userId="78fdb576-f322-4c01-901e-05cf1ed96118" providerId="ADAL" clId="{0EF7DEF3-9EDF-4416-A45B-1F7EAFB316D1}" dt="2023-01-22T18:16:10.310" v="376" actId="571"/>
          <ac:grpSpMkLst>
            <pc:docMk/>
            <pc:sldMk cId="4142973044" sldId="766"/>
            <ac:grpSpMk id="129" creationId="{0ABFAABC-69EF-61E0-B383-EEE679ECB198}"/>
          </ac:grpSpMkLst>
        </pc:grpChg>
        <pc:grpChg chg="mod">
          <ac:chgData name="ANTONINO INDELICATO" userId="78fdb576-f322-4c01-901e-05cf1ed96118" providerId="ADAL" clId="{0EF7DEF3-9EDF-4416-A45B-1F7EAFB316D1}" dt="2023-01-22T18:16:10.310" v="376" actId="571"/>
          <ac:grpSpMkLst>
            <pc:docMk/>
            <pc:sldMk cId="4142973044" sldId="766"/>
            <ac:grpSpMk id="134" creationId="{139C64A5-011E-BF52-9A9B-1721A35FEC4F}"/>
          </ac:grpSpMkLst>
        </pc:grpChg>
        <pc:grpChg chg="mod">
          <ac:chgData name="ANTONINO INDELICATO" userId="78fdb576-f322-4c01-901e-05cf1ed96118" providerId="ADAL" clId="{0EF7DEF3-9EDF-4416-A45B-1F7EAFB316D1}" dt="2023-01-22T18:16:10.310" v="376" actId="571"/>
          <ac:grpSpMkLst>
            <pc:docMk/>
            <pc:sldMk cId="4142973044" sldId="766"/>
            <ac:grpSpMk id="137" creationId="{2623C375-E9D7-131F-841D-0699589A13CB}"/>
          </ac:grpSpMkLst>
        </pc:grpChg>
        <pc:grpChg chg="mod">
          <ac:chgData name="ANTONINO INDELICATO" userId="78fdb576-f322-4c01-901e-05cf1ed96118" providerId="ADAL" clId="{0EF7DEF3-9EDF-4416-A45B-1F7EAFB316D1}" dt="2023-01-22T18:16:10.310" v="376" actId="571"/>
          <ac:grpSpMkLst>
            <pc:docMk/>
            <pc:sldMk cId="4142973044" sldId="766"/>
            <ac:grpSpMk id="138" creationId="{79FA9663-9F5A-48C0-AB71-199BE4015594}"/>
          </ac:grpSpMkLst>
        </pc:grpChg>
        <pc:grpChg chg="mod">
          <ac:chgData name="ANTONINO INDELICATO" userId="78fdb576-f322-4c01-901e-05cf1ed96118" providerId="ADAL" clId="{0EF7DEF3-9EDF-4416-A45B-1F7EAFB316D1}" dt="2023-01-22T18:16:10.310" v="376" actId="571"/>
          <ac:grpSpMkLst>
            <pc:docMk/>
            <pc:sldMk cId="4142973044" sldId="766"/>
            <ac:grpSpMk id="140" creationId="{CC40B084-3F1A-91F4-3402-067460E48301}"/>
          </ac:grpSpMkLst>
        </pc:grpChg>
        <pc:grpChg chg="mod">
          <ac:chgData name="ANTONINO INDELICATO" userId="78fdb576-f322-4c01-901e-05cf1ed96118" providerId="ADAL" clId="{0EF7DEF3-9EDF-4416-A45B-1F7EAFB316D1}" dt="2023-01-22T18:16:10.310" v="376" actId="571"/>
          <ac:grpSpMkLst>
            <pc:docMk/>
            <pc:sldMk cId="4142973044" sldId="766"/>
            <ac:grpSpMk id="142" creationId="{D634AD7A-0311-90AA-1C5D-07B6BA49AF8E}"/>
          </ac:grpSpMkLst>
        </pc:grpChg>
        <pc:cxnChg chg="mod">
          <ac:chgData name="ANTONINO INDELICATO" userId="78fdb576-f322-4c01-901e-05cf1ed96118" providerId="ADAL" clId="{0EF7DEF3-9EDF-4416-A45B-1F7EAFB316D1}" dt="2023-01-22T18:16:10.310" v="376" actId="571"/>
          <ac:cxnSpMkLst>
            <pc:docMk/>
            <pc:sldMk cId="4142973044" sldId="766"/>
            <ac:cxnSpMk id="96" creationId="{900C1682-FB3A-683A-308B-57F283E6086E}"/>
          </ac:cxnSpMkLst>
        </pc:cxnChg>
        <pc:cxnChg chg="mod">
          <ac:chgData name="ANTONINO INDELICATO" userId="78fdb576-f322-4c01-901e-05cf1ed96118" providerId="ADAL" clId="{0EF7DEF3-9EDF-4416-A45B-1F7EAFB316D1}" dt="2023-01-22T18:16:10.310" v="376" actId="571"/>
          <ac:cxnSpMkLst>
            <pc:docMk/>
            <pc:sldMk cId="4142973044" sldId="766"/>
            <ac:cxnSpMk id="117" creationId="{C0173E6F-F955-1914-4FD4-E3124738CDDC}"/>
          </ac:cxnSpMkLst>
        </pc:cxnChg>
        <pc:cxnChg chg="mod">
          <ac:chgData name="ANTONINO INDELICATO" userId="78fdb576-f322-4c01-901e-05cf1ed96118" providerId="ADAL" clId="{0EF7DEF3-9EDF-4416-A45B-1F7EAFB316D1}" dt="2023-01-22T18:16:10.310" v="376" actId="571"/>
          <ac:cxnSpMkLst>
            <pc:docMk/>
            <pc:sldMk cId="4142973044" sldId="766"/>
            <ac:cxnSpMk id="119" creationId="{8AC6A63B-8696-C816-A4B9-5D02A1DEE44A}"/>
          </ac:cxnSpMkLst>
        </pc:cxnChg>
        <pc:cxnChg chg="mod">
          <ac:chgData name="ANTONINO INDELICATO" userId="78fdb576-f322-4c01-901e-05cf1ed96118" providerId="ADAL" clId="{0EF7DEF3-9EDF-4416-A45B-1F7EAFB316D1}" dt="2023-01-22T18:16:10.310" v="376" actId="571"/>
          <ac:cxnSpMkLst>
            <pc:docMk/>
            <pc:sldMk cId="4142973044" sldId="766"/>
            <ac:cxnSpMk id="120" creationId="{816ABB5A-F222-C403-195D-30C1E6272E68}"/>
          </ac:cxnSpMkLst>
        </pc:cxnChg>
        <pc:cxnChg chg="mod">
          <ac:chgData name="ANTONINO INDELICATO" userId="78fdb576-f322-4c01-901e-05cf1ed96118" providerId="ADAL" clId="{0EF7DEF3-9EDF-4416-A45B-1F7EAFB316D1}" dt="2023-01-22T18:16:10.310" v="376" actId="571"/>
          <ac:cxnSpMkLst>
            <pc:docMk/>
            <pc:sldMk cId="4142973044" sldId="766"/>
            <ac:cxnSpMk id="131" creationId="{6AECF2FC-1324-F566-A831-77E95A0938CE}"/>
          </ac:cxnSpMkLst>
        </pc:cxnChg>
        <pc:cxnChg chg="mod">
          <ac:chgData name="ANTONINO INDELICATO" userId="78fdb576-f322-4c01-901e-05cf1ed96118" providerId="ADAL" clId="{0EF7DEF3-9EDF-4416-A45B-1F7EAFB316D1}" dt="2023-01-22T18:16:10.310" v="376" actId="571"/>
          <ac:cxnSpMkLst>
            <pc:docMk/>
            <pc:sldMk cId="4142973044" sldId="766"/>
            <ac:cxnSpMk id="147" creationId="{F5045EF1-B35D-3D35-B047-F4CA8909459F}"/>
          </ac:cxnSpMkLst>
        </pc:cxnChg>
        <pc:cxnChg chg="mod">
          <ac:chgData name="ANTONINO INDELICATO" userId="78fdb576-f322-4c01-901e-05cf1ed96118" providerId="ADAL" clId="{0EF7DEF3-9EDF-4416-A45B-1F7EAFB316D1}" dt="2023-01-22T18:16:10.310" v="376" actId="571"/>
          <ac:cxnSpMkLst>
            <pc:docMk/>
            <pc:sldMk cId="4142973044" sldId="766"/>
            <ac:cxnSpMk id="150" creationId="{D1F94320-938E-DD20-8F66-C4EFA694720F}"/>
          </ac:cxnSpMkLst>
        </pc:cxnChg>
        <pc:cxnChg chg="mod">
          <ac:chgData name="ANTONINO INDELICATO" userId="78fdb576-f322-4c01-901e-05cf1ed96118" providerId="ADAL" clId="{0EF7DEF3-9EDF-4416-A45B-1F7EAFB316D1}" dt="2023-01-22T18:16:10.310" v="376" actId="571"/>
          <ac:cxnSpMkLst>
            <pc:docMk/>
            <pc:sldMk cId="4142973044" sldId="766"/>
            <ac:cxnSpMk id="151" creationId="{FBB4952C-0078-9320-B268-04B30F9DB813}"/>
          </ac:cxnSpMkLst>
        </pc:cxnChg>
        <pc:cxnChg chg="mod">
          <ac:chgData name="ANTONINO INDELICATO" userId="78fdb576-f322-4c01-901e-05cf1ed96118" providerId="ADAL" clId="{0EF7DEF3-9EDF-4416-A45B-1F7EAFB316D1}" dt="2023-01-22T18:16:10.310" v="376" actId="571"/>
          <ac:cxnSpMkLst>
            <pc:docMk/>
            <pc:sldMk cId="4142973044" sldId="766"/>
            <ac:cxnSpMk id="152" creationId="{752E9F27-8063-48F9-F289-9856339393E4}"/>
          </ac:cxnSpMkLst>
        </pc:cxnChg>
        <pc:cxnChg chg="mod">
          <ac:chgData name="ANTONINO INDELICATO" userId="78fdb576-f322-4c01-901e-05cf1ed96118" providerId="ADAL" clId="{0EF7DEF3-9EDF-4416-A45B-1F7EAFB316D1}" dt="2023-01-22T18:16:10.310" v="376" actId="571"/>
          <ac:cxnSpMkLst>
            <pc:docMk/>
            <pc:sldMk cId="4142973044" sldId="766"/>
            <ac:cxnSpMk id="153" creationId="{279BBF0A-D559-606D-E462-F19117EE68F9}"/>
          </ac:cxnSpMkLst>
        </pc:cxnChg>
        <pc:cxnChg chg="mod">
          <ac:chgData name="ANTONINO INDELICATO" userId="78fdb576-f322-4c01-901e-05cf1ed96118" providerId="ADAL" clId="{0EF7DEF3-9EDF-4416-A45B-1F7EAFB316D1}" dt="2023-01-22T18:16:10.310" v="376" actId="571"/>
          <ac:cxnSpMkLst>
            <pc:docMk/>
            <pc:sldMk cId="4142973044" sldId="766"/>
            <ac:cxnSpMk id="154" creationId="{D5708C3D-AB06-71E0-2AB2-803CD0AF02B8}"/>
          </ac:cxnSpMkLst>
        </pc:cxnChg>
        <pc:cxnChg chg="mod">
          <ac:chgData name="ANTONINO INDELICATO" userId="78fdb576-f322-4c01-901e-05cf1ed96118" providerId="ADAL" clId="{0EF7DEF3-9EDF-4416-A45B-1F7EAFB316D1}" dt="2023-01-22T18:16:10.310" v="376" actId="571"/>
          <ac:cxnSpMkLst>
            <pc:docMk/>
            <pc:sldMk cId="4142973044" sldId="766"/>
            <ac:cxnSpMk id="155" creationId="{8AA48793-6647-A2E1-6091-15FC96351072}"/>
          </ac:cxnSpMkLst>
        </pc:cxnChg>
        <pc:cxnChg chg="mod">
          <ac:chgData name="ANTONINO INDELICATO" userId="78fdb576-f322-4c01-901e-05cf1ed96118" providerId="ADAL" clId="{0EF7DEF3-9EDF-4416-A45B-1F7EAFB316D1}" dt="2023-01-22T18:16:10.310" v="376" actId="571"/>
          <ac:cxnSpMkLst>
            <pc:docMk/>
            <pc:sldMk cId="4142973044" sldId="766"/>
            <ac:cxnSpMk id="156" creationId="{37D4D7CF-0F2C-2F00-E066-B26B3D39758C}"/>
          </ac:cxnSpMkLst>
        </pc:cxnChg>
        <pc:cxnChg chg="mod">
          <ac:chgData name="ANTONINO INDELICATO" userId="78fdb576-f322-4c01-901e-05cf1ed96118" providerId="ADAL" clId="{0EF7DEF3-9EDF-4416-A45B-1F7EAFB316D1}" dt="2023-01-22T18:16:10.310" v="376" actId="571"/>
          <ac:cxnSpMkLst>
            <pc:docMk/>
            <pc:sldMk cId="4142973044" sldId="766"/>
            <ac:cxnSpMk id="157" creationId="{0A38FC8C-5D63-A34A-3123-3B609FCBCF82}"/>
          </ac:cxnSpMkLst>
        </pc:cxnChg>
        <pc:cxnChg chg="mod">
          <ac:chgData name="ANTONINO INDELICATO" userId="78fdb576-f322-4c01-901e-05cf1ed96118" providerId="ADAL" clId="{0EF7DEF3-9EDF-4416-A45B-1F7EAFB316D1}" dt="2023-01-22T18:16:10.310" v="376" actId="571"/>
          <ac:cxnSpMkLst>
            <pc:docMk/>
            <pc:sldMk cId="4142973044" sldId="766"/>
            <ac:cxnSpMk id="158" creationId="{1B616073-5F4E-2659-33BC-52D232724A36}"/>
          </ac:cxnSpMkLst>
        </pc:cxnChg>
        <pc:cxnChg chg="mod">
          <ac:chgData name="ANTONINO INDELICATO" userId="78fdb576-f322-4c01-901e-05cf1ed96118" providerId="ADAL" clId="{0EF7DEF3-9EDF-4416-A45B-1F7EAFB316D1}" dt="2023-01-22T18:16:10.310" v="376" actId="571"/>
          <ac:cxnSpMkLst>
            <pc:docMk/>
            <pc:sldMk cId="4142973044" sldId="766"/>
            <ac:cxnSpMk id="159" creationId="{925B6B3E-9430-09B8-7ED7-8C19EC985F9B}"/>
          </ac:cxnSpMkLst>
        </pc:cxnChg>
        <pc:cxnChg chg="mod">
          <ac:chgData name="ANTONINO INDELICATO" userId="78fdb576-f322-4c01-901e-05cf1ed96118" providerId="ADAL" clId="{0EF7DEF3-9EDF-4416-A45B-1F7EAFB316D1}" dt="2023-01-22T18:16:10.310" v="376" actId="571"/>
          <ac:cxnSpMkLst>
            <pc:docMk/>
            <pc:sldMk cId="4142973044" sldId="766"/>
            <ac:cxnSpMk id="160" creationId="{C1D1BC0D-E61E-4D09-75A7-AD6158E1FECC}"/>
          </ac:cxnSpMkLst>
        </pc:cxnChg>
        <pc:cxnChg chg="mod">
          <ac:chgData name="ANTONINO INDELICATO" userId="78fdb576-f322-4c01-901e-05cf1ed96118" providerId="ADAL" clId="{0EF7DEF3-9EDF-4416-A45B-1F7EAFB316D1}" dt="2023-01-22T18:16:10.310" v="376" actId="571"/>
          <ac:cxnSpMkLst>
            <pc:docMk/>
            <pc:sldMk cId="4142973044" sldId="766"/>
            <ac:cxnSpMk id="161" creationId="{16645C86-7C66-F9CE-FA39-387D42DCF1BF}"/>
          </ac:cxnSpMkLst>
        </pc:cxnChg>
        <pc:cxnChg chg="add mod">
          <ac:chgData name="ANTONINO INDELICATO" userId="78fdb576-f322-4c01-901e-05cf1ed96118" providerId="ADAL" clId="{0EF7DEF3-9EDF-4416-A45B-1F7EAFB316D1}" dt="2023-01-22T18:16:25.413" v="379" actId="14100"/>
          <ac:cxnSpMkLst>
            <pc:docMk/>
            <pc:sldMk cId="4142973044" sldId="766"/>
            <ac:cxnSpMk id="164" creationId="{730833FD-86AD-E45D-3856-47384D2F95C9}"/>
          </ac:cxnSpMkLst>
        </pc:cxnChg>
        <pc:cxnChg chg="add mod">
          <ac:chgData name="ANTONINO INDELICATO" userId="78fdb576-f322-4c01-901e-05cf1ed96118" providerId="ADAL" clId="{0EF7DEF3-9EDF-4416-A45B-1F7EAFB316D1}" dt="2023-01-22T18:16:17.213" v="378" actId="14100"/>
          <ac:cxnSpMkLst>
            <pc:docMk/>
            <pc:sldMk cId="4142973044" sldId="766"/>
            <ac:cxnSpMk id="166" creationId="{A8462407-2713-7AB4-3327-1ED85CCEDE42}"/>
          </ac:cxnSpMkLst>
        </pc:cxnChg>
      </pc:sldChg>
      <pc:sldChg chg="modSp mod">
        <pc:chgData name="ANTONINO INDELICATO" userId="78fdb576-f322-4c01-901e-05cf1ed96118" providerId="ADAL" clId="{0EF7DEF3-9EDF-4416-A45B-1F7EAFB316D1}" dt="2023-01-22T19:46:13.004" v="407" actId="20577"/>
        <pc:sldMkLst>
          <pc:docMk/>
          <pc:sldMk cId="4249126957" sldId="774"/>
        </pc:sldMkLst>
        <pc:spChg chg="mod">
          <ac:chgData name="ANTONINO INDELICATO" userId="78fdb576-f322-4c01-901e-05cf1ed96118" providerId="ADAL" clId="{0EF7DEF3-9EDF-4416-A45B-1F7EAFB316D1}" dt="2023-01-22T19:46:13.004" v="407" actId="20577"/>
          <ac:spMkLst>
            <pc:docMk/>
            <pc:sldMk cId="4249126957" sldId="774"/>
            <ac:spMk id="8" creationId="{EABBB77B-1A55-2D41-0C6B-6D63E9ABB5DB}"/>
          </ac:spMkLst>
        </pc:spChg>
      </pc:sldChg>
    </pc:docChg>
  </pc:docChgLst>
  <pc:docChgLst>
    <pc:chgData name="MARTINA SORCE" userId="S::martina.sorce@you.unipa.it::d0b51e46-867e-45e7-a58d-baf55d6140d8" providerId="AD" clId="Web-{0ED8E64E-597A-42B8-8D58-4D738B73D68F}"/>
    <pc:docChg chg="addSld delSld">
      <pc:chgData name="MARTINA SORCE" userId="S::martina.sorce@you.unipa.it::d0b51e46-867e-45e7-a58d-baf55d6140d8" providerId="AD" clId="Web-{0ED8E64E-597A-42B8-8D58-4D738B73D68F}" dt="2022-12-05T10:44:48.856" v="3"/>
      <pc:docMkLst>
        <pc:docMk/>
      </pc:docMkLst>
      <pc:sldChg chg="del">
        <pc:chgData name="MARTINA SORCE" userId="S::martina.sorce@you.unipa.it::d0b51e46-867e-45e7-a58d-baf55d6140d8" providerId="AD" clId="Web-{0ED8E64E-597A-42B8-8D58-4D738B73D68F}" dt="2022-12-05T10:44:37.887" v="1"/>
        <pc:sldMkLst>
          <pc:docMk/>
          <pc:sldMk cId="473837762" sldId="365"/>
        </pc:sldMkLst>
      </pc:sldChg>
      <pc:sldChg chg="del">
        <pc:chgData name="MARTINA SORCE" userId="S::martina.sorce@you.unipa.it::d0b51e46-867e-45e7-a58d-baf55d6140d8" providerId="AD" clId="Web-{0ED8E64E-597A-42B8-8D58-4D738B73D68F}" dt="2022-12-05T10:44:37.887" v="0"/>
        <pc:sldMkLst>
          <pc:docMk/>
          <pc:sldMk cId="144469683" sldId="367"/>
        </pc:sldMkLst>
      </pc:sldChg>
      <pc:sldChg chg="add">
        <pc:chgData name="MARTINA SORCE" userId="S::martina.sorce@you.unipa.it::d0b51e46-867e-45e7-a58d-baf55d6140d8" providerId="AD" clId="Web-{0ED8E64E-597A-42B8-8D58-4D738B73D68F}" dt="2022-12-05T10:44:48.762" v="2"/>
        <pc:sldMkLst>
          <pc:docMk/>
          <pc:sldMk cId="264917811" sldId="415"/>
        </pc:sldMkLst>
      </pc:sldChg>
      <pc:sldChg chg="add">
        <pc:chgData name="MARTINA SORCE" userId="S::martina.sorce@you.unipa.it::d0b51e46-867e-45e7-a58d-baf55d6140d8" providerId="AD" clId="Web-{0ED8E64E-597A-42B8-8D58-4D738B73D68F}" dt="2022-12-05T10:44:48.856" v="3"/>
        <pc:sldMkLst>
          <pc:docMk/>
          <pc:sldMk cId="1464517340" sldId="416"/>
        </pc:sldMkLst>
      </pc:sldChg>
    </pc:docChg>
  </pc:docChgLst>
  <pc:docChgLst>
    <pc:chgData name="GAETANO RANDAZZO" userId="S::gaetano.randazzo03@you.unipa.it::6bcc7446-c451-42ee-9900-145cf876e556" providerId="AD" clId="Web-{60F7999E-12F1-446D-AD0D-9091E6F008FF}"/>
    <pc:docChg chg="delSld">
      <pc:chgData name="GAETANO RANDAZZO" userId="S::gaetano.randazzo03@you.unipa.it::6bcc7446-c451-42ee-9900-145cf876e556" providerId="AD" clId="Web-{60F7999E-12F1-446D-AD0D-9091E6F008FF}" dt="2022-12-16T07:54:28.939" v="8"/>
      <pc:docMkLst>
        <pc:docMk/>
      </pc:docMkLst>
      <pc:sldChg chg="del">
        <pc:chgData name="GAETANO RANDAZZO" userId="S::gaetano.randazzo03@you.unipa.it::6bcc7446-c451-42ee-9900-145cf876e556" providerId="AD" clId="Web-{60F7999E-12F1-446D-AD0D-9091E6F008FF}" dt="2022-12-16T07:54:27.861" v="7"/>
        <pc:sldMkLst>
          <pc:docMk/>
          <pc:sldMk cId="4293702712" sldId="397"/>
        </pc:sldMkLst>
      </pc:sldChg>
      <pc:sldChg chg="del">
        <pc:chgData name="GAETANO RANDAZZO" userId="S::gaetano.randazzo03@you.unipa.it::6bcc7446-c451-42ee-9900-145cf876e556" providerId="AD" clId="Web-{60F7999E-12F1-446D-AD0D-9091E6F008FF}" dt="2022-12-16T07:54:28.939" v="8"/>
        <pc:sldMkLst>
          <pc:docMk/>
          <pc:sldMk cId="1347258224" sldId="436"/>
        </pc:sldMkLst>
      </pc:sldChg>
      <pc:sldChg chg="del">
        <pc:chgData name="GAETANO RANDAZZO" userId="S::gaetano.randazzo03@you.unipa.it::6bcc7446-c451-42ee-9900-145cf876e556" providerId="AD" clId="Web-{60F7999E-12F1-446D-AD0D-9091E6F008FF}" dt="2022-12-16T07:53:28.891" v="0"/>
        <pc:sldMkLst>
          <pc:docMk/>
          <pc:sldMk cId="818826478" sldId="447"/>
        </pc:sldMkLst>
      </pc:sldChg>
      <pc:sldChg chg="del">
        <pc:chgData name="GAETANO RANDAZZO" userId="S::gaetano.randazzo03@you.unipa.it::6bcc7446-c451-42ee-9900-145cf876e556" providerId="AD" clId="Web-{60F7999E-12F1-446D-AD0D-9091E6F008FF}" dt="2022-12-16T07:53:34.985" v="1"/>
        <pc:sldMkLst>
          <pc:docMk/>
          <pc:sldMk cId="3052241783" sldId="448"/>
        </pc:sldMkLst>
      </pc:sldChg>
      <pc:sldChg chg="del">
        <pc:chgData name="GAETANO RANDAZZO" userId="S::gaetano.randazzo03@you.unipa.it::6bcc7446-c451-42ee-9900-145cf876e556" providerId="AD" clId="Web-{60F7999E-12F1-446D-AD0D-9091E6F008FF}" dt="2022-12-16T07:54:23.002" v="6"/>
        <pc:sldMkLst>
          <pc:docMk/>
          <pc:sldMk cId="543826182" sldId="463"/>
        </pc:sldMkLst>
      </pc:sldChg>
      <pc:sldChg chg="del">
        <pc:chgData name="GAETANO RANDAZZO" userId="S::gaetano.randazzo03@you.unipa.it::6bcc7446-c451-42ee-9900-145cf876e556" providerId="AD" clId="Web-{60F7999E-12F1-446D-AD0D-9091E6F008FF}" dt="2022-12-16T07:54:21.470" v="5"/>
        <pc:sldMkLst>
          <pc:docMk/>
          <pc:sldMk cId="3388834449" sldId="464"/>
        </pc:sldMkLst>
      </pc:sldChg>
      <pc:sldChg chg="del">
        <pc:chgData name="GAETANO RANDAZZO" userId="S::gaetano.randazzo03@you.unipa.it::6bcc7446-c451-42ee-9900-145cf876e556" providerId="AD" clId="Web-{60F7999E-12F1-446D-AD0D-9091E6F008FF}" dt="2022-12-16T07:54:13.252" v="2"/>
        <pc:sldMkLst>
          <pc:docMk/>
          <pc:sldMk cId="4130830318" sldId="465"/>
        </pc:sldMkLst>
      </pc:sldChg>
      <pc:sldChg chg="del">
        <pc:chgData name="GAETANO RANDAZZO" userId="S::gaetano.randazzo03@you.unipa.it::6bcc7446-c451-42ee-9900-145cf876e556" providerId="AD" clId="Web-{60F7999E-12F1-446D-AD0D-9091E6F008FF}" dt="2022-12-16T07:54:14.627" v="3"/>
        <pc:sldMkLst>
          <pc:docMk/>
          <pc:sldMk cId="2344480884" sldId="466"/>
        </pc:sldMkLst>
      </pc:sldChg>
      <pc:sldChg chg="del">
        <pc:chgData name="GAETANO RANDAZZO" userId="S::gaetano.randazzo03@you.unipa.it::6bcc7446-c451-42ee-9900-145cf876e556" providerId="AD" clId="Web-{60F7999E-12F1-446D-AD0D-9091E6F008FF}" dt="2022-12-16T07:54:17.033" v="4"/>
        <pc:sldMkLst>
          <pc:docMk/>
          <pc:sldMk cId="4031944610" sldId="467"/>
        </pc:sldMkLst>
      </pc:sldChg>
    </pc:docChg>
  </pc:docChgLst>
  <pc:docChgLst>
    <pc:chgData name="GAETANO RANDAZZO" userId="S::gaetano.randazzo03@you.unipa.it::6bcc7446-c451-42ee-9900-145cf876e556" providerId="AD" clId="Web-{18499AE2-6BA4-45C3-943F-0AE0EF144572}"/>
    <pc:docChg chg="delSld modSld sldOrd">
      <pc:chgData name="GAETANO RANDAZZO" userId="S::gaetano.randazzo03@you.unipa.it::6bcc7446-c451-42ee-9900-145cf876e556" providerId="AD" clId="Web-{18499AE2-6BA4-45C3-943F-0AE0EF144572}" dt="2022-12-16T15:03:24.396" v="128"/>
      <pc:docMkLst>
        <pc:docMk/>
      </pc:docMkLst>
      <pc:sldChg chg="modSp">
        <pc:chgData name="GAETANO RANDAZZO" userId="S::gaetano.randazzo03@you.unipa.it::6bcc7446-c451-42ee-9900-145cf876e556" providerId="AD" clId="Web-{18499AE2-6BA4-45C3-943F-0AE0EF144572}" dt="2022-12-16T15:01:58.939" v="104" actId="20577"/>
        <pc:sldMkLst>
          <pc:docMk/>
          <pc:sldMk cId="2334143317" sldId="384"/>
        </pc:sldMkLst>
        <pc:spChg chg="mod">
          <ac:chgData name="GAETANO RANDAZZO" userId="S::gaetano.randazzo03@you.unipa.it::6bcc7446-c451-42ee-9900-145cf876e556" providerId="AD" clId="Web-{18499AE2-6BA4-45C3-943F-0AE0EF144572}" dt="2022-12-16T15:01:58.939" v="104" actId="20577"/>
          <ac:spMkLst>
            <pc:docMk/>
            <pc:sldMk cId="2334143317" sldId="384"/>
            <ac:spMk id="2" creationId="{2CAF76B0-304E-99BE-AE40-5EA53D6A86DE}"/>
          </ac:spMkLst>
        </pc:spChg>
      </pc:sldChg>
      <pc:sldChg chg="del">
        <pc:chgData name="GAETANO RANDAZZO" userId="S::gaetano.randazzo03@you.unipa.it::6bcc7446-c451-42ee-9900-145cf876e556" providerId="AD" clId="Web-{18499AE2-6BA4-45C3-943F-0AE0EF144572}" dt="2022-12-16T15:02:01.955" v="105"/>
        <pc:sldMkLst>
          <pc:docMk/>
          <pc:sldMk cId="1410552103" sldId="385"/>
        </pc:sldMkLst>
      </pc:sldChg>
      <pc:sldChg chg="ord">
        <pc:chgData name="GAETANO RANDAZZO" userId="S::gaetano.randazzo03@you.unipa.it::6bcc7446-c451-42ee-9900-145cf876e556" providerId="AD" clId="Web-{18499AE2-6BA4-45C3-943F-0AE0EF144572}" dt="2022-12-16T15:03:24.396" v="128"/>
        <pc:sldMkLst>
          <pc:docMk/>
          <pc:sldMk cId="593297503" sldId="409"/>
        </pc:sldMkLst>
      </pc:sldChg>
      <pc:sldChg chg="modSp">
        <pc:chgData name="GAETANO RANDAZZO" userId="S::gaetano.randazzo03@you.unipa.it::6bcc7446-c451-42ee-9900-145cf876e556" providerId="AD" clId="Web-{18499AE2-6BA4-45C3-943F-0AE0EF144572}" dt="2022-12-16T14:39:31.859" v="11" actId="1076"/>
        <pc:sldMkLst>
          <pc:docMk/>
          <pc:sldMk cId="2301536048" sldId="527"/>
        </pc:sldMkLst>
        <pc:spChg chg="mod">
          <ac:chgData name="GAETANO RANDAZZO" userId="S::gaetano.randazzo03@you.unipa.it::6bcc7446-c451-42ee-9900-145cf876e556" providerId="AD" clId="Web-{18499AE2-6BA4-45C3-943F-0AE0EF144572}" dt="2022-12-16T14:39:31.859" v="11" actId="1076"/>
          <ac:spMkLst>
            <pc:docMk/>
            <pc:sldMk cId="2301536048" sldId="527"/>
            <ac:spMk id="2" creationId="{A57B43FE-CEF6-3F73-3D09-404BBDA5A4A4}"/>
          </ac:spMkLst>
        </pc:spChg>
      </pc:sldChg>
      <pc:sldChg chg="ord">
        <pc:chgData name="GAETANO RANDAZZO" userId="S::gaetano.randazzo03@you.unipa.it::6bcc7446-c451-42ee-9900-145cf876e556" providerId="AD" clId="Web-{18499AE2-6BA4-45C3-943F-0AE0EF144572}" dt="2022-12-16T15:03:03.426" v="124"/>
        <pc:sldMkLst>
          <pc:docMk/>
          <pc:sldMk cId="4170642011" sldId="538"/>
        </pc:sldMkLst>
      </pc:sldChg>
      <pc:sldChg chg="modSp">
        <pc:chgData name="GAETANO RANDAZZO" userId="S::gaetano.randazzo03@you.unipa.it::6bcc7446-c451-42ee-9900-145cf876e556" providerId="AD" clId="Web-{18499AE2-6BA4-45C3-943F-0AE0EF144572}" dt="2022-12-16T14:58:26.979" v="18" actId="20577"/>
        <pc:sldMkLst>
          <pc:docMk/>
          <pc:sldMk cId="804989362" sldId="541"/>
        </pc:sldMkLst>
        <pc:spChg chg="mod">
          <ac:chgData name="GAETANO RANDAZZO" userId="S::gaetano.randazzo03@you.unipa.it::6bcc7446-c451-42ee-9900-145cf876e556" providerId="AD" clId="Web-{18499AE2-6BA4-45C3-943F-0AE0EF144572}" dt="2022-12-16T14:58:26.979" v="18" actId="20577"/>
          <ac:spMkLst>
            <pc:docMk/>
            <pc:sldMk cId="804989362" sldId="541"/>
            <ac:spMk id="3" creationId="{F2752057-C8DF-7587-DA4E-EF941985ABCF}"/>
          </ac:spMkLst>
        </pc:spChg>
      </pc:sldChg>
      <pc:sldChg chg="modSp ord">
        <pc:chgData name="GAETANO RANDAZZO" userId="S::gaetano.randazzo03@you.unipa.it::6bcc7446-c451-42ee-9900-145cf876e556" providerId="AD" clId="Web-{18499AE2-6BA4-45C3-943F-0AE0EF144572}" dt="2022-12-16T15:02:40.957" v="123" actId="20577"/>
        <pc:sldMkLst>
          <pc:docMk/>
          <pc:sldMk cId="1501012653" sldId="542"/>
        </pc:sldMkLst>
        <pc:spChg chg="mod">
          <ac:chgData name="GAETANO RANDAZZO" userId="S::gaetano.randazzo03@you.unipa.it::6bcc7446-c451-42ee-9900-145cf876e556" providerId="AD" clId="Web-{18499AE2-6BA4-45C3-943F-0AE0EF144572}" dt="2022-12-16T15:02:40.957" v="123" actId="20577"/>
          <ac:spMkLst>
            <pc:docMk/>
            <pc:sldMk cId="1501012653" sldId="542"/>
            <ac:spMk id="4" creationId="{E4106419-323F-AE4C-00B7-EAE336E64A35}"/>
          </ac:spMkLst>
        </pc:spChg>
      </pc:sldChg>
    </pc:docChg>
  </pc:docChgLst>
  <pc:docChgLst>
    <pc:chgData name="MARTINA SORCE" userId="S::martina.sorce@you.unipa.it::d0b51e46-867e-45e7-a58d-baf55d6140d8" providerId="AD" clId="Web-{5D97E873-3E6A-4BCA-8D00-C5B3B2832696}"/>
    <pc:docChg chg="modSld">
      <pc:chgData name="MARTINA SORCE" userId="S::martina.sorce@you.unipa.it::d0b51e46-867e-45e7-a58d-baf55d6140d8" providerId="AD" clId="Web-{5D97E873-3E6A-4BCA-8D00-C5B3B2832696}" dt="2023-01-19T15:59:50.351" v="0" actId="1076"/>
      <pc:docMkLst>
        <pc:docMk/>
      </pc:docMkLst>
      <pc:sldChg chg="modSp">
        <pc:chgData name="MARTINA SORCE" userId="S::martina.sorce@you.unipa.it::d0b51e46-867e-45e7-a58d-baf55d6140d8" providerId="AD" clId="Web-{5D97E873-3E6A-4BCA-8D00-C5B3B2832696}" dt="2023-01-19T15:59:50.351" v="0" actId="1076"/>
        <pc:sldMkLst>
          <pc:docMk/>
          <pc:sldMk cId="1546247236" sldId="695"/>
        </pc:sldMkLst>
        <pc:graphicFrameChg chg="mod">
          <ac:chgData name="MARTINA SORCE" userId="S::martina.sorce@you.unipa.it::d0b51e46-867e-45e7-a58d-baf55d6140d8" providerId="AD" clId="Web-{5D97E873-3E6A-4BCA-8D00-C5B3B2832696}" dt="2023-01-19T15:59:50.351" v="0" actId="1076"/>
          <ac:graphicFrameMkLst>
            <pc:docMk/>
            <pc:sldMk cId="1546247236" sldId="695"/>
            <ac:graphicFrameMk id="2" creationId="{DE841B3D-2063-A1B2-0996-26E50FEC1C49}"/>
          </ac:graphicFrameMkLst>
        </pc:graphicFrameChg>
      </pc:sldChg>
    </pc:docChg>
  </pc:docChgLst>
  <pc:docChgLst>
    <pc:chgData name="MARTINA SORCE" userId="S::martina.sorce@you.unipa.it::d0b51e46-867e-45e7-a58d-baf55d6140d8" providerId="AD" clId="Web-{4E176D4E-1A5F-4E71-8321-8E0B29D5394D}"/>
    <pc:docChg chg="modSld">
      <pc:chgData name="MARTINA SORCE" userId="S::martina.sorce@you.unipa.it::d0b51e46-867e-45e7-a58d-baf55d6140d8" providerId="AD" clId="Web-{4E176D4E-1A5F-4E71-8321-8E0B29D5394D}" dt="2023-01-09T22:26:59.820" v="2879" actId="1076"/>
      <pc:docMkLst>
        <pc:docMk/>
      </pc:docMkLst>
      <pc:sldChg chg="addSp modSp">
        <pc:chgData name="MARTINA SORCE" userId="S::martina.sorce@you.unipa.it::d0b51e46-867e-45e7-a58d-baf55d6140d8" providerId="AD" clId="Web-{4E176D4E-1A5F-4E71-8321-8E0B29D5394D}" dt="2023-01-09T22:26:59.820" v="2879" actId="1076"/>
        <pc:sldMkLst>
          <pc:docMk/>
          <pc:sldMk cId="3975784975" sldId="700"/>
        </pc:sldMkLst>
        <pc:spChg chg="add mod">
          <ac:chgData name="MARTINA SORCE" userId="S::martina.sorce@you.unipa.it::d0b51e46-867e-45e7-a58d-baf55d6140d8" providerId="AD" clId="Web-{4E176D4E-1A5F-4E71-8321-8E0B29D5394D}" dt="2023-01-09T21:11:12.257" v="19" actId="14100"/>
          <ac:spMkLst>
            <pc:docMk/>
            <pc:sldMk cId="3975784975" sldId="700"/>
            <ac:spMk id="3" creationId="{F1B76A14-1BFC-845C-5DA9-196FAD3ADBB8}"/>
          </ac:spMkLst>
        </pc:spChg>
        <pc:spChg chg="add mod">
          <ac:chgData name="MARTINA SORCE" userId="S::martina.sorce@you.unipa.it::d0b51e46-867e-45e7-a58d-baf55d6140d8" providerId="AD" clId="Web-{4E176D4E-1A5F-4E71-8321-8E0B29D5394D}" dt="2023-01-09T22:26:59.820" v="2879" actId="1076"/>
          <ac:spMkLst>
            <pc:docMk/>
            <pc:sldMk cId="3975784975" sldId="700"/>
            <ac:spMk id="6" creationId="{A4B9926D-9DEF-1FF5-3711-242EFED09CA8}"/>
          </ac:spMkLst>
        </pc:spChg>
      </pc:sldChg>
      <pc:sldChg chg="modSp">
        <pc:chgData name="MARTINA SORCE" userId="S::martina.sorce@you.unipa.it::d0b51e46-867e-45e7-a58d-baf55d6140d8" providerId="AD" clId="Web-{4E176D4E-1A5F-4E71-8321-8E0B29D5394D}" dt="2023-01-09T21:04:27.619" v="17" actId="20577"/>
        <pc:sldMkLst>
          <pc:docMk/>
          <pc:sldMk cId="3847063969" sldId="702"/>
        </pc:sldMkLst>
        <pc:spChg chg="mod">
          <ac:chgData name="MARTINA SORCE" userId="S::martina.sorce@you.unipa.it::d0b51e46-867e-45e7-a58d-baf55d6140d8" providerId="AD" clId="Web-{4E176D4E-1A5F-4E71-8321-8E0B29D5394D}" dt="2023-01-09T21:04:27.619" v="17" actId="20577"/>
          <ac:spMkLst>
            <pc:docMk/>
            <pc:sldMk cId="3847063969" sldId="702"/>
            <ac:spMk id="5" creationId="{8435FB6C-F9C1-F6D4-7B27-07D66D0E63A4}"/>
          </ac:spMkLst>
        </pc:spChg>
      </pc:sldChg>
      <pc:sldChg chg="addSp delSp modSp">
        <pc:chgData name="MARTINA SORCE" userId="S::martina.sorce@you.unipa.it::d0b51e46-867e-45e7-a58d-baf55d6140d8" providerId="AD" clId="Web-{4E176D4E-1A5F-4E71-8321-8E0B29D5394D}" dt="2023-01-09T22:26:29.772" v="2877"/>
        <pc:sldMkLst>
          <pc:docMk/>
          <pc:sldMk cId="525156730" sldId="703"/>
        </pc:sldMkLst>
        <pc:spChg chg="del mod">
          <ac:chgData name="MARTINA SORCE" userId="S::martina.sorce@you.unipa.it::d0b51e46-867e-45e7-a58d-baf55d6140d8" providerId="AD" clId="Web-{4E176D4E-1A5F-4E71-8321-8E0B29D5394D}" dt="2023-01-09T21:43:53.927" v="1441"/>
          <ac:spMkLst>
            <pc:docMk/>
            <pc:sldMk cId="525156730" sldId="703"/>
            <ac:spMk id="6" creationId="{A4B9926D-9DEF-1FF5-3711-242EFED09CA8}"/>
          </ac:spMkLst>
        </pc:spChg>
        <pc:spChg chg="add mod">
          <ac:chgData name="MARTINA SORCE" userId="S::martina.sorce@you.unipa.it::d0b51e46-867e-45e7-a58d-baf55d6140d8" providerId="AD" clId="Web-{4E176D4E-1A5F-4E71-8321-8E0B29D5394D}" dt="2023-01-09T22:13:23.904" v="2837" actId="20577"/>
          <ac:spMkLst>
            <pc:docMk/>
            <pc:sldMk cId="525156730" sldId="703"/>
            <ac:spMk id="8" creationId="{C956D422-2A9D-803C-9FC3-878D924A3712}"/>
          </ac:spMkLst>
        </pc:spChg>
        <pc:graphicFrameChg chg="add mod modGraphic">
          <ac:chgData name="MARTINA SORCE" userId="S::martina.sorce@you.unipa.it::d0b51e46-867e-45e7-a58d-baf55d6140d8" providerId="AD" clId="Web-{4E176D4E-1A5F-4E71-8321-8E0B29D5394D}" dt="2023-01-09T22:26:29.772" v="2877"/>
          <ac:graphicFrameMkLst>
            <pc:docMk/>
            <pc:sldMk cId="525156730" sldId="703"/>
            <ac:graphicFrameMk id="7" creationId="{9E854DEA-011D-E13A-D325-678169C8720E}"/>
          </ac:graphicFrameMkLst>
        </pc:graphicFrameChg>
      </pc:sldChg>
      <pc:sldChg chg="modSp">
        <pc:chgData name="MARTINA SORCE" userId="S::martina.sorce@you.unipa.it::d0b51e46-867e-45e7-a58d-baf55d6140d8" providerId="AD" clId="Web-{4E176D4E-1A5F-4E71-8321-8E0B29D5394D}" dt="2023-01-09T22:15:41.596" v="2841" actId="20577"/>
        <pc:sldMkLst>
          <pc:docMk/>
          <pc:sldMk cId="2722099876" sldId="704"/>
        </pc:sldMkLst>
        <pc:spChg chg="mod">
          <ac:chgData name="MARTINA SORCE" userId="S::martina.sorce@you.unipa.it::d0b51e46-867e-45e7-a58d-baf55d6140d8" providerId="AD" clId="Web-{4E176D4E-1A5F-4E71-8321-8E0B29D5394D}" dt="2023-01-09T22:15:41.596" v="2841" actId="20577"/>
          <ac:spMkLst>
            <pc:docMk/>
            <pc:sldMk cId="2722099876" sldId="704"/>
            <ac:spMk id="5" creationId="{8435FB6C-F9C1-F6D4-7B27-07D66D0E63A4}"/>
          </ac:spMkLst>
        </pc:spChg>
      </pc:sldChg>
    </pc:docChg>
  </pc:docChgLst>
  <pc:docChgLst>
    <pc:chgData name="MARTINA SORCE" userId="S::martina.sorce@you.unipa.it::d0b51e46-867e-45e7-a58d-baf55d6140d8" providerId="AD" clId="Web-{34724E93-075B-493E-9803-1018DFB0EC20}"/>
    <pc:docChg chg="addSld delSld modSld">
      <pc:chgData name="MARTINA SORCE" userId="S::martina.sorce@you.unipa.it::d0b51e46-867e-45e7-a58d-baf55d6140d8" providerId="AD" clId="Web-{34724E93-075B-493E-9803-1018DFB0EC20}" dt="2022-12-06T21:58:56.870" v="397"/>
      <pc:docMkLst>
        <pc:docMk/>
      </pc:docMkLst>
      <pc:sldChg chg="addSp modSp del">
        <pc:chgData name="MARTINA SORCE" userId="S::martina.sorce@you.unipa.it::d0b51e46-867e-45e7-a58d-baf55d6140d8" providerId="AD" clId="Web-{34724E93-075B-493E-9803-1018DFB0EC20}" dt="2022-12-06T21:46:47.191" v="344"/>
        <pc:sldMkLst>
          <pc:docMk/>
          <pc:sldMk cId="3363487974" sldId="380"/>
        </pc:sldMkLst>
        <pc:spChg chg="add">
          <ac:chgData name="MARTINA SORCE" userId="S::martina.sorce@you.unipa.it::d0b51e46-867e-45e7-a58d-baf55d6140d8" providerId="AD" clId="Web-{34724E93-075B-493E-9803-1018DFB0EC20}" dt="2022-12-06T21:31:57.324" v="230"/>
          <ac:spMkLst>
            <pc:docMk/>
            <pc:sldMk cId="3363487974" sldId="380"/>
            <ac:spMk id="4" creationId="{A87AE124-1773-7776-B0BF-BB7231CC8A0C}"/>
          </ac:spMkLst>
        </pc:spChg>
        <pc:graphicFrameChg chg="mod modGraphic">
          <ac:chgData name="MARTINA SORCE" userId="S::martina.sorce@you.unipa.it::d0b51e46-867e-45e7-a58d-baf55d6140d8" providerId="AD" clId="Web-{34724E93-075B-493E-9803-1018DFB0EC20}" dt="2022-12-06T21:29:56.913" v="213"/>
          <ac:graphicFrameMkLst>
            <pc:docMk/>
            <pc:sldMk cId="3363487974" sldId="380"/>
            <ac:graphicFrameMk id="2" creationId="{B8540A88-D95F-15AB-9917-E8BBB3647D1A}"/>
          </ac:graphicFrameMkLst>
        </pc:graphicFrameChg>
      </pc:sldChg>
      <pc:sldChg chg="addSp delSp modSp">
        <pc:chgData name="MARTINA SORCE" userId="S::martina.sorce@you.unipa.it::d0b51e46-867e-45e7-a58d-baf55d6140d8" providerId="AD" clId="Web-{34724E93-075B-493E-9803-1018DFB0EC20}" dt="2022-12-06T21:57:26.759" v="389"/>
        <pc:sldMkLst>
          <pc:docMk/>
          <pc:sldMk cId="3281886327" sldId="406"/>
        </pc:sldMkLst>
        <pc:spChg chg="mod">
          <ac:chgData name="MARTINA SORCE" userId="S::martina.sorce@you.unipa.it::d0b51e46-867e-45e7-a58d-baf55d6140d8" providerId="AD" clId="Web-{34724E93-075B-493E-9803-1018DFB0EC20}" dt="2022-12-06T21:57:23.290" v="388" actId="20577"/>
          <ac:spMkLst>
            <pc:docMk/>
            <pc:sldMk cId="3281886327" sldId="406"/>
            <ac:spMk id="4" creationId="{B5DFDB78-F9EC-F72F-C247-2BC17F16608D}"/>
          </ac:spMkLst>
        </pc:spChg>
        <pc:spChg chg="add del mod">
          <ac:chgData name="MARTINA SORCE" userId="S::martina.sorce@you.unipa.it::d0b51e46-867e-45e7-a58d-baf55d6140d8" providerId="AD" clId="Web-{34724E93-075B-493E-9803-1018DFB0EC20}" dt="2022-12-06T21:57:26.759" v="389"/>
          <ac:spMkLst>
            <pc:docMk/>
            <pc:sldMk cId="3281886327" sldId="406"/>
            <ac:spMk id="5" creationId="{BED91511-EC50-EF43-7481-D70CCB182ACC}"/>
          </ac:spMkLst>
        </pc:spChg>
      </pc:sldChg>
      <pc:sldChg chg="addSp delSp modSp">
        <pc:chgData name="MARTINA SORCE" userId="S::martina.sorce@you.unipa.it::d0b51e46-867e-45e7-a58d-baf55d6140d8" providerId="AD" clId="Web-{34724E93-075B-493E-9803-1018DFB0EC20}" dt="2022-12-06T21:58:24.541" v="393"/>
        <pc:sldMkLst>
          <pc:docMk/>
          <pc:sldMk cId="44622757" sldId="408"/>
        </pc:sldMkLst>
        <pc:spChg chg="add del">
          <ac:chgData name="MARTINA SORCE" userId="S::martina.sorce@you.unipa.it::d0b51e46-867e-45e7-a58d-baf55d6140d8" providerId="AD" clId="Web-{34724E93-075B-493E-9803-1018DFB0EC20}" dt="2022-12-06T21:57:54.853" v="391"/>
          <ac:spMkLst>
            <pc:docMk/>
            <pc:sldMk cId="44622757" sldId="408"/>
            <ac:spMk id="4" creationId="{269BF87C-0E14-D365-FE8F-8ECEAE3CDD16}"/>
          </ac:spMkLst>
        </pc:spChg>
        <pc:spChg chg="del mod">
          <ac:chgData name="MARTINA SORCE" userId="S::martina.sorce@you.unipa.it::d0b51e46-867e-45e7-a58d-baf55d6140d8" providerId="AD" clId="Web-{34724E93-075B-493E-9803-1018DFB0EC20}" dt="2022-12-06T21:58:03.713" v="392"/>
          <ac:spMkLst>
            <pc:docMk/>
            <pc:sldMk cId="44622757" sldId="408"/>
            <ac:spMk id="6" creationId="{F92E1267-18F0-E327-4BAE-A8A2B9895A5A}"/>
          </ac:spMkLst>
        </pc:spChg>
        <pc:spChg chg="add">
          <ac:chgData name="MARTINA SORCE" userId="S::martina.sorce@you.unipa.it::d0b51e46-867e-45e7-a58d-baf55d6140d8" providerId="AD" clId="Web-{34724E93-075B-493E-9803-1018DFB0EC20}" dt="2022-12-06T21:58:24.541" v="393"/>
          <ac:spMkLst>
            <pc:docMk/>
            <pc:sldMk cId="44622757" sldId="408"/>
            <ac:spMk id="7" creationId="{1C2B6FEC-BAE3-B74A-DD68-71C96972C0C3}"/>
          </ac:spMkLst>
        </pc:spChg>
        <pc:graphicFrameChg chg="mod modGraphic">
          <ac:chgData name="MARTINA SORCE" userId="S::martina.sorce@you.unipa.it::d0b51e46-867e-45e7-a58d-baf55d6140d8" providerId="AD" clId="Web-{34724E93-075B-493E-9803-1018DFB0EC20}" dt="2022-12-06T21:31:12.385" v="229"/>
          <ac:graphicFrameMkLst>
            <pc:docMk/>
            <pc:sldMk cId="44622757" sldId="408"/>
            <ac:graphicFrameMk id="2" creationId="{B8540A88-D95F-15AB-9917-E8BBB3647D1A}"/>
          </ac:graphicFrameMkLst>
        </pc:graphicFrameChg>
      </pc:sldChg>
      <pc:sldChg chg="addSp delSp modSp">
        <pc:chgData name="MARTINA SORCE" userId="S::martina.sorce@you.unipa.it::d0b51e46-867e-45e7-a58d-baf55d6140d8" providerId="AD" clId="Web-{34724E93-075B-493E-9803-1018DFB0EC20}" dt="2022-12-06T21:56:36.914" v="370"/>
        <pc:sldMkLst>
          <pc:docMk/>
          <pc:sldMk cId="2738696722" sldId="418"/>
        </pc:sldMkLst>
        <pc:spChg chg="add del mod">
          <ac:chgData name="MARTINA SORCE" userId="S::martina.sorce@you.unipa.it::d0b51e46-867e-45e7-a58d-baf55d6140d8" providerId="AD" clId="Web-{34724E93-075B-493E-9803-1018DFB0EC20}" dt="2022-12-06T21:22:44.679" v="8"/>
          <ac:spMkLst>
            <pc:docMk/>
            <pc:sldMk cId="2738696722" sldId="418"/>
            <ac:spMk id="2" creationId="{4324AC53-C88D-B4A9-64A8-01ED1FEA3964}"/>
          </ac:spMkLst>
        </pc:spChg>
        <pc:spChg chg="add del mod">
          <ac:chgData name="MARTINA SORCE" userId="S::martina.sorce@you.unipa.it::d0b51e46-867e-45e7-a58d-baf55d6140d8" providerId="AD" clId="Web-{34724E93-075B-493E-9803-1018DFB0EC20}" dt="2022-12-06T21:56:36.914" v="370"/>
          <ac:spMkLst>
            <pc:docMk/>
            <pc:sldMk cId="2738696722" sldId="418"/>
            <ac:spMk id="3" creationId="{8D49B650-0CC6-339F-BCD8-595D0CAED717}"/>
          </ac:spMkLst>
        </pc:spChg>
        <pc:spChg chg="mod">
          <ac:chgData name="MARTINA SORCE" userId="S::martina.sorce@you.unipa.it::d0b51e46-867e-45e7-a58d-baf55d6140d8" providerId="AD" clId="Web-{34724E93-075B-493E-9803-1018DFB0EC20}" dt="2022-12-06T21:56:32.164" v="368" actId="20577"/>
          <ac:spMkLst>
            <pc:docMk/>
            <pc:sldMk cId="2738696722" sldId="418"/>
            <ac:spMk id="4" creationId="{FB723163-183C-98F5-BF29-40BEA2446ADD}"/>
          </ac:spMkLst>
        </pc:spChg>
      </pc:sldChg>
      <pc:sldChg chg="addSp del">
        <pc:chgData name="MARTINA SORCE" userId="S::martina.sorce@you.unipa.it::d0b51e46-867e-45e7-a58d-baf55d6140d8" providerId="AD" clId="Web-{34724E93-075B-493E-9803-1018DFB0EC20}" dt="2022-12-06T21:46:32.550" v="342"/>
        <pc:sldMkLst>
          <pc:docMk/>
          <pc:sldMk cId="1116347846" sldId="421"/>
        </pc:sldMkLst>
        <pc:spChg chg="add">
          <ac:chgData name="MARTINA SORCE" userId="S::martina.sorce@you.unipa.it::d0b51e46-867e-45e7-a58d-baf55d6140d8" providerId="AD" clId="Web-{34724E93-075B-493E-9803-1018DFB0EC20}" dt="2022-12-06T21:40:25.789" v="320"/>
          <ac:spMkLst>
            <pc:docMk/>
            <pc:sldMk cId="1116347846" sldId="421"/>
            <ac:spMk id="4" creationId="{8C3C8D22-0A60-710E-A945-B71C93DFB733}"/>
          </ac:spMkLst>
        </pc:spChg>
      </pc:sldChg>
      <pc:sldChg chg="addSp delSp modSp">
        <pc:chgData name="MARTINA SORCE" userId="S::martina.sorce@you.unipa.it::d0b51e46-867e-45e7-a58d-baf55d6140d8" providerId="AD" clId="Web-{34724E93-075B-493E-9803-1018DFB0EC20}" dt="2022-12-06T21:58:56.870" v="397"/>
        <pc:sldMkLst>
          <pc:docMk/>
          <pc:sldMk cId="1583015681" sldId="422"/>
        </pc:sldMkLst>
        <pc:spChg chg="add del">
          <ac:chgData name="MARTINA SORCE" userId="S::martina.sorce@you.unipa.it::d0b51e46-867e-45e7-a58d-baf55d6140d8" providerId="AD" clId="Web-{34724E93-075B-493E-9803-1018DFB0EC20}" dt="2022-12-06T21:58:38.448" v="394"/>
          <ac:spMkLst>
            <pc:docMk/>
            <pc:sldMk cId="1583015681" sldId="422"/>
            <ac:spMk id="4" creationId="{EF0B9AE6-B41F-D8F1-3BAC-C566BAF72BFE}"/>
          </ac:spMkLst>
        </pc:spChg>
        <pc:spChg chg="del mod">
          <ac:chgData name="MARTINA SORCE" userId="S::martina.sorce@you.unipa.it::d0b51e46-867e-45e7-a58d-baf55d6140d8" providerId="AD" clId="Web-{34724E93-075B-493E-9803-1018DFB0EC20}" dt="2022-12-06T21:58:42.464" v="396"/>
          <ac:spMkLst>
            <pc:docMk/>
            <pc:sldMk cId="1583015681" sldId="422"/>
            <ac:spMk id="6" creationId="{F92E1267-18F0-E327-4BAE-A8A2B9895A5A}"/>
          </ac:spMkLst>
        </pc:spChg>
        <pc:spChg chg="add">
          <ac:chgData name="MARTINA SORCE" userId="S::martina.sorce@you.unipa.it::d0b51e46-867e-45e7-a58d-baf55d6140d8" providerId="AD" clId="Web-{34724E93-075B-493E-9803-1018DFB0EC20}" dt="2022-12-06T21:58:56.870" v="397"/>
          <ac:spMkLst>
            <pc:docMk/>
            <pc:sldMk cId="1583015681" sldId="422"/>
            <ac:spMk id="7" creationId="{45D7A00C-3ED9-E3E3-30E0-B64453FA441D}"/>
          </ac:spMkLst>
        </pc:spChg>
        <pc:graphicFrameChg chg="mod modGraphic">
          <ac:chgData name="MARTINA SORCE" userId="S::martina.sorce@you.unipa.it::d0b51e46-867e-45e7-a58d-baf55d6140d8" providerId="AD" clId="Web-{34724E93-075B-493E-9803-1018DFB0EC20}" dt="2022-12-06T21:39:33.428" v="316"/>
          <ac:graphicFrameMkLst>
            <pc:docMk/>
            <pc:sldMk cId="1583015681" sldId="422"/>
            <ac:graphicFrameMk id="2" creationId="{B8540A88-D95F-15AB-9917-E8BBB3647D1A}"/>
          </ac:graphicFrameMkLst>
        </pc:graphicFrameChg>
      </pc:sldChg>
      <pc:sldChg chg="addSp modSp del">
        <pc:chgData name="MARTINA SORCE" userId="S::martina.sorce@you.unipa.it::d0b51e46-867e-45e7-a58d-baf55d6140d8" providerId="AD" clId="Web-{34724E93-075B-493E-9803-1018DFB0EC20}" dt="2022-12-06T21:46:24.362" v="341"/>
        <pc:sldMkLst>
          <pc:docMk/>
          <pc:sldMk cId="2705337842" sldId="423"/>
        </pc:sldMkLst>
        <pc:spChg chg="add">
          <ac:chgData name="MARTINA SORCE" userId="S::martina.sorce@you.unipa.it::d0b51e46-867e-45e7-a58d-baf55d6140d8" providerId="AD" clId="Web-{34724E93-075B-493E-9803-1018DFB0EC20}" dt="2022-12-06T21:41:40.293" v="322"/>
          <ac:spMkLst>
            <pc:docMk/>
            <pc:sldMk cId="2705337842" sldId="423"/>
            <ac:spMk id="4" creationId="{790D69FA-E042-D197-9FD6-206BD518D547}"/>
          </ac:spMkLst>
        </pc:spChg>
        <pc:graphicFrameChg chg="mod modGraphic">
          <ac:chgData name="MARTINA SORCE" userId="S::martina.sorce@you.unipa.it::d0b51e46-867e-45e7-a58d-baf55d6140d8" providerId="AD" clId="Web-{34724E93-075B-493E-9803-1018DFB0EC20}" dt="2022-12-06T21:45:09.516" v="340"/>
          <ac:graphicFrameMkLst>
            <pc:docMk/>
            <pc:sldMk cId="2705337842" sldId="423"/>
            <ac:graphicFrameMk id="2" creationId="{B8540A88-D95F-15AB-9917-E8BBB3647D1A}"/>
          </ac:graphicFrameMkLst>
        </pc:graphicFrameChg>
      </pc:sldChg>
      <pc:sldChg chg="modSp">
        <pc:chgData name="MARTINA SORCE" userId="S::martina.sorce@you.unipa.it::d0b51e46-867e-45e7-a58d-baf55d6140d8" providerId="AD" clId="Web-{34724E93-075B-493E-9803-1018DFB0EC20}" dt="2022-12-06T21:53:35.285" v="362" actId="1076"/>
        <pc:sldMkLst>
          <pc:docMk/>
          <pc:sldMk cId="2758675532" sldId="424"/>
        </pc:sldMkLst>
        <pc:graphicFrameChg chg="mod">
          <ac:chgData name="MARTINA SORCE" userId="S::martina.sorce@you.unipa.it::d0b51e46-867e-45e7-a58d-baf55d6140d8" providerId="AD" clId="Web-{34724E93-075B-493E-9803-1018DFB0EC20}" dt="2022-12-06T21:53:35.285" v="362" actId="1076"/>
          <ac:graphicFrameMkLst>
            <pc:docMk/>
            <pc:sldMk cId="2758675532" sldId="424"/>
            <ac:graphicFrameMk id="2" creationId="{B8540A88-D95F-15AB-9917-E8BBB3647D1A}"/>
          </ac:graphicFrameMkLst>
        </pc:graphicFrameChg>
      </pc:sldChg>
      <pc:sldChg chg="modSp">
        <pc:chgData name="MARTINA SORCE" userId="S::martina.sorce@you.unipa.it::d0b51e46-867e-45e7-a58d-baf55d6140d8" providerId="AD" clId="Web-{34724E93-075B-493E-9803-1018DFB0EC20}" dt="2022-12-06T21:50:07.186" v="359" actId="20577"/>
        <pc:sldMkLst>
          <pc:docMk/>
          <pc:sldMk cId="1772705458" sldId="427"/>
        </pc:sldMkLst>
        <pc:spChg chg="mod">
          <ac:chgData name="MARTINA SORCE" userId="S::martina.sorce@you.unipa.it::d0b51e46-867e-45e7-a58d-baf55d6140d8" providerId="AD" clId="Web-{34724E93-075B-493E-9803-1018DFB0EC20}" dt="2022-12-06T21:50:07.186" v="359" actId="20577"/>
          <ac:spMkLst>
            <pc:docMk/>
            <pc:sldMk cId="1772705458" sldId="427"/>
            <ac:spMk id="5" creationId="{A880AA78-9158-3A94-9E41-CE344849C208}"/>
          </ac:spMkLst>
        </pc:spChg>
      </pc:sldChg>
      <pc:sldChg chg="del">
        <pc:chgData name="MARTINA SORCE" userId="S::martina.sorce@you.unipa.it::d0b51e46-867e-45e7-a58d-baf55d6140d8" providerId="AD" clId="Web-{34724E93-075B-493E-9803-1018DFB0EC20}" dt="2022-12-06T21:50:09.764" v="360"/>
        <pc:sldMkLst>
          <pc:docMk/>
          <pc:sldMk cId="2371604311" sldId="432"/>
        </pc:sldMkLst>
      </pc:sldChg>
      <pc:sldChg chg="del">
        <pc:chgData name="MARTINA SORCE" userId="S::martina.sorce@you.unipa.it::d0b51e46-867e-45e7-a58d-baf55d6140d8" providerId="AD" clId="Web-{34724E93-075B-493E-9803-1018DFB0EC20}" dt="2022-12-06T21:50:53.171" v="361"/>
        <pc:sldMkLst>
          <pc:docMk/>
          <pc:sldMk cId="2187688104" sldId="434"/>
        </pc:sldMkLst>
      </pc:sldChg>
      <pc:sldChg chg="addSp modSp add del replId">
        <pc:chgData name="MARTINA SORCE" userId="S::martina.sorce@you.unipa.it::d0b51e46-867e-45e7-a58d-baf55d6140d8" providerId="AD" clId="Web-{34724E93-075B-493E-9803-1018DFB0EC20}" dt="2022-12-06T21:46:51.941" v="345"/>
        <pc:sldMkLst>
          <pc:docMk/>
          <pc:sldMk cId="2635200390" sldId="437"/>
        </pc:sldMkLst>
        <pc:spChg chg="add mod">
          <ac:chgData name="MARTINA SORCE" userId="S::martina.sorce@you.unipa.it::d0b51e46-867e-45e7-a58d-baf55d6140d8" providerId="AD" clId="Web-{34724E93-075B-493E-9803-1018DFB0EC20}" dt="2022-12-06T21:26:43.002" v="174" actId="14100"/>
          <ac:spMkLst>
            <pc:docMk/>
            <pc:sldMk cId="2635200390" sldId="437"/>
            <ac:spMk id="3" creationId="{CE8DC08E-D62E-56F0-5EF2-DC871BE79436}"/>
          </ac:spMkLst>
        </pc:spChg>
      </pc:sldChg>
      <pc:sldChg chg="addSp delSp add del replId">
        <pc:chgData name="MARTINA SORCE" userId="S::martina.sorce@you.unipa.it::d0b51e46-867e-45e7-a58d-baf55d6140d8" providerId="AD" clId="Web-{34724E93-075B-493E-9803-1018DFB0EC20}" dt="2022-12-06T21:46:37.815" v="343"/>
        <pc:sldMkLst>
          <pc:docMk/>
          <pc:sldMk cId="1127178840" sldId="438"/>
        </pc:sldMkLst>
        <pc:spChg chg="add">
          <ac:chgData name="MARTINA SORCE" userId="S::martina.sorce@you.unipa.it::d0b51e46-867e-45e7-a58d-baf55d6140d8" providerId="AD" clId="Web-{34724E93-075B-493E-9803-1018DFB0EC20}" dt="2022-12-06T21:40:12.117" v="317"/>
          <ac:spMkLst>
            <pc:docMk/>
            <pc:sldMk cId="1127178840" sldId="438"/>
            <ac:spMk id="4" creationId="{DBB7A7A9-0610-B85A-F823-90DCB70B5E34}"/>
          </ac:spMkLst>
        </pc:spChg>
        <pc:spChg chg="add del">
          <ac:chgData name="MARTINA SORCE" userId="S::martina.sorce@you.unipa.it::d0b51e46-867e-45e7-a58d-baf55d6140d8" providerId="AD" clId="Web-{34724E93-075B-493E-9803-1018DFB0EC20}" dt="2022-12-06T21:40:15.898" v="319"/>
          <ac:spMkLst>
            <pc:docMk/>
            <pc:sldMk cId="1127178840" sldId="438"/>
            <ac:spMk id="7" creationId="{A9E390A6-ECE2-650E-0672-B2609C82CE70}"/>
          </ac:spMkLst>
        </pc:spChg>
      </pc:sldChg>
    </pc:docChg>
  </pc:docChgLst>
  <pc:docChgLst>
    <pc:chgData name="MARTINA SORCE" userId="S::martina.sorce@you.unipa.it::d0b51e46-867e-45e7-a58d-baf55d6140d8" providerId="AD" clId="Web-{0346EE63-073C-4B06-952E-158D5899A86D}"/>
    <pc:docChg chg="addSld modSld">
      <pc:chgData name="MARTINA SORCE" userId="S::martina.sorce@you.unipa.it::d0b51e46-867e-45e7-a58d-baf55d6140d8" providerId="AD" clId="Web-{0346EE63-073C-4B06-952E-158D5899A86D}" dt="2022-12-06T12:02:09.079" v="200" actId="1076"/>
      <pc:docMkLst>
        <pc:docMk/>
      </pc:docMkLst>
      <pc:sldChg chg="addSp delSp modSp">
        <pc:chgData name="MARTINA SORCE" userId="S::martina.sorce@you.unipa.it::d0b51e46-867e-45e7-a58d-baf55d6140d8" providerId="AD" clId="Web-{0346EE63-073C-4B06-952E-158D5899A86D}" dt="2022-12-06T11:40:29.473" v="17" actId="1076"/>
        <pc:sldMkLst>
          <pc:docMk/>
          <pc:sldMk cId="192551604" sldId="425"/>
        </pc:sldMkLst>
        <pc:spChg chg="add mod">
          <ac:chgData name="MARTINA SORCE" userId="S::martina.sorce@you.unipa.it::d0b51e46-867e-45e7-a58d-baf55d6140d8" providerId="AD" clId="Web-{0346EE63-073C-4B06-952E-158D5899A86D}" dt="2022-12-06T11:40:29.457" v="16" actId="1076"/>
          <ac:spMkLst>
            <pc:docMk/>
            <pc:sldMk cId="192551604" sldId="425"/>
            <ac:spMk id="3" creationId="{E7752FB7-63BF-1823-3947-ED7EC46D6DF5}"/>
          </ac:spMkLst>
        </pc:spChg>
        <pc:spChg chg="add mod">
          <ac:chgData name="MARTINA SORCE" userId="S::martina.sorce@you.unipa.it::d0b51e46-867e-45e7-a58d-baf55d6140d8" providerId="AD" clId="Web-{0346EE63-073C-4B06-952E-158D5899A86D}" dt="2022-12-06T11:40:29.473" v="17" actId="1076"/>
          <ac:spMkLst>
            <pc:docMk/>
            <pc:sldMk cId="192551604" sldId="425"/>
            <ac:spMk id="5" creationId="{73275DF6-22B4-AB54-02A5-56AF350999CA}"/>
          </ac:spMkLst>
        </pc:spChg>
        <pc:spChg chg="mod">
          <ac:chgData name="MARTINA SORCE" userId="S::martina.sorce@you.unipa.it::d0b51e46-867e-45e7-a58d-baf55d6140d8" providerId="AD" clId="Web-{0346EE63-073C-4B06-952E-158D5899A86D}" dt="2022-12-06T11:39:11.659" v="9" actId="1076"/>
          <ac:spMkLst>
            <pc:docMk/>
            <pc:sldMk cId="192551604" sldId="425"/>
            <ac:spMk id="342" creationId="{3396A300-6B4F-DDCA-6D91-D964DC071762}"/>
          </ac:spMkLst>
        </pc:spChg>
        <pc:spChg chg="mod">
          <ac:chgData name="MARTINA SORCE" userId="S::martina.sorce@you.unipa.it::d0b51e46-867e-45e7-a58d-baf55d6140d8" providerId="AD" clId="Web-{0346EE63-073C-4B06-952E-158D5899A86D}" dt="2022-12-06T11:39:11.674" v="10" actId="1076"/>
          <ac:spMkLst>
            <pc:docMk/>
            <pc:sldMk cId="192551604" sldId="425"/>
            <ac:spMk id="345" creationId="{D3FAE919-9977-419C-338E-C1A1B565F2FB}"/>
          </ac:spMkLst>
        </pc:spChg>
        <pc:spChg chg="mod">
          <ac:chgData name="MARTINA SORCE" userId="S::martina.sorce@you.unipa.it::d0b51e46-867e-45e7-a58d-baf55d6140d8" providerId="AD" clId="Web-{0346EE63-073C-4B06-952E-158D5899A86D}" dt="2022-12-06T11:39:38.019" v="12" actId="1076"/>
          <ac:spMkLst>
            <pc:docMk/>
            <pc:sldMk cId="192551604" sldId="425"/>
            <ac:spMk id="346" creationId="{E4F6AC0F-B5B1-847E-435C-B160FA7CD979}"/>
          </ac:spMkLst>
        </pc:spChg>
        <pc:spChg chg="mod">
          <ac:chgData name="MARTINA SORCE" userId="S::martina.sorce@you.unipa.it::d0b51e46-867e-45e7-a58d-baf55d6140d8" providerId="AD" clId="Web-{0346EE63-073C-4B06-952E-158D5899A86D}" dt="2022-12-06T11:39:38.019" v="13" actId="1076"/>
          <ac:spMkLst>
            <pc:docMk/>
            <pc:sldMk cId="192551604" sldId="425"/>
            <ac:spMk id="347" creationId="{BB560793-11F1-5BA1-E119-A6F73FE24EFD}"/>
          </ac:spMkLst>
        </pc:spChg>
        <pc:picChg chg="add mod ord">
          <ac:chgData name="MARTINA SORCE" userId="S::martina.sorce@you.unipa.it::d0b51e46-867e-45e7-a58d-baf55d6140d8" providerId="AD" clId="Web-{0346EE63-073C-4B06-952E-158D5899A86D}" dt="2022-12-06T11:39:25.269" v="11"/>
          <ac:picMkLst>
            <pc:docMk/>
            <pc:sldMk cId="192551604" sldId="425"/>
            <ac:picMk id="2" creationId="{0C642188-09F1-33AC-BFEE-514FCA5EEC8D}"/>
          </ac:picMkLst>
        </pc:picChg>
        <pc:picChg chg="del">
          <ac:chgData name="MARTINA SORCE" userId="S::martina.sorce@you.unipa.it::d0b51e46-867e-45e7-a58d-baf55d6140d8" providerId="AD" clId="Web-{0346EE63-073C-4B06-952E-158D5899A86D}" dt="2022-12-06T11:38:33.111" v="5"/>
          <ac:picMkLst>
            <pc:docMk/>
            <pc:sldMk cId="192551604" sldId="425"/>
            <ac:picMk id="348" creationId="{0024808E-C89D-34E8-066B-DDC0F86921C0}"/>
          </ac:picMkLst>
        </pc:picChg>
      </pc:sldChg>
      <pc:sldChg chg="addSp delSp modSp add replId">
        <pc:chgData name="MARTINA SORCE" userId="S::martina.sorce@you.unipa.it::d0b51e46-867e-45e7-a58d-baf55d6140d8" providerId="AD" clId="Web-{0346EE63-073C-4B06-952E-158D5899A86D}" dt="2022-12-06T11:50:07.266" v="191" actId="1076"/>
        <pc:sldMkLst>
          <pc:docMk/>
          <pc:sldMk cId="2259364533" sldId="427"/>
        </pc:sldMkLst>
        <pc:spChg chg="del">
          <ac:chgData name="MARTINA SORCE" userId="S::martina.sorce@you.unipa.it::d0b51e46-867e-45e7-a58d-baf55d6140d8" providerId="AD" clId="Web-{0346EE63-073C-4B06-952E-158D5899A86D}" dt="2022-12-06T11:45:03.588" v="22"/>
          <ac:spMkLst>
            <pc:docMk/>
            <pc:sldMk cId="2259364533" sldId="427"/>
            <ac:spMk id="3" creationId="{E7752FB7-63BF-1823-3947-ED7EC46D6DF5}"/>
          </ac:spMkLst>
        </pc:spChg>
        <pc:spChg chg="del">
          <ac:chgData name="MARTINA SORCE" userId="S::martina.sorce@you.unipa.it::d0b51e46-867e-45e7-a58d-baf55d6140d8" providerId="AD" clId="Web-{0346EE63-073C-4B06-952E-158D5899A86D}" dt="2022-12-06T11:45:03.588" v="21"/>
          <ac:spMkLst>
            <pc:docMk/>
            <pc:sldMk cId="2259364533" sldId="427"/>
            <ac:spMk id="5" creationId="{73275DF6-22B4-AB54-02A5-56AF350999CA}"/>
          </ac:spMkLst>
        </pc:spChg>
        <pc:spChg chg="mod">
          <ac:chgData name="MARTINA SORCE" userId="S::martina.sorce@you.unipa.it::d0b51e46-867e-45e7-a58d-baf55d6140d8" providerId="AD" clId="Web-{0346EE63-073C-4B06-952E-158D5899A86D}" dt="2022-12-06T11:45:01.432" v="20" actId="1076"/>
          <ac:spMkLst>
            <pc:docMk/>
            <pc:sldMk cId="2259364533" sldId="427"/>
            <ac:spMk id="25" creationId="{EA14D4FE-D0ED-060B-1F2D-7E255067594D}"/>
          </ac:spMkLst>
        </pc:spChg>
        <pc:spChg chg="del">
          <ac:chgData name="MARTINA SORCE" userId="S::martina.sorce@you.unipa.it::d0b51e46-867e-45e7-a58d-baf55d6140d8" providerId="AD" clId="Web-{0346EE63-073C-4B06-952E-158D5899A86D}" dt="2022-12-06T11:45:03.588" v="26"/>
          <ac:spMkLst>
            <pc:docMk/>
            <pc:sldMk cId="2259364533" sldId="427"/>
            <ac:spMk id="342" creationId="{3396A300-6B4F-DDCA-6D91-D964DC071762}"/>
          </ac:spMkLst>
        </pc:spChg>
        <pc:spChg chg="del">
          <ac:chgData name="MARTINA SORCE" userId="S::martina.sorce@you.unipa.it::d0b51e46-867e-45e7-a58d-baf55d6140d8" providerId="AD" clId="Web-{0346EE63-073C-4B06-952E-158D5899A86D}" dt="2022-12-06T11:45:03.588" v="25"/>
          <ac:spMkLst>
            <pc:docMk/>
            <pc:sldMk cId="2259364533" sldId="427"/>
            <ac:spMk id="345" creationId="{D3FAE919-9977-419C-338E-C1A1B565F2FB}"/>
          </ac:spMkLst>
        </pc:spChg>
        <pc:spChg chg="del">
          <ac:chgData name="MARTINA SORCE" userId="S::martina.sorce@you.unipa.it::d0b51e46-867e-45e7-a58d-baf55d6140d8" providerId="AD" clId="Web-{0346EE63-073C-4B06-952E-158D5899A86D}" dt="2022-12-06T11:45:03.588" v="24"/>
          <ac:spMkLst>
            <pc:docMk/>
            <pc:sldMk cId="2259364533" sldId="427"/>
            <ac:spMk id="346" creationId="{E4F6AC0F-B5B1-847E-435C-B160FA7CD979}"/>
          </ac:spMkLst>
        </pc:spChg>
        <pc:spChg chg="del">
          <ac:chgData name="MARTINA SORCE" userId="S::martina.sorce@you.unipa.it::d0b51e46-867e-45e7-a58d-baf55d6140d8" providerId="AD" clId="Web-{0346EE63-073C-4B06-952E-158D5899A86D}" dt="2022-12-06T11:45:03.588" v="23"/>
          <ac:spMkLst>
            <pc:docMk/>
            <pc:sldMk cId="2259364533" sldId="427"/>
            <ac:spMk id="347" creationId="{BB560793-11F1-5BA1-E119-A6F73FE24EFD}"/>
          </ac:spMkLst>
        </pc:spChg>
        <pc:graphicFrameChg chg="add mod modGraphic">
          <ac:chgData name="MARTINA SORCE" userId="S::martina.sorce@you.unipa.it::d0b51e46-867e-45e7-a58d-baf55d6140d8" providerId="AD" clId="Web-{0346EE63-073C-4B06-952E-158D5899A86D}" dt="2022-12-06T11:50:07.266" v="191" actId="1076"/>
          <ac:graphicFrameMkLst>
            <pc:docMk/>
            <pc:sldMk cId="2259364533" sldId="427"/>
            <ac:graphicFrameMk id="6" creationId="{97DCFFB2-6857-16F3-B5A5-C95F2CE77782}"/>
          </ac:graphicFrameMkLst>
        </pc:graphicFrameChg>
        <pc:picChg chg="del">
          <ac:chgData name="MARTINA SORCE" userId="S::martina.sorce@you.unipa.it::d0b51e46-867e-45e7-a58d-baf55d6140d8" providerId="AD" clId="Web-{0346EE63-073C-4B06-952E-158D5899A86D}" dt="2022-12-06T11:44:55.401" v="19"/>
          <ac:picMkLst>
            <pc:docMk/>
            <pc:sldMk cId="2259364533" sldId="427"/>
            <ac:picMk id="2" creationId="{0C642188-09F1-33AC-BFEE-514FCA5EEC8D}"/>
          </ac:picMkLst>
        </pc:picChg>
      </pc:sldChg>
      <pc:sldChg chg="addSp delSp modSp add replId">
        <pc:chgData name="MARTINA SORCE" userId="S::martina.sorce@you.unipa.it::d0b51e46-867e-45e7-a58d-baf55d6140d8" providerId="AD" clId="Web-{0346EE63-073C-4B06-952E-158D5899A86D}" dt="2022-12-06T12:02:09.079" v="200" actId="1076"/>
        <pc:sldMkLst>
          <pc:docMk/>
          <pc:sldMk cId="2451282463" sldId="428"/>
        </pc:sldMkLst>
        <pc:graphicFrameChg chg="del">
          <ac:chgData name="MARTINA SORCE" userId="S::martina.sorce@you.unipa.it::d0b51e46-867e-45e7-a58d-baf55d6140d8" providerId="AD" clId="Web-{0346EE63-073C-4B06-952E-158D5899A86D}" dt="2022-12-06T12:00:51.889" v="193"/>
          <ac:graphicFrameMkLst>
            <pc:docMk/>
            <pc:sldMk cId="2451282463" sldId="428"/>
            <ac:graphicFrameMk id="6" creationId="{97DCFFB2-6857-16F3-B5A5-C95F2CE77782}"/>
          </ac:graphicFrameMkLst>
        </pc:graphicFrameChg>
        <pc:picChg chg="add mod">
          <ac:chgData name="MARTINA SORCE" userId="S::martina.sorce@you.unipa.it::d0b51e46-867e-45e7-a58d-baf55d6140d8" providerId="AD" clId="Web-{0346EE63-073C-4B06-952E-158D5899A86D}" dt="2022-12-06T12:02:09.079" v="200" actId="1076"/>
          <ac:picMkLst>
            <pc:docMk/>
            <pc:sldMk cId="2451282463" sldId="428"/>
            <ac:picMk id="12" creationId="{D53BD119-DE3C-90A0-154B-6C2B93B9E857}"/>
          </ac:picMkLst>
        </pc:picChg>
      </pc:sldChg>
    </pc:docChg>
  </pc:docChgLst>
  <pc:docChgLst>
    <pc:chgData name="MARTINA SORCE" userId="S::martina.sorce@you.unipa.it::d0b51e46-867e-45e7-a58d-baf55d6140d8" providerId="AD" clId="Web-{9C123FB6-948F-431C-A95B-1CF85591EC95}"/>
    <pc:docChg chg="addSld modSld">
      <pc:chgData name="MARTINA SORCE" userId="S::martina.sorce@you.unipa.it::d0b51e46-867e-45e7-a58d-baf55d6140d8" providerId="AD" clId="Web-{9C123FB6-948F-431C-A95B-1CF85591EC95}" dt="2023-01-22T19:53:42.620" v="925"/>
      <pc:docMkLst>
        <pc:docMk/>
      </pc:docMkLst>
      <pc:sldChg chg="delSp modSp">
        <pc:chgData name="MARTINA SORCE" userId="S::martina.sorce@you.unipa.it::d0b51e46-867e-45e7-a58d-baf55d6140d8" providerId="AD" clId="Web-{9C123FB6-948F-431C-A95B-1CF85591EC95}" dt="2023-01-22T19:36:41.365" v="743" actId="20577"/>
        <pc:sldMkLst>
          <pc:docMk/>
          <pc:sldMk cId="1059657403" sldId="769"/>
        </pc:sldMkLst>
        <pc:spChg chg="mod">
          <ac:chgData name="MARTINA SORCE" userId="S::martina.sorce@you.unipa.it::d0b51e46-867e-45e7-a58d-baf55d6140d8" providerId="AD" clId="Web-{9C123FB6-948F-431C-A95B-1CF85591EC95}" dt="2023-01-22T19:20:00.783" v="48" actId="20577"/>
          <ac:spMkLst>
            <pc:docMk/>
            <pc:sldMk cId="1059657403" sldId="769"/>
            <ac:spMk id="17" creationId="{2D88FA5C-8706-A79D-1E9E-DD609D721BD2}"/>
          </ac:spMkLst>
        </pc:spChg>
        <pc:spChg chg="mod">
          <ac:chgData name="MARTINA SORCE" userId="S::martina.sorce@you.unipa.it::d0b51e46-867e-45e7-a58d-baf55d6140d8" providerId="AD" clId="Web-{9C123FB6-948F-431C-A95B-1CF85591EC95}" dt="2023-01-22T19:36:41.365" v="743" actId="20577"/>
          <ac:spMkLst>
            <pc:docMk/>
            <pc:sldMk cId="1059657403" sldId="769"/>
            <ac:spMk id="34" creationId="{C3D7BBF0-6ECF-2620-D502-06F6019BD3E7}"/>
          </ac:spMkLst>
        </pc:spChg>
        <pc:grpChg chg="del">
          <ac:chgData name="MARTINA SORCE" userId="S::martina.sorce@you.unipa.it::d0b51e46-867e-45e7-a58d-baf55d6140d8" providerId="AD" clId="Web-{9C123FB6-948F-431C-A95B-1CF85591EC95}" dt="2023-01-22T19:29:27.006" v="369"/>
          <ac:grpSpMkLst>
            <pc:docMk/>
            <pc:sldMk cId="1059657403" sldId="769"/>
            <ac:grpSpMk id="32" creationId="{B94FAB62-9628-0BA8-1949-6A87EC620818}"/>
          </ac:grpSpMkLst>
        </pc:grpChg>
        <pc:grpChg chg="del">
          <ac:chgData name="MARTINA SORCE" userId="S::martina.sorce@you.unipa.it::d0b51e46-867e-45e7-a58d-baf55d6140d8" providerId="AD" clId="Web-{9C123FB6-948F-431C-A95B-1CF85591EC95}" dt="2023-01-22T19:18:41.311" v="0"/>
          <ac:grpSpMkLst>
            <pc:docMk/>
            <pc:sldMk cId="1059657403" sldId="769"/>
            <ac:grpSpMk id="49" creationId="{722DB4DF-3AED-32EB-CD46-82E9C85F64C1}"/>
          </ac:grpSpMkLst>
        </pc:grpChg>
        <pc:cxnChg chg="mod">
          <ac:chgData name="MARTINA SORCE" userId="S::martina.sorce@you.unipa.it::d0b51e46-867e-45e7-a58d-baf55d6140d8" providerId="AD" clId="Web-{9C123FB6-948F-431C-A95B-1CF85591EC95}" dt="2023-01-22T19:29:27.006" v="369"/>
          <ac:cxnSpMkLst>
            <pc:docMk/>
            <pc:sldMk cId="1059657403" sldId="769"/>
            <ac:cxnSpMk id="13" creationId="{CFD8009E-CBFA-C54F-3C41-39E0A7EAC3B1}"/>
          </ac:cxnSpMkLst>
        </pc:cxnChg>
        <pc:cxnChg chg="mod">
          <ac:chgData name="MARTINA SORCE" userId="S::martina.sorce@you.unipa.it::d0b51e46-867e-45e7-a58d-baf55d6140d8" providerId="AD" clId="Web-{9C123FB6-948F-431C-A95B-1CF85591EC95}" dt="2023-01-22T19:18:41.311" v="0"/>
          <ac:cxnSpMkLst>
            <pc:docMk/>
            <pc:sldMk cId="1059657403" sldId="769"/>
            <ac:cxnSpMk id="43" creationId="{C7273888-1F43-12BA-29C9-86D6B7B2C1AF}"/>
          </ac:cxnSpMkLst>
        </pc:cxnChg>
        <pc:cxnChg chg="mod">
          <ac:chgData name="MARTINA SORCE" userId="S::martina.sorce@you.unipa.it::d0b51e46-867e-45e7-a58d-baf55d6140d8" providerId="AD" clId="Web-{9C123FB6-948F-431C-A95B-1CF85591EC95}" dt="2023-01-22T19:18:41.311" v="0"/>
          <ac:cxnSpMkLst>
            <pc:docMk/>
            <pc:sldMk cId="1059657403" sldId="769"/>
            <ac:cxnSpMk id="45" creationId="{E94A52AA-09E3-4678-805A-AC23BA3760C3}"/>
          </ac:cxnSpMkLst>
        </pc:cxnChg>
      </pc:sldChg>
      <pc:sldChg chg="addSp delSp modSp">
        <pc:chgData name="MARTINA SORCE" userId="S::martina.sorce@you.unipa.it::d0b51e46-867e-45e7-a58d-baf55d6140d8" providerId="AD" clId="Web-{9C123FB6-948F-431C-A95B-1CF85591EC95}" dt="2023-01-22T19:53:42.620" v="925"/>
        <pc:sldMkLst>
          <pc:docMk/>
          <pc:sldMk cId="1229782297" sldId="770"/>
        </pc:sldMkLst>
        <pc:spChg chg="mod">
          <ac:chgData name="MARTINA SORCE" userId="S::martina.sorce@you.unipa.it::d0b51e46-867e-45e7-a58d-baf55d6140d8" providerId="AD" clId="Web-{9C123FB6-948F-431C-A95B-1CF85591EC95}" dt="2023-01-22T19:47:22.419" v="865" actId="1076"/>
          <ac:spMkLst>
            <pc:docMk/>
            <pc:sldMk cId="1229782297" sldId="770"/>
            <ac:spMk id="9" creationId="{9D158A6F-15FD-E193-6ACA-A18D9C7CCDEC}"/>
          </ac:spMkLst>
        </pc:spChg>
        <pc:spChg chg="mod">
          <ac:chgData name="MARTINA SORCE" userId="S::martina.sorce@you.unipa.it::d0b51e46-867e-45e7-a58d-baf55d6140d8" providerId="AD" clId="Web-{9C123FB6-948F-431C-A95B-1CF85591EC95}" dt="2023-01-22T19:47:29.638" v="873" actId="1076"/>
          <ac:spMkLst>
            <pc:docMk/>
            <pc:sldMk cId="1229782297" sldId="770"/>
            <ac:spMk id="10" creationId="{EBA16C97-33D2-31AF-8191-6C5FECC36D5E}"/>
          </ac:spMkLst>
        </pc:spChg>
        <pc:spChg chg="mod">
          <ac:chgData name="MARTINA SORCE" userId="S::martina.sorce@you.unipa.it::d0b51e46-867e-45e7-a58d-baf55d6140d8" providerId="AD" clId="Web-{9C123FB6-948F-431C-A95B-1CF85591EC95}" dt="2023-01-22T19:47:22.841" v="869" actId="1076"/>
          <ac:spMkLst>
            <pc:docMk/>
            <pc:sldMk cId="1229782297" sldId="770"/>
            <ac:spMk id="15" creationId="{9144DEF4-3CB7-885C-BA4F-13FCE50056C3}"/>
          </ac:spMkLst>
        </pc:spChg>
        <pc:spChg chg="mod">
          <ac:chgData name="MARTINA SORCE" userId="S::martina.sorce@you.unipa.it::d0b51e46-867e-45e7-a58d-baf55d6140d8" providerId="AD" clId="Web-{9C123FB6-948F-431C-A95B-1CF85591EC95}" dt="2023-01-22T19:47:22.951" v="870" actId="1076"/>
          <ac:spMkLst>
            <pc:docMk/>
            <pc:sldMk cId="1229782297" sldId="770"/>
            <ac:spMk id="16" creationId="{9A288822-563E-5D79-D704-1DD741F0A252}"/>
          </ac:spMkLst>
        </pc:spChg>
        <pc:spChg chg="mod">
          <ac:chgData name="MARTINA SORCE" userId="S::martina.sorce@you.unipa.it::d0b51e46-867e-45e7-a58d-baf55d6140d8" providerId="AD" clId="Web-{9C123FB6-948F-431C-A95B-1CF85591EC95}" dt="2023-01-22T19:47:04.606" v="862" actId="1076"/>
          <ac:spMkLst>
            <pc:docMk/>
            <pc:sldMk cId="1229782297" sldId="770"/>
            <ac:spMk id="17" creationId="{2D88FA5C-8706-A79D-1E9E-DD609D721BD2}"/>
          </ac:spMkLst>
        </pc:spChg>
        <pc:spChg chg="mod">
          <ac:chgData name="MARTINA SORCE" userId="S::martina.sorce@you.unipa.it::d0b51e46-867e-45e7-a58d-baf55d6140d8" providerId="AD" clId="Web-{9C123FB6-948F-431C-A95B-1CF85591EC95}" dt="2023-01-22T19:44:23.225" v="849" actId="14100"/>
          <ac:spMkLst>
            <pc:docMk/>
            <pc:sldMk cId="1229782297" sldId="770"/>
            <ac:spMk id="24" creationId="{04ECB0F4-41E5-BE73-876F-9F4E77DF0AD9}"/>
          </ac:spMkLst>
        </pc:spChg>
        <pc:spChg chg="del mod">
          <ac:chgData name="MARTINA SORCE" userId="S::martina.sorce@you.unipa.it::d0b51e46-867e-45e7-a58d-baf55d6140d8" providerId="AD" clId="Web-{9C123FB6-948F-431C-A95B-1CF85591EC95}" dt="2023-01-22T19:53:42.620" v="925"/>
          <ac:spMkLst>
            <pc:docMk/>
            <pc:sldMk cId="1229782297" sldId="770"/>
            <ac:spMk id="34" creationId="{C3D7BBF0-6ECF-2620-D502-06F6019BD3E7}"/>
          </ac:spMkLst>
        </pc:spChg>
        <pc:grpChg chg="add del mod">
          <ac:chgData name="MARTINA SORCE" userId="S::martina.sorce@you.unipa.it::d0b51e46-867e-45e7-a58d-baf55d6140d8" providerId="AD" clId="Web-{9C123FB6-948F-431C-A95B-1CF85591EC95}" dt="2023-01-22T19:43:53.834" v="834" actId="1076"/>
          <ac:grpSpMkLst>
            <pc:docMk/>
            <pc:sldMk cId="1229782297" sldId="770"/>
            <ac:grpSpMk id="32" creationId="{B94FAB62-9628-0BA8-1949-6A87EC620818}"/>
          </ac:grpSpMkLst>
        </pc:grpChg>
        <pc:grpChg chg="del">
          <ac:chgData name="MARTINA SORCE" userId="S::martina.sorce@you.unipa.it::d0b51e46-867e-45e7-a58d-baf55d6140d8" providerId="AD" clId="Web-{9C123FB6-948F-431C-A95B-1CF85591EC95}" dt="2023-01-22T19:29:59.945" v="373"/>
          <ac:grpSpMkLst>
            <pc:docMk/>
            <pc:sldMk cId="1229782297" sldId="770"/>
            <ac:grpSpMk id="49" creationId="{722DB4DF-3AED-32EB-CD46-82E9C85F64C1}"/>
          </ac:grpSpMkLst>
        </pc:grpChg>
        <pc:cxnChg chg="add mod">
          <ac:chgData name="MARTINA SORCE" userId="S::martina.sorce@you.unipa.it::d0b51e46-867e-45e7-a58d-baf55d6140d8" providerId="AD" clId="Web-{9C123FB6-948F-431C-A95B-1CF85591EC95}" dt="2023-01-22T19:48:38.578" v="878" actId="1076"/>
          <ac:cxnSpMkLst>
            <pc:docMk/>
            <pc:sldMk cId="1229782297" sldId="770"/>
            <ac:cxnSpMk id="5" creationId="{EAFAC59F-C5BD-DFAC-5A57-7730AD432ED9}"/>
          </ac:cxnSpMkLst>
        </pc:cxnChg>
        <pc:cxnChg chg="mod">
          <ac:chgData name="MARTINA SORCE" userId="S::martina.sorce@you.unipa.it::d0b51e46-867e-45e7-a58d-baf55d6140d8" providerId="AD" clId="Web-{9C123FB6-948F-431C-A95B-1CF85591EC95}" dt="2023-01-22T19:47:23.138" v="872" actId="1076"/>
          <ac:cxnSpMkLst>
            <pc:docMk/>
            <pc:sldMk cId="1229782297" sldId="770"/>
            <ac:cxnSpMk id="6" creationId="{6AE45647-B28C-F241-7048-61B1BF3ACEE1}"/>
          </ac:cxnSpMkLst>
        </pc:cxnChg>
        <pc:cxnChg chg="mod">
          <ac:chgData name="MARTINA SORCE" userId="S::martina.sorce@you.unipa.it::d0b51e46-867e-45e7-a58d-baf55d6140d8" providerId="AD" clId="Web-{9C123FB6-948F-431C-A95B-1CF85591EC95}" dt="2023-01-22T19:47:23.044" v="871" actId="1076"/>
          <ac:cxnSpMkLst>
            <pc:docMk/>
            <pc:sldMk cId="1229782297" sldId="770"/>
            <ac:cxnSpMk id="8" creationId="{FC55EEBE-BBE1-78DC-4E33-E2B49EA5897A}"/>
          </ac:cxnSpMkLst>
        </pc:cxnChg>
        <pc:cxnChg chg="mod">
          <ac:chgData name="MARTINA SORCE" userId="S::martina.sorce@you.unipa.it::d0b51e46-867e-45e7-a58d-baf55d6140d8" providerId="AD" clId="Web-{9C123FB6-948F-431C-A95B-1CF85591EC95}" dt="2023-01-22T19:44:51.976" v="852" actId="1076"/>
          <ac:cxnSpMkLst>
            <pc:docMk/>
            <pc:sldMk cId="1229782297" sldId="770"/>
            <ac:cxnSpMk id="13" creationId="{CFD8009E-CBFA-C54F-3C41-39E0A7EAC3B1}"/>
          </ac:cxnSpMkLst>
        </pc:cxnChg>
        <pc:cxnChg chg="mod">
          <ac:chgData name="MARTINA SORCE" userId="S::martina.sorce@you.unipa.it::d0b51e46-867e-45e7-a58d-baf55d6140d8" providerId="AD" clId="Web-{9C123FB6-948F-431C-A95B-1CF85591EC95}" dt="2023-01-22T19:47:22.653" v="867" actId="1076"/>
          <ac:cxnSpMkLst>
            <pc:docMk/>
            <pc:sldMk cId="1229782297" sldId="770"/>
            <ac:cxnSpMk id="19" creationId="{FA4A435B-8BAC-0AF7-4F83-11A6C10C0325}"/>
          </ac:cxnSpMkLst>
        </pc:cxnChg>
        <pc:cxnChg chg="mod">
          <ac:chgData name="MARTINA SORCE" userId="S::martina.sorce@you.unipa.it::d0b51e46-867e-45e7-a58d-baf55d6140d8" providerId="AD" clId="Web-{9C123FB6-948F-431C-A95B-1CF85591EC95}" dt="2023-01-22T19:47:22.747" v="868" actId="1076"/>
          <ac:cxnSpMkLst>
            <pc:docMk/>
            <pc:sldMk cId="1229782297" sldId="770"/>
            <ac:cxnSpMk id="20" creationId="{AF858723-463B-78D3-8586-61DD8B7D7D4F}"/>
          </ac:cxnSpMkLst>
        </pc:cxnChg>
        <pc:cxnChg chg="add mod">
          <ac:chgData name="MARTINA SORCE" userId="S::martina.sorce@you.unipa.it::d0b51e46-867e-45e7-a58d-baf55d6140d8" providerId="AD" clId="Web-{9C123FB6-948F-431C-A95B-1CF85591EC95}" dt="2023-01-22T19:49:01.751" v="881" actId="14100"/>
          <ac:cxnSpMkLst>
            <pc:docMk/>
            <pc:sldMk cId="1229782297" sldId="770"/>
            <ac:cxnSpMk id="35" creationId="{756CE488-2685-4F87-F9F4-AD046001B62B}"/>
          </ac:cxnSpMkLst>
        </pc:cxnChg>
        <pc:cxnChg chg="mod">
          <ac:chgData name="MARTINA SORCE" userId="S::martina.sorce@you.unipa.it::d0b51e46-867e-45e7-a58d-baf55d6140d8" providerId="AD" clId="Web-{9C123FB6-948F-431C-A95B-1CF85591EC95}" dt="2023-01-22T19:29:59.945" v="373"/>
          <ac:cxnSpMkLst>
            <pc:docMk/>
            <pc:sldMk cId="1229782297" sldId="770"/>
            <ac:cxnSpMk id="43" creationId="{C7273888-1F43-12BA-29C9-86D6B7B2C1AF}"/>
          </ac:cxnSpMkLst>
        </pc:cxnChg>
        <pc:cxnChg chg="mod">
          <ac:chgData name="MARTINA SORCE" userId="S::martina.sorce@you.unipa.it::d0b51e46-867e-45e7-a58d-baf55d6140d8" providerId="AD" clId="Web-{9C123FB6-948F-431C-A95B-1CF85591EC95}" dt="2023-01-22T19:29:59.945" v="373"/>
          <ac:cxnSpMkLst>
            <pc:docMk/>
            <pc:sldMk cId="1229782297" sldId="770"/>
            <ac:cxnSpMk id="45" creationId="{E94A52AA-09E3-4678-805A-AC23BA3760C3}"/>
          </ac:cxnSpMkLst>
        </pc:cxnChg>
        <pc:cxnChg chg="add mod">
          <ac:chgData name="MARTINA SORCE" userId="S::martina.sorce@you.unipa.it::d0b51e46-867e-45e7-a58d-baf55d6140d8" providerId="AD" clId="Web-{9C123FB6-948F-431C-A95B-1CF85591EC95}" dt="2023-01-22T19:49:44.815" v="886" actId="14100"/>
          <ac:cxnSpMkLst>
            <pc:docMk/>
            <pc:sldMk cId="1229782297" sldId="770"/>
            <ac:cxnSpMk id="50" creationId="{875E48B5-4014-B17C-27C5-2791D9857175}"/>
          </ac:cxnSpMkLst>
        </pc:cxnChg>
      </pc:sldChg>
      <pc:sldChg chg="delSp modSp add replId">
        <pc:chgData name="MARTINA SORCE" userId="S::martina.sorce@you.unipa.it::d0b51e46-867e-45e7-a58d-baf55d6140d8" providerId="AD" clId="Web-{9C123FB6-948F-431C-A95B-1CF85591EC95}" dt="2023-01-22T19:52:52.321" v="924"/>
        <pc:sldMkLst>
          <pc:docMk/>
          <pc:sldMk cId="2565648900" sldId="771"/>
        </pc:sldMkLst>
        <pc:spChg chg="del">
          <ac:chgData name="MARTINA SORCE" userId="S::martina.sorce@you.unipa.it::d0b51e46-867e-45e7-a58d-baf55d6140d8" providerId="AD" clId="Web-{9C123FB6-948F-431C-A95B-1CF85591EC95}" dt="2023-01-22T19:52:52.321" v="924"/>
          <ac:spMkLst>
            <pc:docMk/>
            <pc:sldMk cId="2565648900" sldId="771"/>
            <ac:spMk id="34" creationId="{C3D7BBF0-6ECF-2620-D502-06F6019BD3E7}"/>
          </ac:spMkLst>
        </pc:spChg>
        <pc:spChg chg="mod">
          <ac:chgData name="MARTINA SORCE" userId="S::martina.sorce@you.unipa.it::d0b51e46-867e-45e7-a58d-baf55d6140d8" providerId="AD" clId="Web-{9C123FB6-948F-431C-A95B-1CF85591EC95}" dt="2023-01-22T19:51:18.193" v="918" actId="20577"/>
          <ac:spMkLst>
            <pc:docMk/>
            <pc:sldMk cId="2565648900" sldId="771"/>
            <ac:spMk id="41" creationId="{01BF64E9-A24F-73D5-9961-E674CFE9D3DB}"/>
          </ac:spMkLst>
        </pc:spChg>
        <pc:spChg chg="mod">
          <ac:chgData name="MARTINA SORCE" userId="S::martina.sorce@you.unipa.it::d0b51e46-867e-45e7-a58d-baf55d6140d8" providerId="AD" clId="Web-{9C123FB6-948F-431C-A95B-1CF85591EC95}" dt="2023-01-22T19:51:37.506" v="923" actId="20577"/>
          <ac:spMkLst>
            <pc:docMk/>
            <pc:sldMk cId="2565648900" sldId="771"/>
            <ac:spMk id="44" creationId="{BF2254B5-552B-5964-4072-6DC51984596F}"/>
          </ac:spMkLst>
        </pc:spChg>
        <pc:grpChg chg="del">
          <ac:chgData name="MARTINA SORCE" userId="S::martina.sorce@you.unipa.it::d0b51e46-867e-45e7-a58d-baf55d6140d8" providerId="AD" clId="Web-{9C123FB6-948F-431C-A95B-1CF85591EC95}" dt="2023-01-22T19:50:37.238" v="887"/>
          <ac:grpSpMkLst>
            <pc:docMk/>
            <pc:sldMk cId="2565648900" sldId="771"/>
            <ac:grpSpMk id="32" creationId="{B94FAB62-9628-0BA8-1949-6A87EC620818}"/>
          </ac:grpSpMkLst>
        </pc:grpChg>
        <pc:cxnChg chg="mod">
          <ac:chgData name="MARTINA SORCE" userId="S::martina.sorce@you.unipa.it::d0b51e46-867e-45e7-a58d-baf55d6140d8" providerId="AD" clId="Web-{9C123FB6-948F-431C-A95B-1CF85591EC95}" dt="2023-01-22T19:50:37.238" v="887"/>
          <ac:cxnSpMkLst>
            <pc:docMk/>
            <pc:sldMk cId="2565648900" sldId="771"/>
            <ac:cxnSpMk id="13" creationId="{CFD8009E-CBFA-C54F-3C41-39E0A7EAC3B1}"/>
          </ac:cxnSpMkLst>
        </pc:cxnChg>
      </pc:sldChg>
      <pc:sldChg chg="addSp delSp modSp add replId">
        <pc:chgData name="MARTINA SORCE" userId="S::martina.sorce@you.unipa.it::d0b51e46-867e-45e7-a58d-baf55d6140d8" providerId="AD" clId="Web-{9C123FB6-948F-431C-A95B-1CF85591EC95}" dt="2023-01-22T19:42:58.832" v="833" actId="20577"/>
        <pc:sldMkLst>
          <pc:docMk/>
          <pc:sldMk cId="1752213270" sldId="772"/>
        </pc:sldMkLst>
        <pc:spChg chg="add mod">
          <ac:chgData name="MARTINA SORCE" userId="S::martina.sorce@you.unipa.it::d0b51e46-867e-45e7-a58d-baf55d6140d8" providerId="AD" clId="Web-{9C123FB6-948F-431C-A95B-1CF85591EC95}" dt="2023-01-22T19:42:58.832" v="833" actId="20577"/>
          <ac:spMkLst>
            <pc:docMk/>
            <pc:sldMk cId="1752213270" sldId="772"/>
            <ac:spMk id="3" creationId="{74492C27-86F8-746E-D184-569C91620ACF}"/>
          </ac:spMkLst>
        </pc:spChg>
        <pc:spChg chg="del">
          <ac:chgData name="MARTINA SORCE" userId="S::martina.sorce@you.unipa.it::d0b51e46-867e-45e7-a58d-baf55d6140d8" providerId="AD" clId="Web-{9C123FB6-948F-431C-A95B-1CF85591EC95}" dt="2023-01-22T19:40:07.169" v="745"/>
          <ac:spMkLst>
            <pc:docMk/>
            <pc:sldMk cId="1752213270" sldId="772"/>
            <ac:spMk id="34" creationId="{C3D7BBF0-6ECF-2620-D502-06F6019BD3E7}"/>
          </ac:spMkLst>
        </pc:spChg>
      </pc:sldChg>
      <pc:sldChg chg="add replId">
        <pc:chgData name="MARTINA SORCE" userId="S::martina.sorce@you.unipa.it::d0b51e46-867e-45e7-a58d-baf55d6140d8" providerId="AD" clId="Web-{9C123FB6-948F-431C-A95B-1CF85591EC95}" dt="2023-01-22T19:40:21.201" v="746"/>
        <pc:sldMkLst>
          <pc:docMk/>
          <pc:sldMk cId="1333835279" sldId="773"/>
        </pc:sldMkLst>
      </pc:sldChg>
    </pc:docChg>
  </pc:docChgLst>
  <pc:docChgLst>
    <pc:chgData name="MARTINA SORCE" userId="S::martina.sorce@you.unipa.it::d0b51e46-867e-45e7-a58d-baf55d6140d8" providerId="AD" clId="Web-{F76A7071-A9DC-4F9E-8807-17EB9F36B5A6}"/>
    <pc:docChg chg="addSld delSld modSld">
      <pc:chgData name="MARTINA SORCE" userId="S::martina.sorce@you.unipa.it::d0b51e46-867e-45e7-a58d-baf55d6140d8" providerId="AD" clId="Web-{F76A7071-A9DC-4F9E-8807-17EB9F36B5A6}" dt="2022-12-14T12:32:15.620" v="466"/>
      <pc:docMkLst>
        <pc:docMk/>
      </pc:docMkLst>
      <pc:sldChg chg="del">
        <pc:chgData name="MARTINA SORCE" userId="S::martina.sorce@you.unipa.it::d0b51e46-867e-45e7-a58d-baf55d6140d8" providerId="AD" clId="Web-{F76A7071-A9DC-4F9E-8807-17EB9F36B5A6}" dt="2022-12-14T11:11:42.625" v="1"/>
        <pc:sldMkLst>
          <pc:docMk/>
          <pc:sldMk cId="264917811" sldId="415"/>
        </pc:sldMkLst>
      </pc:sldChg>
      <pc:sldChg chg="del">
        <pc:chgData name="MARTINA SORCE" userId="S::martina.sorce@you.unipa.it::d0b51e46-867e-45e7-a58d-baf55d6140d8" providerId="AD" clId="Web-{F76A7071-A9DC-4F9E-8807-17EB9F36B5A6}" dt="2022-12-14T11:11:39.594" v="0"/>
        <pc:sldMkLst>
          <pc:docMk/>
          <pc:sldMk cId="1464517340" sldId="416"/>
        </pc:sldMkLst>
      </pc:sldChg>
      <pc:sldChg chg="modSp">
        <pc:chgData name="MARTINA SORCE" userId="S::martina.sorce@you.unipa.it::d0b51e46-867e-45e7-a58d-baf55d6140d8" providerId="AD" clId="Web-{F76A7071-A9DC-4F9E-8807-17EB9F36B5A6}" dt="2022-12-14T12:10:56.084" v="464" actId="20577"/>
        <pc:sldMkLst>
          <pc:docMk/>
          <pc:sldMk cId="813813289" sldId="441"/>
        </pc:sldMkLst>
        <pc:spChg chg="mod">
          <ac:chgData name="MARTINA SORCE" userId="S::martina.sorce@you.unipa.it::d0b51e46-867e-45e7-a58d-baf55d6140d8" providerId="AD" clId="Web-{F76A7071-A9DC-4F9E-8807-17EB9F36B5A6}" dt="2022-12-14T12:10:56.084" v="464" actId="20577"/>
          <ac:spMkLst>
            <pc:docMk/>
            <pc:sldMk cId="813813289" sldId="441"/>
            <ac:spMk id="5" creationId="{A880AA78-9158-3A94-9E41-CE344849C208}"/>
          </ac:spMkLst>
        </pc:spChg>
      </pc:sldChg>
      <pc:sldChg chg="addSp delSp modSp add">
        <pc:chgData name="MARTINA SORCE" userId="S::martina.sorce@you.unipa.it::d0b51e46-867e-45e7-a58d-baf55d6140d8" providerId="AD" clId="Web-{F76A7071-A9DC-4F9E-8807-17EB9F36B5A6}" dt="2022-12-14T11:30:35.469" v="193" actId="1076"/>
        <pc:sldMkLst>
          <pc:docMk/>
          <pc:sldMk cId="3017859754" sldId="468"/>
        </pc:sldMkLst>
        <pc:spChg chg="del">
          <ac:chgData name="MARTINA SORCE" userId="S::martina.sorce@you.unipa.it::d0b51e46-867e-45e7-a58d-baf55d6140d8" providerId="AD" clId="Web-{F76A7071-A9DC-4F9E-8807-17EB9F36B5A6}" dt="2022-12-14T11:23:11.129" v="85"/>
          <ac:spMkLst>
            <pc:docMk/>
            <pc:sldMk cId="3017859754" sldId="468"/>
            <ac:spMk id="2" creationId="{8B7A5F48-3C16-349A-C8F4-F9D72632E4CB}"/>
          </ac:spMkLst>
        </pc:spChg>
        <pc:spChg chg="del">
          <ac:chgData name="MARTINA SORCE" userId="S::martina.sorce@you.unipa.it::d0b51e46-867e-45e7-a58d-baf55d6140d8" providerId="AD" clId="Web-{F76A7071-A9DC-4F9E-8807-17EB9F36B5A6}" dt="2022-12-14T11:23:14.347" v="86"/>
          <ac:spMkLst>
            <pc:docMk/>
            <pc:sldMk cId="3017859754" sldId="468"/>
            <ac:spMk id="3" creationId="{95775EB3-6192-74E3-E7CE-7EA150A1E7C7}"/>
          </ac:spMkLst>
        </pc:spChg>
        <pc:spChg chg="del mod">
          <ac:chgData name="MARTINA SORCE" userId="S::martina.sorce@you.unipa.it::d0b51e46-867e-45e7-a58d-baf55d6140d8" providerId="AD" clId="Web-{F76A7071-A9DC-4F9E-8807-17EB9F36B5A6}" dt="2022-12-14T11:13:05.143" v="5"/>
          <ac:spMkLst>
            <pc:docMk/>
            <pc:sldMk cId="3017859754" sldId="468"/>
            <ac:spMk id="8" creationId="{95EB69F0-BDBC-6071-5D47-CB81712F3DF9}"/>
          </ac:spMkLst>
        </pc:spChg>
        <pc:spChg chg="del">
          <ac:chgData name="MARTINA SORCE" userId="S::martina.sorce@you.unipa.it::d0b51e46-867e-45e7-a58d-baf55d6140d8" providerId="AD" clId="Web-{F76A7071-A9DC-4F9E-8807-17EB9F36B5A6}" dt="2022-12-14T11:26:13.149" v="129"/>
          <ac:spMkLst>
            <pc:docMk/>
            <pc:sldMk cId="3017859754" sldId="468"/>
            <ac:spMk id="12" creationId="{9AD5A4C7-A022-D912-888A-7324C7C1C084}"/>
          </ac:spMkLst>
        </pc:spChg>
        <pc:spChg chg="del">
          <ac:chgData name="MARTINA SORCE" userId="S::martina.sorce@you.unipa.it::d0b51e46-867e-45e7-a58d-baf55d6140d8" providerId="AD" clId="Web-{F76A7071-A9DC-4F9E-8807-17EB9F36B5A6}" dt="2022-12-14T11:28:19.247" v="158"/>
          <ac:spMkLst>
            <pc:docMk/>
            <pc:sldMk cId="3017859754" sldId="468"/>
            <ac:spMk id="13" creationId="{6A0C787B-D446-F5F9-6E2E-423FE0A3F67A}"/>
          </ac:spMkLst>
        </pc:spChg>
        <pc:spChg chg="del">
          <ac:chgData name="MARTINA SORCE" userId="S::martina.sorce@you.unipa.it::d0b51e46-867e-45e7-a58d-baf55d6140d8" providerId="AD" clId="Web-{F76A7071-A9DC-4F9E-8807-17EB9F36B5A6}" dt="2022-12-14T11:27:52.777" v="156"/>
          <ac:spMkLst>
            <pc:docMk/>
            <pc:sldMk cId="3017859754" sldId="468"/>
            <ac:spMk id="15" creationId="{829229CF-DE7F-CC66-9B96-A206247230DE}"/>
          </ac:spMkLst>
        </pc:spChg>
        <pc:spChg chg="del">
          <ac:chgData name="MARTINA SORCE" userId="S::martina.sorce@you.unipa.it::d0b51e46-867e-45e7-a58d-baf55d6140d8" providerId="AD" clId="Web-{F76A7071-A9DC-4F9E-8807-17EB9F36B5A6}" dt="2022-12-14T11:28:19.169" v="157"/>
          <ac:spMkLst>
            <pc:docMk/>
            <pc:sldMk cId="3017859754" sldId="468"/>
            <ac:spMk id="16" creationId="{E85F8BA5-A157-6945-A24C-67AC62EB4EFF}"/>
          </ac:spMkLst>
        </pc:spChg>
        <pc:spChg chg="mod">
          <ac:chgData name="MARTINA SORCE" userId="S::martina.sorce@you.unipa.it::d0b51e46-867e-45e7-a58d-baf55d6140d8" providerId="AD" clId="Web-{F76A7071-A9DC-4F9E-8807-17EB9F36B5A6}" dt="2022-12-14T11:24:12.333" v="105" actId="20577"/>
          <ac:spMkLst>
            <pc:docMk/>
            <pc:sldMk cId="3017859754" sldId="468"/>
            <ac:spMk id="18" creationId="{3CBA8437-34F2-8FF0-C5FC-5E0AC36DC603}"/>
          </ac:spMkLst>
        </pc:spChg>
        <pc:spChg chg="del">
          <ac:chgData name="MARTINA SORCE" userId="S::martina.sorce@you.unipa.it::d0b51e46-867e-45e7-a58d-baf55d6140d8" providerId="AD" clId="Web-{F76A7071-A9DC-4F9E-8807-17EB9F36B5A6}" dt="2022-12-14T11:26:52.229" v="142"/>
          <ac:spMkLst>
            <pc:docMk/>
            <pc:sldMk cId="3017859754" sldId="468"/>
            <ac:spMk id="22" creationId="{07F72A18-033F-7168-19E4-BEC136461216}"/>
          </ac:spMkLst>
        </pc:spChg>
        <pc:spChg chg="del mod">
          <ac:chgData name="MARTINA SORCE" userId="S::martina.sorce@you.unipa.it::d0b51e46-867e-45e7-a58d-baf55d6140d8" providerId="AD" clId="Web-{F76A7071-A9DC-4F9E-8807-17EB9F36B5A6}" dt="2022-12-14T11:25:35.414" v="121"/>
          <ac:spMkLst>
            <pc:docMk/>
            <pc:sldMk cId="3017859754" sldId="468"/>
            <ac:spMk id="23" creationId="{198F3EED-3B30-7E8A-3260-827A66F5FD76}"/>
          </ac:spMkLst>
        </pc:spChg>
        <pc:spChg chg="del mod">
          <ac:chgData name="MARTINA SORCE" userId="S::martina.sorce@you.unipa.it::d0b51e46-867e-45e7-a58d-baf55d6140d8" providerId="AD" clId="Web-{F76A7071-A9DC-4F9E-8807-17EB9F36B5A6}" dt="2022-12-14T11:24:40.631" v="107"/>
          <ac:spMkLst>
            <pc:docMk/>
            <pc:sldMk cId="3017859754" sldId="468"/>
            <ac:spMk id="24" creationId="{9C10E238-2FAF-6EFE-AB56-E4B63908AFAE}"/>
          </ac:spMkLst>
        </pc:spChg>
        <pc:spChg chg="del">
          <ac:chgData name="MARTINA SORCE" userId="S::martina.sorce@you.unipa.it::d0b51e46-867e-45e7-a58d-baf55d6140d8" providerId="AD" clId="Web-{F76A7071-A9DC-4F9E-8807-17EB9F36B5A6}" dt="2022-12-14T11:27:17.151" v="144"/>
          <ac:spMkLst>
            <pc:docMk/>
            <pc:sldMk cId="3017859754" sldId="468"/>
            <ac:spMk id="25" creationId="{9A97D617-02D0-989C-AB20-C8F7E6CFC61B}"/>
          </ac:spMkLst>
        </pc:spChg>
        <pc:spChg chg="add mod">
          <ac:chgData name="MARTINA SORCE" userId="S::martina.sorce@you.unipa.it::d0b51e46-867e-45e7-a58d-baf55d6140d8" providerId="AD" clId="Web-{F76A7071-A9DC-4F9E-8807-17EB9F36B5A6}" dt="2022-12-14T11:22:17.471" v="44" actId="20577"/>
          <ac:spMkLst>
            <pc:docMk/>
            <pc:sldMk cId="3017859754" sldId="468"/>
            <ac:spMk id="26" creationId="{EBF3F08E-9D40-D47B-EB20-F0CE0FF94437}"/>
          </ac:spMkLst>
        </pc:spChg>
        <pc:spChg chg="del">
          <ac:chgData name="MARTINA SORCE" userId="S::martina.sorce@you.unipa.it::d0b51e46-867e-45e7-a58d-baf55d6140d8" providerId="AD" clId="Web-{F76A7071-A9DC-4F9E-8807-17EB9F36B5A6}" dt="2022-12-14T11:28:19.403" v="160"/>
          <ac:spMkLst>
            <pc:docMk/>
            <pc:sldMk cId="3017859754" sldId="468"/>
            <ac:spMk id="27" creationId="{770AE945-3F17-5830-253E-025615A3EAD7}"/>
          </ac:spMkLst>
        </pc:spChg>
        <pc:spChg chg="del">
          <ac:chgData name="MARTINA SORCE" userId="S::martina.sorce@you.unipa.it::d0b51e46-867e-45e7-a58d-baf55d6140d8" providerId="AD" clId="Web-{F76A7071-A9DC-4F9E-8807-17EB9F36B5A6}" dt="2022-12-14T11:28:19.325" v="159"/>
          <ac:spMkLst>
            <pc:docMk/>
            <pc:sldMk cId="3017859754" sldId="468"/>
            <ac:spMk id="28" creationId="{C81C3F4F-44BE-147A-24A9-B89631A263A8}"/>
          </ac:spMkLst>
        </pc:spChg>
        <pc:spChg chg="del">
          <ac:chgData name="MARTINA SORCE" userId="S::martina.sorce@you.unipa.it::d0b51e46-867e-45e7-a58d-baf55d6140d8" providerId="AD" clId="Web-{F76A7071-A9DC-4F9E-8807-17EB9F36B5A6}" dt="2022-12-14T11:28:24.716" v="167"/>
          <ac:spMkLst>
            <pc:docMk/>
            <pc:sldMk cId="3017859754" sldId="468"/>
            <ac:spMk id="29" creationId="{293ED7AD-9F28-7E19-A747-A7B8B05246F0}"/>
          </ac:spMkLst>
        </pc:spChg>
        <pc:spChg chg="del mod">
          <ac:chgData name="MARTINA SORCE" userId="S::martina.sorce@you.unipa.it::d0b51e46-867e-45e7-a58d-baf55d6140d8" providerId="AD" clId="Web-{F76A7071-A9DC-4F9E-8807-17EB9F36B5A6}" dt="2022-12-14T11:29:26.780" v="177"/>
          <ac:spMkLst>
            <pc:docMk/>
            <pc:sldMk cId="3017859754" sldId="468"/>
            <ac:spMk id="33" creationId="{17FC44C3-DABA-2887-3953-02A3F26CAF5C}"/>
          </ac:spMkLst>
        </pc:spChg>
        <pc:spChg chg="del">
          <ac:chgData name="MARTINA SORCE" userId="S::martina.sorce@you.unipa.it::d0b51e46-867e-45e7-a58d-baf55d6140d8" providerId="AD" clId="Web-{F76A7071-A9DC-4F9E-8807-17EB9F36B5A6}" dt="2022-12-14T11:26:48.900" v="141"/>
          <ac:spMkLst>
            <pc:docMk/>
            <pc:sldMk cId="3017859754" sldId="468"/>
            <ac:spMk id="34" creationId="{0A6DE1B2-80C7-847C-C954-27156FFA00A5}"/>
          </ac:spMkLst>
        </pc:spChg>
        <pc:spChg chg="del">
          <ac:chgData name="MARTINA SORCE" userId="S::martina.sorce@you.unipa.it::d0b51e46-867e-45e7-a58d-baf55d6140d8" providerId="AD" clId="Web-{F76A7071-A9DC-4F9E-8807-17EB9F36B5A6}" dt="2022-12-14T11:29:20.358" v="175"/>
          <ac:spMkLst>
            <pc:docMk/>
            <pc:sldMk cId="3017859754" sldId="468"/>
            <ac:spMk id="38" creationId="{42BCC9B1-8328-9E46-68D6-5608DE3512CA}"/>
          </ac:spMkLst>
        </pc:spChg>
        <pc:spChg chg="add mod">
          <ac:chgData name="MARTINA SORCE" userId="S::martina.sorce@you.unipa.it::d0b51e46-867e-45e7-a58d-baf55d6140d8" providerId="AD" clId="Web-{F76A7071-A9DC-4F9E-8807-17EB9F36B5A6}" dt="2022-12-14T11:30:35.422" v="188" actId="1076"/>
          <ac:spMkLst>
            <pc:docMk/>
            <pc:sldMk cId="3017859754" sldId="468"/>
            <ac:spMk id="43" creationId="{8918E93E-0669-229F-1891-3342DCFD896B}"/>
          </ac:spMkLst>
        </pc:spChg>
        <pc:spChg chg="add mod">
          <ac:chgData name="MARTINA SORCE" userId="S::martina.sorce@you.unipa.it::d0b51e46-867e-45e7-a58d-baf55d6140d8" providerId="AD" clId="Web-{F76A7071-A9DC-4F9E-8807-17EB9F36B5A6}" dt="2022-12-14T11:30:35.438" v="189" actId="1076"/>
          <ac:spMkLst>
            <pc:docMk/>
            <pc:sldMk cId="3017859754" sldId="468"/>
            <ac:spMk id="45" creationId="{0290F3BB-3370-E175-B143-6786A04D6ACF}"/>
          </ac:spMkLst>
        </pc:spChg>
        <pc:spChg chg="add mod">
          <ac:chgData name="MARTINA SORCE" userId="S::martina.sorce@you.unipa.it::d0b51e46-867e-45e7-a58d-baf55d6140d8" providerId="AD" clId="Web-{F76A7071-A9DC-4F9E-8807-17EB9F36B5A6}" dt="2022-12-14T11:30:35.438" v="190" actId="1076"/>
          <ac:spMkLst>
            <pc:docMk/>
            <pc:sldMk cId="3017859754" sldId="468"/>
            <ac:spMk id="47" creationId="{70B9D6B3-3961-7AB6-4461-DE1A549CB575}"/>
          </ac:spMkLst>
        </pc:spChg>
        <pc:spChg chg="add mod">
          <ac:chgData name="MARTINA SORCE" userId="S::martina.sorce@you.unipa.it::d0b51e46-867e-45e7-a58d-baf55d6140d8" providerId="AD" clId="Web-{F76A7071-A9DC-4F9E-8807-17EB9F36B5A6}" dt="2022-12-14T11:30:35.454" v="191" actId="1076"/>
          <ac:spMkLst>
            <pc:docMk/>
            <pc:sldMk cId="3017859754" sldId="468"/>
            <ac:spMk id="49" creationId="{45EAACCA-DD0D-5C13-76A0-65E40B13390E}"/>
          </ac:spMkLst>
        </pc:spChg>
        <pc:spChg chg="add mod">
          <ac:chgData name="MARTINA SORCE" userId="S::martina.sorce@you.unipa.it::d0b51e46-867e-45e7-a58d-baf55d6140d8" providerId="AD" clId="Web-{F76A7071-A9DC-4F9E-8807-17EB9F36B5A6}" dt="2022-12-14T11:30:35.454" v="192" actId="1076"/>
          <ac:spMkLst>
            <pc:docMk/>
            <pc:sldMk cId="3017859754" sldId="468"/>
            <ac:spMk id="51" creationId="{727B7ABD-FD4A-DC88-9774-56AB5E458853}"/>
          </ac:spMkLst>
        </pc:spChg>
        <pc:spChg chg="add mod">
          <ac:chgData name="MARTINA SORCE" userId="S::martina.sorce@you.unipa.it::d0b51e46-867e-45e7-a58d-baf55d6140d8" providerId="AD" clId="Web-{F76A7071-A9DC-4F9E-8807-17EB9F36B5A6}" dt="2022-12-14T11:30:35.469" v="193" actId="1076"/>
          <ac:spMkLst>
            <pc:docMk/>
            <pc:sldMk cId="3017859754" sldId="468"/>
            <ac:spMk id="52" creationId="{994209C1-6660-165B-D33A-9BC0A1BC55D9}"/>
          </ac:spMkLst>
        </pc:spChg>
        <pc:spChg chg="del">
          <ac:chgData name="MARTINA SORCE" userId="S::martina.sorce@you.unipa.it::d0b51e46-867e-45e7-a58d-baf55d6140d8" providerId="AD" clId="Web-{F76A7071-A9DC-4F9E-8807-17EB9F36B5A6}" dt="2022-12-14T11:28:51.451" v="171"/>
          <ac:spMkLst>
            <pc:docMk/>
            <pc:sldMk cId="3017859754" sldId="468"/>
            <ac:spMk id="55" creationId="{889CB444-C05D-1D90-420A-02226569BF57}"/>
          </ac:spMkLst>
        </pc:spChg>
        <pc:spChg chg="del">
          <ac:chgData name="MARTINA SORCE" userId="S::martina.sorce@you.unipa.it::d0b51e46-867e-45e7-a58d-baf55d6140d8" providerId="AD" clId="Web-{F76A7071-A9DC-4F9E-8807-17EB9F36B5A6}" dt="2022-12-14T11:28:51.357" v="169"/>
          <ac:spMkLst>
            <pc:docMk/>
            <pc:sldMk cId="3017859754" sldId="468"/>
            <ac:spMk id="57" creationId="{1AC04E6A-4B14-4B77-4AF2-D7ED7DADCF3E}"/>
          </ac:spMkLst>
        </pc:spChg>
        <pc:spChg chg="del">
          <ac:chgData name="MARTINA SORCE" userId="S::martina.sorce@you.unipa.it::d0b51e46-867e-45e7-a58d-baf55d6140d8" providerId="AD" clId="Web-{F76A7071-A9DC-4F9E-8807-17EB9F36B5A6}" dt="2022-12-14T11:27:48.699" v="155"/>
          <ac:spMkLst>
            <pc:docMk/>
            <pc:sldMk cId="3017859754" sldId="468"/>
            <ac:spMk id="1035" creationId="{8BDED48D-CF6F-7372-B139-2B6700649954}"/>
          </ac:spMkLst>
        </pc:spChg>
        <pc:spChg chg="del">
          <ac:chgData name="MARTINA SORCE" userId="S::martina.sorce@you.unipa.it::d0b51e46-867e-45e7-a58d-baf55d6140d8" providerId="AD" clId="Web-{F76A7071-A9DC-4F9E-8807-17EB9F36B5A6}" dt="2022-12-14T11:28:19.903" v="166"/>
          <ac:spMkLst>
            <pc:docMk/>
            <pc:sldMk cId="3017859754" sldId="468"/>
            <ac:spMk id="1037" creationId="{AD5F5E31-8FA5-3A53-29FD-3F82DD941B98}"/>
          </ac:spMkLst>
        </pc:spChg>
        <pc:spChg chg="mod">
          <ac:chgData name="MARTINA SORCE" userId="S::martina.sorce@you.unipa.it::d0b51e46-867e-45e7-a58d-baf55d6140d8" providerId="AD" clId="Web-{F76A7071-A9DC-4F9E-8807-17EB9F36B5A6}" dt="2022-12-14T11:29:13.858" v="172" actId="1076"/>
          <ac:spMkLst>
            <pc:docMk/>
            <pc:sldMk cId="3017859754" sldId="468"/>
            <ac:spMk id="1038" creationId="{F7D72752-A603-DC7E-EFCF-6672BDF732EF}"/>
          </ac:spMkLst>
        </pc:spChg>
        <pc:spChg chg="del">
          <ac:chgData name="MARTINA SORCE" userId="S::martina.sorce@you.unipa.it::d0b51e46-867e-45e7-a58d-baf55d6140d8" providerId="AD" clId="Web-{F76A7071-A9DC-4F9E-8807-17EB9F36B5A6}" dt="2022-12-14T11:28:19.715" v="164"/>
          <ac:spMkLst>
            <pc:docMk/>
            <pc:sldMk cId="3017859754" sldId="468"/>
            <ac:spMk id="1058" creationId="{D2788F53-3FEB-0DD4-CDEF-1CF7948B5E9A}"/>
          </ac:spMkLst>
        </pc:spChg>
        <pc:spChg chg="del">
          <ac:chgData name="MARTINA SORCE" userId="S::martina.sorce@you.unipa.it::d0b51e46-867e-45e7-a58d-baf55d6140d8" providerId="AD" clId="Web-{F76A7071-A9DC-4F9E-8807-17EB9F36B5A6}" dt="2022-12-14T11:28:19.590" v="162"/>
          <ac:spMkLst>
            <pc:docMk/>
            <pc:sldMk cId="3017859754" sldId="468"/>
            <ac:spMk id="1060" creationId="{8BE72DDC-DF3C-3588-87D8-02C2BF608D98}"/>
          </ac:spMkLst>
        </pc:spChg>
        <pc:spChg chg="mod">
          <ac:chgData name="MARTINA SORCE" userId="S::martina.sorce@you.unipa.it::d0b51e46-867e-45e7-a58d-baf55d6140d8" providerId="AD" clId="Web-{F76A7071-A9DC-4F9E-8807-17EB9F36B5A6}" dt="2022-12-14T11:29:13.936" v="173" actId="1076"/>
          <ac:spMkLst>
            <pc:docMk/>
            <pc:sldMk cId="3017859754" sldId="468"/>
            <ac:spMk id="1077" creationId="{FDE6FCAF-AC92-E918-05A9-41CE99FF06C1}"/>
          </ac:spMkLst>
        </pc:spChg>
        <pc:grpChg chg="mod">
          <ac:chgData name="MARTINA SORCE" userId="S::martina.sorce@you.unipa.it::d0b51e46-867e-45e7-a58d-baf55d6140d8" providerId="AD" clId="Web-{F76A7071-A9DC-4F9E-8807-17EB9F36B5A6}" dt="2022-12-14T11:30:35.422" v="187" actId="1076"/>
          <ac:grpSpMkLst>
            <pc:docMk/>
            <pc:sldMk cId="3017859754" sldId="468"/>
            <ac:grpSpMk id="35" creationId="{D244F174-9944-FC0E-08E9-5153B323E83A}"/>
          </ac:grpSpMkLst>
        </pc:grpChg>
        <pc:grpChg chg="del">
          <ac:chgData name="MARTINA SORCE" userId="S::martina.sorce@you.unipa.it::d0b51e46-867e-45e7-a58d-baf55d6140d8" providerId="AD" clId="Web-{F76A7071-A9DC-4F9E-8807-17EB9F36B5A6}" dt="2022-12-14T11:26:56.494" v="143"/>
          <ac:grpSpMkLst>
            <pc:docMk/>
            <pc:sldMk cId="3017859754" sldId="468"/>
            <ac:grpSpMk id="39" creationId="{2D4D0789-F5E6-0A85-224D-9F8FCEE3A403}"/>
          </ac:grpSpMkLst>
        </pc:grpChg>
        <pc:grpChg chg="del">
          <ac:chgData name="MARTINA SORCE" userId="S::martina.sorce@you.unipa.it::d0b51e46-867e-45e7-a58d-baf55d6140d8" providerId="AD" clId="Web-{F76A7071-A9DC-4F9E-8807-17EB9F36B5A6}" dt="2022-12-14T11:28:24.762" v="168"/>
          <ac:grpSpMkLst>
            <pc:docMk/>
            <pc:sldMk cId="3017859754" sldId="468"/>
            <ac:grpSpMk id="1042" creationId="{FFF0AF67-830A-369A-6909-1858F1A46719}"/>
          </ac:grpSpMkLst>
        </pc:grpChg>
        <pc:grpChg chg="del">
          <ac:chgData name="MARTINA SORCE" userId="S::martina.sorce@you.unipa.it::d0b51e46-867e-45e7-a58d-baf55d6140d8" providerId="AD" clId="Web-{F76A7071-A9DC-4F9E-8807-17EB9F36B5A6}" dt="2022-12-14T11:28:19.653" v="163"/>
          <ac:grpSpMkLst>
            <pc:docMk/>
            <pc:sldMk cId="3017859754" sldId="468"/>
            <ac:grpSpMk id="1057" creationId="{F117BA89-3E71-D2D8-DC9E-BBF86347378A}"/>
          </ac:grpSpMkLst>
        </pc:grpChg>
        <pc:picChg chg="del">
          <ac:chgData name="MARTINA SORCE" userId="S::martina.sorce@you.unipa.it::d0b51e46-867e-45e7-a58d-baf55d6140d8" providerId="AD" clId="Web-{F76A7071-A9DC-4F9E-8807-17EB9F36B5A6}" dt="2022-12-14T11:18:05.651" v="28"/>
          <ac:picMkLst>
            <pc:docMk/>
            <pc:sldMk cId="3017859754" sldId="468"/>
            <ac:picMk id="4" creationId="{7431E925-74D6-5900-543D-4DCD6A85AF3E}"/>
          </ac:picMkLst>
        </pc:picChg>
        <pc:picChg chg="add del mod">
          <ac:chgData name="MARTINA SORCE" userId="S::martina.sorce@you.unipa.it::d0b51e46-867e-45e7-a58d-baf55d6140d8" providerId="AD" clId="Web-{F76A7071-A9DC-4F9E-8807-17EB9F36B5A6}" dt="2022-12-14T11:18:01.386" v="27"/>
          <ac:picMkLst>
            <pc:docMk/>
            <pc:sldMk cId="3017859754" sldId="468"/>
            <ac:picMk id="37" creationId="{E3364F6D-2FB7-D39F-10D7-5B77E7E70C1F}"/>
          </ac:picMkLst>
        </pc:picChg>
        <pc:picChg chg="add del mod">
          <ac:chgData name="MARTINA SORCE" userId="S::martina.sorce@you.unipa.it::d0b51e46-867e-45e7-a58d-baf55d6140d8" providerId="AD" clId="Web-{F76A7071-A9DC-4F9E-8807-17EB9F36B5A6}" dt="2022-12-14T11:19:35.794" v="33"/>
          <ac:picMkLst>
            <pc:docMk/>
            <pc:sldMk cId="3017859754" sldId="468"/>
            <ac:picMk id="40" creationId="{3864BF2E-FBDC-D8C5-9062-2772D99BBFC1}"/>
          </ac:picMkLst>
        </pc:picChg>
        <pc:picChg chg="add mod">
          <ac:chgData name="MARTINA SORCE" userId="S::martina.sorce@you.unipa.it::d0b51e46-867e-45e7-a58d-baf55d6140d8" providerId="AD" clId="Web-{F76A7071-A9DC-4F9E-8807-17EB9F36B5A6}" dt="2022-12-14T11:21:58.298" v="37" actId="1076"/>
          <ac:picMkLst>
            <pc:docMk/>
            <pc:sldMk cId="3017859754" sldId="468"/>
            <ac:picMk id="41" creationId="{80F844E8-A0CA-8421-12EC-53CAC671C419}"/>
          </ac:picMkLst>
        </pc:picChg>
        <pc:cxnChg chg="del mod">
          <ac:chgData name="MARTINA SORCE" userId="S::martina.sorce@you.unipa.it::d0b51e46-867e-45e7-a58d-baf55d6140d8" providerId="AD" clId="Web-{F76A7071-A9DC-4F9E-8807-17EB9F36B5A6}" dt="2022-12-14T11:23:18.519" v="87"/>
          <ac:cxnSpMkLst>
            <pc:docMk/>
            <pc:sldMk cId="3017859754" sldId="468"/>
            <ac:cxnSpMk id="6" creationId="{6E4096B4-0B01-F058-3CFD-044C30B7A29B}"/>
          </ac:cxnSpMkLst>
        </pc:cxnChg>
        <pc:cxnChg chg="del mod">
          <ac:chgData name="MARTINA SORCE" userId="S::martina.sorce@you.unipa.it::d0b51e46-867e-45e7-a58d-baf55d6140d8" providerId="AD" clId="Web-{F76A7071-A9DC-4F9E-8807-17EB9F36B5A6}" dt="2022-12-14T11:26:56.494" v="143"/>
          <ac:cxnSpMkLst>
            <pc:docMk/>
            <pc:sldMk cId="3017859754" sldId="468"/>
            <ac:cxnSpMk id="32" creationId="{641D3987-C306-1950-193C-2666365869B6}"/>
          </ac:cxnSpMkLst>
        </pc:cxnChg>
        <pc:cxnChg chg="del">
          <ac:chgData name="MARTINA SORCE" userId="S::martina.sorce@you.unipa.it::d0b51e46-867e-45e7-a58d-baf55d6140d8" providerId="AD" clId="Web-{F76A7071-A9DC-4F9E-8807-17EB9F36B5A6}" dt="2022-12-14T11:28:51.404" v="170"/>
          <ac:cxnSpMkLst>
            <pc:docMk/>
            <pc:sldMk cId="3017859754" sldId="468"/>
            <ac:cxnSpMk id="56" creationId="{06F681C0-9A74-8C5F-3F66-B01687495903}"/>
          </ac:cxnSpMkLst>
        </pc:cxnChg>
        <pc:cxnChg chg="del mod">
          <ac:chgData name="MARTINA SORCE" userId="S::martina.sorce@you.unipa.it::d0b51e46-867e-45e7-a58d-baf55d6140d8" providerId="AD" clId="Web-{F76A7071-A9DC-4F9E-8807-17EB9F36B5A6}" dt="2022-12-14T11:28:24.762" v="168"/>
          <ac:cxnSpMkLst>
            <pc:docMk/>
            <pc:sldMk cId="3017859754" sldId="468"/>
            <ac:cxnSpMk id="1036" creationId="{841FC37B-BBBF-55FB-77CF-DADB6B9BBE07}"/>
          </ac:cxnSpMkLst>
        </pc:cxnChg>
        <pc:cxnChg chg="del mod">
          <ac:chgData name="MARTINA SORCE" userId="S::martina.sorce@you.unipa.it::d0b51e46-867e-45e7-a58d-baf55d6140d8" providerId="AD" clId="Web-{F76A7071-A9DC-4F9E-8807-17EB9F36B5A6}" dt="2022-12-14T11:28:19.778" v="165"/>
          <ac:cxnSpMkLst>
            <pc:docMk/>
            <pc:sldMk cId="3017859754" sldId="468"/>
            <ac:cxnSpMk id="1039" creationId="{7E4AD190-DD86-53BB-6B16-8FF5713564D8}"/>
          </ac:cxnSpMkLst>
        </pc:cxnChg>
        <pc:cxnChg chg="del mod">
          <ac:chgData name="MARTINA SORCE" userId="S::martina.sorce@you.unipa.it::d0b51e46-867e-45e7-a58d-baf55d6140d8" providerId="AD" clId="Web-{F76A7071-A9DC-4F9E-8807-17EB9F36B5A6}" dt="2022-12-14T11:28:19.653" v="163"/>
          <ac:cxnSpMkLst>
            <pc:docMk/>
            <pc:sldMk cId="3017859754" sldId="468"/>
            <ac:cxnSpMk id="1059" creationId="{C65A6663-0739-DEF1-C9EC-CDF895A0EA1B}"/>
          </ac:cxnSpMkLst>
        </pc:cxnChg>
        <pc:cxnChg chg="del mod">
          <ac:chgData name="MARTINA SORCE" userId="S::martina.sorce@you.unipa.it::d0b51e46-867e-45e7-a58d-baf55d6140d8" providerId="AD" clId="Web-{F76A7071-A9DC-4F9E-8807-17EB9F36B5A6}" dt="2022-12-14T11:28:19.465" v="161"/>
          <ac:cxnSpMkLst>
            <pc:docMk/>
            <pc:sldMk cId="3017859754" sldId="468"/>
            <ac:cxnSpMk id="1061" creationId="{790C7A70-1274-9E44-9EE7-34C11241A657}"/>
          </ac:cxnSpMkLst>
        </pc:cxnChg>
        <pc:cxnChg chg="mod">
          <ac:chgData name="MARTINA SORCE" userId="S::martina.sorce@you.unipa.it::d0b51e46-867e-45e7-a58d-baf55d6140d8" providerId="AD" clId="Web-{F76A7071-A9DC-4F9E-8807-17EB9F36B5A6}" dt="2022-12-14T11:29:14.061" v="174" actId="1076"/>
          <ac:cxnSpMkLst>
            <pc:docMk/>
            <pc:sldMk cId="3017859754" sldId="468"/>
            <ac:cxnSpMk id="1080" creationId="{B5F5FAC6-E629-51B6-880D-2A024FE4CA89}"/>
          </ac:cxnSpMkLst>
        </pc:cxnChg>
      </pc:sldChg>
      <pc:sldChg chg="addSp delSp modSp add replId">
        <pc:chgData name="MARTINA SORCE" userId="S::martina.sorce@you.unipa.it::d0b51e46-867e-45e7-a58d-baf55d6140d8" providerId="AD" clId="Web-{F76A7071-A9DC-4F9E-8807-17EB9F36B5A6}" dt="2022-12-14T11:54:47.760" v="461" actId="14100"/>
        <pc:sldMkLst>
          <pc:docMk/>
          <pc:sldMk cId="1863373225" sldId="469"/>
        </pc:sldMkLst>
        <pc:spChg chg="add del mod">
          <ac:chgData name="MARTINA SORCE" userId="S::martina.sorce@you.unipa.it::d0b51e46-867e-45e7-a58d-baf55d6140d8" providerId="AD" clId="Web-{F76A7071-A9DC-4F9E-8807-17EB9F36B5A6}" dt="2022-12-14T11:44:10.492" v="335"/>
          <ac:spMkLst>
            <pc:docMk/>
            <pc:sldMk cId="1863373225" sldId="469"/>
            <ac:spMk id="8" creationId="{BE906826-42F3-63B2-2BD8-4F2EAE81BD05}"/>
          </ac:spMkLst>
        </pc:spChg>
        <pc:spChg chg="add mod">
          <ac:chgData name="MARTINA SORCE" userId="S::martina.sorce@you.unipa.it::d0b51e46-867e-45e7-a58d-baf55d6140d8" providerId="AD" clId="Web-{F76A7071-A9DC-4F9E-8807-17EB9F36B5A6}" dt="2022-12-14T11:44:54.946" v="339" actId="1076"/>
          <ac:spMkLst>
            <pc:docMk/>
            <pc:sldMk cId="1863373225" sldId="469"/>
            <ac:spMk id="16" creationId="{CCE8730D-2F23-1EB0-41BF-EBC982B03BF2}"/>
          </ac:spMkLst>
        </pc:spChg>
        <pc:spChg chg="mod">
          <ac:chgData name="MARTINA SORCE" userId="S::martina.sorce@you.unipa.it::d0b51e46-867e-45e7-a58d-baf55d6140d8" providerId="AD" clId="Web-{F76A7071-A9DC-4F9E-8807-17EB9F36B5A6}" dt="2022-12-14T11:36:57.511" v="264" actId="14100"/>
          <ac:spMkLst>
            <pc:docMk/>
            <pc:sldMk cId="1863373225" sldId="469"/>
            <ac:spMk id="18" creationId="{3CBA8437-34F2-8FF0-C5FC-5E0AC36DC603}"/>
          </ac:spMkLst>
        </pc:spChg>
        <pc:spChg chg="del">
          <ac:chgData name="MARTINA SORCE" userId="S::martina.sorce@you.unipa.it::d0b51e46-867e-45e7-a58d-baf55d6140d8" providerId="AD" clId="Web-{F76A7071-A9DC-4F9E-8807-17EB9F36B5A6}" dt="2022-12-14T11:47:51.295" v="380"/>
          <ac:spMkLst>
            <pc:docMk/>
            <pc:sldMk cId="1863373225" sldId="469"/>
            <ac:spMk id="20" creationId="{B0F4A588-4F55-0D79-3DDB-047822E81803}"/>
          </ac:spMkLst>
        </pc:spChg>
        <pc:spChg chg="add mod">
          <ac:chgData name="MARTINA SORCE" userId="S::martina.sorce@you.unipa.it::d0b51e46-867e-45e7-a58d-baf55d6140d8" providerId="AD" clId="Web-{F76A7071-A9DC-4F9E-8807-17EB9F36B5A6}" dt="2022-12-14T11:44:54.978" v="341" actId="1076"/>
          <ac:spMkLst>
            <pc:docMk/>
            <pc:sldMk cId="1863373225" sldId="469"/>
            <ac:spMk id="24" creationId="{C15936C5-52F9-AFE7-DC7A-EF63919E5EB0}"/>
          </ac:spMkLst>
        </pc:spChg>
        <pc:spChg chg="mod">
          <ac:chgData name="MARTINA SORCE" userId="S::martina.sorce@you.unipa.it::d0b51e46-867e-45e7-a58d-baf55d6140d8" providerId="AD" clId="Web-{F76A7071-A9DC-4F9E-8807-17EB9F36B5A6}" dt="2022-12-14T11:37:51.606" v="276" actId="20577"/>
          <ac:spMkLst>
            <pc:docMk/>
            <pc:sldMk cId="1863373225" sldId="469"/>
            <ac:spMk id="26" creationId="{EBF3F08E-9D40-D47B-EB20-F0CE0FF94437}"/>
          </ac:spMkLst>
        </pc:spChg>
        <pc:spChg chg="add mod">
          <ac:chgData name="MARTINA SORCE" userId="S::martina.sorce@you.unipa.it::d0b51e46-867e-45e7-a58d-baf55d6140d8" providerId="AD" clId="Web-{F76A7071-A9DC-4F9E-8807-17EB9F36B5A6}" dt="2022-12-14T11:44:54.978" v="342" actId="1076"/>
          <ac:spMkLst>
            <pc:docMk/>
            <pc:sldMk cId="1863373225" sldId="469"/>
            <ac:spMk id="27" creationId="{118B7CFF-2265-D9FE-FDD2-BAC4EAFB78C8}"/>
          </ac:spMkLst>
        </pc:spChg>
        <pc:spChg chg="mod">
          <ac:chgData name="MARTINA SORCE" userId="S::martina.sorce@you.unipa.it::d0b51e46-867e-45e7-a58d-baf55d6140d8" providerId="AD" clId="Web-{F76A7071-A9DC-4F9E-8807-17EB9F36B5A6}" dt="2022-12-14T11:50:41.159" v="411" actId="1076"/>
          <ac:spMkLst>
            <pc:docMk/>
            <pc:sldMk cId="1863373225" sldId="469"/>
            <ac:spMk id="31" creationId="{6B76DF88-8E60-5729-BDA8-34D2A03B8AC1}"/>
          </ac:spMkLst>
        </pc:spChg>
        <pc:spChg chg="add del mod">
          <ac:chgData name="MARTINA SORCE" userId="S::martina.sorce@you.unipa.it::d0b51e46-867e-45e7-a58d-baf55d6140d8" providerId="AD" clId="Web-{F76A7071-A9DC-4F9E-8807-17EB9F36B5A6}" dt="2022-12-14T11:44:31.336" v="338"/>
          <ac:spMkLst>
            <pc:docMk/>
            <pc:sldMk cId="1863373225" sldId="469"/>
            <ac:spMk id="33" creationId="{D6927245-B9F7-23A3-6A8A-A5C347459EAA}"/>
          </ac:spMkLst>
        </pc:spChg>
        <pc:spChg chg="add mod">
          <ac:chgData name="MARTINA SORCE" userId="S::martina.sorce@you.unipa.it::d0b51e46-867e-45e7-a58d-baf55d6140d8" providerId="AD" clId="Web-{F76A7071-A9DC-4F9E-8807-17EB9F36B5A6}" dt="2022-12-14T11:44:55.009" v="344" actId="1076"/>
          <ac:spMkLst>
            <pc:docMk/>
            <pc:sldMk cId="1863373225" sldId="469"/>
            <ac:spMk id="37" creationId="{2A3BDA70-9151-60CA-CDE1-9CEE47541CCD}"/>
          </ac:spMkLst>
        </pc:spChg>
        <pc:spChg chg="add mod">
          <ac:chgData name="MARTINA SORCE" userId="S::martina.sorce@you.unipa.it::d0b51e46-867e-45e7-a58d-baf55d6140d8" providerId="AD" clId="Web-{F76A7071-A9DC-4F9E-8807-17EB9F36B5A6}" dt="2022-12-14T11:44:55.009" v="345" actId="1076"/>
          <ac:spMkLst>
            <pc:docMk/>
            <pc:sldMk cId="1863373225" sldId="469"/>
            <ac:spMk id="39" creationId="{09484673-D818-1F8F-8514-C2F7466AC359}"/>
          </ac:spMkLst>
        </pc:spChg>
        <pc:spChg chg="add mod">
          <ac:chgData name="MARTINA SORCE" userId="S::martina.sorce@you.unipa.it::d0b51e46-867e-45e7-a58d-baf55d6140d8" providerId="AD" clId="Web-{F76A7071-A9DC-4F9E-8807-17EB9F36B5A6}" dt="2022-12-14T11:54:37.650" v="460" actId="14100"/>
          <ac:spMkLst>
            <pc:docMk/>
            <pc:sldMk cId="1863373225" sldId="469"/>
            <ac:spMk id="40" creationId="{5BF9C267-8521-C524-FE2D-9A01F497ACBE}"/>
          </ac:spMkLst>
        </pc:spChg>
        <pc:spChg chg="add mod">
          <ac:chgData name="MARTINA SORCE" userId="S::martina.sorce@you.unipa.it::d0b51e46-867e-45e7-a58d-baf55d6140d8" providerId="AD" clId="Web-{F76A7071-A9DC-4F9E-8807-17EB9F36B5A6}" dt="2022-12-14T11:46:57.606" v="375" actId="14100"/>
          <ac:spMkLst>
            <pc:docMk/>
            <pc:sldMk cId="1863373225" sldId="469"/>
            <ac:spMk id="42" creationId="{AA9431E2-39D4-2541-2591-08883C56FEB6}"/>
          </ac:spMkLst>
        </pc:spChg>
        <pc:spChg chg="mod">
          <ac:chgData name="MARTINA SORCE" userId="S::martina.sorce@you.unipa.it::d0b51e46-867e-45e7-a58d-baf55d6140d8" providerId="AD" clId="Web-{F76A7071-A9DC-4F9E-8807-17EB9F36B5A6}" dt="2022-12-14T11:42:55.334" v="316" actId="1076"/>
          <ac:spMkLst>
            <pc:docMk/>
            <pc:sldMk cId="1863373225" sldId="469"/>
            <ac:spMk id="43" creationId="{8918E93E-0669-229F-1891-3342DCFD896B}"/>
          </ac:spMkLst>
        </pc:spChg>
        <pc:spChg chg="add mod">
          <ac:chgData name="MARTINA SORCE" userId="S::martina.sorce@you.unipa.it::d0b51e46-867e-45e7-a58d-baf55d6140d8" providerId="AD" clId="Web-{F76A7071-A9DC-4F9E-8807-17EB9F36B5A6}" dt="2022-12-14T11:49:23.673" v="403" actId="1076"/>
          <ac:spMkLst>
            <pc:docMk/>
            <pc:sldMk cId="1863373225" sldId="469"/>
            <ac:spMk id="44" creationId="{3F0C53C3-05FD-D708-AF0C-72FAA6868D7C}"/>
          </ac:spMkLst>
        </pc:spChg>
        <pc:spChg chg="mod">
          <ac:chgData name="MARTINA SORCE" userId="S::martina.sorce@you.unipa.it::d0b51e46-867e-45e7-a58d-baf55d6140d8" providerId="AD" clId="Web-{F76A7071-A9DC-4F9E-8807-17EB9F36B5A6}" dt="2022-12-14T11:45:09.978" v="349" actId="14100"/>
          <ac:spMkLst>
            <pc:docMk/>
            <pc:sldMk cId="1863373225" sldId="469"/>
            <ac:spMk id="45" creationId="{0290F3BB-3370-E175-B143-6786A04D6ACF}"/>
          </ac:spMkLst>
        </pc:spChg>
        <pc:spChg chg="add mod">
          <ac:chgData name="MARTINA SORCE" userId="S::martina.sorce@you.unipa.it::d0b51e46-867e-45e7-a58d-baf55d6140d8" providerId="AD" clId="Web-{F76A7071-A9DC-4F9E-8807-17EB9F36B5A6}" dt="2022-12-14T11:52:54.288" v="448" actId="14100"/>
          <ac:spMkLst>
            <pc:docMk/>
            <pc:sldMk cId="1863373225" sldId="469"/>
            <ac:spMk id="46" creationId="{CC016497-40DB-58DC-CC24-90AA93AA14A0}"/>
          </ac:spMkLst>
        </pc:spChg>
        <pc:spChg chg="del mod">
          <ac:chgData name="MARTINA SORCE" userId="S::martina.sorce@you.unipa.it::d0b51e46-867e-45e7-a58d-baf55d6140d8" providerId="AD" clId="Web-{F76A7071-A9DC-4F9E-8807-17EB9F36B5A6}" dt="2022-12-14T11:49:47.517" v="404"/>
          <ac:spMkLst>
            <pc:docMk/>
            <pc:sldMk cId="1863373225" sldId="469"/>
            <ac:spMk id="47" creationId="{70B9D6B3-3961-7AB6-4461-DE1A549CB575}"/>
          </ac:spMkLst>
        </pc:spChg>
        <pc:spChg chg="del mod">
          <ac:chgData name="MARTINA SORCE" userId="S::martina.sorce@you.unipa.it::d0b51e46-867e-45e7-a58d-baf55d6140d8" providerId="AD" clId="Web-{F76A7071-A9DC-4F9E-8807-17EB9F36B5A6}" dt="2022-12-14T11:47:41.935" v="377"/>
          <ac:spMkLst>
            <pc:docMk/>
            <pc:sldMk cId="1863373225" sldId="469"/>
            <ac:spMk id="49" creationId="{45EAACCA-DD0D-5C13-76A0-65E40B13390E}"/>
          </ac:spMkLst>
        </pc:spChg>
        <pc:spChg chg="add mod">
          <ac:chgData name="MARTINA SORCE" userId="S::martina.sorce@you.unipa.it::d0b51e46-867e-45e7-a58d-baf55d6140d8" providerId="AD" clId="Web-{F76A7071-A9DC-4F9E-8807-17EB9F36B5A6}" dt="2022-12-14T11:53:37.367" v="453" actId="1076"/>
          <ac:spMkLst>
            <pc:docMk/>
            <pc:sldMk cId="1863373225" sldId="469"/>
            <ac:spMk id="50" creationId="{B2183922-061A-5E8C-626B-043F82C25E0B}"/>
          </ac:spMkLst>
        </pc:spChg>
        <pc:spChg chg="del mod">
          <ac:chgData name="MARTINA SORCE" userId="S::martina.sorce@you.unipa.it::d0b51e46-867e-45e7-a58d-baf55d6140d8" providerId="AD" clId="Web-{F76A7071-A9DC-4F9E-8807-17EB9F36B5A6}" dt="2022-12-14T11:47:40.764" v="376"/>
          <ac:spMkLst>
            <pc:docMk/>
            <pc:sldMk cId="1863373225" sldId="469"/>
            <ac:spMk id="51" creationId="{727B7ABD-FD4A-DC88-9774-56AB5E458853}"/>
          </ac:spMkLst>
        </pc:spChg>
        <pc:spChg chg="mod">
          <ac:chgData name="MARTINA SORCE" userId="S::martina.sorce@you.unipa.it::d0b51e46-867e-45e7-a58d-baf55d6140d8" providerId="AD" clId="Web-{F76A7071-A9DC-4F9E-8807-17EB9F36B5A6}" dt="2022-12-14T11:54:47.760" v="461" actId="14100"/>
          <ac:spMkLst>
            <pc:docMk/>
            <pc:sldMk cId="1863373225" sldId="469"/>
            <ac:spMk id="52" creationId="{994209C1-6660-165B-D33A-9BC0A1BC55D9}"/>
          </ac:spMkLst>
        </pc:spChg>
        <pc:spChg chg="add mod">
          <ac:chgData name="MARTINA SORCE" userId="S::martina.sorce@you.unipa.it::d0b51e46-867e-45e7-a58d-baf55d6140d8" providerId="AD" clId="Web-{F76A7071-A9DC-4F9E-8807-17EB9F36B5A6}" dt="2022-12-14T11:54:08.603" v="459" actId="1076"/>
          <ac:spMkLst>
            <pc:docMk/>
            <pc:sldMk cId="1863373225" sldId="469"/>
            <ac:spMk id="60" creationId="{BC367E38-B13B-8059-BAEA-E57391A2AA55}"/>
          </ac:spMkLst>
        </pc:spChg>
        <pc:spChg chg="del">
          <ac:chgData name="MARTINA SORCE" userId="S::martina.sorce@you.unipa.it::d0b51e46-867e-45e7-a58d-baf55d6140d8" providerId="AD" clId="Web-{F76A7071-A9DC-4F9E-8807-17EB9F36B5A6}" dt="2022-12-14T11:47:45.107" v="378"/>
          <ac:spMkLst>
            <pc:docMk/>
            <pc:sldMk cId="1863373225" sldId="469"/>
            <ac:spMk id="1038" creationId="{F7D72752-A603-DC7E-EFCF-6672BDF732EF}"/>
          </ac:spMkLst>
        </pc:spChg>
        <pc:spChg chg="mod">
          <ac:chgData name="MARTINA SORCE" userId="S::martina.sorce@you.unipa.it::d0b51e46-867e-45e7-a58d-baf55d6140d8" providerId="AD" clId="Web-{F76A7071-A9DC-4F9E-8807-17EB9F36B5A6}" dt="2022-12-14T11:48:02.045" v="382" actId="1076"/>
          <ac:spMkLst>
            <pc:docMk/>
            <pc:sldMk cId="1863373225" sldId="469"/>
            <ac:spMk id="1077" creationId="{FDE6FCAF-AC92-E918-05A9-41CE99FF06C1}"/>
          </ac:spMkLst>
        </pc:spChg>
        <pc:grpChg chg="mod">
          <ac:chgData name="MARTINA SORCE" userId="S::martina.sorce@you.unipa.it::d0b51e46-867e-45e7-a58d-baf55d6140d8" providerId="AD" clId="Web-{F76A7071-A9DC-4F9E-8807-17EB9F36B5A6}" dt="2022-12-14T11:42:55.318" v="315" actId="1076"/>
          <ac:grpSpMkLst>
            <pc:docMk/>
            <pc:sldMk cId="1863373225" sldId="469"/>
            <ac:grpSpMk id="35" creationId="{D244F174-9944-FC0E-08E9-5153B323E83A}"/>
          </ac:grpSpMkLst>
        </pc:grpChg>
        <pc:grpChg chg="del">
          <ac:chgData name="MARTINA SORCE" userId="S::martina.sorce@you.unipa.it::d0b51e46-867e-45e7-a58d-baf55d6140d8" providerId="AD" clId="Web-{F76A7071-A9DC-4F9E-8807-17EB9F36B5A6}" dt="2022-12-14T11:47:51.654" v="381"/>
          <ac:grpSpMkLst>
            <pc:docMk/>
            <pc:sldMk cId="1863373225" sldId="469"/>
            <ac:grpSpMk id="1076" creationId="{93AC9765-C1FD-DAEE-782D-B39829FC81EE}"/>
          </ac:grpSpMkLst>
        </pc:grpChg>
        <pc:picChg chg="add mod">
          <ac:chgData name="MARTINA SORCE" userId="S::martina.sorce@you.unipa.it::d0b51e46-867e-45e7-a58d-baf55d6140d8" providerId="AD" clId="Web-{F76A7071-A9DC-4F9E-8807-17EB9F36B5A6}" dt="2022-12-14T11:35:11.555" v="201" actId="1076"/>
          <ac:picMkLst>
            <pc:docMk/>
            <pc:sldMk cId="1863373225" sldId="469"/>
            <ac:picMk id="2" creationId="{A2895AAC-FE42-96E8-A54D-504CD6B93B23}"/>
          </ac:picMkLst>
        </pc:picChg>
        <pc:picChg chg="add del mod">
          <ac:chgData name="MARTINA SORCE" userId="S::martina.sorce@you.unipa.it::d0b51e46-867e-45e7-a58d-baf55d6140d8" providerId="AD" clId="Web-{F76A7071-A9DC-4F9E-8807-17EB9F36B5A6}" dt="2022-12-14T11:40:29.205" v="305"/>
          <ac:picMkLst>
            <pc:docMk/>
            <pc:sldMk cId="1863373225" sldId="469"/>
            <ac:picMk id="3" creationId="{39A9FA94-2AB3-2C8F-2063-503184BB7531}"/>
          </ac:picMkLst>
        </pc:picChg>
        <pc:picChg chg="add del mod">
          <ac:chgData name="MARTINA SORCE" userId="S::martina.sorce@you.unipa.it::d0b51e46-867e-45e7-a58d-baf55d6140d8" providerId="AD" clId="Web-{F76A7071-A9DC-4F9E-8807-17EB9F36B5A6}" dt="2022-12-14T11:40:38.549" v="308"/>
          <ac:picMkLst>
            <pc:docMk/>
            <pc:sldMk cId="1863373225" sldId="469"/>
            <ac:picMk id="4" creationId="{BADBBEF0-0132-6C71-5D1D-FB22B402DF2B}"/>
          </ac:picMkLst>
        </pc:picChg>
        <pc:picChg chg="del">
          <ac:chgData name="MARTINA SORCE" userId="S::martina.sorce@you.unipa.it::d0b51e46-867e-45e7-a58d-baf55d6140d8" providerId="AD" clId="Web-{F76A7071-A9DC-4F9E-8807-17EB9F36B5A6}" dt="2022-12-14T11:34:47.179" v="195"/>
          <ac:picMkLst>
            <pc:docMk/>
            <pc:sldMk cId="1863373225" sldId="469"/>
            <ac:picMk id="41" creationId="{80F844E8-A0CA-8421-12EC-53CAC671C419}"/>
          </ac:picMkLst>
        </pc:picChg>
        <pc:cxnChg chg="add mod">
          <ac:chgData name="MARTINA SORCE" userId="S::martina.sorce@you.unipa.it::d0b51e46-867e-45e7-a58d-baf55d6140d8" providerId="AD" clId="Web-{F76A7071-A9DC-4F9E-8807-17EB9F36B5A6}" dt="2022-12-14T11:45:28.447" v="352" actId="1076"/>
          <ac:cxnSpMkLst>
            <pc:docMk/>
            <pc:sldMk cId="1863373225" sldId="469"/>
            <ac:cxnSpMk id="13" creationId="{64CD5C40-3A7A-1D3F-ADA2-DB24485084E4}"/>
          </ac:cxnSpMkLst>
        </pc:cxnChg>
        <pc:cxnChg chg="mod">
          <ac:chgData name="MARTINA SORCE" userId="S::martina.sorce@you.unipa.it::d0b51e46-867e-45e7-a58d-baf55d6140d8" providerId="AD" clId="Web-{F76A7071-A9DC-4F9E-8807-17EB9F36B5A6}" dt="2022-12-14T11:43:01.037" v="318" actId="1076"/>
          <ac:cxnSpMkLst>
            <pc:docMk/>
            <pc:sldMk cId="1863373225" sldId="469"/>
            <ac:cxnSpMk id="14" creationId="{AD7DE5BB-D04F-33B9-008E-070A04C77EEA}"/>
          </ac:cxnSpMkLst>
        </pc:cxnChg>
        <pc:cxnChg chg="mod">
          <ac:chgData name="MARTINA SORCE" userId="S::martina.sorce@you.unipa.it::d0b51e46-867e-45e7-a58d-baf55d6140d8" providerId="AD" clId="Web-{F76A7071-A9DC-4F9E-8807-17EB9F36B5A6}" dt="2022-12-14T11:47:51.295" v="380"/>
          <ac:cxnSpMkLst>
            <pc:docMk/>
            <pc:sldMk cId="1863373225" sldId="469"/>
            <ac:cxnSpMk id="21" creationId="{B3E6BC29-BB0E-B3C3-7454-346E7D5007CE}"/>
          </ac:cxnSpMkLst>
        </pc:cxnChg>
        <pc:cxnChg chg="add mod">
          <ac:chgData name="MARTINA SORCE" userId="S::martina.sorce@you.unipa.it::d0b51e46-867e-45e7-a58d-baf55d6140d8" providerId="AD" clId="Web-{F76A7071-A9DC-4F9E-8807-17EB9F36B5A6}" dt="2022-12-14T11:44:54.962" v="340" actId="1076"/>
          <ac:cxnSpMkLst>
            <pc:docMk/>
            <pc:sldMk cId="1863373225" sldId="469"/>
            <ac:cxnSpMk id="22" creationId="{1420B03F-A955-2FF2-8E9B-C394EE348B9D}"/>
          </ac:cxnSpMkLst>
        </pc:cxnChg>
        <pc:cxnChg chg="add mod">
          <ac:chgData name="MARTINA SORCE" userId="S::martina.sorce@you.unipa.it::d0b51e46-867e-45e7-a58d-baf55d6140d8" providerId="AD" clId="Web-{F76A7071-A9DC-4F9E-8807-17EB9F36B5A6}" dt="2022-12-14T11:44:54.993" v="343" actId="1076"/>
          <ac:cxnSpMkLst>
            <pc:docMk/>
            <pc:sldMk cId="1863373225" sldId="469"/>
            <ac:cxnSpMk id="29" creationId="{D64E3BDC-97ED-541E-0731-766FE01D4C3D}"/>
          </ac:cxnSpMkLst>
        </pc:cxnChg>
        <pc:cxnChg chg="mod">
          <ac:chgData name="MARTINA SORCE" userId="S::martina.sorce@you.unipa.it::d0b51e46-867e-45e7-a58d-baf55d6140d8" providerId="AD" clId="Web-{F76A7071-A9DC-4F9E-8807-17EB9F36B5A6}" dt="2022-12-14T11:50:34.972" v="410" actId="1076"/>
          <ac:cxnSpMkLst>
            <pc:docMk/>
            <pc:sldMk cId="1863373225" sldId="469"/>
            <ac:cxnSpMk id="36" creationId="{FE4AB5D9-F91F-9131-8166-73C44E2F4B0A}"/>
          </ac:cxnSpMkLst>
        </pc:cxnChg>
        <pc:cxnChg chg="del">
          <ac:chgData name="MARTINA SORCE" userId="S::martina.sorce@you.unipa.it::d0b51e46-867e-45e7-a58d-baf55d6140d8" providerId="AD" clId="Web-{F76A7071-A9DC-4F9E-8807-17EB9F36B5A6}" dt="2022-12-14T11:47:46.857" v="379"/>
          <ac:cxnSpMkLst>
            <pc:docMk/>
            <pc:sldMk cId="1863373225" sldId="469"/>
            <ac:cxnSpMk id="53" creationId="{EF0AB59F-BBA1-71D2-4F00-4EEF6264064C}"/>
          </ac:cxnSpMkLst>
        </pc:cxnChg>
        <pc:cxnChg chg="add mod">
          <ac:chgData name="MARTINA SORCE" userId="S::martina.sorce@you.unipa.it::d0b51e46-867e-45e7-a58d-baf55d6140d8" providerId="AD" clId="Web-{F76A7071-A9DC-4F9E-8807-17EB9F36B5A6}" dt="2022-12-14T11:53:24.976" v="452" actId="1076"/>
          <ac:cxnSpMkLst>
            <pc:docMk/>
            <pc:sldMk cId="1863373225" sldId="469"/>
            <ac:cxnSpMk id="55" creationId="{D36E69C1-3B47-B36A-2A28-059D856C0B15}"/>
          </ac:cxnSpMkLst>
        </pc:cxnChg>
        <pc:cxnChg chg="add del">
          <ac:chgData name="MARTINA SORCE" userId="S::martina.sorce@you.unipa.it::d0b51e46-867e-45e7-a58d-baf55d6140d8" providerId="AD" clId="Web-{F76A7071-A9DC-4F9E-8807-17EB9F36B5A6}" dt="2022-12-14T11:53:49.477" v="455"/>
          <ac:cxnSpMkLst>
            <pc:docMk/>
            <pc:sldMk cId="1863373225" sldId="469"/>
            <ac:cxnSpMk id="57" creationId="{07273E03-3814-069C-24D5-D8FDAC874888}"/>
          </ac:cxnSpMkLst>
        </pc:cxnChg>
        <pc:cxnChg chg="add del">
          <ac:chgData name="MARTINA SORCE" userId="S::martina.sorce@you.unipa.it::d0b51e46-867e-45e7-a58d-baf55d6140d8" providerId="AD" clId="Web-{F76A7071-A9DC-4F9E-8807-17EB9F36B5A6}" dt="2022-12-14T11:53:56.555" v="457"/>
          <ac:cxnSpMkLst>
            <pc:docMk/>
            <pc:sldMk cId="1863373225" sldId="469"/>
            <ac:cxnSpMk id="59" creationId="{AB484C60-9FDA-D003-F12E-7278E8026455}"/>
          </ac:cxnSpMkLst>
        </pc:cxnChg>
        <pc:cxnChg chg="del">
          <ac:chgData name="MARTINA SORCE" userId="S::martina.sorce@you.unipa.it::d0b51e46-867e-45e7-a58d-baf55d6140d8" providerId="AD" clId="Web-{F76A7071-A9DC-4F9E-8807-17EB9F36B5A6}" dt="2022-12-14T11:47:51.654" v="381"/>
          <ac:cxnSpMkLst>
            <pc:docMk/>
            <pc:sldMk cId="1863373225" sldId="469"/>
            <ac:cxnSpMk id="1080" creationId="{B5F5FAC6-E629-51B6-880D-2A024FE4CA89}"/>
          </ac:cxnSpMkLst>
        </pc:cxnChg>
      </pc:sldChg>
      <pc:sldChg chg="add del replId">
        <pc:chgData name="MARTINA SORCE" userId="S::martina.sorce@you.unipa.it::d0b51e46-867e-45e7-a58d-baf55d6140d8" providerId="AD" clId="Web-{F76A7071-A9DC-4F9E-8807-17EB9F36B5A6}" dt="2022-12-14T12:32:15.620" v="466"/>
        <pc:sldMkLst>
          <pc:docMk/>
          <pc:sldMk cId="2955233661" sldId="470"/>
        </pc:sldMkLst>
      </pc:sldChg>
    </pc:docChg>
  </pc:docChgLst>
  <pc:docChgLst>
    <pc:chgData name="MARTINA SORCE" userId="S::martina.sorce@you.unipa.it::d0b51e46-867e-45e7-a58d-baf55d6140d8" providerId="AD" clId="Web-{C8814D0C-21ED-4944-90B6-6B85CECD1F5D}"/>
    <pc:docChg chg="modSld">
      <pc:chgData name="MARTINA SORCE" userId="S::martina.sorce@you.unipa.it::d0b51e46-867e-45e7-a58d-baf55d6140d8" providerId="AD" clId="Web-{C8814D0C-21ED-4944-90B6-6B85CECD1F5D}" dt="2022-12-18T14:06:36.759" v="4" actId="14100"/>
      <pc:docMkLst>
        <pc:docMk/>
      </pc:docMkLst>
      <pc:sldChg chg="modSp">
        <pc:chgData name="MARTINA SORCE" userId="S::martina.sorce@you.unipa.it::d0b51e46-867e-45e7-a58d-baf55d6140d8" providerId="AD" clId="Web-{C8814D0C-21ED-4944-90B6-6B85CECD1F5D}" dt="2022-12-18T14:06:36.759" v="4" actId="14100"/>
        <pc:sldMkLst>
          <pc:docMk/>
          <pc:sldMk cId="1674355955" sldId="544"/>
        </pc:sldMkLst>
        <pc:picChg chg="mod">
          <ac:chgData name="MARTINA SORCE" userId="S::martina.sorce@you.unipa.it::d0b51e46-867e-45e7-a58d-baf55d6140d8" providerId="AD" clId="Web-{C8814D0C-21ED-4944-90B6-6B85CECD1F5D}" dt="2022-12-18T14:06:36.759" v="4" actId="14100"/>
          <ac:picMkLst>
            <pc:docMk/>
            <pc:sldMk cId="1674355955" sldId="544"/>
            <ac:picMk id="3" creationId="{A4144574-A9C7-ABFB-ED61-1BCBF6874A30}"/>
          </ac:picMkLst>
        </pc:picChg>
      </pc:sldChg>
    </pc:docChg>
  </pc:docChgLst>
  <pc:docChgLst>
    <pc:chgData name="MARTINA SORCE" userId="S::martina.sorce@you.unipa.it::d0b51e46-867e-45e7-a58d-baf55d6140d8" providerId="AD" clId="Web-{97B94167-9582-49CF-B9A1-341032724B71}"/>
    <pc:docChg chg="modSld">
      <pc:chgData name="MARTINA SORCE" userId="S::martina.sorce@you.unipa.it::d0b51e46-867e-45e7-a58d-baf55d6140d8" providerId="AD" clId="Web-{97B94167-9582-49CF-B9A1-341032724B71}" dt="2022-12-14T19:33:11.203" v="3"/>
      <pc:docMkLst>
        <pc:docMk/>
      </pc:docMkLst>
      <pc:sldChg chg="addSp delSp modSp">
        <pc:chgData name="MARTINA SORCE" userId="S::martina.sorce@you.unipa.it::d0b51e46-867e-45e7-a58d-baf55d6140d8" providerId="AD" clId="Web-{97B94167-9582-49CF-B9A1-341032724B71}" dt="2022-12-14T19:33:11.203" v="3"/>
        <pc:sldMkLst>
          <pc:docMk/>
          <pc:sldMk cId="1863373225" sldId="469"/>
        </pc:sldMkLst>
        <pc:picChg chg="add del mod">
          <ac:chgData name="MARTINA SORCE" userId="S::martina.sorce@you.unipa.it::d0b51e46-867e-45e7-a58d-baf55d6140d8" providerId="AD" clId="Web-{97B94167-9582-49CF-B9A1-341032724B71}" dt="2022-12-14T19:33:11.203" v="3"/>
          <ac:picMkLst>
            <pc:docMk/>
            <pc:sldMk cId="1863373225" sldId="469"/>
            <ac:picMk id="3" creationId="{E0586FE5-9229-9B8C-9F5B-8729A2BA64B2}"/>
          </ac:picMkLst>
        </pc:picChg>
      </pc:sldChg>
      <pc:sldChg chg="addSp delSp modSp">
        <pc:chgData name="MARTINA SORCE" userId="S::martina.sorce@you.unipa.it::d0b51e46-867e-45e7-a58d-baf55d6140d8" providerId="AD" clId="Web-{97B94167-9582-49CF-B9A1-341032724B71}" dt="2022-12-14T19:32:43.436" v="1"/>
        <pc:sldMkLst>
          <pc:docMk/>
          <pc:sldMk cId="2396517000" sldId="470"/>
        </pc:sldMkLst>
        <pc:picChg chg="add del mod">
          <ac:chgData name="MARTINA SORCE" userId="S::martina.sorce@you.unipa.it::d0b51e46-867e-45e7-a58d-baf55d6140d8" providerId="AD" clId="Web-{97B94167-9582-49CF-B9A1-341032724B71}" dt="2022-12-14T19:32:43.436" v="1"/>
          <ac:picMkLst>
            <pc:docMk/>
            <pc:sldMk cId="2396517000" sldId="470"/>
            <ac:picMk id="2" creationId="{BB8C0ED9-D376-72F8-2A25-874CFBD2C23E}"/>
          </ac:picMkLst>
        </pc:picChg>
      </pc:sldChg>
    </pc:docChg>
  </pc:docChgLst>
  <pc:docChgLst>
    <pc:chgData name="ANTONINO INDELICATO" userId="S::antonino.indelicato02@you.unipa.it::78fdb576-f322-4c01-901e-05cf1ed96118" providerId="AD" clId="Web-{0E81721F-1EB8-4F15-A13B-50809F4DF78D}"/>
    <pc:docChg chg="modSld">
      <pc:chgData name="ANTONINO INDELICATO" userId="S::antonino.indelicato02@you.unipa.it::78fdb576-f322-4c01-901e-05cf1ed96118" providerId="AD" clId="Web-{0E81721F-1EB8-4F15-A13B-50809F4DF78D}" dt="2023-01-18T22:22:43.925" v="0" actId="1076"/>
      <pc:docMkLst>
        <pc:docMk/>
      </pc:docMkLst>
      <pc:sldChg chg="modSp">
        <pc:chgData name="ANTONINO INDELICATO" userId="S::antonino.indelicato02@you.unipa.it::78fdb576-f322-4c01-901e-05cf1ed96118" providerId="AD" clId="Web-{0E81721F-1EB8-4F15-A13B-50809F4DF78D}" dt="2023-01-18T22:22:43.925" v="0" actId="1076"/>
        <pc:sldMkLst>
          <pc:docMk/>
          <pc:sldMk cId="1654131533" sldId="739"/>
        </pc:sldMkLst>
        <pc:graphicFrameChg chg="mod">
          <ac:chgData name="ANTONINO INDELICATO" userId="S::antonino.indelicato02@you.unipa.it::78fdb576-f322-4c01-901e-05cf1ed96118" providerId="AD" clId="Web-{0E81721F-1EB8-4F15-A13B-50809F4DF78D}" dt="2023-01-18T22:22:43.925" v="0" actId="1076"/>
          <ac:graphicFrameMkLst>
            <pc:docMk/>
            <pc:sldMk cId="1654131533" sldId="739"/>
            <ac:graphicFrameMk id="21" creationId="{32FB3A17-BE8C-47A7-38B3-985B3E651726}"/>
          </ac:graphicFrameMkLst>
        </pc:graphicFrameChg>
      </pc:sldChg>
    </pc:docChg>
  </pc:docChgLst>
  <pc:docChgLst>
    <pc:chgData name="GAETANO RANDAZZO" userId="S::gaetano.randazzo03@you.unipa.it::6bcc7446-c451-42ee-9900-145cf876e556" providerId="AD" clId="Web-{83FBD476-DD17-4407-91B1-2F0BD32A727D}"/>
    <pc:docChg chg="addSld delSld modSld">
      <pc:chgData name="GAETANO RANDAZZO" userId="S::gaetano.randazzo03@you.unipa.it::6bcc7446-c451-42ee-9900-145cf876e556" providerId="AD" clId="Web-{83FBD476-DD17-4407-91B1-2F0BD32A727D}" dt="2022-12-13T20:52:07.567" v="658" actId="20577"/>
      <pc:docMkLst>
        <pc:docMk/>
      </pc:docMkLst>
      <pc:sldChg chg="addSp modSp">
        <pc:chgData name="GAETANO RANDAZZO" userId="S::gaetano.randazzo03@you.unipa.it::6bcc7446-c451-42ee-9900-145cf876e556" providerId="AD" clId="Web-{83FBD476-DD17-4407-91B1-2F0BD32A727D}" dt="2022-12-13T17:32:55.782" v="207" actId="1076"/>
        <pc:sldMkLst>
          <pc:docMk/>
          <pc:sldMk cId="3848335945" sldId="386"/>
        </pc:sldMkLst>
        <pc:spChg chg="mod">
          <ac:chgData name="GAETANO RANDAZZO" userId="S::gaetano.randazzo03@you.unipa.it::6bcc7446-c451-42ee-9900-145cf876e556" providerId="AD" clId="Web-{83FBD476-DD17-4407-91B1-2F0BD32A727D}" dt="2022-12-13T17:32:51.189" v="205" actId="1076"/>
          <ac:spMkLst>
            <pc:docMk/>
            <pc:sldMk cId="3848335945" sldId="386"/>
            <ac:spMk id="2" creationId="{2CAF76B0-304E-99BE-AE40-5EA53D6A86DE}"/>
          </ac:spMkLst>
        </pc:spChg>
        <pc:spChg chg="mod">
          <ac:chgData name="GAETANO RANDAZZO" userId="S::gaetano.randazzo03@you.unipa.it::6bcc7446-c451-42ee-9900-145cf876e556" providerId="AD" clId="Web-{83FBD476-DD17-4407-91B1-2F0BD32A727D}" dt="2022-12-13T17:32:55.782" v="207" actId="1076"/>
          <ac:spMkLst>
            <pc:docMk/>
            <pc:sldMk cId="3848335945" sldId="386"/>
            <ac:spMk id="3" creationId="{2D0DD608-DD68-C2BE-2334-F8E86D23B274}"/>
          </ac:spMkLst>
        </pc:spChg>
        <pc:picChg chg="add mod">
          <ac:chgData name="GAETANO RANDAZZO" userId="S::gaetano.randazzo03@you.unipa.it::6bcc7446-c451-42ee-9900-145cf876e556" providerId="AD" clId="Web-{83FBD476-DD17-4407-91B1-2F0BD32A727D}" dt="2022-12-13T17:32:53.798" v="206" actId="1076"/>
          <ac:picMkLst>
            <pc:docMk/>
            <pc:sldMk cId="3848335945" sldId="386"/>
            <ac:picMk id="4" creationId="{4B5CD20F-EB1C-E35B-F3CB-85A2A6F4D479}"/>
          </ac:picMkLst>
        </pc:picChg>
      </pc:sldChg>
      <pc:sldChg chg="addSp delSp modSp add replId">
        <pc:chgData name="GAETANO RANDAZZO" userId="S::gaetano.randazzo03@you.unipa.it::6bcc7446-c451-42ee-9900-145cf876e556" providerId="AD" clId="Web-{83FBD476-DD17-4407-91B1-2F0BD32A727D}" dt="2022-12-13T14:33:01.114" v="42"/>
        <pc:sldMkLst>
          <pc:docMk/>
          <pc:sldMk cId="818826478" sldId="447"/>
        </pc:sldMkLst>
        <pc:spChg chg="del mod">
          <ac:chgData name="GAETANO RANDAZZO" userId="S::gaetano.randazzo03@you.unipa.it::6bcc7446-c451-42ee-9900-145cf876e556" providerId="AD" clId="Web-{83FBD476-DD17-4407-91B1-2F0BD32A727D}" dt="2022-12-13T14:32:35.785" v="12"/>
          <ac:spMkLst>
            <pc:docMk/>
            <pc:sldMk cId="818826478" sldId="447"/>
            <ac:spMk id="2" creationId="{2CAF76B0-304E-99BE-AE40-5EA53D6A86DE}"/>
          </ac:spMkLst>
        </pc:spChg>
        <pc:spChg chg="add del mod">
          <ac:chgData name="GAETANO RANDAZZO" userId="S::gaetano.randazzo03@you.unipa.it::6bcc7446-c451-42ee-9900-145cf876e556" providerId="AD" clId="Web-{83FBD476-DD17-4407-91B1-2F0BD32A727D}" dt="2022-12-13T14:33:01.114" v="42"/>
          <ac:spMkLst>
            <pc:docMk/>
            <pc:sldMk cId="818826478" sldId="447"/>
            <ac:spMk id="5" creationId="{F53363D9-709C-E010-570D-C213F0231827}"/>
          </ac:spMkLst>
        </pc:spChg>
        <pc:picChg chg="add mod">
          <ac:chgData name="GAETANO RANDAZZO" userId="S::gaetano.randazzo03@you.unipa.it::6bcc7446-c451-42ee-9900-145cf876e556" providerId="AD" clId="Web-{83FBD476-DD17-4407-91B1-2F0BD32A727D}" dt="2022-12-13T14:32:25.816" v="10" actId="1076"/>
          <ac:picMkLst>
            <pc:docMk/>
            <pc:sldMk cId="818826478" sldId="447"/>
            <ac:picMk id="3" creationId="{9EA4823D-FA2C-D004-D0F8-7E4FEBD48A84}"/>
          </ac:picMkLst>
        </pc:picChg>
      </pc:sldChg>
      <pc:sldChg chg="addSp delSp modSp add replId">
        <pc:chgData name="GAETANO RANDAZZO" userId="S::gaetano.randazzo03@you.unipa.it::6bcc7446-c451-42ee-9900-145cf876e556" providerId="AD" clId="Web-{83FBD476-DD17-4407-91B1-2F0BD32A727D}" dt="2022-12-13T14:34:49.930" v="200" actId="1076"/>
        <pc:sldMkLst>
          <pc:docMk/>
          <pc:sldMk cId="3052241783" sldId="448"/>
        </pc:sldMkLst>
        <pc:spChg chg="del">
          <ac:chgData name="GAETANO RANDAZZO" userId="S::gaetano.randazzo03@you.unipa.it::6bcc7446-c451-42ee-9900-145cf876e556" providerId="AD" clId="Web-{83FBD476-DD17-4407-91B1-2F0BD32A727D}" dt="2022-12-13T14:33:04.583" v="44"/>
          <ac:spMkLst>
            <pc:docMk/>
            <pc:sldMk cId="3052241783" sldId="448"/>
            <ac:spMk id="2" creationId="{2CAF76B0-304E-99BE-AE40-5EA53D6A86DE}"/>
          </ac:spMkLst>
        </pc:spChg>
        <pc:spChg chg="add del mod">
          <ac:chgData name="GAETANO RANDAZZO" userId="S::gaetano.randazzo03@you.unipa.it::6bcc7446-c451-42ee-9900-145cf876e556" providerId="AD" clId="Web-{83FBD476-DD17-4407-91B1-2F0BD32A727D}" dt="2022-12-13T14:33:23.037" v="45"/>
          <ac:spMkLst>
            <pc:docMk/>
            <pc:sldMk cId="3052241783" sldId="448"/>
            <ac:spMk id="5" creationId="{8A681D04-929C-BFB7-1AE8-DB7865DB5B56}"/>
          </ac:spMkLst>
        </pc:spChg>
        <pc:spChg chg="add mod">
          <ac:chgData name="GAETANO RANDAZZO" userId="S::gaetano.randazzo03@you.unipa.it::6bcc7446-c451-42ee-9900-145cf876e556" providerId="AD" clId="Web-{83FBD476-DD17-4407-91B1-2F0BD32A727D}" dt="2022-12-13T14:34:48.071" v="199" actId="14100"/>
          <ac:spMkLst>
            <pc:docMk/>
            <pc:sldMk cId="3052241783" sldId="448"/>
            <ac:spMk id="8" creationId="{F3D37F0B-17FC-699A-9EF4-1EA12DC7A1E7}"/>
          </ac:spMkLst>
        </pc:spChg>
        <pc:picChg chg="del">
          <ac:chgData name="GAETANO RANDAZZO" userId="S::gaetano.randazzo03@you.unipa.it::6bcc7446-c451-42ee-9900-145cf876e556" providerId="AD" clId="Web-{83FBD476-DD17-4407-91B1-2F0BD32A727D}" dt="2022-12-13T14:33:02.958" v="43"/>
          <ac:picMkLst>
            <pc:docMk/>
            <pc:sldMk cId="3052241783" sldId="448"/>
            <ac:picMk id="3" creationId="{9EA4823D-FA2C-D004-D0F8-7E4FEBD48A84}"/>
          </ac:picMkLst>
        </pc:picChg>
        <pc:picChg chg="add mod">
          <ac:chgData name="GAETANO RANDAZZO" userId="S::gaetano.randazzo03@you.unipa.it::6bcc7446-c451-42ee-9900-145cf876e556" providerId="AD" clId="Web-{83FBD476-DD17-4407-91B1-2F0BD32A727D}" dt="2022-12-13T14:34:49.930" v="200" actId="1076"/>
          <ac:picMkLst>
            <pc:docMk/>
            <pc:sldMk cId="3052241783" sldId="448"/>
            <ac:picMk id="6" creationId="{AAF166C1-0560-43EA-A12A-A452E4F51DBB}"/>
          </ac:picMkLst>
        </pc:picChg>
      </pc:sldChg>
      <pc:sldChg chg="modSp add replId">
        <pc:chgData name="GAETANO RANDAZZO" userId="S::gaetano.randazzo03@you.unipa.it::6bcc7446-c451-42ee-9900-145cf876e556" providerId="AD" clId="Web-{83FBD476-DD17-4407-91B1-2F0BD32A727D}" dt="2022-12-13T14:32:53.661" v="41" actId="1076"/>
        <pc:sldMkLst>
          <pc:docMk/>
          <pc:sldMk cId="2887678767" sldId="449"/>
        </pc:sldMkLst>
        <pc:spChg chg="mod">
          <ac:chgData name="GAETANO RANDAZZO" userId="S::gaetano.randazzo03@you.unipa.it::6bcc7446-c451-42ee-9900-145cf876e556" providerId="AD" clId="Web-{83FBD476-DD17-4407-91B1-2F0BD32A727D}" dt="2022-12-13T14:32:53.661" v="41" actId="1076"/>
          <ac:spMkLst>
            <pc:docMk/>
            <pc:sldMk cId="2887678767" sldId="449"/>
            <ac:spMk id="2" creationId="{2CAF76B0-304E-99BE-AE40-5EA53D6A86DE}"/>
          </ac:spMkLst>
        </pc:spChg>
      </pc:sldChg>
      <pc:sldChg chg="modSp">
        <pc:chgData name="GAETANO RANDAZZO" userId="S::gaetano.randazzo03@you.unipa.it::6bcc7446-c451-42ee-9900-145cf876e556" providerId="AD" clId="Web-{83FBD476-DD17-4407-91B1-2F0BD32A727D}" dt="2022-12-13T18:18:55.515" v="232" actId="1076"/>
        <pc:sldMkLst>
          <pc:docMk/>
          <pc:sldMk cId="4139321641" sldId="453"/>
        </pc:sldMkLst>
        <pc:spChg chg="mod">
          <ac:chgData name="GAETANO RANDAZZO" userId="S::gaetano.randazzo03@you.unipa.it::6bcc7446-c451-42ee-9900-145cf876e556" providerId="AD" clId="Web-{83FBD476-DD17-4407-91B1-2F0BD32A727D}" dt="2022-12-13T18:18:55.515" v="232" actId="1076"/>
          <ac:spMkLst>
            <pc:docMk/>
            <pc:sldMk cId="4139321641" sldId="453"/>
            <ac:spMk id="6" creationId="{8F357C5C-7172-A91B-A586-430992AA8BFE}"/>
          </ac:spMkLst>
        </pc:spChg>
        <pc:spChg chg="mod">
          <ac:chgData name="GAETANO RANDAZZO" userId="S::gaetano.randazzo03@you.unipa.it::6bcc7446-c451-42ee-9900-145cf876e556" providerId="AD" clId="Web-{83FBD476-DD17-4407-91B1-2F0BD32A727D}" dt="2022-12-13T18:18:50.155" v="230" actId="20577"/>
          <ac:spMkLst>
            <pc:docMk/>
            <pc:sldMk cId="4139321641" sldId="453"/>
            <ac:spMk id="13" creationId="{8003700E-057D-4AEA-1EDD-5F1C27C7D77B}"/>
          </ac:spMkLst>
        </pc:spChg>
        <pc:picChg chg="mod">
          <ac:chgData name="GAETANO RANDAZZO" userId="S::gaetano.randazzo03@you.unipa.it::6bcc7446-c451-42ee-9900-145cf876e556" providerId="AD" clId="Web-{83FBD476-DD17-4407-91B1-2F0BD32A727D}" dt="2022-12-13T18:18:55.499" v="231" actId="1076"/>
          <ac:picMkLst>
            <pc:docMk/>
            <pc:sldMk cId="4139321641" sldId="453"/>
            <ac:picMk id="5" creationId="{F6E75B4A-194B-41D8-748E-7FD077EC1625}"/>
          </ac:picMkLst>
        </pc:picChg>
      </pc:sldChg>
      <pc:sldChg chg="addSp delSp modSp add del replId">
        <pc:chgData name="GAETANO RANDAZZO" userId="S::gaetano.randazzo03@you.unipa.it::6bcc7446-c451-42ee-9900-145cf876e556" providerId="AD" clId="Web-{83FBD476-DD17-4407-91B1-2F0BD32A727D}" dt="2022-12-13T18:19:46.689" v="255"/>
        <pc:sldMkLst>
          <pc:docMk/>
          <pc:sldMk cId="2051702974" sldId="455"/>
        </pc:sldMkLst>
        <pc:spChg chg="del mod">
          <ac:chgData name="GAETANO RANDAZZO" userId="S::gaetano.randazzo03@you.unipa.it::6bcc7446-c451-42ee-9900-145cf876e556" providerId="AD" clId="Web-{83FBD476-DD17-4407-91B1-2F0BD32A727D}" dt="2022-12-13T18:19:37.360" v="251"/>
          <ac:spMkLst>
            <pc:docMk/>
            <pc:sldMk cId="2051702974" sldId="455"/>
            <ac:spMk id="6" creationId="{8F357C5C-7172-A91B-A586-430992AA8BFE}"/>
          </ac:spMkLst>
        </pc:spChg>
        <pc:spChg chg="add del mod">
          <ac:chgData name="GAETANO RANDAZZO" userId="S::gaetano.randazzo03@you.unipa.it::6bcc7446-c451-42ee-9900-145cf876e556" providerId="AD" clId="Web-{83FBD476-DD17-4407-91B1-2F0BD32A727D}" dt="2022-12-13T18:19:05.672" v="238"/>
          <ac:spMkLst>
            <pc:docMk/>
            <pc:sldMk cId="2051702974" sldId="455"/>
            <ac:spMk id="7" creationId="{4F9150AC-2388-1F7F-E100-73CAD5A9C888}"/>
          </ac:spMkLst>
        </pc:spChg>
        <pc:spChg chg="del">
          <ac:chgData name="GAETANO RANDAZZO" userId="S::gaetano.randazzo03@you.unipa.it::6bcc7446-c451-42ee-9900-145cf876e556" providerId="AD" clId="Web-{83FBD476-DD17-4407-91B1-2F0BD32A727D}" dt="2022-12-13T18:15:37.523" v="209"/>
          <ac:spMkLst>
            <pc:docMk/>
            <pc:sldMk cId="2051702974" sldId="455"/>
            <ac:spMk id="13" creationId="{8003700E-057D-4AEA-1EDD-5F1C27C7D77B}"/>
          </ac:spMkLst>
        </pc:spChg>
        <pc:picChg chg="add del mod ord">
          <ac:chgData name="GAETANO RANDAZZO" userId="S::gaetano.randazzo03@you.unipa.it::6bcc7446-c451-42ee-9900-145cf876e556" providerId="AD" clId="Web-{83FBD476-DD17-4407-91B1-2F0BD32A727D}" dt="2022-12-13T18:19:37.360" v="252"/>
          <ac:picMkLst>
            <pc:docMk/>
            <pc:sldMk cId="2051702974" sldId="455"/>
            <ac:picMk id="4" creationId="{C97429BD-85CD-3468-5901-FCFE4186E7FB}"/>
          </ac:picMkLst>
        </pc:picChg>
        <pc:picChg chg="del">
          <ac:chgData name="GAETANO RANDAZZO" userId="S::gaetano.randazzo03@you.unipa.it::6bcc7446-c451-42ee-9900-145cf876e556" providerId="AD" clId="Web-{83FBD476-DD17-4407-91B1-2F0BD32A727D}" dt="2022-12-13T18:15:40.383" v="210"/>
          <ac:picMkLst>
            <pc:docMk/>
            <pc:sldMk cId="2051702974" sldId="455"/>
            <ac:picMk id="5" creationId="{F6E75B4A-194B-41D8-748E-7FD077EC1625}"/>
          </ac:picMkLst>
        </pc:picChg>
      </pc:sldChg>
      <pc:sldChg chg="addSp delSp modSp add replId">
        <pc:chgData name="GAETANO RANDAZZO" userId="S::gaetano.randazzo03@you.unipa.it::6bcc7446-c451-42ee-9900-145cf876e556" providerId="AD" clId="Web-{83FBD476-DD17-4407-91B1-2F0BD32A727D}" dt="2022-12-13T18:30:13.228" v="609" actId="20577"/>
        <pc:sldMkLst>
          <pc:docMk/>
          <pc:sldMk cId="1053176687" sldId="456"/>
        </pc:sldMkLst>
        <pc:spChg chg="del">
          <ac:chgData name="GAETANO RANDAZZO" userId="S::gaetano.randazzo03@you.unipa.it::6bcc7446-c451-42ee-9900-145cf876e556" providerId="AD" clId="Web-{83FBD476-DD17-4407-91B1-2F0BD32A727D}" dt="2022-12-13T18:19:21.469" v="247"/>
          <ac:spMkLst>
            <pc:docMk/>
            <pc:sldMk cId="1053176687" sldId="456"/>
            <ac:spMk id="6" creationId="{8F357C5C-7172-A91B-A586-430992AA8BFE}"/>
          </ac:spMkLst>
        </pc:spChg>
        <pc:spChg chg="add mod">
          <ac:chgData name="GAETANO RANDAZZO" userId="S::gaetano.randazzo03@you.unipa.it::6bcc7446-c451-42ee-9900-145cf876e556" providerId="AD" clId="Web-{83FBD476-DD17-4407-91B1-2F0BD32A727D}" dt="2022-12-13T18:19:51.455" v="258" actId="1076"/>
          <ac:spMkLst>
            <pc:docMk/>
            <pc:sldMk cId="1053176687" sldId="456"/>
            <ac:spMk id="7" creationId="{5900DF71-C74D-9FD3-522F-54EC0EE5CA83}"/>
          </ac:spMkLst>
        </pc:spChg>
        <pc:spChg chg="mod">
          <ac:chgData name="GAETANO RANDAZZO" userId="S::gaetano.randazzo03@you.unipa.it::6bcc7446-c451-42ee-9900-145cf876e556" providerId="AD" clId="Web-{83FBD476-DD17-4407-91B1-2F0BD32A727D}" dt="2022-12-13T18:30:13.228" v="609" actId="20577"/>
          <ac:spMkLst>
            <pc:docMk/>
            <pc:sldMk cId="1053176687" sldId="456"/>
            <ac:spMk id="13" creationId="{8003700E-057D-4AEA-1EDD-5F1C27C7D77B}"/>
          </ac:spMkLst>
        </pc:spChg>
        <pc:picChg chg="add mod">
          <ac:chgData name="GAETANO RANDAZZO" userId="S::gaetano.randazzo03@you.unipa.it::6bcc7446-c451-42ee-9900-145cf876e556" providerId="AD" clId="Web-{83FBD476-DD17-4407-91B1-2F0BD32A727D}" dt="2022-12-13T18:19:51.455" v="257" actId="1076"/>
          <ac:picMkLst>
            <pc:docMk/>
            <pc:sldMk cId="1053176687" sldId="456"/>
            <ac:picMk id="4" creationId="{2F55C7EB-0638-7784-7DD1-F9A56EB84AF7}"/>
          </ac:picMkLst>
        </pc:picChg>
        <pc:picChg chg="del">
          <ac:chgData name="GAETANO RANDAZZO" userId="S::gaetano.randazzo03@you.unipa.it::6bcc7446-c451-42ee-9900-145cf876e556" providerId="AD" clId="Web-{83FBD476-DD17-4407-91B1-2F0BD32A727D}" dt="2022-12-13T18:19:17.375" v="244"/>
          <ac:picMkLst>
            <pc:docMk/>
            <pc:sldMk cId="1053176687" sldId="456"/>
            <ac:picMk id="5" creationId="{F6E75B4A-194B-41D8-748E-7FD077EC1625}"/>
          </ac:picMkLst>
        </pc:picChg>
      </pc:sldChg>
      <pc:sldChg chg="modSp">
        <pc:chgData name="GAETANO RANDAZZO" userId="S::gaetano.randazzo03@you.unipa.it::6bcc7446-c451-42ee-9900-145cf876e556" providerId="AD" clId="Web-{83FBD476-DD17-4407-91B1-2F0BD32A727D}" dt="2022-12-13T20:52:07.567" v="658" actId="20577"/>
        <pc:sldMkLst>
          <pc:docMk/>
          <pc:sldMk cId="3642348024" sldId="459"/>
        </pc:sldMkLst>
        <pc:spChg chg="mod">
          <ac:chgData name="GAETANO RANDAZZO" userId="S::gaetano.randazzo03@you.unipa.it::6bcc7446-c451-42ee-9900-145cf876e556" providerId="AD" clId="Web-{83FBD476-DD17-4407-91B1-2F0BD32A727D}" dt="2022-12-13T20:52:07.567" v="658" actId="20577"/>
          <ac:spMkLst>
            <pc:docMk/>
            <pc:sldMk cId="3642348024" sldId="459"/>
            <ac:spMk id="8" creationId="{8FC32EF7-664D-E82C-5C5A-C788E79F14B1}"/>
          </ac:spMkLst>
        </pc:spChg>
      </pc:sldChg>
      <pc:sldChg chg="addSp modSp">
        <pc:chgData name="GAETANO RANDAZZO" userId="S::gaetano.randazzo03@you.unipa.it::6bcc7446-c451-42ee-9900-145cf876e556" providerId="AD" clId="Web-{83FBD476-DD17-4407-91B1-2F0BD32A727D}" dt="2022-12-13T20:37:51.752" v="614" actId="1076"/>
        <pc:sldMkLst>
          <pc:docMk/>
          <pc:sldMk cId="123319566" sldId="461"/>
        </pc:sldMkLst>
        <pc:picChg chg="add mod">
          <ac:chgData name="GAETANO RANDAZZO" userId="S::gaetano.randazzo03@you.unipa.it::6bcc7446-c451-42ee-9900-145cf876e556" providerId="AD" clId="Web-{83FBD476-DD17-4407-91B1-2F0BD32A727D}" dt="2022-12-13T20:37:51.752" v="614" actId="1076"/>
          <ac:picMkLst>
            <pc:docMk/>
            <pc:sldMk cId="123319566" sldId="461"/>
            <ac:picMk id="2" creationId="{B8FCB8A3-A78F-F77E-A2D8-2CBFDF9498E2}"/>
          </ac:picMkLst>
        </pc:picChg>
      </pc:sldChg>
    </pc:docChg>
  </pc:docChgLst>
  <pc:docChgLst>
    <pc:chgData name="ANTONINO INDELICATO" userId="78fdb576-f322-4c01-901e-05cf1ed96118" providerId="ADAL" clId="{0E7C9142-DDC8-9D47-883E-0E6557DD45A9}"/>
    <pc:docChg chg="undo custSel addSld delSld modSld">
      <pc:chgData name="ANTONINO INDELICATO" userId="78fdb576-f322-4c01-901e-05cf1ed96118" providerId="ADAL" clId="{0E7C9142-DDC8-9D47-883E-0E6557DD45A9}" dt="2022-12-06T18:56:55.886" v="653" actId="478"/>
      <pc:docMkLst>
        <pc:docMk/>
      </pc:docMkLst>
      <pc:sldChg chg="addSp delSp modSp mod">
        <pc:chgData name="ANTONINO INDELICATO" userId="78fdb576-f322-4c01-901e-05cf1ed96118" providerId="ADAL" clId="{0E7C9142-DDC8-9D47-883E-0E6557DD45A9}" dt="2022-12-04T16:12:45.515" v="446"/>
        <pc:sldMkLst>
          <pc:docMk/>
          <pc:sldMk cId="129218223" sldId="257"/>
        </pc:sldMkLst>
        <pc:spChg chg="add del mod">
          <ac:chgData name="ANTONINO INDELICATO" userId="78fdb576-f322-4c01-901e-05cf1ed96118" providerId="ADAL" clId="{0E7C9142-DDC8-9D47-883E-0E6557DD45A9}" dt="2022-12-04T16:12:45.515" v="446"/>
          <ac:spMkLst>
            <pc:docMk/>
            <pc:sldMk cId="129218223" sldId="257"/>
            <ac:spMk id="6" creationId="{D3ADC1C5-DF25-6F2A-7163-D60642A9D841}"/>
          </ac:spMkLst>
        </pc:spChg>
      </pc:sldChg>
      <pc:sldChg chg="modSp mod">
        <pc:chgData name="ANTONINO INDELICATO" userId="78fdb576-f322-4c01-901e-05cf1ed96118" providerId="ADAL" clId="{0E7C9142-DDC8-9D47-883E-0E6557DD45A9}" dt="2022-12-06T17:45:20.279" v="512" actId="554"/>
        <pc:sldMkLst>
          <pc:docMk/>
          <pc:sldMk cId="3885885163" sldId="258"/>
        </pc:sldMkLst>
        <pc:spChg chg="mod">
          <ac:chgData name="ANTONINO INDELICATO" userId="78fdb576-f322-4c01-901e-05cf1ed96118" providerId="ADAL" clId="{0E7C9142-DDC8-9D47-883E-0E6557DD45A9}" dt="2022-12-06T17:45:20.279" v="512" actId="554"/>
          <ac:spMkLst>
            <pc:docMk/>
            <pc:sldMk cId="3885885163" sldId="258"/>
            <ac:spMk id="6" creationId="{2310BF6B-E6AA-B2A1-3590-4CFD2CB7308C}"/>
          </ac:spMkLst>
        </pc:spChg>
      </pc:sldChg>
      <pc:sldChg chg="modSp mod">
        <pc:chgData name="ANTONINO INDELICATO" userId="78fdb576-f322-4c01-901e-05cf1ed96118" providerId="ADAL" clId="{0E7C9142-DDC8-9D47-883E-0E6557DD45A9}" dt="2022-12-06T17:46:31.653" v="519" actId="554"/>
        <pc:sldMkLst>
          <pc:docMk/>
          <pc:sldMk cId="3908767285" sldId="261"/>
        </pc:sldMkLst>
        <pc:spChg chg="mod">
          <ac:chgData name="ANTONINO INDELICATO" userId="78fdb576-f322-4c01-901e-05cf1ed96118" providerId="ADAL" clId="{0E7C9142-DDC8-9D47-883E-0E6557DD45A9}" dt="2022-12-06T17:46:31.653" v="519" actId="554"/>
          <ac:spMkLst>
            <pc:docMk/>
            <pc:sldMk cId="3908767285" sldId="261"/>
            <ac:spMk id="4" creationId="{E4106419-323F-AE4C-00B7-EAE336E64A35}"/>
          </ac:spMkLst>
        </pc:spChg>
      </pc:sldChg>
      <pc:sldChg chg="modSp mod">
        <pc:chgData name="ANTONINO INDELICATO" userId="78fdb576-f322-4c01-901e-05cf1ed96118" providerId="ADAL" clId="{0E7C9142-DDC8-9D47-883E-0E6557DD45A9}" dt="2022-12-06T17:46:22.019" v="518" actId="554"/>
        <pc:sldMkLst>
          <pc:docMk/>
          <pc:sldMk cId="2987733796" sldId="262"/>
        </pc:sldMkLst>
        <pc:spChg chg="mod">
          <ac:chgData name="ANTONINO INDELICATO" userId="78fdb576-f322-4c01-901e-05cf1ed96118" providerId="ADAL" clId="{0E7C9142-DDC8-9D47-883E-0E6557DD45A9}" dt="2022-12-06T17:46:22.019" v="518" actId="554"/>
          <ac:spMkLst>
            <pc:docMk/>
            <pc:sldMk cId="2987733796" sldId="262"/>
            <ac:spMk id="11" creationId="{7EF70CDE-9382-2804-E86F-64EE27963E1D}"/>
          </ac:spMkLst>
        </pc:spChg>
      </pc:sldChg>
      <pc:sldChg chg="modSp mod">
        <pc:chgData name="ANTONINO INDELICATO" userId="78fdb576-f322-4c01-901e-05cf1ed96118" providerId="ADAL" clId="{0E7C9142-DDC8-9D47-883E-0E6557DD45A9}" dt="2022-12-06T17:45:49.860" v="515" actId="554"/>
        <pc:sldMkLst>
          <pc:docMk/>
          <pc:sldMk cId="1606277007" sldId="264"/>
        </pc:sldMkLst>
        <pc:spChg chg="mod">
          <ac:chgData name="ANTONINO INDELICATO" userId="78fdb576-f322-4c01-901e-05cf1ed96118" providerId="ADAL" clId="{0E7C9142-DDC8-9D47-883E-0E6557DD45A9}" dt="2022-12-06T17:45:49.860" v="515" actId="554"/>
          <ac:spMkLst>
            <pc:docMk/>
            <pc:sldMk cId="1606277007" sldId="264"/>
            <ac:spMk id="5" creationId="{E686A4E5-5599-2087-7301-BF9FD5349251}"/>
          </ac:spMkLst>
        </pc:spChg>
      </pc:sldChg>
      <pc:sldChg chg="addSp delSp modSp mod">
        <pc:chgData name="ANTONINO INDELICATO" userId="78fdb576-f322-4c01-901e-05cf1ed96118" providerId="ADAL" clId="{0E7C9142-DDC8-9D47-883E-0E6557DD45A9}" dt="2022-12-06T17:44:37.490" v="510"/>
        <pc:sldMkLst>
          <pc:docMk/>
          <pc:sldMk cId="93867194" sldId="265"/>
        </pc:sldMkLst>
        <pc:spChg chg="add mod">
          <ac:chgData name="ANTONINO INDELICATO" userId="78fdb576-f322-4c01-901e-05cf1ed96118" providerId="ADAL" clId="{0E7C9142-DDC8-9D47-883E-0E6557DD45A9}" dt="2022-12-06T17:44:37.490" v="510"/>
          <ac:spMkLst>
            <pc:docMk/>
            <pc:sldMk cId="93867194" sldId="265"/>
            <ac:spMk id="6" creationId="{32B4D823-E1D2-BEA4-8141-CC5F5AB0882A}"/>
          </ac:spMkLst>
        </pc:spChg>
        <pc:spChg chg="del">
          <ac:chgData name="ANTONINO INDELICATO" userId="78fdb576-f322-4c01-901e-05cf1ed96118" providerId="ADAL" clId="{0E7C9142-DDC8-9D47-883E-0E6557DD45A9}" dt="2022-12-06T17:44:36.378" v="509" actId="478"/>
          <ac:spMkLst>
            <pc:docMk/>
            <pc:sldMk cId="93867194" sldId="265"/>
            <ac:spMk id="8" creationId="{16A68AA7-6FAE-F5DC-23EC-52E7F7DFA3FF}"/>
          </ac:spMkLst>
        </pc:spChg>
      </pc:sldChg>
      <pc:sldChg chg="modSp mod">
        <pc:chgData name="ANTONINO INDELICATO" userId="78fdb576-f322-4c01-901e-05cf1ed96118" providerId="ADAL" clId="{0E7C9142-DDC8-9D47-883E-0E6557DD45A9}" dt="2022-12-06T17:45:59.332" v="516" actId="554"/>
        <pc:sldMkLst>
          <pc:docMk/>
          <pc:sldMk cId="3848000634" sldId="267"/>
        </pc:sldMkLst>
        <pc:spChg chg="mod">
          <ac:chgData name="ANTONINO INDELICATO" userId="78fdb576-f322-4c01-901e-05cf1ed96118" providerId="ADAL" clId="{0E7C9142-DDC8-9D47-883E-0E6557DD45A9}" dt="2022-12-06T17:45:59.332" v="516" actId="554"/>
          <ac:spMkLst>
            <pc:docMk/>
            <pc:sldMk cId="3848000634" sldId="267"/>
            <ac:spMk id="4" creationId="{053212F4-5D93-E0C9-3BF6-7496C1E73B7D}"/>
          </ac:spMkLst>
        </pc:spChg>
      </pc:sldChg>
      <pc:sldChg chg="modSp mod">
        <pc:chgData name="ANTONINO INDELICATO" userId="78fdb576-f322-4c01-901e-05cf1ed96118" providerId="ADAL" clId="{0E7C9142-DDC8-9D47-883E-0E6557DD45A9}" dt="2022-12-06T17:46:10.428" v="517" actId="554"/>
        <pc:sldMkLst>
          <pc:docMk/>
          <pc:sldMk cId="3595387731" sldId="272"/>
        </pc:sldMkLst>
        <pc:spChg chg="mod">
          <ac:chgData name="ANTONINO INDELICATO" userId="78fdb576-f322-4c01-901e-05cf1ed96118" providerId="ADAL" clId="{0E7C9142-DDC8-9D47-883E-0E6557DD45A9}" dt="2022-12-06T17:46:10.428" v="517" actId="554"/>
          <ac:spMkLst>
            <pc:docMk/>
            <pc:sldMk cId="3595387731" sldId="272"/>
            <ac:spMk id="2" creationId="{F47E2FC5-9622-CD79-F4C4-68A0F9D8DF73}"/>
          </ac:spMkLst>
        </pc:spChg>
      </pc:sldChg>
      <pc:sldChg chg="modSp mod">
        <pc:chgData name="ANTONINO INDELICATO" userId="78fdb576-f322-4c01-901e-05cf1ed96118" providerId="ADAL" clId="{0E7C9142-DDC8-9D47-883E-0E6557DD45A9}" dt="2022-12-06T17:44:55.167" v="511" actId="554"/>
        <pc:sldMkLst>
          <pc:docMk/>
          <pc:sldMk cId="592785411" sldId="273"/>
        </pc:sldMkLst>
        <pc:spChg chg="mod">
          <ac:chgData name="ANTONINO INDELICATO" userId="78fdb576-f322-4c01-901e-05cf1ed96118" providerId="ADAL" clId="{0E7C9142-DDC8-9D47-883E-0E6557DD45A9}" dt="2022-12-06T17:44:55.167" v="511" actId="554"/>
          <ac:spMkLst>
            <pc:docMk/>
            <pc:sldMk cId="592785411" sldId="273"/>
            <ac:spMk id="4" creationId="{CD1F1F11-E58B-BF0E-C36A-8CB8B09D5BD8}"/>
          </ac:spMkLst>
        </pc:spChg>
      </pc:sldChg>
      <pc:sldChg chg="modSp mod">
        <pc:chgData name="ANTONINO INDELICATO" userId="78fdb576-f322-4c01-901e-05cf1ed96118" providerId="ADAL" clId="{0E7C9142-DDC8-9D47-883E-0E6557DD45A9}" dt="2022-12-06T17:47:04.760" v="522" actId="554"/>
        <pc:sldMkLst>
          <pc:docMk/>
          <pc:sldMk cId="2386214077" sldId="275"/>
        </pc:sldMkLst>
        <pc:spChg chg="mod">
          <ac:chgData name="ANTONINO INDELICATO" userId="78fdb576-f322-4c01-901e-05cf1ed96118" providerId="ADAL" clId="{0E7C9142-DDC8-9D47-883E-0E6557DD45A9}" dt="2022-12-06T17:47:04.760" v="522" actId="554"/>
          <ac:spMkLst>
            <pc:docMk/>
            <pc:sldMk cId="2386214077" sldId="275"/>
            <ac:spMk id="2" creationId="{85130800-B98E-EB7C-B135-EEAC1E54B13C}"/>
          </ac:spMkLst>
        </pc:spChg>
      </pc:sldChg>
      <pc:sldChg chg="modSp mod">
        <pc:chgData name="ANTONINO INDELICATO" userId="78fdb576-f322-4c01-901e-05cf1ed96118" providerId="ADAL" clId="{0E7C9142-DDC8-9D47-883E-0E6557DD45A9}" dt="2022-12-06T17:47:12.518" v="523" actId="554"/>
        <pc:sldMkLst>
          <pc:docMk/>
          <pc:sldMk cId="84519204" sldId="276"/>
        </pc:sldMkLst>
        <pc:spChg chg="mod">
          <ac:chgData name="ANTONINO INDELICATO" userId="78fdb576-f322-4c01-901e-05cf1ed96118" providerId="ADAL" clId="{0E7C9142-DDC8-9D47-883E-0E6557DD45A9}" dt="2022-12-06T17:47:12.518" v="523" actId="554"/>
          <ac:spMkLst>
            <pc:docMk/>
            <pc:sldMk cId="84519204" sldId="276"/>
            <ac:spMk id="3" creationId="{E4687BFA-9A70-EF1F-54BE-D59C578217BA}"/>
          </ac:spMkLst>
        </pc:spChg>
      </pc:sldChg>
      <pc:sldChg chg="modSp mod">
        <pc:chgData name="ANTONINO INDELICATO" userId="78fdb576-f322-4c01-901e-05cf1ed96118" providerId="ADAL" clId="{0E7C9142-DDC8-9D47-883E-0E6557DD45A9}" dt="2022-12-06T17:46:51.312" v="521" actId="554"/>
        <pc:sldMkLst>
          <pc:docMk/>
          <pc:sldMk cId="2841695526" sldId="278"/>
        </pc:sldMkLst>
        <pc:spChg chg="mod">
          <ac:chgData name="ANTONINO INDELICATO" userId="78fdb576-f322-4c01-901e-05cf1ed96118" providerId="ADAL" clId="{0E7C9142-DDC8-9D47-883E-0E6557DD45A9}" dt="2022-12-06T17:46:51.312" v="521" actId="554"/>
          <ac:spMkLst>
            <pc:docMk/>
            <pc:sldMk cId="2841695526" sldId="278"/>
            <ac:spMk id="3" creationId="{5CC5CEAF-06B7-D222-89F2-1F119EEF0B33}"/>
          </ac:spMkLst>
        </pc:spChg>
      </pc:sldChg>
      <pc:sldChg chg="modSp mod">
        <pc:chgData name="ANTONINO INDELICATO" userId="78fdb576-f322-4c01-901e-05cf1ed96118" providerId="ADAL" clId="{0E7C9142-DDC8-9D47-883E-0E6557DD45A9}" dt="2022-12-06T17:45:28.336" v="513" actId="554"/>
        <pc:sldMkLst>
          <pc:docMk/>
          <pc:sldMk cId="1587205908" sldId="279"/>
        </pc:sldMkLst>
        <pc:spChg chg="mod">
          <ac:chgData name="ANTONINO INDELICATO" userId="78fdb576-f322-4c01-901e-05cf1ed96118" providerId="ADAL" clId="{0E7C9142-DDC8-9D47-883E-0E6557DD45A9}" dt="2022-12-06T17:45:28.336" v="513" actId="554"/>
          <ac:spMkLst>
            <pc:docMk/>
            <pc:sldMk cId="1587205908" sldId="279"/>
            <ac:spMk id="10" creationId="{70EBBD10-A7C9-8064-B053-B116E46E331E}"/>
          </ac:spMkLst>
        </pc:spChg>
      </pc:sldChg>
      <pc:sldChg chg="delSp modSp mod">
        <pc:chgData name="ANTONINO INDELICATO" userId="78fdb576-f322-4c01-901e-05cf1ed96118" providerId="ADAL" clId="{0E7C9142-DDC8-9D47-883E-0E6557DD45A9}" dt="2022-12-06T18:56:55.886" v="653" actId="478"/>
        <pc:sldMkLst>
          <pc:docMk/>
          <pc:sldMk cId="3865131210" sldId="280"/>
        </pc:sldMkLst>
        <pc:spChg chg="del">
          <ac:chgData name="ANTONINO INDELICATO" userId="78fdb576-f322-4c01-901e-05cf1ed96118" providerId="ADAL" clId="{0E7C9142-DDC8-9D47-883E-0E6557DD45A9}" dt="2022-12-06T18:56:55.886" v="653" actId="478"/>
          <ac:spMkLst>
            <pc:docMk/>
            <pc:sldMk cId="3865131210" sldId="280"/>
            <ac:spMk id="11" creationId="{18BFE30C-B574-141A-F5BA-FCE0019F6EEF}"/>
          </ac:spMkLst>
        </pc:spChg>
        <pc:spChg chg="mod">
          <ac:chgData name="ANTONINO INDELICATO" userId="78fdb576-f322-4c01-901e-05cf1ed96118" providerId="ADAL" clId="{0E7C9142-DDC8-9D47-883E-0E6557DD45A9}" dt="2022-12-06T17:45:36.823" v="514" actId="554"/>
          <ac:spMkLst>
            <pc:docMk/>
            <pc:sldMk cId="3865131210" sldId="280"/>
            <ac:spMk id="12" creationId="{82FCA89D-4675-F610-A390-2465FB6E6891}"/>
          </ac:spMkLst>
        </pc:spChg>
      </pc:sldChg>
      <pc:sldChg chg="modSp mod">
        <pc:chgData name="ANTONINO INDELICATO" userId="78fdb576-f322-4c01-901e-05cf1ed96118" providerId="ADAL" clId="{0E7C9142-DDC8-9D47-883E-0E6557DD45A9}" dt="2022-12-06T17:46:39.907" v="520" actId="554"/>
        <pc:sldMkLst>
          <pc:docMk/>
          <pc:sldMk cId="3841298906" sldId="285"/>
        </pc:sldMkLst>
        <pc:spChg chg="mod">
          <ac:chgData name="ANTONINO INDELICATO" userId="78fdb576-f322-4c01-901e-05cf1ed96118" providerId="ADAL" clId="{0E7C9142-DDC8-9D47-883E-0E6557DD45A9}" dt="2022-12-06T17:46:39.907" v="520" actId="554"/>
          <ac:spMkLst>
            <pc:docMk/>
            <pc:sldMk cId="3841298906" sldId="285"/>
            <ac:spMk id="3" creationId="{CA435AE3-3EC6-1732-FDFB-43EFFF48FB78}"/>
          </ac:spMkLst>
        </pc:spChg>
      </pc:sldChg>
      <pc:sldChg chg="modSp mod">
        <pc:chgData name="ANTONINO INDELICATO" userId="78fdb576-f322-4c01-901e-05cf1ed96118" providerId="ADAL" clId="{0E7C9142-DDC8-9D47-883E-0E6557DD45A9}" dt="2022-12-06T17:42:52.957" v="498" actId="554"/>
        <pc:sldMkLst>
          <pc:docMk/>
          <pc:sldMk cId="3223020397" sldId="351"/>
        </pc:sldMkLst>
        <pc:spChg chg="mod">
          <ac:chgData name="ANTONINO INDELICATO" userId="78fdb576-f322-4c01-901e-05cf1ed96118" providerId="ADAL" clId="{0E7C9142-DDC8-9D47-883E-0E6557DD45A9}" dt="2022-12-06T17:42:52.957" v="498" actId="554"/>
          <ac:spMkLst>
            <pc:docMk/>
            <pc:sldMk cId="3223020397" sldId="351"/>
            <ac:spMk id="2" creationId="{1F89CD2E-D773-348D-1A8F-3FBABDD72558}"/>
          </ac:spMkLst>
        </pc:spChg>
      </pc:sldChg>
      <pc:sldChg chg="modSp mod">
        <pc:chgData name="ANTONINO INDELICATO" userId="78fdb576-f322-4c01-901e-05cf1ed96118" providerId="ADAL" clId="{0E7C9142-DDC8-9D47-883E-0E6557DD45A9}" dt="2022-12-06T17:43:18.253" v="501" actId="554"/>
        <pc:sldMkLst>
          <pc:docMk/>
          <pc:sldMk cId="899021128" sldId="352"/>
        </pc:sldMkLst>
        <pc:spChg chg="mod">
          <ac:chgData name="ANTONINO INDELICATO" userId="78fdb576-f322-4c01-901e-05cf1ed96118" providerId="ADAL" clId="{0E7C9142-DDC8-9D47-883E-0E6557DD45A9}" dt="2022-12-06T17:43:18.253" v="501" actId="554"/>
          <ac:spMkLst>
            <pc:docMk/>
            <pc:sldMk cId="899021128" sldId="352"/>
            <ac:spMk id="3" creationId="{710A2AEE-869F-127C-E9B9-5135124745D5}"/>
          </ac:spMkLst>
        </pc:spChg>
      </pc:sldChg>
      <pc:sldChg chg="modSp mod">
        <pc:chgData name="ANTONINO INDELICATO" userId="78fdb576-f322-4c01-901e-05cf1ed96118" providerId="ADAL" clId="{0E7C9142-DDC8-9D47-883E-0E6557DD45A9}" dt="2022-12-06T17:41:34.889" v="492" actId="2711"/>
        <pc:sldMkLst>
          <pc:docMk/>
          <pc:sldMk cId="590002618" sldId="353"/>
        </pc:sldMkLst>
        <pc:spChg chg="mod">
          <ac:chgData name="ANTONINO INDELICATO" userId="78fdb576-f322-4c01-901e-05cf1ed96118" providerId="ADAL" clId="{0E7C9142-DDC8-9D47-883E-0E6557DD45A9}" dt="2022-12-06T17:41:21.595" v="491" actId="554"/>
          <ac:spMkLst>
            <pc:docMk/>
            <pc:sldMk cId="590002618" sldId="353"/>
            <ac:spMk id="6" creationId="{F294958E-F857-CB76-367D-D7B6EB8A7DEF}"/>
          </ac:spMkLst>
        </pc:spChg>
        <pc:spChg chg="mod">
          <ac:chgData name="ANTONINO INDELICATO" userId="78fdb576-f322-4c01-901e-05cf1ed96118" providerId="ADAL" clId="{0E7C9142-DDC8-9D47-883E-0E6557DD45A9}" dt="2022-12-06T17:41:34.889" v="492" actId="2711"/>
          <ac:spMkLst>
            <pc:docMk/>
            <pc:sldMk cId="590002618" sldId="353"/>
            <ac:spMk id="16" creationId="{82D77935-BD6F-EB79-3505-BA80988ABA68}"/>
          </ac:spMkLst>
        </pc:spChg>
      </pc:sldChg>
      <pc:sldChg chg="modSp mod">
        <pc:chgData name="ANTONINO INDELICATO" userId="78fdb576-f322-4c01-901e-05cf1ed96118" providerId="ADAL" clId="{0E7C9142-DDC8-9D47-883E-0E6557DD45A9}" dt="2022-12-06T17:43:05.412" v="500" actId="554"/>
        <pc:sldMkLst>
          <pc:docMk/>
          <pc:sldMk cId="984760747" sldId="355"/>
        </pc:sldMkLst>
        <pc:spChg chg="mod">
          <ac:chgData name="ANTONINO INDELICATO" userId="78fdb576-f322-4c01-901e-05cf1ed96118" providerId="ADAL" clId="{0E7C9142-DDC8-9D47-883E-0E6557DD45A9}" dt="2022-12-06T17:43:05.412" v="500" actId="554"/>
          <ac:spMkLst>
            <pc:docMk/>
            <pc:sldMk cId="984760747" sldId="355"/>
            <ac:spMk id="2" creationId="{02DA8B0E-620B-1590-573D-8576C97743BA}"/>
          </ac:spMkLst>
        </pc:spChg>
      </pc:sldChg>
      <pc:sldChg chg="modSp mod">
        <pc:chgData name="ANTONINO INDELICATO" userId="78fdb576-f322-4c01-901e-05cf1ed96118" providerId="ADAL" clId="{0E7C9142-DDC8-9D47-883E-0E6557DD45A9}" dt="2022-12-06T17:42:59.757" v="499" actId="554"/>
        <pc:sldMkLst>
          <pc:docMk/>
          <pc:sldMk cId="1788722803" sldId="356"/>
        </pc:sldMkLst>
        <pc:spChg chg="mod">
          <ac:chgData name="ANTONINO INDELICATO" userId="78fdb576-f322-4c01-901e-05cf1ed96118" providerId="ADAL" clId="{0E7C9142-DDC8-9D47-883E-0E6557DD45A9}" dt="2022-12-06T17:42:59.757" v="499" actId="554"/>
          <ac:spMkLst>
            <pc:docMk/>
            <pc:sldMk cId="1788722803" sldId="356"/>
            <ac:spMk id="3" creationId="{4069FC2B-CE48-7326-B3A6-C924E3A7AD33}"/>
          </ac:spMkLst>
        </pc:spChg>
      </pc:sldChg>
      <pc:sldChg chg="modSp mod">
        <pc:chgData name="ANTONINO INDELICATO" userId="78fdb576-f322-4c01-901e-05cf1ed96118" providerId="ADAL" clId="{0E7C9142-DDC8-9D47-883E-0E6557DD45A9}" dt="2022-12-06T17:44:01.431" v="506" actId="554"/>
        <pc:sldMkLst>
          <pc:docMk/>
          <pc:sldMk cId="3024022230" sldId="359"/>
        </pc:sldMkLst>
        <pc:spChg chg="mod">
          <ac:chgData name="ANTONINO INDELICATO" userId="78fdb576-f322-4c01-901e-05cf1ed96118" providerId="ADAL" clId="{0E7C9142-DDC8-9D47-883E-0E6557DD45A9}" dt="2022-12-06T17:44:01.431" v="506" actId="554"/>
          <ac:spMkLst>
            <pc:docMk/>
            <pc:sldMk cId="3024022230" sldId="359"/>
            <ac:spMk id="3" creationId="{BE64B1D5-7238-E4DD-F726-10ACCCDB113B}"/>
          </ac:spMkLst>
        </pc:spChg>
      </pc:sldChg>
      <pc:sldChg chg="modSp mod">
        <pc:chgData name="ANTONINO INDELICATO" userId="78fdb576-f322-4c01-901e-05cf1ed96118" providerId="ADAL" clId="{0E7C9142-DDC8-9D47-883E-0E6557DD45A9}" dt="2022-12-06T17:47:19.474" v="524" actId="554"/>
        <pc:sldMkLst>
          <pc:docMk/>
          <pc:sldMk cId="1260832862" sldId="374"/>
        </pc:sldMkLst>
        <pc:spChg chg="mod">
          <ac:chgData name="ANTONINO INDELICATO" userId="78fdb576-f322-4c01-901e-05cf1ed96118" providerId="ADAL" clId="{0E7C9142-DDC8-9D47-883E-0E6557DD45A9}" dt="2022-12-06T17:47:19.474" v="524" actId="554"/>
          <ac:spMkLst>
            <pc:docMk/>
            <pc:sldMk cId="1260832862" sldId="374"/>
            <ac:spMk id="2" creationId="{28589E50-920E-3B14-7813-CF78B0D03BD2}"/>
          </ac:spMkLst>
        </pc:spChg>
      </pc:sldChg>
      <pc:sldChg chg="modSp mod">
        <pc:chgData name="ANTONINO INDELICATO" userId="78fdb576-f322-4c01-901e-05cf1ed96118" providerId="ADAL" clId="{0E7C9142-DDC8-9D47-883E-0E6557DD45A9}" dt="2022-12-06T17:47:36.946" v="525" actId="554"/>
        <pc:sldMkLst>
          <pc:docMk/>
          <pc:sldMk cId="4024587647" sldId="375"/>
        </pc:sldMkLst>
        <pc:spChg chg="mod">
          <ac:chgData name="ANTONINO INDELICATO" userId="78fdb576-f322-4c01-901e-05cf1ed96118" providerId="ADAL" clId="{0E7C9142-DDC8-9D47-883E-0E6557DD45A9}" dt="2022-12-06T17:47:36.946" v="525" actId="554"/>
          <ac:spMkLst>
            <pc:docMk/>
            <pc:sldMk cId="4024587647" sldId="375"/>
            <ac:spMk id="2" creationId="{F7DC5E0B-672E-ECD9-3541-47867713F7EC}"/>
          </ac:spMkLst>
        </pc:spChg>
      </pc:sldChg>
      <pc:sldChg chg="modSp mod">
        <pc:chgData name="ANTONINO INDELICATO" userId="78fdb576-f322-4c01-901e-05cf1ed96118" providerId="ADAL" clId="{0E7C9142-DDC8-9D47-883E-0E6557DD45A9}" dt="2022-12-06T17:39:25.356" v="485" actId="255"/>
        <pc:sldMkLst>
          <pc:docMk/>
          <pc:sldMk cId="1462100548" sldId="376"/>
        </pc:sldMkLst>
        <pc:spChg chg="mod">
          <ac:chgData name="ANTONINO INDELICATO" userId="78fdb576-f322-4c01-901e-05cf1ed96118" providerId="ADAL" clId="{0E7C9142-DDC8-9D47-883E-0E6557DD45A9}" dt="2022-12-06T17:39:25.356" v="485" actId="255"/>
          <ac:spMkLst>
            <pc:docMk/>
            <pc:sldMk cId="1462100548" sldId="376"/>
            <ac:spMk id="4" creationId="{84D4BF6D-B8BE-8442-D181-53BF5E785763}"/>
          </ac:spMkLst>
        </pc:spChg>
      </pc:sldChg>
      <pc:sldChg chg="modSp mod">
        <pc:chgData name="ANTONINO INDELICATO" userId="78fdb576-f322-4c01-901e-05cf1ed96118" providerId="ADAL" clId="{0E7C9142-DDC8-9D47-883E-0E6557DD45A9}" dt="2022-12-06T17:41:58.340" v="494" actId="554"/>
        <pc:sldMkLst>
          <pc:docMk/>
          <pc:sldMk cId="3363487974" sldId="380"/>
        </pc:sldMkLst>
        <pc:spChg chg="mod">
          <ac:chgData name="ANTONINO INDELICATO" userId="78fdb576-f322-4c01-901e-05cf1ed96118" providerId="ADAL" clId="{0E7C9142-DDC8-9D47-883E-0E6557DD45A9}" dt="2022-12-06T17:41:58.340" v="494" actId="554"/>
          <ac:spMkLst>
            <pc:docMk/>
            <pc:sldMk cId="3363487974" sldId="380"/>
            <ac:spMk id="6" creationId="{FB02147D-7061-4A23-43FB-CD284E88EF72}"/>
          </ac:spMkLst>
        </pc:spChg>
      </pc:sldChg>
      <pc:sldChg chg="modSp mod">
        <pc:chgData name="ANTONINO INDELICATO" userId="78fdb576-f322-4c01-901e-05cf1ed96118" providerId="ADAL" clId="{0E7C9142-DDC8-9D47-883E-0E6557DD45A9}" dt="2022-12-06T17:40:58.034" v="490" actId="554"/>
        <pc:sldMkLst>
          <pc:docMk/>
          <pc:sldMk cId="157616653" sldId="391"/>
        </pc:sldMkLst>
        <pc:spChg chg="mod">
          <ac:chgData name="ANTONINO INDELICATO" userId="78fdb576-f322-4c01-901e-05cf1ed96118" providerId="ADAL" clId="{0E7C9142-DDC8-9D47-883E-0E6557DD45A9}" dt="2022-12-06T17:40:58.034" v="490" actId="554"/>
          <ac:spMkLst>
            <pc:docMk/>
            <pc:sldMk cId="157616653" sldId="391"/>
            <ac:spMk id="2" creationId="{1F89CD2E-D773-348D-1A8F-3FBABDD72558}"/>
          </ac:spMkLst>
        </pc:spChg>
      </pc:sldChg>
      <pc:sldChg chg="modSp mod">
        <pc:chgData name="ANTONINO INDELICATO" userId="78fdb576-f322-4c01-901e-05cf1ed96118" providerId="ADAL" clId="{0E7C9142-DDC8-9D47-883E-0E6557DD45A9}" dt="2022-12-06T17:43:33.685" v="503" actId="554"/>
        <pc:sldMkLst>
          <pc:docMk/>
          <pc:sldMk cId="2802816709" sldId="394"/>
        </pc:sldMkLst>
        <pc:spChg chg="mod">
          <ac:chgData name="ANTONINO INDELICATO" userId="78fdb576-f322-4c01-901e-05cf1ed96118" providerId="ADAL" clId="{0E7C9142-DDC8-9D47-883E-0E6557DD45A9}" dt="2022-12-06T17:43:33.685" v="503" actId="554"/>
          <ac:spMkLst>
            <pc:docMk/>
            <pc:sldMk cId="2802816709" sldId="394"/>
            <ac:spMk id="4" creationId="{FB723163-183C-98F5-BF29-40BEA2446ADD}"/>
          </ac:spMkLst>
        </pc:spChg>
      </pc:sldChg>
      <pc:sldChg chg="addSp delSp modSp new mod">
        <pc:chgData name="ANTONINO INDELICATO" userId="78fdb576-f322-4c01-901e-05cf1ed96118" providerId="ADAL" clId="{0E7C9142-DDC8-9D47-883E-0E6557DD45A9}" dt="2022-12-03T16:42:30.372" v="174" actId="1076"/>
        <pc:sldMkLst>
          <pc:docMk/>
          <pc:sldMk cId="4293702712" sldId="395"/>
        </pc:sldMkLst>
        <pc:spChg chg="del">
          <ac:chgData name="ANTONINO INDELICATO" userId="78fdb576-f322-4c01-901e-05cf1ed96118" providerId="ADAL" clId="{0E7C9142-DDC8-9D47-883E-0E6557DD45A9}" dt="2022-12-03T16:14:58.450" v="2" actId="478"/>
          <ac:spMkLst>
            <pc:docMk/>
            <pc:sldMk cId="4293702712" sldId="395"/>
            <ac:spMk id="2" creationId="{87B66CA5-B6DA-72EC-3960-AE0DEC0A9B05}"/>
          </ac:spMkLst>
        </pc:spChg>
        <pc:spChg chg="del">
          <ac:chgData name="ANTONINO INDELICATO" userId="78fdb576-f322-4c01-901e-05cf1ed96118" providerId="ADAL" clId="{0E7C9142-DDC8-9D47-883E-0E6557DD45A9}" dt="2022-12-03T16:14:55.508" v="1" actId="478"/>
          <ac:spMkLst>
            <pc:docMk/>
            <pc:sldMk cId="4293702712" sldId="395"/>
            <ac:spMk id="3" creationId="{68CD8DCB-8347-EE43-5B8D-98811AA4E41A}"/>
          </ac:spMkLst>
        </pc:spChg>
        <pc:spChg chg="add del mod">
          <ac:chgData name="ANTONINO INDELICATO" userId="78fdb576-f322-4c01-901e-05cf1ed96118" providerId="ADAL" clId="{0E7C9142-DDC8-9D47-883E-0E6557DD45A9}" dt="2022-12-03T16:39:41.825" v="162" actId="408"/>
          <ac:spMkLst>
            <pc:docMk/>
            <pc:sldMk cId="4293702712" sldId="395"/>
            <ac:spMk id="4" creationId="{B49D0031-C27A-8907-E58A-EF92FF24732D}"/>
          </ac:spMkLst>
        </pc:spChg>
        <pc:spChg chg="add del mod">
          <ac:chgData name="ANTONINO INDELICATO" userId="78fdb576-f322-4c01-901e-05cf1ed96118" providerId="ADAL" clId="{0E7C9142-DDC8-9D47-883E-0E6557DD45A9}" dt="2022-12-03T16:20:15.593" v="66" actId="478"/>
          <ac:spMkLst>
            <pc:docMk/>
            <pc:sldMk cId="4293702712" sldId="395"/>
            <ac:spMk id="5" creationId="{A2320A4F-1F61-781D-CB1C-5052077ADFB1}"/>
          </ac:spMkLst>
        </pc:spChg>
        <pc:spChg chg="add del mod">
          <ac:chgData name="ANTONINO INDELICATO" userId="78fdb576-f322-4c01-901e-05cf1ed96118" providerId="ADAL" clId="{0E7C9142-DDC8-9D47-883E-0E6557DD45A9}" dt="2022-12-03T16:19:58.957" v="57" actId="478"/>
          <ac:spMkLst>
            <pc:docMk/>
            <pc:sldMk cId="4293702712" sldId="395"/>
            <ac:spMk id="6" creationId="{590F3531-1862-662A-CFFA-F1D7667D767C}"/>
          </ac:spMkLst>
        </pc:spChg>
        <pc:spChg chg="add mod">
          <ac:chgData name="ANTONINO INDELICATO" userId="78fdb576-f322-4c01-901e-05cf1ed96118" providerId="ADAL" clId="{0E7C9142-DDC8-9D47-883E-0E6557DD45A9}" dt="2022-12-03T16:39:45.133" v="163" actId="408"/>
          <ac:spMkLst>
            <pc:docMk/>
            <pc:sldMk cId="4293702712" sldId="395"/>
            <ac:spMk id="7" creationId="{D8B3B496-88F2-51AC-9202-9A77B0B527CD}"/>
          </ac:spMkLst>
        </pc:spChg>
        <pc:spChg chg="add mod">
          <ac:chgData name="ANTONINO INDELICATO" userId="78fdb576-f322-4c01-901e-05cf1ed96118" providerId="ADAL" clId="{0E7C9142-DDC8-9D47-883E-0E6557DD45A9}" dt="2022-12-03T16:39:45.133" v="163" actId="408"/>
          <ac:spMkLst>
            <pc:docMk/>
            <pc:sldMk cId="4293702712" sldId="395"/>
            <ac:spMk id="8" creationId="{BB146C31-403E-BD31-13D3-3D44B536CB58}"/>
          </ac:spMkLst>
        </pc:spChg>
        <pc:spChg chg="add del mod">
          <ac:chgData name="ANTONINO INDELICATO" userId="78fdb576-f322-4c01-901e-05cf1ed96118" providerId="ADAL" clId="{0E7C9142-DDC8-9D47-883E-0E6557DD45A9}" dt="2022-12-03T16:20:24.513" v="73" actId="478"/>
          <ac:spMkLst>
            <pc:docMk/>
            <pc:sldMk cId="4293702712" sldId="395"/>
            <ac:spMk id="9" creationId="{2DB3A175-8A6D-ED3E-3388-4AD37654E416}"/>
          </ac:spMkLst>
        </pc:spChg>
        <pc:spChg chg="add del mod">
          <ac:chgData name="ANTONINO INDELICATO" userId="78fdb576-f322-4c01-901e-05cf1ed96118" providerId="ADAL" clId="{0E7C9142-DDC8-9D47-883E-0E6557DD45A9}" dt="2022-12-03T16:20:26.254" v="74" actId="478"/>
          <ac:spMkLst>
            <pc:docMk/>
            <pc:sldMk cId="4293702712" sldId="395"/>
            <ac:spMk id="10" creationId="{7C4F6EC1-ABB3-127F-16B6-057934C6DC4A}"/>
          </ac:spMkLst>
        </pc:spChg>
        <pc:spChg chg="add del mod">
          <ac:chgData name="ANTONINO INDELICATO" userId="78fdb576-f322-4c01-901e-05cf1ed96118" providerId="ADAL" clId="{0E7C9142-DDC8-9D47-883E-0E6557DD45A9}" dt="2022-12-03T16:20:27.592" v="75" actId="478"/>
          <ac:spMkLst>
            <pc:docMk/>
            <pc:sldMk cId="4293702712" sldId="395"/>
            <ac:spMk id="11" creationId="{D801A802-560F-F52F-CA31-6F456C669D9D}"/>
          </ac:spMkLst>
        </pc:spChg>
        <pc:spChg chg="add del mod">
          <ac:chgData name="ANTONINO INDELICATO" userId="78fdb576-f322-4c01-901e-05cf1ed96118" providerId="ADAL" clId="{0E7C9142-DDC8-9D47-883E-0E6557DD45A9}" dt="2022-12-03T16:39:45.133" v="163" actId="408"/>
          <ac:spMkLst>
            <pc:docMk/>
            <pc:sldMk cId="4293702712" sldId="395"/>
            <ac:spMk id="12" creationId="{709BBC6B-6DF7-6B1C-DC99-A6C072046678}"/>
          </ac:spMkLst>
        </pc:spChg>
        <pc:spChg chg="add mod">
          <ac:chgData name="ANTONINO INDELICATO" userId="78fdb576-f322-4c01-901e-05cf1ed96118" providerId="ADAL" clId="{0E7C9142-DDC8-9D47-883E-0E6557DD45A9}" dt="2022-12-03T16:39:45.133" v="163" actId="408"/>
          <ac:spMkLst>
            <pc:docMk/>
            <pc:sldMk cId="4293702712" sldId="395"/>
            <ac:spMk id="13" creationId="{B6804A25-1537-748B-7572-9BB4D2850168}"/>
          </ac:spMkLst>
        </pc:spChg>
        <pc:spChg chg="add mod">
          <ac:chgData name="ANTONINO INDELICATO" userId="78fdb576-f322-4c01-901e-05cf1ed96118" providerId="ADAL" clId="{0E7C9142-DDC8-9D47-883E-0E6557DD45A9}" dt="2022-12-03T16:39:45.133" v="163" actId="408"/>
          <ac:spMkLst>
            <pc:docMk/>
            <pc:sldMk cId="4293702712" sldId="395"/>
            <ac:spMk id="14" creationId="{0E9876EE-2671-23BE-8FD5-7A4864D7134A}"/>
          </ac:spMkLst>
        </pc:spChg>
        <pc:spChg chg="add mod">
          <ac:chgData name="ANTONINO INDELICATO" userId="78fdb576-f322-4c01-901e-05cf1ed96118" providerId="ADAL" clId="{0E7C9142-DDC8-9D47-883E-0E6557DD45A9}" dt="2022-12-03T16:39:45.133" v="163" actId="408"/>
          <ac:spMkLst>
            <pc:docMk/>
            <pc:sldMk cId="4293702712" sldId="395"/>
            <ac:spMk id="15" creationId="{54A68B2B-066D-6288-0833-0AC2B6D84FCC}"/>
          </ac:spMkLst>
        </pc:spChg>
        <pc:spChg chg="add mod">
          <ac:chgData name="ANTONINO INDELICATO" userId="78fdb576-f322-4c01-901e-05cf1ed96118" providerId="ADAL" clId="{0E7C9142-DDC8-9D47-883E-0E6557DD45A9}" dt="2022-12-03T16:39:45.133" v="163" actId="408"/>
          <ac:spMkLst>
            <pc:docMk/>
            <pc:sldMk cId="4293702712" sldId="395"/>
            <ac:spMk id="16" creationId="{41E4C13F-74B0-850B-A98D-8817F4FB162B}"/>
          </ac:spMkLst>
        </pc:spChg>
        <pc:spChg chg="add mod">
          <ac:chgData name="ANTONINO INDELICATO" userId="78fdb576-f322-4c01-901e-05cf1ed96118" providerId="ADAL" clId="{0E7C9142-DDC8-9D47-883E-0E6557DD45A9}" dt="2022-12-03T16:39:41.825" v="162" actId="408"/>
          <ac:spMkLst>
            <pc:docMk/>
            <pc:sldMk cId="4293702712" sldId="395"/>
            <ac:spMk id="17" creationId="{9D33C938-EAAD-3083-0573-F606FE275789}"/>
          </ac:spMkLst>
        </pc:spChg>
        <pc:spChg chg="add mod">
          <ac:chgData name="ANTONINO INDELICATO" userId="78fdb576-f322-4c01-901e-05cf1ed96118" providerId="ADAL" clId="{0E7C9142-DDC8-9D47-883E-0E6557DD45A9}" dt="2022-12-03T16:40:02.627" v="165" actId="1076"/>
          <ac:spMkLst>
            <pc:docMk/>
            <pc:sldMk cId="4293702712" sldId="395"/>
            <ac:spMk id="45" creationId="{AD280323-834B-217C-C617-D7F4282C839E}"/>
          </ac:spMkLst>
        </pc:spChg>
        <pc:spChg chg="add mod">
          <ac:chgData name="ANTONINO INDELICATO" userId="78fdb576-f322-4c01-901e-05cf1ed96118" providerId="ADAL" clId="{0E7C9142-DDC8-9D47-883E-0E6557DD45A9}" dt="2022-12-03T16:39:54.736" v="164" actId="1076"/>
          <ac:spMkLst>
            <pc:docMk/>
            <pc:sldMk cId="4293702712" sldId="395"/>
            <ac:spMk id="51" creationId="{4829F843-CA22-97D0-A621-03CC9AD79525}"/>
          </ac:spMkLst>
        </pc:spChg>
        <pc:spChg chg="add mod">
          <ac:chgData name="ANTONINO INDELICATO" userId="78fdb576-f322-4c01-901e-05cf1ed96118" providerId="ADAL" clId="{0E7C9142-DDC8-9D47-883E-0E6557DD45A9}" dt="2022-12-03T16:42:30.372" v="174" actId="1076"/>
          <ac:spMkLst>
            <pc:docMk/>
            <pc:sldMk cId="4293702712" sldId="395"/>
            <ac:spMk id="63" creationId="{76CADCE7-24D4-E2E7-A5A2-F77E49F9A18E}"/>
          </ac:spMkLst>
        </pc:spChg>
        <pc:cxnChg chg="add mod">
          <ac:chgData name="ANTONINO INDELICATO" userId="78fdb576-f322-4c01-901e-05cf1ed96118" providerId="ADAL" clId="{0E7C9142-DDC8-9D47-883E-0E6557DD45A9}" dt="2022-12-03T16:39:45.133" v="163" actId="408"/>
          <ac:cxnSpMkLst>
            <pc:docMk/>
            <pc:sldMk cId="4293702712" sldId="395"/>
            <ac:cxnSpMk id="19" creationId="{9296AD8B-0BD7-15DD-B468-B1A4708E2E72}"/>
          </ac:cxnSpMkLst>
        </pc:cxnChg>
        <pc:cxnChg chg="add mod">
          <ac:chgData name="ANTONINO INDELICATO" userId="78fdb576-f322-4c01-901e-05cf1ed96118" providerId="ADAL" clId="{0E7C9142-DDC8-9D47-883E-0E6557DD45A9}" dt="2022-12-03T16:39:45.133" v="163" actId="408"/>
          <ac:cxnSpMkLst>
            <pc:docMk/>
            <pc:sldMk cId="4293702712" sldId="395"/>
            <ac:cxnSpMk id="20" creationId="{B383B2DE-D1DE-31E7-C000-584D11AA9BD7}"/>
          </ac:cxnSpMkLst>
        </pc:cxnChg>
        <pc:cxnChg chg="add del mod">
          <ac:chgData name="ANTONINO INDELICATO" userId="78fdb576-f322-4c01-901e-05cf1ed96118" providerId="ADAL" clId="{0E7C9142-DDC8-9D47-883E-0E6557DD45A9}" dt="2022-12-03T16:22:52.451" v="91" actId="478"/>
          <ac:cxnSpMkLst>
            <pc:docMk/>
            <pc:sldMk cId="4293702712" sldId="395"/>
            <ac:cxnSpMk id="22" creationId="{410167DE-B7EB-5DCF-D3E8-E2E7676D2AB4}"/>
          </ac:cxnSpMkLst>
        </pc:cxnChg>
        <pc:cxnChg chg="add del mod">
          <ac:chgData name="ANTONINO INDELICATO" userId="78fdb576-f322-4c01-901e-05cf1ed96118" providerId="ADAL" clId="{0E7C9142-DDC8-9D47-883E-0E6557DD45A9}" dt="2022-12-03T16:31:12.736" v="115" actId="478"/>
          <ac:cxnSpMkLst>
            <pc:docMk/>
            <pc:sldMk cId="4293702712" sldId="395"/>
            <ac:cxnSpMk id="24" creationId="{C60D8B2B-8C14-8352-0720-F1C45EE4A771}"/>
          </ac:cxnSpMkLst>
        </pc:cxnChg>
        <pc:cxnChg chg="add del mod">
          <ac:chgData name="ANTONINO INDELICATO" userId="78fdb576-f322-4c01-901e-05cf1ed96118" providerId="ADAL" clId="{0E7C9142-DDC8-9D47-883E-0E6557DD45A9}" dt="2022-12-03T16:35:27.631" v="135" actId="478"/>
          <ac:cxnSpMkLst>
            <pc:docMk/>
            <pc:sldMk cId="4293702712" sldId="395"/>
            <ac:cxnSpMk id="33" creationId="{2CAC8C05-E5B5-DB6F-C700-2212903C791B}"/>
          </ac:cxnSpMkLst>
        </pc:cxnChg>
        <pc:cxnChg chg="add mod">
          <ac:chgData name="ANTONINO INDELICATO" userId="78fdb576-f322-4c01-901e-05cf1ed96118" providerId="ADAL" clId="{0E7C9142-DDC8-9D47-883E-0E6557DD45A9}" dt="2022-12-03T16:41:45.510" v="172" actId="1582"/>
          <ac:cxnSpMkLst>
            <pc:docMk/>
            <pc:sldMk cId="4293702712" sldId="395"/>
            <ac:cxnSpMk id="57" creationId="{2C5B9C19-DE2E-7699-1251-DD363C08DEBF}"/>
          </ac:cxnSpMkLst>
        </pc:cxnChg>
      </pc:sldChg>
      <pc:sldChg chg="addSp delSp modSp mod">
        <pc:chgData name="ANTONINO INDELICATO" userId="78fdb576-f322-4c01-901e-05cf1ed96118" providerId="ADAL" clId="{0E7C9142-DDC8-9D47-883E-0E6557DD45A9}" dt="2022-12-06T17:48:00.682" v="527" actId="1582"/>
        <pc:sldMkLst>
          <pc:docMk/>
          <pc:sldMk cId="4293702712" sldId="397"/>
        </pc:sldMkLst>
        <pc:spChg chg="add mod">
          <ac:chgData name="ANTONINO INDELICATO" userId="78fdb576-f322-4c01-901e-05cf1ed96118" providerId="ADAL" clId="{0E7C9142-DDC8-9D47-883E-0E6557DD45A9}" dt="2022-12-06T17:47:48.504" v="526" actId="554"/>
          <ac:spMkLst>
            <pc:docMk/>
            <pc:sldMk cId="4293702712" sldId="397"/>
            <ac:spMk id="3" creationId="{AFA9A796-E72B-8BDD-E89F-6AA66607116C}"/>
          </ac:spMkLst>
        </pc:spChg>
        <pc:spChg chg="add mod">
          <ac:chgData name="ANTONINO INDELICATO" userId="78fdb576-f322-4c01-901e-05cf1ed96118" providerId="ADAL" clId="{0E7C9142-DDC8-9D47-883E-0E6557DD45A9}" dt="2022-12-03T17:19:25.281" v="337" actId="1076"/>
          <ac:spMkLst>
            <pc:docMk/>
            <pc:sldMk cId="4293702712" sldId="397"/>
            <ac:spMk id="6" creationId="{7B3DFB02-027C-0068-A318-567342BBBB37}"/>
          </ac:spMkLst>
        </pc:spChg>
        <pc:spChg chg="add del mod">
          <ac:chgData name="ANTONINO INDELICATO" userId="78fdb576-f322-4c01-901e-05cf1ed96118" providerId="ADAL" clId="{0E7C9142-DDC8-9D47-883E-0E6557DD45A9}" dt="2022-12-03T17:52:45.780" v="438" actId="478"/>
          <ac:spMkLst>
            <pc:docMk/>
            <pc:sldMk cId="4293702712" sldId="397"/>
            <ac:spMk id="10" creationId="{91B01BC5-F6B7-BD56-DC9F-3EB45705DD56}"/>
          </ac:spMkLst>
        </pc:spChg>
        <pc:spChg chg="mod">
          <ac:chgData name="ANTONINO INDELICATO" userId="78fdb576-f322-4c01-901e-05cf1ed96118" providerId="ADAL" clId="{0E7C9142-DDC8-9D47-883E-0E6557DD45A9}" dt="2022-12-03T16:46:14.749" v="181" actId="1076"/>
          <ac:spMkLst>
            <pc:docMk/>
            <pc:sldMk cId="4293702712" sldId="397"/>
            <ac:spMk id="12" creationId="{709BBC6B-6DF7-6B1C-DC99-A6C072046678}"/>
          </ac:spMkLst>
        </pc:spChg>
        <pc:spChg chg="del mod">
          <ac:chgData name="ANTONINO INDELICATO" userId="78fdb576-f322-4c01-901e-05cf1ed96118" providerId="ADAL" clId="{0E7C9142-DDC8-9D47-883E-0E6557DD45A9}" dt="2022-12-03T17:52:34.814" v="436" actId="478"/>
          <ac:spMkLst>
            <pc:docMk/>
            <pc:sldMk cId="4293702712" sldId="397"/>
            <ac:spMk id="13" creationId="{B6804A25-1537-748B-7572-9BB4D2850168}"/>
          </ac:spMkLst>
        </pc:spChg>
        <pc:spChg chg="mod">
          <ac:chgData name="ANTONINO INDELICATO" userId="78fdb576-f322-4c01-901e-05cf1ed96118" providerId="ADAL" clId="{0E7C9142-DDC8-9D47-883E-0E6557DD45A9}" dt="2022-12-03T16:46:17.892" v="182" actId="1076"/>
          <ac:spMkLst>
            <pc:docMk/>
            <pc:sldMk cId="4293702712" sldId="397"/>
            <ac:spMk id="15" creationId="{54A68B2B-066D-6288-0833-0AC2B6D84FCC}"/>
          </ac:spMkLst>
        </pc:spChg>
        <pc:spChg chg="mod">
          <ac:chgData name="ANTONINO INDELICATO" userId="78fdb576-f322-4c01-901e-05cf1ed96118" providerId="ADAL" clId="{0E7C9142-DDC8-9D47-883E-0E6557DD45A9}" dt="2022-12-03T17:11:40.605" v="273" actId="1076"/>
          <ac:spMkLst>
            <pc:docMk/>
            <pc:sldMk cId="4293702712" sldId="397"/>
            <ac:spMk id="16" creationId="{41E4C13F-74B0-850B-A98D-8817F4FB162B}"/>
          </ac:spMkLst>
        </pc:spChg>
        <pc:spChg chg="add mod">
          <ac:chgData name="ANTONINO INDELICATO" userId="78fdb576-f322-4c01-901e-05cf1ed96118" providerId="ADAL" clId="{0E7C9142-DDC8-9D47-883E-0E6557DD45A9}" dt="2022-12-03T17:53:10.744" v="443" actId="20577"/>
          <ac:spMkLst>
            <pc:docMk/>
            <pc:sldMk cId="4293702712" sldId="397"/>
            <ac:spMk id="18" creationId="{B8502D84-8F50-8F5A-77C4-BD578E01CAAE}"/>
          </ac:spMkLst>
        </pc:spChg>
        <pc:spChg chg="add mod">
          <ac:chgData name="ANTONINO INDELICATO" userId="78fdb576-f322-4c01-901e-05cf1ed96118" providerId="ADAL" clId="{0E7C9142-DDC8-9D47-883E-0E6557DD45A9}" dt="2022-12-03T17:22:15.597" v="346" actId="1076"/>
          <ac:spMkLst>
            <pc:docMk/>
            <pc:sldMk cId="4293702712" sldId="397"/>
            <ac:spMk id="22" creationId="{58D87A11-85B5-E59F-3AF6-35F1FFA486A0}"/>
          </ac:spMkLst>
        </pc:spChg>
        <pc:spChg chg="add del">
          <ac:chgData name="ANTONINO INDELICATO" userId="78fdb576-f322-4c01-901e-05cf1ed96118" providerId="ADAL" clId="{0E7C9142-DDC8-9D47-883E-0E6557DD45A9}" dt="2022-12-03T17:07:25.022" v="240" actId="478"/>
          <ac:spMkLst>
            <pc:docMk/>
            <pc:sldMk cId="4293702712" sldId="397"/>
            <ac:spMk id="41" creationId="{E4B89921-3AB9-6025-6DA6-0BAB03A6197D}"/>
          </ac:spMkLst>
        </pc:spChg>
        <pc:spChg chg="mod">
          <ac:chgData name="ANTONINO INDELICATO" userId="78fdb576-f322-4c01-901e-05cf1ed96118" providerId="ADAL" clId="{0E7C9142-DDC8-9D47-883E-0E6557DD45A9}" dt="2022-12-03T17:18:50.533" v="330" actId="688"/>
          <ac:spMkLst>
            <pc:docMk/>
            <pc:sldMk cId="4293702712" sldId="397"/>
            <ac:spMk id="49" creationId="{776C3025-E308-3850-79D7-4D8F46EE717F}"/>
          </ac:spMkLst>
        </pc:spChg>
        <pc:spChg chg="mod">
          <ac:chgData name="ANTONINO INDELICATO" userId="78fdb576-f322-4c01-901e-05cf1ed96118" providerId="ADAL" clId="{0E7C9142-DDC8-9D47-883E-0E6557DD45A9}" dt="2022-12-03T17:17:38.492" v="326" actId="688"/>
          <ac:spMkLst>
            <pc:docMk/>
            <pc:sldMk cId="4293702712" sldId="397"/>
            <ac:spMk id="53" creationId="{F0130881-C135-EF15-5326-89E261420467}"/>
          </ac:spMkLst>
        </pc:spChg>
        <pc:spChg chg="mod">
          <ac:chgData name="ANTONINO INDELICATO" userId="78fdb576-f322-4c01-901e-05cf1ed96118" providerId="ADAL" clId="{0E7C9142-DDC8-9D47-883E-0E6557DD45A9}" dt="2022-12-03T16:45:28.100" v="178" actId="1076"/>
          <ac:spMkLst>
            <pc:docMk/>
            <pc:sldMk cId="4293702712" sldId="397"/>
            <ac:spMk id="63" creationId="{76CADCE7-24D4-E2E7-A5A2-F77E49F9A18E}"/>
          </ac:spMkLst>
        </pc:spChg>
        <pc:spChg chg="add mod">
          <ac:chgData name="ANTONINO INDELICATO" userId="78fdb576-f322-4c01-901e-05cf1ed96118" providerId="ADAL" clId="{0E7C9142-DDC8-9D47-883E-0E6557DD45A9}" dt="2022-12-03T16:47:13.315" v="189"/>
          <ac:spMkLst>
            <pc:docMk/>
            <pc:sldMk cId="4293702712" sldId="397"/>
            <ac:spMk id="69" creationId="{B41FE829-F57B-DA86-B5E0-E9EE41800539}"/>
          </ac:spMkLst>
        </pc:spChg>
        <pc:spChg chg="add mod">
          <ac:chgData name="ANTONINO INDELICATO" userId="78fdb576-f322-4c01-901e-05cf1ed96118" providerId="ADAL" clId="{0E7C9142-DDC8-9D47-883E-0E6557DD45A9}" dt="2022-12-03T16:57:09.460" v="215" actId="1076"/>
          <ac:spMkLst>
            <pc:docMk/>
            <pc:sldMk cId="4293702712" sldId="397"/>
            <ac:spMk id="73" creationId="{50252402-359A-78A8-B627-8B824B088CDF}"/>
          </ac:spMkLst>
        </pc:spChg>
        <pc:spChg chg="add mod">
          <ac:chgData name="ANTONINO INDELICATO" userId="78fdb576-f322-4c01-901e-05cf1ed96118" providerId="ADAL" clId="{0E7C9142-DDC8-9D47-883E-0E6557DD45A9}" dt="2022-12-03T17:25:33.635" v="349"/>
          <ac:spMkLst>
            <pc:docMk/>
            <pc:sldMk cId="4293702712" sldId="397"/>
            <ac:spMk id="81" creationId="{6EACC0AD-3F7B-0195-7675-EAC572DB21C5}"/>
          </ac:spMkLst>
        </pc:spChg>
        <pc:cxnChg chg="add mod">
          <ac:chgData name="ANTONINO INDELICATO" userId="78fdb576-f322-4c01-901e-05cf1ed96118" providerId="ADAL" clId="{0E7C9142-DDC8-9D47-883E-0E6557DD45A9}" dt="2022-12-03T17:18:35.194" v="328" actId="1582"/>
          <ac:cxnSpMkLst>
            <pc:docMk/>
            <pc:sldMk cId="4293702712" sldId="397"/>
            <ac:cxnSpMk id="5" creationId="{0D3FD418-4906-8BF3-6B78-97FEA27E3EF3}"/>
          </ac:cxnSpMkLst>
        </pc:cxnChg>
        <pc:cxnChg chg="add del mod">
          <ac:chgData name="ANTONINO INDELICATO" userId="78fdb576-f322-4c01-901e-05cf1ed96118" providerId="ADAL" clId="{0E7C9142-DDC8-9D47-883E-0E6557DD45A9}" dt="2022-12-03T17:05:06.852" v="224" actId="478"/>
          <ac:cxnSpMkLst>
            <pc:docMk/>
            <pc:sldMk cId="4293702712" sldId="397"/>
            <ac:cxnSpMk id="10" creationId="{50613E48-F400-5FB6-F59B-2AC5032C7F80}"/>
          </ac:cxnSpMkLst>
        </pc:cxnChg>
        <pc:cxnChg chg="add mod">
          <ac:chgData name="ANTONINO INDELICATO" userId="78fdb576-f322-4c01-901e-05cf1ed96118" providerId="ADAL" clId="{0E7C9142-DDC8-9D47-883E-0E6557DD45A9}" dt="2022-12-03T17:21:27.128" v="341" actId="1582"/>
          <ac:cxnSpMkLst>
            <pc:docMk/>
            <pc:sldMk cId="4293702712" sldId="397"/>
            <ac:cxnSpMk id="11" creationId="{3C04CFC3-622B-6ED6-933F-C42127E3AE1C}"/>
          </ac:cxnSpMkLst>
        </pc:cxnChg>
        <pc:cxnChg chg="mod">
          <ac:chgData name="ANTONINO INDELICATO" userId="78fdb576-f322-4c01-901e-05cf1ed96118" providerId="ADAL" clId="{0E7C9142-DDC8-9D47-883E-0E6557DD45A9}" dt="2022-12-03T16:55:38.175" v="206" actId="14100"/>
          <ac:cxnSpMkLst>
            <pc:docMk/>
            <pc:sldMk cId="4293702712" sldId="397"/>
            <ac:cxnSpMk id="21" creationId="{F101FCC8-DB42-898C-8C7E-464A81D5BDC8}"/>
          </ac:cxnSpMkLst>
        </pc:cxnChg>
        <pc:cxnChg chg="add del mod">
          <ac:chgData name="ANTONINO INDELICATO" userId="78fdb576-f322-4c01-901e-05cf1ed96118" providerId="ADAL" clId="{0E7C9142-DDC8-9D47-883E-0E6557DD45A9}" dt="2022-12-03T17:05:05.592" v="223" actId="478"/>
          <ac:cxnSpMkLst>
            <pc:docMk/>
            <pc:sldMk cId="4293702712" sldId="397"/>
            <ac:cxnSpMk id="24" creationId="{CA43C747-09BF-EF2B-0FB7-CBFC20BA4F34}"/>
          </ac:cxnSpMkLst>
        </pc:cxnChg>
        <pc:cxnChg chg="add del mod">
          <ac:chgData name="ANTONINO INDELICATO" userId="78fdb576-f322-4c01-901e-05cf1ed96118" providerId="ADAL" clId="{0E7C9142-DDC8-9D47-883E-0E6557DD45A9}" dt="2022-12-03T17:06:53.008" v="238" actId="478"/>
          <ac:cxnSpMkLst>
            <pc:docMk/>
            <pc:sldMk cId="4293702712" sldId="397"/>
            <ac:cxnSpMk id="29" creationId="{A6CCD7BF-DC3D-0E79-9F0B-5346A94E7C9B}"/>
          </ac:cxnSpMkLst>
        </pc:cxnChg>
        <pc:cxnChg chg="mod">
          <ac:chgData name="ANTONINO INDELICATO" userId="78fdb576-f322-4c01-901e-05cf1ed96118" providerId="ADAL" clId="{0E7C9142-DDC8-9D47-883E-0E6557DD45A9}" dt="2022-12-03T17:17:10.917" v="322" actId="1582"/>
          <ac:cxnSpMkLst>
            <pc:docMk/>
            <pc:sldMk cId="4293702712" sldId="397"/>
            <ac:cxnSpMk id="37" creationId="{C0348FAC-B36F-23DC-B1A6-89B4DE252504}"/>
          </ac:cxnSpMkLst>
        </pc:cxnChg>
        <pc:cxnChg chg="mod">
          <ac:chgData name="ANTONINO INDELICATO" userId="78fdb576-f322-4c01-901e-05cf1ed96118" providerId="ADAL" clId="{0E7C9142-DDC8-9D47-883E-0E6557DD45A9}" dt="2022-12-03T17:11:40.605" v="273" actId="1076"/>
          <ac:cxnSpMkLst>
            <pc:docMk/>
            <pc:sldMk cId="4293702712" sldId="397"/>
            <ac:cxnSpMk id="39" creationId="{B397DE67-0A7E-6819-F7C3-81F4B750D10A}"/>
          </ac:cxnSpMkLst>
        </pc:cxnChg>
        <pc:cxnChg chg="add del mod">
          <ac:chgData name="ANTONINO INDELICATO" userId="78fdb576-f322-4c01-901e-05cf1ed96118" providerId="ADAL" clId="{0E7C9142-DDC8-9D47-883E-0E6557DD45A9}" dt="2022-12-03T17:07:49.714" v="242" actId="478"/>
          <ac:cxnSpMkLst>
            <pc:docMk/>
            <pc:sldMk cId="4293702712" sldId="397"/>
            <ac:cxnSpMk id="43" creationId="{B638BEBE-5753-CABF-5913-E18C39FD1B47}"/>
          </ac:cxnSpMkLst>
        </pc:cxnChg>
        <pc:cxnChg chg="add mod">
          <ac:chgData name="ANTONINO INDELICATO" userId="78fdb576-f322-4c01-901e-05cf1ed96118" providerId="ADAL" clId="{0E7C9142-DDC8-9D47-883E-0E6557DD45A9}" dt="2022-12-03T17:11:46.771" v="274" actId="14100"/>
          <ac:cxnSpMkLst>
            <pc:docMk/>
            <pc:sldMk cId="4293702712" sldId="397"/>
            <ac:cxnSpMk id="44" creationId="{2A2B91EF-1915-3DB3-C0D8-A8C0880D91D2}"/>
          </ac:cxnSpMkLst>
        </pc:cxnChg>
        <pc:cxnChg chg="mod">
          <ac:chgData name="ANTONINO INDELICATO" userId="78fdb576-f322-4c01-901e-05cf1ed96118" providerId="ADAL" clId="{0E7C9142-DDC8-9D47-883E-0E6557DD45A9}" dt="2022-12-03T17:17:22.087" v="324" actId="1582"/>
          <ac:cxnSpMkLst>
            <pc:docMk/>
            <pc:sldMk cId="4293702712" sldId="397"/>
            <ac:cxnSpMk id="48" creationId="{721D1219-2BA4-6FDB-1E37-33EC8F9177D4}"/>
          </ac:cxnSpMkLst>
        </pc:cxnChg>
        <pc:cxnChg chg="mod">
          <ac:chgData name="ANTONINO INDELICATO" userId="78fdb576-f322-4c01-901e-05cf1ed96118" providerId="ADAL" clId="{0E7C9142-DDC8-9D47-883E-0E6557DD45A9}" dt="2022-12-03T17:17:15.611" v="323" actId="1582"/>
          <ac:cxnSpMkLst>
            <pc:docMk/>
            <pc:sldMk cId="4293702712" sldId="397"/>
            <ac:cxnSpMk id="52" creationId="{4ADB29BB-4017-510C-C145-3367E3013F95}"/>
          </ac:cxnSpMkLst>
        </pc:cxnChg>
        <pc:cxnChg chg="mod">
          <ac:chgData name="ANTONINO INDELICATO" userId="78fdb576-f322-4c01-901e-05cf1ed96118" providerId="ADAL" clId="{0E7C9142-DDC8-9D47-883E-0E6557DD45A9}" dt="2022-12-03T17:52:34.814" v="436" actId="478"/>
          <ac:cxnSpMkLst>
            <pc:docMk/>
            <pc:sldMk cId="4293702712" sldId="397"/>
            <ac:cxnSpMk id="62" creationId="{8AAF13EA-CA3D-624A-886C-77339DC2B6C0}"/>
          </ac:cxnSpMkLst>
        </pc:cxnChg>
        <pc:cxnChg chg="add mod">
          <ac:chgData name="ANTONINO INDELICATO" userId="78fdb576-f322-4c01-901e-05cf1ed96118" providerId="ADAL" clId="{0E7C9142-DDC8-9D47-883E-0E6557DD45A9}" dt="2022-12-03T17:52:34.814" v="436" actId="478"/>
          <ac:cxnSpMkLst>
            <pc:docMk/>
            <pc:sldMk cId="4293702712" sldId="397"/>
            <ac:cxnSpMk id="65" creationId="{6A3CA1B2-58D3-40B4-1F16-C43F4C6CBC5C}"/>
          </ac:cxnSpMkLst>
        </pc:cxnChg>
        <pc:cxnChg chg="add mod">
          <ac:chgData name="ANTONINO INDELICATO" userId="78fdb576-f322-4c01-901e-05cf1ed96118" providerId="ADAL" clId="{0E7C9142-DDC8-9D47-883E-0E6557DD45A9}" dt="2022-12-03T16:55:51.398" v="207" actId="14100"/>
          <ac:cxnSpMkLst>
            <pc:docMk/>
            <pc:sldMk cId="4293702712" sldId="397"/>
            <ac:cxnSpMk id="71" creationId="{67DD88B7-2A1D-A0EA-4C91-940C7D681897}"/>
          </ac:cxnSpMkLst>
        </pc:cxnChg>
        <pc:cxnChg chg="add mod">
          <ac:chgData name="ANTONINO INDELICATO" userId="78fdb576-f322-4c01-901e-05cf1ed96118" providerId="ADAL" clId="{0E7C9142-DDC8-9D47-883E-0E6557DD45A9}" dt="2022-12-03T16:52:13.883" v="205" actId="1076"/>
          <ac:cxnSpMkLst>
            <pc:docMk/>
            <pc:sldMk cId="4293702712" sldId="397"/>
            <ac:cxnSpMk id="75" creationId="{6FCDB9D9-FE4C-D820-4CC4-CDA33C67A7E1}"/>
          </ac:cxnSpMkLst>
        </pc:cxnChg>
        <pc:cxnChg chg="mod">
          <ac:chgData name="ANTONINO INDELICATO" userId="78fdb576-f322-4c01-901e-05cf1ed96118" providerId="ADAL" clId="{0E7C9142-DDC8-9D47-883E-0E6557DD45A9}" dt="2022-12-03T17:52:34.814" v="436" actId="478"/>
          <ac:cxnSpMkLst>
            <pc:docMk/>
            <pc:sldMk cId="4293702712" sldId="397"/>
            <ac:cxnSpMk id="79" creationId="{B426B592-C411-E9E3-43BD-597B84FF7DC8}"/>
          </ac:cxnSpMkLst>
        </pc:cxnChg>
        <pc:cxnChg chg="add mod">
          <ac:chgData name="ANTONINO INDELICATO" userId="78fdb576-f322-4c01-901e-05cf1ed96118" providerId="ADAL" clId="{0E7C9142-DDC8-9D47-883E-0E6557DD45A9}" dt="2022-12-03T17:12:57.206" v="276" actId="1582"/>
          <ac:cxnSpMkLst>
            <pc:docMk/>
            <pc:sldMk cId="4293702712" sldId="397"/>
            <ac:cxnSpMk id="80" creationId="{78C57CDA-1340-78C4-D86B-A87CFE82F33F}"/>
          </ac:cxnSpMkLst>
        </pc:cxnChg>
        <pc:cxnChg chg="mod">
          <ac:chgData name="ANTONINO INDELICATO" userId="78fdb576-f322-4c01-901e-05cf1ed96118" providerId="ADAL" clId="{0E7C9142-DDC8-9D47-883E-0E6557DD45A9}" dt="2022-12-03T17:52:34.814" v="436" actId="478"/>
          <ac:cxnSpMkLst>
            <pc:docMk/>
            <pc:sldMk cId="4293702712" sldId="397"/>
            <ac:cxnSpMk id="86" creationId="{33A8D419-DAE7-7ED8-D413-CB6F5691F6A9}"/>
          </ac:cxnSpMkLst>
        </pc:cxnChg>
        <pc:cxnChg chg="mod">
          <ac:chgData name="ANTONINO INDELICATO" userId="78fdb576-f322-4c01-901e-05cf1ed96118" providerId="ADAL" clId="{0E7C9142-DDC8-9D47-883E-0E6557DD45A9}" dt="2022-12-03T17:52:34.814" v="436" actId="478"/>
          <ac:cxnSpMkLst>
            <pc:docMk/>
            <pc:sldMk cId="4293702712" sldId="397"/>
            <ac:cxnSpMk id="92" creationId="{9C514668-641E-9D46-042A-54979C2F394C}"/>
          </ac:cxnSpMkLst>
        </pc:cxnChg>
        <pc:cxnChg chg="del mod">
          <ac:chgData name="ANTONINO INDELICATO" userId="78fdb576-f322-4c01-901e-05cf1ed96118" providerId="ADAL" clId="{0E7C9142-DDC8-9D47-883E-0E6557DD45A9}" dt="2022-12-03T17:52:48.501" v="439" actId="478"/>
          <ac:cxnSpMkLst>
            <pc:docMk/>
            <pc:sldMk cId="4293702712" sldId="397"/>
            <ac:cxnSpMk id="95" creationId="{161311B8-A7EF-C49C-BC6A-1141D958878E}"/>
          </ac:cxnSpMkLst>
        </pc:cxnChg>
        <pc:cxnChg chg="mod">
          <ac:chgData name="ANTONINO INDELICATO" userId="78fdb576-f322-4c01-901e-05cf1ed96118" providerId="ADAL" clId="{0E7C9142-DDC8-9D47-883E-0E6557DD45A9}" dt="2022-12-06T17:48:00.682" v="527" actId="1582"/>
          <ac:cxnSpMkLst>
            <pc:docMk/>
            <pc:sldMk cId="4293702712" sldId="397"/>
            <ac:cxnSpMk id="97" creationId="{C7B11A6C-1009-62A3-DF9F-AE64F6E16522}"/>
          </ac:cxnSpMkLst>
        </pc:cxnChg>
      </pc:sldChg>
      <pc:sldChg chg="modSp mod">
        <pc:chgData name="ANTONINO INDELICATO" userId="78fdb576-f322-4c01-901e-05cf1ed96118" providerId="ADAL" clId="{0E7C9142-DDC8-9D47-883E-0E6557DD45A9}" dt="2022-12-06T17:48:13.383" v="528" actId="554"/>
        <pc:sldMkLst>
          <pc:docMk/>
          <pc:sldMk cId="3233953497" sldId="398"/>
        </pc:sldMkLst>
        <pc:spChg chg="mod">
          <ac:chgData name="ANTONINO INDELICATO" userId="78fdb576-f322-4c01-901e-05cf1ed96118" providerId="ADAL" clId="{0E7C9142-DDC8-9D47-883E-0E6557DD45A9}" dt="2022-12-06T17:48:13.383" v="528" actId="554"/>
          <ac:spMkLst>
            <pc:docMk/>
            <pc:sldMk cId="3233953497" sldId="398"/>
            <ac:spMk id="5" creationId="{956BF90B-F18A-D4C6-F047-6F23581BB193}"/>
          </ac:spMkLst>
        </pc:spChg>
        <pc:graphicFrameChg chg="mod modGraphic">
          <ac:chgData name="ANTONINO INDELICATO" userId="78fdb576-f322-4c01-901e-05cf1ed96118" providerId="ADAL" clId="{0E7C9142-DDC8-9D47-883E-0E6557DD45A9}" dt="2022-12-03T17:48:23.740" v="433"/>
          <ac:graphicFrameMkLst>
            <pc:docMk/>
            <pc:sldMk cId="3233953497" sldId="398"/>
            <ac:graphicFrameMk id="4" creationId="{4C4D00D7-7377-748A-1B55-F05316F42585}"/>
          </ac:graphicFrameMkLst>
        </pc:graphicFrameChg>
      </pc:sldChg>
      <pc:sldChg chg="modSp mod">
        <pc:chgData name="ANTONINO INDELICATO" userId="78fdb576-f322-4c01-901e-05cf1ed96118" providerId="ADAL" clId="{0E7C9142-DDC8-9D47-883E-0E6557DD45A9}" dt="2022-12-06T17:48:21.554" v="529" actId="554"/>
        <pc:sldMkLst>
          <pc:docMk/>
          <pc:sldMk cId="657454206" sldId="399"/>
        </pc:sldMkLst>
        <pc:spChg chg="mod">
          <ac:chgData name="ANTONINO INDELICATO" userId="78fdb576-f322-4c01-901e-05cf1ed96118" providerId="ADAL" clId="{0E7C9142-DDC8-9D47-883E-0E6557DD45A9}" dt="2022-12-06T17:48:21.554" v="529" actId="554"/>
          <ac:spMkLst>
            <pc:docMk/>
            <pc:sldMk cId="657454206" sldId="399"/>
            <ac:spMk id="5" creationId="{C280D4A5-A3A5-F132-CB97-9BA23A3B1313}"/>
          </ac:spMkLst>
        </pc:spChg>
        <pc:graphicFrameChg chg="modGraphic">
          <ac:chgData name="ANTONINO INDELICATO" userId="78fdb576-f322-4c01-901e-05cf1ed96118" providerId="ADAL" clId="{0E7C9142-DDC8-9D47-883E-0E6557DD45A9}" dt="2022-12-03T17:48:52.726" v="435"/>
          <ac:graphicFrameMkLst>
            <pc:docMk/>
            <pc:sldMk cId="657454206" sldId="399"/>
            <ac:graphicFrameMk id="4" creationId="{1AC09B17-5446-8582-4983-03A2972D5B7B}"/>
          </ac:graphicFrameMkLst>
        </pc:graphicFrameChg>
      </pc:sldChg>
      <pc:sldChg chg="addSp delSp modSp new del mod">
        <pc:chgData name="ANTONINO INDELICATO" userId="78fdb576-f322-4c01-901e-05cf1ed96118" providerId="ADAL" clId="{0E7C9142-DDC8-9D47-883E-0E6557DD45A9}" dt="2022-12-03T17:34:15.865" v="362" actId="2696"/>
        <pc:sldMkLst>
          <pc:docMk/>
          <pc:sldMk cId="3443074798" sldId="399"/>
        </pc:sldMkLst>
        <pc:spChg chg="del">
          <ac:chgData name="ANTONINO INDELICATO" userId="78fdb576-f322-4c01-901e-05cf1ed96118" providerId="ADAL" clId="{0E7C9142-DDC8-9D47-883E-0E6557DD45A9}" dt="2022-12-03T17:33:39.153" v="355" actId="478"/>
          <ac:spMkLst>
            <pc:docMk/>
            <pc:sldMk cId="3443074798" sldId="399"/>
            <ac:spMk id="2" creationId="{305B75CA-0CC7-A5FD-CF7D-1E2644F86BEA}"/>
          </ac:spMkLst>
        </pc:spChg>
        <pc:spChg chg="del">
          <ac:chgData name="ANTONINO INDELICATO" userId="78fdb576-f322-4c01-901e-05cf1ed96118" providerId="ADAL" clId="{0E7C9142-DDC8-9D47-883E-0E6557DD45A9}" dt="2022-12-03T17:33:40.867" v="356" actId="478"/>
          <ac:spMkLst>
            <pc:docMk/>
            <pc:sldMk cId="3443074798" sldId="399"/>
            <ac:spMk id="3" creationId="{D3263425-CF0F-D0A4-9714-6AEF3905BDAD}"/>
          </ac:spMkLst>
        </pc:spChg>
        <pc:spChg chg="add del mod">
          <ac:chgData name="ANTONINO INDELICATO" userId="78fdb576-f322-4c01-901e-05cf1ed96118" providerId="ADAL" clId="{0E7C9142-DDC8-9D47-883E-0E6557DD45A9}" dt="2022-12-03T17:33:45.334" v="358" actId="478"/>
          <ac:spMkLst>
            <pc:docMk/>
            <pc:sldMk cId="3443074798" sldId="399"/>
            <ac:spMk id="4" creationId="{C8B5259C-01B2-AD38-3FA2-F0B578E57C72}"/>
          </ac:spMkLst>
        </pc:spChg>
        <pc:spChg chg="add del mod">
          <ac:chgData name="ANTONINO INDELICATO" userId="78fdb576-f322-4c01-901e-05cf1ed96118" providerId="ADAL" clId="{0E7C9142-DDC8-9D47-883E-0E6557DD45A9}" dt="2022-12-03T17:34:08.110" v="361" actId="478"/>
          <ac:spMkLst>
            <pc:docMk/>
            <pc:sldMk cId="3443074798" sldId="399"/>
            <ac:spMk id="6" creationId="{4813A35C-C7F9-980B-0369-BD6ADE4EBE55}"/>
          </ac:spMkLst>
        </pc:spChg>
        <pc:graphicFrameChg chg="add del mod">
          <ac:chgData name="ANTONINO INDELICATO" userId="78fdb576-f322-4c01-901e-05cf1ed96118" providerId="ADAL" clId="{0E7C9142-DDC8-9D47-883E-0E6557DD45A9}" dt="2022-12-03T17:34:08.110" v="361" actId="478"/>
          <ac:graphicFrameMkLst>
            <pc:docMk/>
            <pc:sldMk cId="3443074798" sldId="399"/>
            <ac:graphicFrameMk id="5" creationId="{434834D4-376A-DA88-B0CC-1A07B6E9A402}"/>
          </ac:graphicFrameMkLst>
        </pc:graphicFrameChg>
      </pc:sldChg>
      <pc:sldChg chg="modSp mod">
        <pc:chgData name="ANTONINO INDELICATO" userId="78fdb576-f322-4c01-901e-05cf1ed96118" providerId="ADAL" clId="{0E7C9142-DDC8-9D47-883E-0E6557DD45A9}" dt="2022-12-06T17:44:10.958" v="507" actId="554"/>
        <pc:sldMkLst>
          <pc:docMk/>
          <pc:sldMk cId="2952505185" sldId="401"/>
        </pc:sldMkLst>
        <pc:spChg chg="mod">
          <ac:chgData name="ANTONINO INDELICATO" userId="78fdb576-f322-4c01-901e-05cf1ed96118" providerId="ADAL" clId="{0E7C9142-DDC8-9D47-883E-0E6557DD45A9}" dt="2022-12-06T17:44:10.958" v="507" actId="554"/>
          <ac:spMkLst>
            <pc:docMk/>
            <pc:sldMk cId="2952505185" sldId="401"/>
            <ac:spMk id="4" creationId="{CD1F1F11-E58B-BF0E-C36A-8CB8B09D5BD8}"/>
          </ac:spMkLst>
        </pc:spChg>
      </pc:sldChg>
      <pc:sldChg chg="addSp delSp modSp mod">
        <pc:chgData name="ANTONINO INDELICATO" userId="78fdb576-f322-4c01-901e-05cf1ed96118" providerId="ADAL" clId="{0E7C9142-DDC8-9D47-883E-0E6557DD45A9}" dt="2022-12-06T17:37:30.141" v="476" actId="554"/>
        <pc:sldMkLst>
          <pc:docMk/>
          <pc:sldMk cId="853930696" sldId="403"/>
        </pc:sldMkLst>
        <pc:spChg chg="mod">
          <ac:chgData name="ANTONINO INDELICATO" userId="78fdb576-f322-4c01-901e-05cf1ed96118" providerId="ADAL" clId="{0E7C9142-DDC8-9D47-883E-0E6557DD45A9}" dt="2022-12-06T17:37:30.141" v="476" actId="554"/>
          <ac:spMkLst>
            <pc:docMk/>
            <pc:sldMk cId="853930696" sldId="403"/>
            <ac:spMk id="4" creationId="{84D4BF6D-B8BE-8442-D181-53BF5E785763}"/>
          </ac:spMkLst>
        </pc:spChg>
        <pc:spChg chg="add mod">
          <ac:chgData name="ANTONINO INDELICATO" userId="78fdb576-f322-4c01-901e-05cf1ed96118" providerId="ADAL" clId="{0E7C9142-DDC8-9D47-883E-0E6557DD45A9}" dt="2022-12-06T17:35:08.416" v="466" actId="1076"/>
          <ac:spMkLst>
            <pc:docMk/>
            <pc:sldMk cId="853930696" sldId="403"/>
            <ac:spMk id="10" creationId="{AC053821-5E73-8D0E-7235-2F8BD0A688CD}"/>
          </ac:spMkLst>
        </pc:spChg>
        <pc:spChg chg="del mod">
          <ac:chgData name="ANTONINO INDELICATO" userId="78fdb576-f322-4c01-901e-05cf1ed96118" providerId="ADAL" clId="{0E7C9142-DDC8-9D47-883E-0E6557DD45A9}" dt="2022-12-06T17:35:04.768" v="465" actId="478"/>
          <ac:spMkLst>
            <pc:docMk/>
            <pc:sldMk cId="853930696" sldId="403"/>
            <ac:spMk id="23" creationId="{4AD7613A-E2F3-1C5C-472F-DB884B34866F}"/>
          </ac:spMkLst>
        </pc:spChg>
        <pc:spChg chg="mod">
          <ac:chgData name="ANTONINO INDELICATO" userId="78fdb576-f322-4c01-901e-05cf1ed96118" providerId="ADAL" clId="{0E7C9142-DDC8-9D47-883E-0E6557DD45A9}" dt="2022-12-06T17:34:50.260" v="462" actId="2711"/>
          <ac:spMkLst>
            <pc:docMk/>
            <pc:sldMk cId="853930696" sldId="403"/>
            <ac:spMk id="26" creationId="{9611EA4F-686B-C653-3BBF-FAB2F14E8028}"/>
          </ac:spMkLst>
        </pc:spChg>
        <pc:spChg chg="mod">
          <ac:chgData name="ANTONINO INDELICATO" userId="78fdb576-f322-4c01-901e-05cf1ed96118" providerId="ADAL" clId="{0E7C9142-DDC8-9D47-883E-0E6557DD45A9}" dt="2022-12-06T17:35:19.646" v="467" actId="2711"/>
          <ac:spMkLst>
            <pc:docMk/>
            <pc:sldMk cId="853930696" sldId="403"/>
            <ac:spMk id="27" creationId="{E6E454D7-C499-913E-AF7D-261CDFCCDC2F}"/>
          </ac:spMkLst>
        </pc:spChg>
        <pc:spChg chg="mod">
          <ac:chgData name="ANTONINO INDELICATO" userId="78fdb576-f322-4c01-901e-05cf1ed96118" providerId="ADAL" clId="{0E7C9142-DDC8-9D47-883E-0E6557DD45A9}" dt="2022-12-06T17:35:26.217" v="468" actId="2711"/>
          <ac:spMkLst>
            <pc:docMk/>
            <pc:sldMk cId="853930696" sldId="403"/>
            <ac:spMk id="32" creationId="{70489384-DAFF-7760-3ABD-725BF4208DE5}"/>
          </ac:spMkLst>
        </pc:spChg>
        <pc:spChg chg="mod">
          <ac:chgData name="ANTONINO INDELICATO" userId="78fdb576-f322-4c01-901e-05cf1ed96118" providerId="ADAL" clId="{0E7C9142-DDC8-9D47-883E-0E6557DD45A9}" dt="2022-12-06T17:35:31.288" v="469" actId="2711"/>
          <ac:spMkLst>
            <pc:docMk/>
            <pc:sldMk cId="853930696" sldId="403"/>
            <ac:spMk id="33" creationId="{E59947C2-FEC6-5AEF-0292-655803D1A3AF}"/>
          </ac:spMkLst>
        </pc:spChg>
        <pc:spChg chg="mod">
          <ac:chgData name="ANTONINO INDELICATO" userId="78fdb576-f322-4c01-901e-05cf1ed96118" providerId="ADAL" clId="{0E7C9142-DDC8-9D47-883E-0E6557DD45A9}" dt="2022-12-06T17:35:39.189" v="470" actId="2711"/>
          <ac:spMkLst>
            <pc:docMk/>
            <pc:sldMk cId="853930696" sldId="403"/>
            <ac:spMk id="34" creationId="{2D37848C-C247-9297-9E52-FF583CD46DD4}"/>
          </ac:spMkLst>
        </pc:spChg>
        <pc:spChg chg="mod">
          <ac:chgData name="ANTONINO INDELICATO" userId="78fdb576-f322-4c01-901e-05cf1ed96118" providerId="ADAL" clId="{0E7C9142-DDC8-9D47-883E-0E6557DD45A9}" dt="2022-12-06T17:35:43.927" v="471" actId="2711"/>
          <ac:spMkLst>
            <pc:docMk/>
            <pc:sldMk cId="853930696" sldId="403"/>
            <ac:spMk id="36" creationId="{B567FCEB-6979-493B-4629-C0BBBD83288A}"/>
          </ac:spMkLst>
        </pc:spChg>
        <pc:spChg chg="mod">
          <ac:chgData name="ANTONINO INDELICATO" userId="78fdb576-f322-4c01-901e-05cf1ed96118" providerId="ADAL" clId="{0E7C9142-DDC8-9D47-883E-0E6557DD45A9}" dt="2022-12-06T17:35:51.950" v="472" actId="2711"/>
          <ac:spMkLst>
            <pc:docMk/>
            <pc:sldMk cId="853930696" sldId="403"/>
            <ac:spMk id="38" creationId="{148C1A74-5D7A-226D-9373-210009D13BE3}"/>
          </ac:spMkLst>
        </pc:spChg>
        <pc:cxnChg chg="mod">
          <ac:chgData name="ANTONINO INDELICATO" userId="78fdb576-f322-4c01-901e-05cf1ed96118" providerId="ADAL" clId="{0E7C9142-DDC8-9D47-883E-0E6557DD45A9}" dt="2022-12-06T17:35:04.768" v="465" actId="478"/>
          <ac:cxnSpMkLst>
            <pc:docMk/>
            <pc:sldMk cId="853930696" sldId="403"/>
            <ac:cxnSpMk id="24" creationId="{560E22AB-92A4-B558-224C-0C91030DF632}"/>
          </ac:cxnSpMkLst>
        </pc:cxnChg>
        <pc:cxnChg chg="mod">
          <ac:chgData name="ANTONINO INDELICATO" userId="78fdb576-f322-4c01-901e-05cf1ed96118" providerId="ADAL" clId="{0E7C9142-DDC8-9D47-883E-0E6557DD45A9}" dt="2022-12-06T17:34:50.260" v="462" actId="2711"/>
          <ac:cxnSpMkLst>
            <pc:docMk/>
            <pc:sldMk cId="853930696" sldId="403"/>
            <ac:cxnSpMk id="25" creationId="{52A5FB9B-E42F-FB93-851E-21C160E07BBD}"/>
          </ac:cxnSpMkLst>
        </pc:cxnChg>
        <pc:cxnChg chg="mod">
          <ac:chgData name="ANTONINO INDELICATO" userId="78fdb576-f322-4c01-901e-05cf1ed96118" providerId="ADAL" clId="{0E7C9142-DDC8-9D47-883E-0E6557DD45A9}" dt="2022-12-06T17:35:19.646" v="467" actId="2711"/>
          <ac:cxnSpMkLst>
            <pc:docMk/>
            <pc:sldMk cId="853930696" sldId="403"/>
            <ac:cxnSpMk id="28" creationId="{6D4CC6EB-B3B2-EC6E-1608-4B895D760C49}"/>
          </ac:cxnSpMkLst>
        </pc:cxnChg>
        <pc:cxnChg chg="mod">
          <ac:chgData name="ANTONINO INDELICATO" userId="78fdb576-f322-4c01-901e-05cf1ed96118" providerId="ADAL" clId="{0E7C9142-DDC8-9D47-883E-0E6557DD45A9}" dt="2022-12-06T17:35:26.217" v="468" actId="2711"/>
          <ac:cxnSpMkLst>
            <pc:docMk/>
            <pc:sldMk cId="853930696" sldId="403"/>
            <ac:cxnSpMk id="29" creationId="{5D2F3C3B-2ACC-75EF-7FF4-FBBE5C75CF47}"/>
          </ac:cxnSpMkLst>
        </pc:cxnChg>
        <pc:cxnChg chg="mod">
          <ac:chgData name="ANTONINO INDELICATO" userId="78fdb576-f322-4c01-901e-05cf1ed96118" providerId="ADAL" clId="{0E7C9142-DDC8-9D47-883E-0E6557DD45A9}" dt="2022-12-06T17:35:39.189" v="470" actId="2711"/>
          <ac:cxnSpMkLst>
            <pc:docMk/>
            <pc:sldMk cId="853930696" sldId="403"/>
            <ac:cxnSpMk id="30" creationId="{30973914-BD89-6A45-2DFB-74FFA5563C63}"/>
          </ac:cxnSpMkLst>
        </pc:cxnChg>
        <pc:cxnChg chg="mod">
          <ac:chgData name="ANTONINO INDELICATO" userId="78fdb576-f322-4c01-901e-05cf1ed96118" providerId="ADAL" clId="{0E7C9142-DDC8-9D47-883E-0E6557DD45A9}" dt="2022-12-06T17:35:31.288" v="469" actId="2711"/>
          <ac:cxnSpMkLst>
            <pc:docMk/>
            <pc:sldMk cId="853930696" sldId="403"/>
            <ac:cxnSpMk id="31" creationId="{47A642F7-9B23-F05D-029A-70E4DCCE9FA5}"/>
          </ac:cxnSpMkLst>
        </pc:cxnChg>
      </pc:sldChg>
      <pc:sldChg chg="addSp delSp modSp mod">
        <pc:chgData name="ANTONINO INDELICATO" userId="78fdb576-f322-4c01-901e-05cf1ed96118" providerId="ADAL" clId="{0E7C9142-DDC8-9D47-883E-0E6557DD45A9}" dt="2022-12-04T16:51:31.042" v="453" actId="1076"/>
        <pc:sldMkLst>
          <pc:docMk/>
          <pc:sldMk cId="2332201910" sldId="405"/>
        </pc:sldMkLst>
        <pc:spChg chg="add del">
          <ac:chgData name="ANTONINO INDELICATO" userId="78fdb576-f322-4c01-901e-05cf1ed96118" providerId="ADAL" clId="{0E7C9142-DDC8-9D47-883E-0E6557DD45A9}" dt="2022-12-04T16:50:42.061" v="448" actId="478"/>
          <ac:spMkLst>
            <pc:docMk/>
            <pc:sldMk cId="2332201910" sldId="405"/>
            <ac:spMk id="3" creationId="{19D21F3B-4BE0-31AF-7724-2F296AFCE419}"/>
          </ac:spMkLst>
        </pc:spChg>
        <pc:picChg chg="add mod">
          <ac:chgData name="ANTONINO INDELICATO" userId="78fdb576-f322-4c01-901e-05cf1ed96118" providerId="ADAL" clId="{0E7C9142-DDC8-9D47-883E-0E6557DD45A9}" dt="2022-12-04T16:51:31.042" v="453" actId="1076"/>
          <ac:picMkLst>
            <pc:docMk/>
            <pc:sldMk cId="2332201910" sldId="405"/>
            <ac:picMk id="6" creationId="{60F077D0-663E-1C82-966A-922693AE2CE1}"/>
          </ac:picMkLst>
        </pc:picChg>
      </pc:sldChg>
      <pc:sldChg chg="modSp mod">
        <pc:chgData name="ANTONINO INDELICATO" userId="78fdb576-f322-4c01-901e-05cf1ed96118" providerId="ADAL" clId="{0E7C9142-DDC8-9D47-883E-0E6557DD45A9}" dt="2022-12-06T17:55:20.375" v="534" actId="12788"/>
        <pc:sldMkLst>
          <pc:docMk/>
          <pc:sldMk cId="3281886327" sldId="406"/>
        </pc:sldMkLst>
        <pc:spChg chg="mod">
          <ac:chgData name="ANTONINO INDELICATO" userId="78fdb576-f322-4c01-901e-05cf1ed96118" providerId="ADAL" clId="{0E7C9142-DDC8-9D47-883E-0E6557DD45A9}" dt="2022-12-06T17:40:06.182" v="488" actId="554"/>
          <ac:spMkLst>
            <pc:docMk/>
            <pc:sldMk cId="3281886327" sldId="406"/>
            <ac:spMk id="4" creationId="{B5DFDB78-F9EC-F72F-C247-2BC17F16608D}"/>
          </ac:spMkLst>
        </pc:spChg>
        <pc:picChg chg="mod">
          <ac:chgData name="ANTONINO INDELICATO" userId="78fdb576-f322-4c01-901e-05cf1ed96118" providerId="ADAL" clId="{0E7C9142-DDC8-9D47-883E-0E6557DD45A9}" dt="2022-12-06T17:55:20.375" v="534" actId="12788"/>
          <ac:picMkLst>
            <pc:docMk/>
            <pc:sldMk cId="3281886327" sldId="406"/>
            <ac:picMk id="3" creationId="{8FBF60F0-B5E0-69A0-15F1-97A47FBB9BE3}"/>
          </ac:picMkLst>
        </pc:picChg>
      </pc:sldChg>
      <pc:sldChg chg="modSp mod">
        <pc:chgData name="ANTONINO INDELICATO" userId="78fdb576-f322-4c01-901e-05cf1ed96118" providerId="ADAL" clId="{0E7C9142-DDC8-9D47-883E-0E6557DD45A9}" dt="2022-12-06T17:44:16.615" v="508" actId="554"/>
        <pc:sldMkLst>
          <pc:docMk/>
          <pc:sldMk cId="2230513300" sldId="407"/>
        </pc:sldMkLst>
        <pc:spChg chg="mod">
          <ac:chgData name="ANTONINO INDELICATO" userId="78fdb576-f322-4c01-901e-05cf1ed96118" providerId="ADAL" clId="{0E7C9142-DDC8-9D47-883E-0E6557DD45A9}" dt="2022-12-06T17:44:16.615" v="508" actId="554"/>
          <ac:spMkLst>
            <pc:docMk/>
            <pc:sldMk cId="2230513300" sldId="407"/>
            <ac:spMk id="4" creationId="{CD1F1F11-E58B-BF0E-C36A-8CB8B09D5BD8}"/>
          </ac:spMkLst>
        </pc:spChg>
      </pc:sldChg>
      <pc:sldChg chg="modSp mod">
        <pc:chgData name="ANTONINO INDELICATO" userId="78fdb576-f322-4c01-901e-05cf1ed96118" providerId="ADAL" clId="{0E7C9142-DDC8-9D47-883E-0E6557DD45A9}" dt="2022-12-06T17:41:51.805" v="493" actId="554"/>
        <pc:sldMkLst>
          <pc:docMk/>
          <pc:sldMk cId="44622757" sldId="408"/>
        </pc:sldMkLst>
        <pc:spChg chg="mod">
          <ac:chgData name="ANTONINO INDELICATO" userId="78fdb576-f322-4c01-901e-05cf1ed96118" providerId="ADAL" clId="{0E7C9142-DDC8-9D47-883E-0E6557DD45A9}" dt="2022-12-06T17:41:51.805" v="493" actId="554"/>
          <ac:spMkLst>
            <pc:docMk/>
            <pc:sldMk cId="44622757" sldId="408"/>
            <ac:spMk id="6" creationId="{F92E1267-18F0-E327-4BAE-A8A2B9895A5A}"/>
          </ac:spMkLst>
        </pc:spChg>
      </pc:sldChg>
      <pc:sldChg chg="modSp mod">
        <pc:chgData name="ANTONINO INDELICATO" userId="78fdb576-f322-4c01-901e-05cf1ed96118" providerId="ADAL" clId="{0E7C9142-DDC8-9D47-883E-0E6557DD45A9}" dt="2022-12-06T17:37:46.234" v="478" actId="554"/>
        <pc:sldMkLst>
          <pc:docMk/>
          <pc:sldMk cId="4101760997" sldId="410"/>
        </pc:sldMkLst>
        <pc:spChg chg="mod">
          <ac:chgData name="ANTONINO INDELICATO" userId="78fdb576-f322-4c01-901e-05cf1ed96118" providerId="ADAL" clId="{0E7C9142-DDC8-9D47-883E-0E6557DD45A9}" dt="2022-12-06T17:37:03.024" v="474" actId="2711"/>
          <ac:spMkLst>
            <pc:docMk/>
            <pc:sldMk cId="4101760997" sldId="410"/>
            <ac:spMk id="7" creationId="{E6557769-132C-5F56-E4C1-6D827936B4C0}"/>
          </ac:spMkLst>
        </pc:spChg>
        <pc:spChg chg="mod">
          <ac:chgData name="ANTONINO INDELICATO" userId="78fdb576-f322-4c01-901e-05cf1ed96118" providerId="ADAL" clId="{0E7C9142-DDC8-9D47-883E-0E6557DD45A9}" dt="2022-12-06T17:37:03.024" v="474" actId="2711"/>
          <ac:spMkLst>
            <pc:docMk/>
            <pc:sldMk cId="4101760997" sldId="410"/>
            <ac:spMk id="8" creationId="{F75B6274-0CA6-0754-59DB-1128637C15B9}"/>
          </ac:spMkLst>
        </pc:spChg>
        <pc:spChg chg="mod">
          <ac:chgData name="ANTONINO INDELICATO" userId="78fdb576-f322-4c01-901e-05cf1ed96118" providerId="ADAL" clId="{0E7C9142-DDC8-9D47-883E-0E6557DD45A9}" dt="2022-12-06T17:37:03.024" v="474" actId="2711"/>
          <ac:spMkLst>
            <pc:docMk/>
            <pc:sldMk cId="4101760997" sldId="410"/>
            <ac:spMk id="9" creationId="{EEBDD9FD-684E-F1E1-990D-4B93494D4365}"/>
          </ac:spMkLst>
        </pc:spChg>
        <pc:spChg chg="mod">
          <ac:chgData name="ANTONINO INDELICATO" userId="78fdb576-f322-4c01-901e-05cf1ed96118" providerId="ADAL" clId="{0E7C9142-DDC8-9D47-883E-0E6557DD45A9}" dt="2022-12-06T17:37:03.024" v="474" actId="2711"/>
          <ac:spMkLst>
            <pc:docMk/>
            <pc:sldMk cId="4101760997" sldId="410"/>
            <ac:spMk id="10" creationId="{0D6F86BB-2A04-0D81-B13F-DE356C4C9D4F}"/>
          </ac:spMkLst>
        </pc:spChg>
        <pc:spChg chg="mod">
          <ac:chgData name="ANTONINO INDELICATO" userId="78fdb576-f322-4c01-901e-05cf1ed96118" providerId="ADAL" clId="{0E7C9142-DDC8-9D47-883E-0E6557DD45A9}" dt="2022-12-06T17:37:46.234" v="478" actId="554"/>
          <ac:spMkLst>
            <pc:docMk/>
            <pc:sldMk cId="4101760997" sldId="410"/>
            <ac:spMk id="14" creationId="{6D627365-A214-A842-FA1A-61DC26BA09F6}"/>
          </ac:spMkLst>
        </pc:spChg>
        <pc:spChg chg="mod">
          <ac:chgData name="ANTONINO INDELICATO" userId="78fdb576-f322-4c01-901e-05cf1ed96118" providerId="ADAL" clId="{0E7C9142-DDC8-9D47-883E-0E6557DD45A9}" dt="2022-12-06T17:37:03.024" v="474" actId="2711"/>
          <ac:spMkLst>
            <pc:docMk/>
            <pc:sldMk cId="4101760997" sldId="410"/>
            <ac:spMk id="16" creationId="{9DCAE8A8-CD20-E4C0-33CF-8EB1BF603DE2}"/>
          </ac:spMkLst>
        </pc:spChg>
        <pc:spChg chg="mod">
          <ac:chgData name="ANTONINO INDELICATO" userId="78fdb576-f322-4c01-901e-05cf1ed96118" providerId="ADAL" clId="{0E7C9142-DDC8-9D47-883E-0E6557DD45A9}" dt="2022-12-06T17:37:03.024" v="474" actId="2711"/>
          <ac:spMkLst>
            <pc:docMk/>
            <pc:sldMk cId="4101760997" sldId="410"/>
            <ac:spMk id="17" creationId="{84C036C8-DE2F-06AC-B9A6-6AB32702E65D}"/>
          </ac:spMkLst>
        </pc:spChg>
        <pc:spChg chg="mod">
          <ac:chgData name="ANTONINO INDELICATO" userId="78fdb576-f322-4c01-901e-05cf1ed96118" providerId="ADAL" clId="{0E7C9142-DDC8-9D47-883E-0E6557DD45A9}" dt="2022-12-06T17:37:03.024" v="474" actId="2711"/>
          <ac:spMkLst>
            <pc:docMk/>
            <pc:sldMk cId="4101760997" sldId="410"/>
            <ac:spMk id="18" creationId="{98B9CC7F-4324-FF54-9E1A-EC2ABB603155}"/>
          </ac:spMkLst>
        </pc:spChg>
        <pc:spChg chg="mod">
          <ac:chgData name="ANTONINO INDELICATO" userId="78fdb576-f322-4c01-901e-05cf1ed96118" providerId="ADAL" clId="{0E7C9142-DDC8-9D47-883E-0E6557DD45A9}" dt="2022-12-06T17:37:03.024" v="474" actId="2711"/>
          <ac:spMkLst>
            <pc:docMk/>
            <pc:sldMk cId="4101760997" sldId="410"/>
            <ac:spMk id="23" creationId="{203121BF-EF67-61B4-07CA-19DE881937CA}"/>
          </ac:spMkLst>
        </pc:spChg>
        <pc:spChg chg="mod">
          <ac:chgData name="ANTONINO INDELICATO" userId="78fdb576-f322-4c01-901e-05cf1ed96118" providerId="ADAL" clId="{0E7C9142-DDC8-9D47-883E-0E6557DD45A9}" dt="2022-12-06T17:37:03.024" v="474" actId="2711"/>
          <ac:spMkLst>
            <pc:docMk/>
            <pc:sldMk cId="4101760997" sldId="410"/>
            <ac:spMk id="24" creationId="{B9F8ADA8-545E-F710-26BF-D1C26DB513D1}"/>
          </ac:spMkLst>
        </pc:spChg>
        <pc:spChg chg="mod">
          <ac:chgData name="ANTONINO INDELICATO" userId="78fdb576-f322-4c01-901e-05cf1ed96118" providerId="ADAL" clId="{0E7C9142-DDC8-9D47-883E-0E6557DD45A9}" dt="2022-12-06T17:37:03.024" v="474" actId="2711"/>
          <ac:spMkLst>
            <pc:docMk/>
            <pc:sldMk cId="4101760997" sldId="410"/>
            <ac:spMk id="25" creationId="{51B851C9-7ABB-7A7B-A596-AD5D1D5138B8}"/>
          </ac:spMkLst>
        </pc:spChg>
      </pc:sldChg>
      <pc:sldChg chg="modSp mod">
        <pc:chgData name="ANTONINO INDELICATO" userId="78fdb576-f322-4c01-901e-05cf1ed96118" providerId="ADAL" clId="{0E7C9142-DDC8-9D47-883E-0E6557DD45A9}" dt="2022-12-06T17:38:06.738" v="480" actId="554"/>
        <pc:sldMkLst>
          <pc:docMk/>
          <pc:sldMk cId="2181219224" sldId="411"/>
        </pc:sldMkLst>
        <pc:spChg chg="mod">
          <ac:chgData name="ANTONINO INDELICATO" userId="78fdb576-f322-4c01-901e-05cf1ed96118" providerId="ADAL" clId="{0E7C9142-DDC8-9D47-883E-0E6557DD45A9}" dt="2022-12-06T17:38:06.738" v="480" actId="554"/>
          <ac:spMkLst>
            <pc:docMk/>
            <pc:sldMk cId="2181219224" sldId="411"/>
            <ac:spMk id="3" creationId="{7091F74D-8D42-5EE4-B22C-5B457F173201}"/>
          </ac:spMkLst>
        </pc:spChg>
        <pc:spChg chg="mod">
          <ac:chgData name="ANTONINO INDELICATO" userId="78fdb576-f322-4c01-901e-05cf1ed96118" providerId="ADAL" clId="{0E7C9142-DDC8-9D47-883E-0E6557DD45A9}" dt="2022-12-06T17:37:59.539" v="479" actId="2711"/>
          <ac:spMkLst>
            <pc:docMk/>
            <pc:sldMk cId="2181219224" sldId="411"/>
            <ac:spMk id="6" creationId="{CE89CC84-D9C9-F23E-E8BE-CD9688D649BE}"/>
          </ac:spMkLst>
        </pc:spChg>
        <pc:spChg chg="mod">
          <ac:chgData name="ANTONINO INDELICATO" userId="78fdb576-f322-4c01-901e-05cf1ed96118" providerId="ADAL" clId="{0E7C9142-DDC8-9D47-883E-0E6557DD45A9}" dt="2022-12-06T17:37:59.539" v="479" actId="2711"/>
          <ac:spMkLst>
            <pc:docMk/>
            <pc:sldMk cId="2181219224" sldId="411"/>
            <ac:spMk id="9" creationId="{28165BC2-9D92-7B97-CBFC-2E74D2B71027}"/>
          </ac:spMkLst>
        </pc:spChg>
        <pc:spChg chg="mod">
          <ac:chgData name="ANTONINO INDELICATO" userId="78fdb576-f322-4c01-901e-05cf1ed96118" providerId="ADAL" clId="{0E7C9142-DDC8-9D47-883E-0E6557DD45A9}" dt="2022-12-06T17:37:59.539" v="479" actId="2711"/>
          <ac:spMkLst>
            <pc:docMk/>
            <pc:sldMk cId="2181219224" sldId="411"/>
            <ac:spMk id="13" creationId="{8911FE96-CD65-F85F-554D-05D22ABF292F}"/>
          </ac:spMkLst>
        </pc:spChg>
        <pc:spChg chg="mod">
          <ac:chgData name="ANTONINO INDELICATO" userId="78fdb576-f322-4c01-901e-05cf1ed96118" providerId="ADAL" clId="{0E7C9142-DDC8-9D47-883E-0E6557DD45A9}" dt="2022-12-06T17:37:59.539" v="479" actId="2711"/>
          <ac:spMkLst>
            <pc:docMk/>
            <pc:sldMk cId="2181219224" sldId="411"/>
            <ac:spMk id="17" creationId="{4A3CBC4F-289C-EF2F-EAB8-53C24BA67D30}"/>
          </ac:spMkLst>
        </pc:spChg>
        <pc:spChg chg="mod">
          <ac:chgData name="ANTONINO INDELICATO" userId="78fdb576-f322-4c01-901e-05cf1ed96118" providerId="ADAL" clId="{0E7C9142-DDC8-9D47-883E-0E6557DD45A9}" dt="2022-12-06T17:37:59.539" v="479" actId="2711"/>
          <ac:spMkLst>
            <pc:docMk/>
            <pc:sldMk cId="2181219224" sldId="411"/>
            <ac:spMk id="18" creationId="{CC3E5077-A88B-AC1A-BD6C-2C83346636DF}"/>
          </ac:spMkLst>
        </pc:spChg>
      </pc:sldChg>
      <pc:sldChg chg="modSp mod">
        <pc:chgData name="ANTONINO INDELICATO" userId="78fdb576-f322-4c01-901e-05cf1ed96118" providerId="ADAL" clId="{0E7C9142-DDC8-9D47-883E-0E6557DD45A9}" dt="2022-12-06T17:38:26.266" v="482" actId="2711"/>
        <pc:sldMkLst>
          <pc:docMk/>
          <pc:sldMk cId="2129844680" sldId="412"/>
        </pc:sldMkLst>
        <pc:spChg chg="mod">
          <ac:chgData name="ANTONINO INDELICATO" userId="78fdb576-f322-4c01-901e-05cf1ed96118" providerId="ADAL" clId="{0E7C9142-DDC8-9D47-883E-0E6557DD45A9}" dt="2022-12-06T17:38:15.098" v="481" actId="554"/>
          <ac:spMkLst>
            <pc:docMk/>
            <pc:sldMk cId="2129844680" sldId="412"/>
            <ac:spMk id="2" creationId="{C9ADAF5D-A704-C6A6-2321-4033615A037C}"/>
          </ac:spMkLst>
        </pc:spChg>
        <pc:spChg chg="mod">
          <ac:chgData name="ANTONINO INDELICATO" userId="78fdb576-f322-4c01-901e-05cf1ed96118" providerId="ADAL" clId="{0E7C9142-DDC8-9D47-883E-0E6557DD45A9}" dt="2022-12-06T17:38:26.266" v="482" actId="2711"/>
          <ac:spMkLst>
            <pc:docMk/>
            <pc:sldMk cId="2129844680" sldId="412"/>
            <ac:spMk id="6" creationId="{B5AB0FA2-E4F6-7584-9581-0F0BEE09B24D}"/>
          </ac:spMkLst>
        </pc:spChg>
        <pc:spChg chg="mod">
          <ac:chgData name="ANTONINO INDELICATO" userId="78fdb576-f322-4c01-901e-05cf1ed96118" providerId="ADAL" clId="{0E7C9142-DDC8-9D47-883E-0E6557DD45A9}" dt="2022-12-06T17:38:26.266" v="482" actId="2711"/>
          <ac:spMkLst>
            <pc:docMk/>
            <pc:sldMk cId="2129844680" sldId="412"/>
            <ac:spMk id="9" creationId="{FB3FB2E1-FC8D-A7DC-ACE4-70600E7453D7}"/>
          </ac:spMkLst>
        </pc:spChg>
        <pc:spChg chg="mod">
          <ac:chgData name="ANTONINO INDELICATO" userId="78fdb576-f322-4c01-901e-05cf1ed96118" providerId="ADAL" clId="{0E7C9142-DDC8-9D47-883E-0E6557DD45A9}" dt="2022-12-06T17:38:26.266" v="482" actId="2711"/>
          <ac:spMkLst>
            <pc:docMk/>
            <pc:sldMk cId="2129844680" sldId="412"/>
            <ac:spMk id="10" creationId="{EBF4608B-BFF6-C9B7-D751-F5497F2B9A39}"/>
          </ac:spMkLst>
        </pc:spChg>
        <pc:spChg chg="mod">
          <ac:chgData name="ANTONINO INDELICATO" userId="78fdb576-f322-4c01-901e-05cf1ed96118" providerId="ADAL" clId="{0E7C9142-DDC8-9D47-883E-0E6557DD45A9}" dt="2022-12-06T17:38:26.266" v="482" actId="2711"/>
          <ac:spMkLst>
            <pc:docMk/>
            <pc:sldMk cId="2129844680" sldId="412"/>
            <ac:spMk id="16" creationId="{08B322DA-65CD-B704-00BD-E0C9E68BBF3A}"/>
          </ac:spMkLst>
        </pc:spChg>
        <pc:spChg chg="mod">
          <ac:chgData name="ANTONINO INDELICATO" userId="78fdb576-f322-4c01-901e-05cf1ed96118" providerId="ADAL" clId="{0E7C9142-DDC8-9D47-883E-0E6557DD45A9}" dt="2022-12-06T17:38:26.266" v="482" actId="2711"/>
          <ac:spMkLst>
            <pc:docMk/>
            <pc:sldMk cId="2129844680" sldId="412"/>
            <ac:spMk id="17" creationId="{D2E1F26F-080A-CFBE-2141-84E757715DAF}"/>
          </ac:spMkLst>
        </pc:spChg>
        <pc:spChg chg="mod">
          <ac:chgData name="ANTONINO INDELICATO" userId="78fdb576-f322-4c01-901e-05cf1ed96118" providerId="ADAL" clId="{0E7C9142-DDC8-9D47-883E-0E6557DD45A9}" dt="2022-12-06T17:38:26.266" v="482" actId="2711"/>
          <ac:spMkLst>
            <pc:docMk/>
            <pc:sldMk cId="2129844680" sldId="412"/>
            <ac:spMk id="18" creationId="{ADDF9E8B-727C-7EFE-DC75-36EA83AAF2FC}"/>
          </ac:spMkLst>
        </pc:spChg>
        <pc:spChg chg="mod">
          <ac:chgData name="ANTONINO INDELICATO" userId="78fdb576-f322-4c01-901e-05cf1ed96118" providerId="ADAL" clId="{0E7C9142-DDC8-9D47-883E-0E6557DD45A9}" dt="2022-12-06T17:38:26.266" v="482" actId="2711"/>
          <ac:spMkLst>
            <pc:docMk/>
            <pc:sldMk cId="2129844680" sldId="412"/>
            <ac:spMk id="19" creationId="{FE2AF219-AC5C-C901-1156-6CED7F1E2B4F}"/>
          </ac:spMkLst>
        </pc:spChg>
        <pc:spChg chg="mod">
          <ac:chgData name="ANTONINO INDELICATO" userId="78fdb576-f322-4c01-901e-05cf1ed96118" providerId="ADAL" clId="{0E7C9142-DDC8-9D47-883E-0E6557DD45A9}" dt="2022-12-06T17:38:26.266" v="482" actId="2711"/>
          <ac:spMkLst>
            <pc:docMk/>
            <pc:sldMk cId="2129844680" sldId="412"/>
            <ac:spMk id="20" creationId="{DD8F402F-BF90-DC9B-E05E-7E036C75F587}"/>
          </ac:spMkLst>
        </pc:spChg>
        <pc:spChg chg="mod">
          <ac:chgData name="ANTONINO INDELICATO" userId="78fdb576-f322-4c01-901e-05cf1ed96118" providerId="ADAL" clId="{0E7C9142-DDC8-9D47-883E-0E6557DD45A9}" dt="2022-12-06T17:38:26.266" v="482" actId="2711"/>
          <ac:spMkLst>
            <pc:docMk/>
            <pc:sldMk cId="2129844680" sldId="412"/>
            <ac:spMk id="21" creationId="{9322D9BF-2478-BDDF-17FC-D1513C1FA0D8}"/>
          </ac:spMkLst>
        </pc:spChg>
        <pc:spChg chg="mod">
          <ac:chgData name="ANTONINO INDELICATO" userId="78fdb576-f322-4c01-901e-05cf1ed96118" providerId="ADAL" clId="{0E7C9142-DDC8-9D47-883E-0E6557DD45A9}" dt="2022-12-06T17:38:26.266" v="482" actId="2711"/>
          <ac:spMkLst>
            <pc:docMk/>
            <pc:sldMk cId="2129844680" sldId="412"/>
            <ac:spMk id="22" creationId="{61E868D9-BC1B-929A-A8C4-5DF231C60EC8}"/>
          </ac:spMkLst>
        </pc:spChg>
        <pc:spChg chg="mod">
          <ac:chgData name="ANTONINO INDELICATO" userId="78fdb576-f322-4c01-901e-05cf1ed96118" providerId="ADAL" clId="{0E7C9142-DDC8-9D47-883E-0E6557DD45A9}" dt="2022-12-06T17:38:26.266" v="482" actId="2711"/>
          <ac:spMkLst>
            <pc:docMk/>
            <pc:sldMk cId="2129844680" sldId="412"/>
            <ac:spMk id="23" creationId="{7FE711E8-D8B6-C718-3B2D-C0D79C8339C6}"/>
          </ac:spMkLst>
        </pc:spChg>
      </pc:sldChg>
      <pc:sldChg chg="modSp mod">
        <pc:chgData name="ANTONINO INDELICATO" userId="78fdb576-f322-4c01-901e-05cf1ed96118" providerId="ADAL" clId="{0E7C9142-DDC8-9D47-883E-0E6557DD45A9}" dt="2022-12-06T17:38:46.346" v="484" actId="2711"/>
        <pc:sldMkLst>
          <pc:docMk/>
          <pc:sldMk cId="1528360342" sldId="413"/>
        </pc:sldMkLst>
        <pc:spChg chg="mod">
          <ac:chgData name="ANTONINO INDELICATO" userId="78fdb576-f322-4c01-901e-05cf1ed96118" providerId="ADAL" clId="{0E7C9142-DDC8-9D47-883E-0E6557DD45A9}" dt="2022-12-06T17:38:38.509" v="483" actId="554"/>
          <ac:spMkLst>
            <pc:docMk/>
            <pc:sldMk cId="1528360342" sldId="413"/>
            <ac:spMk id="2" creationId="{29CEF05A-D3A1-466A-518E-47D352ABBF9C}"/>
          </ac:spMkLst>
        </pc:spChg>
        <pc:spChg chg="mod">
          <ac:chgData name="ANTONINO INDELICATO" userId="78fdb576-f322-4c01-901e-05cf1ed96118" providerId="ADAL" clId="{0E7C9142-DDC8-9D47-883E-0E6557DD45A9}" dt="2022-12-06T17:38:46.346" v="484" actId="2711"/>
          <ac:spMkLst>
            <pc:docMk/>
            <pc:sldMk cId="1528360342" sldId="413"/>
            <ac:spMk id="6" creationId="{617D8AB5-2F83-BA5D-03F5-394F16A00760}"/>
          </ac:spMkLst>
        </pc:spChg>
        <pc:spChg chg="mod">
          <ac:chgData name="ANTONINO INDELICATO" userId="78fdb576-f322-4c01-901e-05cf1ed96118" providerId="ADAL" clId="{0E7C9142-DDC8-9D47-883E-0E6557DD45A9}" dt="2022-12-06T17:38:46.346" v="484" actId="2711"/>
          <ac:spMkLst>
            <pc:docMk/>
            <pc:sldMk cId="1528360342" sldId="413"/>
            <ac:spMk id="7" creationId="{36C84273-CEE5-76A2-202E-5E5FB4022CF9}"/>
          </ac:spMkLst>
        </pc:spChg>
        <pc:spChg chg="mod">
          <ac:chgData name="ANTONINO INDELICATO" userId="78fdb576-f322-4c01-901e-05cf1ed96118" providerId="ADAL" clId="{0E7C9142-DDC8-9D47-883E-0E6557DD45A9}" dt="2022-12-06T17:38:46.346" v="484" actId="2711"/>
          <ac:spMkLst>
            <pc:docMk/>
            <pc:sldMk cId="1528360342" sldId="413"/>
            <ac:spMk id="8" creationId="{5E815350-CC63-4F44-B4AF-81FC6C3E05DB}"/>
          </ac:spMkLst>
        </pc:spChg>
        <pc:spChg chg="mod">
          <ac:chgData name="ANTONINO INDELICATO" userId="78fdb576-f322-4c01-901e-05cf1ed96118" providerId="ADAL" clId="{0E7C9142-DDC8-9D47-883E-0E6557DD45A9}" dt="2022-12-06T17:38:46.346" v="484" actId="2711"/>
          <ac:spMkLst>
            <pc:docMk/>
            <pc:sldMk cId="1528360342" sldId="413"/>
            <ac:spMk id="9" creationId="{5D9BEA72-40BA-75E3-67FD-A1B81AA6247E}"/>
          </ac:spMkLst>
        </pc:spChg>
      </pc:sldChg>
      <pc:sldChg chg="modSp mod">
        <pc:chgData name="ANTONINO INDELICATO" userId="78fdb576-f322-4c01-901e-05cf1ed96118" providerId="ADAL" clId="{0E7C9142-DDC8-9D47-883E-0E6557DD45A9}" dt="2022-12-06T17:37:39.735" v="477" actId="554"/>
        <pc:sldMkLst>
          <pc:docMk/>
          <pc:sldMk cId="3762591945" sldId="414"/>
        </pc:sldMkLst>
        <pc:spChg chg="mod">
          <ac:chgData name="ANTONINO INDELICATO" userId="78fdb576-f322-4c01-901e-05cf1ed96118" providerId="ADAL" clId="{0E7C9142-DDC8-9D47-883E-0E6557DD45A9}" dt="2022-12-06T17:37:39.735" v="477" actId="554"/>
          <ac:spMkLst>
            <pc:docMk/>
            <pc:sldMk cId="3762591945" sldId="414"/>
            <ac:spMk id="6" creationId="{4ABE1113-75E7-C499-A9E2-DB2A505C0CEE}"/>
          </ac:spMkLst>
        </pc:spChg>
        <pc:spChg chg="mod">
          <ac:chgData name="ANTONINO INDELICATO" userId="78fdb576-f322-4c01-901e-05cf1ed96118" providerId="ADAL" clId="{0E7C9142-DDC8-9D47-883E-0E6557DD45A9}" dt="2022-12-06T17:36:25.639" v="473" actId="2711"/>
          <ac:spMkLst>
            <pc:docMk/>
            <pc:sldMk cId="3762591945" sldId="414"/>
            <ac:spMk id="20" creationId="{921F09C9-FFFC-73C7-F4A8-C5EFE84C7E96}"/>
          </ac:spMkLst>
        </pc:spChg>
        <pc:spChg chg="mod">
          <ac:chgData name="ANTONINO INDELICATO" userId="78fdb576-f322-4c01-901e-05cf1ed96118" providerId="ADAL" clId="{0E7C9142-DDC8-9D47-883E-0E6557DD45A9}" dt="2022-12-06T17:36:25.639" v="473" actId="2711"/>
          <ac:spMkLst>
            <pc:docMk/>
            <pc:sldMk cId="3762591945" sldId="414"/>
            <ac:spMk id="22" creationId="{91773BD3-E967-F7E0-C28E-D30ED5B385D2}"/>
          </ac:spMkLst>
        </pc:spChg>
        <pc:spChg chg="mod">
          <ac:chgData name="ANTONINO INDELICATO" userId="78fdb576-f322-4c01-901e-05cf1ed96118" providerId="ADAL" clId="{0E7C9142-DDC8-9D47-883E-0E6557DD45A9}" dt="2022-12-06T17:36:25.639" v="473" actId="2711"/>
          <ac:spMkLst>
            <pc:docMk/>
            <pc:sldMk cId="3762591945" sldId="414"/>
            <ac:spMk id="24" creationId="{25A3A5B8-3FBC-7633-BA10-5D11E48B69FB}"/>
          </ac:spMkLst>
        </pc:spChg>
        <pc:spChg chg="mod">
          <ac:chgData name="ANTONINO INDELICATO" userId="78fdb576-f322-4c01-901e-05cf1ed96118" providerId="ADAL" clId="{0E7C9142-DDC8-9D47-883E-0E6557DD45A9}" dt="2022-12-06T17:36:25.639" v="473" actId="2711"/>
          <ac:spMkLst>
            <pc:docMk/>
            <pc:sldMk cId="3762591945" sldId="414"/>
            <ac:spMk id="27" creationId="{64CD740C-B704-7713-6165-B54529E49D94}"/>
          </ac:spMkLst>
        </pc:spChg>
        <pc:spChg chg="mod">
          <ac:chgData name="ANTONINO INDELICATO" userId="78fdb576-f322-4c01-901e-05cf1ed96118" providerId="ADAL" clId="{0E7C9142-DDC8-9D47-883E-0E6557DD45A9}" dt="2022-12-06T17:36:25.639" v="473" actId="2711"/>
          <ac:spMkLst>
            <pc:docMk/>
            <pc:sldMk cId="3762591945" sldId="414"/>
            <ac:spMk id="28" creationId="{45774FA7-BE23-8822-522F-C9314972EF71}"/>
          </ac:spMkLst>
        </pc:spChg>
        <pc:spChg chg="mod">
          <ac:chgData name="ANTONINO INDELICATO" userId="78fdb576-f322-4c01-901e-05cf1ed96118" providerId="ADAL" clId="{0E7C9142-DDC8-9D47-883E-0E6557DD45A9}" dt="2022-12-06T17:36:25.639" v="473" actId="2711"/>
          <ac:spMkLst>
            <pc:docMk/>
            <pc:sldMk cId="3762591945" sldId="414"/>
            <ac:spMk id="29" creationId="{2BFD3F87-2FC3-1600-C602-C707661B7DC2}"/>
          </ac:spMkLst>
        </pc:spChg>
        <pc:spChg chg="mod">
          <ac:chgData name="ANTONINO INDELICATO" userId="78fdb576-f322-4c01-901e-05cf1ed96118" providerId="ADAL" clId="{0E7C9142-DDC8-9D47-883E-0E6557DD45A9}" dt="2022-12-06T17:36:25.639" v="473" actId="2711"/>
          <ac:spMkLst>
            <pc:docMk/>
            <pc:sldMk cId="3762591945" sldId="414"/>
            <ac:spMk id="32" creationId="{64536804-AAC2-A42D-34DD-1646F9DCD61F}"/>
          </ac:spMkLst>
        </pc:spChg>
        <pc:spChg chg="mod">
          <ac:chgData name="ANTONINO INDELICATO" userId="78fdb576-f322-4c01-901e-05cf1ed96118" providerId="ADAL" clId="{0E7C9142-DDC8-9D47-883E-0E6557DD45A9}" dt="2022-12-06T17:36:25.639" v="473" actId="2711"/>
          <ac:spMkLst>
            <pc:docMk/>
            <pc:sldMk cId="3762591945" sldId="414"/>
            <ac:spMk id="33" creationId="{FA232427-7CC2-16F8-A95B-541FC3B121FE}"/>
          </ac:spMkLst>
        </pc:spChg>
        <pc:spChg chg="mod">
          <ac:chgData name="ANTONINO INDELICATO" userId="78fdb576-f322-4c01-901e-05cf1ed96118" providerId="ADAL" clId="{0E7C9142-DDC8-9D47-883E-0E6557DD45A9}" dt="2022-12-06T17:36:25.639" v="473" actId="2711"/>
          <ac:spMkLst>
            <pc:docMk/>
            <pc:sldMk cId="3762591945" sldId="414"/>
            <ac:spMk id="34" creationId="{1FA3CC1B-4C77-E7BE-9B26-F9E62543C1FF}"/>
          </ac:spMkLst>
        </pc:spChg>
        <pc:spChg chg="mod">
          <ac:chgData name="ANTONINO INDELICATO" userId="78fdb576-f322-4c01-901e-05cf1ed96118" providerId="ADAL" clId="{0E7C9142-DDC8-9D47-883E-0E6557DD45A9}" dt="2022-12-06T17:36:25.639" v="473" actId="2711"/>
          <ac:spMkLst>
            <pc:docMk/>
            <pc:sldMk cId="3762591945" sldId="414"/>
            <ac:spMk id="38" creationId="{22B6AF45-1727-34B0-1AD1-35D8A80D9272}"/>
          </ac:spMkLst>
        </pc:spChg>
        <pc:spChg chg="mod">
          <ac:chgData name="ANTONINO INDELICATO" userId="78fdb576-f322-4c01-901e-05cf1ed96118" providerId="ADAL" clId="{0E7C9142-DDC8-9D47-883E-0E6557DD45A9}" dt="2022-12-06T17:36:25.639" v="473" actId="2711"/>
          <ac:spMkLst>
            <pc:docMk/>
            <pc:sldMk cId="3762591945" sldId="414"/>
            <ac:spMk id="40" creationId="{18E4FB8B-D411-A109-A246-91F249B5379F}"/>
          </ac:spMkLst>
        </pc:spChg>
        <pc:spChg chg="mod">
          <ac:chgData name="ANTONINO INDELICATO" userId="78fdb576-f322-4c01-901e-05cf1ed96118" providerId="ADAL" clId="{0E7C9142-DDC8-9D47-883E-0E6557DD45A9}" dt="2022-12-06T17:36:25.639" v="473" actId="2711"/>
          <ac:spMkLst>
            <pc:docMk/>
            <pc:sldMk cId="3762591945" sldId="414"/>
            <ac:spMk id="44" creationId="{D37AD795-03DA-FE75-A4F0-AFF964DDCC7E}"/>
          </ac:spMkLst>
        </pc:spChg>
        <pc:spChg chg="mod">
          <ac:chgData name="ANTONINO INDELICATO" userId="78fdb576-f322-4c01-901e-05cf1ed96118" providerId="ADAL" clId="{0E7C9142-DDC8-9D47-883E-0E6557DD45A9}" dt="2022-12-06T17:36:25.639" v="473" actId="2711"/>
          <ac:spMkLst>
            <pc:docMk/>
            <pc:sldMk cId="3762591945" sldId="414"/>
            <ac:spMk id="46" creationId="{26BDE754-9180-D19F-14E4-D41D6B324E7D}"/>
          </ac:spMkLst>
        </pc:spChg>
        <pc:spChg chg="mod">
          <ac:chgData name="ANTONINO INDELICATO" userId="78fdb576-f322-4c01-901e-05cf1ed96118" providerId="ADAL" clId="{0E7C9142-DDC8-9D47-883E-0E6557DD45A9}" dt="2022-12-06T17:36:25.639" v="473" actId="2711"/>
          <ac:spMkLst>
            <pc:docMk/>
            <pc:sldMk cId="3762591945" sldId="414"/>
            <ac:spMk id="47" creationId="{F31A761A-BB2F-0420-40C7-447F6318F481}"/>
          </ac:spMkLst>
        </pc:spChg>
        <pc:spChg chg="mod">
          <ac:chgData name="ANTONINO INDELICATO" userId="78fdb576-f322-4c01-901e-05cf1ed96118" providerId="ADAL" clId="{0E7C9142-DDC8-9D47-883E-0E6557DD45A9}" dt="2022-12-06T17:36:25.639" v="473" actId="2711"/>
          <ac:spMkLst>
            <pc:docMk/>
            <pc:sldMk cId="3762591945" sldId="414"/>
            <ac:spMk id="59" creationId="{2CE21EFC-B692-FA43-C780-3F3DE44D9D5D}"/>
          </ac:spMkLst>
        </pc:spChg>
        <pc:spChg chg="mod">
          <ac:chgData name="ANTONINO INDELICATO" userId="78fdb576-f322-4c01-901e-05cf1ed96118" providerId="ADAL" clId="{0E7C9142-DDC8-9D47-883E-0E6557DD45A9}" dt="2022-12-06T17:36:25.639" v="473" actId="2711"/>
          <ac:spMkLst>
            <pc:docMk/>
            <pc:sldMk cId="3762591945" sldId="414"/>
            <ac:spMk id="60" creationId="{8892A3C7-6C64-097B-84E4-B4E877397C44}"/>
          </ac:spMkLst>
        </pc:spChg>
        <pc:spChg chg="mod">
          <ac:chgData name="ANTONINO INDELICATO" userId="78fdb576-f322-4c01-901e-05cf1ed96118" providerId="ADAL" clId="{0E7C9142-DDC8-9D47-883E-0E6557DD45A9}" dt="2022-12-06T17:36:25.639" v="473" actId="2711"/>
          <ac:spMkLst>
            <pc:docMk/>
            <pc:sldMk cId="3762591945" sldId="414"/>
            <ac:spMk id="61" creationId="{50D5B89C-2134-CCCB-CAEA-D238FB14EF9E}"/>
          </ac:spMkLst>
        </pc:spChg>
        <pc:spChg chg="mod">
          <ac:chgData name="ANTONINO INDELICATO" userId="78fdb576-f322-4c01-901e-05cf1ed96118" providerId="ADAL" clId="{0E7C9142-DDC8-9D47-883E-0E6557DD45A9}" dt="2022-12-06T17:36:25.639" v="473" actId="2711"/>
          <ac:spMkLst>
            <pc:docMk/>
            <pc:sldMk cId="3762591945" sldId="414"/>
            <ac:spMk id="62" creationId="{B7BFB4AF-F196-7576-9070-90C74E742527}"/>
          </ac:spMkLst>
        </pc:spChg>
        <pc:spChg chg="mod">
          <ac:chgData name="ANTONINO INDELICATO" userId="78fdb576-f322-4c01-901e-05cf1ed96118" providerId="ADAL" clId="{0E7C9142-DDC8-9D47-883E-0E6557DD45A9}" dt="2022-12-06T17:36:25.639" v="473" actId="2711"/>
          <ac:spMkLst>
            <pc:docMk/>
            <pc:sldMk cId="3762591945" sldId="414"/>
            <ac:spMk id="74" creationId="{BF484EBD-AAE5-B928-D732-08DBCFB308E9}"/>
          </ac:spMkLst>
        </pc:spChg>
        <pc:spChg chg="mod">
          <ac:chgData name="ANTONINO INDELICATO" userId="78fdb576-f322-4c01-901e-05cf1ed96118" providerId="ADAL" clId="{0E7C9142-DDC8-9D47-883E-0E6557DD45A9}" dt="2022-12-06T17:36:25.639" v="473" actId="2711"/>
          <ac:spMkLst>
            <pc:docMk/>
            <pc:sldMk cId="3762591945" sldId="414"/>
            <ac:spMk id="78" creationId="{AFC6FD35-90E6-5E6F-C34B-30F25675FE39}"/>
          </ac:spMkLst>
        </pc:spChg>
        <pc:spChg chg="mod">
          <ac:chgData name="ANTONINO INDELICATO" userId="78fdb576-f322-4c01-901e-05cf1ed96118" providerId="ADAL" clId="{0E7C9142-DDC8-9D47-883E-0E6557DD45A9}" dt="2022-12-06T17:36:25.639" v="473" actId="2711"/>
          <ac:spMkLst>
            <pc:docMk/>
            <pc:sldMk cId="3762591945" sldId="414"/>
            <ac:spMk id="79" creationId="{C22A51D9-5101-50E8-AC93-0A11E86B89A1}"/>
          </ac:spMkLst>
        </pc:spChg>
        <pc:spChg chg="mod">
          <ac:chgData name="ANTONINO INDELICATO" userId="78fdb576-f322-4c01-901e-05cf1ed96118" providerId="ADAL" clId="{0E7C9142-DDC8-9D47-883E-0E6557DD45A9}" dt="2022-12-06T17:36:25.639" v="473" actId="2711"/>
          <ac:spMkLst>
            <pc:docMk/>
            <pc:sldMk cId="3762591945" sldId="414"/>
            <ac:spMk id="87" creationId="{2DDF1078-CD47-3A6E-E681-3B0214E4015F}"/>
          </ac:spMkLst>
        </pc:spChg>
        <pc:spChg chg="mod">
          <ac:chgData name="ANTONINO INDELICATO" userId="78fdb576-f322-4c01-901e-05cf1ed96118" providerId="ADAL" clId="{0E7C9142-DDC8-9D47-883E-0E6557DD45A9}" dt="2022-12-06T17:36:25.639" v="473" actId="2711"/>
          <ac:spMkLst>
            <pc:docMk/>
            <pc:sldMk cId="3762591945" sldId="414"/>
            <ac:spMk id="88" creationId="{7DE00813-22E4-F376-0875-1C9886D9D1C3}"/>
          </ac:spMkLst>
        </pc:spChg>
        <pc:spChg chg="mod">
          <ac:chgData name="ANTONINO INDELICATO" userId="78fdb576-f322-4c01-901e-05cf1ed96118" providerId="ADAL" clId="{0E7C9142-DDC8-9D47-883E-0E6557DD45A9}" dt="2022-12-06T17:36:25.639" v="473" actId="2711"/>
          <ac:spMkLst>
            <pc:docMk/>
            <pc:sldMk cId="3762591945" sldId="414"/>
            <ac:spMk id="96" creationId="{978F029A-9E03-A539-9213-D6397A749FE9}"/>
          </ac:spMkLst>
        </pc:spChg>
        <pc:spChg chg="mod">
          <ac:chgData name="ANTONINO INDELICATO" userId="78fdb576-f322-4c01-901e-05cf1ed96118" providerId="ADAL" clId="{0E7C9142-DDC8-9D47-883E-0E6557DD45A9}" dt="2022-12-06T17:36:25.639" v="473" actId="2711"/>
          <ac:spMkLst>
            <pc:docMk/>
            <pc:sldMk cId="3762591945" sldId="414"/>
            <ac:spMk id="98" creationId="{ED1E3273-7368-D4BB-B9B6-62201B5102FA}"/>
          </ac:spMkLst>
        </pc:spChg>
        <pc:spChg chg="mod">
          <ac:chgData name="ANTONINO INDELICATO" userId="78fdb576-f322-4c01-901e-05cf1ed96118" providerId="ADAL" clId="{0E7C9142-DDC8-9D47-883E-0E6557DD45A9}" dt="2022-12-06T17:36:25.639" v="473" actId="2711"/>
          <ac:spMkLst>
            <pc:docMk/>
            <pc:sldMk cId="3762591945" sldId="414"/>
            <ac:spMk id="106" creationId="{A2D343DC-EAA5-8B5A-D4AB-8F69542556C2}"/>
          </ac:spMkLst>
        </pc:spChg>
        <pc:spChg chg="mod">
          <ac:chgData name="ANTONINO INDELICATO" userId="78fdb576-f322-4c01-901e-05cf1ed96118" providerId="ADAL" clId="{0E7C9142-DDC8-9D47-883E-0E6557DD45A9}" dt="2022-12-06T17:36:25.639" v="473" actId="2711"/>
          <ac:spMkLst>
            <pc:docMk/>
            <pc:sldMk cId="3762591945" sldId="414"/>
            <ac:spMk id="108" creationId="{BBA41A2C-2E45-330C-B50A-F5A1A2CD709D}"/>
          </ac:spMkLst>
        </pc:spChg>
        <pc:spChg chg="mod">
          <ac:chgData name="ANTONINO INDELICATO" userId="78fdb576-f322-4c01-901e-05cf1ed96118" providerId="ADAL" clId="{0E7C9142-DDC8-9D47-883E-0E6557DD45A9}" dt="2022-12-06T17:36:25.639" v="473" actId="2711"/>
          <ac:spMkLst>
            <pc:docMk/>
            <pc:sldMk cId="3762591945" sldId="414"/>
            <ac:spMk id="115" creationId="{63EEC004-F687-E7A7-8348-CE2E50313041}"/>
          </ac:spMkLst>
        </pc:spChg>
        <pc:spChg chg="mod">
          <ac:chgData name="ANTONINO INDELICATO" userId="78fdb576-f322-4c01-901e-05cf1ed96118" providerId="ADAL" clId="{0E7C9142-DDC8-9D47-883E-0E6557DD45A9}" dt="2022-12-06T17:36:25.639" v="473" actId="2711"/>
          <ac:spMkLst>
            <pc:docMk/>
            <pc:sldMk cId="3762591945" sldId="414"/>
            <ac:spMk id="116" creationId="{0C350333-2F45-7C1C-1600-3D0F66800D58}"/>
          </ac:spMkLst>
        </pc:spChg>
        <pc:spChg chg="mod">
          <ac:chgData name="ANTONINO INDELICATO" userId="78fdb576-f322-4c01-901e-05cf1ed96118" providerId="ADAL" clId="{0E7C9142-DDC8-9D47-883E-0E6557DD45A9}" dt="2022-12-06T17:36:25.639" v="473" actId="2711"/>
          <ac:spMkLst>
            <pc:docMk/>
            <pc:sldMk cId="3762591945" sldId="414"/>
            <ac:spMk id="137" creationId="{596C8A03-EF08-F05B-CF2D-3B2EE5D9638E}"/>
          </ac:spMkLst>
        </pc:spChg>
      </pc:sldChg>
      <pc:sldChg chg="modSp mod">
        <pc:chgData name="ANTONINO INDELICATO" userId="78fdb576-f322-4c01-901e-05cf1ed96118" providerId="ADAL" clId="{0E7C9142-DDC8-9D47-883E-0E6557DD45A9}" dt="2022-12-06T17:55:14.224" v="533" actId="12788"/>
        <pc:sldMkLst>
          <pc:docMk/>
          <pc:sldMk cId="2738696722" sldId="418"/>
        </pc:sldMkLst>
        <pc:spChg chg="mod">
          <ac:chgData name="ANTONINO INDELICATO" userId="78fdb576-f322-4c01-901e-05cf1ed96118" providerId="ADAL" clId="{0E7C9142-DDC8-9D47-883E-0E6557DD45A9}" dt="2022-12-06T17:39:58.565" v="487" actId="554"/>
          <ac:spMkLst>
            <pc:docMk/>
            <pc:sldMk cId="2738696722" sldId="418"/>
            <ac:spMk id="4" creationId="{FB723163-183C-98F5-BF29-40BEA2446ADD}"/>
          </ac:spMkLst>
        </pc:spChg>
        <pc:picChg chg="mod">
          <ac:chgData name="ANTONINO INDELICATO" userId="78fdb576-f322-4c01-901e-05cf1ed96118" providerId="ADAL" clId="{0E7C9142-DDC8-9D47-883E-0E6557DD45A9}" dt="2022-12-06T17:55:14.224" v="533" actId="12788"/>
          <ac:picMkLst>
            <pc:docMk/>
            <pc:sldMk cId="2738696722" sldId="418"/>
            <ac:picMk id="7" creationId="{726D396A-6EC5-494B-A95C-27E1F0B3EB91}"/>
          </ac:picMkLst>
        </pc:picChg>
      </pc:sldChg>
      <pc:sldChg chg="modSp mod">
        <pc:chgData name="ANTONINO INDELICATO" userId="78fdb576-f322-4c01-901e-05cf1ed96118" providerId="ADAL" clId="{0E7C9142-DDC8-9D47-883E-0E6557DD45A9}" dt="2022-12-06T17:55:26.230" v="535" actId="12788"/>
        <pc:sldMkLst>
          <pc:docMk/>
          <pc:sldMk cId="462974273" sldId="420"/>
        </pc:sldMkLst>
        <pc:spChg chg="mod">
          <ac:chgData name="ANTONINO INDELICATO" userId="78fdb576-f322-4c01-901e-05cf1ed96118" providerId="ADAL" clId="{0E7C9142-DDC8-9D47-883E-0E6557DD45A9}" dt="2022-12-06T17:40:20.488" v="489" actId="554"/>
          <ac:spMkLst>
            <pc:docMk/>
            <pc:sldMk cId="462974273" sldId="420"/>
            <ac:spMk id="4" creationId="{B5DFDB78-F9EC-F72F-C247-2BC17F16608D}"/>
          </ac:spMkLst>
        </pc:spChg>
        <pc:picChg chg="mod">
          <ac:chgData name="ANTONINO INDELICATO" userId="78fdb576-f322-4c01-901e-05cf1ed96118" providerId="ADAL" clId="{0E7C9142-DDC8-9D47-883E-0E6557DD45A9}" dt="2022-12-06T17:55:26.230" v="535" actId="12788"/>
          <ac:picMkLst>
            <pc:docMk/>
            <pc:sldMk cId="462974273" sldId="420"/>
            <ac:picMk id="2" creationId="{CA633214-B8B1-1718-C88D-7636CD61A95B}"/>
          </ac:picMkLst>
        </pc:picChg>
      </pc:sldChg>
      <pc:sldChg chg="modSp mod">
        <pc:chgData name="ANTONINO INDELICATO" userId="78fdb576-f322-4c01-901e-05cf1ed96118" providerId="ADAL" clId="{0E7C9142-DDC8-9D47-883E-0E6557DD45A9}" dt="2022-12-06T17:42:10.811" v="496" actId="554"/>
        <pc:sldMkLst>
          <pc:docMk/>
          <pc:sldMk cId="1116347846" sldId="421"/>
        </pc:sldMkLst>
        <pc:spChg chg="mod">
          <ac:chgData name="ANTONINO INDELICATO" userId="78fdb576-f322-4c01-901e-05cf1ed96118" providerId="ADAL" clId="{0E7C9142-DDC8-9D47-883E-0E6557DD45A9}" dt="2022-12-06T17:42:10.811" v="496" actId="554"/>
          <ac:spMkLst>
            <pc:docMk/>
            <pc:sldMk cId="1116347846" sldId="421"/>
            <ac:spMk id="6" creationId="{FB02147D-7061-4A23-43FB-CD284E88EF72}"/>
          </ac:spMkLst>
        </pc:spChg>
      </pc:sldChg>
      <pc:sldChg chg="modSp mod">
        <pc:chgData name="ANTONINO INDELICATO" userId="78fdb576-f322-4c01-901e-05cf1ed96118" providerId="ADAL" clId="{0E7C9142-DDC8-9D47-883E-0E6557DD45A9}" dt="2022-12-06T17:42:03.550" v="495" actId="554"/>
        <pc:sldMkLst>
          <pc:docMk/>
          <pc:sldMk cId="1583015681" sldId="422"/>
        </pc:sldMkLst>
        <pc:spChg chg="mod">
          <ac:chgData name="ANTONINO INDELICATO" userId="78fdb576-f322-4c01-901e-05cf1ed96118" providerId="ADAL" clId="{0E7C9142-DDC8-9D47-883E-0E6557DD45A9}" dt="2022-12-06T17:42:03.550" v="495" actId="554"/>
          <ac:spMkLst>
            <pc:docMk/>
            <pc:sldMk cId="1583015681" sldId="422"/>
            <ac:spMk id="6" creationId="{F92E1267-18F0-E327-4BAE-A8A2B9895A5A}"/>
          </ac:spMkLst>
        </pc:spChg>
      </pc:sldChg>
      <pc:sldChg chg="modSp mod">
        <pc:chgData name="ANTONINO INDELICATO" userId="78fdb576-f322-4c01-901e-05cf1ed96118" providerId="ADAL" clId="{0E7C9142-DDC8-9D47-883E-0E6557DD45A9}" dt="2022-12-06T17:42:16.392" v="497" actId="554"/>
        <pc:sldMkLst>
          <pc:docMk/>
          <pc:sldMk cId="2705337842" sldId="423"/>
        </pc:sldMkLst>
        <pc:spChg chg="mod">
          <ac:chgData name="ANTONINO INDELICATO" userId="78fdb576-f322-4c01-901e-05cf1ed96118" providerId="ADAL" clId="{0E7C9142-DDC8-9D47-883E-0E6557DD45A9}" dt="2022-12-06T17:42:16.392" v="497" actId="554"/>
          <ac:spMkLst>
            <pc:docMk/>
            <pc:sldMk cId="2705337842" sldId="423"/>
            <ac:spMk id="6" creationId="{F92E1267-18F0-E327-4BAE-A8A2B9895A5A}"/>
          </ac:spMkLst>
        </pc:spChg>
      </pc:sldChg>
      <pc:sldChg chg="modSp mod">
        <pc:chgData name="ANTONINO INDELICATO" userId="78fdb576-f322-4c01-901e-05cf1ed96118" providerId="ADAL" clId="{0E7C9142-DDC8-9D47-883E-0E6557DD45A9}" dt="2022-12-06T17:55:06.570" v="532" actId="12788"/>
        <pc:sldMkLst>
          <pc:docMk/>
          <pc:sldMk cId="1774102722" sldId="426"/>
        </pc:sldMkLst>
        <pc:spChg chg="mod">
          <ac:chgData name="ANTONINO INDELICATO" userId="78fdb576-f322-4c01-901e-05cf1ed96118" providerId="ADAL" clId="{0E7C9142-DDC8-9D47-883E-0E6557DD45A9}" dt="2022-12-06T17:39:46.637" v="486" actId="554"/>
          <ac:spMkLst>
            <pc:docMk/>
            <pc:sldMk cId="1774102722" sldId="426"/>
            <ac:spMk id="4" creationId="{FB723163-183C-98F5-BF29-40BEA2446ADD}"/>
          </ac:spMkLst>
        </pc:spChg>
        <pc:picChg chg="mod">
          <ac:chgData name="ANTONINO INDELICATO" userId="78fdb576-f322-4c01-901e-05cf1ed96118" providerId="ADAL" clId="{0E7C9142-DDC8-9D47-883E-0E6557DD45A9}" dt="2022-12-06T17:55:06.570" v="532" actId="12788"/>
          <ac:picMkLst>
            <pc:docMk/>
            <pc:sldMk cId="1774102722" sldId="426"/>
            <ac:picMk id="348" creationId="{0024808E-C89D-34E8-066B-DDC0F86921C0}"/>
          </ac:picMkLst>
        </pc:picChg>
      </pc:sldChg>
      <pc:sldChg chg="modSp mod">
        <pc:chgData name="ANTONINO INDELICATO" userId="78fdb576-f322-4c01-901e-05cf1ed96118" providerId="ADAL" clId="{0E7C9142-DDC8-9D47-883E-0E6557DD45A9}" dt="2022-12-06T18:05:50.110" v="538" actId="20577"/>
        <pc:sldMkLst>
          <pc:docMk/>
          <pc:sldMk cId="1772705458" sldId="427"/>
        </pc:sldMkLst>
        <pc:spChg chg="mod">
          <ac:chgData name="ANTONINO INDELICATO" userId="78fdb576-f322-4c01-901e-05cf1ed96118" providerId="ADAL" clId="{0E7C9142-DDC8-9D47-883E-0E6557DD45A9}" dt="2022-12-06T18:05:50.110" v="538" actId="20577"/>
          <ac:spMkLst>
            <pc:docMk/>
            <pc:sldMk cId="1772705458" sldId="427"/>
            <ac:spMk id="5" creationId="{A880AA78-9158-3A94-9E41-CE344849C208}"/>
          </ac:spMkLst>
        </pc:spChg>
        <pc:spChg chg="mod">
          <ac:chgData name="ANTONINO INDELICATO" userId="78fdb576-f322-4c01-901e-05cf1ed96118" providerId="ADAL" clId="{0E7C9142-DDC8-9D47-883E-0E6557DD45A9}" dt="2022-12-06T17:43:25.608" v="502" actId="554"/>
          <ac:spMkLst>
            <pc:docMk/>
            <pc:sldMk cId="1772705458" sldId="427"/>
            <ac:spMk id="6" creationId="{A0F770A7-95AD-DB23-9C85-DA2F2DF700C5}"/>
          </ac:spMkLst>
        </pc:spChg>
      </pc:sldChg>
      <pc:sldChg chg="modSp mod">
        <pc:chgData name="ANTONINO INDELICATO" userId="78fdb576-f322-4c01-901e-05cf1ed96118" providerId="ADAL" clId="{0E7C9142-DDC8-9D47-883E-0E6557DD45A9}" dt="2022-12-06T18:22:20.234" v="651" actId="20577"/>
        <pc:sldMkLst>
          <pc:docMk/>
          <pc:sldMk cId="2735122135" sldId="429"/>
        </pc:sldMkLst>
        <pc:spChg chg="mod">
          <ac:chgData name="ANTONINO INDELICATO" userId="78fdb576-f322-4c01-901e-05cf1ed96118" providerId="ADAL" clId="{0E7C9142-DDC8-9D47-883E-0E6557DD45A9}" dt="2022-12-06T18:22:20.234" v="651" actId="20577"/>
          <ac:spMkLst>
            <pc:docMk/>
            <pc:sldMk cId="2735122135" sldId="429"/>
            <ac:spMk id="3" creationId="{3C259071-727F-1BC7-F16D-F0973670935B}"/>
          </ac:spMkLst>
        </pc:spChg>
        <pc:spChg chg="mod">
          <ac:chgData name="ANTONINO INDELICATO" userId="78fdb576-f322-4c01-901e-05cf1ed96118" providerId="ADAL" clId="{0E7C9142-DDC8-9D47-883E-0E6557DD45A9}" dt="2022-12-06T17:43:53.410" v="505" actId="554"/>
          <ac:spMkLst>
            <pc:docMk/>
            <pc:sldMk cId="2735122135" sldId="429"/>
            <ac:spMk id="4" creationId="{FB723163-183C-98F5-BF29-40BEA2446ADD}"/>
          </ac:spMkLst>
        </pc:spChg>
      </pc:sldChg>
      <pc:sldChg chg="modSp mod">
        <pc:chgData name="ANTONINO INDELICATO" userId="78fdb576-f322-4c01-901e-05cf1ed96118" providerId="ADAL" clId="{0E7C9142-DDC8-9D47-883E-0E6557DD45A9}" dt="2022-12-06T17:43:45.079" v="504" actId="554"/>
        <pc:sldMkLst>
          <pc:docMk/>
          <pc:sldMk cId="315052619" sldId="430"/>
        </pc:sldMkLst>
        <pc:spChg chg="mod">
          <ac:chgData name="ANTONINO INDELICATO" userId="78fdb576-f322-4c01-901e-05cf1ed96118" providerId="ADAL" clId="{0E7C9142-DDC8-9D47-883E-0E6557DD45A9}" dt="2022-12-06T17:43:45.079" v="504" actId="554"/>
          <ac:spMkLst>
            <pc:docMk/>
            <pc:sldMk cId="315052619" sldId="430"/>
            <ac:spMk id="6" creationId="{FB02147D-7061-4A23-43FB-CD284E88EF72}"/>
          </ac:spMkLst>
        </pc:spChg>
      </pc:sldChg>
      <pc:sldChg chg="add">
        <pc:chgData name="ANTONINO INDELICATO" userId="78fdb576-f322-4c01-901e-05cf1ed96118" providerId="ADAL" clId="{0E7C9142-DDC8-9D47-883E-0E6557DD45A9}" dt="2022-12-06T17:57:32.860" v="536" actId="2890"/>
        <pc:sldMkLst>
          <pc:docMk/>
          <pc:sldMk cId="1027692615" sldId="431"/>
        </pc:sldMkLst>
      </pc:sldChg>
      <pc:sldChg chg="modSp add mod">
        <pc:chgData name="ANTONINO INDELICATO" userId="78fdb576-f322-4c01-901e-05cf1ed96118" providerId="ADAL" clId="{0E7C9142-DDC8-9D47-883E-0E6557DD45A9}" dt="2022-12-06T18:18:07.394" v="568" actId="1076"/>
        <pc:sldMkLst>
          <pc:docMk/>
          <pc:sldMk cId="2371604311" sldId="432"/>
        </pc:sldMkLst>
        <pc:spChg chg="mod">
          <ac:chgData name="ANTONINO INDELICATO" userId="78fdb576-f322-4c01-901e-05cf1ed96118" providerId="ADAL" clId="{0E7C9142-DDC8-9D47-883E-0E6557DD45A9}" dt="2022-12-06T18:07:15.637" v="564" actId="207"/>
          <ac:spMkLst>
            <pc:docMk/>
            <pc:sldMk cId="2371604311" sldId="432"/>
            <ac:spMk id="5" creationId="{A880AA78-9158-3A94-9E41-CE344849C208}"/>
          </ac:spMkLst>
        </pc:spChg>
        <pc:spChg chg="mod">
          <ac:chgData name="ANTONINO INDELICATO" userId="78fdb576-f322-4c01-901e-05cf1ed96118" providerId="ADAL" clId="{0E7C9142-DDC8-9D47-883E-0E6557DD45A9}" dt="2022-12-06T18:18:07.394" v="568" actId="1076"/>
          <ac:spMkLst>
            <pc:docMk/>
            <pc:sldMk cId="2371604311" sldId="432"/>
            <ac:spMk id="6" creationId="{A0F770A7-95AD-DB23-9C85-DA2F2DF700C5}"/>
          </ac:spMkLst>
        </pc:spChg>
      </pc:sldChg>
      <pc:sldChg chg="modSp add mod">
        <pc:chgData name="ANTONINO INDELICATO" userId="78fdb576-f322-4c01-901e-05cf1ed96118" providerId="ADAL" clId="{0E7C9142-DDC8-9D47-883E-0E6557DD45A9}" dt="2022-12-06T18:20:52.807" v="646" actId="207"/>
        <pc:sldMkLst>
          <pc:docMk/>
          <pc:sldMk cId="2187688104" sldId="434"/>
        </pc:sldMkLst>
        <pc:spChg chg="mod">
          <ac:chgData name="ANTONINO INDELICATO" userId="78fdb576-f322-4c01-901e-05cf1ed96118" providerId="ADAL" clId="{0E7C9142-DDC8-9D47-883E-0E6557DD45A9}" dt="2022-12-06T18:18:24.890" v="583" actId="20577"/>
          <ac:spMkLst>
            <pc:docMk/>
            <pc:sldMk cId="2187688104" sldId="434"/>
            <ac:spMk id="4" creationId="{FB723163-183C-98F5-BF29-40BEA2446ADD}"/>
          </ac:spMkLst>
        </pc:spChg>
        <pc:spChg chg="mod">
          <ac:chgData name="ANTONINO INDELICATO" userId="78fdb576-f322-4c01-901e-05cf1ed96118" providerId="ADAL" clId="{0E7C9142-DDC8-9D47-883E-0E6557DD45A9}" dt="2022-12-06T18:20:52.807" v="646" actId="207"/>
          <ac:spMkLst>
            <pc:docMk/>
            <pc:sldMk cId="2187688104" sldId="434"/>
            <ac:spMk id="6" creationId="{BF69F612-822D-B8E9-7BE9-3E5C8DD0F391}"/>
          </ac:spMkLst>
        </pc:spChg>
      </pc:sldChg>
      <pc:sldChg chg="modSp mod">
        <pc:chgData name="ANTONINO INDELICATO" userId="78fdb576-f322-4c01-901e-05cf1ed96118" providerId="ADAL" clId="{0E7C9142-DDC8-9D47-883E-0E6557DD45A9}" dt="2022-12-06T18:48:47.936" v="652" actId="20577"/>
        <pc:sldMkLst>
          <pc:docMk/>
          <pc:sldMk cId="320023239" sldId="435"/>
        </pc:sldMkLst>
        <pc:spChg chg="mod">
          <ac:chgData name="ANTONINO INDELICATO" userId="78fdb576-f322-4c01-901e-05cf1ed96118" providerId="ADAL" clId="{0E7C9142-DDC8-9D47-883E-0E6557DD45A9}" dt="2022-12-06T18:48:47.936" v="652" actId="20577"/>
          <ac:spMkLst>
            <pc:docMk/>
            <pc:sldMk cId="320023239" sldId="435"/>
            <ac:spMk id="2" creationId="{C9A8C936-AEEB-0D23-E7A5-D171E32DA2E4}"/>
          </ac:spMkLst>
        </pc:spChg>
      </pc:sldChg>
    </pc:docChg>
  </pc:docChgLst>
  <pc:docChgLst>
    <pc:chgData name="MARTINA SORCE" userId="S::martina.sorce@you.unipa.it::d0b51e46-867e-45e7-a58d-baf55d6140d8" providerId="AD" clId="Web-{86ED3E31-5DFD-4A07-B2C3-46712C368C7F}"/>
    <pc:docChg chg="addSld delSld modSld modMainMaster">
      <pc:chgData name="MARTINA SORCE" userId="S::martina.sorce@you.unipa.it::d0b51e46-867e-45e7-a58d-baf55d6140d8" providerId="AD" clId="Web-{86ED3E31-5DFD-4A07-B2C3-46712C368C7F}" dt="2022-12-02T19:05:42.961" v="205"/>
      <pc:docMkLst>
        <pc:docMk/>
      </pc:docMkLst>
      <pc:sldChg chg="mod">
        <pc:chgData name="MARTINA SORCE" userId="S::martina.sorce@you.unipa.it::d0b51e46-867e-45e7-a58d-baf55d6140d8" providerId="AD" clId="Web-{86ED3E31-5DFD-4A07-B2C3-46712C368C7F}" dt="2022-12-02T18:02:43.420" v="30"/>
        <pc:sldMkLst>
          <pc:docMk/>
          <pc:sldMk cId="129218223" sldId="257"/>
        </pc:sldMkLst>
      </pc:sldChg>
      <pc:sldChg chg="mod">
        <pc:chgData name="MARTINA SORCE" userId="S::martina.sorce@you.unipa.it::d0b51e46-867e-45e7-a58d-baf55d6140d8" providerId="AD" clId="Web-{86ED3E31-5DFD-4A07-B2C3-46712C368C7F}" dt="2022-12-02T18:02:43.420" v="30"/>
        <pc:sldMkLst>
          <pc:docMk/>
          <pc:sldMk cId="3885885163" sldId="258"/>
        </pc:sldMkLst>
      </pc:sldChg>
      <pc:sldChg chg="mod">
        <pc:chgData name="MARTINA SORCE" userId="S::martina.sorce@you.unipa.it::d0b51e46-867e-45e7-a58d-baf55d6140d8" providerId="AD" clId="Web-{86ED3E31-5DFD-4A07-B2C3-46712C368C7F}" dt="2022-12-02T18:02:43.420" v="30"/>
        <pc:sldMkLst>
          <pc:docMk/>
          <pc:sldMk cId="3908767285" sldId="261"/>
        </pc:sldMkLst>
      </pc:sldChg>
      <pc:sldChg chg="mod">
        <pc:chgData name="MARTINA SORCE" userId="S::martina.sorce@you.unipa.it::d0b51e46-867e-45e7-a58d-baf55d6140d8" providerId="AD" clId="Web-{86ED3E31-5DFD-4A07-B2C3-46712C368C7F}" dt="2022-12-02T18:02:43.420" v="30"/>
        <pc:sldMkLst>
          <pc:docMk/>
          <pc:sldMk cId="2987733796" sldId="262"/>
        </pc:sldMkLst>
      </pc:sldChg>
      <pc:sldChg chg="mod">
        <pc:chgData name="MARTINA SORCE" userId="S::martina.sorce@you.unipa.it::d0b51e46-867e-45e7-a58d-baf55d6140d8" providerId="AD" clId="Web-{86ED3E31-5DFD-4A07-B2C3-46712C368C7F}" dt="2022-12-02T18:02:43.420" v="30"/>
        <pc:sldMkLst>
          <pc:docMk/>
          <pc:sldMk cId="1606277007" sldId="264"/>
        </pc:sldMkLst>
      </pc:sldChg>
      <pc:sldChg chg="mod">
        <pc:chgData name="MARTINA SORCE" userId="S::martina.sorce@you.unipa.it::d0b51e46-867e-45e7-a58d-baf55d6140d8" providerId="AD" clId="Web-{86ED3E31-5DFD-4A07-B2C3-46712C368C7F}" dt="2022-12-02T18:02:43.420" v="30"/>
        <pc:sldMkLst>
          <pc:docMk/>
          <pc:sldMk cId="93867194" sldId="265"/>
        </pc:sldMkLst>
      </pc:sldChg>
      <pc:sldChg chg="mod">
        <pc:chgData name="MARTINA SORCE" userId="S::martina.sorce@you.unipa.it::d0b51e46-867e-45e7-a58d-baf55d6140d8" providerId="AD" clId="Web-{86ED3E31-5DFD-4A07-B2C3-46712C368C7F}" dt="2022-12-02T18:02:43.420" v="30"/>
        <pc:sldMkLst>
          <pc:docMk/>
          <pc:sldMk cId="3848000634" sldId="267"/>
        </pc:sldMkLst>
      </pc:sldChg>
      <pc:sldChg chg="mod">
        <pc:chgData name="MARTINA SORCE" userId="S::martina.sorce@you.unipa.it::d0b51e46-867e-45e7-a58d-baf55d6140d8" providerId="AD" clId="Web-{86ED3E31-5DFD-4A07-B2C3-46712C368C7F}" dt="2022-12-02T18:02:43.420" v="30"/>
        <pc:sldMkLst>
          <pc:docMk/>
          <pc:sldMk cId="3595387731" sldId="272"/>
        </pc:sldMkLst>
      </pc:sldChg>
      <pc:sldChg chg="mod">
        <pc:chgData name="MARTINA SORCE" userId="S::martina.sorce@you.unipa.it::d0b51e46-867e-45e7-a58d-baf55d6140d8" providerId="AD" clId="Web-{86ED3E31-5DFD-4A07-B2C3-46712C368C7F}" dt="2022-12-02T18:02:43.420" v="30"/>
        <pc:sldMkLst>
          <pc:docMk/>
          <pc:sldMk cId="592785411" sldId="273"/>
        </pc:sldMkLst>
      </pc:sldChg>
      <pc:sldChg chg="mod">
        <pc:chgData name="MARTINA SORCE" userId="S::martina.sorce@you.unipa.it::d0b51e46-867e-45e7-a58d-baf55d6140d8" providerId="AD" clId="Web-{86ED3E31-5DFD-4A07-B2C3-46712C368C7F}" dt="2022-12-02T18:02:43.420" v="30"/>
        <pc:sldMkLst>
          <pc:docMk/>
          <pc:sldMk cId="2386214077" sldId="275"/>
        </pc:sldMkLst>
      </pc:sldChg>
      <pc:sldChg chg="mod">
        <pc:chgData name="MARTINA SORCE" userId="S::martina.sorce@you.unipa.it::d0b51e46-867e-45e7-a58d-baf55d6140d8" providerId="AD" clId="Web-{86ED3E31-5DFD-4A07-B2C3-46712C368C7F}" dt="2022-12-02T18:02:43.420" v="30"/>
        <pc:sldMkLst>
          <pc:docMk/>
          <pc:sldMk cId="84519204" sldId="276"/>
        </pc:sldMkLst>
      </pc:sldChg>
      <pc:sldChg chg="mod">
        <pc:chgData name="MARTINA SORCE" userId="S::martina.sorce@you.unipa.it::d0b51e46-867e-45e7-a58d-baf55d6140d8" providerId="AD" clId="Web-{86ED3E31-5DFD-4A07-B2C3-46712C368C7F}" dt="2022-12-02T18:02:43.420" v="30"/>
        <pc:sldMkLst>
          <pc:docMk/>
          <pc:sldMk cId="2841695526" sldId="278"/>
        </pc:sldMkLst>
      </pc:sldChg>
      <pc:sldChg chg="mod">
        <pc:chgData name="MARTINA SORCE" userId="S::martina.sorce@you.unipa.it::d0b51e46-867e-45e7-a58d-baf55d6140d8" providerId="AD" clId="Web-{86ED3E31-5DFD-4A07-B2C3-46712C368C7F}" dt="2022-12-02T18:02:43.420" v="30"/>
        <pc:sldMkLst>
          <pc:docMk/>
          <pc:sldMk cId="1587205908" sldId="279"/>
        </pc:sldMkLst>
      </pc:sldChg>
      <pc:sldChg chg="mod">
        <pc:chgData name="MARTINA SORCE" userId="S::martina.sorce@you.unipa.it::d0b51e46-867e-45e7-a58d-baf55d6140d8" providerId="AD" clId="Web-{86ED3E31-5DFD-4A07-B2C3-46712C368C7F}" dt="2022-12-02T18:02:43.420" v="30"/>
        <pc:sldMkLst>
          <pc:docMk/>
          <pc:sldMk cId="3865131210" sldId="280"/>
        </pc:sldMkLst>
      </pc:sldChg>
      <pc:sldChg chg="mod">
        <pc:chgData name="MARTINA SORCE" userId="S::martina.sorce@you.unipa.it::d0b51e46-867e-45e7-a58d-baf55d6140d8" providerId="AD" clId="Web-{86ED3E31-5DFD-4A07-B2C3-46712C368C7F}" dt="2022-12-02T18:02:43.420" v="30"/>
        <pc:sldMkLst>
          <pc:docMk/>
          <pc:sldMk cId="1780784591" sldId="281"/>
        </pc:sldMkLst>
      </pc:sldChg>
      <pc:sldChg chg="mod">
        <pc:chgData name="MARTINA SORCE" userId="S::martina.sorce@you.unipa.it::d0b51e46-867e-45e7-a58d-baf55d6140d8" providerId="AD" clId="Web-{86ED3E31-5DFD-4A07-B2C3-46712C368C7F}" dt="2022-12-02T18:02:43.420" v="30"/>
        <pc:sldMkLst>
          <pc:docMk/>
          <pc:sldMk cId="115129249" sldId="284"/>
        </pc:sldMkLst>
      </pc:sldChg>
      <pc:sldChg chg="mod">
        <pc:chgData name="MARTINA SORCE" userId="S::martina.sorce@you.unipa.it::d0b51e46-867e-45e7-a58d-baf55d6140d8" providerId="AD" clId="Web-{86ED3E31-5DFD-4A07-B2C3-46712C368C7F}" dt="2022-12-02T18:02:43.420" v="30"/>
        <pc:sldMkLst>
          <pc:docMk/>
          <pc:sldMk cId="3841298906" sldId="285"/>
        </pc:sldMkLst>
      </pc:sldChg>
      <pc:sldChg chg="mod">
        <pc:chgData name="MARTINA SORCE" userId="S::martina.sorce@you.unipa.it::d0b51e46-867e-45e7-a58d-baf55d6140d8" providerId="AD" clId="Web-{86ED3E31-5DFD-4A07-B2C3-46712C368C7F}" dt="2022-12-02T18:02:43.420" v="30"/>
        <pc:sldMkLst>
          <pc:docMk/>
          <pc:sldMk cId="3223020397" sldId="351"/>
        </pc:sldMkLst>
      </pc:sldChg>
      <pc:sldChg chg="mod">
        <pc:chgData name="MARTINA SORCE" userId="S::martina.sorce@you.unipa.it::d0b51e46-867e-45e7-a58d-baf55d6140d8" providerId="AD" clId="Web-{86ED3E31-5DFD-4A07-B2C3-46712C368C7F}" dt="2022-12-02T18:02:43.420" v="30"/>
        <pc:sldMkLst>
          <pc:docMk/>
          <pc:sldMk cId="899021128" sldId="352"/>
        </pc:sldMkLst>
      </pc:sldChg>
      <pc:sldChg chg="mod">
        <pc:chgData name="MARTINA SORCE" userId="S::martina.sorce@you.unipa.it::d0b51e46-867e-45e7-a58d-baf55d6140d8" providerId="AD" clId="Web-{86ED3E31-5DFD-4A07-B2C3-46712C368C7F}" dt="2022-12-02T18:02:43.420" v="30"/>
        <pc:sldMkLst>
          <pc:docMk/>
          <pc:sldMk cId="590002618" sldId="353"/>
        </pc:sldMkLst>
      </pc:sldChg>
      <pc:sldChg chg="mod">
        <pc:chgData name="MARTINA SORCE" userId="S::martina.sorce@you.unipa.it::d0b51e46-867e-45e7-a58d-baf55d6140d8" providerId="AD" clId="Web-{86ED3E31-5DFD-4A07-B2C3-46712C368C7F}" dt="2022-12-02T18:02:43.420" v="30"/>
        <pc:sldMkLst>
          <pc:docMk/>
          <pc:sldMk cId="1355024006" sldId="354"/>
        </pc:sldMkLst>
      </pc:sldChg>
      <pc:sldChg chg="mod">
        <pc:chgData name="MARTINA SORCE" userId="S::martina.sorce@you.unipa.it::d0b51e46-867e-45e7-a58d-baf55d6140d8" providerId="AD" clId="Web-{86ED3E31-5DFD-4A07-B2C3-46712C368C7F}" dt="2022-12-02T18:02:43.420" v="30"/>
        <pc:sldMkLst>
          <pc:docMk/>
          <pc:sldMk cId="984760747" sldId="355"/>
        </pc:sldMkLst>
      </pc:sldChg>
      <pc:sldChg chg="mod">
        <pc:chgData name="MARTINA SORCE" userId="S::martina.sorce@you.unipa.it::d0b51e46-867e-45e7-a58d-baf55d6140d8" providerId="AD" clId="Web-{86ED3E31-5DFD-4A07-B2C3-46712C368C7F}" dt="2022-12-02T18:02:43.420" v="30"/>
        <pc:sldMkLst>
          <pc:docMk/>
          <pc:sldMk cId="1788722803" sldId="356"/>
        </pc:sldMkLst>
      </pc:sldChg>
      <pc:sldChg chg="mod">
        <pc:chgData name="MARTINA SORCE" userId="S::martina.sorce@you.unipa.it::d0b51e46-867e-45e7-a58d-baf55d6140d8" providerId="AD" clId="Web-{86ED3E31-5DFD-4A07-B2C3-46712C368C7F}" dt="2022-12-02T18:02:43.420" v="30"/>
        <pc:sldMkLst>
          <pc:docMk/>
          <pc:sldMk cId="3024022230" sldId="359"/>
        </pc:sldMkLst>
      </pc:sldChg>
      <pc:sldChg chg="mod">
        <pc:chgData name="MARTINA SORCE" userId="S::martina.sorce@you.unipa.it::d0b51e46-867e-45e7-a58d-baf55d6140d8" providerId="AD" clId="Web-{86ED3E31-5DFD-4A07-B2C3-46712C368C7F}" dt="2022-12-02T18:02:43.420" v="30"/>
        <pc:sldMkLst>
          <pc:docMk/>
          <pc:sldMk cId="2743690652" sldId="360"/>
        </pc:sldMkLst>
      </pc:sldChg>
      <pc:sldChg chg="mod">
        <pc:chgData name="MARTINA SORCE" userId="S::martina.sorce@you.unipa.it::d0b51e46-867e-45e7-a58d-baf55d6140d8" providerId="AD" clId="Web-{86ED3E31-5DFD-4A07-B2C3-46712C368C7F}" dt="2022-12-02T18:02:43.420" v="30"/>
        <pc:sldMkLst>
          <pc:docMk/>
          <pc:sldMk cId="1087905179" sldId="364"/>
        </pc:sldMkLst>
      </pc:sldChg>
      <pc:sldChg chg="mod">
        <pc:chgData name="MARTINA SORCE" userId="S::martina.sorce@you.unipa.it::d0b51e46-867e-45e7-a58d-baf55d6140d8" providerId="AD" clId="Web-{86ED3E31-5DFD-4A07-B2C3-46712C368C7F}" dt="2022-12-02T18:02:43.420" v="30"/>
        <pc:sldMkLst>
          <pc:docMk/>
          <pc:sldMk cId="473837762" sldId="365"/>
        </pc:sldMkLst>
      </pc:sldChg>
      <pc:sldChg chg="mod">
        <pc:chgData name="MARTINA SORCE" userId="S::martina.sorce@you.unipa.it::d0b51e46-867e-45e7-a58d-baf55d6140d8" providerId="AD" clId="Web-{86ED3E31-5DFD-4A07-B2C3-46712C368C7F}" dt="2022-12-02T18:02:43.420" v="30"/>
        <pc:sldMkLst>
          <pc:docMk/>
          <pc:sldMk cId="144469683" sldId="367"/>
        </pc:sldMkLst>
      </pc:sldChg>
      <pc:sldChg chg="mod">
        <pc:chgData name="MARTINA SORCE" userId="S::martina.sorce@you.unipa.it::d0b51e46-867e-45e7-a58d-baf55d6140d8" providerId="AD" clId="Web-{86ED3E31-5DFD-4A07-B2C3-46712C368C7F}" dt="2022-12-02T18:02:43.420" v="30"/>
        <pc:sldMkLst>
          <pc:docMk/>
          <pc:sldMk cId="2116936897" sldId="370"/>
        </pc:sldMkLst>
      </pc:sldChg>
      <pc:sldChg chg="mod">
        <pc:chgData name="MARTINA SORCE" userId="S::martina.sorce@you.unipa.it::d0b51e46-867e-45e7-a58d-baf55d6140d8" providerId="AD" clId="Web-{86ED3E31-5DFD-4A07-B2C3-46712C368C7F}" dt="2022-12-02T18:02:43.420" v="30"/>
        <pc:sldMkLst>
          <pc:docMk/>
          <pc:sldMk cId="1963542414" sldId="371"/>
        </pc:sldMkLst>
      </pc:sldChg>
      <pc:sldChg chg="mod">
        <pc:chgData name="MARTINA SORCE" userId="S::martina.sorce@you.unipa.it::d0b51e46-867e-45e7-a58d-baf55d6140d8" providerId="AD" clId="Web-{86ED3E31-5DFD-4A07-B2C3-46712C368C7F}" dt="2022-12-02T18:02:43.420" v="30"/>
        <pc:sldMkLst>
          <pc:docMk/>
          <pc:sldMk cId="4244719618" sldId="373"/>
        </pc:sldMkLst>
      </pc:sldChg>
      <pc:sldChg chg="mod">
        <pc:chgData name="MARTINA SORCE" userId="S::martina.sorce@you.unipa.it::d0b51e46-867e-45e7-a58d-baf55d6140d8" providerId="AD" clId="Web-{86ED3E31-5DFD-4A07-B2C3-46712C368C7F}" dt="2022-12-02T18:02:43.420" v="30"/>
        <pc:sldMkLst>
          <pc:docMk/>
          <pc:sldMk cId="1260832862" sldId="374"/>
        </pc:sldMkLst>
      </pc:sldChg>
      <pc:sldChg chg="mod">
        <pc:chgData name="MARTINA SORCE" userId="S::martina.sorce@you.unipa.it::d0b51e46-867e-45e7-a58d-baf55d6140d8" providerId="AD" clId="Web-{86ED3E31-5DFD-4A07-B2C3-46712C368C7F}" dt="2022-12-02T18:02:43.420" v="30"/>
        <pc:sldMkLst>
          <pc:docMk/>
          <pc:sldMk cId="4024587647" sldId="375"/>
        </pc:sldMkLst>
      </pc:sldChg>
      <pc:sldChg chg="mod">
        <pc:chgData name="MARTINA SORCE" userId="S::martina.sorce@you.unipa.it::d0b51e46-867e-45e7-a58d-baf55d6140d8" providerId="AD" clId="Web-{86ED3E31-5DFD-4A07-B2C3-46712C368C7F}" dt="2022-12-02T18:02:43.420" v="30"/>
        <pc:sldMkLst>
          <pc:docMk/>
          <pc:sldMk cId="1393982144" sldId="376"/>
        </pc:sldMkLst>
      </pc:sldChg>
      <pc:sldChg chg="modSp mod">
        <pc:chgData name="MARTINA SORCE" userId="S::martina.sorce@you.unipa.it::d0b51e46-867e-45e7-a58d-baf55d6140d8" providerId="AD" clId="Web-{86ED3E31-5DFD-4A07-B2C3-46712C368C7F}" dt="2022-12-02T18:42:46.439" v="152"/>
        <pc:sldMkLst>
          <pc:docMk/>
          <pc:sldMk cId="2348327067" sldId="377"/>
        </pc:sldMkLst>
        <pc:graphicFrameChg chg="modGraphic">
          <ac:chgData name="MARTINA SORCE" userId="S::martina.sorce@you.unipa.it::d0b51e46-867e-45e7-a58d-baf55d6140d8" providerId="AD" clId="Web-{86ED3E31-5DFD-4A07-B2C3-46712C368C7F}" dt="2022-12-02T18:42:46.439" v="152"/>
          <ac:graphicFrameMkLst>
            <pc:docMk/>
            <pc:sldMk cId="2348327067" sldId="377"/>
            <ac:graphicFrameMk id="3" creationId="{92D18EE0-3A45-FF51-8AD1-4FF32C898320}"/>
          </ac:graphicFrameMkLst>
        </pc:graphicFrameChg>
      </pc:sldChg>
      <pc:sldChg chg="addSp delSp modSp add del mod replId setBg">
        <pc:chgData name="MARTINA SORCE" userId="S::martina.sorce@you.unipa.it::d0b51e46-867e-45e7-a58d-baf55d6140d8" providerId="AD" clId="Web-{86ED3E31-5DFD-4A07-B2C3-46712C368C7F}" dt="2022-12-02T18:03:47.344" v="54"/>
        <pc:sldMkLst>
          <pc:docMk/>
          <pc:sldMk cId="2326967848" sldId="378"/>
        </pc:sldMkLst>
        <pc:spChg chg="del">
          <ac:chgData name="MARTINA SORCE" userId="S::martina.sorce@you.unipa.it::d0b51e46-867e-45e7-a58d-baf55d6140d8" providerId="AD" clId="Web-{86ED3E31-5DFD-4A07-B2C3-46712C368C7F}" dt="2022-12-02T18:00:37.808" v="3"/>
          <ac:spMkLst>
            <pc:docMk/>
            <pc:sldMk cId="2326967848" sldId="378"/>
            <ac:spMk id="2" creationId="{1693369D-6136-7674-FDC6-ABB2CE9652CC}"/>
          </ac:spMkLst>
        </pc:spChg>
        <pc:spChg chg="del">
          <ac:chgData name="MARTINA SORCE" userId="S::martina.sorce@you.unipa.it::d0b51e46-867e-45e7-a58d-baf55d6140d8" providerId="AD" clId="Web-{86ED3E31-5DFD-4A07-B2C3-46712C368C7F}" dt="2022-12-02T18:00:17.511" v="1"/>
          <ac:spMkLst>
            <pc:docMk/>
            <pc:sldMk cId="2326967848" sldId="378"/>
            <ac:spMk id="3" creationId="{901BCCBD-356F-79B5-9046-1717393C1697}"/>
          </ac:spMkLst>
        </pc:spChg>
        <pc:spChg chg="mod ord">
          <ac:chgData name="MARTINA SORCE" userId="S::martina.sorce@you.unipa.it::d0b51e46-867e-45e7-a58d-baf55d6140d8" providerId="AD" clId="Web-{86ED3E31-5DFD-4A07-B2C3-46712C368C7F}" dt="2022-12-02T18:03:35.203" v="53"/>
          <ac:spMkLst>
            <pc:docMk/>
            <pc:sldMk cId="2326967848" sldId="378"/>
            <ac:spMk id="4" creationId="{84D4BF6D-B8BE-8442-D181-53BF5E785763}"/>
          </ac:spMkLst>
        </pc:spChg>
        <pc:spChg chg="del">
          <ac:chgData name="MARTINA SORCE" userId="S::martina.sorce@you.unipa.it::d0b51e46-867e-45e7-a58d-baf55d6140d8" providerId="AD" clId="Web-{86ED3E31-5DFD-4A07-B2C3-46712C368C7F}" dt="2022-12-02T18:00:19.527" v="2"/>
          <ac:spMkLst>
            <pc:docMk/>
            <pc:sldMk cId="2326967848" sldId="378"/>
            <ac:spMk id="5" creationId="{8435FB6C-F9C1-F6D4-7B27-07D66D0E63A4}"/>
          </ac:spMkLst>
        </pc:spChg>
        <pc:spChg chg="add del">
          <ac:chgData name="MARTINA SORCE" userId="S::martina.sorce@you.unipa.it::d0b51e46-867e-45e7-a58d-baf55d6140d8" providerId="AD" clId="Web-{86ED3E31-5DFD-4A07-B2C3-46712C368C7F}" dt="2022-12-02T18:01:07.778" v="8"/>
          <ac:spMkLst>
            <pc:docMk/>
            <pc:sldMk cId="2326967848" sldId="378"/>
            <ac:spMk id="11" creationId="{19D32F93-50AC-4C46-A5DB-291C60DDB7BD}"/>
          </ac:spMkLst>
        </pc:spChg>
        <pc:spChg chg="add del">
          <ac:chgData name="MARTINA SORCE" userId="S::martina.sorce@you.unipa.it::d0b51e46-867e-45e7-a58d-baf55d6140d8" providerId="AD" clId="Web-{86ED3E31-5DFD-4A07-B2C3-46712C368C7F}" dt="2022-12-02T18:01:07.778" v="8"/>
          <ac:spMkLst>
            <pc:docMk/>
            <pc:sldMk cId="2326967848" sldId="378"/>
            <ac:spMk id="13" creationId="{827DC2C4-B485-428A-BF4A-472D2967F47F}"/>
          </ac:spMkLst>
        </pc:spChg>
        <pc:spChg chg="add del">
          <ac:chgData name="MARTINA SORCE" userId="S::martina.sorce@you.unipa.it::d0b51e46-867e-45e7-a58d-baf55d6140d8" providerId="AD" clId="Web-{86ED3E31-5DFD-4A07-B2C3-46712C368C7F}" dt="2022-12-02T18:01:07.778" v="8"/>
          <ac:spMkLst>
            <pc:docMk/>
            <pc:sldMk cId="2326967848" sldId="378"/>
            <ac:spMk id="15" creationId="{EE04B5EB-F158-4507-90DD-BD23620C7CC9}"/>
          </ac:spMkLst>
        </pc:spChg>
        <pc:spChg chg="add del">
          <ac:chgData name="MARTINA SORCE" userId="S::martina.sorce@you.unipa.it::d0b51e46-867e-45e7-a58d-baf55d6140d8" providerId="AD" clId="Web-{86ED3E31-5DFD-4A07-B2C3-46712C368C7F}" dt="2022-12-02T18:01:22.090" v="14"/>
          <ac:spMkLst>
            <pc:docMk/>
            <pc:sldMk cId="2326967848" sldId="378"/>
            <ac:spMk id="17" creationId="{6D6E3EFD-925A-40CD-8E14-FDD4E6DDC686}"/>
          </ac:spMkLst>
        </pc:spChg>
        <pc:spChg chg="add del">
          <ac:chgData name="MARTINA SORCE" userId="S::martina.sorce@you.unipa.it::d0b51e46-867e-45e7-a58d-baf55d6140d8" providerId="AD" clId="Web-{86ED3E31-5DFD-4A07-B2C3-46712C368C7F}" dt="2022-12-02T18:01:22.090" v="14"/>
          <ac:spMkLst>
            <pc:docMk/>
            <pc:sldMk cId="2326967848" sldId="378"/>
            <ac:spMk id="19" creationId="{3A91C067-F707-44D1-A9C2-9913E6ADC689}"/>
          </ac:spMkLst>
        </pc:spChg>
        <pc:spChg chg="add del">
          <ac:chgData name="MARTINA SORCE" userId="S::martina.sorce@you.unipa.it::d0b51e46-867e-45e7-a58d-baf55d6140d8" providerId="AD" clId="Web-{86ED3E31-5DFD-4A07-B2C3-46712C368C7F}" dt="2022-12-02T18:01:15.590" v="10"/>
          <ac:spMkLst>
            <pc:docMk/>
            <pc:sldMk cId="2326967848" sldId="378"/>
            <ac:spMk id="20" creationId="{23D09407-53BC-485E-B4CE-BC5E4FC4B25B}"/>
          </ac:spMkLst>
        </pc:spChg>
        <pc:spChg chg="add del">
          <ac:chgData name="MARTINA SORCE" userId="S::martina.sorce@you.unipa.it::d0b51e46-867e-45e7-a58d-baf55d6140d8" providerId="AD" clId="Web-{86ED3E31-5DFD-4A07-B2C3-46712C368C7F}" dt="2022-12-02T18:01:22.090" v="14"/>
          <ac:spMkLst>
            <pc:docMk/>
            <pc:sldMk cId="2326967848" sldId="378"/>
            <ac:spMk id="23" creationId="{2D5CC4CB-7B78-480A-A0AE-A8A35C08E190}"/>
          </ac:spMkLst>
        </pc:spChg>
        <pc:spChg chg="add del">
          <ac:chgData name="MARTINA SORCE" userId="S::martina.sorce@you.unipa.it::d0b51e46-867e-45e7-a58d-baf55d6140d8" providerId="AD" clId="Web-{86ED3E31-5DFD-4A07-B2C3-46712C368C7F}" dt="2022-12-02T18:01:22.090" v="14"/>
          <ac:spMkLst>
            <pc:docMk/>
            <pc:sldMk cId="2326967848" sldId="378"/>
            <ac:spMk id="25" creationId="{DC580C66-5435-4F00-873E-679D3D5049C0}"/>
          </ac:spMkLst>
        </pc:spChg>
        <pc:spChg chg="add del">
          <ac:chgData name="MARTINA SORCE" userId="S::martina.sorce@you.unipa.it::d0b51e46-867e-45e7-a58d-baf55d6140d8" providerId="AD" clId="Web-{86ED3E31-5DFD-4A07-B2C3-46712C368C7F}" dt="2022-12-02T18:01:15.590" v="10"/>
          <ac:spMkLst>
            <pc:docMk/>
            <pc:sldMk cId="2326967848" sldId="378"/>
            <ac:spMk id="26" creationId="{921DB988-49FC-4608-B0A2-E2F3A4019041}"/>
          </ac:spMkLst>
        </pc:spChg>
        <pc:spChg chg="add del">
          <ac:chgData name="MARTINA SORCE" userId="S::martina.sorce@you.unipa.it::d0b51e46-867e-45e7-a58d-baf55d6140d8" providerId="AD" clId="Web-{86ED3E31-5DFD-4A07-B2C3-46712C368C7F}" dt="2022-12-02T18:01:19.450" v="12"/>
          <ac:spMkLst>
            <pc:docMk/>
            <pc:sldMk cId="2326967848" sldId="378"/>
            <ac:spMk id="33" creationId="{5327CD12-A6CF-489C-ADCF-17D7E56C7B0A}"/>
          </ac:spMkLst>
        </pc:spChg>
        <pc:spChg chg="add del">
          <ac:chgData name="MARTINA SORCE" userId="S::martina.sorce@you.unipa.it::d0b51e46-867e-45e7-a58d-baf55d6140d8" providerId="AD" clId="Web-{86ED3E31-5DFD-4A07-B2C3-46712C368C7F}" dt="2022-12-02T18:01:19.450" v="12"/>
          <ac:spMkLst>
            <pc:docMk/>
            <pc:sldMk cId="2326967848" sldId="378"/>
            <ac:spMk id="38" creationId="{D2019510-1F68-48FE-8C72-905BF558266F}"/>
          </ac:spMkLst>
        </pc:spChg>
        <pc:spChg chg="add del">
          <ac:chgData name="MARTINA SORCE" userId="S::martina.sorce@you.unipa.it::d0b51e46-867e-45e7-a58d-baf55d6140d8" providerId="AD" clId="Web-{86ED3E31-5DFD-4A07-B2C3-46712C368C7F}" dt="2022-12-02T18:01:22.090" v="14"/>
          <ac:spMkLst>
            <pc:docMk/>
            <pc:sldMk cId="2326967848" sldId="378"/>
            <ac:spMk id="45" creationId="{C83F9D7D-8B7D-49DF-AA94-0A9A8D671027}"/>
          </ac:spMkLst>
        </pc:spChg>
        <pc:spChg chg="add del">
          <ac:chgData name="MARTINA SORCE" userId="S::martina.sorce@you.unipa.it::d0b51e46-867e-45e7-a58d-baf55d6140d8" providerId="AD" clId="Web-{86ED3E31-5DFD-4A07-B2C3-46712C368C7F}" dt="2022-12-02T18:01:22.090" v="14"/>
          <ac:spMkLst>
            <pc:docMk/>
            <pc:sldMk cId="2326967848" sldId="378"/>
            <ac:spMk id="46" creationId="{5707F116-8EC0-4822-9067-186AC8C96EB8}"/>
          </ac:spMkLst>
        </pc:spChg>
        <pc:spChg chg="add del">
          <ac:chgData name="MARTINA SORCE" userId="S::martina.sorce@you.unipa.it::d0b51e46-867e-45e7-a58d-baf55d6140d8" providerId="AD" clId="Web-{86ED3E31-5DFD-4A07-B2C3-46712C368C7F}" dt="2022-12-02T18:01:22.090" v="14"/>
          <ac:spMkLst>
            <pc:docMk/>
            <pc:sldMk cId="2326967848" sldId="378"/>
            <ac:spMk id="47" creationId="{49F1A7E4-819D-4D21-8E8B-32671A9F9853}"/>
          </ac:spMkLst>
        </pc:spChg>
        <pc:spChg chg="add del">
          <ac:chgData name="MARTINA SORCE" userId="S::martina.sorce@you.unipa.it::d0b51e46-867e-45e7-a58d-baf55d6140d8" providerId="AD" clId="Web-{86ED3E31-5DFD-4A07-B2C3-46712C368C7F}" dt="2022-12-02T18:01:22.090" v="14"/>
          <ac:spMkLst>
            <pc:docMk/>
            <pc:sldMk cId="2326967848" sldId="378"/>
            <ac:spMk id="48" creationId="{52329D9A-3D48-4B69-939D-2A480F14786F}"/>
          </ac:spMkLst>
        </pc:spChg>
        <pc:spChg chg="add del">
          <ac:chgData name="MARTINA SORCE" userId="S::martina.sorce@you.unipa.it::d0b51e46-867e-45e7-a58d-baf55d6140d8" providerId="AD" clId="Web-{86ED3E31-5DFD-4A07-B2C3-46712C368C7F}" dt="2022-12-02T18:01:22.090" v="14"/>
          <ac:spMkLst>
            <pc:docMk/>
            <pc:sldMk cId="2326967848" sldId="378"/>
            <ac:spMk id="49" creationId="{B4AFD177-1A38-4FAE-87D4-840AE22C861C}"/>
          </ac:spMkLst>
        </pc:spChg>
        <pc:spChg chg="add del">
          <ac:chgData name="MARTINA SORCE" userId="S::martina.sorce@you.unipa.it::d0b51e46-867e-45e7-a58d-baf55d6140d8" providerId="AD" clId="Web-{86ED3E31-5DFD-4A07-B2C3-46712C368C7F}" dt="2022-12-02T18:01:30.513" v="16"/>
          <ac:spMkLst>
            <pc:docMk/>
            <pc:sldMk cId="2326967848" sldId="378"/>
            <ac:spMk id="51" creationId="{50D1D739-EDC4-4BE6-A073-9B157E1F9069}"/>
          </ac:spMkLst>
        </pc:spChg>
        <pc:spChg chg="add del">
          <ac:chgData name="MARTINA SORCE" userId="S::martina.sorce@you.unipa.it::d0b51e46-867e-45e7-a58d-baf55d6140d8" providerId="AD" clId="Web-{86ED3E31-5DFD-4A07-B2C3-46712C368C7F}" dt="2022-12-02T18:01:30.513" v="16"/>
          <ac:spMkLst>
            <pc:docMk/>
            <pc:sldMk cId="2326967848" sldId="378"/>
            <ac:spMk id="52" creationId="{6CDD35A4-E546-4AF3-A8B9-AC24C5C9FA70}"/>
          </ac:spMkLst>
        </pc:spChg>
        <pc:spChg chg="add del">
          <ac:chgData name="MARTINA SORCE" userId="S::martina.sorce@you.unipa.it::d0b51e46-867e-45e7-a58d-baf55d6140d8" providerId="AD" clId="Web-{86ED3E31-5DFD-4A07-B2C3-46712C368C7F}" dt="2022-12-02T18:01:39.153" v="18"/>
          <ac:spMkLst>
            <pc:docMk/>
            <pc:sldMk cId="2326967848" sldId="378"/>
            <ac:spMk id="54" creationId="{93245F62-CCC4-49E4-B95B-EA6C1E790510}"/>
          </ac:spMkLst>
        </pc:spChg>
        <pc:spChg chg="add del">
          <ac:chgData name="MARTINA SORCE" userId="S::martina.sorce@you.unipa.it::d0b51e46-867e-45e7-a58d-baf55d6140d8" providerId="AD" clId="Web-{86ED3E31-5DFD-4A07-B2C3-46712C368C7F}" dt="2022-12-02T18:01:39.153" v="18"/>
          <ac:spMkLst>
            <pc:docMk/>
            <pc:sldMk cId="2326967848" sldId="378"/>
            <ac:spMk id="55" creationId="{E6C0DD6B-6AA3-448F-9B99-8386295BC1B4}"/>
          </ac:spMkLst>
        </pc:spChg>
        <pc:spChg chg="add del">
          <ac:chgData name="MARTINA SORCE" userId="S::martina.sorce@you.unipa.it::d0b51e46-867e-45e7-a58d-baf55d6140d8" providerId="AD" clId="Web-{86ED3E31-5DFD-4A07-B2C3-46712C368C7F}" dt="2022-12-02T18:01:40.216" v="20"/>
          <ac:spMkLst>
            <pc:docMk/>
            <pc:sldMk cId="2326967848" sldId="378"/>
            <ac:spMk id="57" creationId="{19D32F93-50AC-4C46-A5DB-291C60DDB7BD}"/>
          </ac:spMkLst>
        </pc:spChg>
        <pc:spChg chg="add del">
          <ac:chgData name="MARTINA SORCE" userId="S::martina.sorce@you.unipa.it::d0b51e46-867e-45e7-a58d-baf55d6140d8" providerId="AD" clId="Web-{86ED3E31-5DFD-4A07-B2C3-46712C368C7F}" dt="2022-12-02T18:01:40.216" v="20"/>
          <ac:spMkLst>
            <pc:docMk/>
            <pc:sldMk cId="2326967848" sldId="378"/>
            <ac:spMk id="58" creationId="{827DC2C4-B485-428A-BF4A-472D2967F47F}"/>
          </ac:spMkLst>
        </pc:spChg>
        <pc:spChg chg="add del">
          <ac:chgData name="MARTINA SORCE" userId="S::martina.sorce@you.unipa.it::d0b51e46-867e-45e7-a58d-baf55d6140d8" providerId="AD" clId="Web-{86ED3E31-5DFD-4A07-B2C3-46712C368C7F}" dt="2022-12-02T18:01:40.216" v="20"/>
          <ac:spMkLst>
            <pc:docMk/>
            <pc:sldMk cId="2326967848" sldId="378"/>
            <ac:spMk id="59" creationId="{EE04B5EB-F158-4507-90DD-BD23620C7CC9}"/>
          </ac:spMkLst>
        </pc:spChg>
        <pc:spChg chg="add del">
          <ac:chgData name="MARTINA SORCE" userId="S::martina.sorce@you.unipa.it::d0b51e46-867e-45e7-a58d-baf55d6140d8" providerId="AD" clId="Web-{86ED3E31-5DFD-4A07-B2C3-46712C368C7F}" dt="2022-12-02T18:01:57.529" v="22"/>
          <ac:spMkLst>
            <pc:docMk/>
            <pc:sldMk cId="2326967848" sldId="378"/>
            <ac:spMk id="61" creationId="{23D09407-53BC-485E-B4CE-BC5E4FC4B25B}"/>
          </ac:spMkLst>
        </pc:spChg>
        <pc:spChg chg="add del">
          <ac:chgData name="MARTINA SORCE" userId="S::martina.sorce@you.unipa.it::d0b51e46-867e-45e7-a58d-baf55d6140d8" providerId="AD" clId="Web-{86ED3E31-5DFD-4A07-B2C3-46712C368C7F}" dt="2022-12-02T18:01:57.529" v="22"/>
          <ac:spMkLst>
            <pc:docMk/>
            <pc:sldMk cId="2326967848" sldId="378"/>
            <ac:spMk id="62" creationId="{921DB988-49FC-4608-B0A2-E2F3A4019041}"/>
          </ac:spMkLst>
        </pc:spChg>
        <pc:spChg chg="add del">
          <ac:chgData name="MARTINA SORCE" userId="S::martina.sorce@you.unipa.it::d0b51e46-867e-45e7-a58d-baf55d6140d8" providerId="AD" clId="Web-{86ED3E31-5DFD-4A07-B2C3-46712C368C7F}" dt="2022-12-02T18:02:00.216" v="24"/>
          <ac:spMkLst>
            <pc:docMk/>
            <pc:sldMk cId="2326967848" sldId="378"/>
            <ac:spMk id="70" creationId="{33ADEAE5-B080-4DEC-819A-00E41A93F881}"/>
          </ac:spMkLst>
        </pc:spChg>
        <pc:spChg chg="add del">
          <ac:chgData name="MARTINA SORCE" userId="S::martina.sorce@you.unipa.it::d0b51e46-867e-45e7-a58d-baf55d6140d8" providerId="AD" clId="Web-{86ED3E31-5DFD-4A07-B2C3-46712C368C7F}" dt="2022-12-02T18:02:00.216" v="24"/>
          <ac:spMkLst>
            <pc:docMk/>
            <pc:sldMk cId="2326967848" sldId="378"/>
            <ac:spMk id="71" creationId="{D9FB580A-BA0E-4D5E-90F4-C42767A78389}"/>
          </ac:spMkLst>
        </pc:spChg>
        <pc:spChg chg="add del">
          <ac:chgData name="MARTINA SORCE" userId="S::martina.sorce@you.unipa.it::d0b51e46-867e-45e7-a58d-baf55d6140d8" providerId="AD" clId="Web-{86ED3E31-5DFD-4A07-B2C3-46712C368C7F}" dt="2022-12-02T18:02:03.091" v="26"/>
          <ac:spMkLst>
            <pc:docMk/>
            <pc:sldMk cId="2326967848" sldId="378"/>
            <ac:spMk id="73" creationId="{93245F62-CCC4-49E4-B95B-EA6C1E790510}"/>
          </ac:spMkLst>
        </pc:spChg>
        <pc:spChg chg="add del">
          <ac:chgData name="MARTINA SORCE" userId="S::martina.sorce@you.unipa.it::d0b51e46-867e-45e7-a58d-baf55d6140d8" providerId="AD" clId="Web-{86ED3E31-5DFD-4A07-B2C3-46712C368C7F}" dt="2022-12-02T18:02:03.091" v="26"/>
          <ac:spMkLst>
            <pc:docMk/>
            <pc:sldMk cId="2326967848" sldId="378"/>
            <ac:spMk id="74" creationId="{E6C0DD6B-6AA3-448F-9B99-8386295BC1B4}"/>
          </ac:spMkLst>
        </pc:spChg>
        <pc:spChg chg="add del">
          <ac:chgData name="MARTINA SORCE" userId="S::martina.sorce@you.unipa.it::d0b51e46-867e-45e7-a58d-baf55d6140d8" providerId="AD" clId="Web-{86ED3E31-5DFD-4A07-B2C3-46712C368C7F}" dt="2022-12-02T18:03:06.780" v="36"/>
          <ac:spMkLst>
            <pc:docMk/>
            <pc:sldMk cId="2326967848" sldId="378"/>
            <ac:spMk id="76" creationId="{23D09407-53BC-485E-B4CE-BC5E4FC4B25B}"/>
          </ac:spMkLst>
        </pc:spChg>
        <pc:spChg chg="add del">
          <ac:chgData name="MARTINA SORCE" userId="S::martina.sorce@you.unipa.it::d0b51e46-867e-45e7-a58d-baf55d6140d8" providerId="AD" clId="Web-{86ED3E31-5DFD-4A07-B2C3-46712C368C7F}" dt="2022-12-02T18:03:06.780" v="36"/>
          <ac:spMkLst>
            <pc:docMk/>
            <pc:sldMk cId="2326967848" sldId="378"/>
            <ac:spMk id="77" creationId="{921DB988-49FC-4608-B0A2-E2F3A4019041}"/>
          </ac:spMkLst>
        </pc:spChg>
        <pc:spChg chg="add del">
          <ac:chgData name="MARTINA SORCE" userId="S::martina.sorce@you.unipa.it::d0b51e46-867e-45e7-a58d-baf55d6140d8" providerId="AD" clId="Web-{86ED3E31-5DFD-4A07-B2C3-46712C368C7F}" dt="2022-12-02T18:03:04.030" v="33"/>
          <ac:spMkLst>
            <pc:docMk/>
            <pc:sldMk cId="2326967848" sldId="378"/>
            <ac:spMk id="88" creationId="{D0461F72-A27E-48C5-A99A-B5EEDA7456F9}"/>
          </ac:spMkLst>
        </pc:spChg>
        <pc:spChg chg="add del">
          <ac:chgData name="MARTINA SORCE" userId="S::martina.sorce@you.unipa.it::d0b51e46-867e-45e7-a58d-baf55d6140d8" providerId="AD" clId="Web-{86ED3E31-5DFD-4A07-B2C3-46712C368C7F}" dt="2022-12-02T18:03:04.030" v="33"/>
          <ac:spMkLst>
            <pc:docMk/>
            <pc:sldMk cId="2326967848" sldId="378"/>
            <ac:spMk id="90" creationId="{DF382E8D-312B-4792-A211-0BDE37F6F5F7}"/>
          </ac:spMkLst>
        </pc:spChg>
        <pc:spChg chg="add del">
          <ac:chgData name="MARTINA SORCE" userId="S::martina.sorce@you.unipa.it::d0b51e46-867e-45e7-a58d-baf55d6140d8" providerId="AD" clId="Web-{86ED3E31-5DFD-4A07-B2C3-46712C368C7F}" dt="2022-12-02T18:03:04.030" v="33"/>
          <ac:spMkLst>
            <pc:docMk/>
            <pc:sldMk cId="2326967848" sldId="378"/>
            <ac:spMk id="92" creationId="{036F9B07-02BE-4BD5-BA9D-E91B8A456BEA}"/>
          </ac:spMkLst>
        </pc:spChg>
        <pc:spChg chg="add del">
          <ac:chgData name="MARTINA SORCE" userId="S::martina.sorce@you.unipa.it::d0b51e46-867e-45e7-a58d-baf55d6140d8" providerId="AD" clId="Web-{86ED3E31-5DFD-4A07-B2C3-46712C368C7F}" dt="2022-12-02T18:03:06.780" v="35"/>
          <ac:spMkLst>
            <pc:docMk/>
            <pc:sldMk cId="2326967848" sldId="378"/>
            <ac:spMk id="94" creationId="{93245F62-CCC4-49E4-B95B-EA6C1E790510}"/>
          </ac:spMkLst>
        </pc:spChg>
        <pc:spChg chg="add del">
          <ac:chgData name="MARTINA SORCE" userId="S::martina.sorce@you.unipa.it::d0b51e46-867e-45e7-a58d-baf55d6140d8" providerId="AD" clId="Web-{86ED3E31-5DFD-4A07-B2C3-46712C368C7F}" dt="2022-12-02T18:03:06.780" v="35"/>
          <ac:spMkLst>
            <pc:docMk/>
            <pc:sldMk cId="2326967848" sldId="378"/>
            <ac:spMk id="95" creationId="{E6C0DD6B-6AA3-448F-9B99-8386295BC1B4}"/>
          </ac:spMkLst>
        </pc:spChg>
        <pc:spChg chg="add del">
          <ac:chgData name="MARTINA SORCE" userId="S::martina.sorce@you.unipa.it::d0b51e46-867e-45e7-a58d-baf55d6140d8" providerId="AD" clId="Web-{86ED3E31-5DFD-4A07-B2C3-46712C368C7F}" dt="2022-12-02T18:03:35.203" v="53"/>
          <ac:spMkLst>
            <pc:docMk/>
            <pc:sldMk cId="2326967848" sldId="378"/>
            <ac:spMk id="97" creationId="{D4E68339-1B90-44F9-BCC4-4600A6E240A2}"/>
          </ac:spMkLst>
        </pc:spChg>
        <pc:spChg chg="add del">
          <ac:chgData name="MARTINA SORCE" userId="S::martina.sorce@you.unipa.it::d0b51e46-867e-45e7-a58d-baf55d6140d8" providerId="AD" clId="Web-{86ED3E31-5DFD-4A07-B2C3-46712C368C7F}" dt="2022-12-02T18:03:29.531" v="44"/>
          <ac:spMkLst>
            <pc:docMk/>
            <pc:sldMk cId="2326967848" sldId="378"/>
            <ac:spMk id="102" creationId="{93245F62-CCC4-49E4-B95B-EA6C1E790510}"/>
          </ac:spMkLst>
        </pc:spChg>
        <pc:spChg chg="add del">
          <ac:chgData name="MARTINA SORCE" userId="S::martina.sorce@you.unipa.it::d0b51e46-867e-45e7-a58d-baf55d6140d8" providerId="AD" clId="Web-{86ED3E31-5DFD-4A07-B2C3-46712C368C7F}" dt="2022-12-02T18:03:29.531" v="44"/>
          <ac:spMkLst>
            <pc:docMk/>
            <pc:sldMk cId="2326967848" sldId="378"/>
            <ac:spMk id="104" creationId="{E6C0DD6B-6AA3-448F-9B99-8386295BC1B4}"/>
          </ac:spMkLst>
        </pc:spChg>
        <pc:spChg chg="add del">
          <ac:chgData name="MARTINA SORCE" userId="S::martina.sorce@you.unipa.it::d0b51e46-867e-45e7-a58d-baf55d6140d8" providerId="AD" clId="Web-{86ED3E31-5DFD-4A07-B2C3-46712C368C7F}" dt="2022-12-02T18:03:30.750" v="46"/>
          <ac:spMkLst>
            <pc:docMk/>
            <pc:sldMk cId="2326967848" sldId="378"/>
            <ac:spMk id="106" creationId="{036F9B07-02BE-4BD5-BA9D-E91B8A456BEA}"/>
          </ac:spMkLst>
        </pc:spChg>
        <pc:spChg chg="add del">
          <ac:chgData name="MARTINA SORCE" userId="S::martina.sorce@you.unipa.it::d0b51e46-867e-45e7-a58d-baf55d6140d8" providerId="AD" clId="Web-{86ED3E31-5DFD-4A07-B2C3-46712C368C7F}" dt="2022-12-02T18:03:30.750" v="46"/>
          <ac:spMkLst>
            <pc:docMk/>
            <pc:sldMk cId="2326967848" sldId="378"/>
            <ac:spMk id="107" creationId="{D0461F72-A27E-48C5-A99A-B5EEDA7456F9}"/>
          </ac:spMkLst>
        </pc:spChg>
        <pc:spChg chg="add del">
          <ac:chgData name="MARTINA SORCE" userId="S::martina.sorce@you.unipa.it::d0b51e46-867e-45e7-a58d-baf55d6140d8" providerId="AD" clId="Web-{86ED3E31-5DFD-4A07-B2C3-46712C368C7F}" dt="2022-12-02T18:03:30.750" v="46"/>
          <ac:spMkLst>
            <pc:docMk/>
            <pc:sldMk cId="2326967848" sldId="378"/>
            <ac:spMk id="108" creationId="{DF382E8D-312B-4792-A211-0BDE37F6F5F7}"/>
          </ac:spMkLst>
        </pc:spChg>
        <pc:spChg chg="add del">
          <ac:chgData name="MARTINA SORCE" userId="S::martina.sorce@you.unipa.it::d0b51e46-867e-45e7-a58d-baf55d6140d8" providerId="AD" clId="Web-{86ED3E31-5DFD-4A07-B2C3-46712C368C7F}" dt="2022-12-02T18:03:32.172" v="48"/>
          <ac:spMkLst>
            <pc:docMk/>
            <pc:sldMk cId="2326967848" sldId="378"/>
            <ac:spMk id="124" creationId="{5327CD12-A6CF-489C-ADCF-17D7E56C7B0A}"/>
          </ac:spMkLst>
        </pc:spChg>
        <pc:spChg chg="add del">
          <ac:chgData name="MARTINA SORCE" userId="S::martina.sorce@you.unipa.it::d0b51e46-867e-45e7-a58d-baf55d6140d8" providerId="AD" clId="Web-{86ED3E31-5DFD-4A07-B2C3-46712C368C7F}" dt="2022-12-02T18:03:32.172" v="48"/>
          <ac:spMkLst>
            <pc:docMk/>
            <pc:sldMk cId="2326967848" sldId="378"/>
            <ac:spMk id="129" creationId="{D2019510-1F68-48FE-8C72-905BF558266F}"/>
          </ac:spMkLst>
        </pc:spChg>
        <pc:spChg chg="add del">
          <ac:chgData name="MARTINA SORCE" userId="S::martina.sorce@you.unipa.it::d0b51e46-867e-45e7-a58d-baf55d6140d8" providerId="AD" clId="Web-{86ED3E31-5DFD-4A07-B2C3-46712C368C7F}" dt="2022-12-02T18:03:33.672" v="50"/>
          <ac:spMkLst>
            <pc:docMk/>
            <pc:sldMk cId="2326967848" sldId="378"/>
            <ac:spMk id="134" creationId="{4FE70E86-779D-4922-A020-0B3E5C05AA42}"/>
          </ac:spMkLst>
        </pc:spChg>
        <pc:spChg chg="add del">
          <ac:chgData name="MARTINA SORCE" userId="S::martina.sorce@you.unipa.it::d0b51e46-867e-45e7-a58d-baf55d6140d8" providerId="AD" clId="Web-{86ED3E31-5DFD-4A07-B2C3-46712C368C7F}" dt="2022-12-02T18:03:35.187" v="52"/>
          <ac:spMkLst>
            <pc:docMk/>
            <pc:sldMk cId="2326967848" sldId="378"/>
            <ac:spMk id="138" creationId="{19D32F93-50AC-4C46-A5DB-291C60DDB7BD}"/>
          </ac:spMkLst>
        </pc:spChg>
        <pc:spChg chg="add del">
          <ac:chgData name="MARTINA SORCE" userId="S::martina.sorce@you.unipa.it::d0b51e46-867e-45e7-a58d-baf55d6140d8" providerId="AD" clId="Web-{86ED3E31-5DFD-4A07-B2C3-46712C368C7F}" dt="2022-12-02T18:03:35.187" v="52"/>
          <ac:spMkLst>
            <pc:docMk/>
            <pc:sldMk cId="2326967848" sldId="378"/>
            <ac:spMk id="139" creationId="{827DC2C4-B485-428A-BF4A-472D2967F47F}"/>
          </ac:spMkLst>
        </pc:spChg>
        <pc:spChg chg="add del">
          <ac:chgData name="MARTINA SORCE" userId="S::martina.sorce@you.unipa.it::d0b51e46-867e-45e7-a58d-baf55d6140d8" providerId="AD" clId="Web-{86ED3E31-5DFD-4A07-B2C3-46712C368C7F}" dt="2022-12-02T18:03:35.187" v="52"/>
          <ac:spMkLst>
            <pc:docMk/>
            <pc:sldMk cId="2326967848" sldId="378"/>
            <ac:spMk id="140" creationId="{EE04B5EB-F158-4507-90DD-BD23620C7CC9}"/>
          </ac:spMkLst>
        </pc:spChg>
        <pc:spChg chg="add">
          <ac:chgData name="MARTINA SORCE" userId="S::martina.sorce@you.unipa.it::d0b51e46-867e-45e7-a58d-baf55d6140d8" providerId="AD" clId="Web-{86ED3E31-5DFD-4A07-B2C3-46712C368C7F}" dt="2022-12-02T18:03:35.203" v="53"/>
          <ac:spMkLst>
            <pc:docMk/>
            <pc:sldMk cId="2326967848" sldId="378"/>
            <ac:spMk id="142" creationId="{23D09407-53BC-485E-B4CE-BC5E4FC4B25B}"/>
          </ac:spMkLst>
        </pc:spChg>
        <pc:spChg chg="add">
          <ac:chgData name="MARTINA SORCE" userId="S::martina.sorce@you.unipa.it::d0b51e46-867e-45e7-a58d-baf55d6140d8" providerId="AD" clId="Web-{86ED3E31-5DFD-4A07-B2C3-46712C368C7F}" dt="2022-12-02T18:03:35.203" v="53"/>
          <ac:spMkLst>
            <pc:docMk/>
            <pc:sldMk cId="2326967848" sldId="378"/>
            <ac:spMk id="143" creationId="{921DB988-49FC-4608-B0A2-E2F3A4019041}"/>
          </ac:spMkLst>
        </pc:spChg>
        <pc:grpChg chg="add del">
          <ac:chgData name="MARTINA SORCE" userId="S::martina.sorce@you.unipa.it::d0b51e46-867e-45e7-a58d-baf55d6140d8" providerId="AD" clId="Web-{86ED3E31-5DFD-4A07-B2C3-46712C368C7F}" dt="2022-12-02T18:01:15.590" v="10"/>
          <ac:grpSpMkLst>
            <pc:docMk/>
            <pc:sldMk cId="2326967848" sldId="378"/>
            <ac:grpSpMk id="21" creationId="{383C2651-AE0C-4AE4-8725-E2F9414FE219}"/>
          </ac:grpSpMkLst>
        </pc:grpChg>
        <pc:grpChg chg="add del">
          <ac:chgData name="MARTINA SORCE" userId="S::martina.sorce@you.unipa.it::d0b51e46-867e-45e7-a58d-baf55d6140d8" providerId="AD" clId="Web-{86ED3E31-5DFD-4A07-B2C3-46712C368C7F}" dt="2022-12-02T18:01:15.590" v="10"/>
          <ac:grpSpMkLst>
            <pc:docMk/>
            <pc:sldMk cId="2326967848" sldId="378"/>
            <ac:grpSpMk id="27" creationId="{E9B930FD-8671-4C4C-ADCF-73AC1D0CD417}"/>
          </ac:grpSpMkLst>
        </pc:grpChg>
        <pc:grpChg chg="add del">
          <ac:chgData name="MARTINA SORCE" userId="S::martina.sorce@you.unipa.it::d0b51e46-867e-45e7-a58d-baf55d6140d8" providerId="AD" clId="Web-{86ED3E31-5DFD-4A07-B2C3-46712C368C7F}" dt="2022-12-02T18:01:19.450" v="12"/>
          <ac:grpSpMkLst>
            <pc:docMk/>
            <pc:sldMk cId="2326967848" sldId="378"/>
            <ac:grpSpMk id="34" creationId="{C7D38E5F-6E59-41DA-B3CA-6AD28BF6420F}"/>
          </ac:grpSpMkLst>
        </pc:grpChg>
        <pc:grpChg chg="add del">
          <ac:chgData name="MARTINA SORCE" userId="S::martina.sorce@you.unipa.it::d0b51e46-867e-45e7-a58d-baf55d6140d8" providerId="AD" clId="Web-{86ED3E31-5DFD-4A07-B2C3-46712C368C7F}" dt="2022-12-02T18:01:19.450" v="12"/>
          <ac:grpSpMkLst>
            <pc:docMk/>
            <pc:sldMk cId="2326967848" sldId="378"/>
            <ac:grpSpMk id="37" creationId="{B4E48C8E-1009-4750-9630-436223C9EED4}"/>
          </ac:grpSpMkLst>
        </pc:grpChg>
        <pc:grpChg chg="add del">
          <ac:chgData name="MARTINA SORCE" userId="S::martina.sorce@you.unipa.it::d0b51e46-867e-45e7-a58d-baf55d6140d8" providerId="AD" clId="Web-{86ED3E31-5DFD-4A07-B2C3-46712C368C7F}" dt="2022-12-02T18:01:57.529" v="22"/>
          <ac:grpSpMkLst>
            <pc:docMk/>
            <pc:sldMk cId="2326967848" sldId="378"/>
            <ac:grpSpMk id="63" creationId="{E9B930FD-8671-4C4C-ADCF-73AC1D0CD417}"/>
          </ac:grpSpMkLst>
        </pc:grpChg>
        <pc:grpChg chg="add del">
          <ac:chgData name="MARTINA SORCE" userId="S::martina.sorce@you.unipa.it::d0b51e46-867e-45e7-a58d-baf55d6140d8" providerId="AD" clId="Web-{86ED3E31-5DFD-4A07-B2C3-46712C368C7F}" dt="2022-12-02T18:01:57.529" v="22"/>
          <ac:grpSpMkLst>
            <pc:docMk/>
            <pc:sldMk cId="2326967848" sldId="378"/>
            <ac:grpSpMk id="66" creationId="{383C2651-AE0C-4AE4-8725-E2F9414FE219}"/>
          </ac:grpSpMkLst>
        </pc:grpChg>
        <pc:grpChg chg="add del">
          <ac:chgData name="MARTINA SORCE" userId="S::martina.sorce@you.unipa.it::d0b51e46-867e-45e7-a58d-baf55d6140d8" providerId="AD" clId="Web-{86ED3E31-5DFD-4A07-B2C3-46712C368C7F}" dt="2022-12-02T18:03:06.780" v="36"/>
          <ac:grpSpMkLst>
            <pc:docMk/>
            <pc:sldMk cId="2326967848" sldId="378"/>
            <ac:grpSpMk id="78" creationId="{E9B930FD-8671-4C4C-ADCF-73AC1D0CD417}"/>
          </ac:grpSpMkLst>
        </pc:grpChg>
        <pc:grpChg chg="add del">
          <ac:chgData name="MARTINA SORCE" userId="S::martina.sorce@you.unipa.it::d0b51e46-867e-45e7-a58d-baf55d6140d8" providerId="AD" clId="Web-{86ED3E31-5DFD-4A07-B2C3-46712C368C7F}" dt="2022-12-02T18:03:06.780" v="36"/>
          <ac:grpSpMkLst>
            <pc:docMk/>
            <pc:sldMk cId="2326967848" sldId="378"/>
            <ac:grpSpMk id="81" creationId="{383C2651-AE0C-4AE4-8725-E2F9414FE219}"/>
          </ac:grpSpMkLst>
        </pc:grpChg>
        <pc:grpChg chg="add">
          <ac:chgData name="MARTINA SORCE" userId="S::martina.sorce@you.unipa.it::d0b51e46-867e-45e7-a58d-baf55d6140d8" providerId="AD" clId="Web-{86ED3E31-5DFD-4A07-B2C3-46712C368C7F}" dt="2022-12-02T18:03:35.203" v="53"/>
          <ac:grpSpMkLst>
            <pc:docMk/>
            <pc:sldMk cId="2326967848" sldId="378"/>
            <ac:grpSpMk id="112" creationId="{383C2651-AE0C-4AE4-8725-E2F9414FE219}"/>
          </ac:grpSpMkLst>
        </pc:grpChg>
        <pc:grpChg chg="add del">
          <ac:chgData name="MARTINA SORCE" userId="S::martina.sorce@you.unipa.it::d0b51e46-867e-45e7-a58d-baf55d6140d8" providerId="AD" clId="Web-{86ED3E31-5DFD-4A07-B2C3-46712C368C7F}" dt="2022-12-02T18:03:32.172" v="48"/>
          <ac:grpSpMkLst>
            <pc:docMk/>
            <pc:sldMk cId="2326967848" sldId="378"/>
            <ac:grpSpMk id="125" creationId="{C7D38E5F-6E59-41DA-B3CA-6AD28BF6420F}"/>
          </ac:grpSpMkLst>
        </pc:grpChg>
        <pc:grpChg chg="add del">
          <ac:chgData name="MARTINA SORCE" userId="S::martina.sorce@you.unipa.it::d0b51e46-867e-45e7-a58d-baf55d6140d8" providerId="AD" clId="Web-{86ED3E31-5DFD-4A07-B2C3-46712C368C7F}" dt="2022-12-02T18:03:32.172" v="48"/>
          <ac:grpSpMkLst>
            <pc:docMk/>
            <pc:sldMk cId="2326967848" sldId="378"/>
            <ac:grpSpMk id="128" creationId="{B4E48C8E-1009-4750-9630-436223C9EED4}"/>
          </ac:grpSpMkLst>
        </pc:grpChg>
        <pc:grpChg chg="add del">
          <ac:chgData name="MARTINA SORCE" userId="S::martina.sorce@you.unipa.it::d0b51e46-867e-45e7-a58d-baf55d6140d8" providerId="AD" clId="Web-{86ED3E31-5DFD-4A07-B2C3-46712C368C7F}" dt="2022-12-02T18:03:33.672" v="50"/>
          <ac:grpSpMkLst>
            <pc:docMk/>
            <pc:sldMk cId="2326967848" sldId="378"/>
            <ac:grpSpMk id="135" creationId="{81F55513-2668-477C-9962-1B9F5E31F120}"/>
          </ac:grpSpMkLst>
        </pc:grpChg>
        <pc:grpChg chg="add">
          <ac:chgData name="MARTINA SORCE" userId="S::martina.sorce@you.unipa.it::d0b51e46-867e-45e7-a58d-baf55d6140d8" providerId="AD" clId="Web-{86ED3E31-5DFD-4A07-B2C3-46712C368C7F}" dt="2022-12-02T18:03:35.203" v="53"/>
          <ac:grpSpMkLst>
            <pc:docMk/>
            <pc:sldMk cId="2326967848" sldId="378"/>
            <ac:grpSpMk id="144" creationId="{E9B930FD-8671-4C4C-ADCF-73AC1D0CD417}"/>
          </ac:grpSpMkLst>
        </pc:grpChg>
        <pc:picChg chg="add mod">
          <ac:chgData name="MARTINA SORCE" userId="S::martina.sorce@you.unipa.it::d0b51e46-867e-45e7-a58d-baf55d6140d8" providerId="AD" clId="Web-{86ED3E31-5DFD-4A07-B2C3-46712C368C7F}" dt="2022-12-02T18:03:35.203" v="53"/>
          <ac:picMkLst>
            <pc:docMk/>
            <pc:sldMk cId="2326967848" sldId="378"/>
            <ac:picMk id="6" creationId="{EA2FA9AD-9BCA-E94E-E6BB-CE91450C5B10}"/>
          </ac:picMkLst>
        </pc:picChg>
      </pc:sldChg>
      <pc:sldChg chg="addSp delSp modSp add replId">
        <pc:chgData name="MARTINA SORCE" userId="S::martina.sorce@you.unipa.it::d0b51e46-867e-45e7-a58d-baf55d6140d8" providerId="AD" clId="Web-{86ED3E31-5DFD-4A07-B2C3-46712C368C7F}" dt="2022-12-02T19:05:12.632" v="183" actId="14100"/>
        <pc:sldMkLst>
          <pc:docMk/>
          <pc:sldMk cId="3034997368" sldId="378"/>
        </pc:sldMkLst>
        <pc:spChg chg="del mod">
          <ac:chgData name="MARTINA SORCE" userId="S::martina.sorce@you.unipa.it::d0b51e46-867e-45e7-a58d-baf55d6140d8" providerId="AD" clId="Web-{86ED3E31-5DFD-4A07-B2C3-46712C368C7F}" dt="2022-12-02T18:12:23.111" v="72"/>
          <ac:spMkLst>
            <pc:docMk/>
            <pc:sldMk cId="3034997368" sldId="378"/>
            <ac:spMk id="2" creationId="{1693369D-6136-7674-FDC6-ABB2CE9652CC}"/>
          </ac:spMkLst>
        </pc:spChg>
        <pc:spChg chg="del">
          <ac:chgData name="MARTINA SORCE" userId="S::martina.sorce@you.unipa.it::d0b51e46-867e-45e7-a58d-baf55d6140d8" providerId="AD" clId="Web-{86ED3E31-5DFD-4A07-B2C3-46712C368C7F}" dt="2022-12-02T18:31:23.236" v="126"/>
          <ac:spMkLst>
            <pc:docMk/>
            <pc:sldMk cId="3034997368" sldId="378"/>
            <ac:spMk id="3" creationId="{224C50A5-A826-2817-9A56-1296C75D0C7E}"/>
          </ac:spMkLst>
        </pc:spChg>
        <pc:spChg chg="del">
          <ac:chgData name="MARTINA SORCE" userId="S::martina.sorce@you.unipa.it::d0b51e46-867e-45e7-a58d-baf55d6140d8" providerId="AD" clId="Web-{86ED3E31-5DFD-4A07-B2C3-46712C368C7F}" dt="2022-12-02T18:11:04.734" v="56"/>
          <ac:spMkLst>
            <pc:docMk/>
            <pc:sldMk cId="3034997368" sldId="378"/>
            <ac:spMk id="3" creationId="{901BCCBD-356F-79B5-9046-1717393C1697}"/>
          </ac:spMkLst>
        </pc:spChg>
        <pc:spChg chg="del">
          <ac:chgData name="MARTINA SORCE" userId="S::martina.sorce@you.unipa.it::d0b51e46-867e-45e7-a58d-baf55d6140d8" providerId="AD" clId="Web-{86ED3E31-5DFD-4A07-B2C3-46712C368C7F}" dt="2022-12-02T18:11:06.750" v="57"/>
          <ac:spMkLst>
            <pc:docMk/>
            <pc:sldMk cId="3034997368" sldId="378"/>
            <ac:spMk id="5" creationId="{8435FB6C-F9C1-F6D4-7B27-07D66D0E63A4}"/>
          </ac:spMkLst>
        </pc:spChg>
        <pc:spChg chg="add mod">
          <ac:chgData name="MARTINA SORCE" userId="S::martina.sorce@you.unipa.it::d0b51e46-867e-45e7-a58d-baf55d6140d8" providerId="AD" clId="Web-{86ED3E31-5DFD-4A07-B2C3-46712C368C7F}" dt="2022-12-02T18:12:05.126" v="68" actId="20577"/>
          <ac:spMkLst>
            <pc:docMk/>
            <pc:sldMk cId="3034997368" sldId="378"/>
            <ac:spMk id="8" creationId="{BCAE4BF3-609C-DAF9-185E-1BB70E5B426E}"/>
          </ac:spMkLst>
        </pc:spChg>
        <pc:spChg chg="add del mod">
          <ac:chgData name="MARTINA SORCE" userId="S::martina.sorce@you.unipa.it::d0b51e46-867e-45e7-a58d-baf55d6140d8" providerId="AD" clId="Web-{86ED3E31-5DFD-4A07-B2C3-46712C368C7F}" dt="2022-12-02T18:28:45.623" v="120"/>
          <ac:spMkLst>
            <pc:docMk/>
            <pc:sldMk cId="3034997368" sldId="378"/>
            <ac:spMk id="12" creationId="{79C355E8-86A0-C9AA-DA3C-8DBA5AEC1D2E}"/>
          </ac:spMkLst>
        </pc:spChg>
        <pc:spChg chg="add del mod">
          <ac:chgData name="MARTINA SORCE" userId="S::martina.sorce@you.unipa.it::d0b51e46-867e-45e7-a58d-baf55d6140d8" providerId="AD" clId="Web-{86ED3E31-5DFD-4A07-B2C3-46712C368C7F}" dt="2022-12-02T18:31:20.845" v="125"/>
          <ac:spMkLst>
            <pc:docMk/>
            <pc:sldMk cId="3034997368" sldId="378"/>
            <ac:spMk id="13" creationId="{C2505371-FB95-0C65-606F-FF5E4488AEBC}"/>
          </ac:spMkLst>
        </pc:spChg>
        <pc:picChg chg="add del mod">
          <ac:chgData name="MARTINA SORCE" userId="S::martina.sorce@you.unipa.it::d0b51e46-867e-45e7-a58d-baf55d6140d8" providerId="AD" clId="Web-{86ED3E31-5DFD-4A07-B2C3-46712C368C7F}" dt="2022-12-02T18:24:41.039" v="94"/>
          <ac:picMkLst>
            <pc:docMk/>
            <pc:sldMk cId="3034997368" sldId="378"/>
            <ac:picMk id="6" creationId="{4B5AD323-51AF-434F-3814-54B95221093A}"/>
          </ac:picMkLst>
        </pc:picChg>
        <pc:picChg chg="add del mod">
          <ac:chgData name="MARTINA SORCE" userId="S::martina.sorce@you.unipa.it::d0b51e46-867e-45e7-a58d-baf55d6140d8" providerId="AD" clId="Web-{86ED3E31-5DFD-4A07-B2C3-46712C368C7F}" dt="2022-12-02T18:24:39.039" v="93"/>
          <ac:picMkLst>
            <pc:docMk/>
            <pc:sldMk cId="3034997368" sldId="378"/>
            <ac:picMk id="9" creationId="{109F205C-91CA-E736-FE3E-600FB85F061E}"/>
          </ac:picMkLst>
        </pc:picChg>
        <pc:picChg chg="add del mod">
          <ac:chgData name="MARTINA SORCE" userId="S::martina.sorce@you.unipa.it::d0b51e46-867e-45e7-a58d-baf55d6140d8" providerId="AD" clId="Web-{86ED3E31-5DFD-4A07-B2C3-46712C368C7F}" dt="2022-12-02T18:24:36.976" v="92"/>
          <ac:picMkLst>
            <pc:docMk/>
            <pc:sldMk cId="3034997368" sldId="378"/>
            <ac:picMk id="10" creationId="{6F32C596-EEBE-4FC8-E3C7-FAE87115FF4A}"/>
          </ac:picMkLst>
        </pc:picChg>
        <pc:picChg chg="add del mod">
          <ac:chgData name="MARTINA SORCE" userId="S::martina.sorce@you.unipa.it::d0b51e46-867e-45e7-a58d-baf55d6140d8" providerId="AD" clId="Web-{86ED3E31-5DFD-4A07-B2C3-46712C368C7F}" dt="2022-12-02T18:26:25.791" v="102"/>
          <ac:picMkLst>
            <pc:docMk/>
            <pc:sldMk cId="3034997368" sldId="378"/>
            <ac:picMk id="11" creationId="{3674DE2B-6C03-872B-E001-D76C14B91CB9}"/>
          </ac:picMkLst>
        </pc:picChg>
        <pc:picChg chg="add del mod">
          <ac:chgData name="MARTINA SORCE" userId="S::martina.sorce@you.unipa.it::d0b51e46-867e-45e7-a58d-baf55d6140d8" providerId="AD" clId="Web-{86ED3E31-5DFD-4A07-B2C3-46712C368C7F}" dt="2022-12-02T18:51:19.326" v="168"/>
          <ac:picMkLst>
            <pc:docMk/>
            <pc:sldMk cId="3034997368" sldId="378"/>
            <ac:picMk id="14" creationId="{89B6F853-F55E-5272-AF53-9F799C10E7FA}"/>
          </ac:picMkLst>
        </pc:picChg>
        <pc:picChg chg="add del mod">
          <ac:chgData name="MARTINA SORCE" userId="S::martina.sorce@you.unipa.it::d0b51e46-867e-45e7-a58d-baf55d6140d8" providerId="AD" clId="Web-{86ED3E31-5DFD-4A07-B2C3-46712C368C7F}" dt="2022-12-02T18:40:54.593" v="148"/>
          <ac:picMkLst>
            <pc:docMk/>
            <pc:sldMk cId="3034997368" sldId="378"/>
            <ac:picMk id="15" creationId="{C64BD020-D77D-1837-FFE6-01359617CCB0}"/>
          </ac:picMkLst>
        </pc:picChg>
        <pc:picChg chg="add del mod">
          <ac:chgData name="MARTINA SORCE" userId="S::martina.sorce@you.unipa.it::d0b51e46-867e-45e7-a58d-baf55d6140d8" providerId="AD" clId="Web-{86ED3E31-5DFD-4A07-B2C3-46712C368C7F}" dt="2022-12-02T18:40:57.078" v="149"/>
          <ac:picMkLst>
            <pc:docMk/>
            <pc:sldMk cId="3034997368" sldId="378"/>
            <ac:picMk id="16" creationId="{63657002-404A-6DD6-6D6D-D7BA3D487ACA}"/>
          </ac:picMkLst>
        </pc:picChg>
        <pc:picChg chg="add del mod">
          <ac:chgData name="MARTINA SORCE" userId="S::martina.sorce@you.unipa.it::d0b51e46-867e-45e7-a58d-baf55d6140d8" providerId="AD" clId="Web-{86ED3E31-5DFD-4A07-B2C3-46712C368C7F}" dt="2022-12-02T18:51:17.623" v="167"/>
          <ac:picMkLst>
            <pc:docMk/>
            <pc:sldMk cId="3034997368" sldId="378"/>
            <ac:picMk id="17" creationId="{A3CA6E86-A1EA-D0B8-C3E2-98F3A71774FB}"/>
          </ac:picMkLst>
        </pc:picChg>
        <pc:picChg chg="add del mod">
          <ac:chgData name="MARTINA SORCE" userId="S::martina.sorce@you.unipa.it::d0b51e46-867e-45e7-a58d-baf55d6140d8" providerId="AD" clId="Web-{86ED3E31-5DFD-4A07-B2C3-46712C368C7F}" dt="2022-12-02T18:50:50.294" v="163"/>
          <ac:picMkLst>
            <pc:docMk/>
            <pc:sldMk cId="3034997368" sldId="378"/>
            <ac:picMk id="18" creationId="{DB739612-8199-2CA8-D3C5-D3DDD6740170}"/>
          </ac:picMkLst>
        </pc:picChg>
        <pc:picChg chg="add del mod">
          <ac:chgData name="MARTINA SORCE" userId="S::martina.sorce@you.unipa.it::d0b51e46-867e-45e7-a58d-baf55d6140d8" providerId="AD" clId="Web-{86ED3E31-5DFD-4A07-B2C3-46712C368C7F}" dt="2022-12-02T19:03:26.849" v="170"/>
          <ac:picMkLst>
            <pc:docMk/>
            <pc:sldMk cId="3034997368" sldId="378"/>
            <ac:picMk id="19" creationId="{23C40E12-B9A5-97D0-522B-382B39CCF4A9}"/>
          </ac:picMkLst>
        </pc:picChg>
        <pc:picChg chg="add mod">
          <ac:chgData name="MARTINA SORCE" userId="S::martina.sorce@you.unipa.it::d0b51e46-867e-45e7-a58d-baf55d6140d8" providerId="AD" clId="Web-{86ED3E31-5DFD-4A07-B2C3-46712C368C7F}" dt="2022-12-02T19:03:45.287" v="175" actId="1076"/>
          <ac:picMkLst>
            <pc:docMk/>
            <pc:sldMk cId="3034997368" sldId="378"/>
            <ac:picMk id="20" creationId="{EAEF3AE0-7DF3-8B47-8708-4AA7DBFE9CF9}"/>
          </ac:picMkLst>
        </pc:picChg>
        <pc:picChg chg="add mod">
          <ac:chgData name="MARTINA SORCE" userId="S::martina.sorce@you.unipa.it::d0b51e46-867e-45e7-a58d-baf55d6140d8" providerId="AD" clId="Web-{86ED3E31-5DFD-4A07-B2C3-46712C368C7F}" dt="2022-12-02T19:05:12.632" v="183" actId="14100"/>
          <ac:picMkLst>
            <pc:docMk/>
            <pc:sldMk cId="3034997368" sldId="378"/>
            <ac:picMk id="21" creationId="{6533D940-329F-D84E-AC9F-47477948EDA8}"/>
          </ac:picMkLst>
        </pc:picChg>
      </pc:sldChg>
      <pc:sldChg chg="delSp modSp add replId">
        <pc:chgData name="MARTINA SORCE" userId="S::martina.sorce@you.unipa.it::d0b51e46-867e-45e7-a58d-baf55d6140d8" providerId="AD" clId="Web-{86ED3E31-5DFD-4A07-B2C3-46712C368C7F}" dt="2022-12-02T19:05:42.961" v="205"/>
        <pc:sldMkLst>
          <pc:docMk/>
          <pc:sldMk cId="1507656049" sldId="387"/>
        </pc:sldMkLst>
        <pc:spChg chg="mod">
          <ac:chgData name="MARTINA SORCE" userId="S::martina.sorce@you.unipa.it::d0b51e46-867e-45e7-a58d-baf55d6140d8" providerId="AD" clId="Web-{86ED3E31-5DFD-4A07-B2C3-46712C368C7F}" dt="2022-12-02T19:05:35.273" v="203" actId="20577"/>
          <ac:spMkLst>
            <pc:docMk/>
            <pc:sldMk cId="1507656049" sldId="387"/>
            <ac:spMk id="8" creationId="{BCAE4BF3-609C-DAF9-185E-1BB70E5B426E}"/>
          </ac:spMkLst>
        </pc:spChg>
        <pc:picChg chg="del">
          <ac:chgData name="MARTINA SORCE" userId="S::martina.sorce@you.unipa.it::d0b51e46-867e-45e7-a58d-baf55d6140d8" providerId="AD" clId="Web-{86ED3E31-5DFD-4A07-B2C3-46712C368C7F}" dt="2022-12-02T19:05:40.789" v="204"/>
          <ac:picMkLst>
            <pc:docMk/>
            <pc:sldMk cId="1507656049" sldId="387"/>
            <ac:picMk id="20" creationId="{EAEF3AE0-7DF3-8B47-8708-4AA7DBFE9CF9}"/>
          </ac:picMkLst>
        </pc:picChg>
        <pc:picChg chg="del">
          <ac:chgData name="MARTINA SORCE" userId="S::martina.sorce@you.unipa.it::d0b51e46-867e-45e7-a58d-baf55d6140d8" providerId="AD" clId="Web-{86ED3E31-5DFD-4A07-B2C3-46712C368C7F}" dt="2022-12-02T19:05:42.961" v="205"/>
          <ac:picMkLst>
            <pc:docMk/>
            <pc:sldMk cId="1507656049" sldId="387"/>
            <ac:picMk id="21" creationId="{6533D940-329F-D84E-AC9F-47477948EDA8}"/>
          </ac:picMkLst>
        </pc:picChg>
      </pc:sldChg>
      <pc:sldMasterChg chg="mod setBg modSldLayout">
        <pc:chgData name="MARTINA SORCE" userId="S::martina.sorce@you.unipa.it::d0b51e46-867e-45e7-a58d-baf55d6140d8" providerId="AD" clId="Web-{86ED3E31-5DFD-4A07-B2C3-46712C368C7F}" dt="2022-12-02T18:02:43.420" v="30"/>
        <pc:sldMasterMkLst>
          <pc:docMk/>
          <pc:sldMasterMk cId="3524036933" sldId="2147483720"/>
        </pc:sldMasterMkLst>
        <pc:sldLayoutChg chg="mod">
          <pc:chgData name="MARTINA SORCE" userId="S::martina.sorce@you.unipa.it::d0b51e46-867e-45e7-a58d-baf55d6140d8" providerId="AD" clId="Web-{86ED3E31-5DFD-4A07-B2C3-46712C368C7F}" dt="2022-12-02T18:02:43.420" v="30"/>
          <pc:sldLayoutMkLst>
            <pc:docMk/>
            <pc:sldMasterMk cId="3524036933" sldId="2147483720"/>
            <pc:sldLayoutMk cId="322158506" sldId="2147483721"/>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1914969671" sldId="2147483722"/>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1179069065" sldId="2147483723"/>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548033172" sldId="2147483724"/>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478690810" sldId="2147483725"/>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3121523530" sldId="2147483726"/>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1481394402" sldId="2147483727"/>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2771011347" sldId="2147483728"/>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449426042" sldId="2147483729"/>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977627574" sldId="2147483730"/>
          </pc:sldLayoutMkLst>
        </pc:sldLayoutChg>
        <pc:sldLayoutChg chg="mod">
          <pc:chgData name="MARTINA SORCE" userId="S::martina.sorce@you.unipa.it::d0b51e46-867e-45e7-a58d-baf55d6140d8" providerId="AD" clId="Web-{86ED3E31-5DFD-4A07-B2C3-46712C368C7F}" dt="2022-12-02T18:02:43.420" v="30"/>
          <pc:sldLayoutMkLst>
            <pc:docMk/>
            <pc:sldMasterMk cId="3524036933" sldId="2147483720"/>
            <pc:sldLayoutMk cId="1208068058" sldId="2147483731"/>
          </pc:sldLayoutMkLst>
        </pc:sldLayoutChg>
      </pc:sldMasterChg>
    </pc:docChg>
  </pc:docChgLst>
  <pc:docChgLst>
    <pc:chgData name="MARTINA SORCE" userId="S::martina.sorce@you.unipa.it::d0b51e46-867e-45e7-a58d-baf55d6140d8" providerId="AD" clId="Web-{1748890A-FB81-45B3-BDCC-A0ACDCD25F07}"/>
    <pc:docChg chg="addSld">
      <pc:chgData name="MARTINA SORCE" userId="S::martina.sorce@you.unipa.it::d0b51e46-867e-45e7-a58d-baf55d6140d8" providerId="AD" clId="Web-{1748890A-FB81-45B3-BDCC-A0ACDCD25F07}" dt="2022-12-21T09:50:51.935" v="0"/>
      <pc:docMkLst>
        <pc:docMk/>
      </pc:docMkLst>
      <pc:sldChg chg="add replId">
        <pc:chgData name="MARTINA SORCE" userId="S::martina.sorce@you.unipa.it::d0b51e46-867e-45e7-a58d-baf55d6140d8" providerId="AD" clId="Web-{1748890A-FB81-45B3-BDCC-A0ACDCD25F07}" dt="2022-12-21T09:50:51.935" v="0"/>
        <pc:sldMkLst>
          <pc:docMk/>
          <pc:sldMk cId="3930498956" sldId="599"/>
        </pc:sldMkLst>
      </pc:sldChg>
    </pc:docChg>
  </pc:docChgLst>
  <pc:docChgLst>
    <pc:chgData name="MARTINA SORCE" userId="S::martina.sorce@you.unipa.it::d0b51e46-867e-45e7-a58d-baf55d6140d8" providerId="AD" clId="Web-{EEA99D95-6132-446D-9D0A-9D143F357FA8}"/>
    <pc:docChg chg="delSld modSld">
      <pc:chgData name="MARTINA SORCE" userId="S::martina.sorce@you.unipa.it::d0b51e46-867e-45e7-a58d-baf55d6140d8" providerId="AD" clId="Web-{EEA99D95-6132-446D-9D0A-9D143F357FA8}" dt="2022-12-16T10:29:52.691" v="252" actId="20577"/>
      <pc:docMkLst>
        <pc:docMk/>
      </pc:docMkLst>
      <pc:sldChg chg="del">
        <pc:chgData name="MARTINA SORCE" userId="S::martina.sorce@you.unipa.it::d0b51e46-867e-45e7-a58d-baf55d6140d8" providerId="AD" clId="Web-{EEA99D95-6132-446D-9D0A-9D143F357FA8}" dt="2022-12-16T09:54:21.966" v="0"/>
        <pc:sldMkLst>
          <pc:docMk/>
          <pc:sldMk cId="2985549824" sldId="495"/>
        </pc:sldMkLst>
      </pc:sldChg>
      <pc:sldChg chg="modSp">
        <pc:chgData name="MARTINA SORCE" userId="S::martina.sorce@you.unipa.it::d0b51e46-867e-45e7-a58d-baf55d6140d8" providerId="AD" clId="Web-{EEA99D95-6132-446D-9D0A-9D143F357FA8}" dt="2022-12-16T09:56:16.423" v="8" actId="1076"/>
        <pc:sldMkLst>
          <pc:docMk/>
          <pc:sldMk cId="2153818831" sldId="496"/>
        </pc:sldMkLst>
        <pc:spChg chg="mod">
          <ac:chgData name="MARTINA SORCE" userId="S::martina.sorce@you.unipa.it::d0b51e46-867e-45e7-a58d-baf55d6140d8" providerId="AD" clId="Web-{EEA99D95-6132-446D-9D0A-9D143F357FA8}" dt="2022-12-16T09:54:50.624" v="7" actId="20577"/>
          <ac:spMkLst>
            <pc:docMk/>
            <pc:sldMk cId="2153818831" sldId="496"/>
            <ac:spMk id="342" creationId="{00000000-0000-0000-0000-000000000000}"/>
          </ac:spMkLst>
        </pc:spChg>
        <pc:picChg chg="mod">
          <ac:chgData name="MARTINA SORCE" userId="S::martina.sorce@you.unipa.it::d0b51e46-867e-45e7-a58d-baf55d6140d8" providerId="AD" clId="Web-{EEA99D95-6132-446D-9D0A-9D143F357FA8}" dt="2022-12-16T09:56:16.423" v="8" actId="1076"/>
          <ac:picMkLst>
            <pc:docMk/>
            <pc:sldMk cId="2153818831" sldId="496"/>
            <ac:picMk id="343" creationId="{00000000-0000-0000-0000-000000000000}"/>
          </ac:picMkLst>
        </pc:picChg>
      </pc:sldChg>
      <pc:sldChg chg="modSp">
        <pc:chgData name="MARTINA SORCE" userId="S::martina.sorce@you.unipa.it::d0b51e46-867e-45e7-a58d-baf55d6140d8" providerId="AD" clId="Web-{EEA99D95-6132-446D-9D0A-9D143F357FA8}" dt="2022-12-16T09:56:25.424" v="9" actId="1076"/>
        <pc:sldMkLst>
          <pc:docMk/>
          <pc:sldMk cId="580696003" sldId="497"/>
        </pc:sldMkLst>
        <pc:picChg chg="mod">
          <ac:chgData name="MARTINA SORCE" userId="S::martina.sorce@you.unipa.it::d0b51e46-867e-45e7-a58d-baf55d6140d8" providerId="AD" clId="Web-{EEA99D95-6132-446D-9D0A-9D143F357FA8}" dt="2022-12-16T09:56:25.424" v="9" actId="1076"/>
          <ac:picMkLst>
            <pc:docMk/>
            <pc:sldMk cId="580696003" sldId="497"/>
            <ac:picMk id="338" creationId="{00000000-0000-0000-0000-000000000000}"/>
          </ac:picMkLst>
        </pc:picChg>
      </pc:sldChg>
      <pc:sldChg chg="addSp delSp modSp">
        <pc:chgData name="MARTINA SORCE" userId="S::martina.sorce@you.unipa.it::d0b51e46-867e-45e7-a58d-baf55d6140d8" providerId="AD" clId="Web-{EEA99D95-6132-446D-9D0A-9D143F357FA8}" dt="2022-12-16T10:26:44.419" v="241" actId="20577"/>
        <pc:sldMkLst>
          <pc:docMk/>
          <pc:sldMk cId="3082966901" sldId="501"/>
        </pc:sldMkLst>
        <pc:spChg chg="del mod">
          <ac:chgData name="MARTINA SORCE" userId="S::martina.sorce@you.unipa.it::d0b51e46-867e-45e7-a58d-baf55d6140d8" providerId="AD" clId="Web-{EEA99D95-6132-446D-9D0A-9D143F357FA8}" dt="2022-12-16T10:21:51.769" v="190"/>
          <ac:spMkLst>
            <pc:docMk/>
            <pc:sldMk cId="3082966901" sldId="501"/>
            <ac:spMk id="2" creationId="{0F2E78B6-B3BC-3976-9189-F5E8BCC0A0DF}"/>
          </ac:spMkLst>
        </pc:spChg>
        <pc:spChg chg="add del mod">
          <ac:chgData name="MARTINA SORCE" userId="S::martina.sorce@you.unipa.it::d0b51e46-867e-45e7-a58d-baf55d6140d8" providerId="AD" clId="Web-{EEA99D95-6132-446D-9D0A-9D143F357FA8}" dt="2022-12-16T10:18:47.295" v="144"/>
          <ac:spMkLst>
            <pc:docMk/>
            <pc:sldMk cId="3082966901" sldId="501"/>
            <ac:spMk id="3" creationId="{3B1B2D20-0B03-3B2D-918E-CD787048B5A6}"/>
          </ac:spMkLst>
        </pc:spChg>
        <pc:spChg chg="mod">
          <ac:chgData name="MARTINA SORCE" userId="S::martina.sorce@you.unipa.it::d0b51e46-867e-45e7-a58d-baf55d6140d8" providerId="AD" clId="Web-{EEA99D95-6132-446D-9D0A-9D143F357FA8}" dt="2022-12-16T10:26:44.419" v="241" actId="20577"/>
          <ac:spMkLst>
            <pc:docMk/>
            <pc:sldMk cId="3082966901" sldId="501"/>
            <ac:spMk id="4" creationId="{737E3DBD-1F88-0FBB-CCBC-CA7872C2318F}"/>
          </ac:spMkLst>
        </pc:spChg>
        <pc:spChg chg="add mod">
          <ac:chgData name="MARTINA SORCE" userId="S::martina.sorce@you.unipa.it::d0b51e46-867e-45e7-a58d-baf55d6140d8" providerId="AD" clId="Web-{EEA99D95-6132-446D-9D0A-9D143F357FA8}" dt="2022-12-16T10:24:44.181" v="226" actId="1076"/>
          <ac:spMkLst>
            <pc:docMk/>
            <pc:sldMk cId="3082966901" sldId="501"/>
            <ac:spMk id="5" creationId="{4358AE06-4FBA-DEB2-C73D-361F14BEDC5F}"/>
          </ac:spMkLst>
        </pc:spChg>
        <pc:spChg chg="mod">
          <ac:chgData name="MARTINA SORCE" userId="S::martina.sorce@you.unipa.it::d0b51e46-867e-45e7-a58d-baf55d6140d8" providerId="AD" clId="Web-{EEA99D95-6132-446D-9D0A-9D143F357FA8}" dt="2022-12-16T10:26:38.747" v="240" actId="20577"/>
          <ac:spMkLst>
            <pc:docMk/>
            <pc:sldMk cId="3082966901" sldId="501"/>
            <ac:spMk id="6" creationId="{F3E94D8D-9BB2-244B-7CEE-2C3002BFA745}"/>
          </ac:spMkLst>
        </pc:spChg>
        <pc:spChg chg="mod">
          <ac:chgData name="MARTINA SORCE" userId="S::martina.sorce@you.unipa.it::d0b51e46-867e-45e7-a58d-baf55d6140d8" providerId="AD" clId="Web-{EEA99D95-6132-446D-9D0A-9D143F357FA8}" dt="2022-12-16T10:26:34.700" v="239" actId="20577"/>
          <ac:spMkLst>
            <pc:docMk/>
            <pc:sldMk cId="3082966901" sldId="501"/>
            <ac:spMk id="383" creationId="{00000000-0000-0000-0000-000000000000}"/>
          </ac:spMkLst>
        </pc:spChg>
      </pc:sldChg>
      <pc:sldChg chg="modSp">
        <pc:chgData name="MARTINA SORCE" userId="S::martina.sorce@you.unipa.it::d0b51e46-867e-45e7-a58d-baf55d6140d8" providerId="AD" clId="Web-{EEA99D95-6132-446D-9D0A-9D143F357FA8}" dt="2022-12-16T10:29:52.691" v="252" actId="20577"/>
        <pc:sldMkLst>
          <pc:docMk/>
          <pc:sldMk cId="1033345575" sldId="537"/>
        </pc:sldMkLst>
        <pc:spChg chg="mod">
          <ac:chgData name="MARTINA SORCE" userId="S::martina.sorce@you.unipa.it::d0b51e46-867e-45e7-a58d-baf55d6140d8" providerId="AD" clId="Web-{EEA99D95-6132-446D-9D0A-9D143F357FA8}" dt="2022-12-16T10:29:52.691" v="252" actId="20577"/>
          <ac:spMkLst>
            <pc:docMk/>
            <pc:sldMk cId="1033345575" sldId="537"/>
            <ac:spMk id="299" creationId="{00000000-0000-0000-0000-000000000000}"/>
          </ac:spMkLst>
        </pc:spChg>
      </pc:sldChg>
    </pc:docChg>
  </pc:docChgLst>
  <pc:docChgLst>
    <pc:chgData name="GAETANO RANDAZZO" userId="S::gaetano.randazzo03@you.unipa.it::6bcc7446-c451-42ee-9900-145cf876e556" providerId="AD" clId="Web-{7056631B-2D19-452F-8AFE-C25069673998}"/>
    <pc:docChg chg="addSld delSld modSld sldOrd">
      <pc:chgData name="GAETANO RANDAZZO" userId="S::gaetano.randazzo03@you.unipa.it::6bcc7446-c451-42ee-9900-145cf876e556" providerId="AD" clId="Web-{7056631B-2D19-452F-8AFE-C25069673998}" dt="2022-12-16T09:40:21.674" v="950"/>
      <pc:docMkLst>
        <pc:docMk/>
      </pc:docMkLst>
      <pc:sldChg chg="del">
        <pc:chgData name="GAETANO RANDAZZO" userId="S::gaetano.randazzo03@you.unipa.it::6bcc7446-c451-42ee-9900-145cf876e556" providerId="AD" clId="Web-{7056631B-2D19-452F-8AFE-C25069673998}" dt="2022-12-16T07:56:43.368" v="4"/>
        <pc:sldMkLst>
          <pc:docMk/>
          <pc:sldMk cId="1606277007" sldId="264"/>
        </pc:sldMkLst>
      </pc:sldChg>
      <pc:sldChg chg="del">
        <pc:chgData name="GAETANO RANDAZZO" userId="S::gaetano.randazzo03@you.unipa.it::6bcc7446-c451-42ee-9900-145cf876e556" providerId="AD" clId="Web-{7056631B-2D19-452F-8AFE-C25069673998}" dt="2022-12-16T07:56:43.368" v="3"/>
        <pc:sldMkLst>
          <pc:docMk/>
          <pc:sldMk cId="3848000634" sldId="267"/>
        </pc:sldMkLst>
      </pc:sldChg>
      <pc:sldChg chg="modSp">
        <pc:chgData name="GAETANO RANDAZZO" userId="S::gaetano.randazzo03@you.unipa.it::6bcc7446-c451-42ee-9900-145cf876e556" providerId="AD" clId="Web-{7056631B-2D19-452F-8AFE-C25069673998}" dt="2022-12-16T09:36:51.706" v="915" actId="20577"/>
        <pc:sldMkLst>
          <pc:docMk/>
          <pc:sldMk cId="4024587647" sldId="375"/>
        </pc:sldMkLst>
        <pc:spChg chg="mod">
          <ac:chgData name="GAETANO RANDAZZO" userId="S::gaetano.randazzo03@you.unipa.it::6bcc7446-c451-42ee-9900-145cf876e556" providerId="AD" clId="Web-{7056631B-2D19-452F-8AFE-C25069673998}" dt="2022-12-16T09:36:51.706" v="915" actId="20577"/>
          <ac:spMkLst>
            <pc:docMk/>
            <pc:sldMk cId="4024587647" sldId="375"/>
            <ac:spMk id="5" creationId="{8435FB6C-F9C1-F6D4-7B27-07D66D0E63A4}"/>
          </ac:spMkLst>
        </pc:spChg>
      </pc:sldChg>
      <pc:sldChg chg="del">
        <pc:chgData name="GAETANO RANDAZZO" userId="S::gaetano.randazzo03@you.unipa.it::6bcc7446-c451-42ee-9900-145cf876e556" providerId="AD" clId="Web-{7056631B-2D19-452F-8AFE-C25069673998}" dt="2022-12-16T07:56:17.836" v="2"/>
        <pc:sldMkLst>
          <pc:docMk/>
          <pc:sldMk cId="3058555340" sldId="383"/>
        </pc:sldMkLst>
      </pc:sldChg>
      <pc:sldChg chg="del">
        <pc:chgData name="GAETANO RANDAZZO" userId="S::gaetano.randazzo03@you.unipa.it::6bcc7446-c451-42ee-9900-145cf876e556" providerId="AD" clId="Web-{7056631B-2D19-452F-8AFE-C25069673998}" dt="2022-12-16T07:56:09.367" v="1"/>
        <pc:sldMkLst>
          <pc:docMk/>
          <pc:sldMk cId="2887678767" sldId="449"/>
        </pc:sldMkLst>
      </pc:sldChg>
      <pc:sldChg chg="del">
        <pc:chgData name="GAETANO RANDAZZO" userId="S::gaetano.randazzo03@you.unipa.it::6bcc7446-c451-42ee-9900-145cf876e556" providerId="AD" clId="Web-{7056631B-2D19-452F-8AFE-C25069673998}" dt="2022-12-16T07:56:08.179" v="0"/>
        <pc:sldMkLst>
          <pc:docMk/>
          <pc:sldMk cId="3266154354" sldId="454"/>
        </pc:sldMkLst>
      </pc:sldChg>
      <pc:sldChg chg="modSp del">
        <pc:chgData name="GAETANO RANDAZZO" userId="S::gaetano.randazzo03@you.unipa.it::6bcc7446-c451-42ee-9900-145cf876e556" providerId="AD" clId="Web-{7056631B-2D19-452F-8AFE-C25069673998}" dt="2022-12-16T09:40:21.674" v="950"/>
        <pc:sldMkLst>
          <pc:docMk/>
          <pc:sldMk cId="3679760284" sldId="476"/>
        </pc:sldMkLst>
        <pc:spChg chg="mod">
          <ac:chgData name="GAETANO RANDAZZO" userId="S::gaetano.randazzo03@you.unipa.it::6bcc7446-c451-42ee-9900-145cf876e556" providerId="AD" clId="Web-{7056631B-2D19-452F-8AFE-C25069673998}" dt="2022-12-16T09:40:03.500" v="941" actId="20577"/>
          <ac:spMkLst>
            <pc:docMk/>
            <pc:sldMk cId="3679760284" sldId="476"/>
            <ac:spMk id="7" creationId="{2DB0BC8B-6DB0-9984-303F-F0052897D7E0}"/>
          </ac:spMkLst>
        </pc:spChg>
      </pc:sldChg>
      <pc:sldChg chg="del">
        <pc:chgData name="GAETANO RANDAZZO" userId="S::gaetano.randazzo03@you.unipa.it::6bcc7446-c451-42ee-9900-145cf876e556" providerId="AD" clId="Web-{7056631B-2D19-452F-8AFE-C25069673998}" dt="2022-12-16T07:58:11.510" v="6"/>
        <pc:sldMkLst>
          <pc:docMk/>
          <pc:sldMk cId="3300246403" sldId="511"/>
        </pc:sldMkLst>
      </pc:sldChg>
      <pc:sldChg chg="del">
        <pc:chgData name="GAETANO RANDAZZO" userId="S::gaetano.randazzo03@you.unipa.it::6bcc7446-c451-42ee-9900-145cf876e556" providerId="AD" clId="Web-{7056631B-2D19-452F-8AFE-C25069673998}" dt="2022-12-16T07:58:21.667" v="7"/>
        <pc:sldMkLst>
          <pc:docMk/>
          <pc:sldMk cId="1500319736" sldId="517"/>
        </pc:sldMkLst>
      </pc:sldChg>
      <pc:sldChg chg="modSp">
        <pc:chgData name="GAETANO RANDAZZO" userId="S::gaetano.randazzo03@you.unipa.it::6bcc7446-c451-42ee-9900-145cf876e556" providerId="AD" clId="Web-{7056631B-2D19-452F-8AFE-C25069673998}" dt="2022-12-16T09:18:33.303" v="891" actId="20577"/>
        <pc:sldMkLst>
          <pc:docMk/>
          <pc:sldMk cId="45925188" sldId="529"/>
        </pc:sldMkLst>
        <pc:spChg chg="mod">
          <ac:chgData name="GAETANO RANDAZZO" userId="S::gaetano.randazzo03@you.unipa.it::6bcc7446-c451-42ee-9900-145cf876e556" providerId="AD" clId="Web-{7056631B-2D19-452F-8AFE-C25069673998}" dt="2022-12-16T08:51:00.310" v="761" actId="20577"/>
          <ac:spMkLst>
            <pc:docMk/>
            <pc:sldMk cId="45925188" sldId="529"/>
            <ac:spMk id="6" creationId="{2310BF6B-E6AA-B2A1-3590-4CFD2CB7308C}"/>
          </ac:spMkLst>
        </pc:spChg>
        <pc:spChg chg="mod">
          <ac:chgData name="GAETANO RANDAZZO" userId="S::gaetano.randazzo03@you.unipa.it::6bcc7446-c451-42ee-9900-145cf876e556" providerId="AD" clId="Web-{7056631B-2D19-452F-8AFE-C25069673998}" dt="2022-12-16T09:18:33.303" v="891" actId="20577"/>
          <ac:spMkLst>
            <pc:docMk/>
            <pc:sldMk cId="45925188" sldId="529"/>
            <ac:spMk id="8" creationId="{A4E6582B-F65E-0599-2A6E-90BEDB83D641}"/>
          </ac:spMkLst>
        </pc:spChg>
      </pc:sldChg>
      <pc:sldChg chg="delSp modSp">
        <pc:chgData name="GAETANO RANDAZZO" userId="S::gaetano.randazzo03@you.unipa.it::6bcc7446-c451-42ee-9900-145cf876e556" providerId="AD" clId="Web-{7056631B-2D19-452F-8AFE-C25069673998}" dt="2022-12-16T09:40:19.064" v="949" actId="20577"/>
        <pc:sldMkLst>
          <pc:docMk/>
          <pc:sldMk cId="2221634103" sldId="530"/>
        </pc:sldMkLst>
        <pc:spChg chg="mod">
          <ac:chgData name="GAETANO RANDAZZO" userId="S::gaetano.randazzo03@you.unipa.it::6bcc7446-c451-42ee-9900-145cf876e556" providerId="AD" clId="Web-{7056631B-2D19-452F-8AFE-C25069673998}" dt="2022-12-16T09:40:14.548" v="946" actId="20577"/>
          <ac:spMkLst>
            <pc:docMk/>
            <pc:sldMk cId="2221634103" sldId="530"/>
            <ac:spMk id="7" creationId="{2DB0BC8B-6DB0-9984-303F-F0052897D7E0}"/>
          </ac:spMkLst>
        </pc:spChg>
        <pc:spChg chg="del">
          <ac:chgData name="GAETANO RANDAZZO" userId="S::gaetano.randazzo03@you.unipa.it::6bcc7446-c451-42ee-9900-145cf876e556" providerId="AD" clId="Web-{7056631B-2D19-452F-8AFE-C25069673998}" dt="2022-12-16T09:40:07.298" v="943"/>
          <ac:spMkLst>
            <pc:docMk/>
            <pc:sldMk cId="2221634103" sldId="530"/>
            <ac:spMk id="9" creationId="{28B75C0D-9ABC-158E-0C92-58139B5126C9}"/>
          </ac:spMkLst>
        </pc:spChg>
        <pc:spChg chg="mod">
          <ac:chgData name="GAETANO RANDAZZO" userId="S::gaetano.randazzo03@you.unipa.it::6bcc7446-c451-42ee-9900-145cf876e556" providerId="AD" clId="Web-{7056631B-2D19-452F-8AFE-C25069673998}" dt="2022-12-16T09:40:19.064" v="949" actId="20577"/>
          <ac:spMkLst>
            <pc:docMk/>
            <pc:sldMk cId="2221634103" sldId="530"/>
            <ac:spMk id="299" creationId="{00000000-0000-0000-0000-000000000000}"/>
          </ac:spMkLst>
        </pc:spChg>
        <pc:picChg chg="del">
          <ac:chgData name="GAETANO RANDAZZO" userId="S::gaetano.randazzo03@you.unipa.it::6bcc7446-c451-42ee-9900-145cf876e556" providerId="AD" clId="Web-{7056631B-2D19-452F-8AFE-C25069673998}" dt="2022-12-16T09:40:06.329" v="942"/>
          <ac:picMkLst>
            <pc:docMk/>
            <pc:sldMk cId="2221634103" sldId="530"/>
            <ac:picMk id="300" creationId="{00000000-0000-0000-0000-000000000000}"/>
          </ac:picMkLst>
        </pc:picChg>
      </pc:sldChg>
      <pc:sldChg chg="add del">
        <pc:chgData name="GAETANO RANDAZZO" userId="S::gaetano.randazzo03@you.unipa.it::6bcc7446-c451-42ee-9900-145cf876e556" providerId="AD" clId="Web-{7056631B-2D19-452F-8AFE-C25069673998}" dt="2022-12-16T09:36:14.673" v="908"/>
        <pc:sldMkLst>
          <pc:docMk/>
          <pc:sldMk cId="519614095" sldId="531"/>
        </pc:sldMkLst>
      </pc:sldChg>
      <pc:sldChg chg="ord">
        <pc:chgData name="GAETANO RANDAZZO" userId="S::gaetano.randazzo03@you.unipa.it::6bcc7446-c451-42ee-9900-145cf876e556" providerId="AD" clId="Web-{7056631B-2D19-452F-8AFE-C25069673998}" dt="2022-12-16T07:57:44.682" v="5"/>
        <pc:sldMkLst>
          <pc:docMk/>
          <pc:sldMk cId="1667171987" sldId="532"/>
        </pc:sldMkLst>
      </pc:sldChg>
      <pc:sldChg chg="add">
        <pc:chgData name="GAETANO RANDAZZO" userId="S::gaetano.randazzo03@you.unipa.it::6bcc7446-c451-42ee-9900-145cf876e556" providerId="AD" clId="Web-{7056631B-2D19-452F-8AFE-C25069673998}" dt="2022-12-16T08:24:47.442" v="539"/>
        <pc:sldMkLst>
          <pc:docMk/>
          <pc:sldMk cId="1447578441" sldId="533"/>
        </pc:sldMkLst>
      </pc:sldChg>
      <pc:sldChg chg="add del">
        <pc:chgData name="GAETANO RANDAZZO" userId="S::gaetano.randazzo03@you.unipa.it::6bcc7446-c451-42ee-9900-145cf876e556" providerId="AD" clId="Web-{7056631B-2D19-452F-8AFE-C25069673998}" dt="2022-12-16T08:24:38.114" v="538"/>
        <pc:sldMkLst>
          <pc:docMk/>
          <pc:sldMk cId="1477810512" sldId="533"/>
        </pc:sldMkLst>
      </pc:sldChg>
      <pc:sldChg chg="add del">
        <pc:chgData name="GAETANO RANDAZZO" userId="S::gaetano.randazzo03@you.unipa.it::6bcc7446-c451-42ee-9900-145cf876e556" providerId="AD" clId="Web-{7056631B-2D19-452F-8AFE-C25069673998}" dt="2022-12-16T08:24:23.691" v="530"/>
        <pc:sldMkLst>
          <pc:docMk/>
          <pc:sldMk cId="2079599669" sldId="533"/>
        </pc:sldMkLst>
      </pc:sldChg>
      <pc:sldChg chg="add del">
        <pc:chgData name="GAETANO RANDAZZO" userId="S::gaetano.randazzo03@you.unipa.it::6bcc7446-c451-42ee-9900-145cf876e556" providerId="AD" clId="Web-{7056631B-2D19-452F-8AFE-C25069673998}" dt="2022-12-16T08:24:38.114" v="537"/>
        <pc:sldMkLst>
          <pc:docMk/>
          <pc:sldMk cId="236332342" sldId="534"/>
        </pc:sldMkLst>
      </pc:sldChg>
      <pc:sldChg chg="delSp modSp add del">
        <pc:chgData name="GAETANO RANDAZZO" userId="S::gaetano.randazzo03@you.unipa.it::6bcc7446-c451-42ee-9900-145cf876e556" providerId="AD" clId="Web-{7056631B-2D19-452F-8AFE-C25069673998}" dt="2022-12-16T08:06:06.835" v="193"/>
        <pc:sldMkLst>
          <pc:docMk/>
          <pc:sldMk cId="3358280560" sldId="534"/>
        </pc:sldMkLst>
        <pc:spChg chg="mod">
          <ac:chgData name="GAETANO RANDAZZO" userId="S::gaetano.randazzo03@you.unipa.it::6bcc7446-c451-42ee-9900-145cf876e556" providerId="AD" clId="Web-{7056631B-2D19-452F-8AFE-C25069673998}" dt="2022-12-16T08:05:51.428" v="185" actId="20577"/>
          <ac:spMkLst>
            <pc:docMk/>
            <pc:sldMk cId="3358280560" sldId="534"/>
            <ac:spMk id="2" creationId="{B9F0FD54-1685-F5CA-FE0C-EC5162F8A761}"/>
          </ac:spMkLst>
        </pc:spChg>
        <pc:spChg chg="del">
          <ac:chgData name="GAETANO RANDAZZO" userId="S::gaetano.randazzo03@you.unipa.it::6bcc7446-c451-42ee-9900-145cf876e556" providerId="AD" clId="Web-{7056631B-2D19-452F-8AFE-C25069673998}" dt="2022-12-16T08:05:38.850" v="182"/>
          <ac:spMkLst>
            <pc:docMk/>
            <pc:sldMk cId="3358280560" sldId="534"/>
            <ac:spMk id="3" creationId="{AA195C10-4ECB-5D19-807F-F0607CB92998}"/>
          </ac:spMkLst>
        </pc:spChg>
        <pc:spChg chg="mod">
          <ac:chgData name="GAETANO RANDAZZO" userId="S::gaetano.randazzo03@you.unipa.it::6bcc7446-c451-42ee-9900-145cf876e556" providerId="AD" clId="Web-{7056631B-2D19-452F-8AFE-C25069673998}" dt="2022-12-16T08:06:05.788" v="192" actId="20577"/>
          <ac:spMkLst>
            <pc:docMk/>
            <pc:sldMk cId="3358280560" sldId="534"/>
            <ac:spMk id="5" creationId="{E686A4E5-5599-2087-7301-BF9FD5349251}"/>
          </ac:spMkLst>
        </pc:spChg>
        <pc:spChg chg="del">
          <ac:chgData name="GAETANO RANDAZZO" userId="S::gaetano.randazzo03@you.unipa.it::6bcc7446-c451-42ee-9900-145cf876e556" providerId="AD" clId="Web-{7056631B-2D19-452F-8AFE-C25069673998}" dt="2022-12-16T08:05:35.506" v="180"/>
          <ac:spMkLst>
            <pc:docMk/>
            <pc:sldMk cId="3358280560" sldId="534"/>
            <ac:spMk id="13" creationId="{5D573C89-F7B1-A616-A60F-09C76655A280}"/>
          </ac:spMkLst>
        </pc:spChg>
        <pc:picChg chg="del">
          <ac:chgData name="GAETANO RANDAZZO" userId="S::gaetano.randazzo03@you.unipa.it::6bcc7446-c451-42ee-9900-145cf876e556" providerId="AD" clId="Web-{7056631B-2D19-452F-8AFE-C25069673998}" dt="2022-12-16T08:05:37.147" v="181"/>
          <ac:picMkLst>
            <pc:docMk/>
            <pc:sldMk cId="3358280560" sldId="534"/>
            <ac:picMk id="7" creationId="{34953185-F0A2-29AD-A792-65CDF3D77467}"/>
          </ac:picMkLst>
        </pc:picChg>
      </pc:sldChg>
      <pc:sldChg chg="add">
        <pc:chgData name="GAETANO RANDAZZO" userId="S::gaetano.randazzo03@you.unipa.it::6bcc7446-c451-42ee-9900-145cf876e556" providerId="AD" clId="Web-{7056631B-2D19-452F-8AFE-C25069673998}" dt="2022-12-16T08:24:47.489" v="540"/>
        <pc:sldMkLst>
          <pc:docMk/>
          <pc:sldMk cId="3748968313" sldId="534"/>
        </pc:sldMkLst>
      </pc:sldChg>
      <pc:sldChg chg="add del">
        <pc:chgData name="GAETANO RANDAZZO" userId="S::gaetano.randazzo03@you.unipa.it::6bcc7446-c451-42ee-9900-145cf876e556" providerId="AD" clId="Web-{7056631B-2D19-452F-8AFE-C25069673998}" dt="2022-12-16T08:24:38.114" v="536"/>
        <pc:sldMkLst>
          <pc:docMk/>
          <pc:sldMk cId="1393796761" sldId="535"/>
        </pc:sldMkLst>
      </pc:sldChg>
      <pc:sldChg chg="add del replId">
        <pc:chgData name="GAETANO RANDAZZO" userId="S::gaetano.randazzo03@you.unipa.it::6bcc7446-c451-42ee-9900-145cf876e556" providerId="AD" clId="Web-{7056631B-2D19-452F-8AFE-C25069673998}" dt="2022-12-16T08:24:23.707" v="531"/>
        <pc:sldMkLst>
          <pc:docMk/>
          <pc:sldMk cId="1709881402" sldId="535"/>
        </pc:sldMkLst>
      </pc:sldChg>
      <pc:sldChg chg="modSp add">
        <pc:chgData name="GAETANO RANDAZZO" userId="S::gaetano.randazzo03@you.unipa.it::6bcc7446-c451-42ee-9900-145cf876e556" providerId="AD" clId="Web-{7056631B-2D19-452F-8AFE-C25069673998}" dt="2022-12-16T09:19:53.696" v="905" actId="20577"/>
        <pc:sldMkLst>
          <pc:docMk/>
          <pc:sldMk cId="3034767888" sldId="535"/>
        </pc:sldMkLst>
        <pc:spChg chg="mod">
          <ac:chgData name="GAETANO RANDAZZO" userId="S::gaetano.randazzo03@you.unipa.it::6bcc7446-c451-42ee-9900-145cf876e556" providerId="AD" clId="Web-{7056631B-2D19-452F-8AFE-C25069673998}" dt="2022-12-16T09:19:53.696" v="905" actId="20577"/>
          <ac:spMkLst>
            <pc:docMk/>
            <pc:sldMk cId="3034767888" sldId="535"/>
            <ac:spMk id="8" creationId="{8FC32EF7-664D-E82C-5C5A-C788E79F14B1}"/>
          </ac:spMkLst>
        </pc:spChg>
      </pc:sldChg>
      <pc:sldChg chg="delSp modSp add del replId">
        <pc:chgData name="GAETANO RANDAZZO" userId="S::gaetano.randazzo03@you.unipa.it::6bcc7446-c451-42ee-9900-145cf876e556" providerId="AD" clId="Web-{7056631B-2D19-452F-8AFE-C25069673998}" dt="2022-12-16T08:24:23.707" v="532"/>
        <pc:sldMkLst>
          <pc:docMk/>
          <pc:sldMk cId="2492845525" sldId="536"/>
        </pc:sldMkLst>
        <pc:spChg chg="mod">
          <ac:chgData name="GAETANO RANDAZZO" userId="S::gaetano.randazzo03@you.unipa.it::6bcc7446-c451-42ee-9900-145cf876e556" providerId="AD" clId="Web-{7056631B-2D19-452F-8AFE-C25069673998}" dt="2022-12-16T08:06:16.101" v="199" actId="20577"/>
          <ac:spMkLst>
            <pc:docMk/>
            <pc:sldMk cId="2492845525" sldId="536"/>
            <ac:spMk id="3" creationId="{E4687BFA-9A70-EF1F-54BE-D59C578217BA}"/>
          </ac:spMkLst>
        </pc:spChg>
        <pc:spChg chg="mod">
          <ac:chgData name="GAETANO RANDAZZO" userId="S::gaetano.randazzo03@you.unipa.it::6bcc7446-c451-42ee-9900-145cf876e556" providerId="AD" clId="Web-{7056631B-2D19-452F-8AFE-C25069673998}" dt="2022-12-16T08:23:23.408" v="529" actId="20577"/>
          <ac:spMkLst>
            <pc:docMk/>
            <pc:sldMk cId="2492845525" sldId="536"/>
            <ac:spMk id="8" creationId="{8FC32EF7-664D-E82C-5C5A-C788E79F14B1}"/>
          </ac:spMkLst>
        </pc:spChg>
        <pc:picChg chg="del">
          <ac:chgData name="GAETANO RANDAZZO" userId="S::gaetano.randazzo03@you.unipa.it::6bcc7446-c451-42ee-9900-145cf876e556" providerId="AD" clId="Web-{7056631B-2D19-452F-8AFE-C25069673998}" dt="2022-12-16T08:05:55.663" v="187"/>
          <ac:picMkLst>
            <pc:docMk/>
            <pc:sldMk cId="2492845525" sldId="536"/>
            <ac:picMk id="5" creationId="{284A63AB-672D-1B5E-9DDD-93BC05B9747B}"/>
          </ac:picMkLst>
        </pc:picChg>
      </pc:sldChg>
      <pc:sldChg chg="add ord">
        <pc:chgData name="GAETANO RANDAZZO" userId="S::gaetano.randazzo03@you.unipa.it::6bcc7446-c451-42ee-9900-145cf876e556" providerId="AD" clId="Web-{7056631B-2D19-452F-8AFE-C25069673998}" dt="2022-12-16T09:36:23.533" v="910"/>
        <pc:sldMkLst>
          <pc:docMk/>
          <pc:sldMk cId="3570943471" sldId="536"/>
        </pc:sldMkLst>
      </pc:sldChg>
      <pc:sldChg chg="add replId">
        <pc:chgData name="GAETANO RANDAZZO" userId="S::gaetano.randazzo03@you.unipa.it::6bcc7446-c451-42ee-9900-145cf876e556" providerId="AD" clId="Web-{7056631B-2D19-452F-8AFE-C25069673998}" dt="2022-12-16T09:39:51.375" v="939"/>
        <pc:sldMkLst>
          <pc:docMk/>
          <pc:sldMk cId="1033345575" sldId="537"/>
        </pc:sldMkLst>
      </pc:sldChg>
    </pc:docChg>
  </pc:docChgLst>
  <pc:docChgLst>
    <pc:chgData name="ANTONINO INDELICATO" userId="78fdb576-f322-4c01-901e-05cf1ed96118" providerId="ADAL" clId="{AF1083D3-086F-E643-9C72-4F3B6453941A}"/>
    <pc:docChg chg="undo custSel addSld delSld modSld sldOrd">
      <pc:chgData name="ANTONINO INDELICATO" userId="78fdb576-f322-4c01-901e-05cf1ed96118" providerId="ADAL" clId="{AF1083D3-086F-E643-9C72-4F3B6453941A}" dt="2022-12-21T16:06:29.149" v="467" actId="2696"/>
      <pc:docMkLst>
        <pc:docMk/>
      </pc:docMkLst>
      <pc:sldChg chg="modSp mod">
        <pc:chgData name="ANTONINO INDELICATO" userId="78fdb576-f322-4c01-901e-05cf1ed96118" providerId="ADAL" clId="{AF1083D3-086F-E643-9C72-4F3B6453941A}" dt="2022-12-21T16:03:36.836" v="461" actId="1076"/>
        <pc:sldMkLst>
          <pc:docMk/>
          <pc:sldMk cId="2952505185" sldId="401"/>
        </pc:sldMkLst>
        <pc:spChg chg="mod">
          <ac:chgData name="ANTONINO INDELICATO" userId="78fdb576-f322-4c01-901e-05cf1ed96118" providerId="ADAL" clId="{AF1083D3-086F-E643-9C72-4F3B6453941A}" dt="2022-12-21T16:03:36.836" v="461" actId="1076"/>
          <ac:spMkLst>
            <pc:docMk/>
            <pc:sldMk cId="2952505185" sldId="401"/>
            <ac:spMk id="23" creationId="{CB75D31A-EBF3-B89E-4112-C43F9CCB057F}"/>
          </ac:spMkLst>
        </pc:spChg>
        <pc:spChg chg="mod">
          <ac:chgData name="ANTONINO INDELICATO" userId="78fdb576-f322-4c01-901e-05cf1ed96118" providerId="ADAL" clId="{AF1083D3-086F-E643-9C72-4F3B6453941A}" dt="2022-12-21T16:03:31.014" v="459" actId="14100"/>
          <ac:spMkLst>
            <pc:docMk/>
            <pc:sldMk cId="2952505185" sldId="401"/>
            <ac:spMk id="31" creationId="{0B5A1DDA-8883-8578-E001-957DAB11B267}"/>
          </ac:spMkLst>
        </pc:spChg>
      </pc:sldChg>
      <pc:sldChg chg="addSp modSp mod">
        <pc:chgData name="ANTONINO INDELICATO" userId="78fdb576-f322-4c01-901e-05cf1ed96118" providerId="ADAL" clId="{AF1083D3-086F-E643-9C72-4F3B6453941A}" dt="2022-12-20T12:02:50.360" v="18" actId="1076"/>
        <pc:sldMkLst>
          <pc:docMk/>
          <pc:sldMk cId="3554644993" sldId="482"/>
        </pc:sldMkLst>
        <pc:spChg chg="mod">
          <ac:chgData name="ANTONINO INDELICATO" userId="78fdb576-f322-4c01-901e-05cf1ed96118" providerId="ADAL" clId="{AF1083D3-086F-E643-9C72-4F3B6453941A}" dt="2022-12-20T12:02:04.687" v="0"/>
          <ac:spMkLst>
            <pc:docMk/>
            <pc:sldMk cId="3554644993" sldId="482"/>
            <ac:spMk id="11" creationId="{BA50CBBD-E4E9-7158-29C5-E041D1CC7B20}"/>
          </ac:spMkLst>
        </pc:spChg>
        <pc:spChg chg="mod">
          <ac:chgData name="ANTONINO INDELICATO" userId="78fdb576-f322-4c01-901e-05cf1ed96118" providerId="ADAL" clId="{AF1083D3-086F-E643-9C72-4F3B6453941A}" dt="2022-12-20T12:02:04.687" v="0"/>
          <ac:spMkLst>
            <pc:docMk/>
            <pc:sldMk cId="3554644993" sldId="482"/>
            <ac:spMk id="14" creationId="{D7790C57-65D0-2369-699E-05E79B7FCEE3}"/>
          </ac:spMkLst>
        </pc:spChg>
        <pc:spChg chg="mod">
          <ac:chgData name="ANTONINO INDELICATO" userId="78fdb576-f322-4c01-901e-05cf1ed96118" providerId="ADAL" clId="{AF1083D3-086F-E643-9C72-4F3B6453941A}" dt="2022-12-20T12:02:40.906" v="11" actId="20577"/>
          <ac:spMkLst>
            <pc:docMk/>
            <pc:sldMk cId="3554644993" sldId="482"/>
            <ac:spMk id="15" creationId="{1C8E9DAF-1D8D-CBED-A5DB-3E62F0CC9DD5}"/>
          </ac:spMkLst>
        </pc:spChg>
        <pc:spChg chg="mod">
          <ac:chgData name="ANTONINO INDELICATO" userId="78fdb576-f322-4c01-901e-05cf1ed96118" providerId="ADAL" clId="{AF1083D3-086F-E643-9C72-4F3B6453941A}" dt="2022-12-20T12:02:04.687" v="0"/>
          <ac:spMkLst>
            <pc:docMk/>
            <pc:sldMk cId="3554644993" sldId="482"/>
            <ac:spMk id="19" creationId="{4B9E0456-2ECD-4187-D56D-C74499BE93FD}"/>
          </ac:spMkLst>
        </pc:spChg>
        <pc:spChg chg="mod">
          <ac:chgData name="ANTONINO INDELICATO" userId="78fdb576-f322-4c01-901e-05cf1ed96118" providerId="ADAL" clId="{AF1083D3-086F-E643-9C72-4F3B6453941A}" dt="2022-12-20T12:02:04.687" v="0"/>
          <ac:spMkLst>
            <pc:docMk/>
            <pc:sldMk cId="3554644993" sldId="482"/>
            <ac:spMk id="24" creationId="{86761743-68A3-9FF9-6866-0CA36A4B86E0}"/>
          </ac:spMkLst>
        </pc:spChg>
        <pc:spChg chg="add mod">
          <ac:chgData name="ANTONINO INDELICATO" userId="78fdb576-f322-4c01-901e-05cf1ed96118" providerId="ADAL" clId="{AF1083D3-086F-E643-9C72-4F3B6453941A}" dt="2022-12-20T12:02:04.687" v="0"/>
          <ac:spMkLst>
            <pc:docMk/>
            <pc:sldMk cId="3554644993" sldId="482"/>
            <ac:spMk id="25" creationId="{E7F79993-18B9-19FB-2B96-E6F221BA0F4B}"/>
          </ac:spMkLst>
        </pc:spChg>
        <pc:spChg chg="add mod">
          <ac:chgData name="ANTONINO INDELICATO" userId="78fdb576-f322-4c01-901e-05cf1ed96118" providerId="ADAL" clId="{AF1083D3-086F-E643-9C72-4F3B6453941A}" dt="2022-12-20T12:02:04.687" v="0"/>
          <ac:spMkLst>
            <pc:docMk/>
            <pc:sldMk cId="3554644993" sldId="482"/>
            <ac:spMk id="26" creationId="{D3871A4F-8DBE-95F9-5713-39B835708923}"/>
          </ac:spMkLst>
        </pc:spChg>
        <pc:spChg chg="add mod">
          <ac:chgData name="ANTONINO INDELICATO" userId="78fdb576-f322-4c01-901e-05cf1ed96118" providerId="ADAL" clId="{AF1083D3-086F-E643-9C72-4F3B6453941A}" dt="2022-12-20T12:02:04.687" v="0"/>
          <ac:spMkLst>
            <pc:docMk/>
            <pc:sldMk cId="3554644993" sldId="482"/>
            <ac:spMk id="27" creationId="{70D17E13-0C6E-756D-34F9-90F0BEDA5671}"/>
          </ac:spMkLst>
        </pc:spChg>
        <pc:spChg chg="add mod">
          <ac:chgData name="ANTONINO INDELICATO" userId="78fdb576-f322-4c01-901e-05cf1ed96118" providerId="ADAL" clId="{AF1083D3-086F-E643-9C72-4F3B6453941A}" dt="2022-12-20T12:02:04.687" v="0"/>
          <ac:spMkLst>
            <pc:docMk/>
            <pc:sldMk cId="3554644993" sldId="482"/>
            <ac:spMk id="28" creationId="{07BA00F8-44B3-5124-BCC3-B6D750D4CBFD}"/>
          </ac:spMkLst>
        </pc:spChg>
        <pc:spChg chg="add mod">
          <ac:chgData name="ANTONINO INDELICATO" userId="78fdb576-f322-4c01-901e-05cf1ed96118" providerId="ADAL" clId="{AF1083D3-086F-E643-9C72-4F3B6453941A}" dt="2022-12-20T12:02:04.687" v="0"/>
          <ac:spMkLst>
            <pc:docMk/>
            <pc:sldMk cId="3554644993" sldId="482"/>
            <ac:spMk id="29" creationId="{D4C4561A-9089-FE9F-2F29-DF5E310238C2}"/>
          </ac:spMkLst>
        </pc:spChg>
        <pc:spChg chg="add mod">
          <ac:chgData name="ANTONINO INDELICATO" userId="78fdb576-f322-4c01-901e-05cf1ed96118" providerId="ADAL" clId="{AF1083D3-086F-E643-9C72-4F3B6453941A}" dt="2022-12-20T12:02:04.687" v="0"/>
          <ac:spMkLst>
            <pc:docMk/>
            <pc:sldMk cId="3554644993" sldId="482"/>
            <ac:spMk id="30" creationId="{B61CBE2A-86D9-6447-6C42-498B2C19D7F7}"/>
          </ac:spMkLst>
        </pc:spChg>
        <pc:grpChg chg="add mod">
          <ac:chgData name="ANTONINO INDELICATO" userId="78fdb576-f322-4c01-901e-05cf1ed96118" providerId="ADAL" clId="{AF1083D3-086F-E643-9C72-4F3B6453941A}" dt="2022-12-20T12:02:04.687" v="0"/>
          <ac:grpSpMkLst>
            <pc:docMk/>
            <pc:sldMk cId="3554644993" sldId="482"/>
            <ac:grpSpMk id="2" creationId="{B5684F6F-5E43-6FA8-3678-E05F7D70DFE1}"/>
          </ac:grpSpMkLst>
        </pc:grpChg>
        <pc:grpChg chg="mod">
          <ac:chgData name="ANTONINO INDELICATO" userId="78fdb576-f322-4c01-901e-05cf1ed96118" providerId="ADAL" clId="{AF1083D3-086F-E643-9C72-4F3B6453941A}" dt="2022-12-20T12:02:04.687" v="0"/>
          <ac:grpSpMkLst>
            <pc:docMk/>
            <pc:sldMk cId="3554644993" sldId="482"/>
            <ac:grpSpMk id="5" creationId="{372EA882-15A1-3B9E-6E6C-D3346B5514C5}"/>
          </ac:grpSpMkLst>
        </pc:grpChg>
        <pc:grpChg chg="mod">
          <ac:chgData name="ANTONINO INDELICATO" userId="78fdb576-f322-4c01-901e-05cf1ed96118" providerId="ADAL" clId="{AF1083D3-086F-E643-9C72-4F3B6453941A}" dt="2022-12-20T12:02:04.687" v="0"/>
          <ac:grpSpMkLst>
            <pc:docMk/>
            <pc:sldMk cId="3554644993" sldId="482"/>
            <ac:grpSpMk id="10" creationId="{CC425ADC-2316-272F-BE87-04C16298FF83}"/>
          </ac:grpSpMkLst>
        </pc:grpChg>
        <pc:grpChg chg="mod">
          <ac:chgData name="ANTONINO INDELICATO" userId="78fdb576-f322-4c01-901e-05cf1ed96118" providerId="ADAL" clId="{AF1083D3-086F-E643-9C72-4F3B6453941A}" dt="2022-12-20T12:02:04.687" v="0"/>
          <ac:grpSpMkLst>
            <pc:docMk/>
            <pc:sldMk cId="3554644993" sldId="482"/>
            <ac:grpSpMk id="12" creationId="{EECD3C83-70A1-E2B1-C73C-000A66888049}"/>
          </ac:grpSpMkLst>
        </pc:grpChg>
        <pc:grpChg chg="mod">
          <ac:chgData name="ANTONINO INDELICATO" userId="78fdb576-f322-4c01-901e-05cf1ed96118" providerId="ADAL" clId="{AF1083D3-086F-E643-9C72-4F3B6453941A}" dt="2022-12-20T12:02:04.687" v="0"/>
          <ac:grpSpMkLst>
            <pc:docMk/>
            <pc:sldMk cId="3554644993" sldId="482"/>
            <ac:grpSpMk id="16" creationId="{4EA60DD0-42A7-1B24-C458-B47D67398845}"/>
          </ac:grpSpMkLst>
        </pc:grpChg>
        <pc:picChg chg="mod">
          <ac:chgData name="ANTONINO INDELICATO" userId="78fdb576-f322-4c01-901e-05cf1ed96118" providerId="ADAL" clId="{AF1083D3-086F-E643-9C72-4F3B6453941A}" dt="2022-12-20T12:02:50.360" v="18" actId="1076"/>
          <ac:picMkLst>
            <pc:docMk/>
            <pc:sldMk cId="3554644993" sldId="482"/>
            <ac:picMk id="3" creationId="{8FBF60F0-B5E0-69A0-15F1-97A47FBB9BE3}"/>
          </ac:picMkLst>
        </pc:picChg>
        <pc:cxnChg chg="mod">
          <ac:chgData name="ANTONINO INDELICATO" userId="78fdb576-f322-4c01-901e-05cf1ed96118" providerId="ADAL" clId="{AF1083D3-086F-E643-9C72-4F3B6453941A}" dt="2022-12-20T12:02:04.687" v="0"/>
          <ac:cxnSpMkLst>
            <pc:docMk/>
            <pc:sldMk cId="3554644993" sldId="482"/>
            <ac:cxnSpMk id="6" creationId="{FA5A7A4A-4A4F-8C65-E8AA-4F0B0194C137}"/>
          </ac:cxnSpMkLst>
        </pc:cxnChg>
        <pc:cxnChg chg="mod">
          <ac:chgData name="ANTONINO INDELICATO" userId="78fdb576-f322-4c01-901e-05cf1ed96118" providerId="ADAL" clId="{AF1083D3-086F-E643-9C72-4F3B6453941A}" dt="2022-12-20T12:02:04.687" v="0"/>
          <ac:cxnSpMkLst>
            <pc:docMk/>
            <pc:sldMk cId="3554644993" sldId="482"/>
            <ac:cxnSpMk id="7" creationId="{5F3AE616-57B5-8D4F-C409-5A67F0C2D65A}"/>
          </ac:cxnSpMkLst>
        </pc:cxnChg>
        <pc:cxnChg chg="mod">
          <ac:chgData name="ANTONINO INDELICATO" userId="78fdb576-f322-4c01-901e-05cf1ed96118" providerId="ADAL" clId="{AF1083D3-086F-E643-9C72-4F3B6453941A}" dt="2022-12-20T12:02:04.687" v="0"/>
          <ac:cxnSpMkLst>
            <pc:docMk/>
            <pc:sldMk cId="3554644993" sldId="482"/>
            <ac:cxnSpMk id="8" creationId="{322966AA-761F-5C85-CA5D-7CC9805CFED4}"/>
          </ac:cxnSpMkLst>
        </pc:cxnChg>
        <pc:cxnChg chg="mod">
          <ac:chgData name="ANTONINO INDELICATO" userId="78fdb576-f322-4c01-901e-05cf1ed96118" providerId="ADAL" clId="{AF1083D3-086F-E643-9C72-4F3B6453941A}" dt="2022-12-20T12:02:04.687" v="0"/>
          <ac:cxnSpMkLst>
            <pc:docMk/>
            <pc:sldMk cId="3554644993" sldId="482"/>
            <ac:cxnSpMk id="9" creationId="{5A1D9948-8E8C-8422-63E6-933633B24D5A}"/>
          </ac:cxnSpMkLst>
        </pc:cxnChg>
        <pc:cxnChg chg="mod">
          <ac:chgData name="ANTONINO INDELICATO" userId="78fdb576-f322-4c01-901e-05cf1ed96118" providerId="ADAL" clId="{AF1083D3-086F-E643-9C72-4F3B6453941A}" dt="2022-12-20T12:02:04.687" v="0"/>
          <ac:cxnSpMkLst>
            <pc:docMk/>
            <pc:sldMk cId="3554644993" sldId="482"/>
            <ac:cxnSpMk id="13" creationId="{01D59236-5C60-C087-7A03-846A15BF8661}"/>
          </ac:cxnSpMkLst>
        </pc:cxnChg>
        <pc:cxnChg chg="mod">
          <ac:chgData name="ANTONINO INDELICATO" userId="78fdb576-f322-4c01-901e-05cf1ed96118" providerId="ADAL" clId="{AF1083D3-086F-E643-9C72-4F3B6453941A}" dt="2022-12-20T12:02:04.687" v="0"/>
          <ac:cxnSpMkLst>
            <pc:docMk/>
            <pc:sldMk cId="3554644993" sldId="482"/>
            <ac:cxnSpMk id="17" creationId="{7DFDDC79-62D3-C5ED-CB55-B65B051163A8}"/>
          </ac:cxnSpMkLst>
        </pc:cxnChg>
        <pc:cxnChg chg="mod">
          <ac:chgData name="ANTONINO INDELICATO" userId="78fdb576-f322-4c01-901e-05cf1ed96118" providerId="ADAL" clId="{AF1083D3-086F-E643-9C72-4F3B6453941A}" dt="2022-12-20T12:02:04.687" v="0"/>
          <ac:cxnSpMkLst>
            <pc:docMk/>
            <pc:sldMk cId="3554644993" sldId="482"/>
            <ac:cxnSpMk id="18" creationId="{03FC26F3-5C85-FD3B-7798-39EF4C292261}"/>
          </ac:cxnSpMkLst>
        </pc:cxnChg>
        <pc:cxnChg chg="mod">
          <ac:chgData name="ANTONINO INDELICATO" userId="78fdb576-f322-4c01-901e-05cf1ed96118" providerId="ADAL" clId="{AF1083D3-086F-E643-9C72-4F3B6453941A}" dt="2022-12-20T12:02:04.687" v="0"/>
          <ac:cxnSpMkLst>
            <pc:docMk/>
            <pc:sldMk cId="3554644993" sldId="482"/>
            <ac:cxnSpMk id="20" creationId="{3ABB3C39-6D6D-E452-9C35-9A769D4C1B80}"/>
          </ac:cxnSpMkLst>
        </pc:cxnChg>
        <pc:cxnChg chg="mod">
          <ac:chgData name="ANTONINO INDELICATO" userId="78fdb576-f322-4c01-901e-05cf1ed96118" providerId="ADAL" clId="{AF1083D3-086F-E643-9C72-4F3B6453941A}" dt="2022-12-20T12:02:04.687" v="0"/>
          <ac:cxnSpMkLst>
            <pc:docMk/>
            <pc:sldMk cId="3554644993" sldId="482"/>
            <ac:cxnSpMk id="21" creationId="{43A50AD3-E215-06F5-3AFC-F24E413C1F2A}"/>
          </ac:cxnSpMkLst>
        </pc:cxnChg>
        <pc:cxnChg chg="mod">
          <ac:chgData name="ANTONINO INDELICATO" userId="78fdb576-f322-4c01-901e-05cf1ed96118" providerId="ADAL" clId="{AF1083D3-086F-E643-9C72-4F3B6453941A}" dt="2022-12-20T12:02:04.687" v="0"/>
          <ac:cxnSpMkLst>
            <pc:docMk/>
            <pc:sldMk cId="3554644993" sldId="482"/>
            <ac:cxnSpMk id="22" creationId="{EABDAD77-DE78-D98C-E7D9-77BCBB7C95EA}"/>
          </ac:cxnSpMkLst>
        </pc:cxnChg>
        <pc:cxnChg chg="mod">
          <ac:chgData name="ANTONINO INDELICATO" userId="78fdb576-f322-4c01-901e-05cf1ed96118" providerId="ADAL" clId="{AF1083D3-086F-E643-9C72-4F3B6453941A}" dt="2022-12-20T12:02:04.687" v="0"/>
          <ac:cxnSpMkLst>
            <pc:docMk/>
            <pc:sldMk cId="3554644993" sldId="482"/>
            <ac:cxnSpMk id="23" creationId="{BC02D649-9D60-D341-CC9B-AD0E31212BFF}"/>
          </ac:cxnSpMkLst>
        </pc:cxnChg>
      </pc:sldChg>
      <pc:sldChg chg="addSp delSp modSp add mod">
        <pc:chgData name="ANTONINO INDELICATO" userId="78fdb576-f322-4c01-901e-05cf1ed96118" providerId="ADAL" clId="{AF1083D3-086F-E643-9C72-4F3B6453941A}" dt="2022-12-20T12:11:30.657" v="132" actId="12788"/>
        <pc:sldMkLst>
          <pc:docMk/>
          <pc:sldMk cId="498365493" sldId="554"/>
        </pc:sldMkLst>
        <pc:spChg chg="mod">
          <ac:chgData name="ANTONINO INDELICATO" userId="78fdb576-f322-4c01-901e-05cf1ed96118" providerId="ADAL" clId="{AF1083D3-086F-E643-9C72-4F3B6453941A}" dt="2022-12-20T12:05:27.617" v="78" actId="20577"/>
          <ac:spMkLst>
            <pc:docMk/>
            <pc:sldMk cId="498365493" sldId="554"/>
            <ac:spMk id="14" creationId="{D7790C57-65D0-2369-699E-05E79B7FCEE3}"/>
          </ac:spMkLst>
        </pc:spChg>
        <pc:spChg chg="mod">
          <ac:chgData name="ANTONINO INDELICATO" userId="78fdb576-f322-4c01-901e-05cf1ed96118" providerId="ADAL" clId="{AF1083D3-086F-E643-9C72-4F3B6453941A}" dt="2022-12-20T12:04:40.786" v="32" actId="20577"/>
          <ac:spMkLst>
            <pc:docMk/>
            <pc:sldMk cId="498365493" sldId="554"/>
            <ac:spMk id="15" creationId="{1C8E9DAF-1D8D-CBED-A5DB-3E62F0CC9DD5}"/>
          </ac:spMkLst>
        </pc:spChg>
        <pc:spChg chg="mod">
          <ac:chgData name="ANTONINO INDELICATO" userId="78fdb576-f322-4c01-901e-05cf1ed96118" providerId="ADAL" clId="{AF1083D3-086F-E643-9C72-4F3B6453941A}" dt="2022-12-20T12:05:56.048" v="107" actId="20577"/>
          <ac:spMkLst>
            <pc:docMk/>
            <pc:sldMk cId="498365493" sldId="554"/>
            <ac:spMk id="19" creationId="{4B9E0456-2ECD-4187-D56D-C74499BE93FD}"/>
          </ac:spMkLst>
        </pc:spChg>
        <pc:spChg chg="del">
          <ac:chgData name="ANTONINO INDELICATO" userId="78fdb576-f322-4c01-901e-05cf1ed96118" providerId="ADAL" clId="{AF1083D3-086F-E643-9C72-4F3B6453941A}" dt="2022-12-20T12:08:57.224" v="124" actId="478"/>
          <ac:spMkLst>
            <pc:docMk/>
            <pc:sldMk cId="498365493" sldId="554"/>
            <ac:spMk id="27" creationId="{70D17E13-0C6E-756D-34F9-90F0BEDA5671}"/>
          </ac:spMkLst>
        </pc:spChg>
        <pc:spChg chg="del">
          <ac:chgData name="ANTONINO INDELICATO" userId="78fdb576-f322-4c01-901e-05cf1ed96118" providerId="ADAL" clId="{AF1083D3-086F-E643-9C72-4F3B6453941A}" dt="2022-12-20T12:08:28.231" v="119" actId="478"/>
          <ac:spMkLst>
            <pc:docMk/>
            <pc:sldMk cId="498365493" sldId="554"/>
            <ac:spMk id="28" creationId="{07BA00F8-44B3-5124-BCC3-B6D750D4CBFD}"/>
          </ac:spMkLst>
        </pc:spChg>
        <pc:spChg chg="add del">
          <ac:chgData name="ANTONINO INDELICATO" userId="78fdb576-f322-4c01-901e-05cf1ed96118" providerId="ADAL" clId="{AF1083D3-086F-E643-9C72-4F3B6453941A}" dt="2022-12-20T12:07:37.788" v="110" actId="478"/>
          <ac:spMkLst>
            <pc:docMk/>
            <pc:sldMk cId="498365493" sldId="554"/>
            <ac:spMk id="31" creationId="{3FFA7069-BF56-90F8-E02A-5F5B7EC4BBC1}"/>
          </ac:spMkLst>
        </pc:spChg>
        <pc:spChg chg="add del mod">
          <ac:chgData name="ANTONINO INDELICATO" userId="78fdb576-f322-4c01-901e-05cf1ed96118" providerId="ADAL" clId="{AF1083D3-086F-E643-9C72-4F3B6453941A}" dt="2022-12-20T12:08:26.925" v="118"/>
          <ac:spMkLst>
            <pc:docMk/>
            <pc:sldMk cId="498365493" sldId="554"/>
            <ac:spMk id="32" creationId="{F65B6782-F3A0-3D17-EED8-92F4500B9EF3}"/>
          </ac:spMkLst>
        </pc:spChg>
        <pc:spChg chg="add mod">
          <ac:chgData name="ANTONINO INDELICATO" userId="78fdb576-f322-4c01-901e-05cf1ed96118" providerId="ADAL" clId="{AF1083D3-086F-E643-9C72-4F3B6453941A}" dt="2022-12-20T12:08:54.063" v="123" actId="14100"/>
          <ac:spMkLst>
            <pc:docMk/>
            <pc:sldMk cId="498365493" sldId="554"/>
            <ac:spMk id="33" creationId="{61B9A21E-29EA-6C41-C7BF-CD6E8E54B1A2}"/>
          </ac:spMkLst>
        </pc:spChg>
        <pc:spChg chg="add mod">
          <ac:chgData name="ANTONINO INDELICATO" userId="78fdb576-f322-4c01-901e-05cf1ed96118" providerId="ADAL" clId="{AF1083D3-086F-E643-9C72-4F3B6453941A}" dt="2022-12-20T12:09:07.628" v="126" actId="1076"/>
          <ac:spMkLst>
            <pc:docMk/>
            <pc:sldMk cId="498365493" sldId="554"/>
            <ac:spMk id="34" creationId="{94D09751-9B78-9D4E-F228-6DB4F20A161D}"/>
          </ac:spMkLst>
        </pc:spChg>
        <pc:grpChg chg="add mod">
          <ac:chgData name="ANTONINO INDELICATO" userId="78fdb576-f322-4c01-901e-05cf1ed96118" providerId="ADAL" clId="{AF1083D3-086F-E643-9C72-4F3B6453941A}" dt="2022-12-20T12:11:30.657" v="132" actId="12788"/>
          <ac:grpSpMkLst>
            <pc:docMk/>
            <pc:sldMk cId="498365493" sldId="554"/>
            <ac:grpSpMk id="35" creationId="{9CBCCBE2-A343-2B78-9F15-3805CDC67053}"/>
          </ac:grpSpMkLst>
        </pc:grpChg>
        <pc:picChg chg="del mod">
          <ac:chgData name="ANTONINO INDELICATO" userId="78fdb576-f322-4c01-901e-05cf1ed96118" providerId="ADAL" clId="{AF1083D3-086F-E643-9C72-4F3B6453941A}" dt="2022-12-20T12:09:19.055" v="129" actId="478"/>
          <ac:picMkLst>
            <pc:docMk/>
            <pc:sldMk cId="498365493" sldId="554"/>
            <ac:picMk id="3" creationId="{8FBF60F0-B5E0-69A0-15F1-97A47FBB9BE3}"/>
          </ac:picMkLst>
        </pc:picChg>
      </pc:sldChg>
      <pc:sldChg chg="addSp delSp modSp mod">
        <pc:chgData name="ANTONINO INDELICATO" userId="78fdb576-f322-4c01-901e-05cf1ed96118" providerId="ADAL" clId="{AF1083D3-086F-E643-9C72-4F3B6453941A}" dt="2022-12-21T16:05:07.375" v="466"/>
        <pc:sldMkLst>
          <pc:docMk/>
          <pc:sldMk cId="2918683708" sldId="562"/>
        </pc:sldMkLst>
        <pc:spChg chg="add del mod">
          <ac:chgData name="ANTONINO INDELICATO" userId="78fdb576-f322-4c01-901e-05cf1ed96118" providerId="ADAL" clId="{AF1083D3-086F-E643-9C72-4F3B6453941A}" dt="2022-12-21T16:05:07.375" v="466"/>
          <ac:spMkLst>
            <pc:docMk/>
            <pc:sldMk cId="2918683708" sldId="562"/>
            <ac:spMk id="2" creationId="{96D7C72A-5CC7-8B76-842C-20C483300795}"/>
          </ac:spMkLst>
        </pc:spChg>
        <pc:spChg chg="mod">
          <ac:chgData name="ANTONINO INDELICATO" userId="78fdb576-f322-4c01-901e-05cf1ed96118" providerId="ADAL" clId="{AF1083D3-086F-E643-9C72-4F3B6453941A}" dt="2022-12-21T16:04:50.785" v="462" actId="1076"/>
          <ac:spMkLst>
            <pc:docMk/>
            <pc:sldMk cId="2918683708" sldId="562"/>
            <ac:spMk id="18" creationId="{F3E1656E-42B9-1A6C-BCBF-C940BFA89D06}"/>
          </ac:spMkLst>
        </pc:spChg>
        <pc:spChg chg="mod">
          <ac:chgData name="ANTONINO INDELICATO" userId="78fdb576-f322-4c01-901e-05cf1ed96118" providerId="ADAL" clId="{AF1083D3-086F-E643-9C72-4F3B6453941A}" dt="2022-12-21T16:04:57.519" v="463" actId="1076"/>
          <ac:spMkLst>
            <pc:docMk/>
            <pc:sldMk cId="2918683708" sldId="562"/>
            <ac:spMk id="19" creationId="{0D948480-5FED-CC6B-D7F7-E464685DC593}"/>
          </ac:spMkLst>
        </pc:spChg>
      </pc:sldChg>
      <pc:sldChg chg="del">
        <pc:chgData name="ANTONINO INDELICATO" userId="78fdb576-f322-4c01-901e-05cf1ed96118" providerId="ADAL" clId="{AF1083D3-086F-E643-9C72-4F3B6453941A}" dt="2022-12-21T15:15:57.226" v="138" actId="2696"/>
        <pc:sldMkLst>
          <pc:docMk/>
          <pc:sldMk cId="429242553" sldId="582"/>
        </pc:sldMkLst>
      </pc:sldChg>
      <pc:sldChg chg="del">
        <pc:chgData name="ANTONINO INDELICATO" userId="78fdb576-f322-4c01-901e-05cf1ed96118" providerId="ADAL" clId="{AF1083D3-086F-E643-9C72-4F3B6453941A}" dt="2022-12-21T15:16:30.349" v="142" actId="2696"/>
        <pc:sldMkLst>
          <pc:docMk/>
          <pc:sldMk cId="2681761096" sldId="583"/>
        </pc:sldMkLst>
      </pc:sldChg>
      <pc:sldChg chg="del">
        <pc:chgData name="ANTONINO INDELICATO" userId="78fdb576-f322-4c01-901e-05cf1ed96118" providerId="ADAL" clId="{AF1083D3-086F-E643-9C72-4F3B6453941A}" dt="2022-12-21T15:16:54.264" v="146" actId="2696"/>
        <pc:sldMkLst>
          <pc:docMk/>
          <pc:sldMk cId="1292661761" sldId="584"/>
        </pc:sldMkLst>
      </pc:sldChg>
      <pc:sldChg chg="del">
        <pc:chgData name="ANTONINO INDELICATO" userId="78fdb576-f322-4c01-901e-05cf1ed96118" providerId="ADAL" clId="{AF1083D3-086F-E643-9C72-4F3B6453941A}" dt="2022-12-21T15:17:27.598" v="150" actId="2696"/>
        <pc:sldMkLst>
          <pc:docMk/>
          <pc:sldMk cId="434580719" sldId="585"/>
        </pc:sldMkLst>
      </pc:sldChg>
      <pc:sldChg chg="del">
        <pc:chgData name="ANTONINO INDELICATO" userId="78fdb576-f322-4c01-901e-05cf1ed96118" providerId="ADAL" clId="{AF1083D3-086F-E643-9C72-4F3B6453941A}" dt="2022-12-21T16:01:13.810" v="457" actId="2696"/>
        <pc:sldMkLst>
          <pc:docMk/>
          <pc:sldMk cId="1832327677" sldId="603"/>
        </pc:sldMkLst>
      </pc:sldChg>
      <pc:sldChg chg="del">
        <pc:chgData name="ANTONINO INDELICATO" userId="78fdb576-f322-4c01-901e-05cf1ed96118" providerId="ADAL" clId="{AF1083D3-086F-E643-9C72-4F3B6453941A}" dt="2022-12-21T16:06:29.149" v="467" actId="2696"/>
        <pc:sldMkLst>
          <pc:docMk/>
          <pc:sldMk cId="3673206016" sldId="605"/>
        </pc:sldMkLst>
      </pc:sldChg>
      <pc:sldChg chg="add del">
        <pc:chgData name="ANTONINO INDELICATO" userId="78fdb576-f322-4c01-901e-05cf1ed96118" providerId="ADAL" clId="{AF1083D3-086F-E643-9C72-4F3B6453941A}" dt="2022-12-21T15:15:39.922" v="136"/>
        <pc:sldMkLst>
          <pc:docMk/>
          <pc:sldMk cId="802569995" sldId="606"/>
        </pc:sldMkLst>
      </pc:sldChg>
      <pc:sldChg chg="add del">
        <pc:chgData name="ANTONINO INDELICATO" userId="78fdb576-f322-4c01-901e-05cf1ed96118" providerId="ADAL" clId="{AF1083D3-086F-E643-9C72-4F3B6453941A}" dt="2022-12-21T15:14:47.887" v="134"/>
        <pc:sldMkLst>
          <pc:docMk/>
          <pc:sldMk cId="1227664947" sldId="606"/>
        </pc:sldMkLst>
      </pc:sldChg>
      <pc:sldChg chg="add">
        <pc:chgData name="ANTONINO INDELICATO" userId="78fdb576-f322-4c01-901e-05cf1ed96118" providerId="ADAL" clId="{AF1083D3-086F-E643-9C72-4F3B6453941A}" dt="2022-12-21T15:15:40.016" v="137"/>
        <pc:sldMkLst>
          <pc:docMk/>
          <pc:sldMk cId="2102856508" sldId="606"/>
        </pc:sldMkLst>
      </pc:sldChg>
      <pc:sldChg chg="add">
        <pc:chgData name="ANTONINO INDELICATO" userId="78fdb576-f322-4c01-901e-05cf1ed96118" providerId="ADAL" clId="{AF1083D3-086F-E643-9C72-4F3B6453941A}" dt="2022-12-21T15:16:13.460" v="141"/>
        <pc:sldMkLst>
          <pc:docMk/>
          <pc:sldMk cId="701417283" sldId="607"/>
        </pc:sldMkLst>
      </pc:sldChg>
      <pc:sldChg chg="add del">
        <pc:chgData name="ANTONINO INDELICATO" userId="78fdb576-f322-4c01-901e-05cf1ed96118" providerId="ADAL" clId="{AF1083D3-086F-E643-9C72-4F3B6453941A}" dt="2022-12-21T15:14:47.887" v="134"/>
        <pc:sldMkLst>
          <pc:docMk/>
          <pc:sldMk cId="2591079056" sldId="607"/>
        </pc:sldMkLst>
      </pc:sldChg>
      <pc:sldChg chg="add del">
        <pc:chgData name="ANTONINO INDELICATO" userId="78fdb576-f322-4c01-901e-05cf1ed96118" providerId="ADAL" clId="{AF1083D3-086F-E643-9C72-4F3B6453941A}" dt="2022-12-21T15:16:13.345" v="140"/>
        <pc:sldMkLst>
          <pc:docMk/>
          <pc:sldMk cId="3357855625" sldId="607"/>
        </pc:sldMkLst>
      </pc:sldChg>
      <pc:sldChg chg="add">
        <pc:chgData name="ANTONINO INDELICATO" userId="78fdb576-f322-4c01-901e-05cf1ed96118" providerId="ADAL" clId="{AF1083D3-086F-E643-9C72-4F3B6453941A}" dt="2022-12-21T15:16:49.134" v="145"/>
        <pc:sldMkLst>
          <pc:docMk/>
          <pc:sldMk cId="18151222" sldId="608"/>
        </pc:sldMkLst>
      </pc:sldChg>
      <pc:sldChg chg="add del">
        <pc:chgData name="ANTONINO INDELICATO" userId="78fdb576-f322-4c01-901e-05cf1ed96118" providerId="ADAL" clId="{AF1083D3-086F-E643-9C72-4F3B6453941A}" dt="2022-12-21T15:16:48.996" v="144"/>
        <pc:sldMkLst>
          <pc:docMk/>
          <pc:sldMk cId="390616194" sldId="608"/>
        </pc:sldMkLst>
      </pc:sldChg>
      <pc:sldChg chg="add del">
        <pc:chgData name="ANTONINO INDELICATO" userId="78fdb576-f322-4c01-901e-05cf1ed96118" providerId="ADAL" clId="{AF1083D3-086F-E643-9C72-4F3B6453941A}" dt="2022-12-21T15:14:47.887" v="134"/>
        <pc:sldMkLst>
          <pc:docMk/>
          <pc:sldMk cId="4251180628" sldId="608"/>
        </pc:sldMkLst>
      </pc:sldChg>
      <pc:sldChg chg="add del">
        <pc:chgData name="ANTONINO INDELICATO" userId="78fdb576-f322-4c01-901e-05cf1ed96118" providerId="ADAL" clId="{AF1083D3-086F-E643-9C72-4F3B6453941A}" dt="2022-12-21T15:14:47.887" v="134"/>
        <pc:sldMkLst>
          <pc:docMk/>
          <pc:sldMk cId="373034161" sldId="609"/>
        </pc:sldMkLst>
      </pc:sldChg>
      <pc:sldChg chg="add">
        <pc:chgData name="ANTONINO INDELICATO" userId="78fdb576-f322-4c01-901e-05cf1ed96118" providerId="ADAL" clId="{AF1083D3-086F-E643-9C72-4F3B6453941A}" dt="2022-12-21T15:17:07.835" v="149"/>
        <pc:sldMkLst>
          <pc:docMk/>
          <pc:sldMk cId="1372377089" sldId="609"/>
        </pc:sldMkLst>
      </pc:sldChg>
      <pc:sldChg chg="add del">
        <pc:chgData name="ANTONINO INDELICATO" userId="78fdb576-f322-4c01-901e-05cf1ed96118" providerId="ADAL" clId="{AF1083D3-086F-E643-9C72-4F3B6453941A}" dt="2022-12-21T15:17:07.688" v="148"/>
        <pc:sldMkLst>
          <pc:docMk/>
          <pc:sldMk cId="3188200556" sldId="609"/>
        </pc:sldMkLst>
      </pc:sldChg>
      <pc:sldChg chg="ord">
        <pc:chgData name="ANTONINO INDELICATO" userId="78fdb576-f322-4c01-901e-05cf1ed96118" providerId="ADAL" clId="{AF1083D3-086F-E643-9C72-4F3B6453941A}" dt="2022-12-21T15:59:25.165" v="448" actId="20578"/>
        <pc:sldMkLst>
          <pc:docMk/>
          <pc:sldMk cId="997921679" sldId="610"/>
        </pc:sldMkLst>
      </pc:sldChg>
      <pc:sldChg chg="addSp delSp modSp add mod">
        <pc:chgData name="ANTONINO INDELICATO" userId="78fdb576-f322-4c01-901e-05cf1ed96118" providerId="ADAL" clId="{AF1083D3-086F-E643-9C72-4F3B6453941A}" dt="2022-12-21T15:59:36.205" v="456" actId="20577"/>
        <pc:sldMkLst>
          <pc:docMk/>
          <pc:sldMk cId="2856719169" sldId="611"/>
        </pc:sldMkLst>
        <pc:spChg chg="add mod">
          <ac:chgData name="ANTONINO INDELICATO" userId="78fdb576-f322-4c01-901e-05cf1ed96118" providerId="ADAL" clId="{AF1083D3-086F-E643-9C72-4F3B6453941A}" dt="2022-12-21T15:31:00.278" v="404" actId="207"/>
          <ac:spMkLst>
            <pc:docMk/>
            <pc:sldMk cId="2856719169" sldId="611"/>
            <ac:spMk id="3" creationId="{00BEDC8E-4F7E-026A-D6C4-D5EB78C13DE5}"/>
          </ac:spMkLst>
        </pc:spChg>
        <pc:spChg chg="add mod">
          <ac:chgData name="ANTONINO INDELICATO" userId="78fdb576-f322-4c01-901e-05cf1ed96118" providerId="ADAL" clId="{AF1083D3-086F-E643-9C72-4F3B6453941A}" dt="2022-12-21T15:31:53.971" v="406" actId="1076"/>
          <ac:spMkLst>
            <pc:docMk/>
            <pc:sldMk cId="2856719169" sldId="611"/>
            <ac:spMk id="4" creationId="{0E7E3538-2082-62F3-3843-7003F46D86D9}"/>
          </ac:spMkLst>
        </pc:spChg>
        <pc:spChg chg="mod">
          <ac:chgData name="ANTONINO INDELICATO" userId="78fdb576-f322-4c01-901e-05cf1ed96118" providerId="ADAL" clId="{AF1083D3-086F-E643-9C72-4F3B6453941A}" dt="2022-12-21T15:59:36.205" v="456" actId="20577"/>
          <ac:spMkLst>
            <pc:docMk/>
            <pc:sldMk cId="2856719169" sldId="611"/>
            <ac:spMk id="5" creationId="{8435FB6C-F9C1-F6D4-7B27-07D66D0E63A4}"/>
          </ac:spMkLst>
        </pc:spChg>
        <pc:spChg chg="add mod">
          <ac:chgData name="ANTONINO INDELICATO" userId="78fdb576-f322-4c01-901e-05cf1ed96118" providerId="ADAL" clId="{AF1083D3-086F-E643-9C72-4F3B6453941A}" dt="2022-12-21T15:32:19.837" v="413" actId="14100"/>
          <ac:spMkLst>
            <pc:docMk/>
            <pc:sldMk cId="2856719169" sldId="611"/>
            <ac:spMk id="6" creationId="{2DA3A620-D022-B2FE-AC6B-8BB58686817E}"/>
          </ac:spMkLst>
        </pc:spChg>
        <pc:spChg chg="add mod">
          <ac:chgData name="ANTONINO INDELICATO" userId="78fdb576-f322-4c01-901e-05cf1ed96118" providerId="ADAL" clId="{AF1083D3-086F-E643-9C72-4F3B6453941A}" dt="2022-12-21T15:35:50.059" v="420" actId="14100"/>
          <ac:spMkLst>
            <pc:docMk/>
            <pc:sldMk cId="2856719169" sldId="611"/>
            <ac:spMk id="7" creationId="{44A9E935-49F2-52B8-3506-F5817483F077}"/>
          </ac:spMkLst>
        </pc:spChg>
        <pc:spChg chg="add mod">
          <ac:chgData name="ANTONINO INDELICATO" userId="78fdb576-f322-4c01-901e-05cf1ed96118" providerId="ADAL" clId="{AF1083D3-086F-E643-9C72-4F3B6453941A}" dt="2022-12-21T15:36:40.281" v="433" actId="1076"/>
          <ac:spMkLst>
            <pc:docMk/>
            <pc:sldMk cId="2856719169" sldId="611"/>
            <ac:spMk id="9" creationId="{62275B36-9796-15B5-AE4E-0F925E5B1D66}"/>
          </ac:spMkLst>
        </pc:spChg>
        <pc:spChg chg="add mod">
          <ac:chgData name="ANTONINO INDELICATO" userId="78fdb576-f322-4c01-901e-05cf1ed96118" providerId="ADAL" clId="{AF1083D3-086F-E643-9C72-4F3B6453941A}" dt="2022-12-21T15:38:23.009" v="441" actId="554"/>
          <ac:spMkLst>
            <pc:docMk/>
            <pc:sldMk cId="2856719169" sldId="611"/>
            <ac:spMk id="10" creationId="{351C609F-FF17-C01B-060A-98FF3F534A53}"/>
          </ac:spMkLst>
        </pc:spChg>
        <pc:spChg chg="add mod">
          <ac:chgData name="ANTONINO INDELICATO" userId="78fdb576-f322-4c01-901e-05cf1ed96118" providerId="ADAL" clId="{AF1083D3-086F-E643-9C72-4F3B6453941A}" dt="2022-12-21T15:38:48.382" v="442" actId="1076"/>
          <ac:spMkLst>
            <pc:docMk/>
            <pc:sldMk cId="2856719169" sldId="611"/>
            <ac:spMk id="11" creationId="{43A58A7C-B87D-6FF1-C53F-504CE8E6A659}"/>
          </ac:spMkLst>
        </pc:spChg>
        <pc:spChg chg="add mod">
          <ac:chgData name="ANTONINO INDELICATO" userId="78fdb576-f322-4c01-901e-05cf1ed96118" providerId="ADAL" clId="{AF1083D3-086F-E643-9C72-4F3B6453941A}" dt="2022-12-21T15:39:06.953" v="444" actId="1076"/>
          <ac:spMkLst>
            <pc:docMk/>
            <pc:sldMk cId="2856719169" sldId="611"/>
            <ac:spMk id="12" creationId="{83382908-16D7-69D2-EF25-5EA03B36B4D8}"/>
          </ac:spMkLst>
        </pc:spChg>
        <pc:spChg chg="add mod">
          <ac:chgData name="ANTONINO INDELICATO" userId="78fdb576-f322-4c01-901e-05cf1ed96118" providerId="ADAL" clId="{AF1083D3-086F-E643-9C72-4F3B6453941A}" dt="2022-12-21T15:59:12.433" v="447" actId="1076"/>
          <ac:spMkLst>
            <pc:docMk/>
            <pc:sldMk cId="2856719169" sldId="611"/>
            <ac:spMk id="13" creationId="{AA7FF930-1D49-4DFF-1966-EB648F2BFDAE}"/>
          </ac:spMkLst>
        </pc:spChg>
        <pc:spChg chg="del">
          <ac:chgData name="ANTONINO INDELICATO" userId="78fdb576-f322-4c01-901e-05cf1ed96118" providerId="ADAL" clId="{AF1083D3-086F-E643-9C72-4F3B6453941A}" dt="2022-12-21T15:29:44.476" v="154" actId="478"/>
          <ac:spMkLst>
            <pc:docMk/>
            <pc:sldMk cId="2856719169" sldId="611"/>
            <ac:spMk id="257" creationId="{263E8957-46F9-EE83-A94F-0195A9B2CB8C}"/>
          </ac:spMkLst>
        </pc:spChg>
        <pc:spChg chg="del">
          <ac:chgData name="ANTONINO INDELICATO" userId="78fdb576-f322-4c01-901e-05cf1ed96118" providerId="ADAL" clId="{AF1083D3-086F-E643-9C72-4F3B6453941A}" dt="2022-12-21T15:29:39.188" v="152" actId="478"/>
          <ac:spMkLst>
            <pc:docMk/>
            <pc:sldMk cId="2856719169" sldId="611"/>
            <ac:spMk id="261" creationId="{F4556023-D5DF-E500-726C-6B2844DB3074}"/>
          </ac:spMkLst>
        </pc:spChg>
        <pc:spChg chg="del">
          <ac:chgData name="ANTONINO INDELICATO" userId="78fdb576-f322-4c01-901e-05cf1ed96118" providerId="ADAL" clId="{AF1083D3-086F-E643-9C72-4F3B6453941A}" dt="2022-12-21T15:29:42.070" v="153" actId="478"/>
          <ac:spMkLst>
            <pc:docMk/>
            <pc:sldMk cId="2856719169" sldId="611"/>
            <ac:spMk id="265" creationId="{80B4A084-BAF6-66C4-865E-83C366570D61}"/>
          </ac:spMkLst>
        </pc:spChg>
        <pc:grpChg chg="add mod">
          <ac:chgData name="ANTONINO INDELICATO" userId="78fdb576-f322-4c01-901e-05cf1ed96118" providerId="ADAL" clId="{AF1083D3-086F-E643-9C72-4F3B6453941A}" dt="2022-12-21T15:34:27.604" v="419" actId="1076"/>
          <ac:grpSpMkLst>
            <pc:docMk/>
            <pc:sldMk cId="2856719169" sldId="611"/>
            <ac:grpSpMk id="8" creationId="{0A2DFE8C-BE84-D990-F2E2-0D5AEE72FAF7}"/>
          </ac:grpSpMkLst>
        </pc:grpChg>
        <pc:grpChg chg="mod">
          <ac:chgData name="ANTONINO INDELICATO" userId="78fdb576-f322-4c01-901e-05cf1ed96118" providerId="ADAL" clId="{AF1083D3-086F-E643-9C72-4F3B6453941A}" dt="2022-12-21T15:32:01.028" v="409" actId="1076"/>
          <ac:grpSpMkLst>
            <pc:docMk/>
            <pc:sldMk cId="2856719169" sldId="611"/>
            <ac:grpSpMk id="238" creationId="{0915D061-E02B-2EDE-7D93-69C1694F962A}"/>
          </ac:grpSpMkLst>
        </pc:grpChg>
        <pc:grpChg chg="del">
          <ac:chgData name="ANTONINO INDELICATO" userId="78fdb576-f322-4c01-901e-05cf1ed96118" providerId="ADAL" clId="{AF1083D3-086F-E643-9C72-4F3B6453941A}" dt="2022-12-21T15:29:44.476" v="154" actId="478"/>
          <ac:grpSpMkLst>
            <pc:docMk/>
            <pc:sldMk cId="2856719169" sldId="611"/>
            <ac:grpSpMk id="239" creationId="{B26E691A-A3A4-ED33-3795-93C08D25C29D}"/>
          </ac:grpSpMkLst>
        </pc:grpChg>
      </pc:sldChg>
    </pc:docChg>
  </pc:docChgLst>
  <pc:docChgLst>
    <pc:chgData name="MARTINA SORCE" userId="S::martina.sorce@you.unipa.it::d0b51e46-867e-45e7-a58d-baf55d6140d8" providerId="AD" clId="Web-{B7743A3C-BB13-4E6A-8050-0129C33329CB}"/>
    <pc:docChg chg="addSld modSld">
      <pc:chgData name="MARTINA SORCE" userId="S::martina.sorce@you.unipa.it::d0b51e46-867e-45e7-a58d-baf55d6140d8" providerId="AD" clId="Web-{B7743A3C-BB13-4E6A-8050-0129C33329CB}" dt="2023-01-02T16:12:39.208" v="927" actId="1076"/>
      <pc:docMkLst>
        <pc:docMk/>
      </pc:docMkLst>
      <pc:sldChg chg="addSp">
        <pc:chgData name="MARTINA SORCE" userId="S::martina.sorce@you.unipa.it::d0b51e46-867e-45e7-a58d-baf55d6140d8" providerId="AD" clId="Web-{B7743A3C-BB13-4E6A-8050-0129C33329CB}" dt="2023-01-02T14:39:43.087" v="1"/>
        <pc:sldMkLst>
          <pc:docMk/>
          <pc:sldMk cId="1195799518" sldId="660"/>
        </pc:sldMkLst>
        <pc:inkChg chg="add">
          <ac:chgData name="MARTINA SORCE" userId="S::martina.sorce@you.unipa.it::d0b51e46-867e-45e7-a58d-baf55d6140d8" providerId="AD" clId="Web-{B7743A3C-BB13-4E6A-8050-0129C33329CB}" dt="2023-01-02T14:39:43.087" v="1"/>
          <ac:inkMkLst>
            <pc:docMk/>
            <pc:sldMk cId="1195799518" sldId="660"/>
            <ac:inkMk id="17" creationId="{264416E6-26F5-2D75-8916-3E91EEFE1065}"/>
          </ac:inkMkLst>
        </pc:inkChg>
      </pc:sldChg>
      <pc:sldChg chg="addSp delSp modSp add replId">
        <pc:chgData name="MARTINA SORCE" userId="S::martina.sorce@you.unipa.it::d0b51e46-867e-45e7-a58d-baf55d6140d8" providerId="AD" clId="Web-{B7743A3C-BB13-4E6A-8050-0129C33329CB}" dt="2023-01-02T16:12:39.208" v="927" actId="1076"/>
        <pc:sldMkLst>
          <pc:docMk/>
          <pc:sldMk cId="1282026628" sldId="668"/>
        </pc:sldMkLst>
        <pc:spChg chg="add mod">
          <ac:chgData name="MARTINA SORCE" userId="S::martina.sorce@you.unipa.it::d0b51e46-867e-45e7-a58d-baf55d6140d8" providerId="AD" clId="Web-{B7743A3C-BB13-4E6A-8050-0129C33329CB}" dt="2023-01-02T16:12:39.208" v="927" actId="1076"/>
          <ac:spMkLst>
            <pc:docMk/>
            <pc:sldMk cId="1282026628" sldId="668"/>
            <ac:spMk id="61" creationId="{C281AF11-3CC1-6EDF-3962-133DCF13081E}"/>
          </ac:spMkLst>
        </pc:spChg>
        <pc:inkChg chg="add">
          <ac:chgData name="MARTINA SORCE" userId="S::martina.sorce@you.unipa.it::d0b51e46-867e-45e7-a58d-baf55d6140d8" providerId="AD" clId="Web-{B7743A3C-BB13-4E6A-8050-0129C33329CB}" dt="2023-01-02T14:42:16.921" v="2"/>
          <ac:inkMkLst>
            <pc:docMk/>
            <pc:sldMk cId="1282026628" sldId="668"/>
            <ac:inkMk id="17" creationId="{5AD3B5D5-9396-5FB8-88EB-A5DC1172B070}"/>
          </ac:inkMkLst>
        </pc:inkChg>
        <pc:inkChg chg="add">
          <ac:chgData name="MARTINA SORCE" userId="S::martina.sorce@you.unipa.it::d0b51e46-867e-45e7-a58d-baf55d6140d8" providerId="AD" clId="Web-{B7743A3C-BB13-4E6A-8050-0129C33329CB}" dt="2023-01-02T14:42:23.358" v="3"/>
          <ac:inkMkLst>
            <pc:docMk/>
            <pc:sldMk cId="1282026628" sldId="668"/>
            <ac:inkMk id="18" creationId="{12CDD1BD-39AA-7D44-93D7-DD3AC2DB83A5}"/>
          </ac:inkMkLst>
        </pc:inkChg>
        <pc:inkChg chg="add">
          <ac:chgData name="MARTINA SORCE" userId="S::martina.sorce@you.unipa.it::d0b51e46-867e-45e7-a58d-baf55d6140d8" providerId="AD" clId="Web-{B7743A3C-BB13-4E6A-8050-0129C33329CB}" dt="2023-01-02T14:42:23.405" v="4"/>
          <ac:inkMkLst>
            <pc:docMk/>
            <pc:sldMk cId="1282026628" sldId="668"/>
            <ac:inkMk id="19" creationId="{CCF3622A-241B-4FF0-6377-1F1BA322E7C0}"/>
          </ac:inkMkLst>
        </pc:inkChg>
        <pc:inkChg chg="add">
          <ac:chgData name="MARTINA SORCE" userId="S::martina.sorce@you.unipa.it::d0b51e46-867e-45e7-a58d-baf55d6140d8" providerId="AD" clId="Web-{B7743A3C-BB13-4E6A-8050-0129C33329CB}" dt="2023-01-02T14:42:23.452" v="5"/>
          <ac:inkMkLst>
            <pc:docMk/>
            <pc:sldMk cId="1282026628" sldId="668"/>
            <ac:inkMk id="21" creationId="{460D6CBD-E191-8E19-4F34-62E29F5FCDF7}"/>
          </ac:inkMkLst>
        </pc:inkChg>
        <pc:inkChg chg="add">
          <ac:chgData name="MARTINA SORCE" userId="S::martina.sorce@you.unipa.it::d0b51e46-867e-45e7-a58d-baf55d6140d8" providerId="AD" clId="Web-{B7743A3C-BB13-4E6A-8050-0129C33329CB}" dt="2023-01-02T14:42:23.499" v="6"/>
          <ac:inkMkLst>
            <pc:docMk/>
            <pc:sldMk cId="1282026628" sldId="668"/>
            <ac:inkMk id="30" creationId="{8B7AFCEA-08C6-BFA9-0420-B2ACD11FDAC4}"/>
          </ac:inkMkLst>
        </pc:inkChg>
        <pc:inkChg chg="add">
          <ac:chgData name="MARTINA SORCE" userId="S::martina.sorce@you.unipa.it::d0b51e46-867e-45e7-a58d-baf55d6140d8" providerId="AD" clId="Web-{B7743A3C-BB13-4E6A-8050-0129C33329CB}" dt="2023-01-02T14:42:23.546" v="7"/>
          <ac:inkMkLst>
            <pc:docMk/>
            <pc:sldMk cId="1282026628" sldId="668"/>
            <ac:inkMk id="31" creationId="{ACBE6ED5-EF7F-65A8-F02E-5A1F1641289A}"/>
          </ac:inkMkLst>
        </pc:inkChg>
        <pc:inkChg chg="add">
          <ac:chgData name="MARTINA SORCE" userId="S::martina.sorce@you.unipa.it::d0b51e46-867e-45e7-a58d-baf55d6140d8" providerId="AD" clId="Web-{B7743A3C-BB13-4E6A-8050-0129C33329CB}" dt="2023-01-02T14:42:42.250" v="8"/>
          <ac:inkMkLst>
            <pc:docMk/>
            <pc:sldMk cId="1282026628" sldId="668"/>
            <ac:inkMk id="32" creationId="{2C5EC282-9895-A99F-5D6C-099D6316D024}"/>
          </ac:inkMkLst>
        </pc:inkChg>
        <pc:inkChg chg="add">
          <ac:chgData name="MARTINA SORCE" userId="S::martina.sorce@you.unipa.it::d0b51e46-867e-45e7-a58d-baf55d6140d8" providerId="AD" clId="Web-{B7743A3C-BB13-4E6A-8050-0129C33329CB}" dt="2023-01-02T14:44:03.393" v="9"/>
          <ac:inkMkLst>
            <pc:docMk/>
            <pc:sldMk cId="1282026628" sldId="668"/>
            <ac:inkMk id="33" creationId="{D54256C6-3EAA-D20F-DC03-01E3575784F9}"/>
          </ac:inkMkLst>
        </pc:inkChg>
        <pc:inkChg chg="add">
          <ac:chgData name="MARTINA SORCE" userId="S::martina.sorce@you.unipa.it::d0b51e46-867e-45e7-a58d-baf55d6140d8" providerId="AD" clId="Web-{B7743A3C-BB13-4E6A-8050-0129C33329CB}" dt="2023-01-02T14:44:04.753" v="10"/>
          <ac:inkMkLst>
            <pc:docMk/>
            <pc:sldMk cId="1282026628" sldId="668"/>
            <ac:inkMk id="34" creationId="{D2844481-3ECE-DE32-27F8-0397E6566481}"/>
          </ac:inkMkLst>
        </pc:inkChg>
        <pc:inkChg chg="add">
          <ac:chgData name="MARTINA SORCE" userId="S::martina.sorce@you.unipa.it::d0b51e46-867e-45e7-a58d-baf55d6140d8" providerId="AD" clId="Web-{B7743A3C-BB13-4E6A-8050-0129C33329CB}" dt="2023-01-02T14:45:41.334" v="11"/>
          <ac:inkMkLst>
            <pc:docMk/>
            <pc:sldMk cId="1282026628" sldId="668"/>
            <ac:inkMk id="35" creationId="{2FC9C14A-F4A0-8695-D411-AF517DE07310}"/>
          </ac:inkMkLst>
        </pc:inkChg>
        <pc:inkChg chg="add">
          <ac:chgData name="MARTINA SORCE" userId="S::martina.sorce@you.unipa.it::d0b51e46-867e-45e7-a58d-baf55d6140d8" providerId="AD" clId="Web-{B7743A3C-BB13-4E6A-8050-0129C33329CB}" dt="2023-01-02T14:46:08.773" v="12"/>
          <ac:inkMkLst>
            <pc:docMk/>
            <pc:sldMk cId="1282026628" sldId="668"/>
            <ac:inkMk id="36" creationId="{3FCA3152-5722-3653-2B81-11DE9F9E0E9B}"/>
          </ac:inkMkLst>
        </pc:inkChg>
        <pc:inkChg chg="add">
          <ac:chgData name="MARTINA SORCE" userId="S::martina.sorce@you.unipa.it::d0b51e46-867e-45e7-a58d-baf55d6140d8" providerId="AD" clId="Web-{B7743A3C-BB13-4E6A-8050-0129C33329CB}" dt="2023-01-02T14:47:07.072" v="13"/>
          <ac:inkMkLst>
            <pc:docMk/>
            <pc:sldMk cId="1282026628" sldId="668"/>
            <ac:inkMk id="37" creationId="{E286B35E-CD03-4C47-2A75-B8462E597B68}"/>
          </ac:inkMkLst>
        </pc:inkChg>
        <pc:inkChg chg="add">
          <ac:chgData name="MARTINA SORCE" userId="S::martina.sorce@you.unipa.it::d0b51e46-867e-45e7-a58d-baf55d6140d8" providerId="AD" clId="Web-{B7743A3C-BB13-4E6A-8050-0129C33329CB}" dt="2023-01-02T14:47:10.900" v="14"/>
          <ac:inkMkLst>
            <pc:docMk/>
            <pc:sldMk cId="1282026628" sldId="668"/>
            <ac:inkMk id="38" creationId="{C33E9B12-AC5E-FA4E-0542-BB1B5E399BF0}"/>
          </ac:inkMkLst>
        </pc:inkChg>
        <pc:inkChg chg="add">
          <ac:chgData name="MARTINA SORCE" userId="S::martina.sorce@you.unipa.it::d0b51e46-867e-45e7-a58d-baf55d6140d8" providerId="AD" clId="Web-{B7743A3C-BB13-4E6A-8050-0129C33329CB}" dt="2023-01-02T14:48:01.199" v="15"/>
          <ac:inkMkLst>
            <pc:docMk/>
            <pc:sldMk cId="1282026628" sldId="668"/>
            <ac:inkMk id="39" creationId="{A7B0D27B-1792-96E3-6671-A9A4BB25AB82}"/>
          </ac:inkMkLst>
        </pc:inkChg>
        <pc:inkChg chg="add">
          <ac:chgData name="MARTINA SORCE" userId="S::martina.sorce@you.unipa.it::d0b51e46-867e-45e7-a58d-baf55d6140d8" providerId="AD" clId="Web-{B7743A3C-BB13-4E6A-8050-0129C33329CB}" dt="2023-01-02T14:48:12.324" v="16"/>
          <ac:inkMkLst>
            <pc:docMk/>
            <pc:sldMk cId="1282026628" sldId="668"/>
            <ac:inkMk id="40" creationId="{1C9B294E-B1CC-C855-5C3B-0795EDC4EAA2}"/>
          </ac:inkMkLst>
        </pc:inkChg>
        <pc:inkChg chg="add">
          <ac:chgData name="MARTINA SORCE" userId="S::martina.sorce@you.unipa.it::d0b51e46-867e-45e7-a58d-baf55d6140d8" providerId="AD" clId="Web-{B7743A3C-BB13-4E6A-8050-0129C33329CB}" dt="2023-01-02T14:48:28.966" v="17"/>
          <ac:inkMkLst>
            <pc:docMk/>
            <pc:sldMk cId="1282026628" sldId="668"/>
            <ac:inkMk id="41" creationId="{939A8FC4-6AC5-24DD-DE59-D89405D17228}"/>
          </ac:inkMkLst>
        </pc:inkChg>
        <pc:inkChg chg="add">
          <ac:chgData name="MARTINA SORCE" userId="S::martina.sorce@you.unipa.it::d0b51e46-867e-45e7-a58d-baf55d6140d8" providerId="AD" clId="Web-{B7743A3C-BB13-4E6A-8050-0129C33329CB}" dt="2023-01-02T14:48:31.981" v="18"/>
          <ac:inkMkLst>
            <pc:docMk/>
            <pc:sldMk cId="1282026628" sldId="668"/>
            <ac:inkMk id="42" creationId="{DE781C25-C9B6-86A3-B56E-D035FC3FD16D}"/>
          </ac:inkMkLst>
        </pc:inkChg>
        <pc:inkChg chg="add">
          <ac:chgData name="MARTINA SORCE" userId="S::martina.sorce@you.unipa.it::d0b51e46-867e-45e7-a58d-baf55d6140d8" providerId="AD" clId="Web-{B7743A3C-BB13-4E6A-8050-0129C33329CB}" dt="2023-01-02T14:48:35.716" v="19"/>
          <ac:inkMkLst>
            <pc:docMk/>
            <pc:sldMk cId="1282026628" sldId="668"/>
            <ac:inkMk id="43" creationId="{382F42B6-9861-B6C2-9638-9AB5BAD74E1C}"/>
          </ac:inkMkLst>
        </pc:inkChg>
        <pc:inkChg chg="add">
          <ac:chgData name="MARTINA SORCE" userId="S::martina.sorce@you.unipa.it::d0b51e46-867e-45e7-a58d-baf55d6140d8" providerId="AD" clId="Web-{B7743A3C-BB13-4E6A-8050-0129C33329CB}" dt="2023-01-02T14:48:42.107" v="20"/>
          <ac:inkMkLst>
            <pc:docMk/>
            <pc:sldMk cId="1282026628" sldId="668"/>
            <ac:inkMk id="44" creationId="{CBA477AF-925E-E8C0-AD0E-CD406A150157}"/>
          </ac:inkMkLst>
        </pc:inkChg>
        <pc:inkChg chg="add">
          <ac:chgData name="MARTINA SORCE" userId="S::martina.sorce@you.unipa.it::d0b51e46-867e-45e7-a58d-baf55d6140d8" providerId="AD" clId="Web-{B7743A3C-BB13-4E6A-8050-0129C33329CB}" dt="2023-01-02T14:48:46.326" v="21"/>
          <ac:inkMkLst>
            <pc:docMk/>
            <pc:sldMk cId="1282026628" sldId="668"/>
            <ac:inkMk id="45" creationId="{F21328DA-0DE1-FD96-8F83-2CFA7B907C2B}"/>
          </ac:inkMkLst>
        </pc:inkChg>
        <pc:inkChg chg="add">
          <ac:chgData name="MARTINA SORCE" userId="S::martina.sorce@you.unipa.it::d0b51e46-867e-45e7-a58d-baf55d6140d8" providerId="AD" clId="Web-{B7743A3C-BB13-4E6A-8050-0129C33329CB}" dt="2023-01-02T14:49:39.453" v="22"/>
          <ac:inkMkLst>
            <pc:docMk/>
            <pc:sldMk cId="1282026628" sldId="668"/>
            <ac:inkMk id="46" creationId="{79988111-7FD7-AD08-AC3C-6EB9465B885A}"/>
          </ac:inkMkLst>
        </pc:inkChg>
        <pc:inkChg chg="add">
          <ac:chgData name="MARTINA SORCE" userId="S::martina.sorce@you.unipa.it::d0b51e46-867e-45e7-a58d-baf55d6140d8" providerId="AD" clId="Web-{B7743A3C-BB13-4E6A-8050-0129C33329CB}" dt="2023-01-02T14:49:39.484" v="23"/>
          <ac:inkMkLst>
            <pc:docMk/>
            <pc:sldMk cId="1282026628" sldId="668"/>
            <ac:inkMk id="47" creationId="{B6DFA9B0-ABC5-DEA9-78EB-19D1FF5ED2A6}"/>
          </ac:inkMkLst>
        </pc:inkChg>
        <pc:inkChg chg="add">
          <ac:chgData name="MARTINA SORCE" userId="S::martina.sorce@you.unipa.it::d0b51e46-867e-45e7-a58d-baf55d6140d8" providerId="AD" clId="Web-{B7743A3C-BB13-4E6A-8050-0129C33329CB}" dt="2023-01-02T14:49:39.531" v="24"/>
          <ac:inkMkLst>
            <pc:docMk/>
            <pc:sldMk cId="1282026628" sldId="668"/>
            <ac:inkMk id="48" creationId="{4A7C490E-7214-43A0-7EDC-FAC603D27F52}"/>
          </ac:inkMkLst>
        </pc:inkChg>
        <pc:inkChg chg="add">
          <ac:chgData name="MARTINA SORCE" userId="S::martina.sorce@you.unipa.it::d0b51e46-867e-45e7-a58d-baf55d6140d8" providerId="AD" clId="Web-{B7743A3C-BB13-4E6A-8050-0129C33329CB}" dt="2023-01-02T14:49:39.578" v="25"/>
          <ac:inkMkLst>
            <pc:docMk/>
            <pc:sldMk cId="1282026628" sldId="668"/>
            <ac:inkMk id="49" creationId="{1EF15861-E98D-8A72-4100-8C2D0475E8B6}"/>
          </ac:inkMkLst>
        </pc:inkChg>
        <pc:inkChg chg="add">
          <ac:chgData name="MARTINA SORCE" userId="S::martina.sorce@you.unipa.it::d0b51e46-867e-45e7-a58d-baf55d6140d8" providerId="AD" clId="Web-{B7743A3C-BB13-4E6A-8050-0129C33329CB}" dt="2023-01-02T14:49:39.624" v="26"/>
          <ac:inkMkLst>
            <pc:docMk/>
            <pc:sldMk cId="1282026628" sldId="668"/>
            <ac:inkMk id="50" creationId="{0938DC8D-16DE-40FE-BA4E-E8561C2A0F31}"/>
          </ac:inkMkLst>
        </pc:inkChg>
        <pc:inkChg chg="add">
          <ac:chgData name="MARTINA SORCE" userId="S::martina.sorce@you.unipa.it::d0b51e46-867e-45e7-a58d-baf55d6140d8" providerId="AD" clId="Web-{B7743A3C-BB13-4E6A-8050-0129C33329CB}" dt="2023-01-02T14:49:39.671" v="27"/>
          <ac:inkMkLst>
            <pc:docMk/>
            <pc:sldMk cId="1282026628" sldId="668"/>
            <ac:inkMk id="51" creationId="{5C4C4F83-877E-A8CF-C234-A0F136A54FF9}"/>
          </ac:inkMkLst>
        </pc:inkChg>
        <pc:inkChg chg="add">
          <ac:chgData name="MARTINA SORCE" userId="S::martina.sorce@you.unipa.it::d0b51e46-867e-45e7-a58d-baf55d6140d8" providerId="AD" clId="Web-{B7743A3C-BB13-4E6A-8050-0129C33329CB}" dt="2023-01-02T14:49:39.718" v="28"/>
          <ac:inkMkLst>
            <pc:docMk/>
            <pc:sldMk cId="1282026628" sldId="668"/>
            <ac:inkMk id="52" creationId="{9591546E-F9D0-3E65-6F6F-5E0EAFD732F4}"/>
          </ac:inkMkLst>
        </pc:inkChg>
        <pc:inkChg chg="add">
          <ac:chgData name="MARTINA SORCE" userId="S::martina.sorce@you.unipa.it::d0b51e46-867e-45e7-a58d-baf55d6140d8" providerId="AD" clId="Web-{B7743A3C-BB13-4E6A-8050-0129C33329CB}" dt="2023-01-02T14:49:44.687" v="29"/>
          <ac:inkMkLst>
            <pc:docMk/>
            <pc:sldMk cId="1282026628" sldId="668"/>
            <ac:inkMk id="53" creationId="{85FE215E-9577-1B03-4B40-543E2B083315}"/>
          </ac:inkMkLst>
        </pc:inkChg>
        <pc:inkChg chg="add">
          <ac:chgData name="MARTINA SORCE" userId="S::martina.sorce@you.unipa.it::d0b51e46-867e-45e7-a58d-baf55d6140d8" providerId="AD" clId="Web-{B7743A3C-BB13-4E6A-8050-0129C33329CB}" dt="2023-01-02T14:50:55.783" v="30"/>
          <ac:inkMkLst>
            <pc:docMk/>
            <pc:sldMk cId="1282026628" sldId="668"/>
            <ac:inkMk id="54" creationId="{01402E36-8389-889B-E8E2-DB8EECB3ABD4}"/>
          </ac:inkMkLst>
        </pc:inkChg>
        <pc:inkChg chg="add">
          <ac:chgData name="MARTINA SORCE" userId="S::martina.sorce@you.unipa.it::d0b51e46-867e-45e7-a58d-baf55d6140d8" providerId="AD" clId="Web-{B7743A3C-BB13-4E6A-8050-0129C33329CB}" dt="2023-01-02T14:50:55.830" v="31"/>
          <ac:inkMkLst>
            <pc:docMk/>
            <pc:sldMk cId="1282026628" sldId="668"/>
            <ac:inkMk id="55" creationId="{7FBBF765-5771-4C02-C113-BCAA1380CD87}"/>
          </ac:inkMkLst>
        </pc:inkChg>
        <pc:inkChg chg="add">
          <ac:chgData name="MARTINA SORCE" userId="S::martina.sorce@you.unipa.it::d0b51e46-867e-45e7-a58d-baf55d6140d8" providerId="AD" clId="Web-{B7743A3C-BB13-4E6A-8050-0129C33329CB}" dt="2023-01-02T14:50:55.877" v="32"/>
          <ac:inkMkLst>
            <pc:docMk/>
            <pc:sldMk cId="1282026628" sldId="668"/>
            <ac:inkMk id="56" creationId="{28C1FFF0-5F20-46B2-14AD-3952434A2487}"/>
          </ac:inkMkLst>
        </pc:inkChg>
        <pc:inkChg chg="add">
          <ac:chgData name="MARTINA SORCE" userId="S::martina.sorce@you.unipa.it::d0b51e46-867e-45e7-a58d-baf55d6140d8" providerId="AD" clId="Web-{B7743A3C-BB13-4E6A-8050-0129C33329CB}" dt="2023-01-02T14:50:59.299" v="33"/>
          <ac:inkMkLst>
            <pc:docMk/>
            <pc:sldMk cId="1282026628" sldId="668"/>
            <ac:inkMk id="57" creationId="{94C645CD-EA10-A5C2-8412-89A2A3F5C882}"/>
          </ac:inkMkLst>
        </pc:inkChg>
        <pc:inkChg chg="add">
          <ac:chgData name="MARTINA SORCE" userId="S::martina.sorce@you.unipa.it::d0b51e46-867e-45e7-a58d-baf55d6140d8" providerId="AD" clId="Web-{B7743A3C-BB13-4E6A-8050-0129C33329CB}" dt="2023-01-02T14:51:03.659" v="34"/>
          <ac:inkMkLst>
            <pc:docMk/>
            <pc:sldMk cId="1282026628" sldId="668"/>
            <ac:inkMk id="58" creationId="{F7C81193-F217-69BA-F240-53304EF0C6A3}"/>
          </ac:inkMkLst>
        </pc:inkChg>
        <pc:inkChg chg="add">
          <ac:chgData name="MARTINA SORCE" userId="S::martina.sorce@you.unipa.it::d0b51e46-867e-45e7-a58d-baf55d6140d8" providerId="AD" clId="Web-{B7743A3C-BB13-4E6A-8050-0129C33329CB}" dt="2023-01-02T14:52:23.818" v="35"/>
          <ac:inkMkLst>
            <pc:docMk/>
            <pc:sldMk cId="1282026628" sldId="668"/>
            <ac:inkMk id="59" creationId="{D74783CE-ECF9-6339-30AA-0D9428552F01}"/>
          </ac:inkMkLst>
        </pc:inkChg>
        <pc:inkChg chg="add del">
          <ac:chgData name="MARTINA SORCE" userId="S::martina.sorce@you.unipa.it::d0b51e46-867e-45e7-a58d-baf55d6140d8" providerId="AD" clId="Web-{B7743A3C-BB13-4E6A-8050-0129C33329CB}" dt="2023-01-02T14:55:15.590" v="42"/>
          <ac:inkMkLst>
            <pc:docMk/>
            <pc:sldMk cId="1282026628" sldId="668"/>
            <ac:inkMk id="60" creationId="{65380D72-9588-1BFF-C041-357AFC2BA5C1}"/>
          </ac:inkMkLst>
        </pc:inkChg>
        <pc:inkChg chg="add del">
          <ac:chgData name="MARTINA SORCE" userId="S::martina.sorce@you.unipa.it::d0b51e46-867e-45e7-a58d-baf55d6140d8" providerId="AD" clId="Web-{B7743A3C-BB13-4E6A-8050-0129C33329CB}" dt="2023-01-02T14:55:19.965" v="44"/>
          <ac:inkMkLst>
            <pc:docMk/>
            <pc:sldMk cId="1282026628" sldId="668"/>
            <ac:inkMk id="61" creationId="{20EF6548-B75B-4333-7C04-356A6D27A877}"/>
          </ac:inkMkLst>
        </pc:inkChg>
        <pc:inkChg chg="add del">
          <ac:chgData name="MARTINA SORCE" userId="S::martina.sorce@you.unipa.it::d0b51e46-867e-45e7-a58d-baf55d6140d8" providerId="AD" clId="Web-{B7743A3C-BB13-4E6A-8050-0129C33329CB}" dt="2023-01-02T14:55:21.668" v="45"/>
          <ac:inkMkLst>
            <pc:docMk/>
            <pc:sldMk cId="1282026628" sldId="668"/>
            <ac:inkMk id="62" creationId="{42597099-2E04-0D26-BDB7-424B3C7CF8CD}"/>
          </ac:inkMkLst>
        </pc:inkChg>
        <pc:inkChg chg="add del">
          <ac:chgData name="MARTINA SORCE" userId="S::martina.sorce@you.unipa.it::d0b51e46-867e-45e7-a58d-baf55d6140d8" providerId="AD" clId="Web-{B7743A3C-BB13-4E6A-8050-0129C33329CB}" dt="2023-01-02T14:55:24.043" v="47"/>
          <ac:inkMkLst>
            <pc:docMk/>
            <pc:sldMk cId="1282026628" sldId="668"/>
            <ac:inkMk id="63" creationId="{D24C49D8-215B-2493-7DE6-C2BF4B8E3B31}"/>
          </ac:inkMkLst>
        </pc:inkChg>
        <pc:inkChg chg="add del">
          <ac:chgData name="MARTINA SORCE" userId="S::martina.sorce@you.unipa.it::d0b51e46-867e-45e7-a58d-baf55d6140d8" providerId="AD" clId="Web-{B7743A3C-BB13-4E6A-8050-0129C33329CB}" dt="2023-01-02T14:55:24.043" v="46"/>
          <ac:inkMkLst>
            <pc:docMk/>
            <pc:sldMk cId="1282026628" sldId="668"/>
            <ac:inkMk id="64" creationId="{4D4C3237-0CC5-21CD-057D-D43877EE43F8}"/>
          </ac:inkMkLst>
        </pc:inkChg>
        <pc:inkChg chg="add del">
          <ac:chgData name="MARTINA SORCE" userId="S::martina.sorce@you.unipa.it::d0b51e46-867e-45e7-a58d-baf55d6140d8" providerId="AD" clId="Web-{B7743A3C-BB13-4E6A-8050-0129C33329CB}" dt="2023-01-02T14:55:19.965" v="43"/>
          <ac:inkMkLst>
            <pc:docMk/>
            <pc:sldMk cId="1282026628" sldId="668"/>
            <ac:inkMk id="65" creationId="{792837B8-E81D-68C7-F97B-37FD64A1609C}"/>
          </ac:inkMkLst>
        </pc:inkChg>
        <pc:inkChg chg="add">
          <ac:chgData name="MARTINA SORCE" userId="S::martina.sorce@you.unipa.it::d0b51e46-867e-45e7-a58d-baf55d6140d8" providerId="AD" clId="Web-{B7743A3C-BB13-4E6A-8050-0129C33329CB}" dt="2023-01-02T14:55:38.247" v="48"/>
          <ac:inkMkLst>
            <pc:docMk/>
            <pc:sldMk cId="1282026628" sldId="668"/>
            <ac:inkMk id="66" creationId="{60F64E8A-D520-10C8-5248-A98160CA1391}"/>
          </ac:inkMkLst>
        </pc:inkChg>
        <pc:inkChg chg="add del">
          <ac:chgData name="MARTINA SORCE" userId="S::martina.sorce@you.unipa.it::d0b51e46-867e-45e7-a58d-baf55d6140d8" providerId="AD" clId="Web-{B7743A3C-BB13-4E6A-8050-0129C33329CB}" dt="2023-01-02T15:04:56.924" v="60"/>
          <ac:inkMkLst>
            <pc:docMk/>
            <pc:sldMk cId="1282026628" sldId="668"/>
            <ac:inkMk id="67" creationId="{B7656A66-A274-8E1A-7E20-6F32BAD17B6F}"/>
          </ac:inkMkLst>
        </pc:inkChg>
        <pc:inkChg chg="add">
          <ac:chgData name="MARTINA SORCE" userId="S::martina.sorce@you.unipa.it::d0b51e46-867e-45e7-a58d-baf55d6140d8" providerId="AD" clId="Web-{B7743A3C-BB13-4E6A-8050-0129C33329CB}" dt="2023-01-02T14:56:23.499" v="50"/>
          <ac:inkMkLst>
            <pc:docMk/>
            <pc:sldMk cId="1282026628" sldId="668"/>
            <ac:inkMk id="68" creationId="{CC1D3EFC-7370-133D-3F3B-4C0DCC6BC192}"/>
          </ac:inkMkLst>
        </pc:inkChg>
        <pc:inkChg chg="add del">
          <ac:chgData name="MARTINA SORCE" userId="S::martina.sorce@you.unipa.it::d0b51e46-867e-45e7-a58d-baf55d6140d8" providerId="AD" clId="Web-{B7743A3C-BB13-4E6A-8050-0129C33329CB}" dt="2023-01-02T15:04:56.924" v="59"/>
          <ac:inkMkLst>
            <pc:docMk/>
            <pc:sldMk cId="1282026628" sldId="668"/>
            <ac:inkMk id="69" creationId="{72B3E99B-F4A4-47AC-EDB2-14951B9A94CA}"/>
          </ac:inkMkLst>
        </pc:inkChg>
        <pc:inkChg chg="add">
          <ac:chgData name="MARTINA SORCE" userId="S::martina.sorce@you.unipa.it::d0b51e46-867e-45e7-a58d-baf55d6140d8" providerId="AD" clId="Web-{B7743A3C-BB13-4E6A-8050-0129C33329CB}" dt="2023-01-02T14:56:31.936" v="52"/>
          <ac:inkMkLst>
            <pc:docMk/>
            <pc:sldMk cId="1282026628" sldId="668"/>
            <ac:inkMk id="70" creationId="{3BA928ED-7FDA-DEE8-128E-4A04A537A431}"/>
          </ac:inkMkLst>
        </pc:inkChg>
        <pc:inkChg chg="add del">
          <ac:chgData name="MARTINA SORCE" userId="S::martina.sorce@you.unipa.it::d0b51e46-867e-45e7-a58d-baf55d6140d8" providerId="AD" clId="Web-{B7743A3C-BB13-4E6A-8050-0129C33329CB}" dt="2023-01-02T15:04:56.924" v="58"/>
          <ac:inkMkLst>
            <pc:docMk/>
            <pc:sldMk cId="1282026628" sldId="668"/>
            <ac:inkMk id="71" creationId="{99C42BD4-45EC-EA67-DE8E-92C129F7812D}"/>
          </ac:inkMkLst>
        </pc:inkChg>
        <pc:inkChg chg="add del">
          <ac:chgData name="MARTINA SORCE" userId="S::martina.sorce@you.unipa.it::d0b51e46-867e-45e7-a58d-baf55d6140d8" providerId="AD" clId="Web-{B7743A3C-BB13-4E6A-8050-0129C33329CB}" dt="2023-01-02T15:04:56.924" v="57"/>
          <ac:inkMkLst>
            <pc:docMk/>
            <pc:sldMk cId="1282026628" sldId="668"/>
            <ac:inkMk id="72" creationId="{2018331C-9F1D-16E7-56BB-61B8A965FD57}"/>
          </ac:inkMkLst>
        </pc:inkChg>
        <pc:inkChg chg="add">
          <ac:chgData name="MARTINA SORCE" userId="S::martina.sorce@you.unipa.it::d0b51e46-867e-45e7-a58d-baf55d6140d8" providerId="AD" clId="Web-{B7743A3C-BB13-4E6A-8050-0129C33329CB}" dt="2023-01-02T14:58:48.926" v="55"/>
          <ac:inkMkLst>
            <pc:docMk/>
            <pc:sldMk cId="1282026628" sldId="668"/>
            <ac:inkMk id="73" creationId="{692AF2BC-BD27-3312-E295-E5C28F586DE3}"/>
          </ac:inkMkLst>
        </pc:inkChg>
        <pc:inkChg chg="add">
          <ac:chgData name="MARTINA SORCE" userId="S::martina.sorce@you.unipa.it::d0b51e46-867e-45e7-a58d-baf55d6140d8" providerId="AD" clId="Web-{B7743A3C-BB13-4E6A-8050-0129C33329CB}" dt="2023-01-02T14:58:51.379" v="56"/>
          <ac:inkMkLst>
            <pc:docMk/>
            <pc:sldMk cId="1282026628" sldId="668"/>
            <ac:inkMk id="74" creationId="{5E77CFC5-4930-899D-0598-7F7F497FACB9}"/>
          </ac:inkMkLst>
        </pc:inkChg>
        <pc:inkChg chg="add">
          <ac:chgData name="MARTINA SORCE" userId="S::martina.sorce@you.unipa.it::d0b51e46-867e-45e7-a58d-baf55d6140d8" providerId="AD" clId="Web-{B7743A3C-BB13-4E6A-8050-0129C33329CB}" dt="2023-01-02T15:05:08.705" v="61"/>
          <ac:inkMkLst>
            <pc:docMk/>
            <pc:sldMk cId="1282026628" sldId="668"/>
            <ac:inkMk id="75" creationId="{22377DA8-3B14-1ECE-EF18-4818E54673F0}"/>
          </ac:inkMkLst>
        </pc:inkChg>
        <pc:inkChg chg="add">
          <ac:chgData name="MARTINA SORCE" userId="S::martina.sorce@you.unipa.it::d0b51e46-867e-45e7-a58d-baf55d6140d8" providerId="AD" clId="Web-{B7743A3C-BB13-4E6A-8050-0129C33329CB}" dt="2023-01-02T15:05:18.924" v="62"/>
          <ac:inkMkLst>
            <pc:docMk/>
            <pc:sldMk cId="1282026628" sldId="668"/>
            <ac:inkMk id="76" creationId="{0EEDB315-A850-AF06-A55D-800DC0C0F011}"/>
          </ac:inkMkLst>
        </pc:inkChg>
        <pc:inkChg chg="add">
          <ac:chgData name="MARTINA SORCE" userId="S::martina.sorce@you.unipa.it::d0b51e46-867e-45e7-a58d-baf55d6140d8" providerId="AD" clId="Web-{B7743A3C-BB13-4E6A-8050-0129C33329CB}" dt="2023-01-02T15:08:24.119" v="63"/>
          <ac:inkMkLst>
            <pc:docMk/>
            <pc:sldMk cId="1282026628" sldId="668"/>
            <ac:inkMk id="77" creationId="{16469BAB-621E-7851-F56C-1044396E9B6E}"/>
          </ac:inkMkLst>
        </pc:inkChg>
        <pc:inkChg chg="add">
          <ac:chgData name="MARTINA SORCE" userId="S::martina.sorce@you.unipa.it::d0b51e46-867e-45e7-a58d-baf55d6140d8" providerId="AD" clId="Web-{B7743A3C-BB13-4E6A-8050-0129C33329CB}" dt="2023-01-02T15:08:26.025" v="64"/>
          <ac:inkMkLst>
            <pc:docMk/>
            <pc:sldMk cId="1282026628" sldId="668"/>
            <ac:inkMk id="78" creationId="{2B88308F-A57E-8E1D-D7F7-99F184D80D6C}"/>
          </ac:inkMkLst>
        </pc:inkChg>
        <pc:inkChg chg="add">
          <ac:chgData name="MARTINA SORCE" userId="S::martina.sorce@you.unipa.it::d0b51e46-867e-45e7-a58d-baf55d6140d8" providerId="AD" clId="Web-{B7743A3C-BB13-4E6A-8050-0129C33329CB}" dt="2023-01-02T15:10:43.546" v="65"/>
          <ac:inkMkLst>
            <pc:docMk/>
            <pc:sldMk cId="1282026628" sldId="668"/>
            <ac:inkMk id="79" creationId="{6A7A2F1F-4734-E8F7-D365-C9D32EA2ED60}"/>
          </ac:inkMkLst>
        </pc:inkChg>
        <pc:inkChg chg="add">
          <ac:chgData name="MARTINA SORCE" userId="S::martina.sorce@you.unipa.it::d0b51e46-867e-45e7-a58d-baf55d6140d8" providerId="AD" clId="Web-{B7743A3C-BB13-4E6A-8050-0129C33329CB}" dt="2023-01-02T15:10:43.592" v="66"/>
          <ac:inkMkLst>
            <pc:docMk/>
            <pc:sldMk cId="1282026628" sldId="668"/>
            <ac:inkMk id="80" creationId="{314B7596-7B69-BD73-5571-E9EC1F2ABC02}"/>
          </ac:inkMkLst>
        </pc:inkChg>
        <pc:inkChg chg="add">
          <ac:chgData name="MARTINA SORCE" userId="S::martina.sorce@you.unipa.it::d0b51e46-867e-45e7-a58d-baf55d6140d8" providerId="AD" clId="Web-{B7743A3C-BB13-4E6A-8050-0129C33329CB}" dt="2023-01-02T15:10:43.655" v="67"/>
          <ac:inkMkLst>
            <pc:docMk/>
            <pc:sldMk cId="1282026628" sldId="668"/>
            <ac:inkMk id="81" creationId="{31EDAF1E-18A4-D5BB-F808-E05C75D9593C}"/>
          </ac:inkMkLst>
        </pc:inkChg>
        <pc:inkChg chg="add">
          <ac:chgData name="MARTINA SORCE" userId="S::martina.sorce@you.unipa.it::d0b51e46-867e-45e7-a58d-baf55d6140d8" providerId="AD" clId="Web-{B7743A3C-BB13-4E6A-8050-0129C33329CB}" dt="2023-01-02T15:10:50.530" v="68"/>
          <ac:inkMkLst>
            <pc:docMk/>
            <pc:sldMk cId="1282026628" sldId="668"/>
            <ac:inkMk id="82" creationId="{A879CCF0-2646-AF30-0074-6EB5F2AE2804}"/>
          </ac:inkMkLst>
        </pc:inkChg>
        <pc:inkChg chg="add del">
          <ac:chgData name="MARTINA SORCE" userId="S::martina.sorce@you.unipa.it::d0b51e46-867e-45e7-a58d-baf55d6140d8" providerId="AD" clId="Web-{B7743A3C-BB13-4E6A-8050-0129C33329CB}" dt="2023-01-02T15:10:59.796" v="70"/>
          <ac:inkMkLst>
            <pc:docMk/>
            <pc:sldMk cId="1282026628" sldId="668"/>
            <ac:inkMk id="83" creationId="{C31B6983-2710-90A7-C6FD-7B088A01739C}"/>
          </ac:inkMkLst>
        </pc:inkChg>
        <pc:inkChg chg="add">
          <ac:chgData name="MARTINA SORCE" userId="S::martina.sorce@you.unipa.it::d0b51e46-867e-45e7-a58d-baf55d6140d8" providerId="AD" clId="Web-{B7743A3C-BB13-4E6A-8050-0129C33329CB}" dt="2023-01-02T15:11:07.937" v="71"/>
          <ac:inkMkLst>
            <pc:docMk/>
            <pc:sldMk cId="1282026628" sldId="668"/>
            <ac:inkMk id="84" creationId="{21FB2CA0-01EB-8E80-B6DD-56CECF40F4E9}"/>
          </ac:inkMkLst>
        </pc:inkChg>
      </pc:sldChg>
      <pc:sldChg chg="addSp delSp modSp add replId">
        <pc:chgData name="MARTINA SORCE" userId="S::martina.sorce@you.unipa.it::d0b51e46-867e-45e7-a58d-baf55d6140d8" providerId="AD" clId="Web-{B7743A3C-BB13-4E6A-8050-0129C33329CB}" dt="2023-01-02T16:07:36.404" v="532" actId="20577"/>
        <pc:sldMkLst>
          <pc:docMk/>
          <pc:sldMk cId="3935837226" sldId="669"/>
        </pc:sldMkLst>
        <pc:spChg chg="add">
          <ac:chgData name="MARTINA SORCE" userId="S::martina.sorce@you.unipa.it::d0b51e46-867e-45e7-a58d-baf55d6140d8" providerId="AD" clId="Web-{B7743A3C-BB13-4E6A-8050-0129C33329CB}" dt="2023-01-02T16:01:41.535" v="154"/>
          <ac:spMkLst>
            <pc:docMk/>
            <pc:sldMk cId="3935837226" sldId="669"/>
            <ac:spMk id="86" creationId="{45871BC3-37E3-FA83-12D4-DD48F804F653}"/>
          </ac:spMkLst>
        </pc:spChg>
        <pc:spChg chg="add mod">
          <ac:chgData name="MARTINA SORCE" userId="S::martina.sorce@you.unipa.it::d0b51e46-867e-45e7-a58d-baf55d6140d8" providerId="AD" clId="Web-{B7743A3C-BB13-4E6A-8050-0129C33329CB}" dt="2023-01-02T16:07:36.404" v="532" actId="20577"/>
          <ac:spMkLst>
            <pc:docMk/>
            <pc:sldMk cId="3935837226" sldId="669"/>
            <ac:spMk id="88" creationId="{4E3BAA1E-422E-208B-D712-CCD3A0B77AE8}"/>
          </ac:spMkLst>
        </pc:spChg>
        <pc:inkChg chg="add">
          <ac:chgData name="MARTINA SORCE" userId="S::martina.sorce@you.unipa.it::d0b51e46-867e-45e7-a58d-baf55d6140d8" providerId="AD" clId="Web-{B7743A3C-BB13-4E6A-8050-0129C33329CB}" dt="2023-01-02T15:48:14.889" v="73"/>
          <ac:inkMkLst>
            <pc:docMk/>
            <pc:sldMk cId="3935837226" sldId="669"/>
            <ac:inkMk id="17" creationId="{626D4DC1-D2BE-3C56-F143-C7DB20607B43}"/>
          </ac:inkMkLst>
        </pc:inkChg>
        <pc:inkChg chg="add">
          <ac:chgData name="MARTINA SORCE" userId="S::martina.sorce@you.unipa.it::d0b51e46-867e-45e7-a58d-baf55d6140d8" providerId="AD" clId="Web-{B7743A3C-BB13-4E6A-8050-0129C33329CB}" dt="2023-01-02T15:48:40.233" v="74"/>
          <ac:inkMkLst>
            <pc:docMk/>
            <pc:sldMk cId="3935837226" sldId="669"/>
            <ac:inkMk id="18" creationId="{D372D3FE-2E6D-71BA-2667-97043866F239}"/>
          </ac:inkMkLst>
        </pc:inkChg>
        <pc:inkChg chg="add">
          <ac:chgData name="MARTINA SORCE" userId="S::martina.sorce@you.unipa.it::d0b51e46-867e-45e7-a58d-baf55d6140d8" providerId="AD" clId="Web-{B7743A3C-BB13-4E6A-8050-0129C33329CB}" dt="2023-01-02T15:49:07.828" v="75"/>
          <ac:inkMkLst>
            <pc:docMk/>
            <pc:sldMk cId="3935837226" sldId="669"/>
            <ac:inkMk id="19" creationId="{4A9B0DA5-09C8-5282-9FDA-A0DB604FB7F0}"/>
          </ac:inkMkLst>
        </pc:inkChg>
        <pc:inkChg chg="add del">
          <ac:chgData name="MARTINA SORCE" userId="S::martina.sorce@you.unipa.it::d0b51e46-867e-45e7-a58d-baf55d6140d8" providerId="AD" clId="Web-{B7743A3C-BB13-4E6A-8050-0129C33329CB}" dt="2023-01-02T15:50:38.268" v="81"/>
          <ac:inkMkLst>
            <pc:docMk/>
            <pc:sldMk cId="3935837226" sldId="669"/>
            <ac:inkMk id="21" creationId="{50CE00E7-FC51-102E-E0B7-20B474AF5293}"/>
          </ac:inkMkLst>
        </pc:inkChg>
        <pc:inkChg chg="add del">
          <ac:chgData name="MARTINA SORCE" userId="S::martina.sorce@you.unipa.it::d0b51e46-867e-45e7-a58d-baf55d6140d8" providerId="AD" clId="Web-{B7743A3C-BB13-4E6A-8050-0129C33329CB}" dt="2023-01-02T15:50:38.268" v="80"/>
          <ac:inkMkLst>
            <pc:docMk/>
            <pc:sldMk cId="3935837226" sldId="669"/>
            <ac:inkMk id="30" creationId="{FF4C1F76-A1C1-46A8-F09E-FE78D350195B}"/>
          </ac:inkMkLst>
        </pc:inkChg>
        <pc:inkChg chg="add del">
          <ac:chgData name="MARTINA SORCE" userId="S::martina.sorce@you.unipa.it::d0b51e46-867e-45e7-a58d-baf55d6140d8" providerId="AD" clId="Web-{B7743A3C-BB13-4E6A-8050-0129C33329CB}" dt="2023-01-02T15:50:34.767" v="79"/>
          <ac:inkMkLst>
            <pc:docMk/>
            <pc:sldMk cId="3935837226" sldId="669"/>
            <ac:inkMk id="31" creationId="{19D42707-6517-3D6A-7022-19C7331B79A8}"/>
          </ac:inkMkLst>
        </pc:inkChg>
        <pc:inkChg chg="add del">
          <ac:chgData name="MARTINA SORCE" userId="S::martina.sorce@you.unipa.it::d0b51e46-867e-45e7-a58d-baf55d6140d8" providerId="AD" clId="Web-{B7743A3C-BB13-4E6A-8050-0129C33329CB}" dt="2023-01-02T15:58:32.234" v="135"/>
          <ac:inkMkLst>
            <pc:docMk/>
            <pc:sldMk cId="3935837226" sldId="669"/>
            <ac:inkMk id="32" creationId="{CAC57AB4-7A58-EEC6-615D-01C7F94330B9}"/>
          </ac:inkMkLst>
        </pc:inkChg>
        <pc:inkChg chg="add del">
          <ac:chgData name="MARTINA SORCE" userId="S::martina.sorce@you.unipa.it::d0b51e46-867e-45e7-a58d-baf55d6140d8" providerId="AD" clId="Web-{B7743A3C-BB13-4E6A-8050-0129C33329CB}" dt="2023-01-02T15:59:02.344" v="140"/>
          <ac:inkMkLst>
            <pc:docMk/>
            <pc:sldMk cId="3935837226" sldId="669"/>
            <ac:inkMk id="33" creationId="{A59D372E-54D3-2B80-05EB-0DFA13E48AEC}"/>
          </ac:inkMkLst>
        </pc:inkChg>
        <pc:inkChg chg="add del">
          <ac:chgData name="MARTINA SORCE" userId="S::martina.sorce@you.unipa.it::d0b51e46-867e-45e7-a58d-baf55d6140d8" providerId="AD" clId="Web-{B7743A3C-BB13-4E6A-8050-0129C33329CB}" dt="2023-01-02T15:58:44.109" v="139"/>
          <ac:inkMkLst>
            <pc:docMk/>
            <pc:sldMk cId="3935837226" sldId="669"/>
            <ac:inkMk id="34" creationId="{800EF762-E3BC-A56D-CD79-A0060E118739}"/>
          </ac:inkMkLst>
        </pc:inkChg>
        <pc:inkChg chg="add">
          <ac:chgData name="MARTINA SORCE" userId="S::martina.sorce@you.unipa.it::d0b51e46-867e-45e7-a58d-baf55d6140d8" providerId="AD" clId="Web-{B7743A3C-BB13-4E6A-8050-0129C33329CB}" dt="2023-01-02T15:51:24.737" v="85"/>
          <ac:inkMkLst>
            <pc:docMk/>
            <pc:sldMk cId="3935837226" sldId="669"/>
            <ac:inkMk id="35" creationId="{455D09EA-CE4E-FDB8-6CC0-0C10DA75E086}"/>
          </ac:inkMkLst>
        </pc:inkChg>
        <pc:inkChg chg="add">
          <ac:chgData name="MARTINA SORCE" userId="S::martina.sorce@you.unipa.it::d0b51e46-867e-45e7-a58d-baf55d6140d8" providerId="AD" clId="Web-{B7743A3C-BB13-4E6A-8050-0129C33329CB}" dt="2023-01-02T15:51:27.284" v="86"/>
          <ac:inkMkLst>
            <pc:docMk/>
            <pc:sldMk cId="3935837226" sldId="669"/>
            <ac:inkMk id="36" creationId="{82CB3310-107F-7B2C-AC21-8FFAEC1CA24B}"/>
          </ac:inkMkLst>
        </pc:inkChg>
        <pc:inkChg chg="add del">
          <ac:chgData name="MARTINA SORCE" userId="S::martina.sorce@you.unipa.it::d0b51e46-867e-45e7-a58d-baf55d6140d8" providerId="AD" clId="Web-{B7743A3C-BB13-4E6A-8050-0129C33329CB}" dt="2023-01-02T15:54:14.148" v="104"/>
          <ac:inkMkLst>
            <pc:docMk/>
            <pc:sldMk cId="3935837226" sldId="669"/>
            <ac:inkMk id="37" creationId="{9B523A20-204F-66A5-2693-88FA31F308ED}"/>
          </ac:inkMkLst>
        </pc:inkChg>
        <pc:inkChg chg="add del">
          <ac:chgData name="MARTINA SORCE" userId="S::martina.sorce@you.unipa.it::d0b51e46-867e-45e7-a58d-baf55d6140d8" providerId="AD" clId="Web-{B7743A3C-BB13-4E6A-8050-0129C33329CB}" dt="2023-01-02T15:53:39.678" v="103"/>
          <ac:inkMkLst>
            <pc:docMk/>
            <pc:sldMk cId="3935837226" sldId="669"/>
            <ac:inkMk id="38" creationId="{2A1E45B4-29A5-3489-5EFE-8AF6F78295E4}"/>
          </ac:inkMkLst>
        </pc:inkChg>
        <pc:inkChg chg="add del">
          <ac:chgData name="MARTINA SORCE" userId="S::martina.sorce@you.unipa.it::d0b51e46-867e-45e7-a58d-baf55d6140d8" providerId="AD" clId="Web-{B7743A3C-BB13-4E6A-8050-0129C33329CB}" dt="2023-01-02T15:54:44.102" v="107"/>
          <ac:inkMkLst>
            <pc:docMk/>
            <pc:sldMk cId="3935837226" sldId="669"/>
            <ac:inkMk id="39" creationId="{904883EF-A930-FA9A-72C0-1D8A4D586D43}"/>
          </ac:inkMkLst>
        </pc:inkChg>
        <pc:inkChg chg="add">
          <ac:chgData name="MARTINA SORCE" userId="S::martina.sorce@you.unipa.it::d0b51e46-867e-45e7-a58d-baf55d6140d8" providerId="AD" clId="Web-{B7743A3C-BB13-4E6A-8050-0129C33329CB}" dt="2023-01-02T15:51:35.535" v="90"/>
          <ac:inkMkLst>
            <pc:docMk/>
            <pc:sldMk cId="3935837226" sldId="669"/>
            <ac:inkMk id="40" creationId="{416F8467-D6A6-6B89-46BD-55F881F32DDE}"/>
          </ac:inkMkLst>
        </pc:inkChg>
        <pc:inkChg chg="add del">
          <ac:chgData name="MARTINA SORCE" userId="S::martina.sorce@you.unipa.it::d0b51e46-867e-45e7-a58d-baf55d6140d8" providerId="AD" clId="Web-{B7743A3C-BB13-4E6A-8050-0129C33329CB}" dt="2023-01-02T15:55:03.586" v="108"/>
          <ac:inkMkLst>
            <pc:docMk/>
            <pc:sldMk cId="3935837226" sldId="669"/>
            <ac:inkMk id="41" creationId="{C962D196-3D61-8E6B-D124-9F7F28117E4C}"/>
          </ac:inkMkLst>
        </pc:inkChg>
        <pc:inkChg chg="add del">
          <ac:chgData name="MARTINA SORCE" userId="S::martina.sorce@you.unipa.it::d0b51e46-867e-45e7-a58d-baf55d6140d8" providerId="AD" clId="Web-{B7743A3C-BB13-4E6A-8050-0129C33329CB}" dt="2023-01-02T15:55:06.555" v="109"/>
          <ac:inkMkLst>
            <pc:docMk/>
            <pc:sldMk cId="3935837226" sldId="669"/>
            <ac:inkMk id="42" creationId="{ED46BCD6-01B1-3695-856D-8E497F5ADB6C}"/>
          </ac:inkMkLst>
        </pc:inkChg>
        <pc:inkChg chg="add del">
          <ac:chgData name="MARTINA SORCE" userId="S::martina.sorce@you.unipa.it::d0b51e46-867e-45e7-a58d-baf55d6140d8" providerId="AD" clId="Web-{B7743A3C-BB13-4E6A-8050-0129C33329CB}" dt="2023-01-02T15:55:13.337" v="110"/>
          <ac:inkMkLst>
            <pc:docMk/>
            <pc:sldMk cId="3935837226" sldId="669"/>
            <ac:inkMk id="43" creationId="{1AE4F405-BAC0-8474-95C0-24BF44804E43}"/>
          </ac:inkMkLst>
        </pc:inkChg>
        <pc:inkChg chg="add del">
          <ac:chgData name="MARTINA SORCE" userId="S::martina.sorce@you.unipa.it::d0b51e46-867e-45e7-a58d-baf55d6140d8" providerId="AD" clId="Web-{B7743A3C-BB13-4E6A-8050-0129C33329CB}" dt="2023-01-02T15:57:11.607" v="128"/>
          <ac:inkMkLst>
            <pc:docMk/>
            <pc:sldMk cId="3935837226" sldId="669"/>
            <ac:inkMk id="44" creationId="{C3293635-2C48-B274-2850-BE832EEAD289}"/>
          </ac:inkMkLst>
        </pc:inkChg>
        <pc:inkChg chg="add del">
          <ac:chgData name="MARTINA SORCE" userId="S::martina.sorce@you.unipa.it::d0b51e46-867e-45e7-a58d-baf55d6140d8" providerId="AD" clId="Web-{B7743A3C-BB13-4E6A-8050-0129C33329CB}" dt="2023-01-02T15:57:11.607" v="127"/>
          <ac:inkMkLst>
            <pc:docMk/>
            <pc:sldMk cId="3935837226" sldId="669"/>
            <ac:inkMk id="45" creationId="{FFD9DC84-8622-4557-37E2-0F96BB26182F}"/>
          </ac:inkMkLst>
        </pc:inkChg>
        <pc:inkChg chg="add">
          <ac:chgData name="MARTINA SORCE" userId="S::martina.sorce@you.unipa.it::d0b51e46-867e-45e7-a58d-baf55d6140d8" providerId="AD" clId="Web-{B7743A3C-BB13-4E6A-8050-0129C33329CB}" dt="2023-01-02T15:51:52.394" v="96"/>
          <ac:inkMkLst>
            <pc:docMk/>
            <pc:sldMk cId="3935837226" sldId="669"/>
            <ac:inkMk id="46" creationId="{F4B19739-1560-96B1-7EE5-ED3AB99D9247}"/>
          </ac:inkMkLst>
        </pc:inkChg>
        <pc:inkChg chg="add del">
          <ac:chgData name="MARTINA SORCE" userId="S::martina.sorce@you.unipa.it::d0b51e46-867e-45e7-a58d-baf55d6140d8" providerId="AD" clId="Web-{B7743A3C-BB13-4E6A-8050-0129C33329CB}" dt="2023-01-02T15:57:59.093" v="133"/>
          <ac:inkMkLst>
            <pc:docMk/>
            <pc:sldMk cId="3935837226" sldId="669"/>
            <ac:inkMk id="47" creationId="{4D9AC0DC-9AA7-0ADF-A57D-E41FD4628318}"/>
          </ac:inkMkLst>
        </pc:inkChg>
        <pc:inkChg chg="add del">
          <ac:chgData name="MARTINA SORCE" userId="S::martina.sorce@you.unipa.it::d0b51e46-867e-45e7-a58d-baf55d6140d8" providerId="AD" clId="Web-{B7743A3C-BB13-4E6A-8050-0129C33329CB}" dt="2023-01-02T15:58:39.328" v="137"/>
          <ac:inkMkLst>
            <pc:docMk/>
            <pc:sldMk cId="3935837226" sldId="669"/>
            <ac:inkMk id="48" creationId="{352F3121-6550-52B6-BCCF-5E5FFB626D4B}"/>
          </ac:inkMkLst>
        </pc:inkChg>
        <pc:inkChg chg="add del">
          <ac:chgData name="MARTINA SORCE" userId="S::martina.sorce@you.unipa.it::d0b51e46-867e-45e7-a58d-baf55d6140d8" providerId="AD" clId="Web-{B7743A3C-BB13-4E6A-8050-0129C33329CB}" dt="2023-01-02T15:58:41.547" v="138"/>
          <ac:inkMkLst>
            <pc:docMk/>
            <pc:sldMk cId="3935837226" sldId="669"/>
            <ac:inkMk id="49" creationId="{7EC47855-EE3A-68EB-3277-D51649736F0A}"/>
          </ac:inkMkLst>
        </pc:inkChg>
        <pc:inkChg chg="add del">
          <ac:chgData name="MARTINA SORCE" userId="S::martina.sorce@you.unipa.it::d0b51e46-867e-45e7-a58d-baf55d6140d8" providerId="AD" clId="Web-{B7743A3C-BB13-4E6A-8050-0129C33329CB}" dt="2023-01-02T15:58:36.797" v="136"/>
          <ac:inkMkLst>
            <pc:docMk/>
            <pc:sldMk cId="3935837226" sldId="669"/>
            <ac:inkMk id="50" creationId="{C1914A17-C7EE-6B44-0A1D-A7294FA83673}"/>
          </ac:inkMkLst>
        </pc:inkChg>
        <pc:inkChg chg="add">
          <ac:chgData name="MARTINA SORCE" userId="S::martina.sorce@you.unipa.it::d0b51e46-867e-45e7-a58d-baf55d6140d8" providerId="AD" clId="Web-{B7743A3C-BB13-4E6A-8050-0129C33329CB}" dt="2023-01-02T15:52:33.864" v="101"/>
          <ac:inkMkLst>
            <pc:docMk/>
            <pc:sldMk cId="3935837226" sldId="669"/>
            <ac:inkMk id="51" creationId="{A7119B44-CA6F-BBE6-54AE-9605DA770600}"/>
          </ac:inkMkLst>
        </pc:inkChg>
        <pc:inkChg chg="add">
          <ac:chgData name="MARTINA SORCE" userId="S::martina.sorce@you.unipa.it::d0b51e46-867e-45e7-a58d-baf55d6140d8" providerId="AD" clId="Web-{B7743A3C-BB13-4E6A-8050-0129C33329CB}" dt="2023-01-02T15:52:36.895" v="102"/>
          <ac:inkMkLst>
            <pc:docMk/>
            <pc:sldMk cId="3935837226" sldId="669"/>
            <ac:inkMk id="52" creationId="{ACBAF3F9-3CA1-B383-9553-BD7AFD8C069F}"/>
          </ac:inkMkLst>
        </pc:inkChg>
        <pc:inkChg chg="add">
          <ac:chgData name="MARTINA SORCE" userId="S::martina.sorce@you.unipa.it::d0b51e46-867e-45e7-a58d-baf55d6140d8" providerId="AD" clId="Web-{B7743A3C-BB13-4E6A-8050-0129C33329CB}" dt="2023-01-02T15:54:21.914" v="105"/>
          <ac:inkMkLst>
            <pc:docMk/>
            <pc:sldMk cId="3935837226" sldId="669"/>
            <ac:inkMk id="53" creationId="{243C5302-98A8-1B7E-AA90-6AB12FB8F2CB}"/>
          </ac:inkMkLst>
        </pc:inkChg>
        <pc:inkChg chg="add">
          <ac:chgData name="MARTINA SORCE" userId="S::martina.sorce@you.unipa.it::d0b51e46-867e-45e7-a58d-baf55d6140d8" providerId="AD" clId="Web-{B7743A3C-BB13-4E6A-8050-0129C33329CB}" dt="2023-01-02T15:54:26.445" v="106"/>
          <ac:inkMkLst>
            <pc:docMk/>
            <pc:sldMk cId="3935837226" sldId="669"/>
            <ac:inkMk id="54" creationId="{0937C814-E46C-6403-22E0-BABE576FC0F4}"/>
          </ac:inkMkLst>
        </pc:inkChg>
        <pc:inkChg chg="add">
          <ac:chgData name="MARTINA SORCE" userId="S::martina.sorce@you.unipa.it::d0b51e46-867e-45e7-a58d-baf55d6140d8" providerId="AD" clId="Web-{B7743A3C-BB13-4E6A-8050-0129C33329CB}" dt="2023-01-02T15:55:19.368" v="111"/>
          <ac:inkMkLst>
            <pc:docMk/>
            <pc:sldMk cId="3935837226" sldId="669"/>
            <ac:inkMk id="55" creationId="{C43B49D2-FC8F-FC74-8F53-7913854AD4FF}"/>
          </ac:inkMkLst>
        </pc:inkChg>
        <pc:inkChg chg="add">
          <ac:chgData name="MARTINA SORCE" userId="S::martina.sorce@you.unipa.it::d0b51e46-867e-45e7-a58d-baf55d6140d8" providerId="AD" clId="Web-{B7743A3C-BB13-4E6A-8050-0129C33329CB}" dt="2023-01-02T15:55:19.415" v="112"/>
          <ac:inkMkLst>
            <pc:docMk/>
            <pc:sldMk cId="3935837226" sldId="669"/>
            <ac:inkMk id="56" creationId="{70F3BB0D-D754-2BEC-E3BE-26F040C6197B}"/>
          </ac:inkMkLst>
        </pc:inkChg>
        <pc:inkChg chg="add">
          <ac:chgData name="MARTINA SORCE" userId="S::martina.sorce@you.unipa.it::d0b51e46-867e-45e7-a58d-baf55d6140d8" providerId="AD" clId="Web-{B7743A3C-BB13-4E6A-8050-0129C33329CB}" dt="2023-01-02T15:55:19.462" v="113"/>
          <ac:inkMkLst>
            <pc:docMk/>
            <pc:sldMk cId="3935837226" sldId="669"/>
            <ac:inkMk id="57" creationId="{F203B7DC-5EB8-4D32-5242-988AE000A547}"/>
          </ac:inkMkLst>
        </pc:inkChg>
        <pc:inkChg chg="add">
          <ac:chgData name="MARTINA SORCE" userId="S::martina.sorce@you.unipa.it::d0b51e46-867e-45e7-a58d-baf55d6140d8" providerId="AD" clId="Web-{B7743A3C-BB13-4E6A-8050-0129C33329CB}" dt="2023-01-02T15:55:19.509" v="114"/>
          <ac:inkMkLst>
            <pc:docMk/>
            <pc:sldMk cId="3935837226" sldId="669"/>
            <ac:inkMk id="58" creationId="{06D51A6D-989C-050A-5B88-04C7C8FEDD4B}"/>
          </ac:inkMkLst>
        </pc:inkChg>
        <pc:inkChg chg="add del">
          <ac:chgData name="MARTINA SORCE" userId="S::martina.sorce@you.unipa.it::d0b51e46-867e-45e7-a58d-baf55d6140d8" providerId="AD" clId="Web-{B7743A3C-BB13-4E6A-8050-0129C33329CB}" dt="2023-01-02T15:55:55.494" v="118"/>
          <ac:inkMkLst>
            <pc:docMk/>
            <pc:sldMk cId="3935837226" sldId="669"/>
            <ac:inkMk id="59" creationId="{55A4B2DD-2126-51B8-AC7B-FFE661D6B5EB}"/>
          </ac:inkMkLst>
        </pc:inkChg>
        <pc:inkChg chg="add del">
          <ac:chgData name="MARTINA SORCE" userId="S::martina.sorce@you.unipa.it::d0b51e46-867e-45e7-a58d-baf55d6140d8" providerId="AD" clId="Web-{B7743A3C-BB13-4E6A-8050-0129C33329CB}" dt="2023-01-02T15:55:52.025" v="117"/>
          <ac:inkMkLst>
            <pc:docMk/>
            <pc:sldMk cId="3935837226" sldId="669"/>
            <ac:inkMk id="60" creationId="{B256A2FC-8A30-E07B-2FC1-941EABA1AE34}"/>
          </ac:inkMkLst>
        </pc:inkChg>
        <pc:inkChg chg="add">
          <ac:chgData name="MARTINA SORCE" userId="S::martina.sorce@you.unipa.it::d0b51e46-867e-45e7-a58d-baf55d6140d8" providerId="AD" clId="Web-{B7743A3C-BB13-4E6A-8050-0129C33329CB}" dt="2023-01-02T15:56:14.543" v="119"/>
          <ac:inkMkLst>
            <pc:docMk/>
            <pc:sldMk cId="3935837226" sldId="669"/>
            <ac:inkMk id="61" creationId="{BA1E15D6-90CC-407A-CD6D-E266A04DEFCF}"/>
          </ac:inkMkLst>
        </pc:inkChg>
        <pc:inkChg chg="add">
          <ac:chgData name="MARTINA SORCE" userId="S::martina.sorce@you.unipa.it::d0b51e46-867e-45e7-a58d-baf55d6140d8" providerId="AD" clId="Web-{B7743A3C-BB13-4E6A-8050-0129C33329CB}" dt="2023-01-02T15:56:18.153" v="120"/>
          <ac:inkMkLst>
            <pc:docMk/>
            <pc:sldMk cId="3935837226" sldId="669"/>
            <ac:inkMk id="62" creationId="{633BC535-F3DF-985F-F0F3-178D5C166E5C}"/>
          </ac:inkMkLst>
        </pc:inkChg>
        <pc:inkChg chg="add">
          <ac:chgData name="MARTINA SORCE" userId="S::martina.sorce@you.unipa.it::d0b51e46-867e-45e7-a58d-baf55d6140d8" providerId="AD" clId="Web-{B7743A3C-BB13-4E6A-8050-0129C33329CB}" dt="2023-01-02T15:56:18.215" v="121"/>
          <ac:inkMkLst>
            <pc:docMk/>
            <pc:sldMk cId="3935837226" sldId="669"/>
            <ac:inkMk id="63" creationId="{784DFDA1-D134-E676-DB98-51268FC5184B}"/>
          </ac:inkMkLst>
        </pc:inkChg>
        <pc:inkChg chg="add">
          <ac:chgData name="MARTINA SORCE" userId="S::martina.sorce@you.unipa.it::d0b51e46-867e-45e7-a58d-baf55d6140d8" providerId="AD" clId="Web-{B7743A3C-BB13-4E6A-8050-0129C33329CB}" dt="2023-01-02T15:56:20.871" v="122"/>
          <ac:inkMkLst>
            <pc:docMk/>
            <pc:sldMk cId="3935837226" sldId="669"/>
            <ac:inkMk id="64" creationId="{32B39DF4-FB75-F582-8E33-BF8E34E9BF6B}"/>
          </ac:inkMkLst>
        </pc:inkChg>
        <pc:inkChg chg="add">
          <ac:chgData name="MARTINA SORCE" userId="S::martina.sorce@you.unipa.it::d0b51e46-867e-45e7-a58d-baf55d6140d8" providerId="AD" clId="Web-{B7743A3C-BB13-4E6A-8050-0129C33329CB}" dt="2023-01-02T15:57:03.607" v="123"/>
          <ac:inkMkLst>
            <pc:docMk/>
            <pc:sldMk cId="3935837226" sldId="669"/>
            <ac:inkMk id="65" creationId="{99C743C0-9AC4-9B9A-662B-40127047AB66}"/>
          </ac:inkMkLst>
        </pc:inkChg>
        <pc:inkChg chg="add">
          <ac:chgData name="MARTINA SORCE" userId="S::martina.sorce@you.unipa.it::d0b51e46-867e-45e7-a58d-baf55d6140d8" providerId="AD" clId="Web-{B7743A3C-BB13-4E6A-8050-0129C33329CB}" dt="2023-01-02T15:57:03.654" v="124"/>
          <ac:inkMkLst>
            <pc:docMk/>
            <pc:sldMk cId="3935837226" sldId="669"/>
            <ac:inkMk id="66" creationId="{44A17DDD-76CB-D68B-D211-6FAD8E3B785B}"/>
          </ac:inkMkLst>
        </pc:inkChg>
        <pc:inkChg chg="add">
          <ac:chgData name="MARTINA SORCE" userId="S::martina.sorce@you.unipa.it::d0b51e46-867e-45e7-a58d-baf55d6140d8" providerId="AD" clId="Web-{B7743A3C-BB13-4E6A-8050-0129C33329CB}" dt="2023-01-02T15:57:03.716" v="125"/>
          <ac:inkMkLst>
            <pc:docMk/>
            <pc:sldMk cId="3935837226" sldId="669"/>
            <ac:inkMk id="67" creationId="{BDC75D90-A87D-FA9E-4518-13032F2F9518}"/>
          </ac:inkMkLst>
        </pc:inkChg>
        <pc:inkChg chg="add">
          <ac:chgData name="MARTINA SORCE" userId="S::martina.sorce@you.unipa.it::d0b51e46-867e-45e7-a58d-baf55d6140d8" providerId="AD" clId="Web-{B7743A3C-BB13-4E6A-8050-0129C33329CB}" dt="2023-01-02T15:57:06.451" v="126"/>
          <ac:inkMkLst>
            <pc:docMk/>
            <pc:sldMk cId="3935837226" sldId="669"/>
            <ac:inkMk id="68" creationId="{F4A4E0A8-7058-854B-8041-1F93723CDC3C}"/>
          </ac:inkMkLst>
        </pc:inkChg>
        <pc:inkChg chg="add">
          <ac:chgData name="MARTINA SORCE" userId="S::martina.sorce@you.unipa.it::d0b51e46-867e-45e7-a58d-baf55d6140d8" providerId="AD" clId="Web-{B7743A3C-BB13-4E6A-8050-0129C33329CB}" dt="2023-01-02T15:57:30.592" v="129"/>
          <ac:inkMkLst>
            <pc:docMk/>
            <pc:sldMk cId="3935837226" sldId="669"/>
            <ac:inkMk id="69" creationId="{3685077D-34F6-1A45-E474-D657BF41B13D}"/>
          </ac:inkMkLst>
        </pc:inkChg>
        <pc:inkChg chg="add">
          <ac:chgData name="MARTINA SORCE" userId="S::martina.sorce@you.unipa.it::d0b51e46-867e-45e7-a58d-baf55d6140d8" providerId="AD" clId="Web-{B7743A3C-BB13-4E6A-8050-0129C33329CB}" dt="2023-01-02T15:57:33.373" v="130"/>
          <ac:inkMkLst>
            <pc:docMk/>
            <pc:sldMk cId="3935837226" sldId="669"/>
            <ac:inkMk id="70" creationId="{78A17542-9DF5-89EC-3F20-A48C4AF5D5C8}"/>
          </ac:inkMkLst>
        </pc:inkChg>
        <pc:inkChg chg="add">
          <ac:chgData name="MARTINA SORCE" userId="S::martina.sorce@you.unipa.it::d0b51e46-867e-45e7-a58d-baf55d6140d8" providerId="AD" clId="Web-{B7743A3C-BB13-4E6A-8050-0129C33329CB}" dt="2023-01-02T15:57:48.670" v="131"/>
          <ac:inkMkLst>
            <pc:docMk/>
            <pc:sldMk cId="3935837226" sldId="669"/>
            <ac:inkMk id="71" creationId="{85408E94-3C05-0E7D-16BB-7F5E0388A930}"/>
          </ac:inkMkLst>
        </pc:inkChg>
        <pc:inkChg chg="add">
          <ac:chgData name="MARTINA SORCE" userId="S::martina.sorce@you.unipa.it::d0b51e46-867e-45e7-a58d-baf55d6140d8" providerId="AD" clId="Web-{B7743A3C-BB13-4E6A-8050-0129C33329CB}" dt="2023-01-02T15:57:51.514" v="132"/>
          <ac:inkMkLst>
            <pc:docMk/>
            <pc:sldMk cId="3935837226" sldId="669"/>
            <ac:inkMk id="72" creationId="{6B0F7421-8B87-A963-872A-43D40E120C2C}"/>
          </ac:inkMkLst>
        </pc:inkChg>
        <pc:inkChg chg="add">
          <ac:chgData name="MARTINA SORCE" userId="S::martina.sorce@you.unipa.it::d0b51e46-867e-45e7-a58d-baf55d6140d8" providerId="AD" clId="Web-{B7743A3C-BB13-4E6A-8050-0129C33329CB}" dt="2023-01-02T15:58:03.905" v="134"/>
          <ac:inkMkLst>
            <pc:docMk/>
            <pc:sldMk cId="3935837226" sldId="669"/>
            <ac:inkMk id="73" creationId="{C774AC09-FDA8-9196-AE17-4EA575DFDF05}"/>
          </ac:inkMkLst>
        </pc:inkChg>
        <pc:inkChg chg="add">
          <ac:chgData name="MARTINA SORCE" userId="S::martina.sorce@you.unipa.it::d0b51e46-867e-45e7-a58d-baf55d6140d8" providerId="AD" clId="Web-{B7743A3C-BB13-4E6A-8050-0129C33329CB}" dt="2023-01-02T15:59:10.454" v="141"/>
          <ac:inkMkLst>
            <pc:docMk/>
            <pc:sldMk cId="3935837226" sldId="669"/>
            <ac:inkMk id="74" creationId="{368553FC-6E2E-F65C-E0CA-2BD2E5EB3DCD}"/>
          </ac:inkMkLst>
        </pc:inkChg>
        <pc:inkChg chg="add">
          <ac:chgData name="MARTINA SORCE" userId="S::martina.sorce@you.unipa.it::d0b51e46-867e-45e7-a58d-baf55d6140d8" providerId="AD" clId="Web-{B7743A3C-BB13-4E6A-8050-0129C33329CB}" dt="2023-01-02T15:59:14.094" v="142"/>
          <ac:inkMkLst>
            <pc:docMk/>
            <pc:sldMk cId="3935837226" sldId="669"/>
            <ac:inkMk id="75" creationId="{53455065-F1AD-CF86-7800-3C639965EA1C}"/>
          </ac:inkMkLst>
        </pc:inkChg>
        <pc:inkChg chg="add">
          <ac:chgData name="MARTINA SORCE" userId="S::martina.sorce@you.unipa.it::d0b51e46-867e-45e7-a58d-baf55d6140d8" providerId="AD" clId="Web-{B7743A3C-BB13-4E6A-8050-0129C33329CB}" dt="2023-01-02T15:59:17.626" v="143"/>
          <ac:inkMkLst>
            <pc:docMk/>
            <pc:sldMk cId="3935837226" sldId="669"/>
            <ac:inkMk id="76" creationId="{5B72F900-03D7-4729-9F32-64FD8C6E9B81}"/>
          </ac:inkMkLst>
        </pc:inkChg>
        <pc:inkChg chg="add">
          <ac:chgData name="MARTINA SORCE" userId="S::martina.sorce@you.unipa.it::d0b51e46-867e-45e7-a58d-baf55d6140d8" providerId="AD" clId="Web-{B7743A3C-BB13-4E6A-8050-0129C33329CB}" dt="2023-01-02T15:59:23.907" v="144"/>
          <ac:inkMkLst>
            <pc:docMk/>
            <pc:sldMk cId="3935837226" sldId="669"/>
            <ac:inkMk id="77" creationId="{E1D1B95E-B368-2B05-80AA-83ACEFDE8462}"/>
          </ac:inkMkLst>
        </pc:inkChg>
        <pc:inkChg chg="add">
          <ac:chgData name="MARTINA SORCE" userId="S::martina.sorce@you.unipa.it::d0b51e46-867e-45e7-a58d-baf55d6140d8" providerId="AD" clId="Web-{B7743A3C-BB13-4E6A-8050-0129C33329CB}" dt="2023-01-02T15:59:26.048" v="145"/>
          <ac:inkMkLst>
            <pc:docMk/>
            <pc:sldMk cId="3935837226" sldId="669"/>
            <ac:inkMk id="78" creationId="{99374D3A-B052-48B6-5968-DBB185895DE3}"/>
          </ac:inkMkLst>
        </pc:inkChg>
        <pc:inkChg chg="add del">
          <ac:chgData name="MARTINA SORCE" userId="S::martina.sorce@you.unipa.it::d0b51e46-867e-45e7-a58d-baf55d6140d8" providerId="AD" clId="Web-{B7743A3C-BB13-4E6A-8050-0129C33329CB}" dt="2023-01-02T15:59:40.064" v="147"/>
          <ac:inkMkLst>
            <pc:docMk/>
            <pc:sldMk cId="3935837226" sldId="669"/>
            <ac:inkMk id="79" creationId="{720D8D2A-E3B4-E4EA-6961-F4799A57F3F5}"/>
          </ac:inkMkLst>
        </pc:inkChg>
        <pc:inkChg chg="add">
          <ac:chgData name="MARTINA SORCE" userId="S::martina.sorce@you.unipa.it::d0b51e46-867e-45e7-a58d-baf55d6140d8" providerId="AD" clId="Web-{B7743A3C-BB13-4E6A-8050-0129C33329CB}" dt="2023-01-02T15:59:54.752" v="148"/>
          <ac:inkMkLst>
            <pc:docMk/>
            <pc:sldMk cId="3935837226" sldId="669"/>
            <ac:inkMk id="80" creationId="{C65B6802-075D-B7AC-64CE-63E4456A0811}"/>
          </ac:inkMkLst>
        </pc:inkChg>
        <pc:inkChg chg="add">
          <ac:chgData name="MARTINA SORCE" userId="S::martina.sorce@you.unipa.it::d0b51e46-867e-45e7-a58d-baf55d6140d8" providerId="AD" clId="Web-{B7743A3C-BB13-4E6A-8050-0129C33329CB}" dt="2023-01-02T15:59:54.798" v="149"/>
          <ac:inkMkLst>
            <pc:docMk/>
            <pc:sldMk cId="3935837226" sldId="669"/>
            <ac:inkMk id="81" creationId="{FEA75C16-25B2-72ED-5173-CFE7AE64AAB1}"/>
          </ac:inkMkLst>
        </pc:inkChg>
        <pc:inkChg chg="add">
          <ac:chgData name="MARTINA SORCE" userId="S::martina.sorce@you.unipa.it::d0b51e46-867e-45e7-a58d-baf55d6140d8" providerId="AD" clId="Web-{B7743A3C-BB13-4E6A-8050-0129C33329CB}" dt="2023-01-02T15:59:54.877" v="150"/>
          <ac:inkMkLst>
            <pc:docMk/>
            <pc:sldMk cId="3935837226" sldId="669"/>
            <ac:inkMk id="82" creationId="{68C56231-9F2E-B2C9-A915-4D25D491A1BA}"/>
          </ac:inkMkLst>
        </pc:inkChg>
        <pc:inkChg chg="add">
          <ac:chgData name="MARTINA SORCE" userId="S::martina.sorce@you.unipa.it::d0b51e46-867e-45e7-a58d-baf55d6140d8" providerId="AD" clId="Web-{B7743A3C-BB13-4E6A-8050-0129C33329CB}" dt="2023-01-02T15:59:58.283" v="151"/>
          <ac:inkMkLst>
            <pc:docMk/>
            <pc:sldMk cId="3935837226" sldId="669"/>
            <ac:inkMk id="83" creationId="{A02D790E-4588-AA60-8417-3417B653FD1A}"/>
          </ac:inkMkLst>
        </pc:inkChg>
        <pc:inkChg chg="add">
          <ac:chgData name="MARTINA SORCE" userId="S::martina.sorce@you.unipa.it::d0b51e46-867e-45e7-a58d-baf55d6140d8" providerId="AD" clId="Web-{B7743A3C-BB13-4E6A-8050-0129C33329CB}" dt="2023-01-02T16:00:06.330" v="152"/>
          <ac:inkMkLst>
            <pc:docMk/>
            <pc:sldMk cId="3935837226" sldId="669"/>
            <ac:inkMk id="84" creationId="{6EC1616D-8917-A5F1-F7F3-63F200C0E22A}"/>
          </ac:inkMkLst>
        </pc:inkChg>
        <pc:inkChg chg="add">
          <ac:chgData name="MARTINA SORCE" userId="S::martina.sorce@you.unipa.it::d0b51e46-867e-45e7-a58d-baf55d6140d8" providerId="AD" clId="Web-{B7743A3C-BB13-4E6A-8050-0129C33329CB}" dt="2023-01-02T16:00:08.846" v="153"/>
          <ac:inkMkLst>
            <pc:docMk/>
            <pc:sldMk cId="3935837226" sldId="669"/>
            <ac:inkMk id="85" creationId="{184117CC-734A-1326-ACCC-707BD5AF390A}"/>
          </ac:inkMkLst>
        </pc:inkChg>
        <pc:inkChg chg="add del">
          <ac:chgData name="MARTINA SORCE" userId="S::martina.sorce@you.unipa.it::d0b51e46-867e-45e7-a58d-baf55d6140d8" providerId="AD" clId="Web-{B7743A3C-BB13-4E6A-8050-0129C33329CB}" dt="2023-01-02T16:01:54.223" v="156"/>
          <ac:inkMkLst>
            <pc:docMk/>
            <pc:sldMk cId="3935837226" sldId="669"/>
            <ac:inkMk id="87" creationId="{B61CF28B-8F95-BEE0-F544-EB32E7D4C8B5}"/>
          </ac:inkMkLst>
        </pc:inkChg>
      </pc:sldChg>
    </pc:docChg>
  </pc:docChgLst>
  <pc:docChgLst>
    <pc:chgData name="ANTONINO INDELICATO" userId="78fdb576-f322-4c01-901e-05cf1ed96118" providerId="ADAL" clId="{A88170BD-26F2-C640-9DE3-8BBA6713E306}"/>
    <pc:docChg chg="undo custSel addSld modSld">
      <pc:chgData name="ANTONINO INDELICATO" userId="78fdb576-f322-4c01-901e-05cf1ed96118" providerId="ADAL" clId="{A88170BD-26F2-C640-9DE3-8BBA6713E306}" dt="2022-12-13T16:40:47.391" v="429" actId="1076"/>
      <pc:docMkLst>
        <pc:docMk/>
      </pc:docMkLst>
      <pc:sldChg chg="addSp modSp mod">
        <pc:chgData name="ANTONINO INDELICATO" userId="78fdb576-f322-4c01-901e-05cf1ed96118" providerId="ADAL" clId="{A88170BD-26F2-C640-9DE3-8BBA6713E306}" dt="2022-12-13T16:40:17.743" v="425" actId="1076"/>
        <pc:sldMkLst>
          <pc:docMk/>
          <pc:sldMk cId="4293702712" sldId="397"/>
        </pc:sldMkLst>
        <pc:spChg chg="add mod">
          <ac:chgData name="ANTONINO INDELICATO" userId="78fdb576-f322-4c01-901e-05cf1ed96118" providerId="ADAL" clId="{A88170BD-26F2-C640-9DE3-8BBA6713E306}" dt="2022-12-13T16:40:17.743" v="425" actId="1076"/>
          <ac:spMkLst>
            <pc:docMk/>
            <pc:sldMk cId="4293702712" sldId="397"/>
            <ac:spMk id="10" creationId="{A1436C71-CB16-54D2-510C-33ABAACF6E02}"/>
          </ac:spMkLst>
        </pc:spChg>
      </pc:sldChg>
      <pc:sldChg chg="addSp delSp modSp add mod">
        <pc:chgData name="ANTONINO INDELICATO" userId="78fdb576-f322-4c01-901e-05cf1ed96118" providerId="ADAL" clId="{A88170BD-26F2-C640-9DE3-8BBA6713E306}" dt="2022-12-13T16:40:47.391" v="429" actId="1076"/>
        <pc:sldMkLst>
          <pc:docMk/>
          <pc:sldMk cId="362169319" sldId="451"/>
        </pc:sldMkLst>
        <pc:spChg chg="add del mod">
          <ac:chgData name="ANTONINO INDELICATO" userId="78fdb576-f322-4c01-901e-05cf1ed96118" providerId="ADAL" clId="{A88170BD-26F2-C640-9DE3-8BBA6713E306}" dt="2022-12-13T16:32:13.279" v="365" actId="552"/>
          <ac:spMkLst>
            <pc:docMk/>
            <pc:sldMk cId="362169319" sldId="451"/>
            <ac:spMk id="4" creationId="{B49D0031-C27A-8907-E58A-EF92FF24732D}"/>
          </ac:spMkLst>
        </pc:spChg>
        <pc:spChg chg="mod">
          <ac:chgData name="ANTONINO INDELICATO" userId="78fdb576-f322-4c01-901e-05cf1ed96118" providerId="ADAL" clId="{A88170BD-26F2-C640-9DE3-8BBA6713E306}" dt="2022-12-13T16:30:39.110" v="353" actId="1076"/>
          <ac:spMkLst>
            <pc:docMk/>
            <pc:sldMk cId="362169319" sldId="451"/>
            <ac:spMk id="6" creationId="{7B3DFB02-027C-0068-A318-567342BBBB37}"/>
          </ac:spMkLst>
        </pc:spChg>
        <pc:spChg chg="mod">
          <ac:chgData name="ANTONINO INDELICATO" userId="78fdb576-f322-4c01-901e-05cf1ed96118" providerId="ADAL" clId="{A88170BD-26F2-C640-9DE3-8BBA6713E306}" dt="2022-12-13T16:32:13.279" v="365" actId="552"/>
          <ac:spMkLst>
            <pc:docMk/>
            <pc:sldMk cId="362169319" sldId="451"/>
            <ac:spMk id="7" creationId="{D8B3B496-88F2-51AC-9202-9A77B0B527CD}"/>
          </ac:spMkLst>
        </pc:spChg>
        <pc:spChg chg="mod">
          <ac:chgData name="ANTONINO INDELICATO" userId="78fdb576-f322-4c01-901e-05cf1ed96118" providerId="ADAL" clId="{A88170BD-26F2-C640-9DE3-8BBA6713E306}" dt="2022-12-13T16:32:13.279" v="365" actId="552"/>
          <ac:spMkLst>
            <pc:docMk/>
            <pc:sldMk cId="362169319" sldId="451"/>
            <ac:spMk id="8" creationId="{BB146C31-403E-BD31-13D3-3D44B536CB58}"/>
          </ac:spMkLst>
        </pc:spChg>
        <pc:spChg chg="mod">
          <ac:chgData name="ANTONINO INDELICATO" userId="78fdb576-f322-4c01-901e-05cf1ed96118" providerId="ADAL" clId="{A88170BD-26F2-C640-9DE3-8BBA6713E306}" dt="2022-12-13T16:36:47.239" v="406" actId="1076"/>
          <ac:spMkLst>
            <pc:docMk/>
            <pc:sldMk cId="362169319" sldId="451"/>
            <ac:spMk id="9" creationId="{C2A0C71D-6524-669E-FD0C-FA2900FA9522}"/>
          </ac:spMkLst>
        </pc:spChg>
        <pc:spChg chg="mod">
          <ac:chgData name="ANTONINO INDELICATO" userId="78fdb576-f322-4c01-901e-05cf1ed96118" providerId="ADAL" clId="{A88170BD-26F2-C640-9DE3-8BBA6713E306}" dt="2022-12-13T16:35:06.506" v="390" actId="553"/>
          <ac:spMkLst>
            <pc:docMk/>
            <pc:sldMk cId="362169319" sldId="451"/>
            <ac:spMk id="12" creationId="{709BBC6B-6DF7-6B1C-DC99-A6C072046678}"/>
          </ac:spMkLst>
        </pc:spChg>
        <pc:spChg chg="mod">
          <ac:chgData name="ANTONINO INDELICATO" userId="78fdb576-f322-4c01-901e-05cf1ed96118" providerId="ADAL" clId="{A88170BD-26F2-C640-9DE3-8BBA6713E306}" dt="2022-12-13T16:35:06.506" v="390" actId="553"/>
          <ac:spMkLst>
            <pc:docMk/>
            <pc:sldMk cId="362169319" sldId="451"/>
            <ac:spMk id="14" creationId="{0E9876EE-2671-23BE-8FD5-7A4864D7134A}"/>
          </ac:spMkLst>
        </pc:spChg>
        <pc:spChg chg="mod">
          <ac:chgData name="ANTONINO INDELICATO" userId="78fdb576-f322-4c01-901e-05cf1ed96118" providerId="ADAL" clId="{A88170BD-26F2-C640-9DE3-8BBA6713E306}" dt="2022-12-13T16:34:10.271" v="383" actId="255"/>
          <ac:spMkLst>
            <pc:docMk/>
            <pc:sldMk cId="362169319" sldId="451"/>
            <ac:spMk id="15" creationId="{54A68B2B-066D-6288-0833-0AC2B6D84FCC}"/>
          </ac:spMkLst>
        </pc:spChg>
        <pc:spChg chg="mod">
          <ac:chgData name="ANTONINO INDELICATO" userId="78fdb576-f322-4c01-901e-05cf1ed96118" providerId="ADAL" clId="{A88170BD-26F2-C640-9DE3-8BBA6713E306}" dt="2022-12-13T16:34:25.162" v="385" actId="255"/>
          <ac:spMkLst>
            <pc:docMk/>
            <pc:sldMk cId="362169319" sldId="451"/>
            <ac:spMk id="16" creationId="{41E4C13F-74B0-850B-A98D-8817F4FB162B}"/>
          </ac:spMkLst>
        </pc:spChg>
        <pc:spChg chg="mod">
          <ac:chgData name="ANTONINO INDELICATO" userId="78fdb576-f322-4c01-901e-05cf1ed96118" providerId="ADAL" clId="{A88170BD-26F2-C640-9DE3-8BBA6713E306}" dt="2022-12-13T16:34:46.387" v="389" actId="255"/>
          <ac:spMkLst>
            <pc:docMk/>
            <pc:sldMk cId="362169319" sldId="451"/>
            <ac:spMk id="17" creationId="{9D33C938-EAAD-3083-0573-F606FE275789}"/>
          </ac:spMkLst>
        </pc:spChg>
        <pc:spChg chg="mod">
          <ac:chgData name="ANTONINO INDELICATO" userId="78fdb576-f322-4c01-901e-05cf1ed96118" providerId="ADAL" clId="{A88170BD-26F2-C640-9DE3-8BBA6713E306}" dt="2022-12-13T16:35:06.506" v="390" actId="553"/>
          <ac:spMkLst>
            <pc:docMk/>
            <pc:sldMk cId="362169319" sldId="451"/>
            <ac:spMk id="18" creationId="{B8502D84-8F50-8F5A-77C4-BD578E01CAAE}"/>
          </ac:spMkLst>
        </pc:spChg>
        <pc:spChg chg="mod">
          <ac:chgData name="ANTONINO INDELICATO" userId="78fdb576-f322-4c01-901e-05cf1ed96118" providerId="ADAL" clId="{A88170BD-26F2-C640-9DE3-8BBA6713E306}" dt="2022-12-13T16:35:52.054" v="399" actId="1076"/>
          <ac:spMkLst>
            <pc:docMk/>
            <pc:sldMk cId="362169319" sldId="451"/>
            <ac:spMk id="22" creationId="{58D87A11-85B5-E59F-3AF6-35F1FFA486A0}"/>
          </ac:spMkLst>
        </pc:spChg>
        <pc:spChg chg="mod">
          <ac:chgData name="ANTONINO INDELICATO" userId="78fdb576-f322-4c01-901e-05cf1ed96118" providerId="ADAL" clId="{A88170BD-26F2-C640-9DE3-8BBA6713E306}" dt="2022-12-13T16:36:52.063" v="407" actId="1076"/>
          <ac:spMkLst>
            <pc:docMk/>
            <pc:sldMk cId="362169319" sldId="451"/>
            <ac:spMk id="26" creationId="{6781B58D-3C40-2F1F-CDCE-DBDF8669C7D8}"/>
          </ac:spMkLst>
        </pc:spChg>
        <pc:spChg chg="mod">
          <ac:chgData name="ANTONINO INDELICATO" userId="78fdb576-f322-4c01-901e-05cf1ed96118" providerId="ADAL" clId="{A88170BD-26F2-C640-9DE3-8BBA6713E306}" dt="2022-12-13T16:30:44.129" v="354" actId="1076"/>
          <ac:spMkLst>
            <pc:docMk/>
            <pc:sldMk cId="362169319" sldId="451"/>
            <ac:spMk id="38" creationId="{BC6C39BE-330B-15A7-F558-3741798CD9FA}"/>
          </ac:spMkLst>
        </pc:spChg>
        <pc:spChg chg="mod">
          <ac:chgData name="ANTONINO INDELICATO" userId="78fdb576-f322-4c01-901e-05cf1ed96118" providerId="ADAL" clId="{A88170BD-26F2-C640-9DE3-8BBA6713E306}" dt="2022-12-13T16:32:27.869" v="368" actId="1076"/>
          <ac:spMkLst>
            <pc:docMk/>
            <pc:sldMk cId="362169319" sldId="451"/>
            <ac:spMk id="45" creationId="{AD280323-834B-217C-C617-D7F4282C839E}"/>
          </ac:spMkLst>
        </pc:spChg>
        <pc:spChg chg="mod">
          <ac:chgData name="ANTONINO INDELICATO" userId="78fdb576-f322-4c01-901e-05cf1ed96118" providerId="ADAL" clId="{A88170BD-26F2-C640-9DE3-8BBA6713E306}" dt="2022-12-13T16:38:24.581" v="419" actId="1076"/>
          <ac:spMkLst>
            <pc:docMk/>
            <pc:sldMk cId="362169319" sldId="451"/>
            <ac:spMk id="46" creationId="{48C6AE00-079D-98DB-991C-661CE03C1CB8}"/>
          </ac:spMkLst>
        </pc:spChg>
        <pc:spChg chg="mod">
          <ac:chgData name="ANTONINO INDELICATO" userId="78fdb576-f322-4c01-901e-05cf1ed96118" providerId="ADAL" clId="{A88170BD-26F2-C640-9DE3-8BBA6713E306}" dt="2022-12-13T16:39:16.787" v="423" actId="1076"/>
          <ac:spMkLst>
            <pc:docMk/>
            <pc:sldMk cId="362169319" sldId="451"/>
            <ac:spMk id="49" creationId="{776C3025-E308-3850-79D7-4D8F46EE717F}"/>
          </ac:spMkLst>
        </pc:spChg>
        <pc:spChg chg="mod">
          <ac:chgData name="ANTONINO INDELICATO" userId="78fdb576-f322-4c01-901e-05cf1ed96118" providerId="ADAL" clId="{A88170BD-26F2-C640-9DE3-8BBA6713E306}" dt="2022-12-13T16:38:15.188" v="418" actId="166"/>
          <ac:spMkLst>
            <pc:docMk/>
            <pc:sldMk cId="362169319" sldId="451"/>
            <ac:spMk id="51" creationId="{4829F843-CA22-97D0-A621-03CC9AD79525}"/>
          </ac:spMkLst>
        </pc:spChg>
        <pc:spChg chg="mod">
          <ac:chgData name="ANTONINO INDELICATO" userId="78fdb576-f322-4c01-901e-05cf1ed96118" providerId="ADAL" clId="{A88170BD-26F2-C640-9DE3-8BBA6713E306}" dt="2022-12-13T16:38:49.476" v="421" actId="688"/>
          <ac:spMkLst>
            <pc:docMk/>
            <pc:sldMk cId="362169319" sldId="451"/>
            <ac:spMk id="53" creationId="{F0130881-C135-EF15-5326-89E261420467}"/>
          </ac:spMkLst>
        </pc:spChg>
        <pc:spChg chg="mod">
          <ac:chgData name="ANTONINO INDELICATO" userId="78fdb576-f322-4c01-901e-05cf1ed96118" providerId="ADAL" clId="{A88170BD-26F2-C640-9DE3-8BBA6713E306}" dt="2022-12-13T16:36:28.290" v="403" actId="1076"/>
          <ac:spMkLst>
            <pc:docMk/>
            <pc:sldMk cId="362169319" sldId="451"/>
            <ac:spMk id="60" creationId="{1B0913AB-4B0C-A3D6-FA55-3AAED7AE9646}"/>
          </ac:spMkLst>
        </pc:spChg>
        <pc:spChg chg="mod">
          <ac:chgData name="ANTONINO INDELICATO" userId="78fdb576-f322-4c01-901e-05cf1ed96118" providerId="ADAL" clId="{A88170BD-26F2-C640-9DE3-8BBA6713E306}" dt="2022-12-13T16:08:59.512" v="83" actId="1076"/>
          <ac:spMkLst>
            <pc:docMk/>
            <pc:sldMk cId="362169319" sldId="451"/>
            <ac:spMk id="63" creationId="{76CADCE7-24D4-E2E7-A5A2-F77E49F9A18E}"/>
          </ac:spMkLst>
        </pc:spChg>
        <pc:spChg chg="mod">
          <ac:chgData name="ANTONINO INDELICATO" userId="78fdb576-f322-4c01-901e-05cf1ed96118" providerId="ADAL" clId="{A88170BD-26F2-C640-9DE3-8BBA6713E306}" dt="2022-12-13T16:37:29.036" v="412" actId="1076"/>
          <ac:spMkLst>
            <pc:docMk/>
            <pc:sldMk cId="362169319" sldId="451"/>
            <ac:spMk id="68" creationId="{0D5400C5-B230-79DB-A6E8-F7D92FB0B82A}"/>
          </ac:spMkLst>
        </pc:spChg>
        <pc:spChg chg="mod">
          <ac:chgData name="ANTONINO INDELICATO" userId="78fdb576-f322-4c01-901e-05cf1ed96118" providerId="ADAL" clId="{A88170BD-26F2-C640-9DE3-8BBA6713E306}" dt="2022-12-13T16:37:44.186" v="414" actId="1076"/>
          <ac:spMkLst>
            <pc:docMk/>
            <pc:sldMk cId="362169319" sldId="451"/>
            <ac:spMk id="69" creationId="{B41FE829-F57B-DA86-B5E0-E9EE41800539}"/>
          </ac:spMkLst>
        </pc:spChg>
        <pc:spChg chg="mod">
          <ac:chgData name="ANTONINO INDELICATO" userId="78fdb576-f322-4c01-901e-05cf1ed96118" providerId="ADAL" clId="{A88170BD-26F2-C640-9DE3-8BBA6713E306}" dt="2022-12-13T16:36:35.308" v="404" actId="1076"/>
          <ac:spMkLst>
            <pc:docMk/>
            <pc:sldMk cId="362169319" sldId="451"/>
            <ac:spMk id="73" creationId="{50252402-359A-78A8-B627-8B824B088CDF}"/>
          </ac:spMkLst>
        </pc:spChg>
        <pc:spChg chg="mod">
          <ac:chgData name="ANTONINO INDELICATO" userId="78fdb576-f322-4c01-901e-05cf1ed96118" providerId="ADAL" clId="{A88170BD-26F2-C640-9DE3-8BBA6713E306}" dt="2022-12-13T16:32:23.562" v="367" actId="1076"/>
          <ac:spMkLst>
            <pc:docMk/>
            <pc:sldMk cId="362169319" sldId="451"/>
            <ac:spMk id="81" creationId="{6EACC0AD-3F7B-0195-7675-EAC572DB21C5}"/>
          </ac:spMkLst>
        </pc:spChg>
        <pc:spChg chg="mod">
          <ac:chgData name="ANTONINO INDELICATO" userId="78fdb576-f322-4c01-901e-05cf1ed96118" providerId="ADAL" clId="{A88170BD-26F2-C640-9DE3-8BBA6713E306}" dt="2022-12-13T16:40:47.391" v="429" actId="1076"/>
          <ac:spMkLst>
            <pc:docMk/>
            <pc:sldMk cId="362169319" sldId="451"/>
            <ac:spMk id="84" creationId="{A3B5CF18-3CF6-EA4B-16F5-5449545F6335}"/>
          </ac:spMkLst>
        </pc:spChg>
        <pc:spChg chg="mod">
          <ac:chgData name="ANTONINO INDELICATO" userId="78fdb576-f322-4c01-901e-05cf1ed96118" providerId="ADAL" clId="{A88170BD-26F2-C640-9DE3-8BBA6713E306}" dt="2022-12-13T16:38:01.980" v="417" actId="1076"/>
          <ac:spMkLst>
            <pc:docMk/>
            <pc:sldMk cId="362169319" sldId="451"/>
            <ac:spMk id="90" creationId="{2D2DDB05-034D-4927-A7AD-D4A295345558}"/>
          </ac:spMkLst>
        </pc:spChg>
        <pc:spChg chg="mod">
          <ac:chgData name="ANTONINO INDELICATO" userId="78fdb576-f322-4c01-901e-05cf1ed96118" providerId="ADAL" clId="{A88170BD-26F2-C640-9DE3-8BBA6713E306}" dt="2022-12-13T16:40:29.213" v="426" actId="1076"/>
          <ac:spMkLst>
            <pc:docMk/>
            <pc:sldMk cId="362169319" sldId="451"/>
            <ac:spMk id="93" creationId="{73C6CB48-61FA-EF76-DFB7-1DEA76032685}"/>
          </ac:spMkLst>
        </pc:spChg>
        <pc:spChg chg="mod">
          <ac:chgData name="ANTONINO INDELICATO" userId="78fdb576-f322-4c01-901e-05cf1ed96118" providerId="ADAL" clId="{A88170BD-26F2-C640-9DE3-8BBA6713E306}" dt="2022-12-13T16:39:03.116" v="422" actId="1076"/>
          <ac:spMkLst>
            <pc:docMk/>
            <pc:sldMk cId="362169319" sldId="451"/>
            <ac:spMk id="101" creationId="{4787D6D6-D830-0E17-1A4A-7A84B3C56BB7}"/>
          </ac:spMkLst>
        </pc:spChg>
        <pc:spChg chg="add mod">
          <ac:chgData name="ANTONINO INDELICATO" userId="78fdb576-f322-4c01-901e-05cf1ed96118" providerId="ADAL" clId="{A88170BD-26F2-C640-9DE3-8BBA6713E306}" dt="2022-12-13T16:40:40.585" v="428" actId="1076"/>
          <ac:spMkLst>
            <pc:docMk/>
            <pc:sldMk cId="362169319" sldId="451"/>
            <ac:spMk id="147" creationId="{06949A20-C8E1-6C1B-59A1-52255BBE8B91}"/>
          </ac:spMkLst>
        </pc:spChg>
        <pc:cxnChg chg="mod">
          <ac:chgData name="ANTONINO INDELICATO" userId="78fdb576-f322-4c01-901e-05cf1ed96118" providerId="ADAL" clId="{A88170BD-26F2-C640-9DE3-8BBA6713E306}" dt="2022-12-13T16:32:13.279" v="365" actId="552"/>
          <ac:cxnSpMkLst>
            <pc:docMk/>
            <pc:sldMk cId="362169319" sldId="451"/>
            <ac:cxnSpMk id="2" creationId="{9D0194DE-2C08-F14D-E888-00360DB03F3D}"/>
          </ac:cxnSpMkLst>
        </pc:cxnChg>
        <pc:cxnChg chg="mod">
          <ac:chgData name="ANTONINO INDELICATO" userId="78fdb576-f322-4c01-901e-05cf1ed96118" providerId="ADAL" clId="{A88170BD-26F2-C640-9DE3-8BBA6713E306}" dt="2022-12-13T16:35:06.506" v="390" actId="553"/>
          <ac:cxnSpMkLst>
            <pc:docMk/>
            <pc:sldMk cId="362169319" sldId="451"/>
            <ac:cxnSpMk id="5" creationId="{0D3FD418-4906-8BF3-6B78-97FEA27E3EF3}"/>
          </ac:cxnSpMkLst>
        </pc:cxnChg>
        <pc:cxnChg chg="mod">
          <ac:chgData name="ANTONINO INDELICATO" userId="78fdb576-f322-4c01-901e-05cf1ed96118" providerId="ADAL" clId="{A88170BD-26F2-C640-9DE3-8BBA6713E306}" dt="2022-12-13T16:35:06.506" v="390" actId="553"/>
          <ac:cxnSpMkLst>
            <pc:docMk/>
            <pc:sldMk cId="362169319" sldId="451"/>
            <ac:cxnSpMk id="11" creationId="{3C04CFC3-622B-6ED6-933F-C42127E3AE1C}"/>
          </ac:cxnSpMkLst>
        </pc:cxnChg>
        <pc:cxnChg chg="mod">
          <ac:chgData name="ANTONINO INDELICATO" userId="78fdb576-f322-4c01-901e-05cf1ed96118" providerId="ADAL" clId="{A88170BD-26F2-C640-9DE3-8BBA6713E306}" dt="2022-12-13T16:32:13.279" v="365" actId="552"/>
          <ac:cxnSpMkLst>
            <pc:docMk/>
            <pc:sldMk cId="362169319" sldId="451"/>
            <ac:cxnSpMk id="19" creationId="{9296AD8B-0BD7-15DD-B468-B1A4708E2E72}"/>
          </ac:cxnSpMkLst>
        </pc:cxnChg>
        <pc:cxnChg chg="mod">
          <ac:chgData name="ANTONINO INDELICATO" userId="78fdb576-f322-4c01-901e-05cf1ed96118" providerId="ADAL" clId="{A88170BD-26F2-C640-9DE3-8BBA6713E306}" dt="2022-12-13T16:35:06.506" v="390" actId="553"/>
          <ac:cxnSpMkLst>
            <pc:docMk/>
            <pc:sldMk cId="362169319" sldId="451"/>
            <ac:cxnSpMk id="20" creationId="{B383B2DE-D1DE-31E7-C000-584D11AA9BD7}"/>
          </ac:cxnSpMkLst>
        </pc:cxnChg>
        <pc:cxnChg chg="mod">
          <ac:chgData name="ANTONINO INDELICATO" userId="78fdb576-f322-4c01-901e-05cf1ed96118" providerId="ADAL" clId="{A88170BD-26F2-C640-9DE3-8BBA6713E306}" dt="2022-12-13T16:32:13.279" v="365" actId="552"/>
          <ac:cxnSpMkLst>
            <pc:docMk/>
            <pc:sldMk cId="362169319" sldId="451"/>
            <ac:cxnSpMk id="21" creationId="{F101FCC8-DB42-898C-8C7E-464A81D5BDC8}"/>
          </ac:cxnSpMkLst>
        </pc:cxnChg>
        <pc:cxnChg chg="mod">
          <ac:chgData name="ANTONINO INDELICATO" userId="78fdb576-f322-4c01-901e-05cf1ed96118" providerId="ADAL" clId="{A88170BD-26F2-C640-9DE3-8BBA6713E306}" dt="2022-12-13T16:32:13.279" v="365" actId="552"/>
          <ac:cxnSpMkLst>
            <pc:docMk/>
            <pc:sldMk cId="362169319" sldId="451"/>
            <ac:cxnSpMk id="37" creationId="{C0348FAC-B36F-23DC-B1A6-89B4DE252504}"/>
          </ac:cxnSpMkLst>
        </pc:cxnChg>
        <pc:cxnChg chg="mod">
          <ac:chgData name="ANTONINO INDELICATO" userId="78fdb576-f322-4c01-901e-05cf1ed96118" providerId="ADAL" clId="{A88170BD-26F2-C640-9DE3-8BBA6713E306}" dt="2022-12-13T16:30:30.025" v="352" actId="14100"/>
          <ac:cxnSpMkLst>
            <pc:docMk/>
            <pc:sldMk cId="362169319" sldId="451"/>
            <ac:cxnSpMk id="39" creationId="{B397DE67-0A7E-6819-F7C3-81F4B750D10A}"/>
          </ac:cxnSpMkLst>
        </pc:cxnChg>
        <pc:cxnChg chg="mod">
          <ac:chgData name="ANTONINO INDELICATO" userId="78fdb576-f322-4c01-901e-05cf1ed96118" providerId="ADAL" clId="{A88170BD-26F2-C640-9DE3-8BBA6713E306}" dt="2022-12-13T16:32:13.279" v="365" actId="552"/>
          <ac:cxnSpMkLst>
            <pc:docMk/>
            <pc:sldMk cId="362169319" sldId="451"/>
            <ac:cxnSpMk id="44" creationId="{2A2B91EF-1915-3DB3-C0D8-A8C0880D91D2}"/>
          </ac:cxnSpMkLst>
        </pc:cxnChg>
        <pc:cxnChg chg="mod">
          <ac:chgData name="ANTONINO INDELICATO" userId="78fdb576-f322-4c01-901e-05cf1ed96118" providerId="ADAL" clId="{A88170BD-26F2-C640-9DE3-8BBA6713E306}" dt="2022-12-13T16:32:13.279" v="365" actId="552"/>
          <ac:cxnSpMkLst>
            <pc:docMk/>
            <pc:sldMk cId="362169319" sldId="451"/>
            <ac:cxnSpMk id="48" creationId="{721D1219-2BA4-6FDB-1E37-33EC8F9177D4}"/>
          </ac:cxnSpMkLst>
        </pc:cxnChg>
        <pc:cxnChg chg="mod">
          <ac:chgData name="ANTONINO INDELICATO" userId="78fdb576-f322-4c01-901e-05cf1ed96118" providerId="ADAL" clId="{A88170BD-26F2-C640-9DE3-8BBA6713E306}" dt="2022-12-13T16:35:06.506" v="390" actId="553"/>
          <ac:cxnSpMkLst>
            <pc:docMk/>
            <pc:sldMk cId="362169319" sldId="451"/>
            <ac:cxnSpMk id="52" creationId="{4ADB29BB-4017-510C-C145-3367E3013F95}"/>
          </ac:cxnSpMkLst>
        </pc:cxnChg>
        <pc:cxnChg chg="mod">
          <ac:chgData name="ANTONINO INDELICATO" userId="78fdb576-f322-4c01-901e-05cf1ed96118" providerId="ADAL" clId="{A88170BD-26F2-C640-9DE3-8BBA6713E306}" dt="2022-12-13T16:35:06.506" v="390" actId="553"/>
          <ac:cxnSpMkLst>
            <pc:docMk/>
            <pc:sldMk cId="362169319" sldId="451"/>
            <ac:cxnSpMk id="54" creationId="{4B9762D9-1E7B-262C-D1DD-6127B24D2EE1}"/>
          </ac:cxnSpMkLst>
        </pc:cxnChg>
        <pc:cxnChg chg="mod">
          <ac:chgData name="ANTONINO INDELICATO" userId="78fdb576-f322-4c01-901e-05cf1ed96118" providerId="ADAL" clId="{A88170BD-26F2-C640-9DE3-8BBA6713E306}" dt="2022-12-13T16:32:18.935" v="366" actId="14100"/>
          <ac:cxnSpMkLst>
            <pc:docMk/>
            <pc:sldMk cId="362169319" sldId="451"/>
            <ac:cxnSpMk id="57" creationId="{2C5B9C19-DE2E-7699-1251-DD363C08DEBF}"/>
          </ac:cxnSpMkLst>
        </pc:cxnChg>
        <pc:cxnChg chg="mod">
          <ac:chgData name="ANTONINO INDELICATO" userId="78fdb576-f322-4c01-901e-05cf1ed96118" providerId="ADAL" clId="{A88170BD-26F2-C640-9DE3-8BBA6713E306}" dt="2022-12-13T16:37:25.458" v="411" actId="14100"/>
          <ac:cxnSpMkLst>
            <pc:docMk/>
            <pc:sldMk cId="362169319" sldId="451"/>
            <ac:cxnSpMk id="62" creationId="{8AAF13EA-CA3D-624A-886C-77339DC2B6C0}"/>
          </ac:cxnSpMkLst>
        </pc:cxnChg>
        <pc:cxnChg chg="mod">
          <ac:chgData name="ANTONINO INDELICATO" userId="78fdb576-f322-4c01-901e-05cf1ed96118" providerId="ADAL" clId="{A88170BD-26F2-C640-9DE3-8BBA6713E306}" dt="2022-12-13T16:35:24.396" v="394" actId="14100"/>
          <ac:cxnSpMkLst>
            <pc:docMk/>
            <pc:sldMk cId="362169319" sldId="451"/>
            <ac:cxnSpMk id="65" creationId="{6A3CA1B2-58D3-40B4-1F16-C43F4C6CBC5C}"/>
          </ac:cxnSpMkLst>
        </pc:cxnChg>
        <pc:cxnChg chg="mod">
          <ac:chgData name="ANTONINO INDELICATO" userId="78fdb576-f322-4c01-901e-05cf1ed96118" providerId="ADAL" clId="{A88170BD-26F2-C640-9DE3-8BBA6713E306}" dt="2022-12-13T16:35:06.506" v="390" actId="553"/>
          <ac:cxnSpMkLst>
            <pc:docMk/>
            <pc:sldMk cId="362169319" sldId="451"/>
            <ac:cxnSpMk id="71" creationId="{67DD88B7-2A1D-A0EA-4C91-940C7D681897}"/>
          </ac:cxnSpMkLst>
        </pc:cxnChg>
        <pc:cxnChg chg="mod">
          <ac:chgData name="ANTONINO INDELICATO" userId="78fdb576-f322-4c01-901e-05cf1ed96118" providerId="ADAL" clId="{A88170BD-26F2-C640-9DE3-8BBA6713E306}" dt="2022-12-13T16:30:18.576" v="350" actId="14100"/>
          <ac:cxnSpMkLst>
            <pc:docMk/>
            <pc:sldMk cId="362169319" sldId="451"/>
            <ac:cxnSpMk id="79" creationId="{B426B592-C411-E9E3-43BD-597B84FF7DC8}"/>
          </ac:cxnSpMkLst>
        </pc:cxnChg>
        <pc:cxnChg chg="mod">
          <ac:chgData name="ANTONINO INDELICATO" userId="78fdb576-f322-4c01-901e-05cf1ed96118" providerId="ADAL" clId="{A88170BD-26F2-C640-9DE3-8BBA6713E306}" dt="2022-12-13T16:32:13.279" v="365" actId="552"/>
          <ac:cxnSpMkLst>
            <pc:docMk/>
            <pc:sldMk cId="362169319" sldId="451"/>
            <ac:cxnSpMk id="80" creationId="{78C57CDA-1340-78C4-D86B-A87CFE82F33F}"/>
          </ac:cxnSpMkLst>
        </pc:cxnChg>
        <pc:cxnChg chg="mod">
          <ac:chgData name="ANTONINO INDELICATO" userId="78fdb576-f322-4c01-901e-05cf1ed96118" providerId="ADAL" clId="{A88170BD-26F2-C640-9DE3-8BBA6713E306}" dt="2022-12-13T16:37:58.171" v="416" actId="14100"/>
          <ac:cxnSpMkLst>
            <pc:docMk/>
            <pc:sldMk cId="362169319" sldId="451"/>
            <ac:cxnSpMk id="86" creationId="{33A8D419-DAE7-7ED8-D413-CB6F5691F6A9}"/>
          </ac:cxnSpMkLst>
        </pc:cxnChg>
        <pc:cxnChg chg="mod">
          <ac:chgData name="ANTONINO INDELICATO" userId="78fdb576-f322-4c01-901e-05cf1ed96118" providerId="ADAL" clId="{A88170BD-26F2-C640-9DE3-8BBA6713E306}" dt="2022-12-13T16:30:24.655" v="351" actId="14100"/>
          <ac:cxnSpMkLst>
            <pc:docMk/>
            <pc:sldMk cId="362169319" sldId="451"/>
            <ac:cxnSpMk id="92" creationId="{9C514668-641E-9D46-042A-54979C2F394C}"/>
          </ac:cxnSpMkLst>
        </pc:cxnChg>
        <pc:cxnChg chg="mod">
          <ac:chgData name="ANTONINO INDELICATO" userId="78fdb576-f322-4c01-901e-05cf1ed96118" providerId="ADAL" clId="{A88170BD-26F2-C640-9DE3-8BBA6713E306}" dt="2022-12-13T16:30:18.576" v="350" actId="14100"/>
          <ac:cxnSpMkLst>
            <pc:docMk/>
            <pc:sldMk cId="362169319" sldId="451"/>
            <ac:cxnSpMk id="97" creationId="{C7B11A6C-1009-62A3-DF9F-AE64F6E16522}"/>
          </ac:cxnSpMkLst>
        </pc:cxnChg>
      </pc:sldChg>
    </pc:docChg>
  </pc:docChgLst>
  <pc:docChgLst>
    <pc:chgData name="CLARA DI PIAZZA" userId="bd862384-123f-4ee2-aeda-536dfd36a613" providerId="ADAL" clId="{6CA08A79-03C1-4CC8-8F64-061ABB7FF175}"/>
    <pc:docChg chg="undo redo custSel addSld delSld modSld sldOrd">
      <pc:chgData name="CLARA DI PIAZZA" userId="bd862384-123f-4ee2-aeda-536dfd36a613" providerId="ADAL" clId="{6CA08A79-03C1-4CC8-8F64-061ABB7FF175}" dt="2023-01-22T00:15:55.400" v="27608"/>
      <pc:docMkLst>
        <pc:docMk/>
      </pc:docMkLst>
      <pc:sldChg chg="modSp mod">
        <pc:chgData name="CLARA DI PIAZZA" userId="bd862384-123f-4ee2-aeda-536dfd36a613" providerId="ADAL" clId="{6CA08A79-03C1-4CC8-8F64-061ABB7FF175}" dt="2023-01-21T23:43:22.672" v="27444" actId="27636"/>
        <pc:sldMkLst>
          <pc:docMk/>
          <pc:sldMk cId="129218223" sldId="257"/>
        </pc:sldMkLst>
        <pc:spChg chg="mod">
          <ac:chgData name="CLARA DI PIAZZA" userId="bd862384-123f-4ee2-aeda-536dfd36a613" providerId="ADAL" clId="{6CA08A79-03C1-4CC8-8F64-061ABB7FF175}" dt="2023-01-21T23:43:22.672" v="27444" actId="27636"/>
          <ac:spMkLst>
            <pc:docMk/>
            <pc:sldMk cId="129218223" sldId="257"/>
            <ac:spMk id="3" creationId="{49E3FD2A-5F6B-3798-DF9A-FE1E28F80CDC}"/>
          </ac:spMkLst>
        </pc:spChg>
      </pc:sldChg>
      <pc:sldChg chg="addSp delSp modSp add del mod ord">
        <pc:chgData name="CLARA DI PIAZZA" userId="bd862384-123f-4ee2-aeda-536dfd36a613" providerId="ADAL" clId="{6CA08A79-03C1-4CC8-8F64-061ABB7FF175}" dt="2022-12-23T18:44:34.985" v="15342" actId="47"/>
        <pc:sldMkLst>
          <pc:docMk/>
          <pc:sldMk cId="93867194" sldId="265"/>
        </pc:sldMkLst>
        <pc:picChg chg="del mod">
          <ac:chgData name="CLARA DI PIAZZA" userId="bd862384-123f-4ee2-aeda-536dfd36a613" providerId="ADAL" clId="{6CA08A79-03C1-4CC8-8F64-061ABB7FF175}" dt="2022-12-19T10:53:17.104" v="2469" actId="478"/>
          <ac:picMkLst>
            <pc:docMk/>
            <pc:sldMk cId="93867194" sldId="265"/>
            <ac:picMk id="3" creationId="{B89A51AC-C4E2-791C-BCFE-75BB689F053B}"/>
          </ac:picMkLst>
        </pc:picChg>
        <pc:picChg chg="add del">
          <ac:chgData name="CLARA DI PIAZZA" userId="bd862384-123f-4ee2-aeda-536dfd36a613" providerId="ADAL" clId="{6CA08A79-03C1-4CC8-8F64-061ABB7FF175}" dt="2022-12-19T10:52:51.849" v="2461" actId="478"/>
          <ac:picMkLst>
            <pc:docMk/>
            <pc:sldMk cId="93867194" sldId="265"/>
            <ac:picMk id="4" creationId="{AA3C611C-5CD7-F1F7-E83C-4798BC563C38}"/>
          </ac:picMkLst>
        </pc:picChg>
        <pc:picChg chg="add mod">
          <ac:chgData name="CLARA DI PIAZZA" userId="bd862384-123f-4ee2-aeda-536dfd36a613" providerId="ADAL" clId="{6CA08A79-03C1-4CC8-8F64-061ABB7FF175}" dt="2022-12-19T10:53:20.218" v="2470" actId="1076"/>
          <ac:picMkLst>
            <pc:docMk/>
            <pc:sldMk cId="93867194" sldId="265"/>
            <ac:picMk id="8" creationId="{BBE9DE5A-65B2-8718-050B-92A4C96BEAC1}"/>
          </ac:picMkLst>
        </pc:picChg>
      </pc:sldChg>
      <pc:sldChg chg="delSp modSp del mod">
        <pc:chgData name="CLARA DI PIAZZA" userId="bd862384-123f-4ee2-aeda-536dfd36a613" providerId="ADAL" clId="{6CA08A79-03C1-4CC8-8F64-061ABB7FF175}" dt="2022-12-20T21:05:30.116" v="11836" actId="47"/>
        <pc:sldMkLst>
          <pc:docMk/>
          <pc:sldMk cId="1260832862" sldId="374"/>
        </pc:sldMkLst>
        <pc:spChg chg="del mod">
          <ac:chgData name="CLARA DI PIAZZA" userId="bd862384-123f-4ee2-aeda-536dfd36a613" providerId="ADAL" clId="{6CA08A79-03C1-4CC8-8F64-061ABB7FF175}" dt="2022-12-20T21:05:25.953" v="11835" actId="478"/>
          <ac:spMkLst>
            <pc:docMk/>
            <pc:sldMk cId="1260832862" sldId="374"/>
            <ac:spMk id="5" creationId="{8435FB6C-F9C1-F6D4-7B27-07D66D0E63A4}"/>
          </ac:spMkLst>
        </pc:spChg>
      </pc:sldChg>
      <pc:sldChg chg="del ord">
        <pc:chgData name="CLARA DI PIAZZA" userId="bd862384-123f-4ee2-aeda-536dfd36a613" providerId="ADAL" clId="{6CA08A79-03C1-4CC8-8F64-061ABB7FF175}" dt="2023-01-22T00:13:15.147" v="27604" actId="47"/>
        <pc:sldMkLst>
          <pc:docMk/>
          <pc:sldMk cId="977488230" sldId="375"/>
        </pc:sldMkLst>
      </pc:sldChg>
      <pc:sldChg chg="modSp mod">
        <pc:chgData name="CLARA DI PIAZZA" userId="bd862384-123f-4ee2-aeda-536dfd36a613" providerId="ADAL" clId="{6CA08A79-03C1-4CC8-8F64-061ABB7FF175}" dt="2022-12-20T18:33:28.112" v="11256" actId="1076"/>
        <pc:sldMkLst>
          <pc:docMk/>
          <pc:sldMk cId="4024587647" sldId="375"/>
        </pc:sldMkLst>
        <pc:spChg chg="mod">
          <ac:chgData name="CLARA DI PIAZZA" userId="bd862384-123f-4ee2-aeda-536dfd36a613" providerId="ADAL" clId="{6CA08A79-03C1-4CC8-8F64-061ABB7FF175}" dt="2022-12-20T18:33:28.112" v="11256" actId="1076"/>
          <ac:spMkLst>
            <pc:docMk/>
            <pc:sldMk cId="4024587647" sldId="375"/>
            <ac:spMk id="5" creationId="{8435FB6C-F9C1-F6D4-7B27-07D66D0E63A4}"/>
          </ac:spMkLst>
        </pc:spChg>
      </pc:sldChg>
      <pc:sldChg chg="addSp delSp modSp mod">
        <pc:chgData name="CLARA DI PIAZZA" userId="bd862384-123f-4ee2-aeda-536dfd36a613" providerId="ADAL" clId="{6CA08A79-03C1-4CC8-8F64-061ABB7FF175}" dt="2022-12-20T14:58:27.356" v="8489" actId="1076"/>
        <pc:sldMkLst>
          <pc:docMk/>
          <pc:sldMk cId="2952505185" sldId="401"/>
        </pc:sldMkLst>
        <pc:spChg chg="mod">
          <ac:chgData name="CLARA DI PIAZZA" userId="bd862384-123f-4ee2-aeda-536dfd36a613" providerId="ADAL" clId="{6CA08A79-03C1-4CC8-8F64-061ABB7FF175}" dt="2022-12-20T14:56:46.615" v="8477"/>
          <ac:spMkLst>
            <pc:docMk/>
            <pc:sldMk cId="2952505185" sldId="401"/>
            <ac:spMk id="5" creationId="{6A35EF61-294D-18F1-EDCC-C814FFA58352}"/>
          </ac:spMkLst>
        </pc:spChg>
        <pc:spChg chg="mod">
          <ac:chgData name="CLARA DI PIAZZA" userId="bd862384-123f-4ee2-aeda-536dfd36a613" providerId="ADAL" clId="{6CA08A79-03C1-4CC8-8F64-061ABB7FF175}" dt="2022-12-20T14:56:46.615" v="8477"/>
          <ac:spMkLst>
            <pc:docMk/>
            <pc:sldMk cId="2952505185" sldId="401"/>
            <ac:spMk id="7" creationId="{9EBBD5CA-5142-04C1-5C87-398B378D7B6D}"/>
          </ac:spMkLst>
        </pc:spChg>
        <pc:spChg chg="mod">
          <ac:chgData name="CLARA DI PIAZZA" userId="bd862384-123f-4ee2-aeda-536dfd36a613" providerId="ADAL" clId="{6CA08A79-03C1-4CC8-8F64-061ABB7FF175}" dt="2022-12-20T14:56:46.615" v="8477"/>
          <ac:spMkLst>
            <pc:docMk/>
            <pc:sldMk cId="2952505185" sldId="401"/>
            <ac:spMk id="10" creationId="{E3825660-C433-1AD9-60D7-F4A26A22A427}"/>
          </ac:spMkLst>
        </pc:spChg>
        <pc:spChg chg="mod">
          <ac:chgData name="CLARA DI PIAZZA" userId="bd862384-123f-4ee2-aeda-536dfd36a613" providerId="ADAL" clId="{6CA08A79-03C1-4CC8-8F64-061ABB7FF175}" dt="2022-12-20T14:56:46.615" v="8477"/>
          <ac:spMkLst>
            <pc:docMk/>
            <pc:sldMk cId="2952505185" sldId="401"/>
            <ac:spMk id="15" creationId="{5BF90478-BE3D-B09E-8D07-82FE47EA8DF2}"/>
          </ac:spMkLst>
        </pc:spChg>
        <pc:spChg chg="mod">
          <ac:chgData name="CLARA DI PIAZZA" userId="bd862384-123f-4ee2-aeda-536dfd36a613" providerId="ADAL" clId="{6CA08A79-03C1-4CC8-8F64-061ABB7FF175}" dt="2022-12-20T14:56:46.615" v="8477"/>
          <ac:spMkLst>
            <pc:docMk/>
            <pc:sldMk cId="2952505185" sldId="401"/>
            <ac:spMk id="16" creationId="{DA7369B6-70D6-A7CC-CAC1-990742E37EC4}"/>
          </ac:spMkLst>
        </pc:spChg>
        <pc:spChg chg="mod">
          <ac:chgData name="CLARA DI PIAZZA" userId="bd862384-123f-4ee2-aeda-536dfd36a613" providerId="ADAL" clId="{6CA08A79-03C1-4CC8-8F64-061ABB7FF175}" dt="2022-12-20T14:57:58.754" v="8483"/>
          <ac:spMkLst>
            <pc:docMk/>
            <pc:sldMk cId="2952505185" sldId="401"/>
            <ac:spMk id="21" creationId="{CD3417F3-2168-442B-9F6C-F9B1C978E952}"/>
          </ac:spMkLst>
        </pc:spChg>
        <pc:spChg chg="mod">
          <ac:chgData name="CLARA DI PIAZZA" userId="bd862384-123f-4ee2-aeda-536dfd36a613" providerId="ADAL" clId="{6CA08A79-03C1-4CC8-8F64-061ABB7FF175}" dt="2022-12-20T14:57:58.754" v="8483"/>
          <ac:spMkLst>
            <pc:docMk/>
            <pc:sldMk cId="2952505185" sldId="401"/>
            <ac:spMk id="23" creationId="{CB75D31A-EBF3-B89E-4112-C43F9CCB057F}"/>
          </ac:spMkLst>
        </pc:spChg>
        <pc:spChg chg="mod">
          <ac:chgData name="CLARA DI PIAZZA" userId="bd862384-123f-4ee2-aeda-536dfd36a613" providerId="ADAL" clId="{6CA08A79-03C1-4CC8-8F64-061ABB7FF175}" dt="2022-12-20T14:57:58.754" v="8483"/>
          <ac:spMkLst>
            <pc:docMk/>
            <pc:sldMk cId="2952505185" sldId="401"/>
            <ac:spMk id="24" creationId="{BA6FA1D5-5170-F40C-01AF-0BB2F8BCCE32}"/>
          </ac:spMkLst>
        </pc:spChg>
        <pc:spChg chg="mod">
          <ac:chgData name="CLARA DI PIAZZA" userId="bd862384-123f-4ee2-aeda-536dfd36a613" providerId="ADAL" clId="{6CA08A79-03C1-4CC8-8F64-061ABB7FF175}" dt="2022-12-20T14:58:15.200" v="8487" actId="14100"/>
          <ac:spMkLst>
            <pc:docMk/>
            <pc:sldMk cId="2952505185" sldId="401"/>
            <ac:spMk id="31" creationId="{0B5A1DDA-8883-8578-E001-957DAB11B267}"/>
          </ac:spMkLst>
        </pc:spChg>
        <pc:spChg chg="mod">
          <ac:chgData name="CLARA DI PIAZZA" userId="bd862384-123f-4ee2-aeda-536dfd36a613" providerId="ADAL" clId="{6CA08A79-03C1-4CC8-8F64-061ABB7FF175}" dt="2022-12-20T14:57:58.754" v="8483"/>
          <ac:spMkLst>
            <pc:docMk/>
            <pc:sldMk cId="2952505185" sldId="401"/>
            <ac:spMk id="33" creationId="{39B9771D-0037-94F5-61AB-F7BDDC003B51}"/>
          </ac:spMkLst>
        </pc:spChg>
        <pc:spChg chg="mod">
          <ac:chgData name="CLARA DI PIAZZA" userId="bd862384-123f-4ee2-aeda-536dfd36a613" providerId="ADAL" clId="{6CA08A79-03C1-4CC8-8F64-061ABB7FF175}" dt="2022-12-20T14:57:58.754" v="8483"/>
          <ac:spMkLst>
            <pc:docMk/>
            <pc:sldMk cId="2952505185" sldId="401"/>
            <ac:spMk id="41" creationId="{1E2B4933-2A9B-88EC-3525-71BAA83981BA}"/>
          </ac:spMkLst>
        </pc:spChg>
        <pc:grpChg chg="add mod">
          <ac:chgData name="CLARA DI PIAZZA" userId="bd862384-123f-4ee2-aeda-536dfd36a613" providerId="ADAL" clId="{6CA08A79-03C1-4CC8-8F64-061ABB7FF175}" dt="2022-12-20T14:58:27.356" v="8489" actId="1076"/>
          <ac:grpSpMkLst>
            <pc:docMk/>
            <pc:sldMk cId="2952505185" sldId="401"/>
            <ac:grpSpMk id="2" creationId="{8F47093D-52AE-CACF-6F7E-3AD6B6AF49CF}"/>
          </ac:grpSpMkLst>
        </pc:grpChg>
        <pc:grpChg chg="add mod">
          <ac:chgData name="CLARA DI PIAZZA" userId="bd862384-123f-4ee2-aeda-536dfd36a613" providerId="ADAL" clId="{6CA08A79-03C1-4CC8-8F64-061ABB7FF175}" dt="2022-12-20T14:58:22.772" v="8488" actId="1076"/>
          <ac:grpSpMkLst>
            <pc:docMk/>
            <pc:sldMk cId="2952505185" sldId="401"/>
            <ac:grpSpMk id="17" creationId="{4F5196D0-231B-A7D4-9AB1-83D3043A25CB}"/>
          </ac:grpSpMkLst>
        </pc:grpChg>
        <pc:grpChg chg="mod">
          <ac:chgData name="CLARA DI PIAZZA" userId="bd862384-123f-4ee2-aeda-536dfd36a613" providerId="ADAL" clId="{6CA08A79-03C1-4CC8-8F64-061ABB7FF175}" dt="2022-12-20T14:57:58.754" v="8483"/>
          <ac:grpSpMkLst>
            <pc:docMk/>
            <pc:sldMk cId="2952505185" sldId="401"/>
            <ac:grpSpMk id="20" creationId="{31636368-AD5A-C3A6-2D10-9E4BF6169142}"/>
          </ac:grpSpMkLst>
        </pc:grpChg>
        <pc:grpChg chg="mod">
          <ac:chgData name="CLARA DI PIAZZA" userId="bd862384-123f-4ee2-aeda-536dfd36a613" providerId="ADAL" clId="{6CA08A79-03C1-4CC8-8F64-061ABB7FF175}" dt="2022-12-20T14:57:58.754" v="8483"/>
          <ac:grpSpMkLst>
            <pc:docMk/>
            <pc:sldMk cId="2952505185" sldId="401"/>
            <ac:grpSpMk id="22" creationId="{B4A5F7F8-B049-B649-6DFB-F230083ED464}"/>
          </ac:grpSpMkLst>
        </pc:grpChg>
        <pc:grpChg chg="mod">
          <ac:chgData name="CLARA DI PIAZZA" userId="bd862384-123f-4ee2-aeda-536dfd36a613" providerId="ADAL" clId="{6CA08A79-03C1-4CC8-8F64-061ABB7FF175}" dt="2022-12-20T14:57:58.754" v="8483"/>
          <ac:grpSpMkLst>
            <pc:docMk/>
            <pc:sldMk cId="2952505185" sldId="401"/>
            <ac:grpSpMk id="25" creationId="{D8A1CB4A-11B1-DD06-8DB9-EA9DEDEDC341}"/>
          </ac:grpSpMkLst>
        </pc:grpChg>
        <pc:grpChg chg="mod">
          <ac:chgData name="CLARA DI PIAZZA" userId="bd862384-123f-4ee2-aeda-536dfd36a613" providerId="ADAL" clId="{6CA08A79-03C1-4CC8-8F64-061ABB7FF175}" dt="2022-12-20T14:57:58.754" v="8483"/>
          <ac:grpSpMkLst>
            <pc:docMk/>
            <pc:sldMk cId="2952505185" sldId="401"/>
            <ac:grpSpMk id="30" creationId="{2E7FB3E2-C677-C4C3-62B5-2A2DFCA2FA17}"/>
          </ac:grpSpMkLst>
        </pc:grpChg>
        <pc:grpChg chg="mod">
          <ac:chgData name="CLARA DI PIAZZA" userId="bd862384-123f-4ee2-aeda-536dfd36a613" providerId="ADAL" clId="{6CA08A79-03C1-4CC8-8F64-061ABB7FF175}" dt="2022-12-20T14:57:58.754" v="8483"/>
          <ac:grpSpMkLst>
            <pc:docMk/>
            <pc:sldMk cId="2952505185" sldId="401"/>
            <ac:grpSpMk id="32" creationId="{70DDB147-3162-F393-0A1E-B1647B161B08}"/>
          </ac:grpSpMkLst>
        </pc:grpChg>
        <pc:grpChg chg="mod">
          <ac:chgData name="CLARA DI PIAZZA" userId="bd862384-123f-4ee2-aeda-536dfd36a613" providerId="ADAL" clId="{6CA08A79-03C1-4CC8-8F64-061ABB7FF175}" dt="2022-12-20T14:57:58.754" v="8483"/>
          <ac:grpSpMkLst>
            <pc:docMk/>
            <pc:sldMk cId="2952505185" sldId="401"/>
            <ac:grpSpMk id="34" creationId="{0352D9B8-A209-CED5-0377-7CB158F171B2}"/>
          </ac:grpSpMkLst>
        </pc:grpChg>
        <pc:picChg chg="del">
          <ac:chgData name="CLARA DI PIAZZA" userId="bd862384-123f-4ee2-aeda-536dfd36a613" providerId="ADAL" clId="{6CA08A79-03C1-4CC8-8F64-061ABB7FF175}" dt="2022-12-20T14:56:53.286" v="8479" actId="478"/>
          <ac:picMkLst>
            <pc:docMk/>
            <pc:sldMk cId="2952505185" sldId="401"/>
            <ac:picMk id="3" creationId="{D32B3EF9-F80F-767A-5F10-C6A7C4BDCB54}"/>
          </ac:picMkLst>
        </pc:picChg>
        <pc:picChg chg="del">
          <ac:chgData name="CLARA DI PIAZZA" userId="bd862384-123f-4ee2-aeda-536dfd36a613" providerId="ADAL" clId="{6CA08A79-03C1-4CC8-8F64-061ABB7FF175}" dt="2022-12-20T14:57:58.163" v="8482" actId="478"/>
          <ac:picMkLst>
            <pc:docMk/>
            <pc:sldMk cId="2952505185" sldId="401"/>
            <ac:picMk id="13" creationId="{BDC2ED98-2842-EB64-9FAA-2C82CDD38A0A}"/>
          </ac:picMkLst>
        </pc:picChg>
        <pc:picChg chg="mod">
          <ac:chgData name="CLARA DI PIAZZA" userId="bd862384-123f-4ee2-aeda-536dfd36a613" providerId="ADAL" clId="{6CA08A79-03C1-4CC8-8F64-061ABB7FF175}" dt="2022-12-20T14:57:58.754" v="8483"/>
          <ac:picMkLst>
            <pc:docMk/>
            <pc:sldMk cId="2952505185" sldId="401"/>
            <ac:picMk id="18" creationId="{322DC7A6-CDC3-56C0-F6E9-955D801BC162}"/>
          </ac:picMkLst>
        </pc:picChg>
        <pc:picChg chg="mod">
          <ac:chgData name="CLARA DI PIAZZA" userId="bd862384-123f-4ee2-aeda-536dfd36a613" providerId="ADAL" clId="{6CA08A79-03C1-4CC8-8F64-061ABB7FF175}" dt="2022-12-20T14:57:58.754" v="8483"/>
          <ac:picMkLst>
            <pc:docMk/>
            <pc:sldMk cId="2952505185" sldId="401"/>
            <ac:picMk id="19" creationId="{194CD886-AA70-7493-A382-DB2CB76DDDF5}"/>
          </ac:picMkLst>
        </pc:picChg>
        <pc:cxnChg chg="mod">
          <ac:chgData name="CLARA DI PIAZZA" userId="bd862384-123f-4ee2-aeda-536dfd36a613" providerId="ADAL" clId="{6CA08A79-03C1-4CC8-8F64-061ABB7FF175}" dt="2022-12-20T14:56:46.615" v="8477"/>
          <ac:cxnSpMkLst>
            <pc:docMk/>
            <pc:sldMk cId="2952505185" sldId="401"/>
            <ac:cxnSpMk id="6" creationId="{D8D0E468-572E-98D9-0806-873D6CC41C50}"/>
          </ac:cxnSpMkLst>
        </pc:cxnChg>
        <pc:cxnChg chg="mod">
          <ac:chgData name="CLARA DI PIAZZA" userId="bd862384-123f-4ee2-aeda-536dfd36a613" providerId="ADAL" clId="{6CA08A79-03C1-4CC8-8F64-061ABB7FF175}" dt="2022-12-20T14:56:46.615" v="8477"/>
          <ac:cxnSpMkLst>
            <pc:docMk/>
            <pc:sldMk cId="2952505185" sldId="401"/>
            <ac:cxnSpMk id="8" creationId="{17F5999F-1C0D-38FA-F3AE-6969D6018727}"/>
          </ac:cxnSpMkLst>
        </pc:cxnChg>
        <pc:cxnChg chg="mod">
          <ac:chgData name="CLARA DI PIAZZA" userId="bd862384-123f-4ee2-aeda-536dfd36a613" providerId="ADAL" clId="{6CA08A79-03C1-4CC8-8F64-061ABB7FF175}" dt="2022-12-20T14:56:46.615" v="8477"/>
          <ac:cxnSpMkLst>
            <pc:docMk/>
            <pc:sldMk cId="2952505185" sldId="401"/>
            <ac:cxnSpMk id="11" creationId="{02831C98-18FF-B9DD-8D1A-C9B869766C2E}"/>
          </ac:cxnSpMkLst>
        </pc:cxnChg>
        <pc:cxnChg chg="mod">
          <ac:chgData name="CLARA DI PIAZZA" userId="bd862384-123f-4ee2-aeda-536dfd36a613" providerId="ADAL" clId="{6CA08A79-03C1-4CC8-8F64-061ABB7FF175}" dt="2022-12-20T14:56:46.615" v="8477"/>
          <ac:cxnSpMkLst>
            <pc:docMk/>
            <pc:sldMk cId="2952505185" sldId="401"/>
            <ac:cxnSpMk id="12" creationId="{E05DC171-3C32-8BA6-CDD9-454316A24A49}"/>
          </ac:cxnSpMkLst>
        </pc:cxnChg>
        <pc:cxnChg chg="mod">
          <ac:chgData name="CLARA DI PIAZZA" userId="bd862384-123f-4ee2-aeda-536dfd36a613" providerId="ADAL" clId="{6CA08A79-03C1-4CC8-8F64-061ABB7FF175}" dt="2022-12-20T14:56:46.615" v="8477"/>
          <ac:cxnSpMkLst>
            <pc:docMk/>
            <pc:sldMk cId="2952505185" sldId="401"/>
            <ac:cxnSpMk id="14" creationId="{7B80B7AC-E7EA-1986-C19F-736FEAA9FAAC}"/>
          </ac:cxnSpMkLst>
        </pc:cxnChg>
        <pc:cxnChg chg="mod">
          <ac:chgData name="CLARA DI PIAZZA" userId="bd862384-123f-4ee2-aeda-536dfd36a613" providerId="ADAL" clId="{6CA08A79-03C1-4CC8-8F64-061ABB7FF175}" dt="2022-12-20T14:57:58.754" v="8483"/>
          <ac:cxnSpMkLst>
            <pc:docMk/>
            <pc:sldMk cId="2952505185" sldId="401"/>
            <ac:cxnSpMk id="26" creationId="{12FED675-0A8D-A0C2-0F74-811DED6D6B91}"/>
          </ac:cxnSpMkLst>
        </pc:cxnChg>
        <pc:cxnChg chg="mod">
          <ac:chgData name="CLARA DI PIAZZA" userId="bd862384-123f-4ee2-aeda-536dfd36a613" providerId="ADAL" clId="{6CA08A79-03C1-4CC8-8F64-061ABB7FF175}" dt="2022-12-20T14:57:58.754" v="8483"/>
          <ac:cxnSpMkLst>
            <pc:docMk/>
            <pc:sldMk cId="2952505185" sldId="401"/>
            <ac:cxnSpMk id="27" creationId="{0A15993A-7F88-8AFF-6F53-C20376506913}"/>
          </ac:cxnSpMkLst>
        </pc:cxnChg>
        <pc:cxnChg chg="mod">
          <ac:chgData name="CLARA DI PIAZZA" userId="bd862384-123f-4ee2-aeda-536dfd36a613" providerId="ADAL" clId="{6CA08A79-03C1-4CC8-8F64-061ABB7FF175}" dt="2022-12-20T14:57:58.754" v="8483"/>
          <ac:cxnSpMkLst>
            <pc:docMk/>
            <pc:sldMk cId="2952505185" sldId="401"/>
            <ac:cxnSpMk id="28" creationId="{6DB2AFD5-2538-7A1A-21C5-D1CA3A3B59F2}"/>
          </ac:cxnSpMkLst>
        </pc:cxnChg>
        <pc:cxnChg chg="mod">
          <ac:chgData name="CLARA DI PIAZZA" userId="bd862384-123f-4ee2-aeda-536dfd36a613" providerId="ADAL" clId="{6CA08A79-03C1-4CC8-8F64-061ABB7FF175}" dt="2022-12-20T14:57:58.754" v="8483"/>
          <ac:cxnSpMkLst>
            <pc:docMk/>
            <pc:sldMk cId="2952505185" sldId="401"/>
            <ac:cxnSpMk id="29" creationId="{6E014D09-709A-74BD-55C0-D95F2755B886}"/>
          </ac:cxnSpMkLst>
        </pc:cxnChg>
        <pc:cxnChg chg="mod">
          <ac:chgData name="CLARA DI PIAZZA" userId="bd862384-123f-4ee2-aeda-536dfd36a613" providerId="ADAL" clId="{6CA08A79-03C1-4CC8-8F64-061ABB7FF175}" dt="2022-12-20T14:57:58.754" v="8483"/>
          <ac:cxnSpMkLst>
            <pc:docMk/>
            <pc:sldMk cId="2952505185" sldId="401"/>
            <ac:cxnSpMk id="35" creationId="{DF609358-73EC-26ED-A096-427508CD3A69}"/>
          </ac:cxnSpMkLst>
        </pc:cxnChg>
        <pc:cxnChg chg="mod">
          <ac:chgData name="CLARA DI PIAZZA" userId="bd862384-123f-4ee2-aeda-536dfd36a613" providerId="ADAL" clId="{6CA08A79-03C1-4CC8-8F64-061ABB7FF175}" dt="2022-12-20T14:57:58.754" v="8483"/>
          <ac:cxnSpMkLst>
            <pc:docMk/>
            <pc:sldMk cId="2952505185" sldId="401"/>
            <ac:cxnSpMk id="36" creationId="{AA4F3BA2-DE5A-2CF7-BFFD-241DAF507740}"/>
          </ac:cxnSpMkLst>
        </pc:cxnChg>
        <pc:cxnChg chg="mod">
          <ac:chgData name="CLARA DI PIAZZA" userId="bd862384-123f-4ee2-aeda-536dfd36a613" providerId="ADAL" clId="{6CA08A79-03C1-4CC8-8F64-061ABB7FF175}" dt="2022-12-20T14:57:58.754" v="8483"/>
          <ac:cxnSpMkLst>
            <pc:docMk/>
            <pc:sldMk cId="2952505185" sldId="401"/>
            <ac:cxnSpMk id="37" creationId="{D3EE8F58-1412-0E37-D36B-98043EB5B6A3}"/>
          </ac:cxnSpMkLst>
        </pc:cxnChg>
        <pc:cxnChg chg="mod">
          <ac:chgData name="CLARA DI PIAZZA" userId="bd862384-123f-4ee2-aeda-536dfd36a613" providerId="ADAL" clId="{6CA08A79-03C1-4CC8-8F64-061ABB7FF175}" dt="2022-12-20T14:57:58.754" v="8483"/>
          <ac:cxnSpMkLst>
            <pc:docMk/>
            <pc:sldMk cId="2952505185" sldId="401"/>
            <ac:cxnSpMk id="38" creationId="{59B6EE16-9E31-5B0F-B0C2-EE59F5BE5A7F}"/>
          </ac:cxnSpMkLst>
        </pc:cxnChg>
        <pc:cxnChg chg="mod">
          <ac:chgData name="CLARA DI PIAZZA" userId="bd862384-123f-4ee2-aeda-536dfd36a613" providerId="ADAL" clId="{6CA08A79-03C1-4CC8-8F64-061ABB7FF175}" dt="2022-12-20T14:57:58.754" v="8483"/>
          <ac:cxnSpMkLst>
            <pc:docMk/>
            <pc:sldMk cId="2952505185" sldId="401"/>
            <ac:cxnSpMk id="39" creationId="{DB7DD6E1-4DEF-231D-FF75-5499903A4027}"/>
          </ac:cxnSpMkLst>
        </pc:cxnChg>
        <pc:cxnChg chg="mod">
          <ac:chgData name="CLARA DI PIAZZA" userId="bd862384-123f-4ee2-aeda-536dfd36a613" providerId="ADAL" clId="{6CA08A79-03C1-4CC8-8F64-061ABB7FF175}" dt="2022-12-20T14:57:58.754" v="8483"/>
          <ac:cxnSpMkLst>
            <pc:docMk/>
            <pc:sldMk cId="2952505185" sldId="401"/>
            <ac:cxnSpMk id="40" creationId="{845AB50F-B6C3-723A-5BDA-AA39C897C5A3}"/>
          </ac:cxnSpMkLst>
        </pc:cxnChg>
      </pc:sldChg>
      <pc:sldChg chg="addSp delSp modSp mod">
        <pc:chgData name="CLARA DI PIAZZA" userId="bd862384-123f-4ee2-aeda-536dfd36a613" providerId="ADAL" clId="{6CA08A79-03C1-4CC8-8F64-061ABB7FF175}" dt="2022-12-21T14:47:20.244" v="13745" actId="1076"/>
        <pc:sldMkLst>
          <pc:docMk/>
          <pc:sldMk cId="853930696" sldId="403"/>
        </pc:sldMkLst>
        <pc:spChg chg="mod">
          <ac:chgData name="CLARA DI PIAZZA" userId="bd862384-123f-4ee2-aeda-536dfd36a613" providerId="ADAL" clId="{6CA08A79-03C1-4CC8-8F64-061ABB7FF175}" dt="2022-12-19T16:59:29.158" v="5791" actId="1076"/>
          <ac:spMkLst>
            <pc:docMk/>
            <pc:sldMk cId="853930696" sldId="403"/>
            <ac:spMk id="5" creationId="{8435FB6C-F9C1-F6D4-7B27-07D66D0E63A4}"/>
          </ac:spMkLst>
        </pc:spChg>
        <pc:spChg chg="mod">
          <ac:chgData name="CLARA DI PIAZZA" userId="bd862384-123f-4ee2-aeda-536dfd36a613" providerId="ADAL" clId="{6CA08A79-03C1-4CC8-8F64-061ABB7FF175}" dt="2022-12-19T17:01:31.579" v="5796" actId="206"/>
          <ac:spMkLst>
            <pc:docMk/>
            <pc:sldMk cId="853930696" sldId="403"/>
            <ac:spMk id="10" creationId="{AC053821-5E73-8D0E-7235-2F8BD0A688CD}"/>
          </ac:spMkLst>
        </pc:spChg>
        <pc:spChg chg="mod">
          <ac:chgData name="CLARA DI PIAZZA" userId="bd862384-123f-4ee2-aeda-536dfd36a613" providerId="ADAL" clId="{6CA08A79-03C1-4CC8-8F64-061ABB7FF175}" dt="2022-12-19T17:01:31.579" v="5796" actId="206"/>
          <ac:spMkLst>
            <pc:docMk/>
            <pc:sldMk cId="853930696" sldId="403"/>
            <ac:spMk id="26" creationId="{9611EA4F-686B-C653-3BBF-FAB2F14E8028}"/>
          </ac:spMkLst>
        </pc:spChg>
        <pc:spChg chg="mod">
          <ac:chgData name="CLARA DI PIAZZA" userId="bd862384-123f-4ee2-aeda-536dfd36a613" providerId="ADAL" clId="{6CA08A79-03C1-4CC8-8F64-061ABB7FF175}" dt="2022-12-19T17:01:31.579" v="5796" actId="206"/>
          <ac:spMkLst>
            <pc:docMk/>
            <pc:sldMk cId="853930696" sldId="403"/>
            <ac:spMk id="27" creationId="{E6E454D7-C499-913E-AF7D-261CDFCCDC2F}"/>
          </ac:spMkLst>
        </pc:spChg>
        <pc:spChg chg="mod">
          <ac:chgData name="CLARA DI PIAZZA" userId="bd862384-123f-4ee2-aeda-536dfd36a613" providerId="ADAL" clId="{6CA08A79-03C1-4CC8-8F64-061ABB7FF175}" dt="2022-12-19T17:01:31.579" v="5796" actId="206"/>
          <ac:spMkLst>
            <pc:docMk/>
            <pc:sldMk cId="853930696" sldId="403"/>
            <ac:spMk id="32" creationId="{70489384-DAFF-7760-3ABD-725BF4208DE5}"/>
          </ac:spMkLst>
        </pc:spChg>
        <pc:spChg chg="mod">
          <ac:chgData name="CLARA DI PIAZZA" userId="bd862384-123f-4ee2-aeda-536dfd36a613" providerId="ADAL" clId="{6CA08A79-03C1-4CC8-8F64-061ABB7FF175}" dt="2022-12-19T17:01:31.579" v="5796" actId="206"/>
          <ac:spMkLst>
            <pc:docMk/>
            <pc:sldMk cId="853930696" sldId="403"/>
            <ac:spMk id="33" creationId="{E59947C2-FEC6-5AEF-0292-655803D1A3AF}"/>
          </ac:spMkLst>
        </pc:spChg>
        <pc:spChg chg="mod">
          <ac:chgData name="CLARA DI PIAZZA" userId="bd862384-123f-4ee2-aeda-536dfd36a613" providerId="ADAL" clId="{6CA08A79-03C1-4CC8-8F64-061ABB7FF175}" dt="2022-12-19T17:01:31.579" v="5796" actId="206"/>
          <ac:spMkLst>
            <pc:docMk/>
            <pc:sldMk cId="853930696" sldId="403"/>
            <ac:spMk id="34" creationId="{2D37848C-C247-9297-9E52-FF583CD46DD4}"/>
          </ac:spMkLst>
        </pc:spChg>
        <pc:spChg chg="add del">
          <ac:chgData name="CLARA DI PIAZZA" userId="bd862384-123f-4ee2-aeda-536dfd36a613" providerId="ADAL" clId="{6CA08A79-03C1-4CC8-8F64-061ABB7FF175}" dt="2022-12-19T16:34:48.619" v="5497" actId="34122"/>
          <ac:spMkLst>
            <pc:docMk/>
            <pc:sldMk cId="853930696" sldId="403"/>
            <ac:spMk id="35" creationId="{23B1FE99-6F7A-44A6-9F29-DE95812CC496}"/>
          </ac:spMkLst>
        </pc:spChg>
        <pc:spChg chg="add del">
          <ac:chgData name="CLARA DI PIAZZA" userId="bd862384-123f-4ee2-aeda-536dfd36a613" providerId="ADAL" clId="{6CA08A79-03C1-4CC8-8F64-061ABB7FF175}" dt="2022-12-19T16:33:22.220" v="5487" actId="478"/>
          <ac:spMkLst>
            <pc:docMk/>
            <pc:sldMk cId="853930696" sldId="403"/>
            <ac:spMk id="35" creationId="{41335915-09AC-4EC9-D94D-140F524F0902}"/>
          </ac:spMkLst>
        </pc:spChg>
        <pc:spChg chg="mod">
          <ac:chgData name="CLARA DI PIAZZA" userId="bd862384-123f-4ee2-aeda-536dfd36a613" providerId="ADAL" clId="{6CA08A79-03C1-4CC8-8F64-061ABB7FF175}" dt="2022-12-19T17:01:31.579" v="5796" actId="206"/>
          <ac:spMkLst>
            <pc:docMk/>
            <pc:sldMk cId="853930696" sldId="403"/>
            <ac:spMk id="36" creationId="{B567FCEB-6979-493B-4629-C0BBBD83288A}"/>
          </ac:spMkLst>
        </pc:spChg>
        <pc:spChg chg="mod">
          <ac:chgData name="CLARA DI PIAZZA" userId="bd862384-123f-4ee2-aeda-536dfd36a613" providerId="ADAL" clId="{6CA08A79-03C1-4CC8-8F64-061ABB7FF175}" dt="2022-12-19T17:01:31.579" v="5796" actId="206"/>
          <ac:spMkLst>
            <pc:docMk/>
            <pc:sldMk cId="853930696" sldId="403"/>
            <ac:spMk id="38" creationId="{148C1A74-5D7A-226D-9373-210009D13BE3}"/>
          </ac:spMkLst>
        </pc:spChg>
        <pc:spChg chg="add mod">
          <ac:chgData name="CLARA DI PIAZZA" userId="bd862384-123f-4ee2-aeda-536dfd36a613" providerId="ADAL" clId="{6CA08A79-03C1-4CC8-8F64-061ABB7FF175}" dt="2022-12-19T17:01:31.579" v="5796" actId="206"/>
          <ac:spMkLst>
            <pc:docMk/>
            <pc:sldMk cId="853930696" sldId="403"/>
            <ac:spMk id="50" creationId="{BAE11394-54C1-E9AA-02DC-D643099BBD77}"/>
          </ac:spMkLst>
        </pc:spChg>
        <pc:spChg chg="add del mod">
          <ac:chgData name="CLARA DI PIAZZA" userId="bd862384-123f-4ee2-aeda-536dfd36a613" providerId="ADAL" clId="{6CA08A79-03C1-4CC8-8F64-061ABB7FF175}" dt="2022-12-19T16:58:22.373" v="5771" actId="478"/>
          <ac:spMkLst>
            <pc:docMk/>
            <pc:sldMk cId="853930696" sldId="403"/>
            <ac:spMk id="51" creationId="{E4BEABE1-4AA7-622C-9A7F-1095F539F0D1}"/>
          </ac:spMkLst>
        </pc:spChg>
        <pc:spChg chg="add mod">
          <ac:chgData name="CLARA DI PIAZZA" userId="bd862384-123f-4ee2-aeda-536dfd36a613" providerId="ADAL" clId="{6CA08A79-03C1-4CC8-8F64-061ABB7FF175}" dt="2022-12-19T17:01:31.579" v="5796" actId="206"/>
          <ac:spMkLst>
            <pc:docMk/>
            <pc:sldMk cId="853930696" sldId="403"/>
            <ac:spMk id="52" creationId="{36ED6AC4-36A0-A4D4-27EC-B62CF9340960}"/>
          </ac:spMkLst>
        </pc:spChg>
        <pc:spChg chg="add mod">
          <ac:chgData name="CLARA DI PIAZZA" userId="bd862384-123f-4ee2-aeda-536dfd36a613" providerId="ADAL" clId="{6CA08A79-03C1-4CC8-8F64-061ABB7FF175}" dt="2022-12-19T17:01:31.579" v="5796" actId="206"/>
          <ac:spMkLst>
            <pc:docMk/>
            <pc:sldMk cId="853930696" sldId="403"/>
            <ac:spMk id="53" creationId="{D404F2A8-3AE4-0DCE-7AD3-C0371F5E4E32}"/>
          </ac:spMkLst>
        </pc:spChg>
        <pc:spChg chg="add mod">
          <ac:chgData name="CLARA DI PIAZZA" userId="bd862384-123f-4ee2-aeda-536dfd36a613" providerId="ADAL" clId="{6CA08A79-03C1-4CC8-8F64-061ABB7FF175}" dt="2022-12-19T17:01:31.579" v="5796" actId="206"/>
          <ac:spMkLst>
            <pc:docMk/>
            <pc:sldMk cId="853930696" sldId="403"/>
            <ac:spMk id="54" creationId="{534E95BD-D8DD-5AFF-A053-FBC11F3D6949}"/>
          </ac:spMkLst>
        </pc:spChg>
        <pc:spChg chg="add mod">
          <ac:chgData name="CLARA DI PIAZZA" userId="bd862384-123f-4ee2-aeda-536dfd36a613" providerId="ADAL" clId="{6CA08A79-03C1-4CC8-8F64-061ABB7FF175}" dt="2022-12-19T17:01:31.579" v="5796" actId="206"/>
          <ac:spMkLst>
            <pc:docMk/>
            <pc:sldMk cId="853930696" sldId="403"/>
            <ac:spMk id="55" creationId="{5262F52D-CEF1-0DF6-9FEA-1D8BF7F7A73C}"/>
          </ac:spMkLst>
        </pc:spChg>
        <pc:spChg chg="add del mod">
          <ac:chgData name="CLARA DI PIAZZA" userId="bd862384-123f-4ee2-aeda-536dfd36a613" providerId="ADAL" clId="{6CA08A79-03C1-4CC8-8F64-061ABB7FF175}" dt="2022-12-19T16:54:23.225" v="5738" actId="478"/>
          <ac:spMkLst>
            <pc:docMk/>
            <pc:sldMk cId="853930696" sldId="403"/>
            <ac:spMk id="56" creationId="{9DE7FA07-2813-3FD4-FEB3-E6DCC7D3C400}"/>
          </ac:spMkLst>
        </pc:spChg>
        <pc:spChg chg="add del mod">
          <ac:chgData name="CLARA DI PIAZZA" userId="bd862384-123f-4ee2-aeda-536dfd36a613" providerId="ADAL" clId="{6CA08A79-03C1-4CC8-8F64-061ABB7FF175}" dt="2022-12-19T16:53:59.102" v="5732" actId="478"/>
          <ac:spMkLst>
            <pc:docMk/>
            <pc:sldMk cId="853930696" sldId="403"/>
            <ac:spMk id="57" creationId="{B88037BD-677B-026C-45BF-6B1666FA4385}"/>
          </ac:spMkLst>
        </pc:spChg>
        <pc:spChg chg="add del mod">
          <ac:chgData name="CLARA DI PIAZZA" userId="bd862384-123f-4ee2-aeda-536dfd36a613" providerId="ADAL" clId="{6CA08A79-03C1-4CC8-8F64-061ABB7FF175}" dt="2022-12-19T16:54:20.877" v="5737" actId="478"/>
          <ac:spMkLst>
            <pc:docMk/>
            <pc:sldMk cId="853930696" sldId="403"/>
            <ac:spMk id="58" creationId="{B8FEA561-C4D5-45A4-C8B7-49C25377F486}"/>
          </ac:spMkLst>
        </pc:spChg>
        <pc:spChg chg="add del mod">
          <ac:chgData name="CLARA DI PIAZZA" userId="bd862384-123f-4ee2-aeda-536dfd36a613" providerId="ADAL" clId="{6CA08A79-03C1-4CC8-8F64-061ABB7FF175}" dt="2022-12-19T16:54:17.535" v="5736" actId="478"/>
          <ac:spMkLst>
            <pc:docMk/>
            <pc:sldMk cId="853930696" sldId="403"/>
            <ac:spMk id="59" creationId="{EBBCB56D-E26F-514C-87C1-6A6E7CF44552}"/>
          </ac:spMkLst>
        </pc:spChg>
        <pc:spChg chg="add del mod">
          <ac:chgData name="CLARA DI PIAZZA" userId="bd862384-123f-4ee2-aeda-536dfd36a613" providerId="ADAL" clId="{6CA08A79-03C1-4CC8-8F64-061ABB7FF175}" dt="2022-12-19T16:54:13.759" v="5735" actId="478"/>
          <ac:spMkLst>
            <pc:docMk/>
            <pc:sldMk cId="853930696" sldId="403"/>
            <ac:spMk id="60" creationId="{E77FBF0C-8233-D819-646B-3D86FC0BCE5B}"/>
          </ac:spMkLst>
        </pc:spChg>
        <pc:spChg chg="add del mod">
          <ac:chgData name="CLARA DI PIAZZA" userId="bd862384-123f-4ee2-aeda-536dfd36a613" providerId="ADAL" clId="{6CA08A79-03C1-4CC8-8F64-061ABB7FF175}" dt="2022-12-19T16:48:30.347" v="5650" actId="478"/>
          <ac:spMkLst>
            <pc:docMk/>
            <pc:sldMk cId="853930696" sldId="403"/>
            <ac:spMk id="61" creationId="{04FBA8AF-6435-09BE-7225-C0D057387426}"/>
          </ac:spMkLst>
        </pc:spChg>
        <pc:spChg chg="add del mod">
          <ac:chgData name="CLARA DI PIAZZA" userId="bd862384-123f-4ee2-aeda-536dfd36a613" providerId="ADAL" clId="{6CA08A79-03C1-4CC8-8F64-061ABB7FF175}" dt="2022-12-19T16:49:28.932" v="5674" actId="478"/>
          <ac:spMkLst>
            <pc:docMk/>
            <pc:sldMk cId="853930696" sldId="403"/>
            <ac:spMk id="62" creationId="{5C1E98A0-D041-74A9-04F1-0D1DDEA6CA04}"/>
          </ac:spMkLst>
        </pc:spChg>
        <pc:spChg chg="add del mod">
          <ac:chgData name="CLARA DI PIAZZA" userId="bd862384-123f-4ee2-aeda-536dfd36a613" providerId="ADAL" clId="{6CA08A79-03C1-4CC8-8F64-061ABB7FF175}" dt="2022-12-19T16:49:35.679" v="5676" actId="478"/>
          <ac:spMkLst>
            <pc:docMk/>
            <pc:sldMk cId="853930696" sldId="403"/>
            <ac:spMk id="63" creationId="{F10D2BAE-6677-0553-284A-272932067391}"/>
          </ac:spMkLst>
        </pc:spChg>
        <pc:spChg chg="add del mod">
          <ac:chgData name="CLARA DI PIAZZA" userId="bd862384-123f-4ee2-aeda-536dfd36a613" providerId="ADAL" clId="{6CA08A79-03C1-4CC8-8F64-061ABB7FF175}" dt="2022-12-19T16:51:51.781" v="5697" actId="478"/>
          <ac:spMkLst>
            <pc:docMk/>
            <pc:sldMk cId="853930696" sldId="403"/>
            <ac:spMk id="64" creationId="{B06A23AF-9D5D-0C0F-8229-B3EF836073F9}"/>
          </ac:spMkLst>
        </pc:spChg>
        <pc:spChg chg="add mod">
          <ac:chgData name="CLARA DI PIAZZA" userId="bd862384-123f-4ee2-aeda-536dfd36a613" providerId="ADAL" clId="{6CA08A79-03C1-4CC8-8F64-061ABB7FF175}" dt="2022-12-19T17:01:31.579" v="5796" actId="206"/>
          <ac:spMkLst>
            <pc:docMk/>
            <pc:sldMk cId="853930696" sldId="403"/>
            <ac:spMk id="65" creationId="{57BB5F06-433D-0019-3D6B-CBB9D381101D}"/>
          </ac:spMkLst>
        </pc:spChg>
        <pc:spChg chg="add mod">
          <ac:chgData name="CLARA DI PIAZZA" userId="bd862384-123f-4ee2-aeda-536dfd36a613" providerId="ADAL" clId="{6CA08A79-03C1-4CC8-8F64-061ABB7FF175}" dt="2022-12-19T17:01:31.579" v="5796" actId="206"/>
          <ac:spMkLst>
            <pc:docMk/>
            <pc:sldMk cId="853930696" sldId="403"/>
            <ac:spMk id="66" creationId="{C0B3E696-737F-24CF-7CAD-8FE6BFA90B01}"/>
          </ac:spMkLst>
        </pc:spChg>
        <pc:spChg chg="add mod">
          <ac:chgData name="CLARA DI PIAZZA" userId="bd862384-123f-4ee2-aeda-536dfd36a613" providerId="ADAL" clId="{6CA08A79-03C1-4CC8-8F64-061ABB7FF175}" dt="2022-12-19T17:01:31.579" v="5796" actId="206"/>
          <ac:spMkLst>
            <pc:docMk/>
            <pc:sldMk cId="853930696" sldId="403"/>
            <ac:spMk id="67" creationId="{D6BB2420-B7A0-05D7-FFCE-B121AE6B4120}"/>
          </ac:spMkLst>
        </pc:spChg>
        <pc:spChg chg="add mod">
          <ac:chgData name="CLARA DI PIAZZA" userId="bd862384-123f-4ee2-aeda-536dfd36a613" providerId="ADAL" clId="{6CA08A79-03C1-4CC8-8F64-061ABB7FF175}" dt="2022-12-19T17:01:31.579" v="5796" actId="206"/>
          <ac:spMkLst>
            <pc:docMk/>
            <pc:sldMk cId="853930696" sldId="403"/>
            <ac:spMk id="68" creationId="{6D002FA6-591B-039D-CD89-D41BE2F327F5}"/>
          </ac:spMkLst>
        </pc:spChg>
        <pc:spChg chg="add mod">
          <ac:chgData name="CLARA DI PIAZZA" userId="bd862384-123f-4ee2-aeda-536dfd36a613" providerId="ADAL" clId="{6CA08A79-03C1-4CC8-8F64-061ABB7FF175}" dt="2022-12-19T17:01:31.579" v="5796" actId="206"/>
          <ac:spMkLst>
            <pc:docMk/>
            <pc:sldMk cId="853930696" sldId="403"/>
            <ac:spMk id="69" creationId="{F71A35C3-938F-00E0-9B5C-5BFB79BBB4A7}"/>
          </ac:spMkLst>
        </pc:spChg>
        <pc:spChg chg="add mod ord">
          <ac:chgData name="CLARA DI PIAZZA" userId="bd862384-123f-4ee2-aeda-536dfd36a613" providerId="ADAL" clId="{6CA08A79-03C1-4CC8-8F64-061ABB7FF175}" dt="2022-12-19T17:01:31.579" v="5796" actId="206"/>
          <ac:spMkLst>
            <pc:docMk/>
            <pc:sldMk cId="853930696" sldId="403"/>
            <ac:spMk id="70" creationId="{3FD58F3D-616E-5DE6-7DD9-CCDE2B7B6897}"/>
          </ac:spMkLst>
        </pc:spChg>
        <pc:spChg chg="add mod ord">
          <ac:chgData name="CLARA DI PIAZZA" userId="bd862384-123f-4ee2-aeda-536dfd36a613" providerId="ADAL" clId="{6CA08A79-03C1-4CC8-8F64-061ABB7FF175}" dt="2022-12-19T17:01:31.579" v="5796" actId="206"/>
          <ac:spMkLst>
            <pc:docMk/>
            <pc:sldMk cId="853930696" sldId="403"/>
            <ac:spMk id="72" creationId="{D6F8A676-E3B0-0068-C8FC-B05537E4AF1A}"/>
          </ac:spMkLst>
        </pc:spChg>
        <pc:grpChg chg="mod">
          <ac:chgData name="CLARA DI PIAZZA" userId="bd862384-123f-4ee2-aeda-536dfd36a613" providerId="ADAL" clId="{6CA08A79-03C1-4CC8-8F64-061ABB7FF175}" dt="2022-12-19T17:01:31.579" v="5796" actId="206"/>
          <ac:grpSpMkLst>
            <pc:docMk/>
            <pc:sldMk cId="853930696" sldId="403"/>
            <ac:grpSpMk id="21" creationId="{B37146C6-4669-2F0F-DD4C-A696AD972DFD}"/>
          </ac:grpSpMkLst>
        </pc:grpChg>
        <pc:grpChg chg="add mod">
          <ac:chgData name="CLARA DI PIAZZA" userId="bd862384-123f-4ee2-aeda-536dfd36a613" providerId="ADAL" clId="{6CA08A79-03C1-4CC8-8F64-061ABB7FF175}" dt="2022-12-19T16:56:23.511" v="5754" actId="164"/>
          <ac:grpSpMkLst>
            <pc:docMk/>
            <pc:sldMk cId="853930696" sldId="403"/>
            <ac:grpSpMk id="71" creationId="{8BB00EEC-C433-32E7-19CC-930D58A9DB33}"/>
          </ac:grpSpMkLst>
        </pc:grpChg>
        <pc:grpChg chg="add mod">
          <ac:chgData name="CLARA DI PIAZZA" userId="bd862384-123f-4ee2-aeda-536dfd36a613" providerId="ADAL" clId="{6CA08A79-03C1-4CC8-8F64-061ABB7FF175}" dt="2022-12-21T14:47:20.244" v="13745" actId="1076"/>
          <ac:grpSpMkLst>
            <pc:docMk/>
            <pc:sldMk cId="853930696" sldId="403"/>
            <ac:grpSpMk id="73" creationId="{640EC323-48B5-E58A-2BAF-F5E82834F89A}"/>
          </ac:grpSpMkLst>
        </pc:grpChg>
        <pc:picChg chg="add mod ord">
          <ac:chgData name="CLARA DI PIAZZA" userId="bd862384-123f-4ee2-aeda-536dfd36a613" providerId="ADAL" clId="{6CA08A79-03C1-4CC8-8F64-061ABB7FF175}" dt="2022-12-19T17:01:31.579" v="5796" actId="206"/>
          <ac:picMkLst>
            <pc:docMk/>
            <pc:sldMk cId="853930696" sldId="403"/>
            <ac:picMk id="2" creationId="{27FB4AAE-A64A-AD31-EDD0-111BC30E5000}"/>
          </ac:picMkLst>
        </pc:picChg>
        <pc:picChg chg="del">
          <ac:chgData name="CLARA DI PIAZZA" userId="bd862384-123f-4ee2-aeda-536dfd36a613" providerId="ADAL" clId="{6CA08A79-03C1-4CC8-8F64-061ABB7FF175}" dt="2022-12-19T12:56:31.698" v="5451" actId="478"/>
          <ac:picMkLst>
            <pc:docMk/>
            <pc:sldMk cId="853930696" sldId="403"/>
            <ac:picMk id="22" creationId="{898332EA-F79A-DF37-1D8C-EB64FE2E9346}"/>
          </ac:picMkLst>
        </pc:picChg>
        <pc:inkChg chg="add mod">
          <ac:chgData name="CLARA DI PIAZZA" userId="bd862384-123f-4ee2-aeda-536dfd36a613" providerId="ADAL" clId="{6CA08A79-03C1-4CC8-8F64-061ABB7FF175}" dt="2022-12-19T17:01:31.579" v="5796" actId="206"/>
          <ac:inkMkLst>
            <pc:docMk/>
            <pc:sldMk cId="853930696" sldId="403"/>
            <ac:inkMk id="6" creationId="{C9CBF7B9-4127-CC2D-C8CD-F7A495464400}"/>
          </ac:inkMkLst>
        </pc:inkChg>
        <pc:inkChg chg="add mod">
          <ac:chgData name="CLARA DI PIAZZA" userId="bd862384-123f-4ee2-aeda-536dfd36a613" providerId="ADAL" clId="{6CA08A79-03C1-4CC8-8F64-061ABB7FF175}" dt="2022-12-19T17:01:31.579" v="5796" actId="206"/>
          <ac:inkMkLst>
            <pc:docMk/>
            <pc:sldMk cId="853930696" sldId="403"/>
            <ac:inkMk id="7" creationId="{38E3700D-DEE6-DCC3-D9F1-840C1D0D5579}"/>
          </ac:inkMkLst>
        </pc:inkChg>
        <pc:inkChg chg="add mod">
          <ac:chgData name="CLARA DI PIAZZA" userId="bd862384-123f-4ee2-aeda-536dfd36a613" providerId="ADAL" clId="{6CA08A79-03C1-4CC8-8F64-061ABB7FF175}" dt="2022-12-19T17:01:31.579" v="5796" actId="206"/>
          <ac:inkMkLst>
            <pc:docMk/>
            <pc:sldMk cId="853930696" sldId="403"/>
            <ac:inkMk id="8" creationId="{AE5B90BC-7B06-61F1-D536-0E5BC06F8BA7}"/>
          </ac:inkMkLst>
        </pc:inkChg>
        <pc:inkChg chg="add del">
          <ac:chgData name="CLARA DI PIAZZA" userId="bd862384-123f-4ee2-aeda-536dfd36a613" providerId="ADAL" clId="{6CA08A79-03C1-4CC8-8F64-061ABB7FF175}" dt="2022-12-19T12:57:28.297" v="5459" actId="9405"/>
          <ac:inkMkLst>
            <pc:docMk/>
            <pc:sldMk cId="853930696" sldId="403"/>
            <ac:inkMk id="9" creationId="{A3B60B01-9A2B-BC40-7D36-0E4F0AF75437}"/>
          </ac:inkMkLst>
        </pc:inkChg>
        <pc:inkChg chg="add mod">
          <ac:chgData name="CLARA DI PIAZZA" userId="bd862384-123f-4ee2-aeda-536dfd36a613" providerId="ADAL" clId="{6CA08A79-03C1-4CC8-8F64-061ABB7FF175}" dt="2022-12-19T17:01:31.579" v="5796" actId="206"/>
          <ac:inkMkLst>
            <pc:docMk/>
            <pc:sldMk cId="853930696" sldId="403"/>
            <ac:inkMk id="11" creationId="{D553633A-84B8-5194-422E-ABDE6E087A5B}"/>
          </ac:inkMkLst>
        </pc:inkChg>
        <pc:inkChg chg="add del mod">
          <ac:chgData name="CLARA DI PIAZZA" userId="bd862384-123f-4ee2-aeda-536dfd36a613" providerId="ADAL" clId="{6CA08A79-03C1-4CC8-8F64-061ABB7FF175}" dt="2022-12-19T17:01:31.579" v="5796" actId="206"/>
          <ac:inkMkLst>
            <pc:docMk/>
            <pc:sldMk cId="853930696" sldId="403"/>
            <ac:inkMk id="13" creationId="{20908AFD-3116-95F8-A734-F27AAB362478}"/>
          </ac:inkMkLst>
        </pc:inkChg>
        <pc:inkChg chg="add mod">
          <ac:chgData name="CLARA DI PIAZZA" userId="bd862384-123f-4ee2-aeda-536dfd36a613" providerId="ADAL" clId="{6CA08A79-03C1-4CC8-8F64-061ABB7FF175}" dt="2022-12-19T17:01:31.579" v="5796" actId="206"/>
          <ac:inkMkLst>
            <pc:docMk/>
            <pc:sldMk cId="853930696" sldId="403"/>
            <ac:inkMk id="15" creationId="{D9DE0CC9-341F-C6E6-BA85-59FDE9061D5B}"/>
          </ac:inkMkLst>
        </pc:inkChg>
        <pc:inkChg chg="add mod">
          <ac:chgData name="CLARA DI PIAZZA" userId="bd862384-123f-4ee2-aeda-536dfd36a613" providerId="ADAL" clId="{6CA08A79-03C1-4CC8-8F64-061ABB7FF175}" dt="2022-12-19T17:01:31.579" v="5796" actId="206"/>
          <ac:inkMkLst>
            <pc:docMk/>
            <pc:sldMk cId="853930696" sldId="403"/>
            <ac:inkMk id="16" creationId="{74D6A6B9-8C57-CECC-8604-6A535596AB31}"/>
          </ac:inkMkLst>
        </pc:inkChg>
        <pc:inkChg chg="add mod">
          <ac:chgData name="CLARA DI PIAZZA" userId="bd862384-123f-4ee2-aeda-536dfd36a613" providerId="ADAL" clId="{6CA08A79-03C1-4CC8-8F64-061ABB7FF175}" dt="2022-12-19T17:01:31.579" v="5796" actId="206"/>
          <ac:inkMkLst>
            <pc:docMk/>
            <pc:sldMk cId="853930696" sldId="403"/>
            <ac:inkMk id="17" creationId="{F55AE459-162A-88C8-4414-EA672A3FCFCF}"/>
          </ac:inkMkLst>
        </pc:inkChg>
        <pc:inkChg chg="add mod">
          <ac:chgData name="CLARA DI PIAZZA" userId="bd862384-123f-4ee2-aeda-536dfd36a613" providerId="ADAL" clId="{6CA08A79-03C1-4CC8-8F64-061ABB7FF175}" dt="2022-12-19T17:01:31.579" v="5796" actId="206"/>
          <ac:inkMkLst>
            <pc:docMk/>
            <pc:sldMk cId="853930696" sldId="403"/>
            <ac:inkMk id="18" creationId="{65876A4F-CB57-1F15-2F0E-AA14D1E6E54D}"/>
          </ac:inkMkLst>
        </pc:inkChg>
        <pc:cxnChg chg="add del">
          <ac:chgData name="CLARA DI PIAZZA" userId="bd862384-123f-4ee2-aeda-536dfd36a613" providerId="ADAL" clId="{6CA08A79-03C1-4CC8-8F64-061ABB7FF175}" dt="2022-12-19T16:31:52.104" v="5473" actId="11529"/>
          <ac:cxnSpMkLst>
            <pc:docMk/>
            <pc:sldMk cId="853930696" sldId="403"/>
            <ac:cxnSpMk id="9" creationId="{F0A81BF1-4BAE-D8DD-2268-E4E41BDF61AE}"/>
          </ac:cxnSpMkLst>
        </pc:cxnChg>
        <pc:cxnChg chg="add mod">
          <ac:chgData name="CLARA DI PIAZZA" userId="bd862384-123f-4ee2-aeda-536dfd36a613" providerId="ADAL" clId="{6CA08A79-03C1-4CC8-8F64-061ABB7FF175}" dt="2022-12-19T17:35:35.060" v="6442" actId="14100"/>
          <ac:cxnSpMkLst>
            <pc:docMk/>
            <pc:sldMk cId="853930696" sldId="403"/>
            <ac:cxnSpMk id="12" creationId="{4D514CDB-2810-4D35-4870-F58FCE05082A}"/>
          </ac:cxnSpMkLst>
        </pc:cxnChg>
        <pc:cxnChg chg="add mod">
          <ac:chgData name="CLARA DI PIAZZA" userId="bd862384-123f-4ee2-aeda-536dfd36a613" providerId="ADAL" clId="{6CA08A79-03C1-4CC8-8F64-061ABB7FF175}" dt="2022-12-19T17:01:31.579" v="5796" actId="206"/>
          <ac:cxnSpMkLst>
            <pc:docMk/>
            <pc:sldMk cId="853930696" sldId="403"/>
            <ac:cxnSpMk id="14" creationId="{3FC2D375-13A9-F826-A600-82BAAA702412}"/>
          </ac:cxnSpMkLst>
        </pc:cxnChg>
        <pc:cxnChg chg="add mod">
          <ac:chgData name="CLARA DI PIAZZA" userId="bd862384-123f-4ee2-aeda-536dfd36a613" providerId="ADAL" clId="{6CA08A79-03C1-4CC8-8F64-061ABB7FF175}" dt="2022-12-19T17:35:22.285" v="6439" actId="14100"/>
          <ac:cxnSpMkLst>
            <pc:docMk/>
            <pc:sldMk cId="853930696" sldId="403"/>
            <ac:cxnSpMk id="20" creationId="{87994768-6E15-2E8B-7DC6-7EB3993E7933}"/>
          </ac:cxnSpMkLst>
        </pc:cxnChg>
        <pc:cxnChg chg="add mod">
          <ac:chgData name="CLARA DI PIAZZA" userId="bd862384-123f-4ee2-aeda-536dfd36a613" providerId="ADAL" clId="{6CA08A79-03C1-4CC8-8F64-061ABB7FF175}" dt="2022-12-19T17:35:24.791" v="6440" actId="14100"/>
          <ac:cxnSpMkLst>
            <pc:docMk/>
            <pc:sldMk cId="853930696" sldId="403"/>
            <ac:cxnSpMk id="23" creationId="{AE70BA42-B165-85FD-F7D6-F8DA5F5EBE89}"/>
          </ac:cxnSpMkLst>
        </pc:cxnChg>
        <pc:cxnChg chg="del">
          <ac:chgData name="CLARA DI PIAZZA" userId="bd862384-123f-4ee2-aeda-536dfd36a613" providerId="ADAL" clId="{6CA08A79-03C1-4CC8-8F64-061ABB7FF175}" dt="2022-12-19T16:34:25.901" v="5494" actId="478"/>
          <ac:cxnSpMkLst>
            <pc:docMk/>
            <pc:sldMk cId="853930696" sldId="403"/>
            <ac:cxnSpMk id="24" creationId="{560E22AB-92A4-B558-224C-0C91030DF632}"/>
          </ac:cxnSpMkLst>
        </pc:cxnChg>
        <pc:cxnChg chg="del mod">
          <ac:chgData name="CLARA DI PIAZZA" userId="bd862384-123f-4ee2-aeda-536dfd36a613" providerId="ADAL" clId="{6CA08A79-03C1-4CC8-8F64-061ABB7FF175}" dt="2022-12-19T16:35:02.556" v="5500" actId="478"/>
          <ac:cxnSpMkLst>
            <pc:docMk/>
            <pc:sldMk cId="853930696" sldId="403"/>
            <ac:cxnSpMk id="25" creationId="{52A5FB9B-E42F-FB93-851E-21C160E07BBD}"/>
          </ac:cxnSpMkLst>
        </pc:cxnChg>
        <pc:cxnChg chg="del mod">
          <ac:chgData name="CLARA DI PIAZZA" userId="bd862384-123f-4ee2-aeda-536dfd36a613" providerId="ADAL" clId="{6CA08A79-03C1-4CC8-8F64-061ABB7FF175}" dt="2022-12-19T16:35:14.656" v="5502" actId="478"/>
          <ac:cxnSpMkLst>
            <pc:docMk/>
            <pc:sldMk cId="853930696" sldId="403"/>
            <ac:cxnSpMk id="28" creationId="{6D4CC6EB-B3B2-EC6E-1608-4B895D760C49}"/>
          </ac:cxnSpMkLst>
        </pc:cxnChg>
        <pc:cxnChg chg="add del mod ord">
          <ac:chgData name="CLARA DI PIAZZA" userId="bd862384-123f-4ee2-aeda-536dfd36a613" providerId="ADAL" clId="{6CA08A79-03C1-4CC8-8F64-061ABB7FF175}" dt="2022-12-19T16:32:48.354" v="5481" actId="478"/>
          <ac:cxnSpMkLst>
            <pc:docMk/>
            <pc:sldMk cId="853930696" sldId="403"/>
            <ac:cxnSpMk id="29" creationId="{5D2F3C3B-2ACC-75EF-7FF4-FBBE5C75CF47}"/>
          </ac:cxnSpMkLst>
        </pc:cxnChg>
        <pc:cxnChg chg="del mod">
          <ac:chgData name="CLARA DI PIAZZA" userId="bd862384-123f-4ee2-aeda-536dfd36a613" providerId="ADAL" clId="{6CA08A79-03C1-4CC8-8F64-061ABB7FF175}" dt="2022-12-19T16:33:10.173" v="5485" actId="478"/>
          <ac:cxnSpMkLst>
            <pc:docMk/>
            <pc:sldMk cId="853930696" sldId="403"/>
            <ac:cxnSpMk id="30" creationId="{30973914-BD89-6A45-2DFB-74FFA5563C63}"/>
          </ac:cxnSpMkLst>
        </pc:cxnChg>
        <pc:cxnChg chg="del mod">
          <ac:chgData name="CLARA DI PIAZZA" userId="bd862384-123f-4ee2-aeda-536dfd36a613" providerId="ADAL" clId="{6CA08A79-03C1-4CC8-8F64-061ABB7FF175}" dt="2022-12-19T16:33:00.288" v="5483" actId="478"/>
          <ac:cxnSpMkLst>
            <pc:docMk/>
            <pc:sldMk cId="853930696" sldId="403"/>
            <ac:cxnSpMk id="31" creationId="{47A642F7-9B23-F05D-029A-70E4DCCE9FA5}"/>
          </ac:cxnSpMkLst>
        </pc:cxnChg>
        <pc:cxnChg chg="del mod ord">
          <ac:chgData name="CLARA DI PIAZZA" userId="bd862384-123f-4ee2-aeda-536dfd36a613" providerId="ADAL" clId="{6CA08A79-03C1-4CC8-8F64-061ABB7FF175}" dt="2022-12-19T12:57:33.344" v="5460" actId="478"/>
          <ac:cxnSpMkLst>
            <pc:docMk/>
            <pc:sldMk cId="853930696" sldId="403"/>
            <ac:cxnSpMk id="35" creationId="{11FC85CB-5BBA-170A-9A03-E58D43AD1F52}"/>
          </ac:cxnSpMkLst>
        </pc:cxnChg>
        <pc:cxnChg chg="del">
          <ac:chgData name="CLARA DI PIAZZA" userId="bd862384-123f-4ee2-aeda-536dfd36a613" providerId="ADAL" clId="{6CA08A79-03C1-4CC8-8F64-061ABB7FF175}" dt="2022-12-19T12:57:53.518" v="5462" actId="478"/>
          <ac:cxnSpMkLst>
            <pc:docMk/>
            <pc:sldMk cId="853930696" sldId="403"/>
            <ac:cxnSpMk id="37" creationId="{8E302F06-3F18-1998-7479-703D42F30780}"/>
          </ac:cxnSpMkLst>
        </pc:cxnChg>
        <pc:cxnChg chg="add mod">
          <ac:chgData name="CLARA DI PIAZZA" userId="bd862384-123f-4ee2-aeda-536dfd36a613" providerId="ADAL" clId="{6CA08A79-03C1-4CC8-8F64-061ABB7FF175}" dt="2022-12-19T17:35:29.213" v="6441" actId="14100"/>
          <ac:cxnSpMkLst>
            <pc:docMk/>
            <pc:sldMk cId="853930696" sldId="403"/>
            <ac:cxnSpMk id="39" creationId="{8A426C4F-E278-169D-5753-FFD0ACD0D858}"/>
          </ac:cxnSpMkLst>
        </pc:cxnChg>
        <pc:cxnChg chg="add mod">
          <ac:chgData name="CLARA DI PIAZZA" userId="bd862384-123f-4ee2-aeda-536dfd36a613" providerId="ADAL" clId="{6CA08A79-03C1-4CC8-8F64-061ABB7FF175}" dt="2022-12-19T17:34:55.662" v="6380" actId="14100"/>
          <ac:cxnSpMkLst>
            <pc:docMk/>
            <pc:sldMk cId="853930696" sldId="403"/>
            <ac:cxnSpMk id="45" creationId="{C7ECE860-19D7-1196-8F52-A1A6AE744DDB}"/>
          </ac:cxnSpMkLst>
        </pc:cxnChg>
        <pc:cxnChg chg="add mod">
          <ac:chgData name="CLARA DI PIAZZA" userId="bd862384-123f-4ee2-aeda-536dfd36a613" providerId="ADAL" clId="{6CA08A79-03C1-4CC8-8F64-061ABB7FF175}" dt="2022-12-19T17:34:55.662" v="6380" actId="14100"/>
          <ac:cxnSpMkLst>
            <pc:docMk/>
            <pc:sldMk cId="853930696" sldId="403"/>
            <ac:cxnSpMk id="47" creationId="{8577CB23-9E9C-6DDE-4D13-A764F44EE74E}"/>
          </ac:cxnSpMkLst>
        </pc:cxnChg>
        <pc:cxnChg chg="add mod">
          <ac:chgData name="CLARA DI PIAZZA" userId="bd862384-123f-4ee2-aeda-536dfd36a613" providerId="ADAL" clId="{6CA08A79-03C1-4CC8-8F64-061ABB7FF175}" dt="2022-12-19T17:34:55.662" v="6380" actId="14100"/>
          <ac:cxnSpMkLst>
            <pc:docMk/>
            <pc:sldMk cId="853930696" sldId="403"/>
            <ac:cxnSpMk id="49" creationId="{5274EF8B-ABB2-1F89-BC12-1290A4B2D2E2}"/>
          </ac:cxnSpMkLst>
        </pc:cxnChg>
      </pc:sldChg>
      <pc:sldChg chg="del">
        <pc:chgData name="CLARA DI PIAZZA" userId="bd862384-123f-4ee2-aeda-536dfd36a613" providerId="ADAL" clId="{6CA08A79-03C1-4CC8-8F64-061ABB7FF175}" dt="2023-01-22T00:10:11.543" v="27587" actId="47"/>
        <pc:sldMkLst>
          <pc:docMk/>
          <pc:sldMk cId="593297503" sldId="409"/>
        </pc:sldMkLst>
      </pc:sldChg>
      <pc:sldChg chg="addSp modSp mod">
        <pc:chgData name="CLARA DI PIAZZA" userId="bd862384-123f-4ee2-aeda-536dfd36a613" providerId="ADAL" clId="{6CA08A79-03C1-4CC8-8F64-061ABB7FF175}" dt="2022-12-19T17:08:11.873" v="5853" actId="1076"/>
        <pc:sldMkLst>
          <pc:docMk/>
          <pc:sldMk cId="3762591945" sldId="414"/>
        </pc:sldMkLst>
        <pc:spChg chg="mod">
          <ac:chgData name="CLARA DI PIAZZA" userId="bd862384-123f-4ee2-aeda-536dfd36a613" providerId="ADAL" clId="{6CA08A79-03C1-4CC8-8F64-061ABB7FF175}" dt="2022-12-19T17:06:57.899" v="5847" actId="164"/>
          <ac:spMkLst>
            <pc:docMk/>
            <pc:sldMk cId="3762591945" sldId="414"/>
            <ac:spMk id="20" creationId="{921F09C9-FFFC-73C7-F4A8-C5EFE84C7E96}"/>
          </ac:spMkLst>
        </pc:spChg>
        <pc:spChg chg="mod">
          <ac:chgData name="CLARA DI PIAZZA" userId="bd862384-123f-4ee2-aeda-536dfd36a613" providerId="ADAL" clId="{6CA08A79-03C1-4CC8-8F64-061ABB7FF175}" dt="2022-12-19T17:06:57.899" v="5847" actId="164"/>
          <ac:spMkLst>
            <pc:docMk/>
            <pc:sldMk cId="3762591945" sldId="414"/>
            <ac:spMk id="22" creationId="{91773BD3-E967-F7E0-C28E-D30ED5B385D2}"/>
          </ac:spMkLst>
        </pc:spChg>
        <pc:spChg chg="mod">
          <ac:chgData name="CLARA DI PIAZZA" userId="bd862384-123f-4ee2-aeda-536dfd36a613" providerId="ADAL" clId="{6CA08A79-03C1-4CC8-8F64-061ABB7FF175}" dt="2022-12-19T17:06:57.899" v="5847" actId="164"/>
          <ac:spMkLst>
            <pc:docMk/>
            <pc:sldMk cId="3762591945" sldId="414"/>
            <ac:spMk id="24" creationId="{25A3A5B8-3FBC-7633-BA10-5D11E48B69FB}"/>
          </ac:spMkLst>
        </pc:spChg>
        <pc:spChg chg="mod">
          <ac:chgData name="CLARA DI PIAZZA" userId="bd862384-123f-4ee2-aeda-536dfd36a613" providerId="ADAL" clId="{6CA08A79-03C1-4CC8-8F64-061ABB7FF175}" dt="2022-12-19T17:06:57.899" v="5847" actId="164"/>
          <ac:spMkLst>
            <pc:docMk/>
            <pc:sldMk cId="3762591945" sldId="414"/>
            <ac:spMk id="27" creationId="{64CD740C-B704-7713-6165-B54529E49D94}"/>
          </ac:spMkLst>
        </pc:spChg>
        <pc:spChg chg="mod">
          <ac:chgData name="CLARA DI PIAZZA" userId="bd862384-123f-4ee2-aeda-536dfd36a613" providerId="ADAL" clId="{6CA08A79-03C1-4CC8-8F64-061ABB7FF175}" dt="2022-12-19T17:06:57.899" v="5847" actId="164"/>
          <ac:spMkLst>
            <pc:docMk/>
            <pc:sldMk cId="3762591945" sldId="414"/>
            <ac:spMk id="28" creationId="{45774FA7-BE23-8822-522F-C9314972EF71}"/>
          </ac:spMkLst>
        </pc:spChg>
        <pc:spChg chg="mod">
          <ac:chgData name="CLARA DI PIAZZA" userId="bd862384-123f-4ee2-aeda-536dfd36a613" providerId="ADAL" clId="{6CA08A79-03C1-4CC8-8F64-061ABB7FF175}" dt="2022-12-19T17:06:57.899" v="5847" actId="164"/>
          <ac:spMkLst>
            <pc:docMk/>
            <pc:sldMk cId="3762591945" sldId="414"/>
            <ac:spMk id="29" creationId="{2BFD3F87-2FC3-1600-C602-C707661B7DC2}"/>
          </ac:spMkLst>
        </pc:spChg>
        <pc:spChg chg="mod">
          <ac:chgData name="CLARA DI PIAZZA" userId="bd862384-123f-4ee2-aeda-536dfd36a613" providerId="ADAL" clId="{6CA08A79-03C1-4CC8-8F64-061ABB7FF175}" dt="2022-12-19T17:06:57.899" v="5847" actId="164"/>
          <ac:spMkLst>
            <pc:docMk/>
            <pc:sldMk cId="3762591945" sldId="414"/>
            <ac:spMk id="32" creationId="{64536804-AAC2-A42D-34DD-1646F9DCD61F}"/>
          </ac:spMkLst>
        </pc:spChg>
        <pc:spChg chg="mod">
          <ac:chgData name="CLARA DI PIAZZA" userId="bd862384-123f-4ee2-aeda-536dfd36a613" providerId="ADAL" clId="{6CA08A79-03C1-4CC8-8F64-061ABB7FF175}" dt="2022-12-19T17:07:23.862" v="5852" actId="1076"/>
          <ac:spMkLst>
            <pc:docMk/>
            <pc:sldMk cId="3762591945" sldId="414"/>
            <ac:spMk id="33" creationId="{FA232427-7CC2-16F8-A95B-541FC3B121FE}"/>
          </ac:spMkLst>
        </pc:spChg>
        <pc:spChg chg="mod">
          <ac:chgData name="CLARA DI PIAZZA" userId="bd862384-123f-4ee2-aeda-536dfd36a613" providerId="ADAL" clId="{6CA08A79-03C1-4CC8-8F64-061ABB7FF175}" dt="2022-12-19T17:06:57.899" v="5847" actId="164"/>
          <ac:spMkLst>
            <pc:docMk/>
            <pc:sldMk cId="3762591945" sldId="414"/>
            <ac:spMk id="34" creationId="{1FA3CC1B-4C77-E7BE-9B26-F9E62543C1FF}"/>
          </ac:spMkLst>
        </pc:spChg>
        <pc:spChg chg="mod">
          <ac:chgData name="CLARA DI PIAZZA" userId="bd862384-123f-4ee2-aeda-536dfd36a613" providerId="ADAL" clId="{6CA08A79-03C1-4CC8-8F64-061ABB7FF175}" dt="2022-12-19T17:06:57.899" v="5847" actId="164"/>
          <ac:spMkLst>
            <pc:docMk/>
            <pc:sldMk cId="3762591945" sldId="414"/>
            <ac:spMk id="38" creationId="{22B6AF45-1727-34B0-1AD1-35D8A80D9272}"/>
          </ac:spMkLst>
        </pc:spChg>
        <pc:spChg chg="mod">
          <ac:chgData name="CLARA DI PIAZZA" userId="bd862384-123f-4ee2-aeda-536dfd36a613" providerId="ADAL" clId="{6CA08A79-03C1-4CC8-8F64-061ABB7FF175}" dt="2022-12-19T17:06:57.899" v="5847" actId="164"/>
          <ac:spMkLst>
            <pc:docMk/>
            <pc:sldMk cId="3762591945" sldId="414"/>
            <ac:spMk id="40" creationId="{18E4FB8B-D411-A109-A246-91F249B5379F}"/>
          </ac:spMkLst>
        </pc:spChg>
        <pc:spChg chg="mod">
          <ac:chgData name="CLARA DI PIAZZA" userId="bd862384-123f-4ee2-aeda-536dfd36a613" providerId="ADAL" clId="{6CA08A79-03C1-4CC8-8F64-061ABB7FF175}" dt="2022-12-19T17:06:57.899" v="5847" actId="164"/>
          <ac:spMkLst>
            <pc:docMk/>
            <pc:sldMk cId="3762591945" sldId="414"/>
            <ac:spMk id="44" creationId="{D37AD795-03DA-FE75-A4F0-AFF964DDCC7E}"/>
          </ac:spMkLst>
        </pc:spChg>
        <pc:spChg chg="mod">
          <ac:chgData name="CLARA DI PIAZZA" userId="bd862384-123f-4ee2-aeda-536dfd36a613" providerId="ADAL" clId="{6CA08A79-03C1-4CC8-8F64-061ABB7FF175}" dt="2022-12-19T17:06:57.899" v="5847" actId="164"/>
          <ac:spMkLst>
            <pc:docMk/>
            <pc:sldMk cId="3762591945" sldId="414"/>
            <ac:spMk id="46" creationId="{26BDE754-9180-D19F-14E4-D41D6B324E7D}"/>
          </ac:spMkLst>
        </pc:spChg>
        <pc:spChg chg="mod">
          <ac:chgData name="CLARA DI PIAZZA" userId="bd862384-123f-4ee2-aeda-536dfd36a613" providerId="ADAL" clId="{6CA08A79-03C1-4CC8-8F64-061ABB7FF175}" dt="2022-12-19T17:06:57.899" v="5847" actId="164"/>
          <ac:spMkLst>
            <pc:docMk/>
            <pc:sldMk cId="3762591945" sldId="414"/>
            <ac:spMk id="47" creationId="{F31A761A-BB2F-0420-40C7-447F6318F481}"/>
          </ac:spMkLst>
        </pc:spChg>
        <pc:spChg chg="mod">
          <ac:chgData name="CLARA DI PIAZZA" userId="bd862384-123f-4ee2-aeda-536dfd36a613" providerId="ADAL" clId="{6CA08A79-03C1-4CC8-8F64-061ABB7FF175}" dt="2022-12-19T17:06:57.899" v="5847" actId="164"/>
          <ac:spMkLst>
            <pc:docMk/>
            <pc:sldMk cId="3762591945" sldId="414"/>
            <ac:spMk id="59" creationId="{2CE21EFC-B692-FA43-C780-3F3DE44D9D5D}"/>
          </ac:spMkLst>
        </pc:spChg>
        <pc:spChg chg="mod">
          <ac:chgData name="CLARA DI PIAZZA" userId="bd862384-123f-4ee2-aeda-536dfd36a613" providerId="ADAL" clId="{6CA08A79-03C1-4CC8-8F64-061ABB7FF175}" dt="2022-12-19T17:06:57.899" v="5847" actId="164"/>
          <ac:spMkLst>
            <pc:docMk/>
            <pc:sldMk cId="3762591945" sldId="414"/>
            <ac:spMk id="60" creationId="{8892A3C7-6C64-097B-84E4-B4E877397C44}"/>
          </ac:spMkLst>
        </pc:spChg>
        <pc:spChg chg="mod">
          <ac:chgData name="CLARA DI PIAZZA" userId="bd862384-123f-4ee2-aeda-536dfd36a613" providerId="ADAL" clId="{6CA08A79-03C1-4CC8-8F64-061ABB7FF175}" dt="2022-12-19T17:06:57.899" v="5847" actId="164"/>
          <ac:spMkLst>
            <pc:docMk/>
            <pc:sldMk cId="3762591945" sldId="414"/>
            <ac:spMk id="61" creationId="{50D5B89C-2134-CCCB-CAEA-D238FB14EF9E}"/>
          </ac:spMkLst>
        </pc:spChg>
        <pc:spChg chg="mod">
          <ac:chgData name="CLARA DI PIAZZA" userId="bd862384-123f-4ee2-aeda-536dfd36a613" providerId="ADAL" clId="{6CA08A79-03C1-4CC8-8F64-061ABB7FF175}" dt="2022-12-19T17:06:57.899" v="5847" actId="164"/>
          <ac:spMkLst>
            <pc:docMk/>
            <pc:sldMk cId="3762591945" sldId="414"/>
            <ac:spMk id="62" creationId="{B7BFB4AF-F196-7576-9070-90C74E742527}"/>
          </ac:spMkLst>
        </pc:spChg>
        <pc:spChg chg="mod">
          <ac:chgData name="CLARA DI PIAZZA" userId="bd862384-123f-4ee2-aeda-536dfd36a613" providerId="ADAL" clId="{6CA08A79-03C1-4CC8-8F64-061ABB7FF175}" dt="2022-12-19T17:06:57.899" v="5847" actId="164"/>
          <ac:spMkLst>
            <pc:docMk/>
            <pc:sldMk cId="3762591945" sldId="414"/>
            <ac:spMk id="74" creationId="{BF484EBD-AAE5-B928-D732-08DBCFB308E9}"/>
          </ac:spMkLst>
        </pc:spChg>
        <pc:spChg chg="mod">
          <ac:chgData name="CLARA DI PIAZZA" userId="bd862384-123f-4ee2-aeda-536dfd36a613" providerId="ADAL" clId="{6CA08A79-03C1-4CC8-8F64-061ABB7FF175}" dt="2022-12-19T17:06:57.899" v="5847" actId="164"/>
          <ac:spMkLst>
            <pc:docMk/>
            <pc:sldMk cId="3762591945" sldId="414"/>
            <ac:spMk id="78" creationId="{AFC6FD35-90E6-5E6F-C34B-30F25675FE39}"/>
          </ac:spMkLst>
        </pc:spChg>
        <pc:spChg chg="mod">
          <ac:chgData name="CLARA DI PIAZZA" userId="bd862384-123f-4ee2-aeda-536dfd36a613" providerId="ADAL" clId="{6CA08A79-03C1-4CC8-8F64-061ABB7FF175}" dt="2022-12-19T17:06:57.899" v="5847" actId="164"/>
          <ac:spMkLst>
            <pc:docMk/>
            <pc:sldMk cId="3762591945" sldId="414"/>
            <ac:spMk id="79" creationId="{C22A51D9-5101-50E8-AC93-0A11E86B89A1}"/>
          </ac:spMkLst>
        </pc:spChg>
        <pc:spChg chg="mod">
          <ac:chgData name="CLARA DI PIAZZA" userId="bd862384-123f-4ee2-aeda-536dfd36a613" providerId="ADAL" clId="{6CA08A79-03C1-4CC8-8F64-061ABB7FF175}" dt="2022-12-19T17:06:57.899" v="5847" actId="164"/>
          <ac:spMkLst>
            <pc:docMk/>
            <pc:sldMk cId="3762591945" sldId="414"/>
            <ac:spMk id="87" creationId="{2DDF1078-CD47-3A6E-E681-3B0214E4015F}"/>
          </ac:spMkLst>
        </pc:spChg>
        <pc:spChg chg="mod">
          <ac:chgData name="CLARA DI PIAZZA" userId="bd862384-123f-4ee2-aeda-536dfd36a613" providerId="ADAL" clId="{6CA08A79-03C1-4CC8-8F64-061ABB7FF175}" dt="2022-12-19T17:06:57.899" v="5847" actId="164"/>
          <ac:spMkLst>
            <pc:docMk/>
            <pc:sldMk cId="3762591945" sldId="414"/>
            <ac:spMk id="88" creationId="{7DE00813-22E4-F376-0875-1C9886D9D1C3}"/>
          </ac:spMkLst>
        </pc:spChg>
        <pc:spChg chg="mod">
          <ac:chgData name="CLARA DI PIAZZA" userId="bd862384-123f-4ee2-aeda-536dfd36a613" providerId="ADAL" clId="{6CA08A79-03C1-4CC8-8F64-061ABB7FF175}" dt="2022-12-19T17:06:57.899" v="5847" actId="164"/>
          <ac:spMkLst>
            <pc:docMk/>
            <pc:sldMk cId="3762591945" sldId="414"/>
            <ac:spMk id="96" creationId="{978F029A-9E03-A539-9213-D6397A749FE9}"/>
          </ac:spMkLst>
        </pc:spChg>
        <pc:spChg chg="mod">
          <ac:chgData name="CLARA DI PIAZZA" userId="bd862384-123f-4ee2-aeda-536dfd36a613" providerId="ADAL" clId="{6CA08A79-03C1-4CC8-8F64-061ABB7FF175}" dt="2022-12-19T17:06:57.899" v="5847" actId="164"/>
          <ac:spMkLst>
            <pc:docMk/>
            <pc:sldMk cId="3762591945" sldId="414"/>
            <ac:spMk id="98" creationId="{ED1E3273-7368-D4BB-B9B6-62201B5102FA}"/>
          </ac:spMkLst>
        </pc:spChg>
        <pc:spChg chg="mod">
          <ac:chgData name="CLARA DI PIAZZA" userId="bd862384-123f-4ee2-aeda-536dfd36a613" providerId="ADAL" clId="{6CA08A79-03C1-4CC8-8F64-061ABB7FF175}" dt="2022-12-19T17:06:57.899" v="5847" actId="164"/>
          <ac:spMkLst>
            <pc:docMk/>
            <pc:sldMk cId="3762591945" sldId="414"/>
            <ac:spMk id="106" creationId="{A2D343DC-EAA5-8B5A-D4AB-8F69542556C2}"/>
          </ac:spMkLst>
        </pc:spChg>
        <pc:spChg chg="mod">
          <ac:chgData name="CLARA DI PIAZZA" userId="bd862384-123f-4ee2-aeda-536dfd36a613" providerId="ADAL" clId="{6CA08A79-03C1-4CC8-8F64-061ABB7FF175}" dt="2022-12-19T17:06:57.899" v="5847" actId="164"/>
          <ac:spMkLst>
            <pc:docMk/>
            <pc:sldMk cId="3762591945" sldId="414"/>
            <ac:spMk id="108" creationId="{BBA41A2C-2E45-330C-B50A-F5A1A2CD709D}"/>
          </ac:spMkLst>
        </pc:spChg>
        <pc:spChg chg="mod">
          <ac:chgData name="CLARA DI PIAZZA" userId="bd862384-123f-4ee2-aeda-536dfd36a613" providerId="ADAL" clId="{6CA08A79-03C1-4CC8-8F64-061ABB7FF175}" dt="2022-12-19T17:06:57.899" v="5847" actId="164"/>
          <ac:spMkLst>
            <pc:docMk/>
            <pc:sldMk cId="3762591945" sldId="414"/>
            <ac:spMk id="115" creationId="{63EEC004-F687-E7A7-8348-CE2E50313041}"/>
          </ac:spMkLst>
        </pc:spChg>
        <pc:spChg chg="mod">
          <ac:chgData name="CLARA DI PIAZZA" userId="bd862384-123f-4ee2-aeda-536dfd36a613" providerId="ADAL" clId="{6CA08A79-03C1-4CC8-8F64-061ABB7FF175}" dt="2022-12-19T17:06:57.899" v="5847" actId="164"/>
          <ac:spMkLst>
            <pc:docMk/>
            <pc:sldMk cId="3762591945" sldId="414"/>
            <ac:spMk id="116" creationId="{0C350333-2F45-7C1C-1600-3D0F66800D58}"/>
          </ac:spMkLst>
        </pc:spChg>
        <pc:spChg chg="mod">
          <ac:chgData name="CLARA DI PIAZZA" userId="bd862384-123f-4ee2-aeda-536dfd36a613" providerId="ADAL" clId="{6CA08A79-03C1-4CC8-8F64-061ABB7FF175}" dt="2022-12-19T17:06:57.899" v="5847" actId="164"/>
          <ac:spMkLst>
            <pc:docMk/>
            <pc:sldMk cId="3762591945" sldId="414"/>
            <ac:spMk id="137" creationId="{596C8A03-EF08-F05B-CF2D-3B2EE5D9638E}"/>
          </ac:spMkLst>
        </pc:spChg>
        <pc:grpChg chg="add mod">
          <ac:chgData name="CLARA DI PIAZZA" userId="bd862384-123f-4ee2-aeda-536dfd36a613" providerId="ADAL" clId="{6CA08A79-03C1-4CC8-8F64-061ABB7FF175}" dt="2022-12-19T17:07:19.267" v="5851" actId="164"/>
          <ac:grpSpMkLst>
            <pc:docMk/>
            <pc:sldMk cId="3762591945" sldId="414"/>
            <ac:grpSpMk id="2" creationId="{72A64B82-2681-A13F-2182-AEAC5B1EFD98}"/>
          </ac:grpSpMkLst>
        </pc:grpChg>
        <pc:grpChg chg="add mod">
          <ac:chgData name="CLARA DI PIAZZA" userId="bd862384-123f-4ee2-aeda-536dfd36a613" providerId="ADAL" clId="{6CA08A79-03C1-4CC8-8F64-061ABB7FF175}" dt="2022-12-19T17:08:11.873" v="5853" actId="1076"/>
          <ac:grpSpMkLst>
            <pc:docMk/>
            <pc:sldMk cId="3762591945" sldId="414"/>
            <ac:grpSpMk id="3" creationId="{CC9C1A2D-6FE1-9B0A-2E03-F3BB910A56F2}"/>
          </ac:grpSpMkLst>
        </pc:grpChg>
        <pc:grpChg chg="mod">
          <ac:chgData name="CLARA DI PIAZZA" userId="bd862384-123f-4ee2-aeda-536dfd36a613" providerId="ADAL" clId="{6CA08A79-03C1-4CC8-8F64-061ABB7FF175}" dt="2022-12-19T17:06:57.899" v="5847" actId="164"/>
          <ac:grpSpMkLst>
            <pc:docMk/>
            <pc:sldMk cId="3762591945" sldId="414"/>
            <ac:grpSpMk id="136" creationId="{3507C2AF-B7C8-C0BA-4A22-D7ECBED98B86}"/>
          </ac:grpSpMkLst>
        </pc:grpChg>
        <pc:picChg chg="mod">
          <ac:chgData name="CLARA DI PIAZZA" userId="bd862384-123f-4ee2-aeda-536dfd36a613" providerId="ADAL" clId="{6CA08A79-03C1-4CC8-8F64-061ABB7FF175}" dt="2022-12-19T17:06:57.899" v="5847" actId="164"/>
          <ac:picMkLst>
            <pc:docMk/>
            <pc:sldMk cId="3762591945" sldId="414"/>
            <ac:picMk id="5" creationId="{392A2FB1-DDC2-B739-2B05-1C01129DDD0C}"/>
          </ac:picMkLst>
        </pc:picChg>
        <pc:cxnChg chg="mod">
          <ac:chgData name="CLARA DI PIAZZA" userId="bd862384-123f-4ee2-aeda-536dfd36a613" providerId="ADAL" clId="{6CA08A79-03C1-4CC8-8F64-061ABB7FF175}" dt="2022-12-19T17:06:57.899" v="5847" actId="164"/>
          <ac:cxnSpMkLst>
            <pc:docMk/>
            <pc:sldMk cId="3762591945" sldId="414"/>
            <ac:cxnSpMk id="21" creationId="{532DF0AA-8B59-5AEF-B629-2434A427E587}"/>
          </ac:cxnSpMkLst>
        </pc:cxnChg>
        <pc:cxnChg chg="mod">
          <ac:chgData name="CLARA DI PIAZZA" userId="bd862384-123f-4ee2-aeda-536dfd36a613" providerId="ADAL" clId="{6CA08A79-03C1-4CC8-8F64-061ABB7FF175}" dt="2022-12-19T17:06:57.899" v="5847" actId="164"/>
          <ac:cxnSpMkLst>
            <pc:docMk/>
            <pc:sldMk cId="3762591945" sldId="414"/>
            <ac:cxnSpMk id="23" creationId="{134524E0-D7E8-9637-6308-8E7E7C136DAC}"/>
          </ac:cxnSpMkLst>
        </pc:cxnChg>
        <pc:cxnChg chg="mod">
          <ac:chgData name="CLARA DI PIAZZA" userId="bd862384-123f-4ee2-aeda-536dfd36a613" providerId="ADAL" clId="{6CA08A79-03C1-4CC8-8F64-061ABB7FF175}" dt="2022-12-19T17:06:57.899" v="5847" actId="164"/>
          <ac:cxnSpMkLst>
            <pc:docMk/>
            <pc:sldMk cId="3762591945" sldId="414"/>
            <ac:cxnSpMk id="25" creationId="{CB2AC553-E107-8982-9F43-F9A99D04B776}"/>
          </ac:cxnSpMkLst>
        </pc:cxnChg>
        <pc:cxnChg chg="mod">
          <ac:chgData name="CLARA DI PIAZZA" userId="bd862384-123f-4ee2-aeda-536dfd36a613" providerId="ADAL" clId="{6CA08A79-03C1-4CC8-8F64-061ABB7FF175}" dt="2022-12-19T17:06:57.899" v="5847" actId="164"/>
          <ac:cxnSpMkLst>
            <pc:docMk/>
            <pc:sldMk cId="3762591945" sldId="414"/>
            <ac:cxnSpMk id="26" creationId="{412C8D7B-BA74-0803-8EB2-EBF9679BDFC0}"/>
          </ac:cxnSpMkLst>
        </pc:cxnChg>
        <pc:cxnChg chg="mod">
          <ac:chgData name="CLARA DI PIAZZA" userId="bd862384-123f-4ee2-aeda-536dfd36a613" providerId="ADAL" clId="{6CA08A79-03C1-4CC8-8F64-061ABB7FF175}" dt="2022-12-19T17:06:57.899" v="5847" actId="164"/>
          <ac:cxnSpMkLst>
            <pc:docMk/>
            <pc:sldMk cId="3762591945" sldId="414"/>
            <ac:cxnSpMk id="30" creationId="{929BFA2D-D426-CC27-A31D-E86BDA2DC3E2}"/>
          </ac:cxnSpMkLst>
        </pc:cxnChg>
        <pc:cxnChg chg="mod">
          <ac:chgData name="CLARA DI PIAZZA" userId="bd862384-123f-4ee2-aeda-536dfd36a613" providerId="ADAL" clId="{6CA08A79-03C1-4CC8-8F64-061ABB7FF175}" dt="2022-12-19T17:06:57.899" v="5847" actId="164"/>
          <ac:cxnSpMkLst>
            <pc:docMk/>
            <pc:sldMk cId="3762591945" sldId="414"/>
            <ac:cxnSpMk id="31" creationId="{46492F6B-1962-AB3F-DE07-04DDEAC6740C}"/>
          </ac:cxnSpMkLst>
        </pc:cxnChg>
        <pc:cxnChg chg="mod">
          <ac:chgData name="CLARA DI PIAZZA" userId="bd862384-123f-4ee2-aeda-536dfd36a613" providerId="ADAL" clId="{6CA08A79-03C1-4CC8-8F64-061ABB7FF175}" dt="2022-12-19T17:06:57.899" v="5847" actId="164"/>
          <ac:cxnSpMkLst>
            <pc:docMk/>
            <pc:sldMk cId="3762591945" sldId="414"/>
            <ac:cxnSpMk id="35" creationId="{B0D76D9F-FF67-F90E-A510-2124CB1E083B}"/>
          </ac:cxnSpMkLst>
        </pc:cxnChg>
        <pc:cxnChg chg="mod">
          <ac:chgData name="CLARA DI PIAZZA" userId="bd862384-123f-4ee2-aeda-536dfd36a613" providerId="ADAL" clId="{6CA08A79-03C1-4CC8-8F64-061ABB7FF175}" dt="2022-12-19T17:06:57.899" v="5847" actId="164"/>
          <ac:cxnSpMkLst>
            <pc:docMk/>
            <pc:sldMk cId="3762591945" sldId="414"/>
            <ac:cxnSpMk id="36" creationId="{FDBEA174-8774-A8BB-69BF-D72031285F7E}"/>
          </ac:cxnSpMkLst>
        </pc:cxnChg>
        <pc:cxnChg chg="mod">
          <ac:chgData name="CLARA DI PIAZZA" userId="bd862384-123f-4ee2-aeda-536dfd36a613" providerId="ADAL" clId="{6CA08A79-03C1-4CC8-8F64-061ABB7FF175}" dt="2022-12-19T17:06:57.899" v="5847" actId="164"/>
          <ac:cxnSpMkLst>
            <pc:docMk/>
            <pc:sldMk cId="3762591945" sldId="414"/>
            <ac:cxnSpMk id="37" creationId="{B911A935-9EFB-CEF2-3A24-FBB2E6886519}"/>
          </ac:cxnSpMkLst>
        </pc:cxnChg>
        <pc:cxnChg chg="mod">
          <ac:chgData name="CLARA DI PIAZZA" userId="bd862384-123f-4ee2-aeda-536dfd36a613" providerId="ADAL" clId="{6CA08A79-03C1-4CC8-8F64-061ABB7FF175}" dt="2022-12-19T17:06:57.899" v="5847" actId="164"/>
          <ac:cxnSpMkLst>
            <pc:docMk/>
            <pc:sldMk cId="3762591945" sldId="414"/>
            <ac:cxnSpMk id="39" creationId="{45C7E289-B0FF-6F1F-7463-A9658A0C64F8}"/>
          </ac:cxnSpMkLst>
        </pc:cxnChg>
        <pc:cxnChg chg="mod">
          <ac:chgData name="CLARA DI PIAZZA" userId="bd862384-123f-4ee2-aeda-536dfd36a613" providerId="ADAL" clId="{6CA08A79-03C1-4CC8-8F64-061ABB7FF175}" dt="2022-12-19T17:06:57.899" v="5847" actId="164"/>
          <ac:cxnSpMkLst>
            <pc:docMk/>
            <pc:sldMk cId="3762591945" sldId="414"/>
            <ac:cxnSpMk id="41" creationId="{0B395510-3175-E256-2665-69092E1E7872}"/>
          </ac:cxnSpMkLst>
        </pc:cxnChg>
        <pc:cxnChg chg="mod">
          <ac:chgData name="CLARA DI PIAZZA" userId="bd862384-123f-4ee2-aeda-536dfd36a613" providerId="ADAL" clId="{6CA08A79-03C1-4CC8-8F64-061ABB7FF175}" dt="2022-12-19T17:06:57.899" v="5847" actId="164"/>
          <ac:cxnSpMkLst>
            <pc:docMk/>
            <pc:sldMk cId="3762591945" sldId="414"/>
            <ac:cxnSpMk id="45" creationId="{A496B4DC-5CB7-ADD4-4825-DB994A76C3AB}"/>
          </ac:cxnSpMkLst>
        </pc:cxnChg>
        <pc:cxnChg chg="mod">
          <ac:chgData name="CLARA DI PIAZZA" userId="bd862384-123f-4ee2-aeda-536dfd36a613" providerId="ADAL" clId="{6CA08A79-03C1-4CC8-8F64-061ABB7FF175}" dt="2022-12-19T17:06:57.899" v="5847" actId="164"/>
          <ac:cxnSpMkLst>
            <pc:docMk/>
            <pc:sldMk cId="3762591945" sldId="414"/>
            <ac:cxnSpMk id="48" creationId="{1EE61AF0-6092-7C4A-1854-949C0F513368}"/>
          </ac:cxnSpMkLst>
        </pc:cxnChg>
        <pc:cxnChg chg="mod">
          <ac:chgData name="CLARA DI PIAZZA" userId="bd862384-123f-4ee2-aeda-536dfd36a613" providerId="ADAL" clId="{6CA08A79-03C1-4CC8-8F64-061ABB7FF175}" dt="2022-12-19T17:06:57.899" v="5847" actId="164"/>
          <ac:cxnSpMkLst>
            <pc:docMk/>
            <pc:sldMk cId="3762591945" sldId="414"/>
            <ac:cxnSpMk id="49" creationId="{334DCAE1-DA0F-A8EB-1170-80A1081C41CA}"/>
          </ac:cxnSpMkLst>
        </pc:cxnChg>
        <pc:cxnChg chg="mod">
          <ac:chgData name="CLARA DI PIAZZA" userId="bd862384-123f-4ee2-aeda-536dfd36a613" providerId="ADAL" clId="{6CA08A79-03C1-4CC8-8F64-061ABB7FF175}" dt="2022-12-19T17:06:57.899" v="5847" actId="164"/>
          <ac:cxnSpMkLst>
            <pc:docMk/>
            <pc:sldMk cId="3762591945" sldId="414"/>
            <ac:cxnSpMk id="63" creationId="{A75C0D57-9DD7-ABCC-89DF-55A01C974A71}"/>
          </ac:cxnSpMkLst>
        </pc:cxnChg>
        <pc:cxnChg chg="mod">
          <ac:chgData name="CLARA DI PIAZZA" userId="bd862384-123f-4ee2-aeda-536dfd36a613" providerId="ADAL" clId="{6CA08A79-03C1-4CC8-8F64-061ABB7FF175}" dt="2022-12-19T17:06:57.899" v="5847" actId="164"/>
          <ac:cxnSpMkLst>
            <pc:docMk/>
            <pc:sldMk cId="3762591945" sldId="414"/>
            <ac:cxnSpMk id="64" creationId="{DE629015-AC09-807C-10B5-34F1EF0707EB}"/>
          </ac:cxnSpMkLst>
        </pc:cxnChg>
        <pc:cxnChg chg="mod">
          <ac:chgData name="CLARA DI PIAZZA" userId="bd862384-123f-4ee2-aeda-536dfd36a613" providerId="ADAL" clId="{6CA08A79-03C1-4CC8-8F64-061ABB7FF175}" dt="2022-12-19T17:06:57.899" v="5847" actId="164"/>
          <ac:cxnSpMkLst>
            <pc:docMk/>
            <pc:sldMk cId="3762591945" sldId="414"/>
            <ac:cxnSpMk id="65" creationId="{7587A2F1-E9CC-B728-FA75-793221D191B8}"/>
          </ac:cxnSpMkLst>
        </pc:cxnChg>
        <pc:cxnChg chg="mod">
          <ac:chgData name="CLARA DI PIAZZA" userId="bd862384-123f-4ee2-aeda-536dfd36a613" providerId="ADAL" clId="{6CA08A79-03C1-4CC8-8F64-061ABB7FF175}" dt="2022-12-19T17:06:57.899" v="5847" actId="164"/>
          <ac:cxnSpMkLst>
            <pc:docMk/>
            <pc:sldMk cId="3762591945" sldId="414"/>
            <ac:cxnSpMk id="66" creationId="{74078A2C-0055-305A-F3A0-76051CFBB68D}"/>
          </ac:cxnSpMkLst>
        </pc:cxnChg>
        <pc:cxnChg chg="mod">
          <ac:chgData name="CLARA DI PIAZZA" userId="bd862384-123f-4ee2-aeda-536dfd36a613" providerId="ADAL" clId="{6CA08A79-03C1-4CC8-8F64-061ABB7FF175}" dt="2022-12-19T17:06:57.899" v="5847" actId="164"/>
          <ac:cxnSpMkLst>
            <pc:docMk/>
            <pc:sldMk cId="3762591945" sldId="414"/>
            <ac:cxnSpMk id="75" creationId="{D7B7511F-4AB9-460E-9D36-41405743B254}"/>
          </ac:cxnSpMkLst>
        </pc:cxnChg>
        <pc:cxnChg chg="mod">
          <ac:chgData name="CLARA DI PIAZZA" userId="bd862384-123f-4ee2-aeda-536dfd36a613" providerId="ADAL" clId="{6CA08A79-03C1-4CC8-8F64-061ABB7FF175}" dt="2022-12-19T17:06:57.899" v="5847" actId="164"/>
          <ac:cxnSpMkLst>
            <pc:docMk/>
            <pc:sldMk cId="3762591945" sldId="414"/>
            <ac:cxnSpMk id="80" creationId="{04AB7A6D-05AF-7B9E-28F2-D7BEA59202A3}"/>
          </ac:cxnSpMkLst>
        </pc:cxnChg>
        <pc:cxnChg chg="mod">
          <ac:chgData name="CLARA DI PIAZZA" userId="bd862384-123f-4ee2-aeda-536dfd36a613" providerId="ADAL" clId="{6CA08A79-03C1-4CC8-8F64-061ABB7FF175}" dt="2022-12-19T17:06:57.899" v="5847" actId="164"/>
          <ac:cxnSpMkLst>
            <pc:docMk/>
            <pc:sldMk cId="3762591945" sldId="414"/>
            <ac:cxnSpMk id="81" creationId="{FDBA98AC-1028-882E-7117-98F9BF48FB13}"/>
          </ac:cxnSpMkLst>
        </pc:cxnChg>
        <pc:cxnChg chg="mod">
          <ac:chgData name="CLARA DI PIAZZA" userId="bd862384-123f-4ee2-aeda-536dfd36a613" providerId="ADAL" clId="{6CA08A79-03C1-4CC8-8F64-061ABB7FF175}" dt="2022-12-19T17:06:57.899" v="5847" actId="164"/>
          <ac:cxnSpMkLst>
            <pc:docMk/>
            <pc:sldMk cId="3762591945" sldId="414"/>
            <ac:cxnSpMk id="89" creationId="{76586FAC-7BEB-9AFD-05F1-F2C02816EF8B}"/>
          </ac:cxnSpMkLst>
        </pc:cxnChg>
        <pc:cxnChg chg="mod">
          <ac:chgData name="CLARA DI PIAZZA" userId="bd862384-123f-4ee2-aeda-536dfd36a613" providerId="ADAL" clId="{6CA08A79-03C1-4CC8-8F64-061ABB7FF175}" dt="2022-12-19T17:06:57.899" v="5847" actId="164"/>
          <ac:cxnSpMkLst>
            <pc:docMk/>
            <pc:sldMk cId="3762591945" sldId="414"/>
            <ac:cxnSpMk id="90" creationId="{E2FAB4AA-1267-DDA5-3FFF-CFE098BE9F03}"/>
          </ac:cxnSpMkLst>
        </pc:cxnChg>
        <pc:cxnChg chg="mod">
          <ac:chgData name="CLARA DI PIAZZA" userId="bd862384-123f-4ee2-aeda-536dfd36a613" providerId="ADAL" clId="{6CA08A79-03C1-4CC8-8F64-061ABB7FF175}" dt="2022-12-19T17:06:57.899" v="5847" actId="164"/>
          <ac:cxnSpMkLst>
            <pc:docMk/>
            <pc:sldMk cId="3762591945" sldId="414"/>
            <ac:cxnSpMk id="97" creationId="{E1276448-0E9D-62C2-8276-B61973A33D46}"/>
          </ac:cxnSpMkLst>
        </pc:cxnChg>
        <pc:cxnChg chg="mod">
          <ac:chgData name="CLARA DI PIAZZA" userId="bd862384-123f-4ee2-aeda-536dfd36a613" providerId="ADAL" clId="{6CA08A79-03C1-4CC8-8F64-061ABB7FF175}" dt="2022-12-19T17:06:57.899" v="5847" actId="164"/>
          <ac:cxnSpMkLst>
            <pc:docMk/>
            <pc:sldMk cId="3762591945" sldId="414"/>
            <ac:cxnSpMk id="99" creationId="{C9AEDD3B-E2C8-566E-7AED-DD7687BDB57C}"/>
          </ac:cxnSpMkLst>
        </pc:cxnChg>
        <pc:cxnChg chg="mod">
          <ac:chgData name="CLARA DI PIAZZA" userId="bd862384-123f-4ee2-aeda-536dfd36a613" providerId="ADAL" clId="{6CA08A79-03C1-4CC8-8F64-061ABB7FF175}" dt="2022-12-19T17:06:57.899" v="5847" actId="164"/>
          <ac:cxnSpMkLst>
            <pc:docMk/>
            <pc:sldMk cId="3762591945" sldId="414"/>
            <ac:cxnSpMk id="107" creationId="{27936E5E-7D65-092E-056F-36B6F61E1ADD}"/>
          </ac:cxnSpMkLst>
        </pc:cxnChg>
        <pc:cxnChg chg="mod">
          <ac:chgData name="CLARA DI PIAZZA" userId="bd862384-123f-4ee2-aeda-536dfd36a613" providerId="ADAL" clId="{6CA08A79-03C1-4CC8-8F64-061ABB7FF175}" dt="2022-12-19T17:06:57.899" v="5847" actId="164"/>
          <ac:cxnSpMkLst>
            <pc:docMk/>
            <pc:sldMk cId="3762591945" sldId="414"/>
            <ac:cxnSpMk id="109" creationId="{81A19FDD-D90A-FDF0-A8E8-8D29FDA2A6C2}"/>
          </ac:cxnSpMkLst>
        </pc:cxnChg>
        <pc:cxnChg chg="mod">
          <ac:chgData name="CLARA DI PIAZZA" userId="bd862384-123f-4ee2-aeda-536dfd36a613" providerId="ADAL" clId="{6CA08A79-03C1-4CC8-8F64-061ABB7FF175}" dt="2022-12-19T17:06:57.899" v="5847" actId="164"/>
          <ac:cxnSpMkLst>
            <pc:docMk/>
            <pc:sldMk cId="3762591945" sldId="414"/>
            <ac:cxnSpMk id="117" creationId="{9A19AFB7-13D7-40D2-5454-E8CE773CC6ED}"/>
          </ac:cxnSpMkLst>
        </pc:cxnChg>
        <pc:cxnChg chg="mod">
          <ac:chgData name="CLARA DI PIAZZA" userId="bd862384-123f-4ee2-aeda-536dfd36a613" providerId="ADAL" clId="{6CA08A79-03C1-4CC8-8F64-061ABB7FF175}" dt="2022-12-19T17:06:57.899" v="5847" actId="164"/>
          <ac:cxnSpMkLst>
            <pc:docMk/>
            <pc:sldMk cId="3762591945" sldId="414"/>
            <ac:cxnSpMk id="118" creationId="{2FA46326-6990-804E-718A-2D0C2449AC47}"/>
          </ac:cxnSpMkLst>
        </pc:cxnChg>
        <pc:cxnChg chg="mod">
          <ac:chgData name="CLARA DI PIAZZA" userId="bd862384-123f-4ee2-aeda-536dfd36a613" providerId="ADAL" clId="{6CA08A79-03C1-4CC8-8F64-061ABB7FF175}" dt="2022-12-19T17:06:57.899" v="5847" actId="164"/>
          <ac:cxnSpMkLst>
            <pc:docMk/>
            <pc:sldMk cId="3762591945" sldId="414"/>
            <ac:cxnSpMk id="142" creationId="{CDE9D4F3-A56F-332A-7603-44BE9AF22EAF}"/>
          </ac:cxnSpMkLst>
        </pc:cxnChg>
      </pc:sldChg>
      <pc:sldChg chg="addSp delSp modSp add del mod ord">
        <pc:chgData name="CLARA DI PIAZZA" userId="bd862384-123f-4ee2-aeda-536dfd36a613" providerId="ADAL" clId="{6CA08A79-03C1-4CC8-8F64-061ABB7FF175}" dt="2022-12-23T18:44:34.985" v="15342" actId="47"/>
        <pc:sldMkLst>
          <pc:docMk/>
          <pc:sldMk cId="1246603533" sldId="438"/>
        </pc:sldMkLst>
        <pc:picChg chg="add mod">
          <ac:chgData name="CLARA DI PIAZZA" userId="bd862384-123f-4ee2-aeda-536dfd36a613" providerId="ADAL" clId="{6CA08A79-03C1-4CC8-8F64-061ABB7FF175}" dt="2022-12-19T10:57:26.996" v="2479" actId="1076"/>
          <ac:picMkLst>
            <pc:docMk/>
            <pc:sldMk cId="1246603533" sldId="438"/>
            <ac:picMk id="5" creationId="{90978266-47EA-9A81-76CA-18E11402C391}"/>
          </ac:picMkLst>
        </pc:picChg>
        <pc:picChg chg="del">
          <ac:chgData name="CLARA DI PIAZZA" userId="bd862384-123f-4ee2-aeda-536dfd36a613" providerId="ADAL" clId="{6CA08A79-03C1-4CC8-8F64-061ABB7FF175}" dt="2022-12-19T10:57:21.294" v="2478" actId="478"/>
          <ac:picMkLst>
            <pc:docMk/>
            <pc:sldMk cId="1246603533" sldId="438"/>
            <ac:picMk id="9" creationId="{05F9C727-F484-2DB3-7878-D96B4651BFB8}"/>
          </ac:picMkLst>
        </pc:picChg>
      </pc:sldChg>
      <pc:sldChg chg="addSp delSp modSp add del mod ord">
        <pc:chgData name="CLARA DI PIAZZA" userId="bd862384-123f-4ee2-aeda-536dfd36a613" providerId="ADAL" clId="{6CA08A79-03C1-4CC8-8F64-061ABB7FF175}" dt="2022-12-23T18:44:34.985" v="15342" actId="47"/>
        <pc:sldMkLst>
          <pc:docMk/>
          <pc:sldMk cId="600980042" sldId="439"/>
        </pc:sldMkLst>
        <pc:spChg chg="add del mod">
          <ac:chgData name="CLARA DI PIAZZA" userId="bd862384-123f-4ee2-aeda-536dfd36a613" providerId="ADAL" clId="{6CA08A79-03C1-4CC8-8F64-061ABB7FF175}" dt="2022-12-23T18:02:04.678" v="14232" actId="478"/>
          <ac:spMkLst>
            <pc:docMk/>
            <pc:sldMk cId="600980042" sldId="439"/>
            <ac:spMk id="2" creationId="{32571E9D-12BC-AB19-979D-D09CADDFF105}"/>
          </ac:spMkLst>
        </pc:spChg>
        <pc:picChg chg="add del mod">
          <ac:chgData name="CLARA DI PIAZZA" userId="bd862384-123f-4ee2-aeda-536dfd36a613" providerId="ADAL" clId="{6CA08A79-03C1-4CC8-8F64-061ABB7FF175}" dt="2022-12-19T11:08:31.953" v="2538" actId="478"/>
          <ac:picMkLst>
            <pc:docMk/>
            <pc:sldMk cId="600980042" sldId="439"/>
            <ac:picMk id="5" creationId="{D8B28903-5DF7-B719-4C03-19C8D6785AAC}"/>
          </ac:picMkLst>
        </pc:picChg>
        <pc:picChg chg="add mod">
          <ac:chgData name="CLARA DI PIAZZA" userId="bd862384-123f-4ee2-aeda-536dfd36a613" providerId="ADAL" clId="{6CA08A79-03C1-4CC8-8F64-061ABB7FF175}" dt="2022-12-19T11:10:47.894" v="2551" actId="1076"/>
          <ac:picMkLst>
            <pc:docMk/>
            <pc:sldMk cId="600980042" sldId="439"/>
            <ac:picMk id="7" creationId="{0F899A9F-941A-33FD-92CE-C0AE4FB7D55A}"/>
          </ac:picMkLst>
        </pc:picChg>
        <pc:picChg chg="del">
          <ac:chgData name="CLARA DI PIAZZA" userId="bd862384-123f-4ee2-aeda-536dfd36a613" providerId="ADAL" clId="{6CA08A79-03C1-4CC8-8F64-061ABB7FF175}" dt="2022-12-19T11:10:40.691" v="2550" actId="478"/>
          <ac:picMkLst>
            <pc:docMk/>
            <pc:sldMk cId="600980042" sldId="439"/>
            <ac:picMk id="36" creationId="{6B210CB3-551F-E7AB-5038-11C79D695B3C}"/>
          </ac:picMkLst>
        </pc:picChg>
        <pc:cxnChg chg="ord">
          <ac:chgData name="CLARA DI PIAZZA" userId="bd862384-123f-4ee2-aeda-536dfd36a613" providerId="ADAL" clId="{6CA08A79-03C1-4CC8-8F64-061ABB7FF175}" dt="2022-12-19T11:10:23.069" v="2545" actId="166"/>
          <ac:cxnSpMkLst>
            <pc:docMk/>
            <pc:sldMk cId="600980042" sldId="439"/>
            <ac:cxnSpMk id="13" creationId="{5314E4FD-9BA3-4DA0-D5E4-254E2D72058A}"/>
          </ac:cxnSpMkLst>
        </pc:cxnChg>
        <pc:cxnChg chg="ord">
          <ac:chgData name="CLARA DI PIAZZA" userId="bd862384-123f-4ee2-aeda-536dfd36a613" providerId="ADAL" clId="{6CA08A79-03C1-4CC8-8F64-061ABB7FF175}" dt="2022-12-19T11:10:26.114" v="2546" actId="166"/>
          <ac:cxnSpMkLst>
            <pc:docMk/>
            <pc:sldMk cId="600980042" sldId="439"/>
            <ac:cxnSpMk id="20" creationId="{9B19F84F-06F8-25B2-1E73-421152B8FACF}"/>
          </ac:cxnSpMkLst>
        </pc:cxnChg>
        <pc:cxnChg chg="ord">
          <ac:chgData name="CLARA DI PIAZZA" userId="bd862384-123f-4ee2-aeda-536dfd36a613" providerId="ADAL" clId="{6CA08A79-03C1-4CC8-8F64-061ABB7FF175}" dt="2022-12-19T11:10:29.812" v="2547" actId="166"/>
          <ac:cxnSpMkLst>
            <pc:docMk/>
            <pc:sldMk cId="600980042" sldId="439"/>
            <ac:cxnSpMk id="24" creationId="{F7DE367A-1B04-918B-4347-D16E2BBAB58C}"/>
          </ac:cxnSpMkLst>
        </pc:cxnChg>
        <pc:cxnChg chg="ord">
          <ac:chgData name="CLARA DI PIAZZA" userId="bd862384-123f-4ee2-aeda-536dfd36a613" providerId="ADAL" clId="{6CA08A79-03C1-4CC8-8F64-061ABB7FF175}" dt="2022-12-19T11:10:33.167" v="2548" actId="166"/>
          <ac:cxnSpMkLst>
            <pc:docMk/>
            <pc:sldMk cId="600980042" sldId="439"/>
            <ac:cxnSpMk id="31" creationId="{8E8AACCF-76D4-4F9D-C7D9-016B94EB7FEC}"/>
          </ac:cxnSpMkLst>
        </pc:cxnChg>
      </pc:sldChg>
      <pc:sldChg chg="addSp delSp modSp add del mod ord">
        <pc:chgData name="CLARA DI PIAZZA" userId="bd862384-123f-4ee2-aeda-536dfd36a613" providerId="ADAL" clId="{6CA08A79-03C1-4CC8-8F64-061ABB7FF175}" dt="2022-12-23T18:44:34.985" v="15342" actId="47"/>
        <pc:sldMkLst>
          <pc:docMk/>
          <pc:sldMk cId="2518200473" sldId="442"/>
        </pc:sldMkLst>
        <pc:spChg chg="add del mod">
          <ac:chgData name="CLARA DI PIAZZA" userId="bd862384-123f-4ee2-aeda-536dfd36a613" providerId="ADAL" clId="{6CA08A79-03C1-4CC8-8F64-061ABB7FF175}" dt="2022-12-23T17:52:06.637" v="14126" actId="22"/>
          <ac:spMkLst>
            <pc:docMk/>
            <pc:sldMk cId="2518200473" sldId="442"/>
            <ac:spMk id="5" creationId="{7D933D01-8981-D849-457A-C8F847802C73}"/>
          </ac:spMkLst>
        </pc:spChg>
        <pc:picChg chg="add del mod">
          <ac:chgData name="CLARA DI PIAZZA" userId="bd862384-123f-4ee2-aeda-536dfd36a613" providerId="ADAL" clId="{6CA08A79-03C1-4CC8-8F64-061ABB7FF175}" dt="2022-12-19T11:00:21.105" v="2503" actId="478"/>
          <ac:picMkLst>
            <pc:docMk/>
            <pc:sldMk cId="2518200473" sldId="442"/>
            <ac:picMk id="3" creationId="{1AA00EA6-D74E-1884-A8F8-DC740B571BE6}"/>
          </ac:picMkLst>
        </pc:picChg>
        <pc:picChg chg="del mod">
          <ac:chgData name="CLARA DI PIAZZA" userId="bd862384-123f-4ee2-aeda-536dfd36a613" providerId="ADAL" clId="{6CA08A79-03C1-4CC8-8F64-061ABB7FF175}" dt="2022-12-19T11:01:40.582" v="2516" actId="478"/>
          <ac:picMkLst>
            <pc:docMk/>
            <pc:sldMk cId="2518200473" sldId="442"/>
            <ac:picMk id="5" creationId="{54CCB552-5B14-969E-40FA-867902AABFF8}"/>
          </ac:picMkLst>
        </pc:picChg>
        <pc:picChg chg="add del mod ord">
          <ac:chgData name="CLARA DI PIAZZA" userId="bd862384-123f-4ee2-aeda-536dfd36a613" providerId="ADAL" clId="{6CA08A79-03C1-4CC8-8F64-061ABB7FF175}" dt="2022-12-23T17:52:07.831" v="14127" actId="478"/>
          <ac:picMkLst>
            <pc:docMk/>
            <pc:sldMk cId="2518200473" sldId="442"/>
            <ac:picMk id="9" creationId="{4723BFC5-D8BF-7899-F9B3-AD0A9A9D6B07}"/>
          </ac:picMkLst>
        </pc:picChg>
        <pc:picChg chg="add mod">
          <ac:chgData name="CLARA DI PIAZZA" userId="bd862384-123f-4ee2-aeda-536dfd36a613" providerId="ADAL" clId="{6CA08A79-03C1-4CC8-8F64-061ABB7FF175}" dt="2022-12-19T11:01:48.682" v="2517" actId="1076"/>
          <ac:picMkLst>
            <pc:docMk/>
            <pc:sldMk cId="2518200473" sldId="442"/>
            <ac:picMk id="16" creationId="{26497428-2327-8F37-29A1-2A707641CA02}"/>
          </ac:picMkLst>
        </pc:picChg>
        <pc:picChg chg="add mod">
          <ac:chgData name="CLARA DI PIAZZA" userId="bd862384-123f-4ee2-aeda-536dfd36a613" providerId="ADAL" clId="{6CA08A79-03C1-4CC8-8F64-061ABB7FF175}" dt="2022-12-19T11:02:31.461" v="2526" actId="1076"/>
          <ac:picMkLst>
            <pc:docMk/>
            <pc:sldMk cId="2518200473" sldId="442"/>
            <ac:picMk id="18" creationId="{6F81E2DE-AADB-2790-5414-1BB60B1C8108}"/>
          </ac:picMkLst>
        </pc:picChg>
        <pc:picChg chg="del">
          <ac:chgData name="CLARA DI PIAZZA" userId="bd862384-123f-4ee2-aeda-536dfd36a613" providerId="ADAL" clId="{6CA08A79-03C1-4CC8-8F64-061ABB7FF175}" dt="2022-12-19T11:02:27.593" v="2525" actId="478"/>
          <ac:picMkLst>
            <pc:docMk/>
            <pc:sldMk cId="2518200473" sldId="442"/>
            <ac:picMk id="28" creationId="{FBE282D4-2EC5-82B0-2001-3D4462597AA3}"/>
          </ac:picMkLst>
        </pc:picChg>
        <pc:cxnChg chg="ord">
          <ac:chgData name="CLARA DI PIAZZA" userId="bd862384-123f-4ee2-aeda-536dfd36a613" providerId="ADAL" clId="{6CA08A79-03C1-4CC8-8F64-061ABB7FF175}" dt="2022-12-19T11:01:31.588" v="2512" actId="166"/>
          <ac:cxnSpMkLst>
            <pc:docMk/>
            <pc:sldMk cId="2518200473" sldId="442"/>
            <ac:cxnSpMk id="8" creationId="{200551B7-F513-69E6-8059-B43F937D76D6}"/>
          </ac:cxnSpMkLst>
        </pc:cxnChg>
        <pc:cxnChg chg="ord">
          <ac:chgData name="CLARA DI PIAZZA" userId="bd862384-123f-4ee2-aeda-536dfd36a613" providerId="ADAL" clId="{6CA08A79-03C1-4CC8-8F64-061ABB7FF175}" dt="2022-12-19T11:00:29.760" v="2506" actId="166"/>
          <ac:cxnSpMkLst>
            <pc:docMk/>
            <pc:sldMk cId="2518200473" sldId="442"/>
            <ac:cxnSpMk id="15" creationId="{11B67413-E025-5B6B-B7E5-773910966E88}"/>
          </ac:cxnSpMkLst>
        </pc:cxnChg>
        <pc:cxnChg chg="ord">
          <ac:chgData name="CLARA DI PIAZZA" userId="bd862384-123f-4ee2-aeda-536dfd36a613" providerId="ADAL" clId="{6CA08A79-03C1-4CC8-8F64-061ABB7FF175}" dt="2022-12-19T11:01:36.152" v="2513" actId="166"/>
          <ac:cxnSpMkLst>
            <pc:docMk/>
            <pc:sldMk cId="2518200473" sldId="442"/>
            <ac:cxnSpMk id="21" creationId="{70661FEE-0E57-3C40-0A28-3024B207D3A2}"/>
          </ac:cxnSpMkLst>
        </pc:cxnChg>
        <pc:cxnChg chg="ord">
          <ac:chgData name="CLARA DI PIAZZA" userId="bd862384-123f-4ee2-aeda-536dfd36a613" providerId="ADAL" clId="{6CA08A79-03C1-4CC8-8F64-061ABB7FF175}" dt="2022-12-19T11:02:22.777" v="2523" actId="166"/>
          <ac:cxnSpMkLst>
            <pc:docMk/>
            <pc:sldMk cId="2518200473" sldId="442"/>
            <ac:cxnSpMk id="30" creationId="{2D60202A-7741-453C-9568-3DA6304483DE}"/>
          </ac:cxnSpMkLst>
        </pc:cxnChg>
      </pc:sldChg>
      <pc:sldChg chg="addSp delSp modSp add del mod ord">
        <pc:chgData name="CLARA DI PIAZZA" userId="bd862384-123f-4ee2-aeda-536dfd36a613" providerId="ADAL" clId="{6CA08A79-03C1-4CC8-8F64-061ABB7FF175}" dt="2022-12-23T18:44:34.985" v="15342" actId="47"/>
        <pc:sldMkLst>
          <pc:docMk/>
          <pc:sldMk cId="3605569512" sldId="446"/>
        </pc:sldMkLst>
        <pc:picChg chg="add mod">
          <ac:chgData name="CLARA DI PIAZZA" userId="bd862384-123f-4ee2-aeda-536dfd36a613" providerId="ADAL" clId="{6CA08A79-03C1-4CC8-8F64-061ABB7FF175}" dt="2022-12-19T10:47:29.793" v="2437" actId="1076"/>
          <ac:picMkLst>
            <pc:docMk/>
            <pc:sldMk cId="3605569512" sldId="446"/>
            <ac:picMk id="3" creationId="{32EC6685-EB59-BC94-D783-CE1773405C76}"/>
          </ac:picMkLst>
        </pc:picChg>
        <pc:picChg chg="del">
          <ac:chgData name="CLARA DI PIAZZA" userId="bd862384-123f-4ee2-aeda-536dfd36a613" providerId="ADAL" clId="{6CA08A79-03C1-4CC8-8F64-061ABB7FF175}" dt="2022-12-19T10:47:26.251" v="2435" actId="478"/>
          <ac:picMkLst>
            <pc:docMk/>
            <pc:sldMk cId="3605569512" sldId="446"/>
            <ac:picMk id="9" creationId="{E858B8A8-C7CC-768D-BCFB-C940C86DE70A}"/>
          </ac:picMkLst>
        </pc:picChg>
      </pc:sldChg>
      <pc:sldChg chg="addSp delSp modSp add del mod ord">
        <pc:chgData name="CLARA DI PIAZZA" userId="bd862384-123f-4ee2-aeda-536dfd36a613" providerId="ADAL" clId="{6CA08A79-03C1-4CC8-8F64-061ABB7FF175}" dt="2022-12-23T18:44:34.985" v="15342" actId="47"/>
        <pc:sldMkLst>
          <pc:docMk/>
          <pc:sldMk cId="88472946" sldId="450"/>
        </pc:sldMkLst>
        <pc:picChg chg="add mod">
          <ac:chgData name="CLARA DI PIAZZA" userId="bd862384-123f-4ee2-aeda-536dfd36a613" providerId="ADAL" clId="{6CA08A79-03C1-4CC8-8F64-061ABB7FF175}" dt="2022-12-19T10:49:17.764" v="2452" actId="1076"/>
          <ac:picMkLst>
            <pc:docMk/>
            <pc:sldMk cId="88472946" sldId="450"/>
            <ac:picMk id="3" creationId="{73CE6BE1-E224-DD14-6934-F044967A33BC}"/>
          </ac:picMkLst>
        </pc:picChg>
        <pc:picChg chg="del">
          <ac:chgData name="CLARA DI PIAZZA" userId="bd862384-123f-4ee2-aeda-536dfd36a613" providerId="ADAL" clId="{6CA08A79-03C1-4CC8-8F64-061ABB7FF175}" dt="2022-12-19T10:50:05.564" v="2458" actId="478"/>
          <ac:picMkLst>
            <pc:docMk/>
            <pc:sldMk cId="88472946" sldId="450"/>
            <ac:picMk id="7" creationId="{F08742AD-2FBF-0412-4AB6-703D67F082AE}"/>
          </ac:picMkLst>
        </pc:picChg>
        <pc:picChg chg="add del">
          <ac:chgData name="CLARA DI PIAZZA" userId="bd862384-123f-4ee2-aeda-536dfd36a613" providerId="ADAL" clId="{6CA08A79-03C1-4CC8-8F64-061ABB7FF175}" dt="2022-12-19T10:49:15.038" v="2451" actId="478"/>
          <ac:picMkLst>
            <pc:docMk/>
            <pc:sldMk cId="88472946" sldId="450"/>
            <ac:picMk id="9" creationId="{85E939E1-5A25-D97C-7CC8-9E180B1F5A9C}"/>
          </ac:picMkLst>
        </pc:picChg>
        <pc:picChg chg="add mod">
          <ac:chgData name="CLARA DI PIAZZA" userId="bd862384-123f-4ee2-aeda-536dfd36a613" providerId="ADAL" clId="{6CA08A79-03C1-4CC8-8F64-061ABB7FF175}" dt="2022-12-19T10:50:09.318" v="2459" actId="1076"/>
          <ac:picMkLst>
            <pc:docMk/>
            <pc:sldMk cId="88472946" sldId="450"/>
            <ac:picMk id="12" creationId="{869CCF73-7E3B-4299-F929-29294CFF6521}"/>
          </ac:picMkLst>
        </pc:picChg>
      </pc:sldChg>
      <pc:sldChg chg="addSp delSp modSp add del mod ord">
        <pc:chgData name="CLARA DI PIAZZA" userId="bd862384-123f-4ee2-aeda-536dfd36a613" providerId="ADAL" clId="{6CA08A79-03C1-4CC8-8F64-061ABB7FF175}" dt="2022-12-23T18:44:34.985" v="15342" actId="47"/>
        <pc:sldMkLst>
          <pc:docMk/>
          <pc:sldMk cId="3017859754" sldId="468"/>
        </pc:sldMkLst>
        <pc:spChg chg="add del mod">
          <ac:chgData name="CLARA DI PIAZZA" userId="bd862384-123f-4ee2-aeda-536dfd36a613" providerId="ADAL" clId="{6CA08A79-03C1-4CC8-8F64-061ABB7FF175}" dt="2022-12-19T11:35:00.578" v="2713" actId="478"/>
          <ac:spMkLst>
            <pc:docMk/>
            <pc:sldMk cId="3017859754" sldId="468"/>
            <ac:spMk id="6" creationId="{CE6C0110-A44A-AA78-4305-F9CA234688B1}"/>
          </ac:spMkLst>
        </pc:spChg>
        <pc:spChg chg="add del mod">
          <ac:chgData name="CLARA DI PIAZZA" userId="bd862384-123f-4ee2-aeda-536dfd36a613" providerId="ADAL" clId="{6CA08A79-03C1-4CC8-8F64-061ABB7FF175}" dt="2022-12-19T11:37:57.307" v="2718" actId="21"/>
          <ac:spMkLst>
            <pc:docMk/>
            <pc:sldMk cId="3017859754" sldId="468"/>
            <ac:spMk id="8" creationId="{F32CFC47-DA32-5CCE-C39C-535B2599A274}"/>
          </ac:spMkLst>
        </pc:spChg>
        <pc:spChg chg="mod">
          <ac:chgData name="CLARA DI PIAZZA" userId="bd862384-123f-4ee2-aeda-536dfd36a613" providerId="ADAL" clId="{6CA08A79-03C1-4CC8-8F64-061ABB7FF175}" dt="2022-12-15T17:32:17.762" v="2162" actId="1076"/>
          <ac:spMkLst>
            <pc:docMk/>
            <pc:sldMk cId="3017859754" sldId="468"/>
            <ac:spMk id="10" creationId="{B4526BB9-73A8-D936-FC66-162E42A1775F}"/>
          </ac:spMkLst>
        </pc:spChg>
        <pc:spChg chg="add mod">
          <ac:chgData name="CLARA DI PIAZZA" userId="bd862384-123f-4ee2-aeda-536dfd36a613" providerId="ADAL" clId="{6CA08A79-03C1-4CC8-8F64-061ABB7FF175}" dt="2022-12-19T17:08:27.508" v="5855" actId="1076"/>
          <ac:spMkLst>
            <pc:docMk/>
            <pc:sldMk cId="3017859754" sldId="468"/>
            <ac:spMk id="13" creationId="{C85DD78F-AAF0-5253-CF60-83563650EFE4}"/>
          </ac:spMkLst>
        </pc:spChg>
        <pc:spChg chg="mod">
          <ac:chgData name="CLARA DI PIAZZA" userId="bd862384-123f-4ee2-aeda-536dfd36a613" providerId="ADAL" clId="{6CA08A79-03C1-4CC8-8F64-061ABB7FF175}" dt="2022-12-15T14:59:44.845" v="361" actId="14100"/>
          <ac:spMkLst>
            <pc:docMk/>
            <pc:sldMk cId="3017859754" sldId="468"/>
            <ac:spMk id="18" creationId="{3CBA8437-34F2-8FF0-C5FC-5E0AC36DC603}"/>
          </ac:spMkLst>
        </pc:spChg>
        <pc:spChg chg="mod">
          <ac:chgData name="CLARA DI PIAZZA" userId="bd862384-123f-4ee2-aeda-536dfd36a613" providerId="ADAL" clId="{6CA08A79-03C1-4CC8-8F64-061ABB7FF175}" dt="2022-12-15T17:32:12.203" v="2161" actId="1076"/>
          <ac:spMkLst>
            <pc:docMk/>
            <pc:sldMk cId="3017859754" sldId="468"/>
            <ac:spMk id="43" creationId="{8918E93E-0669-229F-1891-3342DCFD896B}"/>
          </ac:spMkLst>
        </pc:spChg>
        <pc:spChg chg="mod">
          <ac:chgData name="CLARA DI PIAZZA" userId="bd862384-123f-4ee2-aeda-536dfd36a613" providerId="ADAL" clId="{6CA08A79-03C1-4CC8-8F64-061ABB7FF175}" dt="2022-12-15T17:40:37.917" v="2215" actId="555"/>
          <ac:spMkLst>
            <pc:docMk/>
            <pc:sldMk cId="3017859754" sldId="468"/>
            <ac:spMk id="45" creationId="{0290F3BB-3370-E175-B143-6786A04D6ACF}"/>
          </ac:spMkLst>
        </pc:spChg>
        <pc:spChg chg="mod">
          <ac:chgData name="CLARA DI PIAZZA" userId="bd862384-123f-4ee2-aeda-536dfd36a613" providerId="ADAL" clId="{6CA08A79-03C1-4CC8-8F64-061ABB7FF175}" dt="2022-12-15T17:40:37.917" v="2215" actId="555"/>
          <ac:spMkLst>
            <pc:docMk/>
            <pc:sldMk cId="3017859754" sldId="468"/>
            <ac:spMk id="47" creationId="{70B9D6B3-3961-7AB6-4461-DE1A549CB575}"/>
          </ac:spMkLst>
        </pc:spChg>
        <pc:spChg chg="mod">
          <ac:chgData name="CLARA DI PIAZZA" userId="bd862384-123f-4ee2-aeda-536dfd36a613" providerId="ADAL" clId="{6CA08A79-03C1-4CC8-8F64-061ABB7FF175}" dt="2022-12-15T17:40:32.927" v="2214" actId="554"/>
          <ac:spMkLst>
            <pc:docMk/>
            <pc:sldMk cId="3017859754" sldId="468"/>
            <ac:spMk id="49" creationId="{45EAACCA-DD0D-5C13-76A0-65E40B13390E}"/>
          </ac:spMkLst>
        </pc:spChg>
        <pc:spChg chg="mod">
          <ac:chgData name="CLARA DI PIAZZA" userId="bd862384-123f-4ee2-aeda-536dfd36a613" providerId="ADAL" clId="{6CA08A79-03C1-4CC8-8F64-061ABB7FF175}" dt="2022-12-15T17:40:32.927" v="2214" actId="554"/>
          <ac:spMkLst>
            <pc:docMk/>
            <pc:sldMk cId="3017859754" sldId="468"/>
            <ac:spMk id="51" creationId="{727B7ABD-FD4A-DC88-9774-56AB5E458853}"/>
          </ac:spMkLst>
        </pc:spChg>
        <pc:spChg chg="mod">
          <ac:chgData name="CLARA DI PIAZZA" userId="bd862384-123f-4ee2-aeda-536dfd36a613" providerId="ADAL" clId="{6CA08A79-03C1-4CC8-8F64-061ABB7FF175}" dt="2022-12-15T17:40:32.927" v="2214" actId="554"/>
          <ac:spMkLst>
            <pc:docMk/>
            <pc:sldMk cId="3017859754" sldId="468"/>
            <ac:spMk id="52" creationId="{994209C1-6660-165B-D33A-9BC0A1BC55D9}"/>
          </ac:spMkLst>
        </pc:spChg>
        <pc:grpChg chg="add mod">
          <ac:chgData name="CLARA DI PIAZZA" userId="bd862384-123f-4ee2-aeda-536dfd36a613" providerId="ADAL" clId="{6CA08A79-03C1-4CC8-8F64-061ABB7FF175}" dt="2022-12-19T12:32:48.224" v="5256" actId="1076"/>
          <ac:grpSpMkLst>
            <pc:docMk/>
            <pc:sldMk cId="3017859754" sldId="468"/>
            <ac:grpSpMk id="2" creationId="{E3C60A64-8310-EACD-5959-A64B8B713FA1}"/>
          </ac:grpSpMkLst>
        </pc:grpChg>
        <pc:grpChg chg="mod">
          <ac:chgData name="CLARA DI PIAZZA" userId="bd862384-123f-4ee2-aeda-536dfd36a613" providerId="ADAL" clId="{6CA08A79-03C1-4CC8-8F64-061ABB7FF175}" dt="2022-12-15T14:38:24.832" v="151" actId="164"/>
          <ac:grpSpMkLst>
            <pc:docMk/>
            <pc:sldMk cId="3017859754" sldId="468"/>
            <ac:grpSpMk id="35" creationId="{D244F174-9944-FC0E-08E9-5153B323E83A}"/>
          </ac:grpSpMkLst>
        </pc:grpChg>
        <pc:picChg chg="add mod">
          <ac:chgData name="CLARA DI PIAZZA" userId="bd862384-123f-4ee2-aeda-536dfd36a613" providerId="ADAL" clId="{6CA08A79-03C1-4CC8-8F64-061ABB7FF175}" dt="2022-12-20T10:19:31.450" v="6674" actId="14100"/>
          <ac:picMkLst>
            <pc:docMk/>
            <pc:sldMk cId="3017859754" sldId="468"/>
            <ac:picMk id="4" creationId="{A2D91AAA-CB44-23A6-6E88-A99F8BFD973C}"/>
          </ac:picMkLst>
        </pc:picChg>
        <pc:picChg chg="del mod">
          <ac:chgData name="CLARA DI PIAZZA" userId="bd862384-123f-4ee2-aeda-536dfd36a613" providerId="ADAL" clId="{6CA08A79-03C1-4CC8-8F64-061ABB7FF175}" dt="2022-12-19T10:33:50.724" v="2344" actId="478"/>
          <ac:picMkLst>
            <pc:docMk/>
            <pc:sldMk cId="3017859754" sldId="468"/>
            <ac:picMk id="41" creationId="{80F844E8-A0CA-8421-12EC-53CAC671C419}"/>
          </ac:picMkLst>
        </pc:picChg>
      </pc:sldChg>
      <pc:sldChg chg="addSp delSp modSp add del mod ord">
        <pc:chgData name="CLARA DI PIAZZA" userId="bd862384-123f-4ee2-aeda-536dfd36a613" providerId="ADAL" clId="{6CA08A79-03C1-4CC8-8F64-061ABB7FF175}" dt="2022-12-23T18:44:34.985" v="15342" actId="47"/>
        <pc:sldMkLst>
          <pc:docMk/>
          <pc:sldMk cId="1863373225" sldId="469"/>
        </pc:sldMkLst>
        <pc:spChg chg="mod">
          <ac:chgData name="CLARA DI PIAZZA" userId="bd862384-123f-4ee2-aeda-536dfd36a613" providerId="ADAL" clId="{6CA08A79-03C1-4CC8-8F64-061ABB7FF175}" dt="2022-12-15T17:37:09.814" v="2185" actId="1076"/>
          <ac:spMkLst>
            <pc:docMk/>
            <pc:sldMk cId="1863373225" sldId="469"/>
            <ac:spMk id="16" creationId="{CCE8730D-2F23-1EB0-41BF-EBC982B03BF2}"/>
          </ac:spMkLst>
        </pc:spChg>
        <pc:spChg chg="add mod">
          <ac:chgData name="CLARA DI PIAZZA" userId="bd862384-123f-4ee2-aeda-536dfd36a613" providerId="ADAL" clId="{6CA08A79-03C1-4CC8-8F64-061ABB7FF175}" dt="2022-12-19T12:18:28.081" v="4723" actId="20577"/>
          <ac:spMkLst>
            <pc:docMk/>
            <pc:sldMk cId="1863373225" sldId="469"/>
            <ac:spMk id="20" creationId="{8BA0AADC-EEDF-9806-90BC-7606B6F8ED19}"/>
          </ac:spMkLst>
        </pc:spChg>
        <pc:spChg chg="mod">
          <ac:chgData name="CLARA DI PIAZZA" userId="bd862384-123f-4ee2-aeda-536dfd36a613" providerId="ADAL" clId="{6CA08A79-03C1-4CC8-8F64-061ABB7FF175}" dt="2022-12-15T17:36:54.855" v="2183" actId="1076"/>
          <ac:spMkLst>
            <pc:docMk/>
            <pc:sldMk cId="1863373225" sldId="469"/>
            <ac:spMk id="24" creationId="{C15936C5-52F9-AFE7-DC7A-EF63919E5EB0}"/>
          </ac:spMkLst>
        </pc:spChg>
        <pc:spChg chg="mod">
          <ac:chgData name="CLARA DI PIAZZA" userId="bd862384-123f-4ee2-aeda-536dfd36a613" providerId="ADAL" clId="{6CA08A79-03C1-4CC8-8F64-061ABB7FF175}" dt="2022-12-15T17:37:25.305" v="2188" actId="1076"/>
          <ac:spMkLst>
            <pc:docMk/>
            <pc:sldMk cId="1863373225" sldId="469"/>
            <ac:spMk id="27" creationId="{118B7CFF-2265-D9FE-FDD2-BAC4EAFB78C8}"/>
          </ac:spMkLst>
        </pc:spChg>
        <pc:spChg chg="mod">
          <ac:chgData name="CLARA DI PIAZZA" userId="bd862384-123f-4ee2-aeda-536dfd36a613" providerId="ADAL" clId="{6CA08A79-03C1-4CC8-8F64-061ABB7FF175}" dt="2022-12-15T17:36:35.598" v="2178" actId="1076"/>
          <ac:spMkLst>
            <pc:docMk/>
            <pc:sldMk cId="1863373225" sldId="469"/>
            <ac:spMk id="31" creationId="{6B76DF88-8E60-5729-BDA8-34D2A03B8AC1}"/>
          </ac:spMkLst>
        </pc:spChg>
        <pc:spChg chg="mod">
          <ac:chgData name="CLARA DI PIAZZA" userId="bd862384-123f-4ee2-aeda-536dfd36a613" providerId="ADAL" clId="{6CA08A79-03C1-4CC8-8F64-061ABB7FF175}" dt="2022-12-15T16:41:14.415" v="1588" actId="164"/>
          <ac:spMkLst>
            <pc:docMk/>
            <pc:sldMk cId="1863373225" sldId="469"/>
            <ac:spMk id="37" creationId="{2A3BDA70-9151-60CA-CDE1-9CEE47541CCD}"/>
          </ac:spMkLst>
        </pc:spChg>
        <pc:spChg chg="mod">
          <ac:chgData name="CLARA DI PIAZZA" userId="bd862384-123f-4ee2-aeda-536dfd36a613" providerId="ADAL" clId="{6CA08A79-03C1-4CC8-8F64-061ABB7FF175}" dt="2022-12-15T16:40:35.781" v="1581" actId="164"/>
          <ac:spMkLst>
            <pc:docMk/>
            <pc:sldMk cId="1863373225" sldId="469"/>
            <ac:spMk id="39" creationId="{09484673-D818-1F8F-8514-C2F7466AC359}"/>
          </ac:spMkLst>
        </pc:spChg>
        <pc:spChg chg="mod">
          <ac:chgData name="CLARA DI PIAZZA" userId="bd862384-123f-4ee2-aeda-536dfd36a613" providerId="ADAL" clId="{6CA08A79-03C1-4CC8-8F64-061ABB7FF175}" dt="2022-12-15T17:44:15.135" v="2255" actId="1076"/>
          <ac:spMkLst>
            <pc:docMk/>
            <pc:sldMk cId="1863373225" sldId="469"/>
            <ac:spMk id="40" creationId="{5BF9C267-8521-C524-FE2D-9A01F497ACBE}"/>
          </ac:spMkLst>
        </pc:spChg>
        <pc:spChg chg="mod">
          <ac:chgData name="CLARA DI PIAZZA" userId="bd862384-123f-4ee2-aeda-536dfd36a613" providerId="ADAL" clId="{6CA08A79-03C1-4CC8-8F64-061ABB7FF175}" dt="2022-12-15T17:44:07.214" v="2254" actId="554"/>
          <ac:spMkLst>
            <pc:docMk/>
            <pc:sldMk cId="1863373225" sldId="469"/>
            <ac:spMk id="42" creationId="{AA9431E2-39D4-2541-2591-08883C56FEB6}"/>
          </ac:spMkLst>
        </pc:spChg>
        <pc:spChg chg="mod">
          <ac:chgData name="CLARA DI PIAZZA" userId="bd862384-123f-4ee2-aeda-536dfd36a613" providerId="ADAL" clId="{6CA08A79-03C1-4CC8-8F64-061ABB7FF175}" dt="2022-12-15T17:44:29.749" v="2257" actId="1076"/>
          <ac:spMkLst>
            <pc:docMk/>
            <pc:sldMk cId="1863373225" sldId="469"/>
            <ac:spMk id="43" creationId="{8918E93E-0669-229F-1891-3342DCFD896B}"/>
          </ac:spMkLst>
        </pc:spChg>
        <pc:spChg chg="mod">
          <ac:chgData name="CLARA DI PIAZZA" userId="bd862384-123f-4ee2-aeda-536dfd36a613" providerId="ADAL" clId="{6CA08A79-03C1-4CC8-8F64-061ABB7FF175}" dt="2022-12-15T17:44:19.741" v="2256" actId="554"/>
          <ac:spMkLst>
            <pc:docMk/>
            <pc:sldMk cId="1863373225" sldId="469"/>
            <ac:spMk id="44" creationId="{3F0C53C3-05FD-D708-AF0C-72FAA6868D7C}"/>
          </ac:spMkLst>
        </pc:spChg>
        <pc:spChg chg="mod">
          <ac:chgData name="CLARA DI PIAZZA" userId="bd862384-123f-4ee2-aeda-536dfd36a613" providerId="ADAL" clId="{6CA08A79-03C1-4CC8-8F64-061ABB7FF175}" dt="2022-12-15T16:40:18.297" v="1578" actId="164"/>
          <ac:spMkLst>
            <pc:docMk/>
            <pc:sldMk cId="1863373225" sldId="469"/>
            <ac:spMk id="45" creationId="{0290F3BB-3370-E175-B143-6786A04D6ACF}"/>
          </ac:spMkLst>
        </pc:spChg>
        <pc:spChg chg="mod">
          <ac:chgData name="CLARA DI PIAZZA" userId="bd862384-123f-4ee2-aeda-536dfd36a613" providerId="ADAL" clId="{6CA08A79-03C1-4CC8-8F64-061ABB7FF175}" dt="2022-12-15T17:44:07.214" v="2254" actId="554"/>
          <ac:spMkLst>
            <pc:docMk/>
            <pc:sldMk cId="1863373225" sldId="469"/>
            <ac:spMk id="46" creationId="{CC016497-40DB-58DC-CC24-90AA93AA14A0}"/>
          </ac:spMkLst>
        </pc:spChg>
        <pc:spChg chg="mod">
          <ac:chgData name="CLARA DI PIAZZA" userId="bd862384-123f-4ee2-aeda-536dfd36a613" providerId="ADAL" clId="{6CA08A79-03C1-4CC8-8F64-061ABB7FF175}" dt="2022-12-15T17:37:31.611" v="2190" actId="1076"/>
          <ac:spMkLst>
            <pc:docMk/>
            <pc:sldMk cId="1863373225" sldId="469"/>
            <ac:spMk id="50" creationId="{B2183922-061A-5E8C-626B-043F82C25E0B}"/>
          </ac:spMkLst>
        </pc:spChg>
        <pc:spChg chg="mod">
          <ac:chgData name="CLARA DI PIAZZA" userId="bd862384-123f-4ee2-aeda-536dfd36a613" providerId="ADAL" clId="{6CA08A79-03C1-4CC8-8F64-061ABB7FF175}" dt="2022-12-15T17:36:32.375" v="2177" actId="1076"/>
          <ac:spMkLst>
            <pc:docMk/>
            <pc:sldMk cId="1863373225" sldId="469"/>
            <ac:spMk id="52" creationId="{994209C1-6660-165B-D33A-9BC0A1BC55D9}"/>
          </ac:spMkLst>
        </pc:spChg>
        <pc:spChg chg="mod">
          <ac:chgData name="CLARA DI PIAZZA" userId="bd862384-123f-4ee2-aeda-536dfd36a613" providerId="ADAL" clId="{6CA08A79-03C1-4CC8-8F64-061ABB7FF175}" dt="2022-12-15T17:44:19.741" v="2256" actId="554"/>
          <ac:spMkLst>
            <pc:docMk/>
            <pc:sldMk cId="1863373225" sldId="469"/>
            <ac:spMk id="60" creationId="{BC367E38-B13B-8059-BAEA-E57391A2AA55}"/>
          </ac:spMkLst>
        </pc:spChg>
        <pc:spChg chg="mod">
          <ac:chgData name="CLARA DI PIAZZA" userId="bd862384-123f-4ee2-aeda-536dfd36a613" providerId="ADAL" clId="{6CA08A79-03C1-4CC8-8F64-061ABB7FF175}" dt="2022-12-15T17:36:29.662" v="2176" actId="1076"/>
          <ac:spMkLst>
            <pc:docMk/>
            <pc:sldMk cId="1863373225" sldId="469"/>
            <ac:spMk id="1077" creationId="{FDE6FCAF-AC92-E918-05A9-41CE99FF06C1}"/>
          </ac:spMkLst>
        </pc:spChg>
        <pc:grpChg chg="add mod">
          <ac:chgData name="CLARA DI PIAZZA" userId="bd862384-123f-4ee2-aeda-536dfd36a613" providerId="ADAL" clId="{6CA08A79-03C1-4CC8-8F64-061ABB7FF175}" dt="2022-12-15T16:40:35.781" v="1581" actId="164"/>
          <ac:grpSpMkLst>
            <pc:docMk/>
            <pc:sldMk cId="1863373225" sldId="469"/>
            <ac:grpSpMk id="3" creationId="{B371AFBF-F1AD-5821-D28A-850F6CE58CA7}"/>
          </ac:grpSpMkLst>
        </pc:grpChg>
        <pc:grpChg chg="add mod">
          <ac:chgData name="CLARA DI PIAZZA" userId="bd862384-123f-4ee2-aeda-536dfd36a613" providerId="ADAL" clId="{6CA08A79-03C1-4CC8-8F64-061ABB7FF175}" dt="2022-12-15T16:40:40.605" v="1582" actId="164"/>
          <ac:grpSpMkLst>
            <pc:docMk/>
            <pc:sldMk cId="1863373225" sldId="469"/>
            <ac:grpSpMk id="4" creationId="{E2E2290D-6DC0-2683-3A6E-80792321D60F}"/>
          </ac:grpSpMkLst>
        </pc:grpChg>
        <pc:grpChg chg="add mod">
          <ac:chgData name="CLARA DI PIAZZA" userId="bd862384-123f-4ee2-aeda-536dfd36a613" providerId="ADAL" clId="{6CA08A79-03C1-4CC8-8F64-061ABB7FF175}" dt="2022-12-15T16:41:03.922" v="1585" actId="164"/>
          <ac:grpSpMkLst>
            <pc:docMk/>
            <pc:sldMk cId="1863373225" sldId="469"/>
            <ac:grpSpMk id="6" creationId="{9BB9CB20-A0E0-E707-95C1-99CD8BFEB3D9}"/>
          </ac:grpSpMkLst>
        </pc:grpChg>
        <pc:grpChg chg="add mod">
          <ac:chgData name="CLARA DI PIAZZA" userId="bd862384-123f-4ee2-aeda-536dfd36a613" providerId="ADAL" clId="{6CA08A79-03C1-4CC8-8F64-061ABB7FF175}" dt="2022-12-15T16:41:14.415" v="1588" actId="164"/>
          <ac:grpSpMkLst>
            <pc:docMk/>
            <pc:sldMk cId="1863373225" sldId="469"/>
            <ac:grpSpMk id="8" creationId="{EF1847D1-6F69-6987-2264-CC7FCBCBCCA6}"/>
          </ac:grpSpMkLst>
        </pc:grpChg>
        <pc:grpChg chg="add mod ord">
          <ac:chgData name="CLARA DI PIAZZA" userId="bd862384-123f-4ee2-aeda-536dfd36a613" providerId="ADAL" clId="{6CA08A79-03C1-4CC8-8F64-061ABB7FF175}" dt="2022-12-20T10:16:50.380" v="6652" actId="1076"/>
          <ac:grpSpMkLst>
            <pc:docMk/>
            <pc:sldMk cId="1863373225" sldId="469"/>
            <ac:grpSpMk id="12" creationId="{4FF0B400-5300-4877-1F55-095D82F0EA2C}"/>
          </ac:grpSpMkLst>
        </pc:grpChg>
        <pc:grpChg chg="mod">
          <ac:chgData name="CLARA DI PIAZZA" userId="bd862384-123f-4ee2-aeda-536dfd36a613" providerId="ADAL" clId="{6CA08A79-03C1-4CC8-8F64-061ABB7FF175}" dt="2022-12-15T16:40:18.297" v="1578" actId="164"/>
          <ac:grpSpMkLst>
            <pc:docMk/>
            <pc:sldMk cId="1863373225" sldId="469"/>
            <ac:grpSpMk id="35" creationId="{D244F174-9944-FC0E-08E9-5153B323E83A}"/>
          </ac:grpSpMkLst>
        </pc:grpChg>
        <pc:picChg chg="del mod">
          <ac:chgData name="CLARA DI PIAZZA" userId="bd862384-123f-4ee2-aeda-536dfd36a613" providerId="ADAL" clId="{6CA08A79-03C1-4CC8-8F64-061ABB7FF175}" dt="2022-12-19T10:37:53.798" v="2378" actId="478"/>
          <ac:picMkLst>
            <pc:docMk/>
            <pc:sldMk cId="1863373225" sldId="469"/>
            <ac:picMk id="2" creationId="{A2895AAC-FE42-96E8-A54D-504CD6B93B23}"/>
          </ac:picMkLst>
        </pc:picChg>
        <pc:picChg chg="add del mod">
          <ac:chgData name="CLARA DI PIAZZA" userId="bd862384-123f-4ee2-aeda-536dfd36a613" providerId="ADAL" clId="{6CA08A79-03C1-4CC8-8F64-061ABB7FF175}" dt="2022-12-20T10:16:38.789" v="6649" actId="478"/>
          <ac:picMkLst>
            <pc:docMk/>
            <pc:sldMk cId="1863373225" sldId="469"/>
            <ac:picMk id="15" creationId="{7B40D619-88A0-AFA8-28C4-D8A1F5AFE843}"/>
          </ac:picMkLst>
        </pc:picChg>
        <pc:picChg chg="add del mod">
          <ac:chgData name="CLARA DI PIAZZA" userId="bd862384-123f-4ee2-aeda-536dfd36a613" providerId="ADAL" clId="{6CA08A79-03C1-4CC8-8F64-061ABB7FF175}" dt="2022-12-20T09:54:02.742" v="6464" actId="478"/>
          <ac:picMkLst>
            <pc:docMk/>
            <pc:sldMk cId="1863373225" sldId="469"/>
            <ac:picMk id="17" creationId="{403D2B46-CB36-2FF8-43B0-24B881196001}"/>
          </ac:picMkLst>
        </pc:picChg>
        <pc:picChg chg="add del mod">
          <ac:chgData name="CLARA DI PIAZZA" userId="bd862384-123f-4ee2-aeda-536dfd36a613" providerId="ADAL" clId="{6CA08A79-03C1-4CC8-8F64-061ABB7FF175}" dt="2022-12-20T10:16:03.016" v="6642" actId="478"/>
          <ac:picMkLst>
            <pc:docMk/>
            <pc:sldMk cId="1863373225" sldId="469"/>
            <ac:picMk id="23" creationId="{2E67B6E9-C8EA-6BB3-FACD-E5A773014147}"/>
          </ac:picMkLst>
        </pc:picChg>
        <pc:picChg chg="add mod">
          <ac:chgData name="CLARA DI PIAZZA" userId="bd862384-123f-4ee2-aeda-536dfd36a613" providerId="ADAL" clId="{6CA08A79-03C1-4CC8-8F64-061ABB7FF175}" dt="2022-12-20T10:16:39.211" v="6650"/>
          <ac:picMkLst>
            <pc:docMk/>
            <pc:sldMk cId="1863373225" sldId="469"/>
            <ac:picMk id="25" creationId="{4507931E-6462-2722-3169-03356062E468}"/>
          </ac:picMkLst>
        </pc:picChg>
        <pc:picChg chg="add del mod">
          <ac:chgData name="CLARA DI PIAZZA" userId="bd862384-123f-4ee2-aeda-536dfd36a613" providerId="ADAL" clId="{6CA08A79-03C1-4CC8-8F64-061ABB7FF175}" dt="2022-12-20T10:18:35.418" v="6665" actId="478"/>
          <ac:picMkLst>
            <pc:docMk/>
            <pc:sldMk cId="1863373225" sldId="469"/>
            <ac:picMk id="28" creationId="{87D6DA2D-A44F-48AE-C520-864C2172A0B2}"/>
          </ac:picMkLst>
        </pc:picChg>
        <pc:cxnChg chg="mod">
          <ac:chgData name="CLARA DI PIAZZA" userId="bd862384-123f-4ee2-aeda-536dfd36a613" providerId="ADAL" clId="{6CA08A79-03C1-4CC8-8F64-061ABB7FF175}" dt="2022-12-15T17:37:06.737" v="2184" actId="1076"/>
          <ac:cxnSpMkLst>
            <pc:docMk/>
            <pc:sldMk cId="1863373225" sldId="469"/>
            <ac:cxnSpMk id="13" creationId="{64CD5C40-3A7A-1D3F-ADA2-DB24485084E4}"/>
          </ac:cxnSpMkLst>
        </pc:cxnChg>
        <pc:cxnChg chg="mod">
          <ac:chgData name="CLARA DI PIAZZA" userId="bd862384-123f-4ee2-aeda-536dfd36a613" providerId="ADAL" clId="{6CA08A79-03C1-4CC8-8F64-061ABB7FF175}" dt="2022-12-15T17:37:18.924" v="2187" actId="1076"/>
          <ac:cxnSpMkLst>
            <pc:docMk/>
            <pc:sldMk cId="1863373225" sldId="469"/>
            <ac:cxnSpMk id="22" creationId="{1420B03F-A955-2FF2-8E9B-C394EE348B9D}"/>
          </ac:cxnSpMkLst>
        </pc:cxnChg>
        <pc:cxnChg chg="mod">
          <ac:chgData name="CLARA DI PIAZZA" userId="bd862384-123f-4ee2-aeda-536dfd36a613" providerId="ADAL" clId="{6CA08A79-03C1-4CC8-8F64-061ABB7FF175}" dt="2022-12-15T17:37:14.247" v="2186" actId="1076"/>
          <ac:cxnSpMkLst>
            <pc:docMk/>
            <pc:sldMk cId="1863373225" sldId="469"/>
            <ac:cxnSpMk id="29" creationId="{D64E3BDC-97ED-541E-0731-766FE01D4C3D}"/>
          </ac:cxnSpMkLst>
        </pc:cxnChg>
        <pc:cxnChg chg="mod">
          <ac:chgData name="CLARA DI PIAZZA" userId="bd862384-123f-4ee2-aeda-536dfd36a613" providerId="ADAL" clId="{6CA08A79-03C1-4CC8-8F64-061ABB7FF175}" dt="2022-12-15T17:37:27.739" v="2189" actId="1076"/>
          <ac:cxnSpMkLst>
            <pc:docMk/>
            <pc:sldMk cId="1863373225" sldId="469"/>
            <ac:cxnSpMk id="55" creationId="{D36E69C1-3B47-B36A-2A28-059D856C0B15}"/>
          </ac:cxnSpMkLst>
        </pc:cxnChg>
      </pc:sldChg>
      <pc:sldChg chg="modSp mod ord">
        <pc:chgData name="CLARA DI PIAZZA" userId="bd862384-123f-4ee2-aeda-536dfd36a613" providerId="ADAL" clId="{6CA08A79-03C1-4CC8-8F64-061ABB7FF175}" dt="2023-01-21T23:41:54.787" v="27428"/>
        <pc:sldMkLst>
          <pc:docMk/>
          <pc:sldMk cId="3370837655" sldId="477"/>
        </pc:sldMkLst>
        <pc:graphicFrameChg chg="mod modGraphic">
          <ac:chgData name="CLARA DI PIAZZA" userId="bd862384-123f-4ee2-aeda-536dfd36a613" providerId="ADAL" clId="{6CA08A79-03C1-4CC8-8F64-061ABB7FF175}" dt="2022-12-30T09:30:13.183" v="16097" actId="12788"/>
          <ac:graphicFrameMkLst>
            <pc:docMk/>
            <pc:sldMk cId="3370837655" sldId="477"/>
            <ac:graphicFrameMk id="4" creationId="{1AC09B17-5446-8582-4983-03A2972D5B7B}"/>
          </ac:graphicFrameMkLst>
        </pc:graphicFrameChg>
      </pc:sldChg>
      <pc:sldChg chg="modSp mod ord">
        <pc:chgData name="CLARA DI PIAZZA" userId="bd862384-123f-4ee2-aeda-536dfd36a613" providerId="ADAL" clId="{6CA08A79-03C1-4CC8-8F64-061ABB7FF175}" dt="2023-01-21T23:41:54.787" v="27428"/>
        <pc:sldMkLst>
          <pc:docMk/>
          <pc:sldMk cId="200615594" sldId="478"/>
        </pc:sldMkLst>
        <pc:graphicFrameChg chg="mod modGraphic">
          <ac:chgData name="CLARA DI PIAZZA" userId="bd862384-123f-4ee2-aeda-536dfd36a613" providerId="ADAL" clId="{6CA08A79-03C1-4CC8-8F64-061ABB7FF175}" dt="2022-12-30T09:29:54.870" v="16094" actId="12788"/>
          <ac:graphicFrameMkLst>
            <pc:docMk/>
            <pc:sldMk cId="200615594" sldId="478"/>
            <ac:graphicFrameMk id="4" creationId="{4C4D00D7-7377-748A-1B55-F05316F42585}"/>
          </ac:graphicFrameMkLst>
        </pc:graphicFrameChg>
      </pc:sldChg>
      <pc:sldChg chg="addSp delSp modSp del mod">
        <pc:chgData name="CLARA DI PIAZZA" userId="bd862384-123f-4ee2-aeda-536dfd36a613" providerId="ADAL" clId="{6CA08A79-03C1-4CC8-8F64-061ABB7FF175}" dt="2023-01-10T13:34:26.394" v="16194" actId="47"/>
        <pc:sldMkLst>
          <pc:docMk/>
          <pc:sldMk cId="18408629" sldId="479"/>
        </pc:sldMkLst>
        <pc:spChg chg="mod">
          <ac:chgData name="CLARA DI PIAZZA" userId="bd862384-123f-4ee2-aeda-536dfd36a613" providerId="ADAL" clId="{6CA08A79-03C1-4CC8-8F64-061ABB7FF175}" dt="2022-12-19T17:06:31.081" v="5845" actId="164"/>
          <ac:spMkLst>
            <pc:docMk/>
            <pc:sldMk cId="18408629" sldId="479"/>
            <ac:spMk id="4" creationId="{B49D0031-C27A-8907-E58A-EF92FF24732D}"/>
          </ac:spMkLst>
        </pc:spChg>
        <pc:spChg chg="mod">
          <ac:chgData name="CLARA DI PIAZZA" userId="bd862384-123f-4ee2-aeda-536dfd36a613" providerId="ADAL" clId="{6CA08A79-03C1-4CC8-8F64-061ABB7FF175}" dt="2022-12-19T17:06:31.081" v="5845" actId="164"/>
          <ac:spMkLst>
            <pc:docMk/>
            <pc:sldMk cId="18408629" sldId="479"/>
            <ac:spMk id="6" creationId="{7B3DFB02-027C-0068-A318-567342BBBB37}"/>
          </ac:spMkLst>
        </pc:spChg>
        <pc:spChg chg="mod">
          <ac:chgData name="CLARA DI PIAZZA" userId="bd862384-123f-4ee2-aeda-536dfd36a613" providerId="ADAL" clId="{6CA08A79-03C1-4CC8-8F64-061ABB7FF175}" dt="2022-12-19T17:06:31.081" v="5845" actId="164"/>
          <ac:spMkLst>
            <pc:docMk/>
            <pc:sldMk cId="18408629" sldId="479"/>
            <ac:spMk id="7" creationId="{D8B3B496-88F2-51AC-9202-9A77B0B527CD}"/>
          </ac:spMkLst>
        </pc:spChg>
        <pc:spChg chg="mod">
          <ac:chgData name="CLARA DI PIAZZA" userId="bd862384-123f-4ee2-aeda-536dfd36a613" providerId="ADAL" clId="{6CA08A79-03C1-4CC8-8F64-061ABB7FF175}" dt="2022-12-19T17:06:31.081" v="5845" actId="164"/>
          <ac:spMkLst>
            <pc:docMk/>
            <pc:sldMk cId="18408629" sldId="479"/>
            <ac:spMk id="8" creationId="{BB146C31-403E-BD31-13D3-3D44B536CB58}"/>
          </ac:spMkLst>
        </pc:spChg>
        <pc:spChg chg="mod">
          <ac:chgData name="CLARA DI PIAZZA" userId="bd862384-123f-4ee2-aeda-536dfd36a613" providerId="ADAL" clId="{6CA08A79-03C1-4CC8-8F64-061ABB7FF175}" dt="2022-12-19T17:06:31.081" v="5845" actId="164"/>
          <ac:spMkLst>
            <pc:docMk/>
            <pc:sldMk cId="18408629" sldId="479"/>
            <ac:spMk id="9" creationId="{C2A0C71D-6524-669E-FD0C-FA2900FA9522}"/>
          </ac:spMkLst>
        </pc:spChg>
        <pc:spChg chg="mod">
          <ac:chgData name="CLARA DI PIAZZA" userId="bd862384-123f-4ee2-aeda-536dfd36a613" providerId="ADAL" clId="{6CA08A79-03C1-4CC8-8F64-061ABB7FF175}" dt="2022-12-19T17:06:31.081" v="5845" actId="164"/>
          <ac:spMkLst>
            <pc:docMk/>
            <pc:sldMk cId="18408629" sldId="479"/>
            <ac:spMk id="12" creationId="{709BBC6B-6DF7-6B1C-DC99-A6C072046678}"/>
          </ac:spMkLst>
        </pc:spChg>
        <pc:spChg chg="mod">
          <ac:chgData name="CLARA DI PIAZZA" userId="bd862384-123f-4ee2-aeda-536dfd36a613" providerId="ADAL" clId="{6CA08A79-03C1-4CC8-8F64-061ABB7FF175}" dt="2022-12-19T17:06:31.081" v="5845" actId="164"/>
          <ac:spMkLst>
            <pc:docMk/>
            <pc:sldMk cId="18408629" sldId="479"/>
            <ac:spMk id="14" creationId="{0E9876EE-2671-23BE-8FD5-7A4864D7134A}"/>
          </ac:spMkLst>
        </pc:spChg>
        <pc:spChg chg="mod">
          <ac:chgData name="CLARA DI PIAZZA" userId="bd862384-123f-4ee2-aeda-536dfd36a613" providerId="ADAL" clId="{6CA08A79-03C1-4CC8-8F64-061ABB7FF175}" dt="2022-12-19T17:06:31.081" v="5845" actId="164"/>
          <ac:spMkLst>
            <pc:docMk/>
            <pc:sldMk cId="18408629" sldId="479"/>
            <ac:spMk id="15" creationId="{54A68B2B-066D-6288-0833-0AC2B6D84FCC}"/>
          </ac:spMkLst>
        </pc:spChg>
        <pc:spChg chg="mod">
          <ac:chgData name="CLARA DI PIAZZA" userId="bd862384-123f-4ee2-aeda-536dfd36a613" providerId="ADAL" clId="{6CA08A79-03C1-4CC8-8F64-061ABB7FF175}" dt="2022-12-19T17:06:31.081" v="5845" actId="164"/>
          <ac:spMkLst>
            <pc:docMk/>
            <pc:sldMk cId="18408629" sldId="479"/>
            <ac:spMk id="16" creationId="{41E4C13F-74B0-850B-A98D-8817F4FB162B}"/>
          </ac:spMkLst>
        </pc:spChg>
        <pc:spChg chg="mod">
          <ac:chgData name="CLARA DI PIAZZA" userId="bd862384-123f-4ee2-aeda-536dfd36a613" providerId="ADAL" clId="{6CA08A79-03C1-4CC8-8F64-061ABB7FF175}" dt="2022-12-19T17:06:31.081" v="5845" actId="164"/>
          <ac:spMkLst>
            <pc:docMk/>
            <pc:sldMk cId="18408629" sldId="479"/>
            <ac:spMk id="17" creationId="{9D33C938-EAAD-3083-0573-F606FE275789}"/>
          </ac:spMkLst>
        </pc:spChg>
        <pc:spChg chg="mod">
          <ac:chgData name="CLARA DI PIAZZA" userId="bd862384-123f-4ee2-aeda-536dfd36a613" providerId="ADAL" clId="{6CA08A79-03C1-4CC8-8F64-061ABB7FF175}" dt="2022-12-19T17:06:31.081" v="5845" actId="164"/>
          <ac:spMkLst>
            <pc:docMk/>
            <pc:sldMk cId="18408629" sldId="479"/>
            <ac:spMk id="18" creationId="{B8502D84-8F50-8F5A-77C4-BD578E01CAAE}"/>
          </ac:spMkLst>
        </pc:spChg>
        <pc:spChg chg="mod">
          <ac:chgData name="CLARA DI PIAZZA" userId="bd862384-123f-4ee2-aeda-536dfd36a613" providerId="ADAL" clId="{6CA08A79-03C1-4CC8-8F64-061ABB7FF175}" dt="2022-12-19T17:06:31.081" v="5845" actId="164"/>
          <ac:spMkLst>
            <pc:docMk/>
            <pc:sldMk cId="18408629" sldId="479"/>
            <ac:spMk id="22" creationId="{58D87A11-85B5-E59F-3AF6-35F1FFA486A0}"/>
          </ac:spMkLst>
        </pc:spChg>
        <pc:spChg chg="mod">
          <ac:chgData name="CLARA DI PIAZZA" userId="bd862384-123f-4ee2-aeda-536dfd36a613" providerId="ADAL" clId="{6CA08A79-03C1-4CC8-8F64-061ABB7FF175}" dt="2022-12-19T17:06:31.081" v="5845" actId="164"/>
          <ac:spMkLst>
            <pc:docMk/>
            <pc:sldMk cId="18408629" sldId="479"/>
            <ac:spMk id="26" creationId="{6781B58D-3C40-2F1F-CDCE-DBDF8669C7D8}"/>
          </ac:spMkLst>
        </pc:spChg>
        <pc:spChg chg="mod">
          <ac:chgData name="CLARA DI PIAZZA" userId="bd862384-123f-4ee2-aeda-536dfd36a613" providerId="ADAL" clId="{6CA08A79-03C1-4CC8-8F64-061ABB7FF175}" dt="2022-12-19T17:06:31.081" v="5845" actId="164"/>
          <ac:spMkLst>
            <pc:docMk/>
            <pc:sldMk cId="18408629" sldId="479"/>
            <ac:spMk id="38" creationId="{BC6C39BE-330B-15A7-F558-3741798CD9FA}"/>
          </ac:spMkLst>
        </pc:spChg>
        <pc:spChg chg="mod">
          <ac:chgData name="CLARA DI PIAZZA" userId="bd862384-123f-4ee2-aeda-536dfd36a613" providerId="ADAL" clId="{6CA08A79-03C1-4CC8-8F64-061ABB7FF175}" dt="2022-12-19T17:06:31.081" v="5845" actId="164"/>
          <ac:spMkLst>
            <pc:docMk/>
            <pc:sldMk cId="18408629" sldId="479"/>
            <ac:spMk id="45" creationId="{AD280323-834B-217C-C617-D7F4282C839E}"/>
          </ac:spMkLst>
        </pc:spChg>
        <pc:spChg chg="mod">
          <ac:chgData name="CLARA DI PIAZZA" userId="bd862384-123f-4ee2-aeda-536dfd36a613" providerId="ADAL" clId="{6CA08A79-03C1-4CC8-8F64-061ABB7FF175}" dt="2022-12-19T17:06:31.081" v="5845" actId="164"/>
          <ac:spMkLst>
            <pc:docMk/>
            <pc:sldMk cId="18408629" sldId="479"/>
            <ac:spMk id="46" creationId="{48C6AE00-079D-98DB-991C-661CE03C1CB8}"/>
          </ac:spMkLst>
        </pc:spChg>
        <pc:spChg chg="mod">
          <ac:chgData name="CLARA DI PIAZZA" userId="bd862384-123f-4ee2-aeda-536dfd36a613" providerId="ADAL" clId="{6CA08A79-03C1-4CC8-8F64-061ABB7FF175}" dt="2022-12-19T17:06:31.081" v="5845" actId="164"/>
          <ac:spMkLst>
            <pc:docMk/>
            <pc:sldMk cId="18408629" sldId="479"/>
            <ac:spMk id="49" creationId="{776C3025-E308-3850-79D7-4D8F46EE717F}"/>
          </ac:spMkLst>
        </pc:spChg>
        <pc:spChg chg="mod">
          <ac:chgData name="CLARA DI PIAZZA" userId="bd862384-123f-4ee2-aeda-536dfd36a613" providerId="ADAL" clId="{6CA08A79-03C1-4CC8-8F64-061ABB7FF175}" dt="2022-12-19T17:06:31.081" v="5845" actId="164"/>
          <ac:spMkLst>
            <pc:docMk/>
            <pc:sldMk cId="18408629" sldId="479"/>
            <ac:spMk id="51" creationId="{4829F843-CA22-97D0-A621-03CC9AD79525}"/>
          </ac:spMkLst>
        </pc:spChg>
        <pc:spChg chg="mod">
          <ac:chgData name="CLARA DI PIAZZA" userId="bd862384-123f-4ee2-aeda-536dfd36a613" providerId="ADAL" clId="{6CA08A79-03C1-4CC8-8F64-061ABB7FF175}" dt="2022-12-19T17:06:31.081" v="5845" actId="164"/>
          <ac:spMkLst>
            <pc:docMk/>
            <pc:sldMk cId="18408629" sldId="479"/>
            <ac:spMk id="53" creationId="{F0130881-C135-EF15-5326-89E261420467}"/>
          </ac:spMkLst>
        </pc:spChg>
        <pc:spChg chg="mod">
          <ac:chgData name="CLARA DI PIAZZA" userId="bd862384-123f-4ee2-aeda-536dfd36a613" providerId="ADAL" clId="{6CA08A79-03C1-4CC8-8F64-061ABB7FF175}" dt="2022-12-19T17:06:31.081" v="5845" actId="164"/>
          <ac:spMkLst>
            <pc:docMk/>
            <pc:sldMk cId="18408629" sldId="479"/>
            <ac:spMk id="60" creationId="{1B0913AB-4B0C-A3D6-FA55-3AAED7AE9646}"/>
          </ac:spMkLst>
        </pc:spChg>
        <pc:spChg chg="mod">
          <ac:chgData name="CLARA DI PIAZZA" userId="bd862384-123f-4ee2-aeda-536dfd36a613" providerId="ADAL" clId="{6CA08A79-03C1-4CC8-8F64-061ABB7FF175}" dt="2022-12-19T17:06:31.081" v="5845" actId="164"/>
          <ac:spMkLst>
            <pc:docMk/>
            <pc:sldMk cId="18408629" sldId="479"/>
            <ac:spMk id="63" creationId="{76CADCE7-24D4-E2E7-A5A2-F77E49F9A18E}"/>
          </ac:spMkLst>
        </pc:spChg>
        <pc:spChg chg="mod">
          <ac:chgData name="CLARA DI PIAZZA" userId="bd862384-123f-4ee2-aeda-536dfd36a613" providerId="ADAL" clId="{6CA08A79-03C1-4CC8-8F64-061ABB7FF175}" dt="2022-12-19T17:06:31.081" v="5845" actId="164"/>
          <ac:spMkLst>
            <pc:docMk/>
            <pc:sldMk cId="18408629" sldId="479"/>
            <ac:spMk id="68" creationId="{0D5400C5-B230-79DB-A6E8-F7D92FB0B82A}"/>
          </ac:spMkLst>
        </pc:spChg>
        <pc:spChg chg="mod">
          <ac:chgData name="CLARA DI PIAZZA" userId="bd862384-123f-4ee2-aeda-536dfd36a613" providerId="ADAL" clId="{6CA08A79-03C1-4CC8-8F64-061ABB7FF175}" dt="2022-12-19T17:06:31.081" v="5845" actId="164"/>
          <ac:spMkLst>
            <pc:docMk/>
            <pc:sldMk cId="18408629" sldId="479"/>
            <ac:spMk id="69" creationId="{B41FE829-F57B-DA86-B5E0-E9EE41800539}"/>
          </ac:spMkLst>
        </pc:spChg>
        <pc:spChg chg="mod">
          <ac:chgData name="CLARA DI PIAZZA" userId="bd862384-123f-4ee2-aeda-536dfd36a613" providerId="ADAL" clId="{6CA08A79-03C1-4CC8-8F64-061ABB7FF175}" dt="2022-12-19T17:06:31.081" v="5845" actId="164"/>
          <ac:spMkLst>
            <pc:docMk/>
            <pc:sldMk cId="18408629" sldId="479"/>
            <ac:spMk id="73" creationId="{50252402-359A-78A8-B627-8B824B088CDF}"/>
          </ac:spMkLst>
        </pc:spChg>
        <pc:spChg chg="mod">
          <ac:chgData name="CLARA DI PIAZZA" userId="bd862384-123f-4ee2-aeda-536dfd36a613" providerId="ADAL" clId="{6CA08A79-03C1-4CC8-8F64-061ABB7FF175}" dt="2022-12-19T17:06:31.081" v="5845" actId="164"/>
          <ac:spMkLst>
            <pc:docMk/>
            <pc:sldMk cId="18408629" sldId="479"/>
            <ac:spMk id="81" creationId="{6EACC0AD-3F7B-0195-7675-EAC572DB21C5}"/>
          </ac:spMkLst>
        </pc:spChg>
        <pc:spChg chg="mod">
          <ac:chgData name="CLARA DI PIAZZA" userId="bd862384-123f-4ee2-aeda-536dfd36a613" providerId="ADAL" clId="{6CA08A79-03C1-4CC8-8F64-061ABB7FF175}" dt="2022-12-19T17:06:31.081" v="5845" actId="164"/>
          <ac:spMkLst>
            <pc:docMk/>
            <pc:sldMk cId="18408629" sldId="479"/>
            <ac:spMk id="84" creationId="{A3B5CF18-3CF6-EA4B-16F5-5449545F6335}"/>
          </ac:spMkLst>
        </pc:spChg>
        <pc:spChg chg="mod">
          <ac:chgData name="CLARA DI PIAZZA" userId="bd862384-123f-4ee2-aeda-536dfd36a613" providerId="ADAL" clId="{6CA08A79-03C1-4CC8-8F64-061ABB7FF175}" dt="2022-12-19T17:06:31.081" v="5845" actId="164"/>
          <ac:spMkLst>
            <pc:docMk/>
            <pc:sldMk cId="18408629" sldId="479"/>
            <ac:spMk id="90" creationId="{2D2DDB05-034D-4927-A7AD-D4A295345558}"/>
          </ac:spMkLst>
        </pc:spChg>
        <pc:spChg chg="mod">
          <ac:chgData name="CLARA DI PIAZZA" userId="bd862384-123f-4ee2-aeda-536dfd36a613" providerId="ADAL" clId="{6CA08A79-03C1-4CC8-8F64-061ABB7FF175}" dt="2022-12-19T17:06:31.081" v="5845" actId="164"/>
          <ac:spMkLst>
            <pc:docMk/>
            <pc:sldMk cId="18408629" sldId="479"/>
            <ac:spMk id="93" creationId="{73C6CB48-61FA-EF76-DFB7-1DEA76032685}"/>
          </ac:spMkLst>
        </pc:spChg>
        <pc:spChg chg="mod">
          <ac:chgData name="CLARA DI PIAZZA" userId="bd862384-123f-4ee2-aeda-536dfd36a613" providerId="ADAL" clId="{6CA08A79-03C1-4CC8-8F64-061ABB7FF175}" dt="2022-12-19T17:06:31.081" v="5845" actId="164"/>
          <ac:spMkLst>
            <pc:docMk/>
            <pc:sldMk cId="18408629" sldId="479"/>
            <ac:spMk id="101" creationId="{4787D6D6-D830-0E17-1A4A-7A84B3C56BB7}"/>
          </ac:spMkLst>
        </pc:spChg>
        <pc:spChg chg="mod">
          <ac:chgData name="CLARA DI PIAZZA" userId="bd862384-123f-4ee2-aeda-536dfd36a613" providerId="ADAL" clId="{6CA08A79-03C1-4CC8-8F64-061ABB7FF175}" dt="2022-12-19T17:06:31.081" v="5845" actId="164"/>
          <ac:spMkLst>
            <pc:docMk/>
            <pc:sldMk cId="18408629" sldId="479"/>
            <ac:spMk id="147" creationId="{06949A20-C8E1-6C1B-59A1-52255BBE8B91}"/>
          </ac:spMkLst>
        </pc:spChg>
        <pc:grpChg chg="add mod">
          <ac:chgData name="CLARA DI PIAZZA" userId="bd862384-123f-4ee2-aeda-536dfd36a613" providerId="ADAL" clId="{6CA08A79-03C1-4CC8-8F64-061ABB7FF175}" dt="2022-12-19T17:06:38.007" v="5846" actId="1076"/>
          <ac:grpSpMkLst>
            <pc:docMk/>
            <pc:sldMk cId="18408629" sldId="479"/>
            <ac:grpSpMk id="10" creationId="{E0F9E1EE-CB2D-24AE-D33A-E913665E73DE}"/>
          </ac:grpSpMkLst>
        </pc:grpChg>
        <pc:picChg chg="add del">
          <ac:chgData name="CLARA DI PIAZZA" userId="bd862384-123f-4ee2-aeda-536dfd36a613" providerId="ADAL" clId="{6CA08A79-03C1-4CC8-8F64-061ABB7FF175}" dt="2022-12-30T09:24:06.635" v="16072"/>
          <ac:picMkLst>
            <pc:docMk/>
            <pc:sldMk cId="18408629" sldId="479"/>
            <ac:picMk id="13" creationId="{EB8AB999-3CDC-E0EE-DC00-E7BAB4CB5976}"/>
          </ac:picMkLst>
        </pc:picChg>
        <pc:cxnChg chg="mod">
          <ac:chgData name="CLARA DI PIAZZA" userId="bd862384-123f-4ee2-aeda-536dfd36a613" providerId="ADAL" clId="{6CA08A79-03C1-4CC8-8F64-061ABB7FF175}" dt="2022-12-19T17:06:31.081" v="5845" actId="164"/>
          <ac:cxnSpMkLst>
            <pc:docMk/>
            <pc:sldMk cId="18408629" sldId="479"/>
            <ac:cxnSpMk id="2" creationId="{9D0194DE-2C08-F14D-E888-00360DB03F3D}"/>
          </ac:cxnSpMkLst>
        </pc:cxnChg>
        <pc:cxnChg chg="mod">
          <ac:chgData name="CLARA DI PIAZZA" userId="bd862384-123f-4ee2-aeda-536dfd36a613" providerId="ADAL" clId="{6CA08A79-03C1-4CC8-8F64-061ABB7FF175}" dt="2022-12-19T17:06:31.081" v="5845" actId="164"/>
          <ac:cxnSpMkLst>
            <pc:docMk/>
            <pc:sldMk cId="18408629" sldId="479"/>
            <ac:cxnSpMk id="5" creationId="{0D3FD418-4906-8BF3-6B78-97FEA27E3EF3}"/>
          </ac:cxnSpMkLst>
        </pc:cxnChg>
        <pc:cxnChg chg="mod">
          <ac:chgData name="CLARA DI PIAZZA" userId="bd862384-123f-4ee2-aeda-536dfd36a613" providerId="ADAL" clId="{6CA08A79-03C1-4CC8-8F64-061ABB7FF175}" dt="2022-12-19T17:06:31.081" v="5845" actId="164"/>
          <ac:cxnSpMkLst>
            <pc:docMk/>
            <pc:sldMk cId="18408629" sldId="479"/>
            <ac:cxnSpMk id="11" creationId="{3C04CFC3-622B-6ED6-933F-C42127E3AE1C}"/>
          </ac:cxnSpMkLst>
        </pc:cxnChg>
        <pc:cxnChg chg="mod">
          <ac:chgData name="CLARA DI PIAZZA" userId="bd862384-123f-4ee2-aeda-536dfd36a613" providerId="ADAL" clId="{6CA08A79-03C1-4CC8-8F64-061ABB7FF175}" dt="2022-12-19T17:06:31.081" v="5845" actId="164"/>
          <ac:cxnSpMkLst>
            <pc:docMk/>
            <pc:sldMk cId="18408629" sldId="479"/>
            <ac:cxnSpMk id="19" creationId="{9296AD8B-0BD7-15DD-B468-B1A4708E2E72}"/>
          </ac:cxnSpMkLst>
        </pc:cxnChg>
        <pc:cxnChg chg="mod">
          <ac:chgData name="CLARA DI PIAZZA" userId="bd862384-123f-4ee2-aeda-536dfd36a613" providerId="ADAL" clId="{6CA08A79-03C1-4CC8-8F64-061ABB7FF175}" dt="2022-12-19T17:06:31.081" v="5845" actId="164"/>
          <ac:cxnSpMkLst>
            <pc:docMk/>
            <pc:sldMk cId="18408629" sldId="479"/>
            <ac:cxnSpMk id="20" creationId="{B383B2DE-D1DE-31E7-C000-584D11AA9BD7}"/>
          </ac:cxnSpMkLst>
        </pc:cxnChg>
        <pc:cxnChg chg="mod">
          <ac:chgData name="CLARA DI PIAZZA" userId="bd862384-123f-4ee2-aeda-536dfd36a613" providerId="ADAL" clId="{6CA08A79-03C1-4CC8-8F64-061ABB7FF175}" dt="2022-12-19T17:06:31.081" v="5845" actId="164"/>
          <ac:cxnSpMkLst>
            <pc:docMk/>
            <pc:sldMk cId="18408629" sldId="479"/>
            <ac:cxnSpMk id="21" creationId="{F101FCC8-DB42-898C-8C7E-464A81D5BDC8}"/>
          </ac:cxnSpMkLst>
        </pc:cxnChg>
        <pc:cxnChg chg="mod">
          <ac:chgData name="CLARA DI PIAZZA" userId="bd862384-123f-4ee2-aeda-536dfd36a613" providerId="ADAL" clId="{6CA08A79-03C1-4CC8-8F64-061ABB7FF175}" dt="2022-12-19T17:06:31.081" v="5845" actId="164"/>
          <ac:cxnSpMkLst>
            <pc:docMk/>
            <pc:sldMk cId="18408629" sldId="479"/>
            <ac:cxnSpMk id="37" creationId="{C0348FAC-B36F-23DC-B1A6-89B4DE252504}"/>
          </ac:cxnSpMkLst>
        </pc:cxnChg>
        <pc:cxnChg chg="mod">
          <ac:chgData name="CLARA DI PIAZZA" userId="bd862384-123f-4ee2-aeda-536dfd36a613" providerId="ADAL" clId="{6CA08A79-03C1-4CC8-8F64-061ABB7FF175}" dt="2022-12-19T17:06:31.081" v="5845" actId="164"/>
          <ac:cxnSpMkLst>
            <pc:docMk/>
            <pc:sldMk cId="18408629" sldId="479"/>
            <ac:cxnSpMk id="39" creationId="{B397DE67-0A7E-6819-F7C3-81F4B750D10A}"/>
          </ac:cxnSpMkLst>
        </pc:cxnChg>
        <pc:cxnChg chg="mod">
          <ac:chgData name="CLARA DI PIAZZA" userId="bd862384-123f-4ee2-aeda-536dfd36a613" providerId="ADAL" clId="{6CA08A79-03C1-4CC8-8F64-061ABB7FF175}" dt="2022-12-19T17:06:31.081" v="5845" actId="164"/>
          <ac:cxnSpMkLst>
            <pc:docMk/>
            <pc:sldMk cId="18408629" sldId="479"/>
            <ac:cxnSpMk id="44" creationId="{2A2B91EF-1915-3DB3-C0D8-A8C0880D91D2}"/>
          </ac:cxnSpMkLst>
        </pc:cxnChg>
        <pc:cxnChg chg="mod">
          <ac:chgData name="CLARA DI PIAZZA" userId="bd862384-123f-4ee2-aeda-536dfd36a613" providerId="ADAL" clId="{6CA08A79-03C1-4CC8-8F64-061ABB7FF175}" dt="2022-12-19T17:06:31.081" v="5845" actId="164"/>
          <ac:cxnSpMkLst>
            <pc:docMk/>
            <pc:sldMk cId="18408629" sldId="479"/>
            <ac:cxnSpMk id="48" creationId="{721D1219-2BA4-6FDB-1E37-33EC8F9177D4}"/>
          </ac:cxnSpMkLst>
        </pc:cxnChg>
        <pc:cxnChg chg="mod">
          <ac:chgData name="CLARA DI PIAZZA" userId="bd862384-123f-4ee2-aeda-536dfd36a613" providerId="ADAL" clId="{6CA08A79-03C1-4CC8-8F64-061ABB7FF175}" dt="2022-12-19T17:06:31.081" v="5845" actId="164"/>
          <ac:cxnSpMkLst>
            <pc:docMk/>
            <pc:sldMk cId="18408629" sldId="479"/>
            <ac:cxnSpMk id="52" creationId="{4ADB29BB-4017-510C-C145-3367E3013F95}"/>
          </ac:cxnSpMkLst>
        </pc:cxnChg>
        <pc:cxnChg chg="mod">
          <ac:chgData name="CLARA DI PIAZZA" userId="bd862384-123f-4ee2-aeda-536dfd36a613" providerId="ADAL" clId="{6CA08A79-03C1-4CC8-8F64-061ABB7FF175}" dt="2022-12-19T17:06:31.081" v="5845" actId="164"/>
          <ac:cxnSpMkLst>
            <pc:docMk/>
            <pc:sldMk cId="18408629" sldId="479"/>
            <ac:cxnSpMk id="54" creationId="{4B9762D9-1E7B-262C-D1DD-6127B24D2EE1}"/>
          </ac:cxnSpMkLst>
        </pc:cxnChg>
        <pc:cxnChg chg="mod">
          <ac:chgData name="CLARA DI PIAZZA" userId="bd862384-123f-4ee2-aeda-536dfd36a613" providerId="ADAL" clId="{6CA08A79-03C1-4CC8-8F64-061ABB7FF175}" dt="2022-12-19T17:06:31.081" v="5845" actId="164"/>
          <ac:cxnSpMkLst>
            <pc:docMk/>
            <pc:sldMk cId="18408629" sldId="479"/>
            <ac:cxnSpMk id="57" creationId="{2C5B9C19-DE2E-7699-1251-DD363C08DEBF}"/>
          </ac:cxnSpMkLst>
        </pc:cxnChg>
        <pc:cxnChg chg="mod">
          <ac:chgData name="CLARA DI PIAZZA" userId="bd862384-123f-4ee2-aeda-536dfd36a613" providerId="ADAL" clId="{6CA08A79-03C1-4CC8-8F64-061ABB7FF175}" dt="2022-12-19T17:06:31.081" v="5845" actId="164"/>
          <ac:cxnSpMkLst>
            <pc:docMk/>
            <pc:sldMk cId="18408629" sldId="479"/>
            <ac:cxnSpMk id="62" creationId="{8AAF13EA-CA3D-624A-886C-77339DC2B6C0}"/>
          </ac:cxnSpMkLst>
        </pc:cxnChg>
        <pc:cxnChg chg="mod">
          <ac:chgData name="CLARA DI PIAZZA" userId="bd862384-123f-4ee2-aeda-536dfd36a613" providerId="ADAL" clId="{6CA08A79-03C1-4CC8-8F64-061ABB7FF175}" dt="2022-12-19T17:06:31.081" v="5845" actId="164"/>
          <ac:cxnSpMkLst>
            <pc:docMk/>
            <pc:sldMk cId="18408629" sldId="479"/>
            <ac:cxnSpMk id="65" creationId="{6A3CA1B2-58D3-40B4-1F16-C43F4C6CBC5C}"/>
          </ac:cxnSpMkLst>
        </pc:cxnChg>
        <pc:cxnChg chg="mod">
          <ac:chgData name="CLARA DI PIAZZA" userId="bd862384-123f-4ee2-aeda-536dfd36a613" providerId="ADAL" clId="{6CA08A79-03C1-4CC8-8F64-061ABB7FF175}" dt="2022-12-19T17:06:31.081" v="5845" actId="164"/>
          <ac:cxnSpMkLst>
            <pc:docMk/>
            <pc:sldMk cId="18408629" sldId="479"/>
            <ac:cxnSpMk id="71" creationId="{67DD88B7-2A1D-A0EA-4C91-940C7D681897}"/>
          </ac:cxnSpMkLst>
        </pc:cxnChg>
        <pc:cxnChg chg="mod">
          <ac:chgData name="CLARA DI PIAZZA" userId="bd862384-123f-4ee2-aeda-536dfd36a613" providerId="ADAL" clId="{6CA08A79-03C1-4CC8-8F64-061ABB7FF175}" dt="2022-12-19T17:06:31.081" v="5845" actId="164"/>
          <ac:cxnSpMkLst>
            <pc:docMk/>
            <pc:sldMk cId="18408629" sldId="479"/>
            <ac:cxnSpMk id="79" creationId="{B426B592-C411-E9E3-43BD-597B84FF7DC8}"/>
          </ac:cxnSpMkLst>
        </pc:cxnChg>
        <pc:cxnChg chg="mod">
          <ac:chgData name="CLARA DI PIAZZA" userId="bd862384-123f-4ee2-aeda-536dfd36a613" providerId="ADAL" clId="{6CA08A79-03C1-4CC8-8F64-061ABB7FF175}" dt="2022-12-19T17:06:31.081" v="5845" actId="164"/>
          <ac:cxnSpMkLst>
            <pc:docMk/>
            <pc:sldMk cId="18408629" sldId="479"/>
            <ac:cxnSpMk id="80" creationId="{78C57CDA-1340-78C4-D86B-A87CFE82F33F}"/>
          </ac:cxnSpMkLst>
        </pc:cxnChg>
        <pc:cxnChg chg="mod">
          <ac:chgData name="CLARA DI PIAZZA" userId="bd862384-123f-4ee2-aeda-536dfd36a613" providerId="ADAL" clId="{6CA08A79-03C1-4CC8-8F64-061ABB7FF175}" dt="2022-12-19T17:06:31.081" v="5845" actId="164"/>
          <ac:cxnSpMkLst>
            <pc:docMk/>
            <pc:sldMk cId="18408629" sldId="479"/>
            <ac:cxnSpMk id="86" creationId="{33A8D419-DAE7-7ED8-D413-CB6F5691F6A9}"/>
          </ac:cxnSpMkLst>
        </pc:cxnChg>
        <pc:cxnChg chg="mod">
          <ac:chgData name="CLARA DI PIAZZA" userId="bd862384-123f-4ee2-aeda-536dfd36a613" providerId="ADAL" clId="{6CA08A79-03C1-4CC8-8F64-061ABB7FF175}" dt="2022-12-19T17:06:31.081" v="5845" actId="164"/>
          <ac:cxnSpMkLst>
            <pc:docMk/>
            <pc:sldMk cId="18408629" sldId="479"/>
            <ac:cxnSpMk id="92" creationId="{9C514668-641E-9D46-042A-54979C2F394C}"/>
          </ac:cxnSpMkLst>
        </pc:cxnChg>
        <pc:cxnChg chg="mod">
          <ac:chgData name="CLARA DI PIAZZA" userId="bd862384-123f-4ee2-aeda-536dfd36a613" providerId="ADAL" clId="{6CA08A79-03C1-4CC8-8F64-061ABB7FF175}" dt="2022-12-19T17:06:31.081" v="5845" actId="164"/>
          <ac:cxnSpMkLst>
            <pc:docMk/>
            <pc:sldMk cId="18408629" sldId="479"/>
            <ac:cxnSpMk id="97" creationId="{C7B11A6C-1009-62A3-DF9F-AE64F6E16522}"/>
          </ac:cxnSpMkLst>
        </pc:cxnChg>
      </pc:sldChg>
      <pc:sldChg chg="del">
        <pc:chgData name="CLARA DI PIAZZA" userId="bd862384-123f-4ee2-aeda-536dfd36a613" providerId="ADAL" clId="{6CA08A79-03C1-4CC8-8F64-061ABB7FF175}" dt="2022-12-20T14:43:59.379" v="8288" actId="47"/>
        <pc:sldMkLst>
          <pc:docMk/>
          <pc:sldMk cId="2082789334" sldId="481"/>
        </pc:sldMkLst>
      </pc:sldChg>
      <pc:sldChg chg="modSp del mod">
        <pc:chgData name="CLARA DI PIAZZA" userId="bd862384-123f-4ee2-aeda-536dfd36a613" providerId="ADAL" clId="{6CA08A79-03C1-4CC8-8F64-061ABB7FF175}" dt="2022-12-20T12:48:37.273" v="7817" actId="47"/>
        <pc:sldMkLst>
          <pc:docMk/>
          <pc:sldMk cId="3554644993" sldId="482"/>
        </pc:sldMkLst>
        <pc:picChg chg="mod">
          <ac:chgData name="CLARA DI PIAZZA" userId="bd862384-123f-4ee2-aeda-536dfd36a613" providerId="ADAL" clId="{6CA08A79-03C1-4CC8-8F64-061ABB7FF175}" dt="2022-12-20T12:42:52.440" v="7772" actId="1076"/>
          <ac:picMkLst>
            <pc:docMk/>
            <pc:sldMk cId="3554644993" sldId="482"/>
            <ac:picMk id="3" creationId="{8FBF60F0-B5E0-69A0-15F1-97A47FBB9BE3}"/>
          </ac:picMkLst>
        </pc:picChg>
      </pc:sldChg>
      <pc:sldChg chg="del">
        <pc:chgData name="CLARA DI PIAZZA" userId="bd862384-123f-4ee2-aeda-536dfd36a613" providerId="ADAL" clId="{6CA08A79-03C1-4CC8-8F64-061ABB7FF175}" dt="2022-12-20T12:48:41.131" v="7818" actId="47"/>
        <pc:sldMkLst>
          <pc:docMk/>
          <pc:sldMk cId="2867118227" sldId="483"/>
        </pc:sldMkLst>
      </pc:sldChg>
      <pc:sldChg chg="addSp delSp modSp add del mod ord">
        <pc:chgData name="CLARA DI PIAZZA" userId="bd862384-123f-4ee2-aeda-536dfd36a613" providerId="ADAL" clId="{6CA08A79-03C1-4CC8-8F64-061ABB7FF175}" dt="2022-12-23T18:44:34.985" v="15342" actId="47"/>
        <pc:sldMkLst>
          <pc:docMk/>
          <pc:sldMk cId="2153818831" sldId="496"/>
        </pc:sldMkLst>
        <pc:picChg chg="add mod">
          <ac:chgData name="CLARA DI PIAZZA" userId="bd862384-123f-4ee2-aeda-536dfd36a613" providerId="ADAL" clId="{6CA08A79-03C1-4CC8-8F64-061ABB7FF175}" dt="2022-12-19T10:44:43.988" v="2429" actId="1076"/>
          <ac:picMkLst>
            <pc:docMk/>
            <pc:sldMk cId="2153818831" sldId="496"/>
            <ac:picMk id="3" creationId="{C2BEC326-6992-4724-EFB2-D5BBC98DEA4E}"/>
          </ac:picMkLst>
        </pc:picChg>
        <pc:picChg chg="del mod">
          <ac:chgData name="CLARA DI PIAZZA" userId="bd862384-123f-4ee2-aeda-536dfd36a613" providerId="ADAL" clId="{6CA08A79-03C1-4CC8-8F64-061ABB7FF175}" dt="2022-12-19T10:44:41.592" v="2428" actId="478"/>
          <ac:picMkLst>
            <pc:docMk/>
            <pc:sldMk cId="2153818831" sldId="496"/>
            <ac:picMk id="343" creationId="{00000000-0000-0000-0000-000000000000}"/>
          </ac:picMkLst>
        </pc:picChg>
      </pc:sldChg>
      <pc:sldChg chg="addSp delSp modSp add del mod ord">
        <pc:chgData name="CLARA DI PIAZZA" userId="bd862384-123f-4ee2-aeda-536dfd36a613" providerId="ADAL" clId="{6CA08A79-03C1-4CC8-8F64-061ABB7FF175}" dt="2022-12-23T18:44:34.985" v="15342" actId="47"/>
        <pc:sldMkLst>
          <pc:docMk/>
          <pc:sldMk cId="580696003" sldId="497"/>
        </pc:sldMkLst>
        <pc:picChg chg="add mod">
          <ac:chgData name="CLARA DI PIAZZA" userId="bd862384-123f-4ee2-aeda-536dfd36a613" providerId="ADAL" clId="{6CA08A79-03C1-4CC8-8F64-061ABB7FF175}" dt="2022-12-19T10:43:20.129" v="2413" actId="1076"/>
          <ac:picMkLst>
            <pc:docMk/>
            <pc:sldMk cId="580696003" sldId="497"/>
            <ac:picMk id="3" creationId="{C547A272-29CC-5B0B-FBD1-BD18830E9845}"/>
          </ac:picMkLst>
        </pc:picChg>
        <pc:picChg chg="add mod">
          <ac:chgData name="CLARA DI PIAZZA" userId="bd862384-123f-4ee2-aeda-536dfd36a613" providerId="ADAL" clId="{6CA08A79-03C1-4CC8-8F64-061ABB7FF175}" dt="2022-12-19T10:43:54.709" v="2420" actId="1076"/>
          <ac:picMkLst>
            <pc:docMk/>
            <pc:sldMk cId="580696003" sldId="497"/>
            <ac:picMk id="5" creationId="{3052400F-6477-789B-C892-F93BC647ECDB}"/>
          </ac:picMkLst>
        </pc:picChg>
        <pc:picChg chg="del">
          <ac:chgData name="CLARA DI PIAZZA" userId="bd862384-123f-4ee2-aeda-536dfd36a613" providerId="ADAL" clId="{6CA08A79-03C1-4CC8-8F64-061ABB7FF175}" dt="2022-12-19T10:43:16.343" v="2412" actId="478"/>
          <ac:picMkLst>
            <pc:docMk/>
            <pc:sldMk cId="580696003" sldId="497"/>
            <ac:picMk id="338" creationId="{00000000-0000-0000-0000-000000000000}"/>
          </ac:picMkLst>
        </pc:picChg>
        <pc:picChg chg="del">
          <ac:chgData name="CLARA DI PIAZZA" userId="bd862384-123f-4ee2-aeda-536dfd36a613" providerId="ADAL" clId="{6CA08A79-03C1-4CC8-8F64-061ABB7FF175}" dt="2022-12-19T10:43:49.207" v="2419" actId="478"/>
          <ac:picMkLst>
            <pc:docMk/>
            <pc:sldMk cId="580696003" sldId="497"/>
            <ac:picMk id="340" creationId="{00000000-0000-0000-0000-000000000000}"/>
          </ac:picMkLst>
        </pc:picChg>
      </pc:sldChg>
      <pc:sldChg chg="addSp delSp modSp add del mod ord">
        <pc:chgData name="CLARA DI PIAZZA" userId="bd862384-123f-4ee2-aeda-536dfd36a613" providerId="ADAL" clId="{6CA08A79-03C1-4CC8-8F64-061ABB7FF175}" dt="2022-12-23T18:44:34.985" v="15342" actId="47"/>
        <pc:sldMkLst>
          <pc:docMk/>
          <pc:sldMk cId="3657262794" sldId="498"/>
        </pc:sldMkLst>
        <pc:picChg chg="add mod">
          <ac:chgData name="CLARA DI PIAZZA" userId="bd862384-123f-4ee2-aeda-536dfd36a613" providerId="ADAL" clId="{6CA08A79-03C1-4CC8-8F64-061ABB7FF175}" dt="2022-12-19T10:42:43.384" v="2406" actId="1076"/>
          <ac:picMkLst>
            <pc:docMk/>
            <pc:sldMk cId="3657262794" sldId="498"/>
            <ac:picMk id="3" creationId="{E4B70DD0-57BC-3ED3-C5EF-C47B5ADF6F12}"/>
          </ac:picMkLst>
        </pc:picChg>
        <pc:picChg chg="del">
          <ac:chgData name="CLARA DI PIAZZA" userId="bd862384-123f-4ee2-aeda-536dfd36a613" providerId="ADAL" clId="{6CA08A79-03C1-4CC8-8F64-061ABB7FF175}" dt="2022-12-19T10:42:40.368" v="2405" actId="478"/>
          <ac:picMkLst>
            <pc:docMk/>
            <pc:sldMk cId="3657262794" sldId="498"/>
            <ac:picMk id="333" creationId="{00000000-0000-0000-0000-000000000000}"/>
          </ac:picMkLst>
        </pc:picChg>
      </pc:sldChg>
      <pc:sldChg chg="addSp delSp modSp mod ord">
        <pc:chgData name="CLARA DI PIAZZA" userId="bd862384-123f-4ee2-aeda-536dfd36a613" providerId="ADAL" clId="{6CA08A79-03C1-4CC8-8F64-061ABB7FF175}" dt="2022-12-20T18:49:57.757" v="11763" actId="14100"/>
        <pc:sldMkLst>
          <pc:docMk/>
          <pc:sldMk cId="4154366350" sldId="499"/>
        </pc:sldMkLst>
        <pc:spChg chg="mod">
          <ac:chgData name="CLARA DI PIAZZA" userId="bd862384-123f-4ee2-aeda-536dfd36a613" providerId="ADAL" clId="{6CA08A79-03C1-4CC8-8F64-061ABB7FF175}" dt="2022-12-20T18:49:57.757" v="11763" actId="14100"/>
          <ac:spMkLst>
            <pc:docMk/>
            <pc:sldMk cId="4154366350" sldId="499"/>
            <ac:spMk id="2" creationId="{664D64BB-7BCC-1E8C-E83C-24C8A1425A0D}"/>
          </ac:spMkLst>
        </pc:spChg>
        <pc:spChg chg="add del mod">
          <ac:chgData name="CLARA DI PIAZZA" userId="bd862384-123f-4ee2-aeda-536dfd36a613" providerId="ADAL" clId="{6CA08A79-03C1-4CC8-8F64-061ABB7FF175}" dt="2022-12-20T18:47:00.188" v="11692" actId="478"/>
          <ac:spMkLst>
            <pc:docMk/>
            <pc:sldMk cId="4154366350" sldId="499"/>
            <ac:spMk id="4" creationId="{8A503019-913A-D154-D25A-646D75D16505}"/>
          </ac:spMkLst>
        </pc:spChg>
      </pc:sldChg>
      <pc:sldChg chg="modSp mod">
        <pc:chgData name="CLARA DI PIAZZA" userId="bd862384-123f-4ee2-aeda-536dfd36a613" providerId="ADAL" clId="{6CA08A79-03C1-4CC8-8F64-061ABB7FF175}" dt="2022-12-20T18:50:18.717" v="11765" actId="11"/>
        <pc:sldMkLst>
          <pc:docMk/>
          <pc:sldMk cId="107420392" sldId="500"/>
        </pc:sldMkLst>
        <pc:spChg chg="mod">
          <ac:chgData name="CLARA DI PIAZZA" userId="bd862384-123f-4ee2-aeda-536dfd36a613" providerId="ADAL" clId="{6CA08A79-03C1-4CC8-8F64-061ABB7FF175}" dt="2022-12-20T18:50:18.717" v="11765" actId="11"/>
          <ac:spMkLst>
            <pc:docMk/>
            <pc:sldMk cId="107420392" sldId="500"/>
            <ac:spMk id="2" creationId="{664D64BB-7BCC-1E8C-E83C-24C8A1425A0D}"/>
          </ac:spMkLst>
        </pc:spChg>
      </pc:sldChg>
      <pc:sldChg chg="addSp delSp modSp add del mod ord">
        <pc:chgData name="CLARA DI PIAZZA" userId="bd862384-123f-4ee2-aeda-536dfd36a613" providerId="ADAL" clId="{6CA08A79-03C1-4CC8-8F64-061ABB7FF175}" dt="2022-12-23T18:44:34.985" v="15342" actId="47"/>
        <pc:sldMkLst>
          <pc:docMk/>
          <pc:sldMk cId="2093950073" sldId="505"/>
        </pc:sldMkLst>
        <pc:picChg chg="add del mod">
          <ac:chgData name="CLARA DI PIAZZA" userId="bd862384-123f-4ee2-aeda-536dfd36a613" providerId="ADAL" clId="{6CA08A79-03C1-4CC8-8F64-061ABB7FF175}" dt="2022-12-19T11:12:40.938" v="2558" actId="478"/>
          <ac:picMkLst>
            <pc:docMk/>
            <pc:sldMk cId="2093950073" sldId="505"/>
            <ac:picMk id="3" creationId="{8FACAFD5-4D6F-5D9E-A727-67C45241D207}"/>
          </ac:picMkLst>
        </pc:picChg>
        <pc:picChg chg="add mod">
          <ac:chgData name="CLARA DI PIAZZA" userId="bd862384-123f-4ee2-aeda-536dfd36a613" providerId="ADAL" clId="{6CA08A79-03C1-4CC8-8F64-061ABB7FF175}" dt="2022-12-19T11:14:33.953" v="2567" actId="1076"/>
          <ac:picMkLst>
            <pc:docMk/>
            <pc:sldMk cId="2093950073" sldId="505"/>
            <ac:picMk id="5" creationId="{8CA1902C-BACB-E669-ADD8-16F8D11F0CCE}"/>
          </ac:picMkLst>
        </pc:picChg>
        <pc:picChg chg="add mod">
          <ac:chgData name="CLARA DI PIAZZA" userId="bd862384-123f-4ee2-aeda-536dfd36a613" providerId="ADAL" clId="{6CA08A79-03C1-4CC8-8F64-061ABB7FF175}" dt="2022-12-19T11:16:15.697" v="2574" actId="1076"/>
          <ac:picMkLst>
            <pc:docMk/>
            <pc:sldMk cId="2093950073" sldId="505"/>
            <ac:picMk id="10" creationId="{C7A52386-E127-D332-542D-4D8E7A3156AE}"/>
          </ac:picMkLst>
        </pc:picChg>
        <pc:picChg chg="del">
          <ac:chgData name="CLARA DI PIAZZA" userId="bd862384-123f-4ee2-aeda-536dfd36a613" providerId="ADAL" clId="{6CA08A79-03C1-4CC8-8F64-061ABB7FF175}" dt="2022-12-19T11:14:27.030" v="2566" actId="478"/>
          <ac:picMkLst>
            <pc:docMk/>
            <pc:sldMk cId="2093950073" sldId="505"/>
            <ac:picMk id="13" creationId="{C407D69B-BAAF-E181-3683-07E31E361B34}"/>
          </ac:picMkLst>
        </pc:picChg>
        <pc:picChg chg="del">
          <ac:chgData name="CLARA DI PIAZZA" userId="bd862384-123f-4ee2-aeda-536dfd36a613" providerId="ADAL" clId="{6CA08A79-03C1-4CC8-8F64-061ABB7FF175}" dt="2022-12-19T11:16:08.272" v="2573" actId="478"/>
          <ac:picMkLst>
            <pc:docMk/>
            <pc:sldMk cId="2093950073" sldId="505"/>
            <ac:picMk id="17" creationId="{35E0E078-E947-2ADC-129E-B4ECFD76CAB9}"/>
          </ac:picMkLst>
        </pc:picChg>
      </pc:sldChg>
      <pc:sldChg chg="addSp delSp modSp add del mod ord">
        <pc:chgData name="CLARA DI PIAZZA" userId="bd862384-123f-4ee2-aeda-536dfd36a613" providerId="ADAL" clId="{6CA08A79-03C1-4CC8-8F64-061ABB7FF175}" dt="2022-12-23T18:44:34.985" v="15342" actId="47"/>
        <pc:sldMkLst>
          <pc:docMk/>
          <pc:sldMk cId="2413129544" sldId="509"/>
        </pc:sldMkLst>
        <pc:picChg chg="del mod">
          <ac:chgData name="CLARA DI PIAZZA" userId="bd862384-123f-4ee2-aeda-536dfd36a613" providerId="ADAL" clId="{6CA08A79-03C1-4CC8-8F64-061ABB7FF175}" dt="2022-12-19T11:19:11.841" v="2582" actId="478"/>
          <ac:picMkLst>
            <pc:docMk/>
            <pc:sldMk cId="2413129544" sldId="509"/>
            <ac:picMk id="3" creationId="{103DC0CE-33BA-9DEC-431D-A23048D55D27}"/>
          </ac:picMkLst>
        </pc:picChg>
        <pc:picChg chg="add mod">
          <ac:chgData name="CLARA DI PIAZZA" userId="bd862384-123f-4ee2-aeda-536dfd36a613" providerId="ADAL" clId="{6CA08A79-03C1-4CC8-8F64-061ABB7FF175}" dt="2022-12-19T11:19:19.256" v="2583" actId="1076"/>
          <ac:picMkLst>
            <pc:docMk/>
            <pc:sldMk cId="2413129544" sldId="509"/>
            <ac:picMk id="4" creationId="{D39FD6C2-4E14-1B23-2F53-593E2125579F}"/>
          </ac:picMkLst>
        </pc:picChg>
        <pc:picChg chg="del">
          <ac:chgData name="CLARA DI PIAZZA" userId="bd862384-123f-4ee2-aeda-536dfd36a613" providerId="ADAL" clId="{6CA08A79-03C1-4CC8-8F64-061ABB7FF175}" dt="2022-12-19T11:22:27.037" v="2590" actId="478"/>
          <ac:picMkLst>
            <pc:docMk/>
            <pc:sldMk cId="2413129544" sldId="509"/>
            <ac:picMk id="5" creationId="{49F37C50-2F63-D90A-3D9B-B5783A1D68D2}"/>
          </ac:picMkLst>
        </pc:picChg>
        <pc:picChg chg="add mod">
          <ac:chgData name="CLARA DI PIAZZA" userId="bd862384-123f-4ee2-aeda-536dfd36a613" providerId="ADAL" clId="{6CA08A79-03C1-4CC8-8F64-061ABB7FF175}" dt="2022-12-19T11:22:29.747" v="2591" actId="1076"/>
          <ac:picMkLst>
            <pc:docMk/>
            <pc:sldMk cId="2413129544" sldId="509"/>
            <ac:picMk id="10" creationId="{B406C0D3-1F23-D2EA-0600-28115F0C2826}"/>
          </ac:picMkLst>
        </pc:picChg>
      </pc:sldChg>
      <pc:sldChg chg="addSp delSp modSp mod">
        <pc:chgData name="CLARA DI PIAZZA" userId="bd862384-123f-4ee2-aeda-536dfd36a613" providerId="ADAL" clId="{6CA08A79-03C1-4CC8-8F64-061ABB7FF175}" dt="2022-12-20T15:09:48.358" v="8848" actId="1076"/>
        <pc:sldMkLst>
          <pc:docMk/>
          <pc:sldMk cId="3629527884" sldId="512"/>
        </pc:sldMkLst>
        <pc:spChg chg="mod">
          <ac:chgData name="CLARA DI PIAZZA" userId="bd862384-123f-4ee2-aeda-536dfd36a613" providerId="ADAL" clId="{6CA08A79-03C1-4CC8-8F64-061ABB7FF175}" dt="2022-12-20T15:09:45.897" v="8847" actId="1076"/>
          <ac:spMkLst>
            <pc:docMk/>
            <pc:sldMk cId="3629527884" sldId="512"/>
            <ac:spMk id="8" creationId="{8FC32EF7-664D-E82C-5C5A-C788E79F14B1}"/>
          </ac:spMkLst>
        </pc:spChg>
        <pc:spChg chg="mod">
          <ac:chgData name="CLARA DI PIAZZA" userId="bd862384-123f-4ee2-aeda-536dfd36a613" providerId="ADAL" clId="{6CA08A79-03C1-4CC8-8F64-061ABB7FF175}" dt="2022-12-20T15:09:13.231" v="8835" actId="208"/>
          <ac:spMkLst>
            <pc:docMk/>
            <pc:sldMk cId="3629527884" sldId="512"/>
            <ac:spMk id="9" creationId="{2660D5B2-6B88-E06F-EFBA-EBF94C487F17}"/>
          </ac:spMkLst>
        </pc:spChg>
        <pc:spChg chg="mod">
          <ac:chgData name="CLARA DI PIAZZA" userId="bd862384-123f-4ee2-aeda-536dfd36a613" providerId="ADAL" clId="{6CA08A79-03C1-4CC8-8F64-061ABB7FF175}" dt="2022-12-20T15:09:32.043" v="8844" actId="208"/>
          <ac:spMkLst>
            <pc:docMk/>
            <pc:sldMk cId="3629527884" sldId="512"/>
            <ac:spMk id="10" creationId="{D14454E3-BE05-703C-898B-CAFBDA383023}"/>
          </ac:spMkLst>
        </pc:spChg>
        <pc:spChg chg="mod">
          <ac:chgData name="CLARA DI PIAZZA" userId="bd862384-123f-4ee2-aeda-536dfd36a613" providerId="ADAL" clId="{6CA08A79-03C1-4CC8-8F64-061ABB7FF175}" dt="2022-12-20T15:09:29.628" v="8842" actId="208"/>
          <ac:spMkLst>
            <pc:docMk/>
            <pc:sldMk cId="3629527884" sldId="512"/>
            <ac:spMk id="11" creationId="{EDC0E397-4A70-274B-376C-645800AFF5ED}"/>
          </ac:spMkLst>
        </pc:spChg>
        <pc:spChg chg="mod">
          <ac:chgData name="CLARA DI PIAZZA" userId="bd862384-123f-4ee2-aeda-536dfd36a613" providerId="ADAL" clId="{6CA08A79-03C1-4CC8-8F64-061ABB7FF175}" dt="2022-12-20T15:09:27.172" v="8840" actId="208"/>
          <ac:spMkLst>
            <pc:docMk/>
            <pc:sldMk cId="3629527884" sldId="512"/>
            <ac:spMk id="13" creationId="{E125B78A-BA03-420D-A64C-F53D45DB3591}"/>
          </ac:spMkLst>
        </pc:spChg>
        <pc:spChg chg="mod">
          <ac:chgData name="CLARA DI PIAZZA" userId="bd862384-123f-4ee2-aeda-536dfd36a613" providerId="ADAL" clId="{6CA08A79-03C1-4CC8-8F64-061ABB7FF175}" dt="2022-12-20T15:08:16.894" v="8829"/>
          <ac:spMkLst>
            <pc:docMk/>
            <pc:sldMk cId="3629527884" sldId="512"/>
            <ac:spMk id="16" creationId="{0B3C4744-9923-FEB6-AB05-9620B2A1105E}"/>
          </ac:spMkLst>
        </pc:spChg>
        <pc:spChg chg="mod">
          <ac:chgData name="CLARA DI PIAZZA" userId="bd862384-123f-4ee2-aeda-536dfd36a613" providerId="ADAL" clId="{6CA08A79-03C1-4CC8-8F64-061ABB7FF175}" dt="2022-12-20T15:08:16.894" v="8829"/>
          <ac:spMkLst>
            <pc:docMk/>
            <pc:sldMk cId="3629527884" sldId="512"/>
            <ac:spMk id="17" creationId="{4E5446A3-1814-4130-4A31-B5CF9BAF4765}"/>
          </ac:spMkLst>
        </pc:spChg>
        <pc:spChg chg="mod">
          <ac:chgData name="CLARA DI PIAZZA" userId="bd862384-123f-4ee2-aeda-536dfd36a613" providerId="ADAL" clId="{6CA08A79-03C1-4CC8-8F64-061ABB7FF175}" dt="2022-12-20T15:08:50.818" v="8832"/>
          <ac:spMkLst>
            <pc:docMk/>
            <pc:sldMk cId="3629527884" sldId="512"/>
            <ac:spMk id="22" creationId="{A9333501-7C29-1FE5-268E-09EC6D78C181}"/>
          </ac:spMkLst>
        </pc:spChg>
        <pc:spChg chg="mod">
          <ac:chgData name="CLARA DI PIAZZA" userId="bd862384-123f-4ee2-aeda-536dfd36a613" providerId="ADAL" clId="{6CA08A79-03C1-4CC8-8F64-061ABB7FF175}" dt="2022-12-20T15:08:50.818" v="8832"/>
          <ac:spMkLst>
            <pc:docMk/>
            <pc:sldMk cId="3629527884" sldId="512"/>
            <ac:spMk id="24" creationId="{953E213D-46B1-4209-94D7-8C70AE1792F7}"/>
          </ac:spMkLst>
        </pc:spChg>
        <pc:spChg chg="mod">
          <ac:chgData name="CLARA DI PIAZZA" userId="bd862384-123f-4ee2-aeda-536dfd36a613" providerId="ADAL" clId="{6CA08A79-03C1-4CC8-8F64-061ABB7FF175}" dt="2022-12-20T15:08:50.818" v="8832"/>
          <ac:spMkLst>
            <pc:docMk/>
            <pc:sldMk cId="3629527884" sldId="512"/>
            <ac:spMk id="25" creationId="{2EF9CF50-8B26-D026-5997-C0BE6F78A372}"/>
          </ac:spMkLst>
        </pc:spChg>
        <pc:spChg chg="mod">
          <ac:chgData name="CLARA DI PIAZZA" userId="bd862384-123f-4ee2-aeda-536dfd36a613" providerId="ADAL" clId="{6CA08A79-03C1-4CC8-8F64-061ABB7FF175}" dt="2022-12-20T15:08:50.818" v="8832"/>
          <ac:spMkLst>
            <pc:docMk/>
            <pc:sldMk cId="3629527884" sldId="512"/>
            <ac:spMk id="32" creationId="{5FA75364-289F-A57A-C711-D0699C19A315}"/>
          </ac:spMkLst>
        </pc:spChg>
        <pc:spChg chg="mod">
          <ac:chgData name="CLARA DI PIAZZA" userId="bd862384-123f-4ee2-aeda-536dfd36a613" providerId="ADAL" clId="{6CA08A79-03C1-4CC8-8F64-061ABB7FF175}" dt="2022-12-20T15:08:50.818" v="8832"/>
          <ac:spMkLst>
            <pc:docMk/>
            <pc:sldMk cId="3629527884" sldId="512"/>
            <ac:spMk id="34" creationId="{6501CB11-9C12-5602-41CD-FEB56672B956}"/>
          </ac:spMkLst>
        </pc:spChg>
        <pc:spChg chg="mod">
          <ac:chgData name="CLARA DI PIAZZA" userId="bd862384-123f-4ee2-aeda-536dfd36a613" providerId="ADAL" clId="{6CA08A79-03C1-4CC8-8F64-061ABB7FF175}" dt="2022-12-20T15:08:50.818" v="8832"/>
          <ac:spMkLst>
            <pc:docMk/>
            <pc:sldMk cId="3629527884" sldId="512"/>
            <ac:spMk id="42" creationId="{961E9CD2-07D7-2C06-78C2-52391EE3B23F}"/>
          </ac:spMkLst>
        </pc:spChg>
        <pc:grpChg chg="add mod">
          <ac:chgData name="CLARA DI PIAZZA" userId="bd862384-123f-4ee2-aeda-536dfd36a613" providerId="ADAL" clId="{6CA08A79-03C1-4CC8-8F64-061ABB7FF175}" dt="2022-12-20T15:09:48.358" v="8848" actId="1076"/>
          <ac:grpSpMkLst>
            <pc:docMk/>
            <pc:sldMk cId="3629527884" sldId="512"/>
            <ac:grpSpMk id="3" creationId="{B2E5B522-3BBA-3B58-4B0E-68962D6FF5ED}"/>
          </ac:grpSpMkLst>
        </pc:grpChg>
        <pc:grpChg chg="mod">
          <ac:chgData name="CLARA DI PIAZZA" userId="bd862384-123f-4ee2-aeda-536dfd36a613" providerId="ADAL" clId="{6CA08A79-03C1-4CC8-8F64-061ABB7FF175}" dt="2022-12-20T15:08:16.894" v="8829"/>
          <ac:grpSpMkLst>
            <pc:docMk/>
            <pc:sldMk cId="3629527884" sldId="512"/>
            <ac:grpSpMk id="5" creationId="{19762218-C49D-68D2-23C6-BFEBB3604B87}"/>
          </ac:grpSpMkLst>
        </pc:grpChg>
        <pc:grpChg chg="add del mod">
          <ac:chgData name="CLARA DI PIAZZA" userId="bd862384-123f-4ee2-aeda-536dfd36a613" providerId="ADAL" clId="{6CA08A79-03C1-4CC8-8F64-061ABB7FF175}" dt="2022-12-20T15:09:19.513" v="8837" actId="478"/>
          <ac:grpSpMkLst>
            <pc:docMk/>
            <pc:sldMk cId="3629527884" sldId="512"/>
            <ac:grpSpMk id="18" creationId="{C7623BD3-2C95-ADF5-BCC7-87DEB10C1E7F}"/>
          </ac:grpSpMkLst>
        </pc:grpChg>
        <pc:grpChg chg="mod">
          <ac:chgData name="CLARA DI PIAZZA" userId="bd862384-123f-4ee2-aeda-536dfd36a613" providerId="ADAL" clId="{6CA08A79-03C1-4CC8-8F64-061ABB7FF175}" dt="2022-12-20T15:08:50.818" v="8832"/>
          <ac:grpSpMkLst>
            <pc:docMk/>
            <pc:sldMk cId="3629527884" sldId="512"/>
            <ac:grpSpMk id="21" creationId="{047E11C4-2D3D-6766-9280-C9ED5966828C}"/>
          </ac:grpSpMkLst>
        </pc:grpChg>
        <pc:grpChg chg="mod">
          <ac:chgData name="CLARA DI PIAZZA" userId="bd862384-123f-4ee2-aeda-536dfd36a613" providerId="ADAL" clId="{6CA08A79-03C1-4CC8-8F64-061ABB7FF175}" dt="2022-12-20T15:08:50.818" v="8832"/>
          <ac:grpSpMkLst>
            <pc:docMk/>
            <pc:sldMk cId="3629527884" sldId="512"/>
            <ac:grpSpMk id="23" creationId="{308350E3-EEDF-5EC7-9CC4-266AFB2D3225}"/>
          </ac:grpSpMkLst>
        </pc:grpChg>
        <pc:grpChg chg="mod">
          <ac:chgData name="CLARA DI PIAZZA" userId="bd862384-123f-4ee2-aeda-536dfd36a613" providerId="ADAL" clId="{6CA08A79-03C1-4CC8-8F64-061ABB7FF175}" dt="2022-12-20T15:08:50.818" v="8832"/>
          <ac:grpSpMkLst>
            <pc:docMk/>
            <pc:sldMk cId="3629527884" sldId="512"/>
            <ac:grpSpMk id="26" creationId="{6E6E92F0-15D0-4538-58FF-71083172093A}"/>
          </ac:grpSpMkLst>
        </pc:grpChg>
        <pc:grpChg chg="mod">
          <ac:chgData name="CLARA DI PIAZZA" userId="bd862384-123f-4ee2-aeda-536dfd36a613" providerId="ADAL" clId="{6CA08A79-03C1-4CC8-8F64-061ABB7FF175}" dt="2022-12-20T15:08:50.818" v="8832"/>
          <ac:grpSpMkLst>
            <pc:docMk/>
            <pc:sldMk cId="3629527884" sldId="512"/>
            <ac:grpSpMk id="31" creationId="{60FB0790-9963-A90D-82AE-FB69012889A0}"/>
          </ac:grpSpMkLst>
        </pc:grpChg>
        <pc:grpChg chg="mod">
          <ac:chgData name="CLARA DI PIAZZA" userId="bd862384-123f-4ee2-aeda-536dfd36a613" providerId="ADAL" clId="{6CA08A79-03C1-4CC8-8F64-061ABB7FF175}" dt="2022-12-20T15:08:50.818" v="8832"/>
          <ac:grpSpMkLst>
            <pc:docMk/>
            <pc:sldMk cId="3629527884" sldId="512"/>
            <ac:grpSpMk id="33" creationId="{FD57F693-4C6E-7364-971B-C57EC1473239}"/>
          </ac:grpSpMkLst>
        </pc:grpChg>
        <pc:grpChg chg="mod">
          <ac:chgData name="CLARA DI PIAZZA" userId="bd862384-123f-4ee2-aeda-536dfd36a613" providerId="ADAL" clId="{6CA08A79-03C1-4CC8-8F64-061ABB7FF175}" dt="2022-12-20T15:08:50.818" v="8832"/>
          <ac:grpSpMkLst>
            <pc:docMk/>
            <pc:sldMk cId="3629527884" sldId="512"/>
            <ac:grpSpMk id="35" creationId="{C08D44E4-C15E-B44E-CA2E-D5C16C7B9B6C}"/>
          </ac:grpSpMkLst>
        </pc:grpChg>
        <pc:picChg chg="del">
          <ac:chgData name="CLARA DI PIAZZA" userId="bd862384-123f-4ee2-aeda-536dfd36a613" providerId="ADAL" clId="{6CA08A79-03C1-4CC8-8F64-061ABB7FF175}" dt="2022-12-20T15:08:16.313" v="8828" actId="478"/>
          <ac:picMkLst>
            <pc:docMk/>
            <pc:sldMk cId="3629527884" sldId="512"/>
            <ac:picMk id="4" creationId="{A60BBDED-83D9-CD37-8E74-7023B4F692DE}"/>
          </ac:picMkLst>
        </pc:picChg>
        <pc:picChg chg="mod">
          <ac:chgData name="CLARA DI PIAZZA" userId="bd862384-123f-4ee2-aeda-536dfd36a613" providerId="ADAL" clId="{6CA08A79-03C1-4CC8-8F64-061ABB7FF175}" dt="2022-12-20T15:08:50.818" v="8832"/>
          <ac:picMkLst>
            <pc:docMk/>
            <pc:sldMk cId="3629527884" sldId="512"/>
            <ac:picMk id="19" creationId="{15BFCD51-BC66-9772-D45D-C6469886C828}"/>
          </ac:picMkLst>
        </pc:picChg>
        <pc:picChg chg="mod">
          <ac:chgData name="CLARA DI PIAZZA" userId="bd862384-123f-4ee2-aeda-536dfd36a613" providerId="ADAL" clId="{6CA08A79-03C1-4CC8-8F64-061ABB7FF175}" dt="2022-12-20T15:08:50.818" v="8832"/>
          <ac:picMkLst>
            <pc:docMk/>
            <pc:sldMk cId="3629527884" sldId="512"/>
            <ac:picMk id="20" creationId="{F660DB24-DDEA-BCBD-3233-0D7BA3A0E39E}"/>
          </ac:picMkLst>
        </pc:picChg>
        <pc:cxnChg chg="mod">
          <ac:chgData name="CLARA DI PIAZZA" userId="bd862384-123f-4ee2-aeda-536dfd36a613" providerId="ADAL" clId="{6CA08A79-03C1-4CC8-8F64-061ABB7FF175}" dt="2022-12-20T15:08:16.894" v="8829"/>
          <ac:cxnSpMkLst>
            <pc:docMk/>
            <pc:sldMk cId="3629527884" sldId="512"/>
            <ac:cxnSpMk id="6" creationId="{EF4C2701-C786-3186-25E2-0C5F05AC54DF}"/>
          </ac:cxnSpMkLst>
        </pc:cxnChg>
        <pc:cxnChg chg="mod">
          <ac:chgData name="CLARA DI PIAZZA" userId="bd862384-123f-4ee2-aeda-536dfd36a613" providerId="ADAL" clId="{6CA08A79-03C1-4CC8-8F64-061ABB7FF175}" dt="2022-12-20T15:08:16.894" v="8829"/>
          <ac:cxnSpMkLst>
            <pc:docMk/>
            <pc:sldMk cId="3629527884" sldId="512"/>
            <ac:cxnSpMk id="7" creationId="{059D72C6-3499-CBF5-32EC-65B7E744E72A}"/>
          </ac:cxnSpMkLst>
        </pc:cxnChg>
        <pc:cxnChg chg="mod">
          <ac:chgData name="CLARA DI PIAZZA" userId="bd862384-123f-4ee2-aeda-536dfd36a613" providerId="ADAL" clId="{6CA08A79-03C1-4CC8-8F64-061ABB7FF175}" dt="2022-12-20T15:08:16.894" v="8829"/>
          <ac:cxnSpMkLst>
            <pc:docMk/>
            <pc:sldMk cId="3629527884" sldId="512"/>
            <ac:cxnSpMk id="12" creationId="{F8535196-8B44-FEB8-35C2-70B258EBD313}"/>
          </ac:cxnSpMkLst>
        </pc:cxnChg>
        <pc:cxnChg chg="mod">
          <ac:chgData name="CLARA DI PIAZZA" userId="bd862384-123f-4ee2-aeda-536dfd36a613" providerId="ADAL" clId="{6CA08A79-03C1-4CC8-8F64-061ABB7FF175}" dt="2022-12-20T15:08:16.894" v="8829"/>
          <ac:cxnSpMkLst>
            <pc:docMk/>
            <pc:sldMk cId="3629527884" sldId="512"/>
            <ac:cxnSpMk id="14" creationId="{FC38D601-1BA4-B2D4-E35B-D54237F2F3A9}"/>
          </ac:cxnSpMkLst>
        </pc:cxnChg>
        <pc:cxnChg chg="mod">
          <ac:chgData name="CLARA DI PIAZZA" userId="bd862384-123f-4ee2-aeda-536dfd36a613" providerId="ADAL" clId="{6CA08A79-03C1-4CC8-8F64-061ABB7FF175}" dt="2022-12-20T15:08:16.894" v="8829"/>
          <ac:cxnSpMkLst>
            <pc:docMk/>
            <pc:sldMk cId="3629527884" sldId="512"/>
            <ac:cxnSpMk id="15" creationId="{984C77DE-0D0C-BBDC-A2C4-10BC93031EB3}"/>
          </ac:cxnSpMkLst>
        </pc:cxnChg>
        <pc:cxnChg chg="mod">
          <ac:chgData name="CLARA DI PIAZZA" userId="bd862384-123f-4ee2-aeda-536dfd36a613" providerId="ADAL" clId="{6CA08A79-03C1-4CC8-8F64-061ABB7FF175}" dt="2022-12-20T15:08:50.818" v="8832"/>
          <ac:cxnSpMkLst>
            <pc:docMk/>
            <pc:sldMk cId="3629527884" sldId="512"/>
            <ac:cxnSpMk id="27" creationId="{51254080-CE4D-EC55-6AB1-95E5B7F62AFD}"/>
          </ac:cxnSpMkLst>
        </pc:cxnChg>
        <pc:cxnChg chg="mod">
          <ac:chgData name="CLARA DI PIAZZA" userId="bd862384-123f-4ee2-aeda-536dfd36a613" providerId="ADAL" clId="{6CA08A79-03C1-4CC8-8F64-061ABB7FF175}" dt="2022-12-20T15:08:50.818" v="8832"/>
          <ac:cxnSpMkLst>
            <pc:docMk/>
            <pc:sldMk cId="3629527884" sldId="512"/>
            <ac:cxnSpMk id="28" creationId="{3D6883D5-6758-1168-F3C3-26F12CFC6BD4}"/>
          </ac:cxnSpMkLst>
        </pc:cxnChg>
        <pc:cxnChg chg="mod">
          <ac:chgData name="CLARA DI PIAZZA" userId="bd862384-123f-4ee2-aeda-536dfd36a613" providerId="ADAL" clId="{6CA08A79-03C1-4CC8-8F64-061ABB7FF175}" dt="2022-12-20T15:08:50.818" v="8832"/>
          <ac:cxnSpMkLst>
            <pc:docMk/>
            <pc:sldMk cId="3629527884" sldId="512"/>
            <ac:cxnSpMk id="29" creationId="{CC5446F2-B5B9-4E0D-FDC8-891B608A71EE}"/>
          </ac:cxnSpMkLst>
        </pc:cxnChg>
        <pc:cxnChg chg="mod">
          <ac:chgData name="CLARA DI PIAZZA" userId="bd862384-123f-4ee2-aeda-536dfd36a613" providerId="ADAL" clId="{6CA08A79-03C1-4CC8-8F64-061ABB7FF175}" dt="2022-12-20T15:08:50.818" v="8832"/>
          <ac:cxnSpMkLst>
            <pc:docMk/>
            <pc:sldMk cId="3629527884" sldId="512"/>
            <ac:cxnSpMk id="30" creationId="{84CA5365-CFA5-9B83-F800-36033B534558}"/>
          </ac:cxnSpMkLst>
        </pc:cxnChg>
        <pc:cxnChg chg="mod">
          <ac:chgData name="CLARA DI PIAZZA" userId="bd862384-123f-4ee2-aeda-536dfd36a613" providerId="ADAL" clId="{6CA08A79-03C1-4CC8-8F64-061ABB7FF175}" dt="2022-12-20T15:08:50.818" v="8832"/>
          <ac:cxnSpMkLst>
            <pc:docMk/>
            <pc:sldMk cId="3629527884" sldId="512"/>
            <ac:cxnSpMk id="36" creationId="{2A524C0E-214B-1328-81AC-BC40391F8722}"/>
          </ac:cxnSpMkLst>
        </pc:cxnChg>
        <pc:cxnChg chg="mod">
          <ac:chgData name="CLARA DI PIAZZA" userId="bd862384-123f-4ee2-aeda-536dfd36a613" providerId="ADAL" clId="{6CA08A79-03C1-4CC8-8F64-061ABB7FF175}" dt="2022-12-20T15:08:50.818" v="8832"/>
          <ac:cxnSpMkLst>
            <pc:docMk/>
            <pc:sldMk cId="3629527884" sldId="512"/>
            <ac:cxnSpMk id="37" creationId="{46A1C204-82BF-26FF-B19A-EE70715877D5}"/>
          </ac:cxnSpMkLst>
        </pc:cxnChg>
        <pc:cxnChg chg="mod">
          <ac:chgData name="CLARA DI PIAZZA" userId="bd862384-123f-4ee2-aeda-536dfd36a613" providerId="ADAL" clId="{6CA08A79-03C1-4CC8-8F64-061ABB7FF175}" dt="2022-12-20T15:08:50.818" v="8832"/>
          <ac:cxnSpMkLst>
            <pc:docMk/>
            <pc:sldMk cId="3629527884" sldId="512"/>
            <ac:cxnSpMk id="38" creationId="{24E4E276-C3FD-D04B-616F-EF2E3D17EA90}"/>
          </ac:cxnSpMkLst>
        </pc:cxnChg>
        <pc:cxnChg chg="mod">
          <ac:chgData name="CLARA DI PIAZZA" userId="bd862384-123f-4ee2-aeda-536dfd36a613" providerId="ADAL" clId="{6CA08A79-03C1-4CC8-8F64-061ABB7FF175}" dt="2022-12-20T15:08:50.818" v="8832"/>
          <ac:cxnSpMkLst>
            <pc:docMk/>
            <pc:sldMk cId="3629527884" sldId="512"/>
            <ac:cxnSpMk id="39" creationId="{CEBF0C23-369F-9DEB-3765-4DAB512E4397}"/>
          </ac:cxnSpMkLst>
        </pc:cxnChg>
        <pc:cxnChg chg="mod">
          <ac:chgData name="CLARA DI PIAZZA" userId="bd862384-123f-4ee2-aeda-536dfd36a613" providerId="ADAL" clId="{6CA08A79-03C1-4CC8-8F64-061ABB7FF175}" dt="2022-12-20T15:08:50.818" v="8832"/>
          <ac:cxnSpMkLst>
            <pc:docMk/>
            <pc:sldMk cId="3629527884" sldId="512"/>
            <ac:cxnSpMk id="40" creationId="{F57AAB79-B3D0-B09C-03A4-6AF20FA0A2D7}"/>
          </ac:cxnSpMkLst>
        </pc:cxnChg>
        <pc:cxnChg chg="mod">
          <ac:chgData name="CLARA DI PIAZZA" userId="bd862384-123f-4ee2-aeda-536dfd36a613" providerId="ADAL" clId="{6CA08A79-03C1-4CC8-8F64-061ABB7FF175}" dt="2022-12-20T15:08:50.818" v="8832"/>
          <ac:cxnSpMkLst>
            <pc:docMk/>
            <pc:sldMk cId="3629527884" sldId="512"/>
            <ac:cxnSpMk id="41" creationId="{128E5458-CE75-46E0-172B-26BDDE8D47D0}"/>
          </ac:cxnSpMkLst>
        </pc:cxnChg>
      </pc:sldChg>
      <pc:sldChg chg="addSp delSp modSp del mod">
        <pc:chgData name="CLARA DI PIAZZA" userId="bd862384-123f-4ee2-aeda-536dfd36a613" providerId="ADAL" clId="{6CA08A79-03C1-4CC8-8F64-061ABB7FF175}" dt="2022-12-23T18:50:08.084" v="15402" actId="47"/>
        <pc:sldMkLst>
          <pc:docMk/>
          <pc:sldMk cId="2599533150" sldId="514"/>
        </pc:sldMkLst>
        <pc:picChg chg="del">
          <ac:chgData name="CLARA DI PIAZZA" userId="bd862384-123f-4ee2-aeda-536dfd36a613" providerId="ADAL" clId="{6CA08A79-03C1-4CC8-8F64-061ABB7FF175}" dt="2022-12-19T11:29:10.236" v="2645" actId="478"/>
          <ac:picMkLst>
            <pc:docMk/>
            <pc:sldMk cId="2599533150" sldId="514"/>
            <ac:picMk id="2" creationId="{B8FCB8A3-A78F-F77E-A2D8-2CBFDF9498E2}"/>
          </ac:picMkLst>
        </pc:picChg>
        <pc:picChg chg="add mod">
          <ac:chgData name="CLARA DI PIAZZA" userId="bd862384-123f-4ee2-aeda-536dfd36a613" providerId="ADAL" clId="{6CA08A79-03C1-4CC8-8F64-061ABB7FF175}" dt="2022-12-19T11:29:14.146" v="2646" actId="1076"/>
          <ac:picMkLst>
            <pc:docMk/>
            <pc:sldMk cId="2599533150" sldId="514"/>
            <ac:picMk id="5" creationId="{FBEA964E-8D69-8C94-A02D-A30991AB3FFB}"/>
          </ac:picMkLst>
        </pc:picChg>
      </pc:sldChg>
      <pc:sldChg chg="addSp delSp modSp del mod">
        <pc:chgData name="CLARA DI PIAZZA" userId="bd862384-123f-4ee2-aeda-536dfd36a613" providerId="ADAL" clId="{6CA08A79-03C1-4CC8-8F64-061ABB7FF175}" dt="2022-12-23T19:01:11.940" v="15571" actId="47"/>
        <pc:sldMkLst>
          <pc:docMk/>
          <pc:sldMk cId="3324308167" sldId="516"/>
        </pc:sldMkLst>
        <pc:spChg chg="mod">
          <ac:chgData name="CLARA DI PIAZZA" userId="bd862384-123f-4ee2-aeda-536dfd36a613" providerId="ADAL" clId="{6CA08A79-03C1-4CC8-8F64-061ABB7FF175}" dt="2022-12-19T11:30:15.520" v="2678" actId="20577"/>
          <ac:spMkLst>
            <pc:docMk/>
            <pc:sldMk cId="3324308167" sldId="516"/>
            <ac:spMk id="8" creationId="{8FC32EF7-664D-E82C-5C5A-C788E79F14B1}"/>
          </ac:spMkLst>
        </pc:spChg>
        <pc:picChg chg="add mod">
          <ac:chgData name="CLARA DI PIAZZA" userId="bd862384-123f-4ee2-aeda-536dfd36a613" providerId="ADAL" clId="{6CA08A79-03C1-4CC8-8F64-061ABB7FF175}" dt="2022-12-19T11:31:01.477" v="2685" actId="1076"/>
          <ac:picMkLst>
            <pc:docMk/>
            <pc:sldMk cId="3324308167" sldId="516"/>
            <ac:picMk id="4" creationId="{1F29ECD5-4808-A509-8A94-86BDEE9A48FC}"/>
          </ac:picMkLst>
        </pc:picChg>
        <pc:picChg chg="del">
          <ac:chgData name="CLARA DI PIAZZA" userId="bd862384-123f-4ee2-aeda-536dfd36a613" providerId="ADAL" clId="{6CA08A79-03C1-4CC8-8F64-061ABB7FF175}" dt="2022-12-19T11:30:58.391" v="2684" actId="478"/>
          <ac:picMkLst>
            <pc:docMk/>
            <pc:sldMk cId="3324308167" sldId="516"/>
            <ac:picMk id="5" creationId="{284A63AB-672D-1B5E-9DDD-93BC05B9747B}"/>
          </ac:picMkLst>
        </pc:picChg>
      </pc:sldChg>
      <pc:sldChg chg="addSp delSp modSp new add del mod ord">
        <pc:chgData name="CLARA DI PIAZZA" userId="bd862384-123f-4ee2-aeda-536dfd36a613" providerId="ADAL" clId="{6CA08A79-03C1-4CC8-8F64-061ABB7FF175}" dt="2022-12-23T18:44:34.985" v="15342" actId="47"/>
        <pc:sldMkLst>
          <pc:docMk/>
          <pc:sldMk cId="2196379787" sldId="518"/>
        </pc:sldMkLst>
        <pc:spChg chg="del">
          <ac:chgData name="CLARA DI PIAZZA" userId="bd862384-123f-4ee2-aeda-536dfd36a613" providerId="ADAL" clId="{6CA08A79-03C1-4CC8-8F64-061ABB7FF175}" dt="2022-12-15T14:27:49.188" v="1" actId="478"/>
          <ac:spMkLst>
            <pc:docMk/>
            <pc:sldMk cId="2196379787" sldId="518"/>
            <ac:spMk id="2" creationId="{516FA05B-E80F-5071-17B2-06A166CE2F5D}"/>
          </ac:spMkLst>
        </pc:spChg>
        <pc:spChg chg="del">
          <ac:chgData name="CLARA DI PIAZZA" userId="bd862384-123f-4ee2-aeda-536dfd36a613" providerId="ADAL" clId="{6CA08A79-03C1-4CC8-8F64-061ABB7FF175}" dt="2022-12-15T14:27:50.830" v="2" actId="478"/>
          <ac:spMkLst>
            <pc:docMk/>
            <pc:sldMk cId="2196379787" sldId="518"/>
            <ac:spMk id="3" creationId="{46722FC5-27A6-D28C-25B2-2D0BBF177C33}"/>
          </ac:spMkLst>
        </pc:spChg>
        <pc:spChg chg="add mod">
          <ac:chgData name="CLARA DI PIAZZA" userId="bd862384-123f-4ee2-aeda-536dfd36a613" providerId="ADAL" clId="{6CA08A79-03C1-4CC8-8F64-061ABB7FF175}" dt="2022-12-15T14:29:20.182" v="20" actId="20577"/>
          <ac:spMkLst>
            <pc:docMk/>
            <pc:sldMk cId="2196379787" sldId="518"/>
            <ac:spMk id="4" creationId="{15A207AA-B9EC-934A-D7BF-D0D90A36A59E}"/>
          </ac:spMkLst>
        </pc:spChg>
        <pc:spChg chg="add mod">
          <ac:chgData name="CLARA DI PIAZZA" userId="bd862384-123f-4ee2-aeda-536dfd36a613" providerId="ADAL" clId="{6CA08A79-03C1-4CC8-8F64-061ABB7FF175}" dt="2022-12-20T10:20:07.095" v="6676" actId="20577"/>
          <ac:spMkLst>
            <pc:docMk/>
            <pc:sldMk cId="2196379787" sldId="518"/>
            <ac:spMk id="5" creationId="{A358CB29-9007-248C-A62E-47B6A0B777FF}"/>
          </ac:spMkLst>
        </pc:spChg>
        <pc:spChg chg="mod">
          <ac:chgData name="CLARA DI PIAZZA" userId="bd862384-123f-4ee2-aeda-536dfd36a613" providerId="ADAL" clId="{6CA08A79-03C1-4CC8-8F64-061ABB7FF175}" dt="2022-12-15T14:38:02.896" v="149"/>
          <ac:spMkLst>
            <pc:docMk/>
            <pc:sldMk cId="2196379787" sldId="518"/>
            <ac:spMk id="9" creationId="{37AFCF1E-8520-C39D-0BFF-118246B68F25}"/>
          </ac:spMkLst>
        </pc:spChg>
        <pc:spChg chg="mod">
          <ac:chgData name="CLARA DI PIAZZA" userId="bd862384-123f-4ee2-aeda-536dfd36a613" providerId="ADAL" clId="{6CA08A79-03C1-4CC8-8F64-061ABB7FF175}" dt="2022-12-15T14:38:02.896" v="149"/>
          <ac:spMkLst>
            <pc:docMk/>
            <pc:sldMk cId="2196379787" sldId="518"/>
            <ac:spMk id="12" creationId="{79469A06-CF50-1D58-2D39-750E74355A2A}"/>
          </ac:spMkLst>
        </pc:spChg>
        <pc:spChg chg="mod">
          <ac:chgData name="CLARA DI PIAZZA" userId="bd862384-123f-4ee2-aeda-536dfd36a613" providerId="ADAL" clId="{6CA08A79-03C1-4CC8-8F64-061ABB7FF175}" dt="2022-12-15T14:38:02.896" v="149"/>
          <ac:spMkLst>
            <pc:docMk/>
            <pc:sldMk cId="2196379787" sldId="518"/>
            <ac:spMk id="14" creationId="{41C4DA28-DAA6-1D48-9129-3CC635F09BCB}"/>
          </ac:spMkLst>
        </pc:spChg>
        <pc:spChg chg="mod">
          <ac:chgData name="CLARA DI PIAZZA" userId="bd862384-123f-4ee2-aeda-536dfd36a613" providerId="ADAL" clId="{6CA08A79-03C1-4CC8-8F64-061ABB7FF175}" dt="2022-12-15T14:38:02.896" v="149"/>
          <ac:spMkLst>
            <pc:docMk/>
            <pc:sldMk cId="2196379787" sldId="518"/>
            <ac:spMk id="15" creationId="{9804A709-194D-EFAD-646A-467E63360E40}"/>
          </ac:spMkLst>
        </pc:spChg>
        <pc:spChg chg="mod">
          <ac:chgData name="CLARA DI PIAZZA" userId="bd862384-123f-4ee2-aeda-536dfd36a613" providerId="ADAL" clId="{6CA08A79-03C1-4CC8-8F64-061ABB7FF175}" dt="2022-12-15T14:38:02.896" v="149"/>
          <ac:spMkLst>
            <pc:docMk/>
            <pc:sldMk cId="2196379787" sldId="518"/>
            <ac:spMk id="16" creationId="{E3F3FB9E-930E-7602-C0B9-6EC9BE24D40D}"/>
          </ac:spMkLst>
        </pc:spChg>
        <pc:spChg chg="mod">
          <ac:chgData name="CLARA DI PIAZZA" userId="bd862384-123f-4ee2-aeda-536dfd36a613" providerId="ADAL" clId="{6CA08A79-03C1-4CC8-8F64-061ABB7FF175}" dt="2022-12-15T14:38:02.896" v="149"/>
          <ac:spMkLst>
            <pc:docMk/>
            <pc:sldMk cId="2196379787" sldId="518"/>
            <ac:spMk id="17" creationId="{6EC1F506-088A-3867-906C-5944C032E690}"/>
          </ac:spMkLst>
        </pc:spChg>
        <pc:spChg chg="mod">
          <ac:chgData name="CLARA DI PIAZZA" userId="bd862384-123f-4ee2-aeda-536dfd36a613" providerId="ADAL" clId="{6CA08A79-03C1-4CC8-8F64-061ABB7FF175}" dt="2022-12-15T14:38:02.896" v="149"/>
          <ac:spMkLst>
            <pc:docMk/>
            <pc:sldMk cId="2196379787" sldId="518"/>
            <ac:spMk id="19" creationId="{E0F9BD7C-36B7-C9BE-8122-E9A1EC79CC6F}"/>
          </ac:spMkLst>
        </pc:spChg>
        <pc:spChg chg="mod">
          <ac:chgData name="CLARA DI PIAZZA" userId="bd862384-123f-4ee2-aeda-536dfd36a613" providerId="ADAL" clId="{6CA08A79-03C1-4CC8-8F64-061ABB7FF175}" dt="2022-12-15T14:38:02.896" v="149"/>
          <ac:spMkLst>
            <pc:docMk/>
            <pc:sldMk cId="2196379787" sldId="518"/>
            <ac:spMk id="21" creationId="{DB069BEF-5756-0AC1-9C58-F080FEEBD8E5}"/>
          </ac:spMkLst>
        </pc:spChg>
        <pc:spChg chg="mod">
          <ac:chgData name="CLARA DI PIAZZA" userId="bd862384-123f-4ee2-aeda-536dfd36a613" providerId="ADAL" clId="{6CA08A79-03C1-4CC8-8F64-061ABB7FF175}" dt="2022-12-15T14:38:02.896" v="149"/>
          <ac:spMkLst>
            <pc:docMk/>
            <pc:sldMk cId="2196379787" sldId="518"/>
            <ac:spMk id="23" creationId="{41789E7F-F8FF-C76F-4D9D-13B255FF6EBB}"/>
          </ac:spMkLst>
        </pc:spChg>
        <pc:spChg chg="mod">
          <ac:chgData name="CLARA DI PIAZZA" userId="bd862384-123f-4ee2-aeda-536dfd36a613" providerId="ADAL" clId="{6CA08A79-03C1-4CC8-8F64-061ABB7FF175}" dt="2022-12-15T14:38:02.896" v="149"/>
          <ac:spMkLst>
            <pc:docMk/>
            <pc:sldMk cId="2196379787" sldId="518"/>
            <ac:spMk id="24" creationId="{98466E90-BEF2-605C-9E00-22649DA96CEA}"/>
          </ac:spMkLst>
        </pc:spChg>
        <pc:spChg chg="mod">
          <ac:chgData name="CLARA DI PIAZZA" userId="bd862384-123f-4ee2-aeda-536dfd36a613" providerId="ADAL" clId="{6CA08A79-03C1-4CC8-8F64-061ABB7FF175}" dt="2022-12-15T14:40:47.642" v="171" actId="1076"/>
          <ac:spMkLst>
            <pc:docMk/>
            <pc:sldMk cId="2196379787" sldId="518"/>
            <ac:spMk id="28" creationId="{4A292F52-AF19-2651-5ABB-3FB5F0DF4022}"/>
          </ac:spMkLst>
        </pc:spChg>
        <pc:spChg chg="del mod">
          <ac:chgData name="CLARA DI PIAZZA" userId="bd862384-123f-4ee2-aeda-536dfd36a613" providerId="ADAL" clId="{6CA08A79-03C1-4CC8-8F64-061ABB7FF175}" dt="2022-12-15T16:01:08.190" v="1136" actId="478"/>
          <ac:spMkLst>
            <pc:docMk/>
            <pc:sldMk cId="2196379787" sldId="518"/>
            <ac:spMk id="29" creationId="{6A92FE95-C112-BA09-7F5C-8B76F504D95B}"/>
          </ac:spMkLst>
        </pc:spChg>
        <pc:spChg chg="mod">
          <ac:chgData name="CLARA DI PIAZZA" userId="bd862384-123f-4ee2-aeda-536dfd36a613" providerId="ADAL" clId="{6CA08A79-03C1-4CC8-8F64-061ABB7FF175}" dt="2022-12-15T17:40:46.006" v="2216" actId="555"/>
          <ac:spMkLst>
            <pc:docMk/>
            <pc:sldMk cId="2196379787" sldId="518"/>
            <ac:spMk id="30" creationId="{3ED94722-6B1A-95DC-CF9D-C7FB23A218F8}"/>
          </ac:spMkLst>
        </pc:spChg>
        <pc:spChg chg="mod">
          <ac:chgData name="CLARA DI PIAZZA" userId="bd862384-123f-4ee2-aeda-536dfd36a613" providerId="ADAL" clId="{6CA08A79-03C1-4CC8-8F64-061ABB7FF175}" dt="2022-12-15T17:40:46.006" v="2216" actId="555"/>
          <ac:spMkLst>
            <pc:docMk/>
            <pc:sldMk cId="2196379787" sldId="518"/>
            <ac:spMk id="31" creationId="{A22D513E-8C86-AD2E-A00B-28D808412AC1}"/>
          </ac:spMkLst>
        </pc:spChg>
        <pc:spChg chg="del mod">
          <ac:chgData name="CLARA DI PIAZZA" userId="bd862384-123f-4ee2-aeda-536dfd36a613" providerId="ADAL" clId="{6CA08A79-03C1-4CC8-8F64-061ABB7FF175}" dt="2022-12-15T14:46:37.404" v="187" actId="478"/>
          <ac:spMkLst>
            <pc:docMk/>
            <pc:sldMk cId="2196379787" sldId="518"/>
            <ac:spMk id="32" creationId="{E5EFEB34-AB8D-48BB-0E7A-8CE60F1BA963}"/>
          </ac:spMkLst>
        </pc:spChg>
        <pc:spChg chg="mod">
          <ac:chgData name="CLARA DI PIAZZA" userId="bd862384-123f-4ee2-aeda-536dfd36a613" providerId="ADAL" clId="{6CA08A79-03C1-4CC8-8F64-061ABB7FF175}" dt="2022-12-15T17:35:34.341" v="2172" actId="1076"/>
          <ac:spMkLst>
            <pc:docMk/>
            <pc:sldMk cId="2196379787" sldId="518"/>
            <ac:spMk id="33" creationId="{84C8A9B7-BCC1-6B80-05D7-EFBE3AB3D1A7}"/>
          </ac:spMkLst>
        </pc:spChg>
        <pc:spChg chg="mod">
          <ac:chgData name="CLARA DI PIAZZA" userId="bd862384-123f-4ee2-aeda-536dfd36a613" providerId="ADAL" clId="{6CA08A79-03C1-4CC8-8F64-061ABB7FF175}" dt="2022-12-15T16:01:19.390" v="1139" actId="1076"/>
          <ac:spMkLst>
            <pc:docMk/>
            <pc:sldMk cId="2196379787" sldId="518"/>
            <ac:spMk id="35" creationId="{203D9A5F-3DFE-AB59-AF61-1CC3279B3A1A}"/>
          </ac:spMkLst>
        </pc:spChg>
        <pc:spChg chg="del mod">
          <ac:chgData name="CLARA DI PIAZZA" userId="bd862384-123f-4ee2-aeda-536dfd36a613" providerId="ADAL" clId="{6CA08A79-03C1-4CC8-8F64-061ABB7FF175}" dt="2022-12-15T14:46:37.404" v="187" actId="478"/>
          <ac:spMkLst>
            <pc:docMk/>
            <pc:sldMk cId="2196379787" sldId="518"/>
            <ac:spMk id="38" creationId="{E806FFA4-046B-E8AD-6BCE-8CE9BCD4E0A9}"/>
          </ac:spMkLst>
        </pc:spChg>
        <pc:spChg chg="mod">
          <ac:chgData name="CLARA DI PIAZZA" userId="bd862384-123f-4ee2-aeda-536dfd36a613" providerId="ADAL" clId="{6CA08A79-03C1-4CC8-8F64-061ABB7FF175}" dt="2022-12-15T14:40:25.239" v="165" actId="1076"/>
          <ac:spMkLst>
            <pc:docMk/>
            <pc:sldMk cId="2196379787" sldId="518"/>
            <ac:spMk id="40" creationId="{3E44F0CB-F484-D4F2-3147-B3A233172111}"/>
          </ac:spMkLst>
        </pc:spChg>
        <pc:spChg chg="mod">
          <ac:chgData name="CLARA DI PIAZZA" userId="bd862384-123f-4ee2-aeda-536dfd36a613" providerId="ADAL" clId="{6CA08A79-03C1-4CC8-8F64-061ABB7FF175}" dt="2022-12-15T14:38:30.083" v="152"/>
          <ac:spMkLst>
            <pc:docMk/>
            <pc:sldMk cId="2196379787" sldId="518"/>
            <ac:spMk id="41" creationId="{6271FFAB-701A-B662-ED82-0DB8F763B537}"/>
          </ac:spMkLst>
        </pc:spChg>
        <pc:spChg chg="mod">
          <ac:chgData name="CLARA DI PIAZZA" userId="bd862384-123f-4ee2-aeda-536dfd36a613" providerId="ADAL" clId="{6CA08A79-03C1-4CC8-8F64-061ABB7FF175}" dt="2022-12-15T17:31:49.502" v="2158" actId="1076"/>
          <ac:spMkLst>
            <pc:docMk/>
            <pc:sldMk cId="2196379787" sldId="518"/>
            <ac:spMk id="42" creationId="{D3862901-62F1-C7AC-2A5C-7A72770B37AF}"/>
          </ac:spMkLst>
        </pc:spChg>
        <pc:spChg chg="mod">
          <ac:chgData name="CLARA DI PIAZZA" userId="bd862384-123f-4ee2-aeda-536dfd36a613" providerId="ADAL" clId="{6CA08A79-03C1-4CC8-8F64-061ABB7FF175}" dt="2022-12-15T17:35:31.701" v="2171" actId="1076"/>
          <ac:spMkLst>
            <pc:docMk/>
            <pc:sldMk cId="2196379787" sldId="518"/>
            <ac:spMk id="43" creationId="{526AC570-364E-8A47-67D8-A98D37E27DBD}"/>
          </ac:spMkLst>
        </pc:spChg>
        <pc:spChg chg="mod">
          <ac:chgData name="CLARA DI PIAZZA" userId="bd862384-123f-4ee2-aeda-536dfd36a613" providerId="ADAL" clId="{6CA08A79-03C1-4CC8-8F64-061ABB7FF175}" dt="2022-12-15T14:38:30.083" v="152"/>
          <ac:spMkLst>
            <pc:docMk/>
            <pc:sldMk cId="2196379787" sldId="518"/>
            <ac:spMk id="45" creationId="{D78BE805-0859-B57B-5B7A-428CEA934BBE}"/>
          </ac:spMkLst>
        </pc:spChg>
        <pc:spChg chg="mod">
          <ac:chgData name="CLARA DI PIAZZA" userId="bd862384-123f-4ee2-aeda-536dfd36a613" providerId="ADAL" clId="{6CA08A79-03C1-4CC8-8F64-061ABB7FF175}" dt="2022-12-15T14:38:30.083" v="152"/>
          <ac:spMkLst>
            <pc:docMk/>
            <pc:sldMk cId="2196379787" sldId="518"/>
            <ac:spMk id="47" creationId="{574B3CC3-90CE-87D2-E4A2-374DF84F983A}"/>
          </ac:spMkLst>
        </pc:spChg>
        <pc:spChg chg="mod">
          <ac:chgData name="CLARA DI PIAZZA" userId="bd862384-123f-4ee2-aeda-536dfd36a613" providerId="ADAL" clId="{6CA08A79-03C1-4CC8-8F64-061ABB7FF175}" dt="2022-12-15T14:38:30.083" v="152"/>
          <ac:spMkLst>
            <pc:docMk/>
            <pc:sldMk cId="2196379787" sldId="518"/>
            <ac:spMk id="49" creationId="{D7A7D1DA-95D8-B930-8C61-91108DCA69BD}"/>
          </ac:spMkLst>
        </pc:spChg>
        <pc:spChg chg="del mod">
          <ac:chgData name="CLARA DI PIAZZA" userId="bd862384-123f-4ee2-aeda-536dfd36a613" providerId="ADAL" clId="{6CA08A79-03C1-4CC8-8F64-061ABB7FF175}" dt="2022-12-15T15:59:34.849" v="1120" actId="478"/>
          <ac:spMkLst>
            <pc:docMk/>
            <pc:sldMk cId="2196379787" sldId="518"/>
            <ac:spMk id="50" creationId="{FCE76C47-3EC5-F16F-1228-A2378EAA8B98}"/>
          </ac:spMkLst>
        </pc:spChg>
        <pc:spChg chg="add del mod">
          <ac:chgData name="CLARA DI PIAZZA" userId="bd862384-123f-4ee2-aeda-536dfd36a613" providerId="ADAL" clId="{6CA08A79-03C1-4CC8-8F64-061ABB7FF175}" dt="2022-12-15T16:00:06.907" v="1127" actId="478"/>
          <ac:spMkLst>
            <pc:docMk/>
            <pc:sldMk cId="2196379787" sldId="518"/>
            <ac:spMk id="53" creationId="{AD73BDBE-63B6-5D4E-3D0A-2CC8133FDAFB}"/>
          </ac:spMkLst>
        </pc:spChg>
        <pc:spChg chg="add del mod">
          <ac:chgData name="CLARA DI PIAZZA" userId="bd862384-123f-4ee2-aeda-536dfd36a613" providerId="ADAL" clId="{6CA08A79-03C1-4CC8-8F64-061ABB7FF175}" dt="2022-12-15T16:01:14.169" v="1138" actId="478"/>
          <ac:spMkLst>
            <pc:docMk/>
            <pc:sldMk cId="2196379787" sldId="518"/>
            <ac:spMk id="54" creationId="{FC6D979F-F6F0-C17A-4493-34E62399496D}"/>
          </ac:spMkLst>
        </pc:spChg>
        <pc:grpChg chg="add del mod">
          <ac:chgData name="CLARA DI PIAZZA" userId="bd862384-123f-4ee2-aeda-536dfd36a613" providerId="ADAL" clId="{6CA08A79-03C1-4CC8-8F64-061ABB7FF175}" dt="2022-12-15T14:38:05.353" v="150" actId="478"/>
          <ac:grpSpMkLst>
            <pc:docMk/>
            <pc:sldMk cId="2196379787" sldId="518"/>
            <ac:grpSpMk id="7" creationId="{24D8041A-7283-AED4-4503-10748FFBA4FD}"/>
          </ac:grpSpMkLst>
        </pc:grpChg>
        <pc:grpChg chg="mod">
          <ac:chgData name="CLARA DI PIAZZA" userId="bd862384-123f-4ee2-aeda-536dfd36a613" providerId="ADAL" clId="{6CA08A79-03C1-4CC8-8F64-061ABB7FF175}" dt="2022-12-15T14:38:02.896" v="149"/>
          <ac:grpSpMkLst>
            <pc:docMk/>
            <pc:sldMk cId="2196379787" sldId="518"/>
            <ac:grpSpMk id="8" creationId="{6E4DFA51-6FC1-A841-E6A3-6B4F6ACBD9FF}"/>
          </ac:grpSpMkLst>
        </pc:grpChg>
        <pc:grpChg chg="mod">
          <ac:chgData name="CLARA DI PIAZZA" userId="bd862384-123f-4ee2-aeda-536dfd36a613" providerId="ADAL" clId="{6CA08A79-03C1-4CC8-8F64-061ABB7FF175}" dt="2022-12-15T14:38:02.896" v="149"/>
          <ac:grpSpMkLst>
            <pc:docMk/>
            <pc:sldMk cId="2196379787" sldId="518"/>
            <ac:grpSpMk id="13" creationId="{597B286C-4EC4-69D6-3B5F-4FE91D1348EF}"/>
          </ac:grpSpMkLst>
        </pc:grpChg>
        <pc:grpChg chg="add mod">
          <ac:chgData name="CLARA DI PIAZZA" userId="bd862384-123f-4ee2-aeda-536dfd36a613" providerId="ADAL" clId="{6CA08A79-03C1-4CC8-8F64-061ABB7FF175}" dt="2022-12-19T11:42:47.578" v="3175" actId="1076"/>
          <ac:grpSpMkLst>
            <pc:docMk/>
            <pc:sldMk cId="2196379787" sldId="518"/>
            <ac:grpSpMk id="26" creationId="{E92A8B44-6560-1D9A-D113-DD487DFD36D9}"/>
          </ac:grpSpMkLst>
        </pc:grpChg>
        <pc:grpChg chg="mod">
          <ac:chgData name="CLARA DI PIAZZA" userId="bd862384-123f-4ee2-aeda-536dfd36a613" providerId="ADAL" clId="{6CA08A79-03C1-4CC8-8F64-061ABB7FF175}" dt="2022-12-15T14:38:30.083" v="152"/>
          <ac:grpSpMkLst>
            <pc:docMk/>
            <pc:sldMk cId="2196379787" sldId="518"/>
            <ac:grpSpMk id="27" creationId="{CB235B76-BC72-03D1-B192-4BCC4715A83D}"/>
          </ac:grpSpMkLst>
        </pc:grpChg>
        <pc:grpChg chg="mod">
          <ac:chgData name="CLARA DI PIAZZA" userId="bd862384-123f-4ee2-aeda-536dfd36a613" providerId="ADAL" clId="{6CA08A79-03C1-4CC8-8F64-061ABB7FF175}" dt="2022-12-15T14:38:30.083" v="152"/>
          <ac:grpSpMkLst>
            <pc:docMk/>
            <pc:sldMk cId="2196379787" sldId="518"/>
            <ac:grpSpMk id="34" creationId="{931FE41F-C81F-F057-B845-BC5AD98B689E}"/>
          </ac:grpSpMkLst>
        </pc:grpChg>
        <pc:grpChg chg="del mod">
          <ac:chgData name="CLARA DI PIAZZA" userId="bd862384-123f-4ee2-aeda-536dfd36a613" providerId="ADAL" clId="{6CA08A79-03C1-4CC8-8F64-061ABB7FF175}" dt="2022-12-15T14:46:40.721" v="188" actId="478"/>
          <ac:grpSpMkLst>
            <pc:docMk/>
            <pc:sldMk cId="2196379787" sldId="518"/>
            <ac:grpSpMk id="39" creationId="{EBF4EC6E-56D6-604B-667C-BD50D6CC49C3}"/>
          </ac:grpSpMkLst>
        </pc:grpChg>
        <pc:picChg chg="add mod">
          <ac:chgData name="CLARA DI PIAZZA" userId="bd862384-123f-4ee2-aeda-536dfd36a613" providerId="ADAL" clId="{6CA08A79-03C1-4CC8-8F64-061ABB7FF175}" dt="2022-12-20T10:19:25.180" v="6673" actId="14100"/>
          <ac:picMkLst>
            <pc:docMk/>
            <pc:sldMk cId="2196379787" sldId="518"/>
            <ac:picMk id="3" creationId="{A894E5D9-A7A7-C5F6-AC8E-DF49D02F5794}"/>
          </ac:picMkLst>
        </pc:picChg>
        <pc:picChg chg="add del mod">
          <ac:chgData name="CLARA DI PIAZZA" userId="bd862384-123f-4ee2-aeda-536dfd36a613" providerId="ADAL" clId="{6CA08A79-03C1-4CC8-8F64-061ABB7FF175}" dt="2022-12-19T10:34:23.984" v="2350" actId="478"/>
          <ac:picMkLst>
            <pc:docMk/>
            <pc:sldMk cId="2196379787" sldId="518"/>
            <ac:picMk id="6" creationId="{3ED9E7AB-D7A9-ED14-7E67-3349211319D1}"/>
          </ac:picMkLst>
        </pc:picChg>
        <pc:cxnChg chg="mod">
          <ac:chgData name="CLARA DI PIAZZA" userId="bd862384-123f-4ee2-aeda-536dfd36a613" providerId="ADAL" clId="{6CA08A79-03C1-4CC8-8F64-061ABB7FF175}" dt="2022-12-15T14:38:05.353" v="150" actId="478"/>
          <ac:cxnSpMkLst>
            <pc:docMk/>
            <pc:sldMk cId="2196379787" sldId="518"/>
            <ac:cxnSpMk id="10" creationId="{1A6FFF10-1470-B678-7123-2EB423AB40CA}"/>
          </ac:cxnSpMkLst>
        </pc:cxnChg>
        <pc:cxnChg chg="mod">
          <ac:chgData name="CLARA DI PIAZZA" userId="bd862384-123f-4ee2-aeda-536dfd36a613" providerId="ADAL" clId="{6CA08A79-03C1-4CC8-8F64-061ABB7FF175}" dt="2022-12-15T14:38:02.896" v="149"/>
          <ac:cxnSpMkLst>
            <pc:docMk/>
            <pc:sldMk cId="2196379787" sldId="518"/>
            <ac:cxnSpMk id="11" creationId="{B86F53FE-CF15-5A51-ACC7-A869C8A8D57A}"/>
          </ac:cxnSpMkLst>
        </pc:cxnChg>
        <pc:cxnChg chg="mod">
          <ac:chgData name="CLARA DI PIAZZA" userId="bd862384-123f-4ee2-aeda-536dfd36a613" providerId="ADAL" clId="{6CA08A79-03C1-4CC8-8F64-061ABB7FF175}" dt="2022-12-15T14:38:02.896" v="149"/>
          <ac:cxnSpMkLst>
            <pc:docMk/>
            <pc:sldMk cId="2196379787" sldId="518"/>
            <ac:cxnSpMk id="18" creationId="{B1927524-1725-7253-CD24-3D5FEB6652E5}"/>
          </ac:cxnSpMkLst>
        </pc:cxnChg>
        <pc:cxnChg chg="mod">
          <ac:chgData name="CLARA DI PIAZZA" userId="bd862384-123f-4ee2-aeda-536dfd36a613" providerId="ADAL" clId="{6CA08A79-03C1-4CC8-8F64-061ABB7FF175}" dt="2022-12-15T14:38:05.353" v="150" actId="478"/>
          <ac:cxnSpMkLst>
            <pc:docMk/>
            <pc:sldMk cId="2196379787" sldId="518"/>
            <ac:cxnSpMk id="20" creationId="{6DD29409-46EB-0C97-56A3-D63567A286AA}"/>
          </ac:cxnSpMkLst>
        </pc:cxnChg>
        <pc:cxnChg chg="mod">
          <ac:chgData name="CLARA DI PIAZZA" userId="bd862384-123f-4ee2-aeda-536dfd36a613" providerId="ADAL" clId="{6CA08A79-03C1-4CC8-8F64-061ABB7FF175}" dt="2022-12-15T14:38:05.353" v="150" actId="478"/>
          <ac:cxnSpMkLst>
            <pc:docMk/>
            <pc:sldMk cId="2196379787" sldId="518"/>
            <ac:cxnSpMk id="22" creationId="{0A456215-5572-CD86-B985-C900E9033CCE}"/>
          </ac:cxnSpMkLst>
        </pc:cxnChg>
        <pc:cxnChg chg="mod">
          <ac:chgData name="CLARA DI PIAZZA" userId="bd862384-123f-4ee2-aeda-536dfd36a613" providerId="ADAL" clId="{6CA08A79-03C1-4CC8-8F64-061ABB7FF175}" dt="2022-12-15T14:38:05.353" v="150" actId="478"/>
          <ac:cxnSpMkLst>
            <pc:docMk/>
            <pc:sldMk cId="2196379787" sldId="518"/>
            <ac:cxnSpMk id="25" creationId="{7EED6473-33DC-7BFD-C6CB-438DEF74D2F2}"/>
          </ac:cxnSpMkLst>
        </pc:cxnChg>
        <pc:cxnChg chg="mod">
          <ac:chgData name="CLARA DI PIAZZA" userId="bd862384-123f-4ee2-aeda-536dfd36a613" providerId="ADAL" clId="{6CA08A79-03C1-4CC8-8F64-061ABB7FF175}" dt="2022-12-15T17:35:44.133" v="2173" actId="1076"/>
          <ac:cxnSpMkLst>
            <pc:docMk/>
            <pc:sldMk cId="2196379787" sldId="518"/>
            <ac:cxnSpMk id="36" creationId="{2A231CE9-B36F-5B6E-5196-2C8496D879BA}"/>
          </ac:cxnSpMkLst>
        </pc:cxnChg>
        <pc:cxnChg chg="del mod">
          <ac:chgData name="CLARA DI PIAZZA" userId="bd862384-123f-4ee2-aeda-536dfd36a613" providerId="ADAL" clId="{6CA08A79-03C1-4CC8-8F64-061ABB7FF175}" dt="2022-12-15T15:59:34.849" v="1120" actId="478"/>
          <ac:cxnSpMkLst>
            <pc:docMk/>
            <pc:sldMk cId="2196379787" sldId="518"/>
            <ac:cxnSpMk id="37" creationId="{4EB86C0A-4428-010D-F967-33A842A4785D}"/>
          </ac:cxnSpMkLst>
        </pc:cxnChg>
        <pc:cxnChg chg="del mod">
          <ac:chgData name="CLARA DI PIAZZA" userId="bd862384-123f-4ee2-aeda-536dfd36a613" providerId="ADAL" clId="{6CA08A79-03C1-4CC8-8F64-061ABB7FF175}" dt="2022-12-15T14:46:40.721" v="188" actId="478"/>
          <ac:cxnSpMkLst>
            <pc:docMk/>
            <pc:sldMk cId="2196379787" sldId="518"/>
            <ac:cxnSpMk id="44" creationId="{4F3D48ED-661B-EA71-D42D-37DC6F9B45D1}"/>
          </ac:cxnSpMkLst>
        </pc:cxnChg>
        <pc:cxnChg chg="mod">
          <ac:chgData name="CLARA DI PIAZZA" userId="bd862384-123f-4ee2-aeda-536dfd36a613" providerId="ADAL" clId="{6CA08A79-03C1-4CC8-8F64-061ABB7FF175}" dt="2022-12-15T14:38:30.083" v="152"/>
          <ac:cxnSpMkLst>
            <pc:docMk/>
            <pc:sldMk cId="2196379787" sldId="518"/>
            <ac:cxnSpMk id="46" creationId="{7B011BC2-D063-4495-9D51-1BBC2A1D97C9}"/>
          </ac:cxnSpMkLst>
        </pc:cxnChg>
        <pc:cxnChg chg="mod">
          <ac:chgData name="CLARA DI PIAZZA" userId="bd862384-123f-4ee2-aeda-536dfd36a613" providerId="ADAL" clId="{6CA08A79-03C1-4CC8-8F64-061ABB7FF175}" dt="2022-12-15T14:38:30.083" v="152"/>
          <ac:cxnSpMkLst>
            <pc:docMk/>
            <pc:sldMk cId="2196379787" sldId="518"/>
            <ac:cxnSpMk id="48" creationId="{044A002A-398E-286D-73B8-FFAA985E0D93}"/>
          </ac:cxnSpMkLst>
        </pc:cxnChg>
        <pc:cxnChg chg="mod">
          <ac:chgData name="CLARA DI PIAZZA" userId="bd862384-123f-4ee2-aeda-536dfd36a613" providerId="ADAL" clId="{6CA08A79-03C1-4CC8-8F64-061ABB7FF175}" dt="2022-12-15T15:59:34.849" v="1120" actId="478"/>
          <ac:cxnSpMkLst>
            <pc:docMk/>
            <pc:sldMk cId="2196379787" sldId="518"/>
            <ac:cxnSpMk id="51" creationId="{480FA593-2752-5521-020A-D939FBC8F64D}"/>
          </ac:cxnSpMkLst>
        </pc:cxnChg>
        <pc:cxnChg chg="add del mod">
          <ac:chgData name="CLARA DI PIAZZA" userId="bd862384-123f-4ee2-aeda-536dfd36a613" providerId="ADAL" clId="{6CA08A79-03C1-4CC8-8F64-061ABB7FF175}" dt="2022-12-15T16:00:04.659" v="1126" actId="478"/>
          <ac:cxnSpMkLst>
            <pc:docMk/>
            <pc:sldMk cId="2196379787" sldId="518"/>
            <ac:cxnSpMk id="52" creationId="{ED74ED74-9478-D165-ECCB-3E98FBE26341}"/>
          </ac:cxnSpMkLst>
        </pc:cxnChg>
        <pc:cxnChg chg="add del mod">
          <ac:chgData name="CLARA DI PIAZZA" userId="bd862384-123f-4ee2-aeda-536dfd36a613" providerId="ADAL" clId="{6CA08A79-03C1-4CC8-8F64-061ABB7FF175}" dt="2022-12-15T16:01:14.169" v="1138" actId="478"/>
          <ac:cxnSpMkLst>
            <pc:docMk/>
            <pc:sldMk cId="2196379787" sldId="518"/>
            <ac:cxnSpMk id="55" creationId="{9908873F-F607-9F8B-FC55-A3259E20374C}"/>
          </ac:cxnSpMkLst>
        </pc:cxnChg>
      </pc:sldChg>
      <pc:sldChg chg="addSp delSp modSp new add del mod ord">
        <pc:chgData name="CLARA DI PIAZZA" userId="bd862384-123f-4ee2-aeda-536dfd36a613" providerId="ADAL" clId="{6CA08A79-03C1-4CC8-8F64-061ABB7FF175}" dt="2022-12-23T18:44:34.985" v="15342" actId="47"/>
        <pc:sldMkLst>
          <pc:docMk/>
          <pc:sldMk cId="3362034266" sldId="519"/>
        </pc:sldMkLst>
        <pc:spChg chg="mod">
          <ac:chgData name="CLARA DI PIAZZA" userId="bd862384-123f-4ee2-aeda-536dfd36a613" providerId="ADAL" clId="{6CA08A79-03C1-4CC8-8F64-061ABB7FF175}" dt="2022-12-19T12:18:42.380" v="4724" actId="1076"/>
          <ac:spMkLst>
            <pc:docMk/>
            <pc:sldMk cId="3362034266" sldId="519"/>
            <ac:spMk id="2" creationId="{696A7870-8777-D23B-D033-90667745E118}"/>
          </ac:spMkLst>
        </pc:spChg>
        <pc:spChg chg="del">
          <ac:chgData name="CLARA DI PIAZZA" userId="bd862384-123f-4ee2-aeda-536dfd36a613" providerId="ADAL" clId="{6CA08A79-03C1-4CC8-8F64-061ABB7FF175}" dt="2022-12-15T14:30:20.283" v="29" actId="478"/>
          <ac:spMkLst>
            <pc:docMk/>
            <pc:sldMk cId="3362034266" sldId="519"/>
            <ac:spMk id="2" creationId="{7980BD46-6948-B149-FF1A-64CCA3755B33}"/>
          </ac:spMkLst>
        </pc:spChg>
        <pc:spChg chg="del">
          <ac:chgData name="CLARA DI PIAZZA" userId="bd862384-123f-4ee2-aeda-536dfd36a613" providerId="ADAL" clId="{6CA08A79-03C1-4CC8-8F64-061ABB7FF175}" dt="2022-12-15T14:30:21.892" v="30" actId="478"/>
          <ac:spMkLst>
            <pc:docMk/>
            <pc:sldMk cId="3362034266" sldId="519"/>
            <ac:spMk id="3" creationId="{F51FEAA4-0691-14ED-F5E7-44DE1DCC9F45}"/>
          </ac:spMkLst>
        </pc:spChg>
        <pc:spChg chg="add mod">
          <ac:chgData name="CLARA DI PIAZZA" userId="bd862384-123f-4ee2-aeda-536dfd36a613" providerId="ADAL" clId="{6CA08A79-03C1-4CC8-8F64-061ABB7FF175}" dt="2022-12-15T14:30:38.545" v="42" actId="20577"/>
          <ac:spMkLst>
            <pc:docMk/>
            <pc:sldMk cId="3362034266" sldId="519"/>
            <ac:spMk id="4" creationId="{11CFDCC5-7061-38AB-A174-93D37B22F548}"/>
          </ac:spMkLst>
        </pc:spChg>
        <pc:spChg chg="mod">
          <ac:chgData name="CLARA DI PIAZZA" userId="bd862384-123f-4ee2-aeda-536dfd36a613" providerId="ADAL" clId="{6CA08A79-03C1-4CC8-8F64-061ABB7FF175}" dt="2022-12-15T14:53:27.939" v="258" actId="1076"/>
          <ac:spMkLst>
            <pc:docMk/>
            <pc:sldMk cId="3362034266" sldId="519"/>
            <ac:spMk id="9" creationId="{6E61B3E2-2844-606C-8E76-83D52D52DF30}"/>
          </ac:spMkLst>
        </pc:spChg>
        <pc:spChg chg="mod">
          <ac:chgData name="CLARA DI PIAZZA" userId="bd862384-123f-4ee2-aeda-536dfd36a613" providerId="ADAL" clId="{6CA08A79-03C1-4CC8-8F64-061ABB7FF175}" dt="2022-12-15T17:41:20.142" v="2221" actId="555"/>
          <ac:spMkLst>
            <pc:docMk/>
            <pc:sldMk cId="3362034266" sldId="519"/>
            <ac:spMk id="10" creationId="{1C4AE78C-169E-0785-8BD2-A4A7E55FE571}"/>
          </ac:spMkLst>
        </pc:spChg>
        <pc:spChg chg="del mod">
          <ac:chgData name="CLARA DI PIAZZA" userId="bd862384-123f-4ee2-aeda-536dfd36a613" providerId="ADAL" clId="{6CA08A79-03C1-4CC8-8F64-061ABB7FF175}" dt="2022-12-15T15:44:12.571" v="960" actId="478"/>
          <ac:spMkLst>
            <pc:docMk/>
            <pc:sldMk cId="3362034266" sldId="519"/>
            <ac:spMk id="11" creationId="{94E9DB9B-C9FB-A1C9-070D-6F45D5EC4D34}"/>
          </ac:spMkLst>
        </pc:spChg>
        <pc:spChg chg="del mod">
          <ac:chgData name="CLARA DI PIAZZA" userId="bd862384-123f-4ee2-aeda-536dfd36a613" providerId="ADAL" clId="{6CA08A79-03C1-4CC8-8F64-061ABB7FF175}" dt="2022-12-15T15:45:21.590" v="982" actId="478"/>
          <ac:spMkLst>
            <pc:docMk/>
            <pc:sldMk cId="3362034266" sldId="519"/>
            <ac:spMk id="12" creationId="{8C4690D4-6378-AA9D-E590-983926831566}"/>
          </ac:spMkLst>
        </pc:spChg>
        <pc:spChg chg="mod">
          <ac:chgData name="CLARA DI PIAZZA" userId="bd862384-123f-4ee2-aeda-536dfd36a613" providerId="ADAL" clId="{6CA08A79-03C1-4CC8-8F64-061ABB7FF175}" dt="2022-12-15T17:41:26.176" v="2222" actId="554"/>
          <ac:spMkLst>
            <pc:docMk/>
            <pc:sldMk cId="3362034266" sldId="519"/>
            <ac:spMk id="13" creationId="{BAD3E8D6-6D7B-9C4C-134D-769794ED14A6}"/>
          </ac:spMkLst>
        </pc:spChg>
        <pc:spChg chg="mod">
          <ac:chgData name="CLARA DI PIAZZA" userId="bd862384-123f-4ee2-aeda-536dfd36a613" providerId="ADAL" clId="{6CA08A79-03C1-4CC8-8F64-061ABB7FF175}" dt="2022-12-15T17:41:26.176" v="2222" actId="554"/>
          <ac:spMkLst>
            <pc:docMk/>
            <pc:sldMk cId="3362034266" sldId="519"/>
            <ac:spMk id="14" creationId="{D7F7F88C-ADE5-3F1B-F1E2-44846D766F9B}"/>
          </ac:spMkLst>
        </pc:spChg>
        <pc:spChg chg="mod">
          <ac:chgData name="CLARA DI PIAZZA" userId="bd862384-123f-4ee2-aeda-536dfd36a613" providerId="ADAL" clId="{6CA08A79-03C1-4CC8-8F64-061ABB7FF175}" dt="2022-12-15T15:44:23.836" v="964" actId="1076"/>
          <ac:spMkLst>
            <pc:docMk/>
            <pc:sldMk cId="3362034266" sldId="519"/>
            <ac:spMk id="16" creationId="{9FA8F3C1-E609-F93D-748C-8D3356FD7500}"/>
          </ac:spMkLst>
        </pc:spChg>
        <pc:spChg chg="del mod">
          <ac:chgData name="CLARA DI PIAZZA" userId="bd862384-123f-4ee2-aeda-536dfd36a613" providerId="ADAL" clId="{6CA08A79-03C1-4CC8-8F64-061ABB7FF175}" dt="2022-12-15T15:45:27.344" v="984" actId="478"/>
          <ac:spMkLst>
            <pc:docMk/>
            <pc:sldMk cId="3362034266" sldId="519"/>
            <ac:spMk id="19" creationId="{F8210EA8-8574-77B4-A00C-C6FEB42A451F}"/>
          </ac:spMkLst>
        </pc:spChg>
        <pc:spChg chg="mod">
          <ac:chgData name="CLARA DI PIAZZA" userId="bd862384-123f-4ee2-aeda-536dfd36a613" providerId="ADAL" clId="{6CA08A79-03C1-4CC8-8F64-061ABB7FF175}" dt="2022-12-15T17:41:30.727" v="2223" actId="555"/>
          <ac:spMkLst>
            <pc:docMk/>
            <pc:sldMk cId="3362034266" sldId="519"/>
            <ac:spMk id="21" creationId="{377B01A9-4D20-C6E4-7C60-F13EA6B4521C}"/>
          </ac:spMkLst>
        </pc:spChg>
        <pc:spChg chg="mod">
          <ac:chgData name="CLARA DI PIAZZA" userId="bd862384-123f-4ee2-aeda-536dfd36a613" providerId="ADAL" clId="{6CA08A79-03C1-4CC8-8F64-061ABB7FF175}" dt="2022-12-15T14:48:28.855" v="190"/>
          <ac:spMkLst>
            <pc:docMk/>
            <pc:sldMk cId="3362034266" sldId="519"/>
            <ac:spMk id="22" creationId="{6651305D-85DF-6E8B-5DD6-B0FBEC44756C}"/>
          </ac:spMkLst>
        </pc:spChg>
        <pc:spChg chg="mod">
          <ac:chgData name="CLARA DI PIAZZA" userId="bd862384-123f-4ee2-aeda-536dfd36a613" providerId="ADAL" clId="{6CA08A79-03C1-4CC8-8F64-061ABB7FF175}" dt="2022-12-15T17:41:36.104" v="2224" actId="1076"/>
          <ac:spMkLst>
            <pc:docMk/>
            <pc:sldMk cId="3362034266" sldId="519"/>
            <ac:spMk id="23" creationId="{F3066A56-F05B-721E-2928-F675A2D3B46F}"/>
          </ac:spMkLst>
        </pc:spChg>
        <pc:spChg chg="mod">
          <ac:chgData name="CLARA DI PIAZZA" userId="bd862384-123f-4ee2-aeda-536dfd36a613" providerId="ADAL" clId="{6CA08A79-03C1-4CC8-8F64-061ABB7FF175}" dt="2022-12-15T15:45:36.270" v="985" actId="1076"/>
          <ac:spMkLst>
            <pc:docMk/>
            <pc:sldMk cId="3362034266" sldId="519"/>
            <ac:spMk id="24" creationId="{E51D8C8B-98AF-1B81-2294-4BDCB6507ABA}"/>
          </ac:spMkLst>
        </pc:spChg>
        <pc:spChg chg="mod">
          <ac:chgData name="CLARA DI PIAZZA" userId="bd862384-123f-4ee2-aeda-536dfd36a613" providerId="ADAL" clId="{6CA08A79-03C1-4CC8-8F64-061ABB7FF175}" dt="2022-12-15T14:48:28.855" v="190"/>
          <ac:spMkLst>
            <pc:docMk/>
            <pc:sldMk cId="3362034266" sldId="519"/>
            <ac:spMk id="26" creationId="{E18CF5E0-30D3-C313-8981-478C185F039E}"/>
          </ac:spMkLst>
        </pc:spChg>
        <pc:spChg chg="mod">
          <ac:chgData name="CLARA DI PIAZZA" userId="bd862384-123f-4ee2-aeda-536dfd36a613" providerId="ADAL" clId="{6CA08A79-03C1-4CC8-8F64-061ABB7FF175}" dt="2022-12-15T14:48:28.855" v="190"/>
          <ac:spMkLst>
            <pc:docMk/>
            <pc:sldMk cId="3362034266" sldId="519"/>
            <ac:spMk id="28" creationId="{3BA7D16D-8E60-CDA0-A034-5177609DC9EC}"/>
          </ac:spMkLst>
        </pc:spChg>
        <pc:spChg chg="mod">
          <ac:chgData name="CLARA DI PIAZZA" userId="bd862384-123f-4ee2-aeda-536dfd36a613" providerId="ADAL" clId="{6CA08A79-03C1-4CC8-8F64-061ABB7FF175}" dt="2022-12-15T14:54:30.857" v="270" actId="1076"/>
          <ac:spMkLst>
            <pc:docMk/>
            <pc:sldMk cId="3362034266" sldId="519"/>
            <ac:spMk id="30" creationId="{54548436-A541-BA35-66B7-5E41E89FDDCD}"/>
          </ac:spMkLst>
        </pc:spChg>
        <pc:spChg chg="mod">
          <ac:chgData name="CLARA DI PIAZZA" userId="bd862384-123f-4ee2-aeda-536dfd36a613" providerId="ADAL" clId="{6CA08A79-03C1-4CC8-8F64-061ABB7FF175}" dt="2022-12-15T14:48:28.855" v="190"/>
          <ac:spMkLst>
            <pc:docMk/>
            <pc:sldMk cId="3362034266" sldId="519"/>
            <ac:spMk id="31" creationId="{38AE878B-8C30-2856-4F57-3A534FA1E133}"/>
          </ac:spMkLst>
        </pc:spChg>
        <pc:spChg chg="add del mod">
          <ac:chgData name="CLARA DI PIAZZA" userId="bd862384-123f-4ee2-aeda-536dfd36a613" providerId="ADAL" clId="{6CA08A79-03C1-4CC8-8F64-061ABB7FF175}" dt="2022-12-15T14:51:58.103" v="214"/>
          <ac:spMkLst>
            <pc:docMk/>
            <pc:sldMk cId="3362034266" sldId="519"/>
            <ac:spMk id="33" creationId="{840E7119-0393-D6DA-D953-F945E2D1BB45}"/>
          </ac:spMkLst>
        </pc:spChg>
        <pc:spChg chg="add del mod">
          <ac:chgData name="CLARA DI PIAZZA" userId="bd862384-123f-4ee2-aeda-536dfd36a613" providerId="ADAL" clId="{6CA08A79-03C1-4CC8-8F64-061ABB7FF175}" dt="2022-12-15T14:51:58.103" v="214"/>
          <ac:spMkLst>
            <pc:docMk/>
            <pc:sldMk cId="3362034266" sldId="519"/>
            <ac:spMk id="34" creationId="{2C8E2933-AEC7-88EE-4399-E99254C8A97E}"/>
          </ac:spMkLst>
        </pc:spChg>
        <pc:spChg chg="add mod">
          <ac:chgData name="CLARA DI PIAZZA" userId="bd862384-123f-4ee2-aeda-536dfd36a613" providerId="ADAL" clId="{6CA08A79-03C1-4CC8-8F64-061ABB7FF175}" dt="2022-12-15T15:01:34.646" v="371" actId="164"/>
          <ac:spMkLst>
            <pc:docMk/>
            <pc:sldMk cId="3362034266" sldId="519"/>
            <ac:spMk id="35" creationId="{3FED5360-4D86-789F-EA18-A06B304A2AB0}"/>
          </ac:spMkLst>
        </pc:spChg>
        <pc:spChg chg="add mod">
          <ac:chgData name="CLARA DI PIAZZA" userId="bd862384-123f-4ee2-aeda-536dfd36a613" providerId="ADAL" clId="{6CA08A79-03C1-4CC8-8F64-061ABB7FF175}" dt="2022-12-15T17:41:30.727" v="2223" actId="555"/>
          <ac:spMkLst>
            <pc:docMk/>
            <pc:sldMk cId="3362034266" sldId="519"/>
            <ac:spMk id="37" creationId="{AB3F2C6B-157F-42E4-C095-D2E6177CE787}"/>
          </ac:spMkLst>
        </pc:spChg>
        <pc:spChg chg="add del mod">
          <ac:chgData name="CLARA DI PIAZZA" userId="bd862384-123f-4ee2-aeda-536dfd36a613" providerId="ADAL" clId="{6CA08A79-03C1-4CC8-8F64-061ABB7FF175}" dt="2022-12-15T15:44:17.808" v="962" actId="478"/>
          <ac:spMkLst>
            <pc:docMk/>
            <pc:sldMk cId="3362034266" sldId="519"/>
            <ac:spMk id="38" creationId="{ED0867A3-F2A2-B000-8E58-CA1FBDAF86C2}"/>
          </ac:spMkLst>
        </pc:spChg>
        <pc:spChg chg="add mod">
          <ac:chgData name="CLARA DI PIAZZA" userId="bd862384-123f-4ee2-aeda-536dfd36a613" providerId="ADAL" clId="{6CA08A79-03C1-4CC8-8F64-061ABB7FF175}" dt="2022-12-15T17:41:20.142" v="2221" actId="555"/>
          <ac:spMkLst>
            <pc:docMk/>
            <pc:sldMk cId="3362034266" sldId="519"/>
            <ac:spMk id="42" creationId="{AEEE23A9-116F-355A-270F-5A184282F27F}"/>
          </ac:spMkLst>
        </pc:spChg>
        <pc:grpChg chg="add mod">
          <ac:chgData name="CLARA DI PIAZZA" userId="bd862384-123f-4ee2-aeda-536dfd36a613" providerId="ADAL" clId="{6CA08A79-03C1-4CC8-8F64-061ABB7FF175}" dt="2022-12-15T15:01:34.646" v="371" actId="164"/>
          <ac:grpSpMkLst>
            <pc:docMk/>
            <pc:sldMk cId="3362034266" sldId="519"/>
            <ac:grpSpMk id="7" creationId="{644E4F3B-0C5E-6605-7666-C78BD105766F}"/>
          </ac:grpSpMkLst>
        </pc:grpChg>
        <pc:grpChg chg="mod">
          <ac:chgData name="CLARA DI PIAZZA" userId="bd862384-123f-4ee2-aeda-536dfd36a613" providerId="ADAL" clId="{6CA08A79-03C1-4CC8-8F64-061ABB7FF175}" dt="2022-12-15T14:48:28.855" v="190"/>
          <ac:grpSpMkLst>
            <pc:docMk/>
            <pc:sldMk cId="3362034266" sldId="519"/>
            <ac:grpSpMk id="8" creationId="{F22B2E3B-5EA0-0641-DBCD-32E0E9A5C289}"/>
          </ac:grpSpMkLst>
        </pc:grpChg>
        <pc:grpChg chg="mod">
          <ac:chgData name="CLARA DI PIAZZA" userId="bd862384-123f-4ee2-aeda-536dfd36a613" providerId="ADAL" clId="{6CA08A79-03C1-4CC8-8F64-061ABB7FF175}" dt="2022-12-15T14:48:28.855" v="190"/>
          <ac:grpSpMkLst>
            <pc:docMk/>
            <pc:sldMk cId="3362034266" sldId="519"/>
            <ac:grpSpMk id="15" creationId="{4AB78D0A-1949-E172-DBA6-E96BF09B582D}"/>
          </ac:grpSpMkLst>
        </pc:grpChg>
        <pc:grpChg chg="del mod">
          <ac:chgData name="CLARA DI PIAZZA" userId="bd862384-123f-4ee2-aeda-536dfd36a613" providerId="ADAL" clId="{6CA08A79-03C1-4CC8-8F64-061ABB7FF175}" dt="2022-12-15T15:45:27.344" v="984" actId="478"/>
          <ac:grpSpMkLst>
            <pc:docMk/>
            <pc:sldMk cId="3362034266" sldId="519"/>
            <ac:grpSpMk id="20" creationId="{81C261C5-C264-AE4B-3AC3-30CD0F01F048}"/>
          </ac:grpSpMkLst>
        </pc:grpChg>
        <pc:grpChg chg="add mod">
          <ac:chgData name="CLARA DI PIAZZA" userId="bd862384-123f-4ee2-aeda-536dfd36a613" providerId="ADAL" clId="{6CA08A79-03C1-4CC8-8F64-061ABB7FF175}" dt="2022-12-15T15:02:26.195" v="389" actId="164"/>
          <ac:grpSpMkLst>
            <pc:docMk/>
            <pc:sldMk cId="3362034266" sldId="519"/>
            <ac:grpSpMk id="43" creationId="{8655313A-CEDF-923D-F642-DC4B6E9B34B1}"/>
          </ac:grpSpMkLst>
        </pc:grpChg>
        <pc:grpChg chg="add mod">
          <ac:chgData name="CLARA DI PIAZZA" userId="bd862384-123f-4ee2-aeda-536dfd36a613" providerId="ADAL" clId="{6CA08A79-03C1-4CC8-8F64-061ABB7FF175}" dt="2022-12-15T15:02:46.389" v="394" actId="164"/>
          <ac:grpSpMkLst>
            <pc:docMk/>
            <pc:sldMk cId="3362034266" sldId="519"/>
            <ac:grpSpMk id="44" creationId="{04791526-40A1-093F-9740-BBD136CF55C4}"/>
          </ac:grpSpMkLst>
        </pc:grpChg>
        <pc:grpChg chg="add mod ord topLvl">
          <ac:chgData name="CLARA DI PIAZZA" userId="bd862384-123f-4ee2-aeda-536dfd36a613" providerId="ADAL" clId="{6CA08A79-03C1-4CC8-8F64-061ABB7FF175}" dt="2022-12-20T10:19:19.668" v="6672" actId="166"/>
          <ac:grpSpMkLst>
            <pc:docMk/>
            <pc:sldMk cId="3362034266" sldId="519"/>
            <ac:grpSpMk id="45" creationId="{215F8B41-CA0B-ABC6-3ED6-34E07350F8ED}"/>
          </ac:grpSpMkLst>
        </pc:grpChg>
        <pc:grpChg chg="add del mod">
          <ac:chgData name="CLARA DI PIAZZA" userId="bd862384-123f-4ee2-aeda-536dfd36a613" providerId="ADAL" clId="{6CA08A79-03C1-4CC8-8F64-061ABB7FF175}" dt="2022-12-15T15:44:15.747" v="961" actId="478"/>
          <ac:grpSpMkLst>
            <pc:docMk/>
            <pc:sldMk cId="3362034266" sldId="519"/>
            <ac:grpSpMk id="46" creationId="{C1C5DF8F-468D-7D35-06AD-7EEEE2B353D9}"/>
          </ac:grpSpMkLst>
        </pc:grpChg>
        <pc:picChg chg="add mod">
          <ac:chgData name="CLARA DI PIAZZA" userId="bd862384-123f-4ee2-aeda-536dfd36a613" providerId="ADAL" clId="{6CA08A79-03C1-4CC8-8F64-061ABB7FF175}" dt="2022-12-20T10:19:15.050" v="6671" actId="14100"/>
          <ac:picMkLst>
            <pc:docMk/>
            <pc:sldMk cId="3362034266" sldId="519"/>
            <ac:picMk id="5" creationId="{14A7804F-A65C-E4D1-A86C-E3D070D7AC77}"/>
          </ac:picMkLst>
        </pc:picChg>
        <pc:picChg chg="add del mod">
          <ac:chgData name="CLARA DI PIAZZA" userId="bd862384-123f-4ee2-aeda-536dfd36a613" providerId="ADAL" clId="{6CA08A79-03C1-4CC8-8F64-061ABB7FF175}" dt="2022-12-19T10:34:54.377" v="2358" actId="478"/>
          <ac:picMkLst>
            <pc:docMk/>
            <pc:sldMk cId="3362034266" sldId="519"/>
            <ac:picMk id="6" creationId="{7371AD94-23A7-F0BE-A0F0-7FC8C5B2E95F}"/>
          </ac:picMkLst>
        </pc:picChg>
        <pc:cxnChg chg="del mod">
          <ac:chgData name="CLARA DI PIAZZA" userId="bd862384-123f-4ee2-aeda-536dfd36a613" providerId="ADAL" clId="{6CA08A79-03C1-4CC8-8F64-061ABB7FF175}" dt="2022-12-15T14:54:51.088" v="274" actId="478"/>
          <ac:cxnSpMkLst>
            <pc:docMk/>
            <pc:sldMk cId="3362034266" sldId="519"/>
            <ac:cxnSpMk id="17" creationId="{C50399EF-C047-85AF-77F5-94F0E3E514C0}"/>
          </ac:cxnSpMkLst>
        </pc:cxnChg>
        <pc:cxnChg chg="mod">
          <ac:chgData name="CLARA DI PIAZZA" userId="bd862384-123f-4ee2-aeda-536dfd36a613" providerId="ADAL" clId="{6CA08A79-03C1-4CC8-8F64-061ABB7FF175}" dt="2022-12-15T14:48:28.855" v="190"/>
          <ac:cxnSpMkLst>
            <pc:docMk/>
            <pc:sldMk cId="3362034266" sldId="519"/>
            <ac:cxnSpMk id="18" creationId="{BF8B4200-9048-A2AC-A021-4D0C08CE2EC2}"/>
          </ac:cxnSpMkLst>
        </pc:cxnChg>
        <pc:cxnChg chg="del mod">
          <ac:chgData name="CLARA DI PIAZZA" userId="bd862384-123f-4ee2-aeda-536dfd36a613" providerId="ADAL" clId="{6CA08A79-03C1-4CC8-8F64-061ABB7FF175}" dt="2022-12-15T15:45:27.344" v="984" actId="478"/>
          <ac:cxnSpMkLst>
            <pc:docMk/>
            <pc:sldMk cId="3362034266" sldId="519"/>
            <ac:cxnSpMk id="25" creationId="{3B69D4AA-973F-7AEE-98E1-8EE805650345}"/>
          </ac:cxnSpMkLst>
        </pc:cxnChg>
        <pc:cxnChg chg="mod">
          <ac:chgData name="CLARA DI PIAZZA" userId="bd862384-123f-4ee2-aeda-536dfd36a613" providerId="ADAL" clId="{6CA08A79-03C1-4CC8-8F64-061ABB7FF175}" dt="2022-12-15T14:48:28.855" v="190"/>
          <ac:cxnSpMkLst>
            <pc:docMk/>
            <pc:sldMk cId="3362034266" sldId="519"/>
            <ac:cxnSpMk id="27" creationId="{D2515D04-4EE6-19D3-D600-5200EC0921B8}"/>
          </ac:cxnSpMkLst>
        </pc:cxnChg>
        <pc:cxnChg chg="mod">
          <ac:chgData name="CLARA DI PIAZZA" userId="bd862384-123f-4ee2-aeda-536dfd36a613" providerId="ADAL" clId="{6CA08A79-03C1-4CC8-8F64-061ABB7FF175}" dt="2022-12-15T14:54:30.857" v="270" actId="1076"/>
          <ac:cxnSpMkLst>
            <pc:docMk/>
            <pc:sldMk cId="3362034266" sldId="519"/>
            <ac:cxnSpMk id="29" creationId="{7DAB2B91-86DD-BCE4-EC49-83CFAFDF6D29}"/>
          </ac:cxnSpMkLst>
        </pc:cxnChg>
        <pc:cxnChg chg="mod">
          <ac:chgData name="CLARA DI PIAZZA" userId="bd862384-123f-4ee2-aeda-536dfd36a613" providerId="ADAL" clId="{6CA08A79-03C1-4CC8-8F64-061ABB7FF175}" dt="2022-12-15T14:48:28.855" v="190"/>
          <ac:cxnSpMkLst>
            <pc:docMk/>
            <pc:sldMk cId="3362034266" sldId="519"/>
            <ac:cxnSpMk id="32" creationId="{0D985A0D-5206-E24B-4076-00AE98C9BE38}"/>
          </ac:cxnSpMkLst>
        </pc:cxnChg>
        <pc:cxnChg chg="add mod">
          <ac:chgData name="CLARA DI PIAZZA" userId="bd862384-123f-4ee2-aeda-536dfd36a613" providerId="ADAL" clId="{6CA08A79-03C1-4CC8-8F64-061ABB7FF175}" dt="2022-12-15T15:02:26.195" v="389" actId="164"/>
          <ac:cxnSpMkLst>
            <pc:docMk/>
            <pc:sldMk cId="3362034266" sldId="519"/>
            <ac:cxnSpMk id="36" creationId="{1BB15ABF-EE7B-4945-3601-B4C37A6235DC}"/>
          </ac:cxnSpMkLst>
        </pc:cxnChg>
        <pc:cxnChg chg="add del mod topLvl">
          <ac:chgData name="CLARA DI PIAZZA" userId="bd862384-123f-4ee2-aeda-536dfd36a613" providerId="ADAL" clId="{6CA08A79-03C1-4CC8-8F64-061ABB7FF175}" dt="2022-12-15T15:44:15.747" v="961" actId="478"/>
          <ac:cxnSpMkLst>
            <pc:docMk/>
            <pc:sldMk cId="3362034266" sldId="519"/>
            <ac:cxnSpMk id="39" creationId="{4DA1B85B-22F3-E92D-3F6E-7D04D15478B2}"/>
          </ac:cxnSpMkLst>
        </pc:cxnChg>
        <pc:cxnChg chg="add mod">
          <ac:chgData name="CLARA DI PIAZZA" userId="bd862384-123f-4ee2-aeda-536dfd36a613" providerId="ADAL" clId="{6CA08A79-03C1-4CC8-8F64-061ABB7FF175}" dt="2022-12-15T15:02:46.389" v="394" actId="164"/>
          <ac:cxnSpMkLst>
            <pc:docMk/>
            <pc:sldMk cId="3362034266" sldId="519"/>
            <ac:cxnSpMk id="41" creationId="{FE6876D6-5B85-CDE1-F577-FA9ABBD22C0F}"/>
          </ac:cxnSpMkLst>
        </pc:cxnChg>
      </pc:sldChg>
      <pc:sldChg chg="addSp delSp modSp new del mod">
        <pc:chgData name="CLARA DI PIAZZA" userId="bd862384-123f-4ee2-aeda-536dfd36a613" providerId="ADAL" clId="{6CA08A79-03C1-4CC8-8F64-061ABB7FF175}" dt="2022-12-15T15:58:14.840" v="1110" actId="47"/>
        <pc:sldMkLst>
          <pc:docMk/>
          <pc:sldMk cId="2059004657" sldId="520"/>
        </pc:sldMkLst>
        <pc:spChg chg="del">
          <ac:chgData name="CLARA DI PIAZZA" userId="bd862384-123f-4ee2-aeda-536dfd36a613" providerId="ADAL" clId="{6CA08A79-03C1-4CC8-8F64-061ABB7FF175}" dt="2022-12-15T14:31:12.293" v="48" actId="478"/>
          <ac:spMkLst>
            <pc:docMk/>
            <pc:sldMk cId="2059004657" sldId="520"/>
            <ac:spMk id="2" creationId="{D626C662-28CE-EE79-C8A5-AB9CD419BF00}"/>
          </ac:spMkLst>
        </pc:spChg>
        <pc:spChg chg="del mod">
          <ac:chgData name="CLARA DI PIAZZA" userId="bd862384-123f-4ee2-aeda-536dfd36a613" providerId="ADAL" clId="{6CA08A79-03C1-4CC8-8F64-061ABB7FF175}" dt="2022-12-15T14:31:13.930" v="50" actId="478"/>
          <ac:spMkLst>
            <pc:docMk/>
            <pc:sldMk cId="2059004657" sldId="520"/>
            <ac:spMk id="3" creationId="{2E6658CC-899D-FD67-8CF9-63706795740B}"/>
          </ac:spMkLst>
        </pc:spChg>
        <pc:spChg chg="add mod">
          <ac:chgData name="CLARA DI PIAZZA" userId="bd862384-123f-4ee2-aeda-536dfd36a613" providerId="ADAL" clId="{6CA08A79-03C1-4CC8-8F64-061ABB7FF175}" dt="2022-12-15T15:25:02.454" v="683" actId="1076"/>
          <ac:spMkLst>
            <pc:docMk/>
            <pc:sldMk cId="2059004657" sldId="520"/>
            <ac:spMk id="4" creationId="{26E62019-280E-4AB8-630D-2B5AC75CB0BE}"/>
          </ac:spMkLst>
        </pc:spChg>
        <pc:spChg chg="mod">
          <ac:chgData name="CLARA DI PIAZZA" userId="bd862384-123f-4ee2-aeda-536dfd36a613" providerId="ADAL" clId="{6CA08A79-03C1-4CC8-8F64-061ABB7FF175}" dt="2022-12-15T15:01:09.618" v="369"/>
          <ac:spMkLst>
            <pc:docMk/>
            <pc:sldMk cId="2059004657" sldId="520"/>
            <ac:spMk id="11" creationId="{C28627C3-5AFA-F37C-B4EB-1924DE52DE3C}"/>
          </ac:spMkLst>
        </pc:spChg>
        <pc:spChg chg="mod">
          <ac:chgData name="CLARA DI PIAZZA" userId="bd862384-123f-4ee2-aeda-536dfd36a613" providerId="ADAL" clId="{6CA08A79-03C1-4CC8-8F64-061ABB7FF175}" dt="2022-12-15T15:01:09.618" v="369"/>
          <ac:spMkLst>
            <pc:docMk/>
            <pc:sldMk cId="2059004657" sldId="520"/>
            <ac:spMk id="12" creationId="{EA8EA6C1-A1DC-C1D7-1594-E3DE01570AC3}"/>
          </ac:spMkLst>
        </pc:spChg>
        <pc:spChg chg="mod">
          <ac:chgData name="CLARA DI PIAZZA" userId="bd862384-123f-4ee2-aeda-536dfd36a613" providerId="ADAL" clId="{6CA08A79-03C1-4CC8-8F64-061ABB7FF175}" dt="2022-12-15T15:01:09.618" v="369"/>
          <ac:spMkLst>
            <pc:docMk/>
            <pc:sldMk cId="2059004657" sldId="520"/>
            <ac:spMk id="13" creationId="{70D8CE50-262E-2C7F-A58D-2305ABC05E53}"/>
          </ac:spMkLst>
        </pc:spChg>
        <pc:spChg chg="mod">
          <ac:chgData name="CLARA DI PIAZZA" userId="bd862384-123f-4ee2-aeda-536dfd36a613" providerId="ADAL" clId="{6CA08A79-03C1-4CC8-8F64-061ABB7FF175}" dt="2022-12-15T15:01:09.618" v="369"/>
          <ac:spMkLst>
            <pc:docMk/>
            <pc:sldMk cId="2059004657" sldId="520"/>
            <ac:spMk id="14" creationId="{12886277-35B3-E062-0B85-FDF0514AEBB0}"/>
          </ac:spMkLst>
        </pc:spChg>
        <pc:spChg chg="mod">
          <ac:chgData name="CLARA DI PIAZZA" userId="bd862384-123f-4ee2-aeda-536dfd36a613" providerId="ADAL" clId="{6CA08A79-03C1-4CC8-8F64-061ABB7FF175}" dt="2022-12-15T15:01:09.618" v="369"/>
          <ac:spMkLst>
            <pc:docMk/>
            <pc:sldMk cId="2059004657" sldId="520"/>
            <ac:spMk id="15" creationId="{C26C1032-5B74-78C6-FCBD-6D84062CC638}"/>
          </ac:spMkLst>
        </pc:spChg>
        <pc:spChg chg="mod">
          <ac:chgData name="CLARA DI PIAZZA" userId="bd862384-123f-4ee2-aeda-536dfd36a613" providerId="ADAL" clId="{6CA08A79-03C1-4CC8-8F64-061ABB7FF175}" dt="2022-12-15T15:01:09.618" v="369"/>
          <ac:spMkLst>
            <pc:docMk/>
            <pc:sldMk cId="2059004657" sldId="520"/>
            <ac:spMk id="16" creationId="{114C5612-6E8B-128B-3834-A78467271E14}"/>
          </ac:spMkLst>
        </pc:spChg>
        <pc:spChg chg="mod">
          <ac:chgData name="CLARA DI PIAZZA" userId="bd862384-123f-4ee2-aeda-536dfd36a613" providerId="ADAL" clId="{6CA08A79-03C1-4CC8-8F64-061ABB7FF175}" dt="2022-12-15T15:01:09.618" v="369"/>
          <ac:spMkLst>
            <pc:docMk/>
            <pc:sldMk cId="2059004657" sldId="520"/>
            <ac:spMk id="18" creationId="{9F49FA3F-7AD4-21D2-4613-AFE27DDC40F0}"/>
          </ac:spMkLst>
        </pc:spChg>
        <pc:spChg chg="mod">
          <ac:chgData name="CLARA DI PIAZZA" userId="bd862384-123f-4ee2-aeda-536dfd36a613" providerId="ADAL" clId="{6CA08A79-03C1-4CC8-8F64-061ABB7FF175}" dt="2022-12-15T15:01:09.618" v="369"/>
          <ac:spMkLst>
            <pc:docMk/>
            <pc:sldMk cId="2059004657" sldId="520"/>
            <ac:spMk id="20" creationId="{ADC4D895-8AD1-FE75-AC20-FA69F1607E81}"/>
          </ac:spMkLst>
        </pc:spChg>
        <pc:spChg chg="mod">
          <ac:chgData name="CLARA DI PIAZZA" userId="bd862384-123f-4ee2-aeda-536dfd36a613" providerId="ADAL" clId="{6CA08A79-03C1-4CC8-8F64-061ABB7FF175}" dt="2022-12-15T15:01:09.618" v="369"/>
          <ac:spMkLst>
            <pc:docMk/>
            <pc:sldMk cId="2059004657" sldId="520"/>
            <ac:spMk id="22" creationId="{9870A52E-4870-F6B4-20A5-75BF3B2988E7}"/>
          </ac:spMkLst>
        </pc:spChg>
        <pc:spChg chg="mod">
          <ac:chgData name="CLARA DI PIAZZA" userId="bd862384-123f-4ee2-aeda-536dfd36a613" providerId="ADAL" clId="{6CA08A79-03C1-4CC8-8F64-061ABB7FF175}" dt="2022-12-15T15:01:09.618" v="369"/>
          <ac:spMkLst>
            <pc:docMk/>
            <pc:sldMk cId="2059004657" sldId="520"/>
            <ac:spMk id="23" creationId="{EB72303F-C8B1-23BF-5E8C-26F8E05A8E92}"/>
          </ac:spMkLst>
        </pc:spChg>
        <pc:spChg chg="mod">
          <ac:chgData name="CLARA DI PIAZZA" userId="bd862384-123f-4ee2-aeda-536dfd36a613" providerId="ADAL" clId="{6CA08A79-03C1-4CC8-8F64-061ABB7FF175}" dt="2022-12-15T15:01:09.618" v="369"/>
          <ac:spMkLst>
            <pc:docMk/>
            <pc:sldMk cId="2059004657" sldId="520"/>
            <ac:spMk id="24" creationId="{20DA74EF-D8BF-AE22-2B7F-C311B2D2DAB7}"/>
          </ac:spMkLst>
        </pc:spChg>
        <pc:spChg chg="mod">
          <ac:chgData name="CLARA DI PIAZZA" userId="bd862384-123f-4ee2-aeda-536dfd36a613" providerId="ADAL" clId="{6CA08A79-03C1-4CC8-8F64-061ABB7FF175}" dt="2022-12-15T15:01:09.618" v="369"/>
          <ac:spMkLst>
            <pc:docMk/>
            <pc:sldMk cId="2059004657" sldId="520"/>
            <ac:spMk id="25" creationId="{78BC3BC6-5BA1-9DF2-78E3-425054CB2077}"/>
          </ac:spMkLst>
        </pc:spChg>
        <pc:spChg chg="mod">
          <ac:chgData name="CLARA DI PIAZZA" userId="bd862384-123f-4ee2-aeda-536dfd36a613" providerId="ADAL" clId="{6CA08A79-03C1-4CC8-8F64-061ABB7FF175}" dt="2022-12-15T15:01:09.618" v="369"/>
          <ac:spMkLst>
            <pc:docMk/>
            <pc:sldMk cId="2059004657" sldId="520"/>
            <ac:spMk id="27" creationId="{E8432742-BF65-5408-F11D-8C8DFF8AE6EB}"/>
          </ac:spMkLst>
        </pc:spChg>
        <pc:spChg chg="mod">
          <ac:chgData name="CLARA DI PIAZZA" userId="bd862384-123f-4ee2-aeda-536dfd36a613" providerId="ADAL" clId="{6CA08A79-03C1-4CC8-8F64-061ABB7FF175}" dt="2022-12-15T15:01:09.618" v="369"/>
          <ac:spMkLst>
            <pc:docMk/>
            <pc:sldMk cId="2059004657" sldId="520"/>
            <ac:spMk id="29" creationId="{7DA359EA-D046-EAC7-1D3E-F68DCFC917B1}"/>
          </ac:spMkLst>
        </pc:spChg>
        <pc:spChg chg="mod">
          <ac:chgData name="CLARA DI PIAZZA" userId="bd862384-123f-4ee2-aeda-536dfd36a613" providerId="ADAL" clId="{6CA08A79-03C1-4CC8-8F64-061ABB7FF175}" dt="2022-12-15T15:01:09.618" v="369"/>
          <ac:spMkLst>
            <pc:docMk/>
            <pc:sldMk cId="2059004657" sldId="520"/>
            <ac:spMk id="31" creationId="{EAC18638-E33E-5A3B-EFB8-79BF96481414}"/>
          </ac:spMkLst>
        </pc:spChg>
        <pc:spChg chg="mod">
          <ac:chgData name="CLARA DI PIAZZA" userId="bd862384-123f-4ee2-aeda-536dfd36a613" providerId="ADAL" clId="{6CA08A79-03C1-4CC8-8F64-061ABB7FF175}" dt="2022-12-15T15:01:09.618" v="369"/>
          <ac:spMkLst>
            <pc:docMk/>
            <pc:sldMk cId="2059004657" sldId="520"/>
            <ac:spMk id="32" creationId="{44D37D74-0AFB-3AD0-ED75-2BF4404C2F1A}"/>
          </ac:spMkLst>
        </pc:spChg>
        <pc:spChg chg="mod">
          <ac:chgData name="CLARA DI PIAZZA" userId="bd862384-123f-4ee2-aeda-536dfd36a613" providerId="ADAL" clId="{6CA08A79-03C1-4CC8-8F64-061ABB7FF175}" dt="2022-12-15T15:01:39.890" v="372"/>
          <ac:spMkLst>
            <pc:docMk/>
            <pc:sldMk cId="2059004657" sldId="520"/>
            <ac:spMk id="36" creationId="{A5BAD577-1CF7-373F-0320-2EC2749E8FE5}"/>
          </ac:spMkLst>
        </pc:spChg>
        <pc:spChg chg="mod">
          <ac:chgData name="CLARA DI PIAZZA" userId="bd862384-123f-4ee2-aeda-536dfd36a613" providerId="ADAL" clId="{6CA08A79-03C1-4CC8-8F64-061ABB7FF175}" dt="2022-12-15T15:02:15.953" v="388" actId="14100"/>
          <ac:spMkLst>
            <pc:docMk/>
            <pc:sldMk cId="2059004657" sldId="520"/>
            <ac:spMk id="37" creationId="{365D2BB9-31E7-D429-005B-EB9CE9DA8CE9}"/>
          </ac:spMkLst>
        </pc:spChg>
        <pc:spChg chg="mod">
          <ac:chgData name="CLARA DI PIAZZA" userId="bd862384-123f-4ee2-aeda-536dfd36a613" providerId="ADAL" clId="{6CA08A79-03C1-4CC8-8F64-061ABB7FF175}" dt="2022-12-15T15:01:39.890" v="372"/>
          <ac:spMkLst>
            <pc:docMk/>
            <pc:sldMk cId="2059004657" sldId="520"/>
            <ac:spMk id="38" creationId="{7F8F0B19-48D9-2BA5-0B0F-48E97E170945}"/>
          </ac:spMkLst>
        </pc:spChg>
        <pc:spChg chg="mod">
          <ac:chgData name="CLARA DI PIAZZA" userId="bd862384-123f-4ee2-aeda-536dfd36a613" providerId="ADAL" clId="{6CA08A79-03C1-4CC8-8F64-061ABB7FF175}" dt="2022-12-15T15:01:39.890" v="372"/>
          <ac:spMkLst>
            <pc:docMk/>
            <pc:sldMk cId="2059004657" sldId="520"/>
            <ac:spMk id="40" creationId="{461C39A7-D23E-DFFA-843D-365E8C39271F}"/>
          </ac:spMkLst>
        </pc:spChg>
        <pc:spChg chg="mod">
          <ac:chgData name="CLARA DI PIAZZA" userId="bd862384-123f-4ee2-aeda-536dfd36a613" providerId="ADAL" clId="{6CA08A79-03C1-4CC8-8F64-061ABB7FF175}" dt="2022-12-15T15:01:39.890" v="372"/>
          <ac:spMkLst>
            <pc:docMk/>
            <pc:sldMk cId="2059004657" sldId="520"/>
            <ac:spMk id="41" creationId="{5D8FBC85-C17E-2ABF-DE61-FE95611B9080}"/>
          </ac:spMkLst>
        </pc:spChg>
        <pc:spChg chg="mod">
          <ac:chgData name="CLARA DI PIAZZA" userId="bd862384-123f-4ee2-aeda-536dfd36a613" providerId="ADAL" clId="{6CA08A79-03C1-4CC8-8F64-061ABB7FF175}" dt="2022-12-15T15:01:39.890" v="372"/>
          <ac:spMkLst>
            <pc:docMk/>
            <pc:sldMk cId="2059004657" sldId="520"/>
            <ac:spMk id="42" creationId="{EDA2C1A5-9FC5-7E2A-6BF8-26B0F663451B}"/>
          </ac:spMkLst>
        </pc:spChg>
        <pc:spChg chg="mod">
          <ac:chgData name="CLARA DI PIAZZA" userId="bd862384-123f-4ee2-aeda-536dfd36a613" providerId="ADAL" clId="{6CA08A79-03C1-4CC8-8F64-061ABB7FF175}" dt="2022-12-15T15:01:39.890" v="372"/>
          <ac:spMkLst>
            <pc:docMk/>
            <pc:sldMk cId="2059004657" sldId="520"/>
            <ac:spMk id="43" creationId="{84C853D9-51BE-A555-1383-FFB97A56A292}"/>
          </ac:spMkLst>
        </pc:spChg>
        <pc:spChg chg="mod">
          <ac:chgData name="CLARA DI PIAZZA" userId="bd862384-123f-4ee2-aeda-536dfd36a613" providerId="ADAL" clId="{6CA08A79-03C1-4CC8-8F64-061ABB7FF175}" dt="2022-12-15T15:01:39.890" v="372"/>
          <ac:spMkLst>
            <pc:docMk/>
            <pc:sldMk cId="2059004657" sldId="520"/>
            <ac:spMk id="44" creationId="{D72F3950-86D6-FDAD-313F-CEDC304775FF}"/>
          </ac:spMkLst>
        </pc:spChg>
        <pc:spChg chg="mod">
          <ac:chgData name="CLARA DI PIAZZA" userId="bd862384-123f-4ee2-aeda-536dfd36a613" providerId="ADAL" clId="{6CA08A79-03C1-4CC8-8F64-061ABB7FF175}" dt="2022-12-15T15:01:39.890" v="372"/>
          <ac:spMkLst>
            <pc:docMk/>
            <pc:sldMk cId="2059004657" sldId="520"/>
            <ac:spMk id="45" creationId="{4F825B5A-AE82-2046-165F-9EDBAA3C2271}"/>
          </ac:spMkLst>
        </pc:spChg>
        <pc:spChg chg="mod">
          <ac:chgData name="CLARA DI PIAZZA" userId="bd862384-123f-4ee2-aeda-536dfd36a613" providerId="ADAL" clId="{6CA08A79-03C1-4CC8-8F64-061ABB7FF175}" dt="2022-12-15T15:01:39.890" v="372"/>
          <ac:spMkLst>
            <pc:docMk/>
            <pc:sldMk cId="2059004657" sldId="520"/>
            <ac:spMk id="47" creationId="{71E5D26B-E07B-20AE-B053-7D109A2C2985}"/>
          </ac:spMkLst>
        </pc:spChg>
        <pc:spChg chg="mod">
          <ac:chgData name="CLARA DI PIAZZA" userId="bd862384-123f-4ee2-aeda-536dfd36a613" providerId="ADAL" clId="{6CA08A79-03C1-4CC8-8F64-061ABB7FF175}" dt="2022-12-15T15:01:39.890" v="372"/>
          <ac:spMkLst>
            <pc:docMk/>
            <pc:sldMk cId="2059004657" sldId="520"/>
            <ac:spMk id="49" creationId="{EB5E1DC6-C8D0-F081-E93B-6018278E3918}"/>
          </ac:spMkLst>
        </pc:spChg>
        <pc:spChg chg="mod">
          <ac:chgData name="CLARA DI PIAZZA" userId="bd862384-123f-4ee2-aeda-536dfd36a613" providerId="ADAL" clId="{6CA08A79-03C1-4CC8-8F64-061ABB7FF175}" dt="2022-12-15T15:01:39.890" v="372"/>
          <ac:spMkLst>
            <pc:docMk/>
            <pc:sldMk cId="2059004657" sldId="520"/>
            <ac:spMk id="51" creationId="{9ED33FAF-697E-ADEA-9265-2692339A42FC}"/>
          </ac:spMkLst>
        </pc:spChg>
        <pc:spChg chg="mod">
          <ac:chgData name="CLARA DI PIAZZA" userId="bd862384-123f-4ee2-aeda-536dfd36a613" providerId="ADAL" clId="{6CA08A79-03C1-4CC8-8F64-061ABB7FF175}" dt="2022-12-15T15:01:39.890" v="372"/>
          <ac:spMkLst>
            <pc:docMk/>
            <pc:sldMk cId="2059004657" sldId="520"/>
            <ac:spMk id="52" creationId="{CA150EFD-D30A-D57A-04F4-81DCA832B12F}"/>
          </ac:spMkLst>
        </pc:spChg>
        <pc:spChg chg="mod">
          <ac:chgData name="CLARA DI PIAZZA" userId="bd862384-123f-4ee2-aeda-536dfd36a613" providerId="ADAL" clId="{6CA08A79-03C1-4CC8-8F64-061ABB7FF175}" dt="2022-12-15T15:01:39.890" v="372"/>
          <ac:spMkLst>
            <pc:docMk/>
            <pc:sldMk cId="2059004657" sldId="520"/>
            <ac:spMk id="53" creationId="{EF0097FA-DC47-1FBA-34A8-1DDA2A2C3373}"/>
          </ac:spMkLst>
        </pc:spChg>
        <pc:spChg chg="mod">
          <ac:chgData name="CLARA DI PIAZZA" userId="bd862384-123f-4ee2-aeda-536dfd36a613" providerId="ADAL" clId="{6CA08A79-03C1-4CC8-8F64-061ABB7FF175}" dt="2022-12-15T15:01:39.890" v="372"/>
          <ac:spMkLst>
            <pc:docMk/>
            <pc:sldMk cId="2059004657" sldId="520"/>
            <ac:spMk id="54" creationId="{497E4B45-6EBD-1DBE-B7AD-122A40C4DF13}"/>
          </ac:spMkLst>
        </pc:spChg>
        <pc:spChg chg="mod">
          <ac:chgData name="CLARA DI PIAZZA" userId="bd862384-123f-4ee2-aeda-536dfd36a613" providerId="ADAL" clId="{6CA08A79-03C1-4CC8-8F64-061ABB7FF175}" dt="2022-12-15T15:01:39.890" v="372"/>
          <ac:spMkLst>
            <pc:docMk/>
            <pc:sldMk cId="2059004657" sldId="520"/>
            <ac:spMk id="56" creationId="{61062F11-20B4-8630-9F56-B5D8630D02BC}"/>
          </ac:spMkLst>
        </pc:spChg>
        <pc:spChg chg="mod">
          <ac:chgData name="CLARA DI PIAZZA" userId="bd862384-123f-4ee2-aeda-536dfd36a613" providerId="ADAL" clId="{6CA08A79-03C1-4CC8-8F64-061ABB7FF175}" dt="2022-12-15T15:01:39.890" v="372"/>
          <ac:spMkLst>
            <pc:docMk/>
            <pc:sldMk cId="2059004657" sldId="520"/>
            <ac:spMk id="58" creationId="{52CBB276-683D-5BC8-991D-F77790262B86}"/>
          </ac:spMkLst>
        </pc:spChg>
        <pc:spChg chg="mod">
          <ac:chgData name="CLARA DI PIAZZA" userId="bd862384-123f-4ee2-aeda-536dfd36a613" providerId="ADAL" clId="{6CA08A79-03C1-4CC8-8F64-061ABB7FF175}" dt="2022-12-15T15:01:39.890" v="372"/>
          <ac:spMkLst>
            <pc:docMk/>
            <pc:sldMk cId="2059004657" sldId="520"/>
            <ac:spMk id="60" creationId="{D803F47A-95B0-F638-A3A6-968EB16A0C94}"/>
          </ac:spMkLst>
        </pc:spChg>
        <pc:spChg chg="mod">
          <ac:chgData name="CLARA DI PIAZZA" userId="bd862384-123f-4ee2-aeda-536dfd36a613" providerId="ADAL" clId="{6CA08A79-03C1-4CC8-8F64-061ABB7FF175}" dt="2022-12-15T15:01:39.890" v="372"/>
          <ac:spMkLst>
            <pc:docMk/>
            <pc:sldMk cId="2059004657" sldId="520"/>
            <ac:spMk id="61" creationId="{6DB5A490-2164-D0A3-283B-2B5B98B5B602}"/>
          </ac:spMkLst>
        </pc:spChg>
        <pc:spChg chg="mod">
          <ac:chgData name="CLARA DI PIAZZA" userId="bd862384-123f-4ee2-aeda-536dfd36a613" providerId="ADAL" clId="{6CA08A79-03C1-4CC8-8F64-061ABB7FF175}" dt="2022-12-15T15:03:14.630" v="400"/>
          <ac:spMkLst>
            <pc:docMk/>
            <pc:sldMk cId="2059004657" sldId="520"/>
            <ac:spMk id="66" creationId="{F8BB10C5-5286-75FD-0621-4C6BA2DABE9A}"/>
          </ac:spMkLst>
        </pc:spChg>
        <pc:spChg chg="mod">
          <ac:chgData name="CLARA DI PIAZZA" userId="bd862384-123f-4ee2-aeda-536dfd36a613" providerId="ADAL" clId="{6CA08A79-03C1-4CC8-8F64-061ABB7FF175}" dt="2022-12-15T15:03:14.630" v="400"/>
          <ac:spMkLst>
            <pc:docMk/>
            <pc:sldMk cId="2059004657" sldId="520"/>
            <ac:spMk id="72" creationId="{D893F828-C16D-6675-4EA9-D85407601CB8}"/>
          </ac:spMkLst>
        </pc:spChg>
        <pc:spChg chg="mod">
          <ac:chgData name="CLARA DI PIAZZA" userId="bd862384-123f-4ee2-aeda-536dfd36a613" providerId="ADAL" clId="{6CA08A79-03C1-4CC8-8F64-061ABB7FF175}" dt="2022-12-15T15:33:59.430" v="782" actId="1076"/>
          <ac:spMkLst>
            <pc:docMk/>
            <pc:sldMk cId="2059004657" sldId="520"/>
            <ac:spMk id="73" creationId="{8083DD68-0879-D8B1-243E-495849B47BC2}"/>
          </ac:spMkLst>
        </pc:spChg>
        <pc:spChg chg="mod">
          <ac:chgData name="CLARA DI PIAZZA" userId="bd862384-123f-4ee2-aeda-536dfd36a613" providerId="ADAL" clId="{6CA08A79-03C1-4CC8-8F64-061ABB7FF175}" dt="2022-12-15T15:05:49.603" v="480" actId="1076"/>
          <ac:spMkLst>
            <pc:docMk/>
            <pc:sldMk cId="2059004657" sldId="520"/>
            <ac:spMk id="74" creationId="{786DA055-AE71-911E-0950-1AD7C8ACD363}"/>
          </ac:spMkLst>
        </pc:spChg>
        <pc:spChg chg="mod">
          <ac:chgData name="CLARA DI PIAZZA" userId="bd862384-123f-4ee2-aeda-536dfd36a613" providerId="ADAL" clId="{6CA08A79-03C1-4CC8-8F64-061ABB7FF175}" dt="2022-12-15T15:03:14.630" v="400"/>
          <ac:spMkLst>
            <pc:docMk/>
            <pc:sldMk cId="2059004657" sldId="520"/>
            <ac:spMk id="76" creationId="{90FFDDE9-D559-BD5B-7B54-7CD2790E2BB4}"/>
          </ac:spMkLst>
        </pc:spChg>
        <pc:spChg chg="mod">
          <ac:chgData name="CLARA DI PIAZZA" userId="bd862384-123f-4ee2-aeda-536dfd36a613" providerId="ADAL" clId="{6CA08A79-03C1-4CC8-8F64-061ABB7FF175}" dt="2022-12-15T15:05:17.573" v="449" actId="1076"/>
          <ac:spMkLst>
            <pc:docMk/>
            <pc:sldMk cId="2059004657" sldId="520"/>
            <ac:spMk id="77" creationId="{7B5A5CAB-8AB9-AD18-76CA-61D349C2AC59}"/>
          </ac:spMkLst>
        </pc:spChg>
        <pc:spChg chg="mod">
          <ac:chgData name="CLARA DI PIAZZA" userId="bd862384-123f-4ee2-aeda-536dfd36a613" providerId="ADAL" clId="{6CA08A79-03C1-4CC8-8F64-061ABB7FF175}" dt="2022-12-15T15:15:30.859" v="587" actId="1076"/>
          <ac:spMkLst>
            <pc:docMk/>
            <pc:sldMk cId="2059004657" sldId="520"/>
            <ac:spMk id="78" creationId="{1E718673-D5AB-5FC7-051A-CB8C39807008}"/>
          </ac:spMkLst>
        </pc:spChg>
        <pc:spChg chg="mod">
          <ac:chgData name="CLARA DI PIAZZA" userId="bd862384-123f-4ee2-aeda-536dfd36a613" providerId="ADAL" clId="{6CA08A79-03C1-4CC8-8F64-061ABB7FF175}" dt="2022-12-15T15:34:16.685" v="787" actId="1076"/>
          <ac:spMkLst>
            <pc:docMk/>
            <pc:sldMk cId="2059004657" sldId="520"/>
            <ac:spMk id="79" creationId="{8FD34AED-06F2-B52E-6E9C-822F0383F2D4}"/>
          </ac:spMkLst>
        </pc:spChg>
        <pc:spChg chg="mod">
          <ac:chgData name="CLARA DI PIAZZA" userId="bd862384-123f-4ee2-aeda-536dfd36a613" providerId="ADAL" clId="{6CA08A79-03C1-4CC8-8F64-061ABB7FF175}" dt="2022-12-15T15:34:18.439" v="788" actId="1076"/>
          <ac:spMkLst>
            <pc:docMk/>
            <pc:sldMk cId="2059004657" sldId="520"/>
            <ac:spMk id="80" creationId="{071CEBFB-ED13-51A5-8402-7D07700B064D}"/>
          </ac:spMkLst>
        </pc:spChg>
        <pc:spChg chg="del mod">
          <ac:chgData name="CLARA DI PIAZZA" userId="bd862384-123f-4ee2-aeda-536dfd36a613" providerId="ADAL" clId="{6CA08A79-03C1-4CC8-8F64-061ABB7FF175}" dt="2022-12-15T15:19:42.257" v="624" actId="478"/>
          <ac:spMkLst>
            <pc:docMk/>
            <pc:sldMk cId="2059004657" sldId="520"/>
            <ac:spMk id="81" creationId="{F7CD79C0-696A-390F-9464-DCA407FCAE3F}"/>
          </ac:spMkLst>
        </pc:spChg>
        <pc:spChg chg="del mod">
          <ac:chgData name="CLARA DI PIAZZA" userId="bd862384-123f-4ee2-aeda-536dfd36a613" providerId="ADAL" clId="{6CA08A79-03C1-4CC8-8F64-061ABB7FF175}" dt="2022-12-15T15:09:57.938" v="522" actId="478"/>
          <ac:spMkLst>
            <pc:docMk/>
            <pc:sldMk cId="2059004657" sldId="520"/>
            <ac:spMk id="83" creationId="{559B0779-E739-A609-29C7-2B0F4ED166CE}"/>
          </ac:spMkLst>
        </pc:spChg>
        <pc:spChg chg="mod">
          <ac:chgData name="CLARA DI PIAZZA" userId="bd862384-123f-4ee2-aeda-536dfd36a613" providerId="ADAL" clId="{6CA08A79-03C1-4CC8-8F64-061ABB7FF175}" dt="2022-12-15T15:03:14.630" v="400"/>
          <ac:spMkLst>
            <pc:docMk/>
            <pc:sldMk cId="2059004657" sldId="520"/>
            <ac:spMk id="85" creationId="{4C8C7CAA-0691-0D82-0655-459FE736AF62}"/>
          </ac:spMkLst>
        </pc:spChg>
        <pc:spChg chg="mod">
          <ac:chgData name="CLARA DI PIAZZA" userId="bd862384-123f-4ee2-aeda-536dfd36a613" providerId="ADAL" clId="{6CA08A79-03C1-4CC8-8F64-061ABB7FF175}" dt="2022-12-15T15:03:38.609" v="413" actId="1076"/>
          <ac:spMkLst>
            <pc:docMk/>
            <pc:sldMk cId="2059004657" sldId="520"/>
            <ac:spMk id="87" creationId="{E4CBB182-CC9A-0DBA-7B77-A33DC2EA9AED}"/>
          </ac:spMkLst>
        </pc:spChg>
        <pc:spChg chg="mod">
          <ac:chgData name="CLARA DI PIAZZA" userId="bd862384-123f-4ee2-aeda-536dfd36a613" providerId="ADAL" clId="{6CA08A79-03C1-4CC8-8F64-061ABB7FF175}" dt="2022-12-15T15:29:24.588" v="714" actId="1076"/>
          <ac:spMkLst>
            <pc:docMk/>
            <pc:sldMk cId="2059004657" sldId="520"/>
            <ac:spMk id="88" creationId="{9BB02BFB-E90F-DB41-1316-4EF8DA0F8750}"/>
          </ac:spMkLst>
        </pc:spChg>
        <pc:spChg chg="mod">
          <ac:chgData name="CLARA DI PIAZZA" userId="bd862384-123f-4ee2-aeda-536dfd36a613" providerId="ADAL" clId="{6CA08A79-03C1-4CC8-8F64-061ABB7FF175}" dt="2022-12-15T15:03:14.630" v="400"/>
          <ac:spMkLst>
            <pc:docMk/>
            <pc:sldMk cId="2059004657" sldId="520"/>
            <ac:spMk id="89" creationId="{FB19FEC4-7C64-9638-684B-862DAFBFB4F7}"/>
          </ac:spMkLst>
        </pc:spChg>
        <pc:spChg chg="del mod">
          <ac:chgData name="CLARA DI PIAZZA" userId="bd862384-123f-4ee2-aeda-536dfd36a613" providerId="ADAL" clId="{6CA08A79-03C1-4CC8-8F64-061ABB7FF175}" dt="2022-12-15T15:19:44.298" v="625" actId="478"/>
          <ac:spMkLst>
            <pc:docMk/>
            <pc:sldMk cId="2059004657" sldId="520"/>
            <ac:spMk id="90" creationId="{A5A64315-FE7B-46F9-DB2B-36BB91157C0B}"/>
          </ac:spMkLst>
        </pc:spChg>
        <pc:spChg chg="mod">
          <ac:chgData name="CLARA DI PIAZZA" userId="bd862384-123f-4ee2-aeda-536dfd36a613" providerId="ADAL" clId="{6CA08A79-03C1-4CC8-8F64-061ABB7FF175}" dt="2022-12-15T15:03:14.630" v="400"/>
          <ac:spMkLst>
            <pc:docMk/>
            <pc:sldMk cId="2059004657" sldId="520"/>
            <ac:spMk id="92" creationId="{0142FA7D-D7A3-C1B2-A33E-07D1343F06AC}"/>
          </ac:spMkLst>
        </pc:spChg>
        <pc:spChg chg="mod">
          <ac:chgData name="CLARA DI PIAZZA" userId="bd862384-123f-4ee2-aeda-536dfd36a613" providerId="ADAL" clId="{6CA08A79-03C1-4CC8-8F64-061ABB7FF175}" dt="2022-12-15T15:03:14.630" v="400"/>
          <ac:spMkLst>
            <pc:docMk/>
            <pc:sldMk cId="2059004657" sldId="520"/>
            <ac:spMk id="94" creationId="{68F806EF-F1E4-3F34-F99B-11B0B8579B12}"/>
          </ac:spMkLst>
        </pc:spChg>
        <pc:spChg chg="mod">
          <ac:chgData name="CLARA DI PIAZZA" userId="bd862384-123f-4ee2-aeda-536dfd36a613" providerId="ADAL" clId="{6CA08A79-03C1-4CC8-8F64-061ABB7FF175}" dt="2022-12-15T15:03:14.630" v="400"/>
          <ac:spMkLst>
            <pc:docMk/>
            <pc:sldMk cId="2059004657" sldId="520"/>
            <ac:spMk id="96" creationId="{DBF75D3C-7EE7-5CD1-3652-BDD8C02CFF5D}"/>
          </ac:spMkLst>
        </pc:spChg>
        <pc:spChg chg="mod">
          <ac:chgData name="CLARA DI PIAZZA" userId="bd862384-123f-4ee2-aeda-536dfd36a613" providerId="ADAL" clId="{6CA08A79-03C1-4CC8-8F64-061ABB7FF175}" dt="2022-12-15T15:03:14.630" v="400"/>
          <ac:spMkLst>
            <pc:docMk/>
            <pc:sldMk cId="2059004657" sldId="520"/>
            <ac:spMk id="97" creationId="{2203FCC9-9C5D-FB85-8709-57A5A136E61B}"/>
          </ac:spMkLst>
        </pc:spChg>
        <pc:spChg chg="add mod">
          <ac:chgData name="CLARA DI PIAZZA" userId="bd862384-123f-4ee2-aeda-536dfd36a613" providerId="ADAL" clId="{6CA08A79-03C1-4CC8-8F64-061ABB7FF175}" dt="2022-12-15T15:14:03.656" v="561" actId="164"/>
          <ac:spMkLst>
            <pc:docMk/>
            <pc:sldMk cId="2059004657" sldId="520"/>
            <ac:spMk id="100" creationId="{C3754F4D-B9C6-06C9-F07C-EC6F20DACB74}"/>
          </ac:spMkLst>
        </pc:spChg>
        <pc:spChg chg="add mod">
          <ac:chgData name="CLARA DI PIAZZA" userId="bd862384-123f-4ee2-aeda-536dfd36a613" providerId="ADAL" clId="{6CA08A79-03C1-4CC8-8F64-061ABB7FF175}" dt="2022-12-15T15:14:03.656" v="561" actId="164"/>
          <ac:spMkLst>
            <pc:docMk/>
            <pc:sldMk cId="2059004657" sldId="520"/>
            <ac:spMk id="102" creationId="{35E0B40E-99A5-74A2-5892-AEC3873C834D}"/>
          </ac:spMkLst>
        </pc:spChg>
        <pc:spChg chg="add del mod">
          <ac:chgData name="CLARA DI PIAZZA" userId="bd862384-123f-4ee2-aeda-536dfd36a613" providerId="ADAL" clId="{6CA08A79-03C1-4CC8-8F64-061ABB7FF175}" dt="2022-12-15T15:23:11.202" v="671" actId="478"/>
          <ac:spMkLst>
            <pc:docMk/>
            <pc:sldMk cId="2059004657" sldId="520"/>
            <ac:spMk id="103" creationId="{460D8D34-EA53-F42C-E536-B96A3E8E4A22}"/>
          </ac:spMkLst>
        </pc:spChg>
        <pc:spChg chg="add mod">
          <ac:chgData name="CLARA DI PIAZZA" userId="bd862384-123f-4ee2-aeda-536dfd36a613" providerId="ADAL" clId="{6CA08A79-03C1-4CC8-8F64-061ABB7FF175}" dt="2022-12-15T15:09:40.148" v="517" actId="164"/>
          <ac:spMkLst>
            <pc:docMk/>
            <pc:sldMk cId="2059004657" sldId="520"/>
            <ac:spMk id="105" creationId="{3FE64658-D09B-F926-C8B0-93B37BF6A8BF}"/>
          </ac:spMkLst>
        </pc:spChg>
        <pc:spChg chg="add mod">
          <ac:chgData name="CLARA DI PIAZZA" userId="bd862384-123f-4ee2-aeda-536dfd36a613" providerId="ADAL" clId="{6CA08A79-03C1-4CC8-8F64-061ABB7FF175}" dt="2022-12-15T15:09:40.148" v="517" actId="164"/>
          <ac:spMkLst>
            <pc:docMk/>
            <pc:sldMk cId="2059004657" sldId="520"/>
            <ac:spMk id="106" creationId="{9CDCC76C-9D54-5F3A-8BD8-E732196A4039}"/>
          </ac:spMkLst>
        </pc:spChg>
        <pc:spChg chg="add mod">
          <ac:chgData name="CLARA DI PIAZZA" userId="bd862384-123f-4ee2-aeda-536dfd36a613" providerId="ADAL" clId="{6CA08A79-03C1-4CC8-8F64-061ABB7FF175}" dt="2022-12-15T15:09:40.148" v="517" actId="164"/>
          <ac:spMkLst>
            <pc:docMk/>
            <pc:sldMk cId="2059004657" sldId="520"/>
            <ac:spMk id="108" creationId="{95AC3439-7F66-AE67-F7F7-13FE15A20971}"/>
          </ac:spMkLst>
        </pc:spChg>
        <pc:spChg chg="add mod">
          <ac:chgData name="CLARA DI PIAZZA" userId="bd862384-123f-4ee2-aeda-536dfd36a613" providerId="ADAL" clId="{6CA08A79-03C1-4CC8-8F64-061ABB7FF175}" dt="2022-12-15T15:11:16.754" v="534" actId="1076"/>
          <ac:spMkLst>
            <pc:docMk/>
            <pc:sldMk cId="2059004657" sldId="520"/>
            <ac:spMk id="109" creationId="{5AC78B6E-AABF-577C-5FE4-F0C2323044F0}"/>
          </ac:spMkLst>
        </pc:spChg>
        <pc:spChg chg="add mod">
          <ac:chgData name="CLARA DI PIAZZA" userId="bd862384-123f-4ee2-aeda-536dfd36a613" providerId="ADAL" clId="{6CA08A79-03C1-4CC8-8F64-061ABB7FF175}" dt="2022-12-15T15:14:21.992" v="564" actId="164"/>
          <ac:spMkLst>
            <pc:docMk/>
            <pc:sldMk cId="2059004657" sldId="520"/>
            <ac:spMk id="111" creationId="{4516E01C-95A2-59A3-8B82-66CC0AEB0502}"/>
          </ac:spMkLst>
        </pc:spChg>
        <pc:spChg chg="add mod">
          <ac:chgData name="CLARA DI PIAZZA" userId="bd862384-123f-4ee2-aeda-536dfd36a613" providerId="ADAL" clId="{6CA08A79-03C1-4CC8-8F64-061ABB7FF175}" dt="2022-12-15T15:14:21.992" v="564" actId="164"/>
          <ac:spMkLst>
            <pc:docMk/>
            <pc:sldMk cId="2059004657" sldId="520"/>
            <ac:spMk id="113" creationId="{A94C600A-088E-DB54-D5D2-51FBA2E7A392}"/>
          </ac:spMkLst>
        </pc:spChg>
        <pc:spChg chg="add mod">
          <ac:chgData name="CLARA DI PIAZZA" userId="bd862384-123f-4ee2-aeda-536dfd36a613" providerId="ADAL" clId="{6CA08A79-03C1-4CC8-8F64-061ABB7FF175}" dt="2022-12-15T15:14:03.656" v="561" actId="164"/>
          <ac:spMkLst>
            <pc:docMk/>
            <pc:sldMk cId="2059004657" sldId="520"/>
            <ac:spMk id="115" creationId="{E711DF55-74BF-BD8D-5721-AB3B2E49F070}"/>
          </ac:spMkLst>
        </pc:spChg>
        <pc:spChg chg="add mod">
          <ac:chgData name="CLARA DI PIAZZA" userId="bd862384-123f-4ee2-aeda-536dfd36a613" providerId="ADAL" clId="{6CA08A79-03C1-4CC8-8F64-061ABB7FF175}" dt="2022-12-15T15:14:03.656" v="561" actId="164"/>
          <ac:spMkLst>
            <pc:docMk/>
            <pc:sldMk cId="2059004657" sldId="520"/>
            <ac:spMk id="116" creationId="{AB04A3C9-31C3-1B3A-AD6B-5D55C34A7A33}"/>
          </ac:spMkLst>
        </pc:spChg>
        <pc:spChg chg="add mod">
          <ac:chgData name="CLARA DI PIAZZA" userId="bd862384-123f-4ee2-aeda-536dfd36a613" providerId="ADAL" clId="{6CA08A79-03C1-4CC8-8F64-061ABB7FF175}" dt="2022-12-15T15:24:58.810" v="681" actId="164"/>
          <ac:spMkLst>
            <pc:docMk/>
            <pc:sldMk cId="2059004657" sldId="520"/>
            <ac:spMk id="120" creationId="{5A2FFCE0-91A5-7E38-D30C-8D8741B932D1}"/>
          </ac:spMkLst>
        </pc:spChg>
        <pc:spChg chg="add mod">
          <ac:chgData name="CLARA DI PIAZZA" userId="bd862384-123f-4ee2-aeda-536dfd36a613" providerId="ADAL" clId="{6CA08A79-03C1-4CC8-8F64-061ABB7FF175}" dt="2022-12-15T15:29:35.903" v="715" actId="164"/>
          <ac:spMkLst>
            <pc:docMk/>
            <pc:sldMk cId="2059004657" sldId="520"/>
            <ac:spMk id="121" creationId="{2C2B86DF-34B8-ABDB-E585-1D57B7A117A2}"/>
          </ac:spMkLst>
        </pc:spChg>
        <pc:spChg chg="add del mod">
          <ac:chgData name="CLARA DI PIAZZA" userId="bd862384-123f-4ee2-aeda-536dfd36a613" providerId="ADAL" clId="{6CA08A79-03C1-4CC8-8F64-061ABB7FF175}" dt="2022-12-15T15:20:04.233" v="627" actId="478"/>
          <ac:spMkLst>
            <pc:docMk/>
            <pc:sldMk cId="2059004657" sldId="520"/>
            <ac:spMk id="122" creationId="{57D9C25B-3A6F-A8DE-CA6E-E98BA9C425E8}"/>
          </ac:spMkLst>
        </pc:spChg>
        <pc:spChg chg="add mod">
          <ac:chgData name="CLARA DI PIAZZA" userId="bd862384-123f-4ee2-aeda-536dfd36a613" providerId="ADAL" clId="{6CA08A79-03C1-4CC8-8F64-061ABB7FF175}" dt="2022-12-15T15:24:51.524" v="680" actId="164"/>
          <ac:spMkLst>
            <pc:docMk/>
            <pc:sldMk cId="2059004657" sldId="520"/>
            <ac:spMk id="124" creationId="{4C5FF09B-278A-C006-3283-2690AD35938A}"/>
          </ac:spMkLst>
        </pc:spChg>
        <pc:spChg chg="add del mod">
          <ac:chgData name="CLARA DI PIAZZA" userId="bd862384-123f-4ee2-aeda-536dfd36a613" providerId="ADAL" clId="{6CA08A79-03C1-4CC8-8F64-061ABB7FF175}" dt="2022-12-15T15:20:43.797" v="633" actId="478"/>
          <ac:spMkLst>
            <pc:docMk/>
            <pc:sldMk cId="2059004657" sldId="520"/>
            <ac:spMk id="125" creationId="{E337AE58-EFC7-E05F-7F20-8762D7C38004}"/>
          </ac:spMkLst>
        </pc:spChg>
        <pc:spChg chg="add mod">
          <ac:chgData name="CLARA DI PIAZZA" userId="bd862384-123f-4ee2-aeda-536dfd36a613" providerId="ADAL" clId="{6CA08A79-03C1-4CC8-8F64-061ABB7FF175}" dt="2022-12-15T15:24:51.524" v="680" actId="164"/>
          <ac:spMkLst>
            <pc:docMk/>
            <pc:sldMk cId="2059004657" sldId="520"/>
            <ac:spMk id="126" creationId="{CEB71A3A-C821-FC1F-C249-70CD1161B952}"/>
          </ac:spMkLst>
        </pc:spChg>
        <pc:spChg chg="add mod">
          <ac:chgData name="CLARA DI PIAZZA" userId="bd862384-123f-4ee2-aeda-536dfd36a613" providerId="ADAL" clId="{6CA08A79-03C1-4CC8-8F64-061ABB7FF175}" dt="2022-12-15T15:24:51.524" v="680" actId="164"/>
          <ac:spMkLst>
            <pc:docMk/>
            <pc:sldMk cId="2059004657" sldId="520"/>
            <ac:spMk id="128" creationId="{42132674-A7A2-0FDD-8442-09C627F56811}"/>
          </ac:spMkLst>
        </pc:spChg>
        <pc:spChg chg="add mod">
          <ac:chgData name="CLARA DI PIAZZA" userId="bd862384-123f-4ee2-aeda-536dfd36a613" providerId="ADAL" clId="{6CA08A79-03C1-4CC8-8F64-061ABB7FF175}" dt="2022-12-15T15:24:51.524" v="680" actId="164"/>
          <ac:spMkLst>
            <pc:docMk/>
            <pc:sldMk cId="2059004657" sldId="520"/>
            <ac:spMk id="129" creationId="{2F0641A8-7E7E-DC13-8E07-4B11C8F55BEC}"/>
          </ac:spMkLst>
        </pc:spChg>
        <pc:spChg chg="add mod">
          <ac:chgData name="CLARA DI PIAZZA" userId="bd862384-123f-4ee2-aeda-536dfd36a613" providerId="ADAL" clId="{6CA08A79-03C1-4CC8-8F64-061ABB7FF175}" dt="2022-12-15T15:24:51.524" v="680" actId="164"/>
          <ac:spMkLst>
            <pc:docMk/>
            <pc:sldMk cId="2059004657" sldId="520"/>
            <ac:spMk id="130" creationId="{FA6E11DB-937D-E263-D709-8E948EA4BC6B}"/>
          </ac:spMkLst>
        </pc:spChg>
        <pc:spChg chg="add del mod">
          <ac:chgData name="CLARA DI PIAZZA" userId="bd862384-123f-4ee2-aeda-536dfd36a613" providerId="ADAL" clId="{6CA08A79-03C1-4CC8-8F64-061ABB7FF175}" dt="2022-12-15T15:26:36.921" v="691" actId="478"/>
          <ac:spMkLst>
            <pc:docMk/>
            <pc:sldMk cId="2059004657" sldId="520"/>
            <ac:spMk id="131" creationId="{A08CF465-F310-FCF1-E164-6C2D15EDF030}"/>
          </ac:spMkLst>
        </pc:spChg>
        <pc:spChg chg="add mod">
          <ac:chgData name="CLARA DI PIAZZA" userId="bd862384-123f-4ee2-aeda-536dfd36a613" providerId="ADAL" clId="{6CA08A79-03C1-4CC8-8F64-061ABB7FF175}" dt="2022-12-15T15:34:10.698" v="784" actId="1076"/>
          <ac:spMkLst>
            <pc:docMk/>
            <pc:sldMk cId="2059004657" sldId="520"/>
            <ac:spMk id="133" creationId="{CC62B9B9-F422-7896-BA2D-721D75EA92D8}"/>
          </ac:spMkLst>
        </pc:spChg>
        <pc:spChg chg="add del mod">
          <ac:chgData name="CLARA DI PIAZZA" userId="bd862384-123f-4ee2-aeda-536dfd36a613" providerId="ADAL" clId="{6CA08A79-03C1-4CC8-8F64-061ABB7FF175}" dt="2022-12-15T15:26:51.381" v="696" actId="478"/>
          <ac:spMkLst>
            <pc:docMk/>
            <pc:sldMk cId="2059004657" sldId="520"/>
            <ac:spMk id="134" creationId="{AE54E9A1-61C3-97DB-C002-4C7777EA6A98}"/>
          </ac:spMkLst>
        </pc:spChg>
        <pc:spChg chg="add mod">
          <ac:chgData name="CLARA DI PIAZZA" userId="bd862384-123f-4ee2-aeda-536dfd36a613" providerId="ADAL" clId="{6CA08A79-03C1-4CC8-8F64-061ABB7FF175}" dt="2022-12-15T15:24:51.524" v="680" actId="164"/>
          <ac:spMkLst>
            <pc:docMk/>
            <pc:sldMk cId="2059004657" sldId="520"/>
            <ac:spMk id="136" creationId="{815709DC-00A3-6D07-9B04-7C92BADA3E76}"/>
          </ac:spMkLst>
        </pc:spChg>
        <pc:spChg chg="add mod">
          <ac:chgData name="CLARA DI PIAZZA" userId="bd862384-123f-4ee2-aeda-536dfd36a613" providerId="ADAL" clId="{6CA08A79-03C1-4CC8-8F64-061ABB7FF175}" dt="2022-12-15T15:24:51.524" v="680" actId="164"/>
          <ac:spMkLst>
            <pc:docMk/>
            <pc:sldMk cId="2059004657" sldId="520"/>
            <ac:spMk id="138" creationId="{70262979-42A0-0D69-D662-ED6F20757A85}"/>
          </ac:spMkLst>
        </pc:spChg>
        <pc:spChg chg="add mod">
          <ac:chgData name="CLARA DI PIAZZA" userId="bd862384-123f-4ee2-aeda-536dfd36a613" providerId="ADAL" clId="{6CA08A79-03C1-4CC8-8F64-061ABB7FF175}" dt="2022-12-15T15:24:51.524" v="680" actId="164"/>
          <ac:spMkLst>
            <pc:docMk/>
            <pc:sldMk cId="2059004657" sldId="520"/>
            <ac:spMk id="139" creationId="{106C8033-6D1B-0200-E4BC-0CE689E22735}"/>
          </ac:spMkLst>
        </pc:spChg>
        <pc:spChg chg="add mod">
          <ac:chgData name="CLARA DI PIAZZA" userId="bd862384-123f-4ee2-aeda-536dfd36a613" providerId="ADAL" clId="{6CA08A79-03C1-4CC8-8F64-061ABB7FF175}" dt="2022-12-15T15:24:51.524" v="680" actId="164"/>
          <ac:spMkLst>
            <pc:docMk/>
            <pc:sldMk cId="2059004657" sldId="520"/>
            <ac:spMk id="141" creationId="{84179FD9-D58D-3D2D-1F2F-4420F2784014}"/>
          </ac:spMkLst>
        </pc:spChg>
        <pc:spChg chg="add mod">
          <ac:chgData name="CLARA DI PIAZZA" userId="bd862384-123f-4ee2-aeda-536dfd36a613" providerId="ADAL" clId="{6CA08A79-03C1-4CC8-8F64-061ABB7FF175}" dt="2022-12-15T15:24:51.524" v="680" actId="164"/>
          <ac:spMkLst>
            <pc:docMk/>
            <pc:sldMk cId="2059004657" sldId="520"/>
            <ac:spMk id="142" creationId="{D3C54398-DF5E-82C6-57B3-A5BE146BBB4E}"/>
          </ac:spMkLst>
        </pc:spChg>
        <pc:spChg chg="add mod">
          <ac:chgData name="CLARA DI PIAZZA" userId="bd862384-123f-4ee2-aeda-536dfd36a613" providerId="ADAL" clId="{6CA08A79-03C1-4CC8-8F64-061ABB7FF175}" dt="2022-12-15T15:24:51.524" v="680" actId="164"/>
          <ac:spMkLst>
            <pc:docMk/>
            <pc:sldMk cId="2059004657" sldId="520"/>
            <ac:spMk id="143" creationId="{20071D72-4F07-ED3B-9B36-40B8376245A0}"/>
          </ac:spMkLst>
        </pc:spChg>
        <pc:spChg chg="add del mod">
          <ac:chgData name="CLARA DI PIAZZA" userId="bd862384-123f-4ee2-aeda-536dfd36a613" providerId="ADAL" clId="{6CA08A79-03C1-4CC8-8F64-061ABB7FF175}" dt="2022-12-15T15:27:04.576" v="698" actId="478"/>
          <ac:spMkLst>
            <pc:docMk/>
            <pc:sldMk cId="2059004657" sldId="520"/>
            <ac:spMk id="144" creationId="{CBCB2C7F-CB67-0E5E-96CA-FEA36A173933}"/>
          </ac:spMkLst>
        </pc:spChg>
        <pc:spChg chg="add mod">
          <ac:chgData name="CLARA DI PIAZZA" userId="bd862384-123f-4ee2-aeda-536dfd36a613" providerId="ADAL" clId="{6CA08A79-03C1-4CC8-8F64-061ABB7FF175}" dt="2022-12-15T15:24:51.524" v="680" actId="164"/>
          <ac:spMkLst>
            <pc:docMk/>
            <pc:sldMk cId="2059004657" sldId="520"/>
            <ac:spMk id="146" creationId="{25F5DB3A-715C-A6E8-0121-D368571FC254}"/>
          </ac:spMkLst>
        </pc:spChg>
        <pc:spChg chg="add mod">
          <ac:chgData name="CLARA DI PIAZZA" userId="bd862384-123f-4ee2-aeda-536dfd36a613" providerId="ADAL" clId="{6CA08A79-03C1-4CC8-8F64-061ABB7FF175}" dt="2022-12-15T15:27:18.967" v="702" actId="164"/>
          <ac:spMkLst>
            <pc:docMk/>
            <pc:sldMk cId="2059004657" sldId="520"/>
            <ac:spMk id="149" creationId="{90028234-A8DC-0FFC-A468-B7C13BFE909E}"/>
          </ac:spMkLst>
        </pc:spChg>
        <pc:spChg chg="add mod">
          <ac:chgData name="CLARA DI PIAZZA" userId="bd862384-123f-4ee2-aeda-536dfd36a613" providerId="ADAL" clId="{6CA08A79-03C1-4CC8-8F64-061ABB7FF175}" dt="2022-12-15T15:27:18.967" v="702" actId="164"/>
          <ac:spMkLst>
            <pc:docMk/>
            <pc:sldMk cId="2059004657" sldId="520"/>
            <ac:spMk id="150" creationId="{8BED2C6B-104F-CC41-DBC3-34273247AD16}"/>
          </ac:spMkLst>
        </pc:spChg>
        <pc:spChg chg="add mod">
          <ac:chgData name="CLARA DI PIAZZA" userId="bd862384-123f-4ee2-aeda-536dfd36a613" providerId="ADAL" clId="{6CA08A79-03C1-4CC8-8F64-061ABB7FF175}" dt="2022-12-15T15:27:18.967" v="702" actId="164"/>
          <ac:spMkLst>
            <pc:docMk/>
            <pc:sldMk cId="2059004657" sldId="520"/>
            <ac:spMk id="151" creationId="{4D721205-3958-DFED-71EF-971FA8CB28F1}"/>
          </ac:spMkLst>
        </pc:spChg>
        <pc:grpChg chg="add del mod">
          <ac:chgData name="CLARA DI PIAZZA" userId="bd862384-123f-4ee2-aeda-536dfd36a613" providerId="ADAL" clId="{6CA08A79-03C1-4CC8-8F64-061ABB7FF175}" dt="2022-12-15T15:01:11.921" v="370"/>
          <ac:grpSpMkLst>
            <pc:docMk/>
            <pc:sldMk cId="2059004657" sldId="520"/>
            <ac:grpSpMk id="9" creationId="{E2550C35-58EC-67C1-700E-791FB1571C7A}"/>
          </ac:grpSpMkLst>
        </pc:grpChg>
        <pc:grpChg chg="mod">
          <ac:chgData name="CLARA DI PIAZZA" userId="bd862384-123f-4ee2-aeda-536dfd36a613" providerId="ADAL" clId="{6CA08A79-03C1-4CC8-8F64-061ABB7FF175}" dt="2022-12-15T15:01:09.618" v="369"/>
          <ac:grpSpMkLst>
            <pc:docMk/>
            <pc:sldMk cId="2059004657" sldId="520"/>
            <ac:grpSpMk id="10" creationId="{BA1D5ADD-0CA7-2EC2-377A-9E757BC9F865}"/>
          </ac:grpSpMkLst>
        </pc:grpChg>
        <pc:grpChg chg="mod">
          <ac:chgData name="CLARA DI PIAZZA" userId="bd862384-123f-4ee2-aeda-536dfd36a613" providerId="ADAL" clId="{6CA08A79-03C1-4CC8-8F64-061ABB7FF175}" dt="2022-12-15T15:01:09.618" v="369"/>
          <ac:grpSpMkLst>
            <pc:docMk/>
            <pc:sldMk cId="2059004657" sldId="520"/>
            <ac:grpSpMk id="17" creationId="{6CDF99C1-4402-0990-853D-6425E49AB36D}"/>
          </ac:grpSpMkLst>
        </pc:grpChg>
        <pc:grpChg chg="mod">
          <ac:chgData name="CLARA DI PIAZZA" userId="bd862384-123f-4ee2-aeda-536dfd36a613" providerId="ADAL" clId="{6CA08A79-03C1-4CC8-8F64-061ABB7FF175}" dt="2022-12-15T15:01:09.618" v="369"/>
          <ac:grpSpMkLst>
            <pc:docMk/>
            <pc:sldMk cId="2059004657" sldId="520"/>
            <ac:grpSpMk id="21" creationId="{879F3F6F-0A0A-2176-EA44-4D84D832B69C}"/>
          </ac:grpSpMkLst>
        </pc:grpChg>
        <pc:grpChg chg="add del mod">
          <ac:chgData name="CLARA DI PIAZZA" userId="bd862384-123f-4ee2-aeda-536dfd36a613" providerId="ADAL" clId="{6CA08A79-03C1-4CC8-8F64-061ABB7FF175}" dt="2022-12-15T15:02:50.653" v="395" actId="478"/>
          <ac:grpSpMkLst>
            <pc:docMk/>
            <pc:sldMk cId="2059004657" sldId="520"/>
            <ac:grpSpMk id="34" creationId="{C4E1AD79-0558-F3CD-C0B3-4FD53D0609D3}"/>
          </ac:grpSpMkLst>
        </pc:grpChg>
        <pc:grpChg chg="mod">
          <ac:chgData name="CLARA DI PIAZZA" userId="bd862384-123f-4ee2-aeda-536dfd36a613" providerId="ADAL" clId="{6CA08A79-03C1-4CC8-8F64-061ABB7FF175}" dt="2022-12-15T15:01:39.890" v="372"/>
          <ac:grpSpMkLst>
            <pc:docMk/>
            <pc:sldMk cId="2059004657" sldId="520"/>
            <ac:grpSpMk id="35" creationId="{872A9B22-A8FD-005E-365B-948DD36C50CD}"/>
          </ac:grpSpMkLst>
        </pc:grpChg>
        <pc:grpChg chg="mod">
          <ac:chgData name="CLARA DI PIAZZA" userId="bd862384-123f-4ee2-aeda-536dfd36a613" providerId="ADAL" clId="{6CA08A79-03C1-4CC8-8F64-061ABB7FF175}" dt="2022-12-15T15:01:39.890" v="372"/>
          <ac:grpSpMkLst>
            <pc:docMk/>
            <pc:sldMk cId="2059004657" sldId="520"/>
            <ac:grpSpMk id="39" creationId="{637C5E62-A287-13E1-95C7-48604E43A897}"/>
          </ac:grpSpMkLst>
        </pc:grpChg>
        <pc:grpChg chg="mod">
          <ac:chgData name="CLARA DI PIAZZA" userId="bd862384-123f-4ee2-aeda-536dfd36a613" providerId="ADAL" clId="{6CA08A79-03C1-4CC8-8F64-061ABB7FF175}" dt="2022-12-15T15:01:39.890" v="372"/>
          <ac:grpSpMkLst>
            <pc:docMk/>
            <pc:sldMk cId="2059004657" sldId="520"/>
            <ac:grpSpMk id="46" creationId="{BCDFC2B3-A074-8080-8346-0B9304716DED}"/>
          </ac:grpSpMkLst>
        </pc:grpChg>
        <pc:grpChg chg="mod">
          <ac:chgData name="CLARA DI PIAZZA" userId="bd862384-123f-4ee2-aeda-536dfd36a613" providerId="ADAL" clId="{6CA08A79-03C1-4CC8-8F64-061ABB7FF175}" dt="2022-12-15T15:01:39.890" v="372"/>
          <ac:grpSpMkLst>
            <pc:docMk/>
            <pc:sldMk cId="2059004657" sldId="520"/>
            <ac:grpSpMk id="50" creationId="{127684ED-3604-8F57-F807-DEB1BC12C4F9}"/>
          </ac:grpSpMkLst>
        </pc:grpChg>
        <pc:grpChg chg="add mod">
          <ac:chgData name="CLARA DI PIAZZA" userId="bd862384-123f-4ee2-aeda-536dfd36a613" providerId="ADAL" clId="{6CA08A79-03C1-4CC8-8F64-061ABB7FF175}" dt="2022-12-15T15:09:40.148" v="517" actId="164"/>
          <ac:grpSpMkLst>
            <pc:docMk/>
            <pc:sldMk cId="2059004657" sldId="520"/>
            <ac:grpSpMk id="63" creationId="{710ABEF1-867B-D0AD-411C-1EB314651440}"/>
          </ac:grpSpMkLst>
        </pc:grpChg>
        <pc:grpChg chg="mod">
          <ac:chgData name="CLARA DI PIAZZA" userId="bd862384-123f-4ee2-aeda-536dfd36a613" providerId="ADAL" clId="{6CA08A79-03C1-4CC8-8F64-061ABB7FF175}" dt="2022-12-15T15:03:14.630" v="400"/>
          <ac:grpSpMkLst>
            <pc:docMk/>
            <pc:sldMk cId="2059004657" sldId="520"/>
            <ac:grpSpMk id="65" creationId="{C8E89CA9-B85D-6A04-6F6D-0E25D9BAECC3}"/>
          </ac:grpSpMkLst>
        </pc:grpChg>
        <pc:grpChg chg="mod">
          <ac:chgData name="CLARA DI PIAZZA" userId="bd862384-123f-4ee2-aeda-536dfd36a613" providerId="ADAL" clId="{6CA08A79-03C1-4CC8-8F64-061ABB7FF175}" dt="2022-12-15T15:03:14.630" v="400"/>
          <ac:grpSpMkLst>
            <pc:docMk/>
            <pc:sldMk cId="2059004657" sldId="520"/>
            <ac:grpSpMk id="68" creationId="{7D0DB534-568F-62CE-3E8B-95D948079E2F}"/>
          </ac:grpSpMkLst>
        </pc:grpChg>
        <pc:grpChg chg="mod">
          <ac:chgData name="CLARA DI PIAZZA" userId="bd862384-123f-4ee2-aeda-536dfd36a613" providerId="ADAL" clId="{6CA08A79-03C1-4CC8-8F64-061ABB7FF175}" dt="2022-12-15T15:03:14.630" v="400"/>
          <ac:grpSpMkLst>
            <pc:docMk/>
            <pc:sldMk cId="2059004657" sldId="520"/>
            <ac:grpSpMk id="70" creationId="{432646D5-8A94-29DC-6A00-B86181D58D13}"/>
          </ac:grpSpMkLst>
        </pc:grpChg>
        <pc:grpChg chg="mod">
          <ac:chgData name="CLARA DI PIAZZA" userId="bd862384-123f-4ee2-aeda-536dfd36a613" providerId="ADAL" clId="{6CA08A79-03C1-4CC8-8F64-061ABB7FF175}" dt="2022-12-15T15:03:14.630" v="400"/>
          <ac:grpSpMkLst>
            <pc:docMk/>
            <pc:sldMk cId="2059004657" sldId="520"/>
            <ac:grpSpMk id="71" creationId="{ADFC3186-B06D-5591-8AD0-841D4C9B99CF}"/>
          </ac:grpSpMkLst>
        </pc:grpChg>
        <pc:grpChg chg="mod">
          <ac:chgData name="CLARA DI PIAZZA" userId="bd862384-123f-4ee2-aeda-536dfd36a613" providerId="ADAL" clId="{6CA08A79-03C1-4CC8-8F64-061ABB7FF175}" dt="2022-12-15T15:03:14.630" v="400"/>
          <ac:grpSpMkLst>
            <pc:docMk/>
            <pc:sldMk cId="2059004657" sldId="520"/>
            <ac:grpSpMk id="75" creationId="{559919C1-21DE-1848-5A69-3EB60234A496}"/>
          </ac:grpSpMkLst>
        </pc:grpChg>
        <pc:grpChg chg="mod">
          <ac:chgData name="CLARA DI PIAZZA" userId="bd862384-123f-4ee2-aeda-536dfd36a613" providerId="ADAL" clId="{6CA08A79-03C1-4CC8-8F64-061ABB7FF175}" dt="2022-12-15T15:03:14.630" v="400"/>
          <ac:grpSpMkLst>
            <pc:docMk/>
            <pc:sldMk cId="2059004657" sldId="520"/>
            <ac:grpSpMk id="82" creationId="{70E14721-35E5-8CDB-9D10-47D80A74F445}"/>
          </ac:grpSpMkLst>
        </pc:grpChg>
        <pc:grpChg chg="del mod">
          <ac:chgData name="CLARA DI PIAZZA" userId="bd862384-123f-4ee2-aeda-536dfd36a613" providerId="ADAL" clId="{6CA08A79-03C1-4CC8-8F64-061ABB7FF175}" dt="2022-12-15T15:19:36.013" v="622" actId="478"/>
          <ac:grpSpMkLst>
            <pc:docMk/>
            <pc:sldMk cId="2059004657" sldId="520"/>
            <ac:grpSpMk id="86" creationId="{7C6C0C04-5C4A-D8C8-6CD0-8DE2D03AB5AC}"/>
          </ac:grpSpMkLst>
        </pc:grpChg>
        <pc:grpChg chg="add mod">
          <ac:chgData name="CLARA DI PIAZZA" userId="bd862384-123f-4ee2-aeda-536dfd36a613" providerId="ADAL" clId="{6CA08A79-03C1-4CC8-8F64-061ABB7FF175}" dt="2022-12-15T15:14:03.656" v="561" actId="164"/>
          <ac:grpSpMkLst>
            <pc:docMk/>
            <pc:sldMk cId="2059004657" sldId="520"/>
            <ac:grpSpMk id="110" creationId="{D0CDE5D3-1463-0B8A-F61D-02A6D47DF480}"/>
          </ac:grpSpMkLst>
        </pc:grpChg>
        <pc:grpChg chg="add mod">
          <ac:chgData name="CLARA DI PIAZZA" userId="bd862384-123f-4ee2-aeda-536dfd36a613" providerId="ADAL" clId="{6CA08A79-03C1-4CC8-8F64-061ABB7FF175}" dt="2022-12-15T15:14:21.992" v="564" actId="164"/>
          <ac:grpSpMkLst>
            <pc:docMk/>
            <pc:sldMk cId="2059004657" sldId="520"/>
            <ac:grpSpMk id="118" creationId="{F1EF03C6-F1EE-CD98-C5D6-C6ABBE365717}"/>
          </ac:grpSpMkLst>
        </pc:grpChg>
        <pc:grpChg chg="add mod">
          <ac:chgData name="CLARA DI PIAZZA" userId="bd862384-123f-4ee2-aeda-536dfd36a613" providerId="ADAL" clId="{6CA08A79-03C1-4CC8-8F64-061ABB7FF175}" dt="2022-12-15T15:24:51.524" v="680" actId="164"/>
          <ac:grpSpMkLst>
            <pc:docMk/>
            <pc:sldMk cId="2059004657" sldId="520"/>
            <ac:grpSpMk id="119" creationId="{D756EF0C-19E0-1C44-DEFE-654481998786}"/>
          </ac:grpSpMkLst>
        </pc:grpChg>
        <pc:grpChg chg="add mod">
          <ac:chgData name="CLARA DI PIAZZA" userId="bd862384-123f-4ee2-aeda-536dfd36a613" providerId="ADAL" clId="{6CA08A79-03C1-4CC8-8F64-061ABB7FF175}" dt="2022-12-15T15:24:58.810" v="681" actId="164"/>
          <ac:grpSpMkLst>
            <pc:docMk/>
            <pc:sldMk cId="2059004657" sldId="520"/>
            <ac:grpSpMk id="147" creationId="{3D8D0C36-DAF3-2514-F7D7-23DB5581DC9E}"/>
          </ac:grpSpMkLst>
        </pc:grpChg>
        <pc:grpChg chg="add mod">
          <ac:chgData name="CLARA DI PIAZZA" userId="bd862384-123f-4ee2-aeda-536dfd36a613" providerId="ADAL" clId="{6CA08A79-03C1-4CC8-8F64-061ABB7FF175}" dt="2022-12-15T15:27:18.967" v="702" actId="164"/>
          <ac:grpSpMkLst>
            <pc:docMk/>
            <pc:sldMk cId="2059004657" sldId="520"/>
            <ac:grpSpMk id="148" creationId="{CA6BC354-5DB4-AD1B-E073-C72F44BF0CD3}"/>
          </ac:grpSpMkLst>
        </pc:grpChg>
        <pc:grpChg chg="add mod">
          <ac:chgData name="CLARA DI PIAZZA" userId="bd862384-123f-4ee2-aeda-536dfd36a613" providerId="ADAL" clId="{6CA08A79-03C1-4CC8-8F64-061ABB7FF175}" dt="2022-12-15T15:29:35.903" v="715" actId="164"/>
          <ac:grpSpMkLst>
            <pc:docMk/>
            <pc:sldMk cId="2059004657" sldId="520"/>
            <ac:grpSpMk id="152" creationId="{1005ED76-89D3-CAA8-5333-0CFA1B2559E3}"/>
          </ac:grpSpMkLst>
        </pc:grpChg>
        <pc:grpChg chg="add mod">
          <ac:chgData name="CLARA DI PIAZZA" userId="bd862384-123f-4ee2-aeda-536dfd36a613" providerId="ADAL" clId="{6CA08A79-03C1-4CC8-8F64-061ABB7FF175}" dt="2022-12-15T15:34:07.648" v="783" actId="1076"/>
          <ac:grpSpMkLst>
            <pc:docMk/>
            <pc:sldMk cId="2059004657" sldId="520"/>
            <ac:grpSpMk id="153" creationId="{644FEBE9-1A6A-87FF-F3E8-CB335E6B13CE}"/>
          </ac:grpSpMkLst>
        </pc:grpChg>
        <pc:picChg chg="add del">
          <ac:chgData name="CLARA DI PIAZZA" userId="bd862384-123f-4ee2-aeda-536dfd36a613" providerId="ADAL" clId="{6CA08A79-03C1-4CC8-8F64-061ABB7FF175}" dt="2022-12-15T14:39:14.670" v="156" actId="478"/>
          <ac:picMkLst>
            <pc:docMk/>
            <pc:sldMk cId="2059004657" sldId="520"/>
            <ac:picMk id="6" creationId="{C914575F-9965-B0DB-96CF-80390A517ED1}"/>
          </ac:picMkLst>
        </pc:picChg>
        <pc:picChg chg="add mod">
          <ac:chgData name="CLARA DI PIAZZA" userId="bd862384-123f-4ee2-aeda-536dfd36a613" providerId="ADAL" clId="{6CA08A79-03C1-4CC8-8F64-061ABB7FF175}" dt="2022-12-15T15:47:03.287" v="988" actId="1076"/>
          <ac:picMkLst>
            <pc:docMk/>
            <pc:sldMk cId="2059004657" sldId="520"/>
            <ac:picMk id="8" creationId="{B2331B66-39DC-6E73-9C62-64AA73BAF5D1}"/>
          </ac:picMkLst>
        </pc:picChg>
        <pc:cxnChg chg="mod">
          <ac:chgData name="CLARA DI PIAZZA" userId="bd862384-123f-4ee2-aeda-536dfd36a613" providerId="ADAL" clId="{6CA08A79-03C1-4CC8-8F64-061ABB7FF175}" dt="2022-12-15T15:01:09.618" v="369"/>
          <ac:cxnSpMkLst>
            <pc:docMk/>
            <pc:sldMk cId="2059004657" sldId="520"/>
            <ac:cxnSpMk id="19" creationId="{C17C61A8-0C9E-5E2B-B5BC-906CCB0032D5}"/>
          </ac:cxnSpMkLst>
        </pc:cxnChg>
        <pc:cxnChg chg="mod">
          <ac:chgData name="CLARA DI PIAZZA" userId="bd862384-123f-4ee2-aeda-536dfd36a613" providerId="ADAL" clId="{6CA08A79-03C1-4CC8-8F64-061ABB7FF175}" dt="2022-12-15T15:01:09.618" v="369"/>
          <ac:cxnSpMkLst>
            <pc:docMk/>
            <pc:sldMk cId="2059004657" sldId="520"/>
            <ac:cxnSpMk id="26" creationId="{F214407A-C1F2-2303-A1E0-BF3DEF81E184}"/>
          </ac:cxnSpMkLst>
        </pc:cxnChg>
        <pc:cxnChg chg="mod">
          <ac:chgData name="CLARA DI PIAZZA" userId="bd862384-123f-4ee2-aeda-536dfd36a613" providerId="ADAL" clId="{6CA08A79-03C1-4CC8-8F64-061ABB7FF175}" dt="2022-12-15T15:01:09.618" v="369"/>
          <ac:cxnSpMkLst>
            <pc:docMk/>
            <pc:sldMk cId="2059004657" sldId="520"/>
            <ac:cxnSpMk id="28" creationId="{E2EF6947-B9E6-67CD-8F1D-6950F18095F1}"/>
          </ac:cxnSpMkLst>
        </pc:cxnChg>
        <pc:cxnChg chg="mod">
          <ac:chgData name="CLARA DI PIAZZA" userId="bd862384-123f-4ee2-aeda-536dfd36a613" providerId="ADAL" clId="{6CA08A79-03C1-4CC8-8F64-061ABB7FF175}" dt="2022-12-15T15:01:09.618" v="369"/>
          <ac:cxnSpMkLst>
            <pc:docMk/>
            <pc:sldMk cId="2059004657" sldId="520"/>
            <ac:cxnSpMk id="30" creationId="{3CF23D63-36B2-A534-F4EC-64784ECFD916}"/>
          </ac:cxnSpMkLst>
        </pc:cxnChg>
        <pc:cxnChg chg="mod">
          <ac:chgData name="CLARA DI PIAZZA" userId="bd862384-123f-4ee2-aeda-536dfd36a613" providerId="ADAL" clId="{6CA08A79-03C1-4CC8-8F64-061ABB7FF175}" dt="2022-12-15T15:01:09.618" v="369"/>
          <ac:cxnSpMkLst>
            <pc:docMk/>
            <pc:sldMk cId="2059004657" sldId="520"/>
            <ac:cxnSpMk id="33" creationId="{AAB2D93E-176E-76B4-0B94-E8512B5C871F}"/>
          </ac:cxnSpMkLst>
        </pc:cxnChg>
        <pc:cxnChg chg="mod">
          <ac:chgData name="CLARA DI PIAZZA" userId="bd862384-123f-4ee2-aeda-536dfd36a613" providerId="ADAL" clId="{6CA08A79-03C1-4CC8-8F64-061ABB7FF175}" dt="2022-12-15T15:01:39.890" v="372"/>
          <ac:cxnSpMkLst>
            <pc:docMk/>
            <pc:sldMk cId="2059004657" sldId="520"/>
            <ac:cxnSpMk id="48" creationId="{8BDF978D-3069-A336-0B62-C3043FCCF659}"/>
          </ac:cxnSpMkLst>
        </pc:cxnChg>
        <pc:cxnChg chg="mod">
          <ac:chgData name="CLARA DI PIAZZA" userId="bd862384-123f-4ee2-aeda-536dfd36a613" providerId="ADAL" clId="{6CA08A79-03C1-4CC8-8F64-061ABB7FF175}" dt="2022-12-15T15:01:39.890" v="372"/>
          <ac:cxnSpMkLst>
            <pc:docMk/>
            <pc:sldMk cId="2059004657" sldId="520"/>
            <ac:cxnSpMk id="55" creationId="{0E06F7FA-B425-7B80-EFD2-021C49B6BE2F}"/>
          </ac:cxnSpMkLst>
        </pc:cxnChg>
        <pc:cxnChg chg="mod">
          <ac:chgData name="CLARA DI PIAZZA" userId="bd862384-123f-4ee2-aeda-536dfd36a613" providerId="ADAL" clId="{6CA08A79-03C1-4CC8-8F64-061ABB7FF175}" dt="2022-12-15T15:02:50.653" v="395" actId="478"/>
          <ac:cxnSpMkLst>
            <pc:docMk/>
            <pc:sldMk cId="2059004657" sldId="520"/>
            <ac:cxnSpMk id="57" creationId="{00C4A813-26CD-3799-6228-3280484EB3E1}"/>
          </ac:cxnSpMkLst>
        </pc:cxnChg>
        <pc:cxnChg chg="mod">
          <ac:chgData name="CLARA DI PIAZZA" userId="bd862384-123f-4ee2-aeda-536dfd36a613" providerId="ADAL" clId="{6CA08A79-03C1-4CC8-8F64-061ABB7FF175}" dt="2022-12-15T15:02:50.653" v="395" actId="478"/>
          <ac:cxnSpMkLst>
            <pc:docMk/>
            <pc:sldMk cId="2059004657" sldId="520"/>
            <ac:cxnSpMk id="59" creationId="{849BF913-2F22-B98B-42A4-6F8724B233DF}"/>
          </ac:cxnSpMkLst>
        </pc:cxnChg>
        <pc:cxnChg chg="mod">
          <ac:chgData name="CLARA DI PIAZZA" userId="bd862384-123f-4ee2-aeda-536dfd36a613" providerId="ADAL" clId="{6CA08A79-03C1-4CC8-8F64-061ABB7FF175}" dt="2022-12-15T15:02:50.653" v="395" actId="478"/>
          <ac:cxnSpMkLst>
            <pc:docMk/>
            <pc:sldMk cId="2059004657" sldId="520"/>
            <ac:cxnSpMk id="62" creationId="{2558C320-EB93-D454-ABC2-F86AB40DFF7D}"/>
          </ac:cxnSpMkLst>
        </pc:cxnChg>
        <pc:cxnChg chg="mod">
          <ac:chgData name="CLARA DI PIAZZA" userId="bd862384-123f-4ee2-aeda-536dfd36a613" providerId="ADAL" clId="{6CA08A79-03C1-4CC8-8F64-061ABB7FF175}" dt="2022-12-15T15:03:14.630" v="400"/>
          <ac:cxnSpMkLst>
            <pc:docMk/>
            <pc:sldMk cId="2059004657" sldId="520"/>
            <ac:cxnSpMk id="64" creationId="{A6DFC14F-7E59-5BB8-8D04-F72813C7851C}"/>
          </ac:cxnSpMkLst>
        </pc:cxnChg>
        <pc:cxnChg chg="mod">
          <ac:chgData name="CLARA DI PIAZZA" userId="bd862384-123f-4ee2-aeda-536dfd36a613" providerId="ADAL" clId="{6CA08A79-03C1-4CC8-8F64-061ABB7FF175}" dt="2022-12-15T15:03:14.630" v="400"/>
          <ac:cxnSpMkLst>
            <pc:docMk/>
            <pc:sldMk cId="2059004657" sldId="520"/>
            <ac:cxnSpMk id="67" creationId="{ED18E265-8B50-DB44-5BBB-3DC869897D8E}"/>
          </ac:cxnSpMkLst>
        </pc:cxnChg>
        <pc:cxnChg chg="mod">
          <ac:chgData name="CLARA DI PIAZZA" userId="bd862384-123f-4ee2-aeda-536dfd36a613" providerId="ADAL" clId="{6CA08A79-03C1-4CC8-8F64-061ABB7FF175}" dt="2022-12-15T15:03:14.630" v="400"/>
          <ac:cxnSpMkLst>
            <pc:docMk/>
            <pc:sldMk cId="2059004657" sldId="520"/>
            <ac:cxnSpMk id="69" creationId="{8F7530BA-4D5B-6779-EEC4-F61E35153B38}"/>
          </ac:cxnSpMkLst>
        </pc:cxnChg>
        <pc:cxnChg chg="mod">
          <ac:chgData name="CLARA DI PIAZZA" userId="bd862384-123f-4ee2-aeda-536dfd36a613" providerId="ADAL" clId="{6CA08A79-03C1-4CC8-8F64-061ABB7FF175}" dt="2022-12-15T15:03:14.630" v="400"/>
          <ac:cxnSpMkLst>
            <pc:docMk/>
            <pc:sldMk cId="2059004657" sldId="520"/>
            <ac:cxnSpMk id="84" creationId="{0226947F-7B32-C42B-94EE-0F082F4632E8}"/>
          </ac:cxnSpMkLst>
        </pc:cxnChg>
        <pc:cxnChg chg="del mod">
          <ac:chgData name="CLARA DI PIAZZA" userId="bd862384-123f-4ee2-aeda-536dfd36a613" providerId="ADAL" clId="{6CA08A79-03C1-4CC8-8F64-061ABB7FF175}" dt="2022-12-15T15:19:36.013" v="622" actId="478"/>
          <ac:cxnSpMkLst>
            <pc:docMk/>
            <pc:sldMk cId="2059004657" sldId="520"/>
            <ac:cxnSpMk id="91" creationId="{90882E60-5B02-1E98-BA4A-80A6C15D042E}"/>
          </ac:cxnSpMkLst>
        </pc:cxnChg>
        <pc:cxnChg chg="mod">
          <ac:chgData name="CLARA DI PIAZZA" userId="bd862384-123f-4ee2-aeda-536dfd36a613" providerId="ADAL" clId="{6CA08A79-03C1-4CC8-8F64-061ABB7FF175}" dt="2022-12-15T15:03:14.630" v="400"/>
          <ac:cxnSpMkLst>
            <pc:docMk/>
            <pc:sldMk cId="2059004657" sldId="520"/>
            <ac:cxnSpMk id="93" creationId="{2670F8E2-A8F8-2519-63F0-28CFB1E2EEDD}"/>
          </ac:cxnSpMkLst>
        </pc:cxnChg>
        <pc:cxnChg chg="mod">
          <ac:chgData name="CLARA DI PIAZZA" userId="bd862384-123f-4ee2-aeda-536dfd36a613" providerId="ADAL" clId="{6CA08A79-03C1-4CC8-8F64-061ABB7FF175}" dt="2022-12-15T15:03:14.630" v="400"/>
          <ac:cxnSpMkLst>
            <pc:docMk/>
            <pc:sldMk cId="2059004657" sldId="520"/>
            <ac:cxnSpMk id="95" creationId="{8F0369EA-5C01-89CA-83D0-6FD5B09F6BC7}"/>
          </ac:cxnSpMkLst>
        </pc:cxnChg>
        <pc:cxnChg chg="mod">
          <ac:chgData name="CLARA DI PIAZZA" userId="bd862384-123f-4ee2-aeda-536dfd36a613" providerId="ADAL" clId="{6CA08A79-03C1-4CC8-8F64-061ABB7FF175}" dt="2022-12-15T15:03:14.630" v="400"/>
          <ac:cxnSpMkLst>
            <pc:docMk/>
            <pc:sldMk cId="2059004657" sldId="520"/>
            <ac:cxnSpMk id="98" creationId="{D88798A7-F8DD-0C97-FF71-6F01F881CE5F}"/>
          </ac:cxnSpMkLst>
        </pc:cxnChg>
        <pc:cxnChg chg="add del mod">
          <ac:chgData name="CLARA DI PIAZZA" userId="bd862384-123f-4ee2-aeda-536dfd36a613" providerId="ADAL" clId="{6CA08A79-03C1-4CC8-8F64-061ABB7FF175}" dt="2022-12-15T15:23:11.202" v="671" actId="478"/>
          <ac:cxnSpMkLst>
            <pc:docMk/>
            <pc:sldMk cId="2059004657" sldId="520"/>
            <ac:cxnSpMk id="99" creationId="{EAE44116-326E-D7EE-5B10-C3A04C5188D3}"/>
          </ac:cxnSpMkLst>
        </pc:cxnChg>
        <pc:cxnChg chg="add mod">
          <ac:chgData name="CLARA DI PIAZZA" userId="bd862384-123f-4ee2-aeda-536dfd36a613" providerId="ADAL" clId="{6CA08A79-03C1-4CC8-8F64-061ABB7FF175}" dt="2022-12-15T15:14:03.656" v="561" actId="164"/>
          <ac:cxnSpMkLst>
            <pc:docMk/>
            <pc:sldMk cId="2059004657" sldId="520"/>
            <ac:cxnSpMk id="101" creationId="{234B02FE-016D-ADFC-A32A-9EFA5880DCF8}"/>
          </ac:cxnSpMkLst>
        </pc:cxnChg>
        <pc:cxnChg chg="add del mod">
          <ac:chgData name="CLARA DI PIAZZA" userId="bd862384-123f-4ee2-aeda-536dfd36a613" providerId="ADAL" clId="{6CA08A79-03C1-4CC8-8F64-061ABB7FF175}" dt="2022-12-15T15:23:08.722" v="670" actId="478"/>
          <ac:cxnSpMkLst>
            <pc:docMk/>
            <pc:sldMk cId="2059004657" sldId="520"/>
            <ac:cxnSpMk id="104" creationId="{1D286F52-5F72-6B0C-9B93-38803F3191A4}"/>
          </ac:cxnSpMkLst>
        </pc:cxnChg>
        <pc:cxnChg chg="add del mod">
          <ac:chgData name="CLARA DI PIAZZA" userId="bd862384-123f-4ee2-aeda-536dfd36a613" providerId="ADAL" clId="{6CA08A79-03C1-4CC8-8F64-061ABB7FF175}" dt="2022-12-15T15:29:12.639" v="712" actId="1076"/>
          <ac:cxnSpMkLst>
            <pc:docMk/>
            <pc:sldMk cId="2059004657" sldId="520"/>
            <ac:cxnSpMk id="107" creationId="{E116D448-0684-2BD2-476A-6AC19FAD0893}"/>
          </ac:cxnSpMkLst>
        </pc:cxnChg>
        <pc:cxnChg chg="add mod">
          <ac:chgData name="CLARA DI PIAZZA" userId="bd862384-123f-4ee2-aeda-536dfd36a613" providerId="ADAL" clId="{6CA08A79-03C1-4CC8-8F64-061ABB7FF175}" dt="2022-12-15T15:14:21.992" v="564" actId="164"/>
          <ac:cxnSpMkLst>
            <pc:docMk/>
            <pc:sldMk cId="2059004657" sldId="520"/>
            <ac:cxnSpMk id="112" creationId="{A97724CC-563A-5A02-BE04-94D1005226A9}"/>
          </ac:cxnSpMkLst>
        </pc:cxnChg>
        <pc:cxnChg chg="add mod">
          <ac:chgData name="CLARA DI PIAZZA" userId="bd862384-123f-4ee2-aeda-536dfd36a613" providerId="ADAL" clId="{6CA08A79-03C1-4CC8-8F64-061ABB7FF175}" dt="2022-12-15T15:14:21.992" v="564" actId="164"/>
          <ac:cxnSpMkLst>
            <pc:docMk/>
            <pc:sldMk cId="2059004657" sldId="520"/>
            <ac:cxnSpMk id="114" creationId="{811EE82A-E2C4-2591-923F-83A416E22F62}"/>
          </ac:cxnSpMkLst>
        </pc:cxnChg>
        <pc:cxnChg chg="add mod">
          <ac:chgData name="CLARA DI PIAZZA" userId="bd862384-123f-4ee2-aeda-536dfd36a613" providerId="ADAL" clId="{6CA08A79-03C1-4CC8-8F64-061ABB7FF175}" dt="2022-12-15T15:14:03.656" v="561" actId="164"/>
          <ac:cxnSpMkLst>
            <pc:docMk/>
            <pc:sldMk cId="2059004657" sldId="520"/>
            <ac:cxnSpMk id="117" creationId="{446636FB-8F96-3950-1B85-9416780E32BE}"/>
          </ac:cxnSpMkLst>
        </pc:cxnChg>
        <pc:cxnChg chg="add mod">
          <ac:chgData name="CLARA DI PIAZZA" userId="bd862384-123f-4ee2-aeda-536dfd36a613" providerId="ADAL" clId="{6CA08A79-03C1-4CC8-8F64-061ABB7FF175}" dt="2022-12-15T15:24:51.524" v="680" actId="164"/>
          <ac:cxnSpMkLst>
            <pc:docMk/>
            <pc:sldMk cId="2059004657" sldId="520"/>
            <ac:cxnSpMk id="123" creationId="{D807A6DE-CEFC-6224-882A-8479082A9D1F}"/>
          </ac:cxnSpMkLst>
        </pc:cxnChg>
        <pc:cxnChg chg="add mod">
          <ac:chgData name="CLARA DI PIAZZA" userId="bd862384-123f-4ee2-aeda-536dfd36a613" providerId="ADAL" clId="{6CA08A79-03C1-4CC8-8F64-061ABB7FF175}" dt="2022-12-15T15:24:51.524" v="680" actId="164"/>
          <ac:cxnSpMkLst>
            <pc:docMk/>
            <pc:sldMk cId="2059004657" sldId="520"/>
            <ac:cxnSpMk id="127" creationId="{BB862609-420A-13FB-12F1-793F411C9999}"/>
          </ac:cxnSpMkLst>
        </pc:cxnChg>
        <pc:cxnChg chg="add mod">
          <ac:chgData name="CLARA DI PIAZZA" userId="bd862384-123f-4ee2-aeda-536dfd36a613" providerId="ADAL" clId="{6CA08A79-03C1-4CC8-8F64-061ABB7FF175}" dt="2022-12-15T15:24:51.524" v="680" actId="164"/>
          <ac:cxnSpMkLst>
            <pc:docMk/>
            <pc:sldMk cId="2059004657" sldId="520"/>
            <ac:cxnSpMk id="132" creationId="{C6D2B4AF-42EA-590C-05DC-CEBB18163D51}"/>
          </ac:cxnSpMkLst>
        </pc:cxnChg>
        <pc:cxnChg chg="add mod">
          <ac:chgData name="CLARA DI PIAZZA" userId="bd862384-123f-4ee2-aeda-536dfd36a613" providerId="ADAL" clId="{6CA08A79-03C1-4CC8-8F64-061ABB7FF175}" dt="2022-12-15T15:24:51.524" v="680" actId="164"/>
          <ac:cxnSpMkLst>
            <pc:docMk/>
            <pc:sldMk cId="2059004657" sldId="520"/>
            <ac:cxnSpMk id="135" creationId="{A0A3A792-F2C9-53E8-9FC7-F3E6F11646D9}"/>
          </ac:cxnSpMkLst>
        </pc:cxnChg>
        <pc:cxnChg chg="add mod">
          <ac:chgData name="CLARA DI PIAZZA" userId="bd862384-123f-4ee2-aeda-536dfd36a613" providerId="ADAL" clId="{6CA08A79-03C1-4CC8-8F64-061ABB7FF175}" dt="2022-12-15T15:24:51.524" v="680" actId="164"/>
          <ac:cxnSpMkLst>
            <pc:docMk/>
            <pc:sldMk cId="2059004657" sldId="520"/>
            <ac:cxnSpMk id="137" creationId="{4137CE9C-4794-3D9B-FA5B-AAE7510427AE}"/>
          </ac:cxnSpMkLst>
        </pc:cxnChg>
        <pc:cxnChg chg="add mod">
          <ac:chgData name="CLARA DI PIAZZA" userId="bd862384-123f-4ee2-aeda-536dfd36a613" providerId="ADAL" clId="{6CA08A79-03C1-4CC8-8F64-061ABB7FF175}" dt="2022-12-15T15:24:51.524" v="680" actId="164"/>
          <ac:cxnSpMkLst>
            <pc:docMk/>
            <pc:sldMk cId="2059004657" sldId="520"/>
            <ac:cxnSpMk id="140" creationId="{158496CC-24E9-50B1-9ECB-C317065BA0F3}"/>
          </ac:cxnSpMkLst>
        </pc:cxnChg>
        <pc:cxnChg chg="add mod">
          <ac:chgData name="CLARA DI PIAZZA" userId="bd862384-123f-4ee2-aeda-536dfd36a613" providerId="ADAL" clId="{6CA08A79-03C1-4CC8-8F64-061ABB7FF175}" dt="2022-12-15T15:24:51.524" v="680" actId="164"/>
          <ac:cxnSpMkLst>
            <pc:docMk/>
            <pc:sldMk cId="2059004657" sldId="520"/>
            <ac:cxnSpMk id="145" creationId="{F55C84AA-0A98-E993-EC9D-E093AEC8DF52}"/>
          </ac:cxnSpMkLst>
        </pc:cxnChg>
      </pc:sldChg>
      <pc:sldChg chg="addSp delSp modSp new del mod">
        <pc:chgData name="CLARA DI PIAZZA" userId="bd862384-123f-4ee2-aeda-536dfd36a613" providerId="ADAL" clId="{6CA08A79-03C1-4CC8-8F64-061ABB7FF175}" dt="2022-12-15T16:27:04.897" v="1488" actId="47"/>
        <pc:sldMkLst>
          <pc:docMk/>
          <pc:sldMk cId="2575356432" sldId="521"/>
        </pc:sldMkLst>
        <pc:spChg chg="del">
          <ac:chgData name="CLARA DI PIAZZA" userId="bd862384-123f-4ee2-aeda-536dfd36a613" providerId="ADAL" clId="{6CA08A79-03C1-4CC8-8F64-061ABB7FF175}" dt="2022-12-15T14:31:17.030" v="51" actId="478"/>
          <ac:spMkLst>
            <pc:docMk/>
            <pc:sldMk cId="2575356432" sldId="521"/>
            <ac:spMk id="2" creationId="{60E1F25D-18E1-4E84-5E1D-3B1A5DC7D2A4}"/>
          </ac:spMkLst>
        </pc:spChg>
        <pc:spChg chg="del">
          <ac:chgData name="CLARA DI PIAZZA" userId="bd862384-123f-4ee2-aeda-536dfd36a613" providerId="ADAL" clId="{6CA08A79-03C1-4CC8-8F64-061ABB7FF175}" dt="2022-12-15T14:31:19.082" v="52" actId="478"/>
          <ac:spMkLst>
            <pc:docMk/>
            <pc:sldMk cId="2575356432" sldId="521"/>
            <ac:spMk id="3" creationId="{72C72FC9-37C4-4F8F-FCF1-FB29C1384FF7}"/>
          </ac:spMkLst>
        </pc:spChg>
        <pc:spChg chg="add mod">
          <ac:chgData name="CLARA DI PIAZZA" userId="bd862384-123f-4ee2-aeda-536dfd36a613" providerId="ADAL" clId="{6CA08A79-03C1-4CC8-8F64-061ABB7FF175}" dt="2022-12-15T14:32:04.225" v="63" actId="20577"/>
          <ac:spMkLst>
            <pc:docMk/>
            <pc:sldMk cId="2575356432" sldId="521"/>
            <ac:spMk id="4" creationId="{8F5003C1-63B8-4FD5-EB74-0058A0AFB7A4}"/>
          </ac:spMkLst>
        </pc:spChg>
        <pc:spChg chg="mod">
          <ac:chgData name="CLARA DI PIAZZA" userId="bd862384-123f-4ee2-aeda-536dfd36a613" providerId="ADAL" clId="{6CA08A79-03C1-4CC8-8F64-061ABB7FF175}" dt="2022-12-15T15:35:55.261" v="834" actId="1076"/>
          <ac:spMkLst>
            <pc:docMk/>
            <pc:sldMk cId="2575356432" sldId="521"/>
            <ac:spMk id="8" creationId="{085159CF-9E30-5C14-89B0-ACB81BD9C710}"/>
          </ac:spMkLst>
        </pc:spChg>
        <pc:spChg chg="mod">
          <ac:chgData name="CLARA DI PIAZZA" userId="bd862384-123f-4ee2-aeda-536dfd36a613" providerId="ADAL" clId="{6CA08A79-03C1-4CC8-8F64-061ABB7FF175}" dt="2022-12-15T15:31:14.752" v="729"/>
          <ac:spMkLst>
            <pc:docMk/>
            <pc:sldMk cId="2575356432" sldId="521"/>
            <ac:spMk id="11" creationId="{83048B2D-E172-BF4D-A276-C2E9873C224A}"/>
          </ac:spMkLst>
        </pc:spChg>
        <pc:spChg chg="mod">
          <ac:chgData name="CLARA DI PIAZZA" userId="bd862384-123f-4ee2-aeda-536dfd36a613" providerId="ADAL" clId="{6CA08A79-03C1-4CC8-8F64-061ABB7FF175}" dt="2022-12-15T15:31:14.752" v="729"/>
          <ac:spMkLst>
            <pc:docMk/>
            <pc:sldMk cId="2575356432" sldId="521"/>
            <ac:spMk id="12" creationId="{0DC4BEE9-42AB-CC5E-9B6B-F6C115FC9B8D}"/>
          </ac:spMkLst>
        </pc:spChg>
        <pc:spChg chg="mod">
          <ac:chgData name="CLARA DI PIAZZA" userId="bd862384-123f-4ee2-aeda-536dfd36a613" providerId="ADAL" clId="{6CA08A79-03C1-4CC8-8F64-061ABB7FF175}" dt="2022-12-15T15:31:14.752" v="729"/>
          <ac:spMkLst>
            <pc:docMk/>
            <pc:sldMk cId="2575356432" sldId="521"/>
            <ac:spMk id="13" creationId="{4E0FAD6B-D52E-4306-F0E3-F990DC8E9DAA}"/>
          </ac:spMkLst>
        </pc:spChg>
        <pc:spChg chg="mod">
          <ac:chgData name="CLARA DI PIAZZA" userId="bd862384-123f-4ee2-aeda-536dfd36a613" providerId="ADAL" clId="{6CA08A79-03C1-4CC8-8F64-061ABB7FF175}" dt="2022-12-15T15:41:59.916" v="935" actId="1076"/>
          <ac:spMkLst>
            <pc:docMk/>
            <pc:sldMk cId="2575356432" sldId="521"/>
            <ac:spMk id="14" creationId="{39212651-BD0F-58BD-6BA6-7EB0381F4EB9}"/>
          </ac:spMkLst>
        </pc:spChg>
        <pc:spChg chg="mod">
          <ac:chgData name="CLARA DI PIAZZA" userId="bd862384-123f-4ee2-aeda-536dfd36a613" providerId="ADAL" clId="{6CA08A79-03C1-4CC8-8F64-061ABB7FF175}" dt="2022-12-15T15:35:55.261" v="834" actId="1076"/>
          <ac:spMkLst>
            <pc:docMk/>
            <pc:sldMk cId="2575356432" sldId="521"/>
            <ac:spMk id="18" creationId="{1DBFB9ED-8123-5BA0-63F5-52DB642B55CA}"/>
          </ac:spMkLst>
        </pc:spChg>
        <pc:spChg chg="mod">
          <ac:chgData name="CLARA DI PIAZZA" userId="bd862384-123f-4ee2-aeda-536dfd36a613" providerId="ADAL" clId="{6CA08A79-03C1-4CC8-8F64-061ABB7FF175}" dt="2022-12-15T15:31:14.752" v="729"/>
          <ac:spMkLst>
            <pc:docMk/>
            <pc:sldMk cId="2575356432" sldId="521"/>
            <ac:spMk id="19" creationId="{540499E1-6B7C-2F63-D3A3-2C19EA50D3A2}"/>
          </ac:spMkLst>
        </pc:spChg>
        <pc:spChg chg="mod">
          <ac:chgData name="CLARA DI PIAZZA" userId="bd862384-123f-4ee2-aeda-536dfd36a613" providerId="ADAL" clId="{6CA08A79-03C1-4CC8-8F64-061ABB7FF175}" dt="2022-12-15T15:31:14.752" v="729"/>
          <ac:spMkLst>
            <pc:docMk/>
            <pc:sldMk cId="2575356432" sldId="521"/>
            <ac:spMk id="21" creationId="{727CE6D5-FACF-8671-8B50-94D3A3C0F5DB}"/>
          </ac:spMkLst>
        </pc:spChg>
        <pc:spChg chg="mod">
          <ac:chgData name="CLARA DI PIAZZA" userId="bd862384-123f-4ee2-aeda-536dfd36a613" providerId="ADAL" clId="{6CA08A79-03C1-4CC8-8F64-061ABB7FF175}" dt="2022-12-15T15:31:14.752" v="729"/>
          <ac:spMkLst>
            <pc:docMk/>
            <pc:sldMk cId="2575356432" sldId="521"/>
            <ac:spMk id="22" creationId="{4692FBB0-F79F-5E52-FF81-47E92024F44E}"/>
          </ac:spMkLst>
        </pc:spChg>
        <pc:spChg chg="mod">
          <ac:chgData name="CLARA DI PIAZZA" userId="bd862384-123f-4ee2-aeda-536dfd36a613" providerId="ADAL" clId="{6CA08A79-03C1-4CC8-8F64-061ABB7FF175}" dt="2022-12-15T15:31:14.752" v="729"/>
          <ac:spMkLst>
            <pc:docMk/>
            <pc:sldMk cId="2575356432" sldId="521"/>
            <ac:spMk id="23" creationId="{DF3FAC3A-D924-27AA-CD3A-5305641CC2EF}"/>
          </ac:spMkLst>
        </pc:spChg>
        <pc:spChg chg="mod">
          <ac:chgData name="CLARA DI PIAZZA" userId="bd862384-123f-4ee2-aeda-536dfd36a613" providerId="ADAL" clId="{6CA08A79-03C1-4CC8-8F64-061ABB7FF175}" dt="2022-12-15T15:36:39.679" v="858" actId="1076"/>
          <ac:spMkLst>
            <pc:docMk/>
            <pc:sldMk cId="2575356432" sldId="521"/>
            <ac:spMk id="25" creationId="{A053955E-A341-B9A8-1A16-B352A133B9DD}"/>
          </ac:spMkLst>
        </pc:spChg>
        <pc:spChg chg="mod">
          <ac:chgData name="CLARA DI PIAZZA" userId="bd862384-123f-4ee2-aeda-536dfd36a613" providerId="ADAL" clId="{6CA08A79-03C1-4CC8-8F64-061ABB7FF175}" dt="2022-12-15T15:31:14.752" v="729"/>
          <ac:spMkLst>
            <pc:docMk/>
            <pc:sldMk cId="2575356432" sldId="521"/>
            <ac:spMk id="27" creationId="{0B6A47B8-1A2C-11AC-943E-C616AE4A0B19}"/>
          </ac:spMkLst>
        </pc:spChg>
        <pc:spChg chg="mod">
          <ac:chgData name="CLARA DI PIAZZA" userId="bd862384-123f-4ee2-aeda-536dfd36a613" providerId="ADAL" clId="{6CA08A79-03C1-4CC8-8F64-061ABB7FF175}" dt="2022-12-15T15:39:07.509" v="923" actId="1076"/>
          <ac:spMkLst>
            <pc:docMk/>
            <pc:sldMk cId="2575356432" sldId="521"/>
            <ac:spMk id="29" creationId="{FB0D46F1-82E4-3ABC-5A3C-B226AAED27F3}"/>
          </ac:spMkLst>
        </pc:spChg>
        <pc:spChg chg="mod">
          <ac:chgData name="CLARA DI PIAZZA" userId="bd862384-123f-4ee2-aeda-536dfd36a613" providerId="ADAL" clId="{6CA08A79-03C1-4CC8-8F64-061ABB7FF175}" dt="2022-12-15T15:31:14.752" v="729"/>
          <ac:spMkLst>
            <pc:docMk/>
            <pc:sldMk cId="2575356432" sldId="521"/>
            <ac:spMk id="30" creationId="{118B8FD7-613A-1B79-8A87-6C586DEBADE6}"/>
          </ac:spMkLst>
        </pc:spChg>
        <pc:spChg chg="mod">
          <ac:chgData name="CLARA DI PIAZZA" userId="bd862384-123f-4ee2-aeda-536dfd36a613" providerId="ADAL" clId="{6CA08A79-03C1-4CC8-8F64-061ABB7FF175}" dt="2022-12-15T15:31:14.752" v="729"/>
          <ac:spMkLst>
            <pc:docMk/>
            <pc:sldMk cId="2575356432" sldId="521"/>
            <ac:spMk id="32" creationId="{A093955C-5919-35DE-6287-B3A44EABFDF8}"/>
          </ac:spMkLst>
        </pc:spChg>
        <pc:spChg chg="mod">
          <ac:chgData name="CLARA DI PIAZZA" userId="bd862384-123f-4ee2-aeda-536dfd36a613" providerId="ADAL" clId="{6CA08A79-03C1-4CC8-8F64-061ABB7FF175}" dt="2022-12-15T15:31:14.752" v="729"/>
          <ac:spMkLst>
            <pc:docMk/>
            <pc:sldMk cId="2575356432" sldId="521"/>
            <ac:spMk id="33" creationId="{9228B941-F956-33CE-E4DA-6946E79C8154}"/>
          </ac:spMkLst>
        </pc:spChg>
        <pc:spChg chg="mod">
          <ac:chgData name="CLARA DI PIAZZA" userId="bd862384-123f-4ee2-aeda-536dfd36a613" providerId="ADAL" clId="{6CA08A79-03C1-4CC8-8F64-061ABB7FF175}" dt="2022-12-15T15:31:14.752" v="729"/>
          <ac:spMkLst>
            <pc:docMk/>
            <pc:sldMk cId="2575356432" sldId="521"/>
            <ac:spMk id="34" creationId="{F83D4D5F-9159-7DB7-262C-B19560BE68D7}"/>
          </ac:spMkLst>
        </pc:spChg>
        <pc:spChg chg="mod">
          <ac:chgData name="CLARA DI PIAZZA" userId="bd862384-123f-4ee2-aeda-536dfd36a613" providerId="ADAL" clId="{6CA08A79-03C1-4CC8-8F64-061ABB7FF175}" dt="2022-12-15T15:31:14.752" v="729"/>
          <ac:spMkLst>
            <pc:docMk/>
            <pc:sldMk cId="2575356432" sldId="521"/>
            <ac:spMk id="36" creationId="{0C35128A-3530-E91B-A338-124792665B08}"/>
          </ac:spMkLst>
        </pc:spChg>
        <pc:spChg chg="mod">
          <ac:chgData name="CLARA DI PIAZZA" userId="bd862384-123f-4ee2-aeda-536dfd36a613" providerId="ADAL" clId="{6CA08A79-03C1-4CC8-8F64-061ABB7FF175}" dt="2022-12-15T15:37:24.733" v="860" actId="1076"/>
          <ac:spMkLst>
            <pc:docMk/>
            <pc:sldMk cId="2575356432" sldId="521"/>
            <ac:spMk id="37" creationId="{FDC6ADA3-F61C-B1BF-9656-AFA0E3EADAD3}"/>
          </ac:spMkLst>
        </pc:spChg>
        <pc:spChg chg="mod">
          <ac:chgData name="CLARA DI PIAZZA" userId="bd862384-123f-4ee2-aeda-536dfd36a613" providerId="ADAL" clId="{6CA08A79-03C1-4CC8-8F64-061ABB7FF175}" dt="2022-12-15T15:38:14.337" v="905" actId="14100"/>
          <ac:spMkLst>
            <pc:docMk/>
            <pc:sldMk cId="2575356432" sldId="521"/>
            <ac:spMk id="39" creationId="{7D541F04-504E-2F47-46A6-A290FF5F5F02}"/>
          </ac:spMkLst>
        </pc:spChg>
        <pc:spChg chg="mod">
          <ac:chgData name="CLARA DI PIAZZA" userId="bd862384-123f-4ee2-aeda-536dfd36a613" providerId="ADAL" clId="{6CA08A79-03C1-4CC8-8F64-061ABB7FF175}" dt="2022-12-15T15:41:55.026" v="934" actId="1076"/>
          <ac:spMkLst>
            <pc:docMk/>
            <pc:sldMk cId="2575356432" sldId="521"/>
            <ac:spMk id="42" creationId="{2CFB74EE-CC67-A139-F3BA-05B849097939}"/>
          </ac:spMkLst>
        </pc:spChg>
        <pc:spChg chg="mod">
          <ac:chgData name="CLARA DI PIAZZA" userId="bd862384-123f-4ee2-aeda-536dfd36a613" providerId="ADAL" clId="{6CA08A79-03C1-4CC8-8F64-061ABB7FF175}" dt="2022-12-15T15:39:11.593" v="924" actId="1076"/>
          <ac:spMkLst>
            <pc:docMk/>
            <pc:sldMk cId="2575356432" sldId="521"/>
            <ac:spMk id="44" creationId="{E61AF85D-A48F-3F02-B738-50CEF013BD6D}"/>
          </ac:spMkLst>
        </pc:spChg>
        <pc:spChg chg="mod">
          <ac:chgData name="CLARA DI PIAZZA" userId="bd862384-123f-4ee2-aeda-536dfd36a613" providerId="ADAL" clId="{6CA08A79-03C1-4CC8-8F64-061ABB7FF175}" dt="2022-12-15T15:38:28.033" v="906" actId="1076"/>
          <ac:spMkLst>
            <pc:docMk/>
            <pc:sldMk cId="2575356432" sldId="521"/>
            <ac:spMk id="46" creationId="{C5B51FCA-7A7A-071B-C8DF-1C74BF3A537F}"/>
          </ac:spMkLst>
        </pc:spChg>
        <pc:spChg chg="mod">
          <ac:chgData name="CLARA DI PIAZZA" userId="bd862384-123f-4ee2-aeda-536dfd36a613" providerId="ADAL" clId="{6CA08A79-03C1-4CC8-8F64-061ABB7FF175}" dt="2022-12-15T15:38:47.370" v="921" actId="1076"/>
          <ac:spMkLst>
            <pc:docMk/>
            <pc:sldMk cId="2575356432" sldId="521"/>
            <ac:spMk id="47" creationId="{54ED1416-681B-CDFD-0382-5C75D048A3F0}"/>
          </ac:spMkLst>
        </pc:spChg>
        <pc:spChg chg="mod">
          <ac:chgData name="CLARA DI PIAZZA" userId="bd862384-123f-4ee2-aeda-536dfd36a613" providerId="ADAL" clId="{6CA08A79-03C1-4CC8-8F64-061ABB7FF175}" dt="2022-12-15T15:35:34.558" v="819" actId="1076"/>
          <ac:spMkLst>
            <pc:docMk/>
            <pc:sldMk cId="2575356432" sldId="521"/>
            <ac:spMk id="50" creationId="{5FCFF04C-DE99-1508-7A62-B2B56C0E2EF7}"/>
          </ac:spMkLst>
        </pc:spChg>
        <pc:spChg chg="mod">
          <ac:chgData name="CLARA DI PIAZZA" userId="bd862384-123f-4ee2-aeda-536dfd36a613" providerId="ADAL" clId="{6CA08A79-03C1-4CC8-8F64-061ABB7FF175}" dt="2022-12-15T15:35:46.286" v="833" actId="14100"/>
          <ac:spMkLst>
            <pc:docMk/>
            <pc:sldMk cId="2575356432" sldId="521"/>
            <ac:spMk id="51" creationId="{8092B7B8-CFE8-FE53-EDBA-E54C730FD860}"/>
          </ac:spMkLst>
        </pc:spChg>
        <pc:spChg chg="mod">
          <ac:chgData name="CLARA DI PIAZZA" userId="bd862384-123f-4ee2-aeda-536dfd36a613" providerId="ADAL" clId="{6CA08A79-03C1-4CC8-8F64-061ABB7FF175}" dt="2022-12-15T15:37:24.733" v="860" actId="1076"/>
          <ac:spMkLst>
            <pc:docMk/>
            <pc:sldMk cId="2575356432" sldId="521"/>
            <ac:spMk id="53" creationId="{531844C4-5114-7DBA-3F06-2C061874FE91}"/>
          </ac:spMkLst>
        </pc:spChg>
        <pc:spChg chg="mod">
          <ac:chgData name="CLARA DI PIAZZA" userId="bd862384-123f-4ee2-aeda-536dfd36a613" providerId="ADAL" clId="{6CA08A79-03C1-4CC8-8F64-061ABB7FF175}" dt="2022-12-15T15:37:45.906" v="883" actId="1076"/>
          <ac:spMkLst>
            <pc:docMk/>
            <pc:sldMk cId="2575356432" sldId="521"/>
            <ac:spMk id="54" creationId="{1A753082-EA3A-9054-2412-241FC6678749}"/>
          </ac:spMkLst>
        </pc:spChg>
        <pc:spChg chg="del mod">
          <ac:chgData name="CLARA DI PIAZZA" userId="bd862384-123f-4ee2-aeda-536dfd36a613" providerId="ADAL" clId="{6CA08A79-03C1-4CC8-8F64-061ABB7FF175}" dt="2022-12-15T15:35:24.632" v="817" actId="478"/>
          <ac:spMkLst>
            <pc:docMk/>
            <pc:sldMk cId="2575356432" sldId="521"/>
            <ac:spMk id="57" creationId="{F58C1130-4279-A908-1704-1F9F4F70675B}"/>
          </ac:spMkLst>
        </pc:spChg>
        <pc:spChg chg="del mod">
          <ac:chgData name="CLARA DI PIAZZA" userId="bd862384-123f-4ee2-aeda-536dfd36a613" providerId="ADAL" clId="{6CA08A79-03C1-4CC8-8F64-061ABB7FF175}" dt="2022-12-15T15:31:36.493" v="734" actId="478"/>
          <ac:spMkLst>
            <pc:docMk/>
            <pc:sldMk cId="2575356432" sldId="521"/>
            <ac:spMk id="63" creationId="{E70B6799-7B2F-7E1E-2538-E9CB1507627E}"/>
          </ac:spMkLst>
        </pc:spChg>
        <pc:spChg chg="del mod">
          <ac:chgData name="CLARA DI PIAZZA" userId="bd862384-123f-4ee2-aeda-536dfd36a613" providerId="ADAL" clId="{6CA08A79-03C1-4CC8-8F64-061ABB7FF175}" dt="2022-12-15T15:31:36.493" v="734" actId="478"/>
          <ac:spMkLst>
            <pc:docMk/>
            <pc:sldMk cId="2575356432" sldId="521"/>
            <ac:spMk id="64" creationId="{F56BEC5A-D17F-3A80-176F-253322BB590F}"/>
          </ac:spMkLst>
        </pc:spChg>
        <pc:spChg chg="del mod">
          <ac:chgData name="CLARA DI PIAZZA" userId="bd862384-123f-4ee2-aeda-536dfd36a613" providerId="ADAL" clId="{6CA08A79-03C1-4CC8-8F64-061ABB7FF175}" dt="2022-12-15T15:35:24.632" v="817" actId="478"/>
          <ac:spMkLst>
            <pc:docMk/>
            <pc:sldMk cId="2575356432" sldId="521"/>
            <ac:spMk id="65" creationId="{DA0F9F95-E14A-AA0D-99B2-ADC09463C005}"/>
          </ac:spMkLst>
        </pc:spChg>
        <pc:spChg chg="mod">
          <ac:chgData name="CLARA DI PIAZZA" userId="bd862384-123f-4ee2-aeda-536dfd36a613" providerId="ADAL" clId="{6CA08A79-03C1-4CC8-8F64-061ABB7FF175}" dt="2022-12-15T15:32:43.935" v="772" actId="1076"/>
          <ac:spMkLst>
            <pc:docMk/>
            <pc:sldMk cId="2575356432" sldId="521"/>
            <ac:spMk id="67" creationId="{6CED0199-358F-AD2E-636D-D2A4CE0F6117}"/>
          </ac:spMkLst>
        </pc:spChg>
        <pc:spChg chg="mod">
          <ac:chgData name="CLARA DI PIAZZA" userId="bd862384-123f-4ee2-aeda-536dfd36a613" providerId="ADAL" clId="{6CA08A79-03C1-4CC8-8F64-061ABB7FF175}" dt="2022-12-15T15:35:12.811" v="816" actId="1076"/>
          <ac:spMkLst>
            <pc:docMk/>
            <pc:sldMk cId="2575356432" sldId="521"/>
            <ac:spMk id="68" creationId="{D75885C1-0C79-EE7E-36E7-6408E25CC907}"/>
          </ac:spMkLst>
        </pc:spChg>
        <pc:spChg chg="mod">
          <ac:chgData name="CLARA DI PIAZZA" userId="bd862384-123f-4ee2-aeda-536dfd36a613" providerId="ADAL" clId="{6CA08A79-03C1-4CC8-8F64-061ABB7FF175}" dt="2022-12-15T15:42:12.043" v="942" actId="20577"/>
          <ac:spMkLst>
            <pc:docMk/>
            <pc:sldMk cId="2575356432" sldId="521"/>
            <ac:spMk id="69" creationId="{F9CC7994-49BA-E310-5830-BA15209C19C5}"/>
          </ac:spMkLst>
        </pc:spChg>
        <pc:spChg chg="mod">
          <ac:chgData name="CLARA DI PIAZZA" userId="bd862384-123f-4ee2-aeda-536dfd36a613" providerId="ADAL" clId="{6CA08A79-03C1-4CC8-8F64-061ABB7FF175}" dt="2022-12-15T15:36:37.372" v="857" actId="1076"/>
          <ac:spMkLst>
            <pc:docMk/>
            <pc:sldMk cId="2575356432" sldId="521"/>
            <ac:spMk id="70" creationId="{D223E853-175E-CC41-AB23-6F6E3729D4B0}"/>
          </ac:spMkLst>
        </pc:spChg>
        <pc:spChg chg="mod">
          <ac:chgData name="CLARA DI PIAZZA" userId="bd862384-123f-4ee2-aeda-536dfd36a613" providerId="ADAL" clId="{6CA08A79-03C1-4CC8-8F64-061ABB7FF175}" dt="2022-12-15T15:36:36.141" v="856" actId="1076"/>
          <ac:spMkLst>
            <pc:docMk/>
            <pc:sldMk cId="2575356432" sldId="521"/>
            <ac:spMk id="71" creationId="{9966A1EA-BDD8-030E-E490-BC7739929015}"/>
          </ac:spMkLst>
        </pc:spChg>
        <pc:spChg chg="mod">
          <ac:chgData name="CLARA DI PIAZZA" userId="bd862384-123f-4ee2-aeda-536dfd36a613" providerId="ADAL" clId="{6CA08A79-03C1-4CC8-8F64-061ABB7FF175}" dt="2022-12-15T15:31:14.752" v="729"/>
          <ac:spMkLst>
            <pc:docMk/>
            <pc:sldMk cId="2575356432" sldId="521"/>
            <ac:spMk id="74" creationId="{4057CE95-31DA-4CC4-1350-D3A7AC4CF9A0}"/>
          </ac:spMkLst>
        </pc:spChg>
        <pc:spChg chg="mod">
          <ac:chgData name="CLARA DI PIAZZA" userId="bd862384-123f-4ee2-aeda-536dfd36a613" providerId="ADAL" clId="{6CA08A79-03C1-4CC8-8F64-061ABB7FF175}" dt="2022-12-15T15:34:54.053" v="799" actId="20577"/>
          <ac:spMkLst>
            <pc:docMk/>
            <pc:sldMk cId="2575356432" sldId="521"/>
            <ac:spMk id="75" creationId="{45B7B28A-C7A3-2B39-6203-CEA41A2F3DE3}"/>
          </ac:spMkLst>
        </pc:spChg>
        <pc:spChg chg="mod">
          <ac:chgData name="CLARA DI PIAZZA" userId="bd862384-123f-4ee2-aeda-536dfd36a613" providerId="ADAL" clId="{6CA08A79-03C1-4CC8-8F64-061ABB7FF175}" dt="2022-12-15T15:31:14.752" v="729"/>
          <ac:spMkLst>
            <pc:docMk/>
            <pc:sldMk cId="2575356432" sldId="521"/>
            <ac:spMk id="76" creationId="{5AA77DBF-6CE0-E6DA-8A9B-AE369F820CD5}"/>
          </ac:spMkLst>
        </pc:spChg>
        <pc:spChg chg="mod">
          <ac:chgData name="CLARA DI PIAZZA" userId="bd862384-123f-4ee2-aeda-536dfd36a613" providerId="ADAL" clId="{6CA08A79-03C1-4CC8-8F64-061ABB7FF175}" dt="2022-12-15T15:31:14.752" v="729"/>
          <ac:spMkLst>
            <pc:docMk/>
            <pc:sldMk cId="2575356432" sldId="521"/>
            <ac:spMk id="77" creationId="{2C890CFB-E4FD-02A0-5B42-6BDE890D85AC}"/>
          </ac:spMkLst>
        </pc:spChg>
        <pc:spChg chg="mod">
          <ac:chgData name="CLARA DI PIAZZA" userId="bd862384-123f-4ee2-aeda-536dfd36a613" providerId="ADAL" clId="{6CA08A79-03C1-4CC8-8F64-061ABB7FF175}" dt="2022-12-15T15:31:14.752" v="729"/>
          <ac:spMkLst>
            <pc:docMk/>
            <pc:sldMk cId="2575356432" sldId="521"/>
            <ac:spMk id="78" creationId="{FEE5F0B0-B400-0C78-9515-D959356BDA4E}"/>
          </ac:spMkLst>
        </pc:spChg>
        <pc:spChg chg="mod">
          <ac:chgData name="CLARA DI PIAZZA" userId="bd862384-123f-4ee2-aeda-536dfd36a613" providerId="ADAL" clId="{6CA08A79-03C1-4CC8-8F64-061ABB7FF175}" dt="2022-12-15T15:31:14.752" v="729"/>
          <ac:spMkLst>
            <pc:docMk/>
            <pc:sldMk cId="2575356432" sldId="521"/>
            <ac:spMk id="80" creationId="{D23C93D5-9B94-B4E8-0AF3-E87F81DC0E29}"/>
          </ac:spMkLst>
        </pc:spChg>
        <pc:spChg chg="mod">
          <ac:chgData name="CLARA DI PIAZZA" userId="bd862384-123f-4ee2-aeda-536dfd36a613" providerId="ADAL" clId="{6CA08A79-03C1-4CC8-8F64-061ABB7FF175}" dt="2022-12-15T15:31:14.752" v="729"/>
          <ac:spMkLst>
            <pc:docMk/>
            <pc:sldMk cId="2575356432" sldId="521"/>
            <ac:spMk id="82" creationId="{E932F866-E0E1-F783-E9EE-452E165E04D8}"/>
          </ac:spMkLst>
        </pc:spChg>
        <pc:spChg chg="mod">
          <ac:chgData name="CLARA DI PIAZZA" userId="bd862384-123f-4ee2-aeda-536dfd36a613" providerId="ADAL" clId="{6CA08A79-03C1-4CC8-8F64-061ABB7FF175}" dt="2022-12-15T15:31:14.752" v="729"/>
          <ac:spMkLst>
            <pc:docMk/>
            <pc:sldMk cId="2575356432" sldId="521"/>
            <ac:spMk id="83" creationId="{AE0C756A-D716-0C37-7C11-230A3BEA03BB}"/>
          </ac:spMkLst>
        </pc:spChg>
        <pc:grpChg chg="add mod">
          <ac:chgData name="CLARA DI PIAZZA" userId="bd862384-123f-4ee2-aeda-536dfd36a613" providerId="ADAL" clId="{6CA08A79-03C1-4CC8-8F64-061ABB7FF175}" dt="2022-12-15T15:40:39.973" v="927" actId="1076"/>
          <ac:grpSpMkLst>
            <pc:docMk/>
            <pc:sldMk cId="2575356432" sldId="521"/>
            <ac:grpSpMk id="7" creationId="{24F6FC8C-888F-1405-929F-978ABE675F87}"/>
          </ac:grpSpMkLst>
        </pc:grpChg>
        <pc:grpChg chg="mod">
          <ac:chgData name="CLARA DI PIAZZA" userId="bd862384-123f-4ee2-aeda-536dfd36a613" providerId="ADAL" clId="{6CA08A79-03C1-4CC8-8F64-061ABB7FF175}" dt="2022-12-15T15:31:14.752" v="729"/>
          <ac:grpSpMkLst>
            <pc:docMk/>
            <pc:sldMk cId="2575356432" sldId="521"/>
            <ac:grpSpMk id="9" creationId="{D851472A-FE3C-1F6B-C156-4F79821943DA}"/>
          </ac:grpSpMkLst>
        </pc:grpChg>
        <pc:grpChg chg="mod">
          <ac:chgData name="CLARA DI PIAZZA" userId="bd862384-123f-4ee2-aeda-536dfd36a613" providerId="ADAL" clId="{6CA08A79-03C1-4CC8-8F64-061ABB7FF175}" dt="2022-12-15T15:31:14.752" v="729"/>
          <ac:grpSpMkLst>
            <pc:docMk/>
            <pc:sldMk cId="2575356432" sldId="521"/>
            <ac:grpSpMk id="10" creationId="{A3DA2213-128D-EA12-26F0-6C8F42BD23D7}"/>
          </ac:grpSpMkLst>
        </pc:grpChg>
        <pc:grpChg chg="mod">
          <ac:chgData name="CLARA DI PIAZZA" userId="bd862384-123f-4ee2-aeda-536dfd36a613" providerId="ADAL" clId="{6CA08A79-03C1-4CC8-8F64-061ABB7FF175}" dt="2022-12-15T15:31:14.752" v="729"/>
          <ac:grpSpMkLst>
            <pc:docMk/>
            <pc:sldMk cId="2575356432" sldId="521"/>
            <ac:grpSpMk id="15" creationId="{7C3FD2D8-7163-8BE4-BFF3-1161F88B062E}"/>
          </ac:grpSpMkLst>
        </pc:grpChg>
        <pc:grpChg chg="mod">
          <ac:chgData name="CLARA DI PIAZZA" userId="bd862384-123f-4ee2-aeda-536dfd36a613" providerId="ADAL" clId="{6CA08A79-03C1-4CC8-8F64-061ABB7FF175}" dt="2022-12-15T15:31:14.752" v="729"/>
          <ac:grpSpMkLst>
            <pc:docMk/>
            <pc:sldMk cId="2575356432" sldId="521"/>
            <ac:grpSpMk id="16" creationId="{4B4D56B0-7022-5FE9-F3A2-DA2A0D182ACB}"/>
          </ac:grpSpMkLst>
        </pc:grpChg>
        <pc:grpChg chg="mod">
          <ac:chgData name="CLARA DI PIAZZA" userId="bd862384-123f-4ee2-aeda-536dfd36a613" providerId="ADAL" clId="{6CA08A79-03C1-4CC8-8F64-061ABB7FF175}" dt="2022-12-15T15:31:14.752" v="729"/>
          <ac:grpSpMkLst>
            <pc:docMk/>
            <pc:sldMk cId="2575356432" sldId="521"/>
            <ac:grpSpMk id="41" creationId="{B83EDE60-75E3-AB73-056E-23E9BE2E88BD}"/>
          </ac:grpSpMkLst>
        </pc:grpChg>
        <pc:grpChg chg="mod">
          <ac:chgData name="CLARA DI PIAZZA" userId="bd862384-123f-4ee2-aeda-536dfd36a613" providerId="ADAL" clId="{6CA08A79-03C1-4CC8-8F64-061ABB7FF175}" dt="2022-12-15T15:31:14.752" v="729"/>
          <ac:grpSpMkLst>
            <pc:docMk/>
            <pc:sldMk cId="2575356432" sldId="521"/>
            <ac:grpSpMk id="45" creationId="{B30E768F-11E0-2339-9BD6-E2FDFC9E80A9}"/>
          </ac:grpSpMkLst>
        </pc:grpChg>
        <pc:grpChg chg="del mod">
          <ac:chgData name="CLARA DI PIAZZA" userId="bd862384-123f-4ee2-aeda-536dfd36a613" providerId="ADAL" clId="{6CA08A79-03C1-4CC8-8F64-061ABB7FF175}" dt="2022-12-15T15:35:28.693" v="818" actId="478"/>
          <ac:grpSpMkLst>
            <pc:docMk/>
            <pc:sldMk cId="2575356432" sldId="521"/>
            <ac:grpSpMk id="49" creationId="{B29CE8B9-3A15-D3DC-448C-E8114C938C70}"/>
          </ac:grpSpMkLst>
        </pc:grpChg>
        <pc:grpChg chg="mod">
          <ac:chgData name="CLARA DI PIAZZA" userId="bd862384-123f-4ee2-aeda-536dfd36a613" providerId="ADAL" clId="{6CA08A79-03C1-4CC8-8F64-061ABB7FF175}" dt="2022-12-15T15:31:14.752" v="729"/>
          <ac:grpSpMkLst>
            <pc:docMk/>
            <pc:sldMk cId="2575356432" sldId="521"/>
            <ac:grpSpMk id="56" creationId="{534F06D3-0DD6-9E84-E3D3-482EC10AF4BD}"/>
          </ac:grpSpMkLst>
        </pc:grpChg>
        <pc:grpChg chg="del mod">
          <ac:chgData name="CLARA DI PIAZZA" userId="bd862384-123f-4ee2-aeda-536dfd36a613" providerId="ADAL" clId="{6CA08A79-03C1-4CC8-8F64-061ABB7FF175}" dt="2022-12-15T15:31:36.493" v="734" actId="478"/>
          <ac:grpSpMkLst>
            <pc:docMk/>
            <pc:sldMk cId="2575356432" sldId="521"/>
            <ac:grpSpMk id="59" creationId="{B5857AEE-64B1-0B37-D65F-8DC45FE1C899}"/>
          </ac:grpSpMkLst>
        </pc:grpChg>
        <pc:grpChg chg="del mod">
          <ac:chgData name="CLARA DI PIAZZA" userId="bd862384-123f-4ee2-aeda-536dfd36a613" providerId="ADAL" clId="{6CA08A79-03C1-4CC8-8F64-061ABB7FF175}" dt="2022-12-15T15:35:24.632" v="817" actId="478"/>
          <ac:grpSpMkLst>
            <pc:docMk/>
            <pc:sldMk cId="2575356432" sldId="521"/>
            <ac:grpSpMk id="61" creationId="{73A726CF-E9BB-C5B3-F089-43737160E339}"/>
          </ac:grpSpMkLst>
        </pc:grpChg>
        <pc:grpChg chg="mod">
          <ac:chgData name="CLARA DI PIAZZA" userId="bd862384-123f-4ee2-aeda-536dfd36a613" providerId="ADAL" clId="{6CA08A79-03C1-4CC8-8F64-061ABB7FF175}" dt="2022-12-15T15:31:14.752" v="729"/>
          <ac:grpSpMkLst>
            <pc:docMk/>
            <pc:sldMk cId="2575356432" sldId="521"/>
            <ac:grpSpMk id="62" creationId="{3D09DDC2-D995-C52D-4FB6-33DA9ED6CA7F}"/>
          </ac:grpSpMkLst>
        </pc:grpChg>
        <pc:grpChg chg="mod">
          <ac:chgData name="CLARA DI PIAZZA" userId="bd862384-123f-4ee2-aeda-536dfd36a613" providerId="ADAL" clId="{6CA08A79-03C1-4CC8-8F64-061ABB7FF175}" dt="2022-12-15T15:31:14.752" v="729"/>
          <ac:grpSpMkLst>
            <pc:docMk/>
            <pc:sldMk cId="2575356432" sldId="521"/>
            <ac:grpSpMk id="66" creationId="{8954E62B-B025-0BDC-EEE2-E1CEA77F1F8D}"/>
          </ac:grpSpMkLst>
        </pc:grpChg>
        <pc:grpChg chg="mod">
          <ac:chgData name="CLARA DI PIAZZA" userId="bd862384-123f-4ee2-aeda-536dfd36a613" providerId="ADAL" clId="{6CA08A79-03C1-4CC8-8F64-061ABB7FF175}" dt="2022-12-15T15:31:14.752" v="729"/>
          <ac:grpSpMkLst>
            <pc:docMk/>
            <pc:sldMk cId="2575356432" sldId="521"/>
            <ac:grpSpMk id="72" creationId="{7D6CB832-37F6-3C5E-8E57-0060965341EE}"/>
          </ac:grpSpMkLst>
        </pc:grpChg>
        <pc:picChg chg="add del mod">
          <ac:chgData name="CLARA DI PIAZZA" userId="bd862384-123f-4ee2-aeda-536dfd36a613" providerId="ADAL" clId="{6CA08A79-03C1-4CC8-8F64-061ABB7FF175}" dt="2022-12-15T16:04:21.642" v="1151" actId="21"/>
          <ac:picMkLst>
            <pc:docMk/>
            <pc:sldMk cId="2575356432" sldId="521"/>
            <ac:picMk id="6" creationId="{DA3ABE48-D3DB-8D2F-63E9-5FC576612DA1}"/>
          </ac:picMkLst>
        </pc:picChg>
        <pc:cxnChg chg="mod">
          <ac:chgData name="CLARA DI PIAZZA" userId="bd862384-123f-4ee2-aeda-536dfd36a613" providerId="ADAL" clId="{6CA08A79-03C1-4CC8-8F64-061ABB7FF175}" dt="2022-12-15T15:35:55.261" v="834" actId="1076"/>
          <ac:cxnSpMkLst>
            <pc:docMk/>
            <pc:sldMk cId="2575356432" sldId="521"/>
            <ac:cxnSpMk id="17" creationId="{515F735C-CA08-47A6-7C0E-5BD0FEED2DF5}"/>
          </ac:cxnSpMkLst>
        </pc:cxnChg>
        <pc:cxnChg chg="mod">
          <ac:chgData name="CLARA DI PIAZZA" userId="bd862384-123f-4ee2-aeda-536dfd36a613" providerId="ADAL" clId="{6CA08A79-03C1-4CC8-8F64-061ABB7FF175}" dt="2022-12-15T15:31:14.752" v="729"/>
          <ac:cxnSpMkLst>
            <pc:docMk/>
            <pc:sldMk cId="2575356432" sldId="521"/>
            <ac:cxnSpMk id="20" creationId="{3C7086EB-31F9-7D7C-5E96-73CB616C80F4}"/>
          </ac:cxnSpMkLst>
        </pc:cxnChg>
        <pc:cxnChg chg="mod">
          <ac:chgData name="CLARA DI PIAZZA" userId="bd862384-123f-4ee2-aeda-536dfd36a613" providerId="ADAL" clId="{6CA08A79-03C1-4CC8-8F64-061ABB7FF175}" dt="2022-12-15T15:31:14.752" v="729"/>
          <ac:cxnSpMkLst>
            <pc:docMk/>
            <pc:sldMk cId="2575356432" sldId="521"/>
            <ac:cxnSpMk id="24" creationId="{AEAD949D-21E1-67CF-0EC8-45F83615D980}"/>
          </ac:cxnSpMkLst>
        </pc:cxnChg>
        <pc:cxnChg chg="mod">
          <ac:chgData name="CLARA DI PIAZZA" userId="bd862384-123f-4ee2-aeda-536dfd36a613" providerId="ADAL" clId="{6CA08A79-03C1-4CC8-8F64-061ABB7FF175}" dt="2022-12-15T15:31:14.752" v="729"/>
          <ac:cxnSpMkLst>
            <pc:docMk/>
            <pc:sldMk cId="2575356432" sldId="521"/>
            <ac:cxnSpMk id="26" creationId="{1C7C65C6-DD4B-8FE1-95A6-463C9ADED6C6}"/>
          </ac:cxnSpMkLst>
        </pc:cxnChg>
        <pc:cxnChg chg="mod">
          <ac:chgData name="CLARA DI PIAZZA" userId="bd862384-123f-4ee2-aeda-536dfd36a613" providerId="ADAL" clId="{6CA08A79-03C1-4CC8-8F64-061ABB7FF175}" dt="2022-12-15T15:39:07.509" v="923" actId="1076"/>
          <ac:cxnSpMkLst>
            <pc:docMk/>
            <pc:sldMk cId="2575356432" sldId="521"/>
            <ac:cxnSpMk id="28" creationId="{023DBEDA-30E6-CB4C-25DB-FD5473BBC055}"/>
          </ac:cxnSpMkLst>
        </pc:cxnChg>
        <pc:cxnChg chg="mod">
          <ac:chgData name="CLARA DI PIAZZA" userId="bd862384-123f-4ee2-aeda-536dfd36a613" providerId="ADAL" clId="{6CA08A79-03C1-4CC8-8F64-061ABB7FF175}" dt="2022-12-15T15:31:14.752" v="729"/>
          <ac:cxnSpMkLst>
            <pc:docMk/>
            <pc:sldMk cId="2575356432" sldId="521"/>
            <ac:cxnSpMk id="31" creationId="{492E0703-8EA7-176D-D0E2-69414315146D}"/>
          </ac:cxnSpMkLst>
        </pc:cxnChg>
        <pc:cxnChg chg="mod">
          <ac:chgData name="CLARA DI PIAZZA" userId="bd862384-123f-4ee2-aeda-536dfd36a613" providerId="ADAL" clId="{6CA08A79-03C1-4CC8-8F64-061ABB7FF175}" dt="2022-12-15T15:31:14.752" v="729"/>
          <ac:cxnSpMkLst>
            <pc:docMk/>
            <pc:sldMk cId="2575356432" sldId="521"/>
            <ac:cxnSpMk id="35" creationId="{DC71B7CC-6E7D-E6C4-5B7E-09C47ACE0034}"/>
          </ac:cxnSpMkLst>
        </pc:cxnChg>
        <pc:cxnChg chg="mod">
          <ac:chgData name="CLARA DI PIAZZA" userId="bd862384-123f-4ee2-aeda-536dfd36a613" providerId="ADAL" clId="{6CA08A79-03C1-4CC8-8F64-061ABB7FF175}" dt="2022-12-15T15:37:24.733" v="860" actId="1076"/>
          <ac:cxnSpMkLst>
            <pc:docMk/>
            <pc:sldMk cId="2575356432" sldId="521"/>
            <ac:cxnSpMk id="38" creationId="{1EEB7854-DB9A-C1B6-1429-982CEEFFAEF3}"/>
          </ac:cxnSpMkLst>
        </pc:cxnChg>
        <pc:cxnChg chg="mod">
          <ac:chgData name="CLARA DI PIAZZA" userId="bd862384-123f-4ee2-aeda-536dfd36a613" providerId="ADAL" clId="{6CA08A79-03C1-4CC8-8F64-061ABB7FF175}" dt="2022-12-15T15:38:28.033" v="906" actId="1076"/>
          <ac:cxnSpMkLst>
            <pc:docMk/>
            <pc:sldMk cId="2575356432" sldId="521"/>
            <ac:cxnSpMk id="40" creationId="{E2A93CDB-5571-8CFC-55FA-11F055CD23F6}"/>
          </ac:cxnSpMkLst>
        </pc:cxnChg>
        <pc:cxnChg chg="mod">
          <ac:chgData name="CLARA DI PIAZZA" userId="bd862384-123f-4ee2-aeda-536dfd36a613" providerId="ADAL" clId="{6CA08A79-03C1-4CC8-8F64-061ABB7FF175}" dt="2022-12-15T15:41:51.875" v="933" actId="1076"/>
          <ac:cxnSpMkLst>
            <pc:docMk/>
            <pc:sldMk cId="2575356432" sldId="521"/>
            <ac:cxnSpMk id="43" creationId="{A556BA5B-5352-7C96-A519-CFAF90539893}"/>
          </ac:cxnSpMkLst>
        </pc:cxnChg>
        <pc:cxnChg chg="mod">
          <ac:chgData name="CLARA DI PIAZZA" userId="bd862384-123f-4ee2-aeda-536dfd36a613" providerId="ADAL" clId="{6CA08A79-03C1-4CC8-8F64-061ABB7FF175}" dt="2022-12-15T15:39:11.593" v="924" actId="1076"/>
          <ac:cxnSpMkLst>
            <pc:docMk/>
            <pc:sldMk cId="2575356432" sldId="521"/>
            <ac:cxnSpMk id="48" creationId="{2F8C1BC6-C0B9-1BEB-A946-7429860DEC34}"/>
          </ac:cxnSpMkLst>
        </pc:cxnChg>
        <pc:cxnChg chg="mod">
          <ac:chgData name="CLARA DI PIAZZA" userId="bd862384-123f-4ee2-aeda-536dfd36a613" providerId="ADAL" clId="{6CA08A79-03C1-4CC8-8F64-061ABB7FF175}" dt="2022-12-15T15:35:55.261" v="834" actId="1076"/>
          <ac:cxnSpMkLst>
            <pc:docMk/>
            <pc:sldMk cId="2575356432" sldId="521"/>
            <ac:cxnSpMk id="52" creationId="{557BB3D1-A092-C0A7-0FE3-A718536E6DFC}"/>
          </ac:cxnSpMkLst>
        </pc:cxnChg>
        <pc:cxnChg chg="del mod">
          <ac:chgData name="CLARA DI PIAZZA" userId="bd862384-123f-4ee2-aeda-536dfd36a613" providerId="ADAL" clId="{6CA08A79-03C1-4CC8-8F64-061ABB7FF175}" dt="2022-12-15T15:35:28.693" v="818" actId="478"/>
          <ac:cxnSpMkLst>
            <pc:docMk/>
            <pc:sldMk cId="2575356432" sldId="521"/>
            <ac:cxnSpMk id="55" creationId="{5828E665-F6E4-5E0F-E410-91AB110E20F1}"/>
          </ac:cxnSpMkLst>
        </pc:cxnChg>
        <pc:cxnChg chg="mod">
          <ac:chgData name="CLARA DI PIAZZA" userId="bd862384-123f-4ee2-aeda-536dfd36a613" providerId="ADAL" clId="{6CA08A79-03C1-4CC8-8F64-061ABB7FF175}" dt="2022-12-15T15:31:14.752" v="729"/>
          <ac:cxnSpMkLst>
            <pc:docMk/>
            <pc:sldMk cId="2575356432" sldId="521"/>
            <ac:cxnSpMk id="58" creationId="{E72161B2-6E94-2441-F77A-74055AE432D9}"/>
          </ac:cxnSpMkLst>
        </pc:cxnChg>
        <pc:cxnChg chg="del mod">
          <ac:chgData name="CLARA DI PIAZZA" userId="bd862384-123f-4ee2-aeda-536dfd36a613" providerId="ADAL" clId="{6CA08A79-03C1-4CC8-8F64-061ABB7FF175}" dt="2022-12-15T15:31:36.493" v="734" actId="478"/>
          <ac:cxnSpMkLst>
            <pc:docMk/>
            <pc:sldMk cId="2575356432" sldId="521"/>
            <ac:cxnSpMk id="60" creationId="{A4749506-ABE7-0F1B-01DE-6FF980594EF3}"/>
          </ac:cxnSpMkLst>
        </pc:cxnChg>
        <pc:cxnChg chg="mod">
          <ac:chgData name="CLARA DI PIAZZA" userId="bd862384-123f-4ee2-aeda-536dfd36a613" providerId="ADAL" clId="{6CA08A79-03C1-4CC8-8F64-061ABB7FF175}" dt="2022-12-15T15:31:14.752" v="729"/>
          <ac:cxnSpMkLst>
            <pc:docMk/>
            <pc:sldMk cId="2575356432" sldId="521"/>
            <ac:cxnSpMk id="73" creationId="{E6BC4CE3-6DB7-1AED-D71F-1144B6770C14}"/>
          </ac:cxnSpMkLst>
        </pc:cxnChg>
        <pc:cxnChg chg="mod">
          <ac:chgData name="CLARA DI PIAZZA" userId="bd862384-123f-4ee2-aeda-536dfd36a613" providerId="ADAL" clId="{6CA08A79-03C1-4CC8-8F64-061ABB7FF175}" dt="2022-12-15T15:31:14.752" v="729"/>
          <ac:cxnSpMkLst>
            <pc:docMk/>
            <pc:sldMk cId="2575356432" sldId="521"/>
            <ac:cxnSpMk id="79" creationId="{8937F141-9E31-04F6-7070-007BEB4BAB1F}"/>
          </ac:cxnSpMkLst>
        </pc:cxnChg>
        <pc:cxnChg chg="mod">
          <ac:chgData name="CLARA DI PIAZZA" userId="bd862384-123f-4ee2-aeda-536dfd36a613" providerId="ADAL" clId="{6CA08A79-03C1-4CC8-8F64-061ABB7FF175}" dt="2022-12-15T15:31:14.752" v="729"/>
          <ac:cxnSpMkLst>
            <pc:docMk/>
            <pc:sldMk cId="2575356432" sldId="521"/>
            <ac:cxnSpMk id="81" creationId="{63942AF3-E311-EED4-B695-277D2A5D387E}"/>
          </ac:cxnSpMkLst>
        </pc:cxnChg>
        <pc:cxnChg chg="mod">
          <ac:chgData name="CLARA DI PIAZZA" userId="bd862384-123f-4ee2-aeda-536dfd36a613" providerId="ADAL" clId="{6CA08A79-03C1-4CC8-8F64-061ABB7FF175}" dt="2022-12-15T15:31:14.752" v="729"/>
          <ac:cxnSpMkLst>
            <pc:docMk/>
            <pc:sldMk cId="2575356432" sldId="521"/>
            <ac:cxnSpMk id="84" creationId="{1D2780F2-7443-BE7F-7910-13D7AFCD2B33}"/>
          </ac:cxnSpMkLst>
        </pc:cxnChg>
      </pc:sldChg>
      <pc:sldChg chg="addSp delSp modSp new add del mod ord">
        <pc:chgData name="CLARA DI PIAZZA" userId="bd862384-123f-4ee2-aeda-536dfd36a613" providerId="ADAL" clId="{6CA08A79-03C1-4CC8-8F64-061ABB7FF175}" dt="2022-12-23T18:44:34.985" v="15342" actId="47"/>
        <pc:sldMkLst>
          <pc:docMk/>
          <pc:sldMk cId="1657885979" sldId="522"/>
        </pc:sldMkLst>
        <pc:spChg chg="del">
          <ac:chgData name="CLARA DI PIAZZA" userId="bd862384-123f-4ee2-aeda-536dfd36a613" providerId="ADAL" clId="{6CA08A79-03C1-4CC8-8F64-061ABB7FF175}" dt="2022-12-15T14:32:08.100" v="65" actId="478"/>
          <ac:spMkLst>
            <pc:docMk/>
            <pc:sldMk cId="1657885979" sldId="522"/>
            <ac:spMk id="2" creationId="{3066A6C4-04B0-41FA-E7C4-F30FE6C9476B}"/>
          </ac:spMkLst>
        </pc:spChg>
        <pc:spChg chg="del">
          <ac:chgData name="CLARA DI PIAZZA" userId="bd862384-123f-4ee2-aeda-536dfd36a613" providerId="ADAL" clId="{6CA08A79-03C1-4CC8-8F64-061ABB7FF175}" dt="2022-12-15T14:32:10.077" v="66" actId="478"/>
          <ac:spMkLst>
            <pc:docMk/>
            <pc:sldMk cId="1657885979" sldId="522"/>
            <ac:spMk id="3" creationId="{7ADA63E9-E975-55FD-B79D-C10247DC114B}"/>
          </ac:spMkLst>
        </pc:spChg>
        <pc:spChg chg="add mod">
          <ac:chgData name="CLARA DI PIAZZA" userId="bd862384-123f-4ee2-aeda-536dfd36a613" providerId="ADAL" clId="{6CA08A79-03C1-4CC8-8F64-061ABB7FF175}" dt="2022-12-15T14:32:29.832" v="82" actId="20577"/>
          <ac:spMkLst>
            <pc:docMk/>
            <pc:sldMk cId="1657885979" sldId="522"/>
            <ac:spMk id="4" creationId="{E83712AF-DFF6-9956-6189-90DF55D287FD}"/>
          </ac:spMkLst>
        </pc:spChg>
        <pc:spChg chg="mod">
          <ac:chgData name="CLARA DI PIAZZA" userId="bd862384-123f-4ee2-aeda-536dfd36a613" providerId="ADAL" clId="{6CA08A79-03C1-4CC8-8F64-061ABB7FF175}" dt="2022-12-15T16:34:26.414" v="1530" actId="1076"/>
          <ac:spMkLst>
            <pc:docMk/>
            <pc:sldMk cId="1657885979" sldId="522"/>
            <ac:spMk id="13" creationId="{7C54F573-A2D4-B9E3-50FE-2C2E00983BC8}"/>
          </ac:spMkLst>
        </pc:spChg>
        <pc:spChg chg="mod">
          <ac:chgData name="CLARA DI PIAZZA" userId="bd862384-123f-4ee2-aeda-536dfd36a613" providerId="ADAL" clId="{6CA08A79-03C1-4CC8-8F64-061ABB7FF175}" dt="2022-12-19T17:18:48.327" v="5860" actId="20577"/>
          <ac:spMkLst>
            <pc:docMk/>
            <pc:sldMk cId="1657885979" sldId="522"/>
            <ac:spMk id="14" creationId="{01DCE3EC-0B51-7712-D2BC-569B4B30E7DB}"/>
          </ac:spMkLst>
        </pc:spChg>
        <pc:spChg chg="mod">
          <ac:chgData name="CLARA DI PIAZZA" userId="bd862384-123f-4ee2-aeda-536dfd36a613" providerId="ADAL" clId="{6CA08A79-03C1-4CC8-8F64-061ABB7FF175}" dt="2022-12-15T17:43:38.033" v="2248" actId="555"/>
          <ac:spMkLst>
            <pc:docMk/>
            <pc:sldMk cId="1657885979" sldId="522"/>
            <ac:spMk id="15" creationId="{79110FB7-EA5E-34E3-B176-9BC18915C8D1}"/>
          </ac:spMkLst>
        </pc:spChg>
        <pc:spChg chg="mod">
          <ac:chgData name="CLARA DI PIAZZA" userId="bd862384-123f-4ee2-aeda-536dfd36a613" providerId="ADAL" clId="{6CA08A79-03C1-4CC8-8F64-061ABB7FF175}" dt="2022-12-15T16:35:18.680" v="1553" actId="1076"/>
          <ac:spMkLst>
            <pc:docMk/>
            <pc:sldMk cId="1657885979" sldId="522"/>
            <ac:spMk id="17" creationId="{A5EFEC70-1A2D-11CE-1A7F-9629FC50E04B}"/>
          </ac:spMkLst>
        </pc:spChg>
        <pc:spChg chg="mod">
          <ac:chgData name="CLARA DI PIAZZA" userId="bd862384-123f-4ee2-aeda-536dfd36a613" providerId="ADAL" clId="{6CA08A79-03C1-4CC8-8F64-061ABB7FF175}" dt="2022-12-15T17:43:38.033" v="2248" actId="555"/>
          <ac:spMkLst>
            <pc:docMk/>
            <pc:sldMk cId="1657885979" sldId="522"/>
            <ac:spMk id="18" creationId="{4FD447CB-1445-7A2C-54DB-B6FBA9693A7D}"/>
          </ac:spMkLst>
        </pc:spChg>
        <pc:spChg chg="del mod">
          <ac:chgData name="CLARA DI PIAZZA" userId="bd862384-123f-4ee2-aeda-536dfd36a613" providerId="ADAL" clId="{6CA08A79-03C1-4CC8-8F64-061ABB7FF175}" dt="2022-12-15T16:35:31.005" v="1554" actId="478"/>
          <ac:spMkLst>
            <pc:docMk/>
            <pc:sldMk cId="1657885979" sldId="522"/>
            <ac:spMk id="19" creationId="{0948B87A-498C-DB7B-0699-336FEFAAF7C4}"/>
          </ac:spMkLst>
        </pc:spChg>
        <pc:spChg chg="add del mod">
          <ac:chgData name="CLARA DI PIAZZA" userId="bd862384-123f-4ee2-aeda-536dfd36a613" providerId="ADAL" clId="{6CA08A79-03C1-4CC8-8F64-061ABB7FF175}" dt="2022-12-19T12:36:25.010" v="5345" actId="478"/>
          <ac:spMkLst>
            <pc:docMk/>
            <pc:sldMk cId="1657885979" sldId="522"/>
            <ac:spMk id="19" creationId="{569800A2-C167-5E0A-2EB6-6CA2804C841B}"/>
          </ac:spMkLst>
        </pc:spChg>
        <pc:spChg chg="mod">
          <ac:chgData name="CLARA DI PIAZZA" userId="bd862384-123f-4ee2-aeda-536dfd36a613" providerId="ADAL" clId="{6CA08A79-03C1-4CC8-8F64-061ABB7FF175}" dt="2022-12-15T17:36:24.274" v="2175" actId="1076"/>
          <ac:spMkLst>
            <pc:docMk/>
            <pc:sldMk cId="1657885979" sldId="522"/>
            <ac:spMk id="20" creationId="{4A3FB6AA-7E39-9A21-1456-E1775C7F5EBF}"/>
          </ac:spMkLst>
        </pc:spChg>
        <pc:spChg chg="mod">
          <ac:chgData name="CLARA DI PIAZZA" userId="bd862384-123f-4ee2-aeda-536dfd36a613" providerId="ADAL" clId="{6CA08A79-03C1-4CC8-8F64-061ABB7FF175}" dt="2022-12-15T16:33:37.251" v="1510"/>
          <ac:spMkLst>
            <pc:docMk/>
            <pc:sldMk cId="1657885979" sldId="522"/>
            <ac:spMk id="22" creationId="{23938BF8-8D2F-293F-ED53-F264F9AD9451}"/>
          </ac:spMkLst>
        </pc:spChg>
        <pc:spChg chg="add mod">
          <ac:chgData name="CLARA DI PIAZZA" userId="bd862384-123f-4ee2-aeda-536dfd36a613" providerId="ADAL" clId="{6CA08A79-03C1-4CC8-8F64-061ABB7FF175}" dt="2022-12-19T17:33:40.343" v="6333" actId="5793"/>
          <ac:spMkLst>
            <pc:docMk/>
            <pc:sldMk cId="1657885979" sldId="522"/>
            <ac:spMk id="23" creationId="{9C162EBD-2FB2-5031-56A0-E5D4C99AAC4C}"/>
          </ac:spMkLst>
        </pc:spChg>
        <pc:spChg chg="mod">
          <ac:chgData name="CLARA DI PIAZZA" userId="bd862384-123f-4ee2-aeda-536dfd36a613" providerId="ADAL" clId="{6CA08A79-03C1-4CC8-8F64-061ABB7FF175}" dt="2022-12-15T17:36:18.565" v="2174" actId="1076"/>
          <ac:spMkLst>
            <pc:docMk/>
            <pc:sldMk cId="1657885979" sldId="522"/>
            <ac:spMk id="24" creationId="{1022B9F7-B515-127F-E0FF-9C66C2DF2A92}"/>
          </ac:spMkLst>
        </pc:spChg>
        <pc:spChg chg="mod">
          <ac:chgData name="CLARA DI PIAZZA" userId="bd862384-123f-4ee2-aeda-536dfd36a613" providerId="ADAL" clId="{6CA08A79-03C1-4CC8-8F64-061ABB7FF175}" dt="2022-12-15T17:43:42.520" v="2249" actId="555"/>
          <ac:spMkLst>
            <pc:docMk/>
            <pc:sldMk cId="1657885979" sldId="522"/>
            <ac:spMk id="25" creationId="{4DE0ECAE-CC43-A808-418B-419373570A07}"/>
          </ac:spMkLst>
        </pc:spChg>
        <pc:spChg chg="mod">
          <ac:chgData name="CLARA DI PIAZZA" userId="bd862384-123f-4ee2-aeda-536dfd36a613" providerId="ADAL" clId="{6CA08A79-03C1-4CC8-8F64-061ABB7FF175}" dt="2022-12-15T16:33:37.251" v="1510"/>
          <ac:spMkLst>
            <pc:docMk/>
            <pc:sldMk cId="1657885979" sldId="522"/>
            <ac:spMk id="26" creationId="{55AB8239-A1E8-BE1D-F948-5B63C77981A4}"/>
          </ac:spMkLst>
        </pc:spChg>
        <pc:spChg chg="mod">
          <ac:chgData name="CLARA DI PIAZZA" userId="bd862384-123f-4ee2-aeda-536dfd36a613" providerId="ADAL" clId="{6CA08A79-03C1-4CC8-8F64-061ABB7FF175}" dt="2022-12-15T16:33:37.251" v="1510"/>
          <ac:spMkLst>
            <pc:docMk/>
            <pc:sldMk cId="1657885979" sldId="522"/>
            <ac:spMk id="27" creationId="{815A8A75-2E70-4B70-3B19-4071C7869674}"/>
          </ac:spMkLst>
        </pc:spChg>
        <pc:spChg chg="mod">
          <ac:chgData name="CLARA DI PIAZZA" userId="bd862384-123f-4ee2-aeda-536dfd36a613" providerId="ADAL" clId="{6CA08A79-03C1-4CC8-8F64-061ABB7FF175}" dt="2022-12-15T16:33:37.251" v="1510"/>
          <ac:spMkLst>
            <pc:docMk/>
            <pc:sldMk cId="1657885979" sldId="522"/>
            <ac:spMk id="28" creationId="{1DEE258F-A732-CEEE-C639-E8982DAC3C22}"/>
          </ac:spMkLst>
        </pc:spChg>
        <pc:spChg chg="mod">
          <ac:chgData name="CLARA DI PIAZZA" userId="bd862384-123f-4ee2-aeda-536dfd36a613" providerId="ADAL" clId="{6CA08A79-03C1-4CC8-8F64-061ABB7FF175}" dt="2022-12-15T16:33:37.251" v="1510"/>
          <ac:spMkLst>
            <pc:docMk/>
            <pc:sldMk cId="1657885979" sldId="522"/>
            <ac:spMk id="30" creationId="{CE379448-5BD9-6F59-5884-E21543168E03}"/>
          </ac:spMkLst>
        </pc:spChg>
        <pc:spChg chg="mod">
          <ac:chgData name="CLARA DI PIAZZA" userId="bd862384-123f-4ee2-aeda-536dfd36a613" providerId="ADAL" clId="{6CA08A79-03C1-4CC8-8F64-061ABB7FF175}" dt="2022-12-15T16:33:37.251" v="1510"/>
          <ac:spMkLst>
            <pc:docMk/>
            <pc:sldMk cId="1657885979" sldId="522"/>
            <ac:spMk id="32" creationId="{7DD02B1E-9956-AAD6-457D-4223DE248A40}"/>
          </ac:spMkLst>
        </pc:spChg>
        <pc:spChg chg="del mod">
          <ac:chgData name="CLARA DI PIAZZA" userId="bd862384-123f-4ee2-aeda-536dfd36a613" providerId="ADAL" clId="{6CA08A79-03C1-4CC8-8F64-061ABB7FF175}" dt="2022-12-15T16:35:31.005" v="1554" actId="478"/>
          <ac:spMkLst>
            <pc:docMk/>
            <pc:sldMk cId="1657885979" sldId="522"/>
            <ac:spMk id="33" creationId="{93971F11-F929-DF81-6E65-AA4239468ED4}"/>
          </ac:spMkLst>
        </pc:spChg>
        <pc:spChg chg="add mod">
          <ac:chgData name="CLARA DI PIAZZA" userId="bd862384-123f-4ee2-aeda-536dfd36a613" providerId="ADAL" clId="{6CA08A79-03C1-4CC8-8F64-061ABB7FF175}" dt="2022-12-15T16:35:04.815" v="1549" actId="164"/>
          <ac:spMkLst>
            <pc:docMk/>
            <pc:sldMk cId="1657885979" sldId="522"/>
            <ac:spMk id="36" creationId="{2A7F664B-FD67-0AA0-B090-51AAB47C9AC9}"/>
          </ac:spMkLst>
        </pc:spChg>
        <pc:spChg chg="add mod">
          <ac:chgData name="CLARA DI PIAZZA" userId="bd862384-123f-4ee2-aeda-536dfd36a613" providerId="ADAL" clId="{6CA08A79-03C1-4CC8-8F64-061ABB7FF175}" dt="2022-12-15T17:43:42.520" v="2249" actId="555"/>
          <ac:spMkLst>
            <pc:docMk/>
            <pc:sldMk cId="1657885979" sldId="522"/>
            <ac:spMk id="37" creationId="{6F3D924F-B847-DCC2-2642-8BEF3A034078}"/>
          </ac:spMkLst>
        </pc:spChg>
        <pc:grpChg chg="add mod">
          <ac:chgData name="CLARA DI PIAZZA" userId="bd862384-123f-4ee2-aeda-536dfd36a613" providerId="ADAL" clId="{6CA08A79-03C1-4CC8-8F64-061ABB7FF175}" dt="2022-12-15T16:35:04.815" v="1549" actId="164"/>
          <ac:grpSpMkLst>
            <pc:docMk/>
            <pc:sldMk cId="1657885979" sldId="522"/>
            <ac:grpSpMk id="7" creationId="{0D0A5FEE-7E27-DEC7-CC8F-EF4683166377}"/>
          </ac:grpSpMkLst>
        </pc:grpChg>
        <pc:grpChg chg="mod">
          <ac:chgData name="CLARA DI PIAZZA" userId="bd862384-123f-4ee2-aeda-536dfd36a613" providerId="ADAL" clId="{6CA08A79-03C1-4CC8-8F64-061ABB7FF175}" dt="2022-12-15T16:33:37.251" v="1510"/>
          <ac:grpSpMkLst>
            <pc:docMk/>
            <pc:sldMk cId="1657885979" sldId="522"/>
            <ac:grpSpMk id="9" creationId="{664EF1F4-513F-7168-8B5D-5CE0E2A36611}"/>
          </ac:grpSpMkLst>
        </pc:grpChg>
        <pc:grpChg chg="mod">
          <ac:chgData name="CLARA DI PIAZZA" userId="bd862384-123f-4ee2-aeda-536dfd36a613" providerId="ADAL" clId="{6CA08A79-03C1-4CC8-8F64-061ABB7FF175}" dt="2022-12-15T16:33:37.251" v="1510"/>
          <ac:grpSpMkLst>
            <pc:docMk/>
            <pc:sldMk cId="1657885979" sldId="522"/>
            <ac:grpSpMk id="11" creationId="{2F54A598-48C8-5E21-032F-1314ABA10F9E}"/>
          </ac:grpSpMkLst>
        </pc:grpChg>
        <pc:grpChg chg="mod">
          <ac:chgData name="CLARA DI PIAZZA" userId="bd862384-123f-4ee2-aeda-536dfd36a613" providerId="ADAL" clId="{6CA08A79-03C1-4CC8-8F64-061ABB7FF175}" dt="2022-12-15T16:33:37.251" v="1510"/>
          <ac:grpSpMkLst>
            <pc:docMk/>
            <pc:sldMk cId="1657885979" sldId="522"/>
            <ac:grpSpMk id="12" creationId="{D5DE9D01-BF3A-72B4-4BEC-95A9365E5951}"/>
          </ac:grpSpMkLst>
        </pc:grpChg>
        <pc:grpChg chg="mod">
          <ac:chgData name="CLARA DI PIAZZA" userId="bd862384-123f-4ee2-aeda-536dfd36a613" providerId="ADAL" clId="{6CA08A79-03C1-4CC8-8F64-061ABB7FF175}" dt="2022-12-15T16:33:37.251" v="1510"/>
          <ac:grpSpMkLst>
            <pc:docMk/>
            <pc:sldMk cId="1657885979" sldId="522"/>
            <ac:grpSpMk id="16" creationId="{37C2BAC9-647A-8749-FCE6-66F572571458}"/>
          </ac:grpSpMkLst>
        </pc:grpChg>
        <pc:grpChg chg="mod">
          <ac:chgData name="CLARA DI PIAZZA" userId="bd862384-123f-4ee2-aeda-536dfd36a613" providerId="ADAL" clId="{6CA08A79-03C1-4CC8-8F64-061ABB7FF175}" dt="2022-12-15T16:33:37.251" v="1510"/>
          <ac:grpSpMkLst>
            <pc:docMk/>
            <pc:sldMk cId="1657885979" sldId="522"/>
            <ac:grpSpMk id="21" creationId="{D7066026-B9C2-6609-8E26-8BDE2D5352C2}"/>
          </ac:grpSpMkLst>
        </pc:grpChg>
        <pc:grpChg chg="add mod">
          <ac:chgData name="CLARA DI PIAZZA" userId="bd862384-123f-4ee2-aeda-536dfd36a613" providerId="ADAL" clId="{6CA08A79-03C1-4CC8-8F64-061ABB7FF175}" dt="2022-12-19T12:36:42.032" v="5350" actId="1076"/>
          <ac:grpSpMkLst>
            <pc:docMk/>
            <pc:sldMk cId="1657885979" sldId="522"/>
            <ac:grpSpMk id="38" creationId="{4B34A491-A570-B5B9-1F6D-B217B84E1282}"/>
          </ac:grpSpMkLst>
        </pc:grpChg>
        <pc:picChg chg="add del mod">
          <ac:chgData name="CLARA DI PIAZZA" userId="bd862384-123f-4ee2-aeda-536dfd36a613" providerId="ADAL" clId="{6CA08A79-03C1-4CC8-8F64-061ABB7FF175}" dt="2022-12-20T10:17:54.116" v="6656" actId="478"/>
          <ac:picMkLst>
            <pc:docMk/>
            <pc:sldMk cId="1657885979" sldId="522"/>
            <ac:picMk id="2" creationId="{F437450F-921E-2FA3-8976-90DFB5762940}"/>
          </ac:picMkLst>
        </pc:picChg>
        <pc:picChg chg="add del mod">
          <ac:chgData name="CLARA DI PIAZZA" userId="bd862384-123f-4ee2-aeda-536dfd36a613" providerId="ADAL" clId="{6CA08A79-03C1-4CC8-8F64-061ABB7FF175}" dt="2022-12-20T10:18:26.878" v="6663" actId="478"/>
          <ac:picMkLst>
            <pc:docMk/>
            <pc:sldMk cId="1657885979" sldId="522"/>
            <ac:picMk id="3" creationId="{C6B1BC66-1440-1A11-5D29-0E87DC57BCA7}"/>
          </ac:picMkLst>
        </pc:picChg>
        <pc:picChg chg="add mod">
          <ac:chgData name="CLARA DI PIAZZA" userId="bd862384-123f-4ee2-aeda-536dfd36a613" providerId="ADAL" clId="{6CA08A79-03C1-4CC8-8F64-061ABB7FF175}" dt="2022-12-20T10:18:45.324" v="6667" actId="1076"/>
          <ac:picMkLst>
            <pc:docMk/>
            <pc:sldMk cId="1657885979" sldId="522"/>
            <ac:picMk id="5" creationId="{3BC28EC9-76C2-4F52-FD32-D3621FC3BB84}"/>
          </ac:picMkLst>
        </pc:picChg>
        <pc:picChg chg="add del mod">
          <ac:chgData name="CLARA DI PIAZZA" userId="bd862384-123f-4ee2-aeda-536dfd36a613" providerId="ADAL" clId="{6CA08A79-03C1-4CC8-8F64-061ABB7FF175}" dt="2022-12-19T10:37:23.681" v="2374" actId="478"/>
          <ac:picMkLst>
            <pc:docMk/>
            <pc:sldMk cId="1657885979" sldId="522"/>
            <ac:picMk id="6" creationId="{1C3274B7-77E8-8C16-B8FC-5ED56147F88F}"/>
          </ac:picMkLst>
        </pc:picChg>
        <pc:cxnChg chg="mod">
          <ac:chgData name="CLARA DI PIAZZA" userId="bd862384-123f-4ee2-aeda-536dfd36a613" providerId="ADAL" clId="{6CA08A79-03C1-4CC8-8F64-061ABB7FF175}" dt="2022-12-15T16:33:37.251" v="1510"/>
          <ac:cxnSpMkLst>
            <pc:docMk/>
            <pc:sldMk cId="1657885979" sldId="522"/>
            <ac:cxnSpMk id="8" creationId="{4EC41B87-3A54-1861-6120-CD4104565F2B}"/>
          </ac:cxnSpMkLst>
        </pc:cxnChg>
        <pc:cxnChg chg="mod">
          <ac:chgData name="CLARA DI PIAZZA" userId="bd862384-123f-4ee2-aeda-536dfd36a613" providerId="ADAL" clId="{6CA08A79-03C1-4CC8-8F64-061ABB7FF175}" dt="2022-12-15T16:33:37.251" v="1510"/>
          <ac:cxnSpMkLst>
            <pc:docMk/>
            <pc:sldMk cId="1657885979" sldId="522"/>
            <ac:cxnSpMk id="10" creationId="{3C95E359-CB13-5EA4-2FCE-29D3D0FFAA5F}"/>
          </ac:cxnSpMkLst>
        </pc:cxnChg>
        <pc:cxnChg chg="del mod">
          <ac:chgData name="CLARA DI PIAZZA" userId="bd862384-123f-4ee2-aeda-536dfd36a613" providerId="ADAL" clId="{6CA08A79-03C1-4CC8-8F64-061ABB7FF175}" dt="2022-12-15T16:35:34.647" v="1555" actId="478"/>
          <ac:cxnSpMkLst>
            <pc:docMk/>
            <pc:sldMk cId="1657885979" sldId="522"/>
            <ac:cxnSpMk id="23" creationId="{73EC4182-BE95-499A-CEA4-55DEA3890338}"/>
          </ac:cxnSpMkLst>
        </pc:cxnChg>
        <pc:cxnChg chg="mod">
          <ac:chgData name="CLARA DI PIAZZA" userId="bd862384-123f-4ee2-aeda-536dfd36a613" providerId="ADAL" clId="{6CA08A79-03C1-4CC8-8F64-061ABB7FF175}" dt="2022-12-15T16:33:37.251" v="1510"/>
          <ac:cxnSpMkLst>
            <pc:docMk/>
            <pc:sldMk cId="1657885979" sldId="522"/>
            <ac:cxnSpMk id="29" creationId="{B709F7DE-5D7E-877E-4DDB-B4EBBE3E3E93}"/>
          </ac:cxnSpMkLst>
        </pc:cxnChg>
        <pc:cxnChg chg="mod">
          <ac:chgData name="CLARA DI PIAZZA" userId="bd862384-123f-4ee2-aeda-536dfd36a613" providerId="ADAL" clId="{6CA08A79-03C1-4CC8-8F64-061ABB7FF175}" dt="2022-12-15T16:33:37.251" v="1510"/>
          <ac:cxnSpMkLst>
            <pc:docMk/>
            <pc:sldMk cId="1657885979" sldId="522"/>
            <ac:cxnSpMk id="31" creationId="{FA933685-A963-1980-C610-5887D326CAE8}"/>
          </ac:cxnSpMkLst>
        </pc:cxnChg>
        <pc:cxnChg chg="mod">
          <ac:chgData name="CLARA DI PIAZZA" userId="bd862384-123f-4ee2-aeda-536dfd36a613" providerId="ADAL" clId="{6CA08A79-03C1-4CC8-8F64-061ABB7FF175}" dt="2022-12-15T16:35:31.005" v="1554" actId="478"/>
          <ac:cxnSpMkLst>
            <pc:docMk/>
            <pc:sldMk cId="1657885979" sldId="522"/>
            <ac:cxnSpMk id="34" creationId="{522C8EA4-1A58-CEF9-C8D3-FC3BFEB363D2}"/>
          </ac:cxnSpMkLst>
        </pc:cxnChg>
        <pc:cxnChg chg="add mod">
          <ac:chgData name="CLARA DI PIAZZA" userId="bd862384-123f-4ee2-aeda-536dfd36a613" providerId="ADAL" clId="{6CA08A79-03C1-4CC8-8F64-061ABB7FF175}" dt="2022-12-15T16:35:04.815" v="1549" actId="164"/>
          <ac:cxnSpMkLst>
            <pc:docMk/>
            <pc:sldMk cId="1657885979" sldId="522"/>
            <ac:cxnSpMk id="35" creationId="{C6714CD4-3ECA-CF30-343E-7675FBB00504}"/>
          </ac:cxnSpMkLst>
        </pc:cxnChg>
      </pc:sldChg>
      <pc:sldChg chg="addSp delSp modSp new del mod">
        <pc:chgData name="CLARA DI PIAZZA" userId="bd862384-123f-4ee2-aeda-536dfd36a613" providerId="ADAL" clId="{6CA08A79-03C1-4CC8-8F64-061ABB7FF175}" dt="2022-12-15T16:36:22.893" v="1566" actId="47"/>
        <pc:sldMkLst>
          <pc:docMk/>
          <pc:sldMk cId="1244953139" sldId="523"/>
        </pc:sldMkLst>
        <pc:spChg chg="del">
          <ac:chgData name="CLARA DI PIAZZA" userId="bd862384-123f-4ee2-aeda-536dfd36a613" providerId="ADAL" clId="{6CA08A79-03C1-4CC8-8F64-061ABB7FF175}" dt="2022-12-15T14:32:34.943" v="84" actId="478"/>
          <ac:spMkLst>
            <pc:docMk/>
            <pc:sldMk cId="1244953139" sldId="523"/>
            <ac:spMk id="2" creationId="{15CBCCC8-C6A5-C5C6-B850-31365F260508}"/>
          </ac:spMkLst>
        </pc:spChg>
        <pc:spChg chg="del">
          <ac:chgData name="CLARA DI PIAZZA" userId="bd862384-123f-4ee2-aeda-536dfd36a613" providerId="ADAL" clId="{6CA08A79-03C1-4CC8-8F64-061ABB7FF175}" dt="2022-12-15T14:32:37.471" v="85" actId="478"/>
          <ac:spMkLst>
            <pc:docMk/>
            <pc:sldMk cId="1244953139" sldId="523"/>
            <ac:spMk id="3" creationId="{58DC9AF1-459A-9C9C-0A28-098FFCE59932}"/>
          </ac:spMkLst>
        </pc:spChg>
        <pc:spChg chg="add mod">
          <ac:chgData name="CLARA DI PIAZZA" userId="bd862384-123f-4ee2-aeda-536dfd36a613" providerId="ADAL" clId="{6CA08A79-03C1-4CC8-8F64-061ABB7FF175}" dt="2022-12-15T14:32:38.079" v="86"/>
          <ac:spMkLst>
            <pc:docMk/>
            <pc:sldMk cId="1244953139" sldId="523"/>
            <ac:spMk id="4" creationId="{9A03B699-6E84-8264-CE81-E20D1B56FE59}"/>
          </ac:spMkLst>
        </pc:spChg>
      </pc:sldChg>
      <pc:sldChg chg="addSp delSp modSp new add del mod ord">
        <pc:chgData name="CLARA DI PIAZZA" userId="bd862384-123f-4ee2-aeda-536dfd36a613" providerId="ADAL" clId="{6CA08A79-03C1-4CC8-8F64-061ABB7FF175}" dt="2022-12-23T18:44:34.985" v="15342" actId="47"/>
        <pc:sldMkLst>
          <pc:docMk/>
          <pc:sldMk cId="3905565554" sldId="524"/>
        </pc:sldMkLst>
        <pc:spChg chg="del">
          <ac:chgData name="CLARA DI PIAZZA" userId="bd862384-123f-4ee2-aeda-536dfd36a613" providerId="ADAL" clId="{6CA08A79-03C1-4CC8-8F64-061ABB7FF175}" dt="2022-12-15T14:32:58.654" v="90" actId="478"/>
          <ac:spMkLst>
            <pc:docMk/>
            <pc:sldMk cId="3905565554" sldId="524"/>
            <ac:spMk id="2" creationId="{E5AE1DF2-7912-9964-8F66-B88201774294}"/>
          </ac:spMkLst>
        </pc:spChg>
        <pc:spChg chg="del">
          <ac:chgData name="CLARA DI PIAZZA" userId="bd862384-123f-4ee2-aeda-536dfd36a613" providerId="ADAL" clId="{6CA08A79-03C1-4CC8-8F64-061ABB7FF175}" dt="2022-12-15T14:33:00.534" v="91" actId="478"/>
          <ac:spMkLst>
            <pc:docMk/>
            <pc:sldMk cId="3905565554" sldId="524"/>
            <ac:spMk id="3" creationId="{EEF43551-9FD6-5308-2686-B4160B67F2F2}"/>
          </ac:spMkLst>
        </pc:spChg>
        <pc:spChg chg="add mod">
          <ac:chgData name="CLARA DI PIAZZA" userId="bd862384-123f-4ee2-aeda-536dfd36a613" providerId="ADAL" clId="{6CA08A79-03C1-4CC8-8F64-061ABB7FF175}" dt="2022-12-15T16:49:35.845" v="1700"/>
          <ac:spMkLst>
            <pc:docMk/>
            <pc:sldMk cId="3905565554" sldId="524"/>
            <ac:spMk id="4" creationId="{EA93BE3E-A749-BA53-0AA7-6FA7A8A050FF}"/>
          </ac:spMkLst>
        </pc:spChg>
        <pc:spChg chg="add mod">
          <ac:chgData name="CLARA DI PIAZZA" userId="bd862384-123f-4ee2-aeda-536dfd36a613" providerId="ADAL" clId="{6CA08A79-03C1-4CC8-8F64-061ABB7FF175}" dt="2022-12-19T11:59:40.337" v="3742" actId="20577"/>
          <ac:spMkLst>
            <pc:docMk/>
            <pc:sldMk cId="3905565554" sldId="524"/>
            <ac:spMk id="5" creationId="{6410DBC2-BF67-9054-B17A-0069E6E1944D}"/>
          </ac:spMkLst>
        </pc:spChg>
        <pc:spChg chg="mod">
          <ac:chgData name="CLARA DI PIAZZA" userId="bd862384-123f-4ee2-aeda-536dfd36a613" providerId="ADAL" clId="{6CA08A79-03C1-4CC8-8F64-061ABB7FF175}" dt="2022-12-15T17:44:52.721" v="2260" actId="1076"/>
          <ac:spMkLst>
            <pc:docMk/>
            <pc:sldMk cId="3905565554" sldId="524"/>
            <ac:spMk id="8" creationId="{6BFA5791-3316-9571-9176-2A0EDE9B7014}"/>
          </ac:spMkLst>
        </pc:spChg>
        <pc:spChg chg="mod">
          <ac:chgData name="CLARA DI PIAZZA" userId="bd862384-123f-4ee2-aeda-536dfd36a613" providerId="ADAL" clId="{6CA08A79-03C1-4CC8-8F64-061ABB7FF175}" dt="2022-12-15T16:41:29.515" v="1590"/>
          <ac:spMkLst>
            <pc:docMk/>
            <pc:sldMk cId="3905565554" sldId="524"/>
            <ac:spMk id="9" creationId="{B019529E-984E-431F-0DD9-47F0B785296C}"/>
          </ac:spMkLst>
        </pc:spChg>
        <pc:spChg chg="mod">
          <ac:chgData name="CLARA DI PIAZZA" userId="bd862384-123f-4ee2-aeda-536dfd36a613" providerId="ADAL" clId="{6CA08A79-03C1-4CC8-8F64-061ABB7FF175}" dt="2022-12-15T17:37:44.815" v="2192" actId="1076"/>
          <ac:spMkLst>
            <pc:docMk/>
            <pc:sldMk cId="3905565554" sldId="524"/>
            <ac:spMk id="11" creationId="{241CFD3F-839D-2FA1-0568-5495231D6391}"/>
          </ac:spMkLst>
        </pc:spChg>
        <pc:spChg chg="mod">
          <ac:chgData name="CLARA DI PIAZZA" userId="bd862384-123f-4ee2-aeda-536dfd36a613" providerId="ADAL" clId="{6CA08A79-03C1-4CC8-8F64-061ABB7FF175}" dt="2022-12-15T17:37:51.507" v="2194" actId="1076"/>
          <ac:spMkLst>
            <pc:docMk/>
            <pc:sldMk cId="3905565554" sldId="524"/>
            <ac:spMk id="13" creationId="{4A106B84-FCE1-A4E0-4AB8-8F314C87DE19}"/>
          </ac:spMkLst>
        </pc:spChg>
        <pc:spChg chg="mod">
          <ac:chgData name="CLARA DI PIAZZA" userId="bd862384-123f-4ee2-aeda-536dfd36a613" providerId="ADAL" clId="{6CA08A79-03C1-4CC8-8F64-061ABB7FF175}" dt="2022-12-15T17:44:38.888" v="2258" actId="554"/>
          <ac:spMkLst>
            <pc:docMk/>
            <pc:sldMk cId="3905565554" sldId="524"/>
            <ac:spMk id="15" creationId="{6CD75C29-D318-85AD-740A-618281506515}"/>
          </ac:spMkLst>
        </pc:spChg>
        <pc:spChg chg="mod">
          <ac:chgData name="CLARA DI PIAZZA" userId="bd862384-123f-4ee2-aeda-536dfd36a613" providerId="ADAL" clId="{6CA08A79-03C1-4CC8-8F64-061ABB7FF175}" dt="2022-12-15T17:44:38.888" v="2258" actId="554"/>
          <ac:spMkLst>
            <pc:docMk/>
            <pc:sldMk cId="3905565554" sldId="524"/>
            <ac:spMk id="17" creationId="{39E5C382-A9BE-4611-5451-8C1CC42AB2DD}"/>
          </ac:spMkLst>
        </pc:spChg>
        <pc:spChg chg="mod">
          <ac:chgData name="CLARA DI PIAZZA" userId="bd862384-123f-4ee2-aeda-536dfd36a613" providerId="ADAL" clId="{6CA08A79-03C1-4CC8-8F64-061ABB7FF175}" dt="2022-12-15T16:44:22.699" v="1685" actId="20577"/>
          <ac:spMkLst>
            <pc:docMk/>
            <pc:sldMk cId="3905565554" sldId="524"/>
            <ac:spMk id="20" creationId="{3EACEA30-5156-9964-BFBF-F8F05B1298FA}"/>
          </ac:spMkLst>
        </pc:spChg>
        <pc:spChg chg="mod">
          <ac:chgData name="CLARA DI PIAZZA" userId="bd862384-123f-4ee2-aeda-536dfd36a613" providerId="ADAL" clId="{6CA08A79-03C1-4CC8-8F64-061ABB7FF175}" dt="2022-12-15T17:38:11.847" v="2200" actId="1076"/>
          <ac:spMkLst>
            <pc:docMk/>
            <pc:sldMk cId="3905565554" sldId="524"/>
            <ac:spMk id="22" creationId="{EABCB37F-7070-5130-127D-FDA91E165059}"/>
          </ac:spMkLst>
        </pc:spChg>
        <pc:spChg chg="mod">
          <ac:chgData name="CLARA DI PIAZZA" userId="bd862384-123f-4ee2-aeda-536dfd36a613" providerId="ADAL" clId="{6CA08A79-03C1-4CC8-8F64-061ABB7FF175}" dt="2022-12-15T16:41:29.515" v="1590"/>
          <ac:spMkLst>
            <pc:docMk/>
            <pc:sldMk cId="3905565554" sldId="524"/>
            <ac:spMk id="23" creationId="{95065F60-ABEB-1C71-164E-85A81E457D3E}"/>
          </ac:spMkLst>
        </pc:spChg>
        <pc:spChg chg="mod">
          <ac:chgData name="CLARA DI PIAZZA" userId="bd862384-123f-4ee2-aeda-536dfd36a613" providerId="ADAL" clId="{6CA08A79-03C1-4CC8-8F64-061ABB7FF175}" dt="2022-12-15T16:59:12.942" v="1746" actId="1076"/>
          <ac:spMkLst>
            <pc:docMk/>
            <pc:sldMk cId="3905565554" sldId="524"/>
            <ac:spMk id="24" creationId="{57D385ED-6E12-B626-25AF-39763A0D0E05}"/>
          </ac:spMkLst>
        </pc:spChg>
        <pc:spChg chg="mod">
          <ac:chgData name="CLARA DI PIAZZA" userId="bd862384-123f-4ee2-aeda-536dfd36a613" providerId="ADAL" clId="{6CA08A79-03C1-4CC8-8F64-061ABB7FF175}" dt="2022-12-15T17:44:43.526" v="2259" actId="554"/>
          <ac:spMkLst>
            <pc:docMk/>
            <pc:sldMk cId="3905565554" sldId="524"/>
            <ac:spMk id="25" creationId="{C14457C5-9DFA-5885-E326-B780D10827FE}"/>
          </ac:spMkLst>
        </pc:spChg>
        <pc:spChg chg="mod">
          <ac:chgData name="CLARA DI PIAZZA" userId="bd862384-123f-4ee2-aeda-536dfd36a613" providerId="ADAL" clId="{6CA08A79-03C1-4CC8-8F64-061ABB7FF175}" dt="2022-12-15T17:38:23.137" v="2203" actId="1076"/>
          <ac:spMkLst>
            <pc:docMk/>
            <pc:sldMk cId="3905565554" sldId="524"/>
            <ac:spMk id="26" creationId="{383F3A05-D31E-998C-FCF7-02CB673A5A22}"/>
          </ac:spMkLst>
        </pc:spChg>
        <pc:spChg chg="mod">
          <ac:chgData name="CLARA DI PIAZZA" userId="bd862384-123f-4ee2-aeda-536dfd36a613" providerId="ADAL" clId="{6CA08A79-03C1-4CC8-8F64-061ABB7FF175}" dt="2022-12-15T17:44:43.526" v="2259" actId="554"/>
          <ac:spMkLst>
            <pc:docMk/>
            <pc:sldMk cId="3905565554" sldId="524"/>
            <ac:spMk id="28" creationId="{EA31DBB2-8692-BAB7-C743-D9067132D3F6}"/>
          </ac:spMkLst>
        </pc:spChg>
        <pc:spChg chg="mod">
          <ac:chgData name="CLARA DI PIAZZA" userId="bd862384-123f-4ee2-aeda-536dfd36a613" providerId="ADAL" clId="{6CA08A79-03C1-4CC8-8F64-061ABB7FF175}" dt="2022-12-15T16:42:27.673" v="1616" actId="1076"/>
          <ac:spMkLst>
            <pc:docMk/>
            <pc:sldMk cId="3905565554" sldId="524"/>
            <ac:spMk id="30" creationId="{B15EF2CB-905F-F06D-CC7B-676C2BC1447B}"/>
          </ac:spMkLst>
        </pc:spChg>
        <pc:spChg chg="mod">
          <ac:chgData name="CLARA DI PIAZZA" userId="bd862384-123f-4ee2-aeda-536dfd36a613" providerId="ADAL" clId="{6CA08A79-03C1-4CC8-8F64-061ABB7FF175}" dt="2022-12-15T17:37:58.608" v="2197" actId="1076"/>
          <ac:spMkLst>
            <pc:docMk/>
            <pc:sldMk cId="3905565554" sldId="524"/>
            <ac:spMk id="32" creationId="{95236668-7F50-2D02-2AF4-B3B5BB49AD00}"/>
          </ac:spMkLst>
        </pc:spChg>
        <pc:spChg chg="mod">
          <ac:chgData name="CLARA DI PIAZZA" userId="bd862384-123f-4ee2-aeda-536dfd36a613" providerId="ADAL" clId="{6CA08A79-03C1-4CC8-8F64-061ABB7FF175}" dt="2022-12-15T16:50:05.352" v="1707" actId="1076"/>
          <ac:spMkLst>
            <pc:docMk/>
            <pc:sldMk cId="3905565554" sldId="524"/>
            <ac:spMk id="34" creationId="{2764129D-CB04-A77A-4116-234DF2D99853}"/>
          </ac:spMkLst>
        </pc:spChg>
        <pc:spChg chg="mod">
          <ac:chgData name="CLARA DI PIAZZA" userId="bd862384-123f-4ee2-aeda-536dfd36a613" providerId="ADAL" clId="{6CA08A79-03C1-4CC8-8F64-061ABB7FF175}" dt="2022-12-15T16:41:52.656" v="1603" actId="20577"/>
          <ac:spMkLst>
            <pc:docMk/>
            <pc:sldMk cId="3905565554" sldId="524"/>
            <ac:spMk id="35" creationId="{53ABBA0B-DF5D-23A7-55A2-2133E3849396}"/>
          </ac:spMkLst>
        </pc:spChg>
        <pc:spChg chg="mod">
          <ac:chgData name="CLARA DI PIAZZA" userId="bd862384-123f-4ee2-aeda-536dfd36a613" providerId="ADAL" clId="{6CA08A79-03C1-4CC8-8F64-061ABB7FF175}" dt="2022-12-15T16:41:29.515" v="1590"/>
          <ac:spMkLst>
            <pc:docMk/>
            <pc:sldMk cId="3905565554" sldId="524"/>
            <ac:spMk id="36" creationId="{050B6E55-99AB-F029-B779-9F71B61ABF5B}"/>
          </ac:spMkLst>
        </pc:spChg>
        <pc:spChg chg="mod">
          <ac:chgData name="CLARA DI PIAZZA" userId="bd862384-123f-4ee2-aeda-536dfd36a613" providerId="ADAL" clId="{6CA08A79-03C1-4CC8-8F64-061ABB7FF175}" dt="2022-12-15T16:41:29.515" v="1590"/>
          <ac:spMkLst>
            <pc:docMk/>
            <pc:sldMk cId="3905565554" sldId="524"/>
            <ac:spMk id="37" creationId="{06E9E963-9928-A8CD-37EF-C7AFA240A780}"/>
          </ac:spMkLst>
        </pc:spChg>
        <pc:spChg chg="mod">
          <ac:chgData name="CLARA DI PIAZZA" userId="bd862384-123f-4ee2-aeda-536dfd36a613" providerId="ADAL" clId="{6CA08A79-03C1-4CC8-8F64-061ABB7FF175}" dt="2022-12-15T16:41:29.515" v="1590"/>
          <ac:spMkLst>
            <pc:docMk/>
            <pc:sldMk cId="3905565554" sldId="524"/>
            <ac:spMk id="38" creationId="{9C6ED5D5-E8A7-F35B-D011-64DA53B2DEEB}"/>
          </ac:spMkLst>
        </pc:spChg>
        <pc:spChg chg="mod">
          <ac:chgData name="CLARA DI PIAZZA" userId="bd862384-123f-4ee2-aeda-536dfd36a613" providerId="ADAL" clId="{6CA08A79-03C1-4CC8-8F64-061ABB7FF175}" dt="2022-12-15T16:41:29.515" v="1590"/>
          <ac:spMkLst>
            <pc:docMk/>
            <pc:sldMk cId="3905565554" sldId="524"/>
            <ac:spMk id="40" creationId="{4AF83009-64AA-5301-69FB-CB51C36ADDD8}"/>
          </ac:spMkLst>
        </pc:spChg>
        <pc:spChg chg="mod">
          <ac:chgData name="CLARA DI PIAZZA" userId="bd862384-123f-4ee2-aeda-536dfd36a613" providerId="ADAL" clId="{6CA08A79-03C1-4CC8-8F64-061ABB7FF175}" dt="2022-12-15T16:41:29.515" v="1590"/>
          <ac:spMkLst>
            <pc:docMk/>
            <pc:sldMk cId="3905565554" sldId="524"/>
            <ac:spMk id="42" creationId="{BE714B5D-DC8A-C7C1-6A37-28B28508A543}"/>
          </ac:spMkLst>
        </pc:spChg>
        <pc:grpChg chg="add mod ord">
          <ac:chgData name="CLARA DI PIAZZA" userId="bd862384-123f-4ee2-aeda-536dfd36a613" providerId="ADAL" clId="{6CA08A79-03C1-4CC8-8F64-061ABB7FF175}" dt="2022-12-20T09:55:43.830" v="6482" actId="1076"/>
          <ac:grpSpMkLst>
            <pc:docMk/>
            <pc:sldMk cId="3905565554" sldId="524"/>
            <ac:grpSpMk id="7" creationId="{D06A10B7-5276-D04F-705E-B7B3062A981E}"/>
          </ac:grpSpMkLst>
        </pc:grpChg>
        <pc:grpChg chg="mod">
          <ac:chgData name="CLARA DI PIAZZA" userId="bd862384-123f-4ee2-aeda-536dfd36a613" providerId="ADAL" clId="{6CA08A79-03C1-4CC8-8F64-061ABB7FF175}" dt="2022-12-15T16:41:29.515" v="1590"/>
          <ac:grpSpMkLst>
            <pc:docMk/>
            <pc:sldMk cId="3905565554" sldId="524"/>
            <ac:grpSpMk id="10" creationId="{5BAECCD3-56EF-5776-C034-413E6161AB8A}"/>
          </ac:grpSpMkLst>
        </pc:grpChg>
        <pc:grpChg chg="mod">
          <ac:chgData name="CLARA DI PIAZZA" userId="bd862384-123f-4ee2-aeda-536dfd36a613" providerId="ADAL" clId="{6CA08A79-03C1-4CC8-8F64-061ABB7FF175}" dt="2022-12-15T16:41:29.515" v="1590"/>
          <ac:grpSpMkLst>
            <pc:docMk/>
            <pc:sldMk cId="3905565554" sldId="524"/>
            <ac:grpSpMk id="16" creationId="{BC79E114-344A-0EB9-7E9B-0BB31010A3FC}"/>
          </ac:grpSpMkLst>
        </pc:grpChg>
        <pc:grpChg chg="mod">
          <ac:chgData name="CLARA DI PIAZZA" userId="bd862384-123f-4ee2-aeda-536dfd36a613" providerId="ADAL" clId="{6CA08A79-03C1-4CC8-8F64-061ABB7FF175}" dt="2022-12-15T16:41:29.515" v="1590"/>
          <ac:grpSpMkLst>
            <pc:docMk/>
            <pc:sldMk cId="3905565554" sldId="524"/>
            <ac:grpSpMk id="18" creationId="{DD5FCABB-D8EA-4C4F-9BF0-F6C6E180D406}"/>
          </ac:grpSpMkLst>
        </pc:grpChg>
        <pc:grpChg chg="mod">
          <ac:chgData name="CLARA DI PIAZZA" userId="bd862384-123f-4ee2-aeda-536dfd36a613" providerId="ADAL" clId="{6CA08A79-03C1-4CC8-8F64-061ABB7FF175}" dt="2022-12-15T16:41:29.515" v="1590"/>
          <ac:grpSpMkLst>
            <pc:docMk/>
            <pc:sldMk cId="3905565554" sldId="524"/>
            <ac:grpSpMk id="19" creationId="{4E48D2C8-1A30-13B2-D3F4-7F9C0B423B3B}"/>
          </ac:grpSpMkLst>
        </pc:grpChg>
        <pc:grpChg chg="mod">
          <ac:chgData name="CLARA DI PIAZZA" userId="bd862384-123f-4ee2-aeda-536dfd36a613" providerId="ADAL" clId="{6CA08A79-03C1-4CC8-8F64-061ABB7FF175}" dt="2022-12-15T16:41:29.515" v="1590"/>
          <ac:grpSpMkLst>
            <pc:docMk/>
            <pc:sldMk cId="3905565554" sldId="524"/>
            <ac:grpSpMk id="29" creationId="{85964030-9DB8-701E-0228-CDB8CDE242A5}"/>
          </ac:grpSpMkLst>
        </pc:grpChg>
        <pc:grpChg chg="mod">
          <ac:chgData name="CLARA DI PIAZZA" userId="bd862384-123f-4ee2-aeda-536dfd36a613" providerId="ADAL" clId="{6CA08A79-03C1-4CC8-8F64-061ABB7FF175}" dt="2022-12-15T16:41:29.515" v="1590"/>
          <ac:grpSpMkLst>
            <pc:docMk/>
            <pc:sldMk cId="3905565554" sldId="524"/>
            <ac:grpSpMk id="31" creationId="{C9BF9728-B2D0-9AB5-60B4-7BCCDC152D5F}"/>
          </ac:grpSpMkLst>
        </pc:grpChg>
        <pc:picChg chg="add del mod">
          <ac:chgData name="CLARA DI PIAZZA" userId="bd862384-123f-4ee2-aeda-536dfd36a613" providerId="ADAL" clId="{6CA08A79-03C1-4CC8-8F64-061ABB7FF175}" dt="2022-12-20T09:55:05.028" v="6474" actId="478"/>
          <ac:picMkLst>
            <pc:docMk/>
            <pc:sldMk cId="3905565554" sldId="524"/>
            <ac:picMk id="3" creationId="{421DEC17-F6FF-B1E3-0DBD-FA72888F9A27}"/>
          </ac:picMkLst>
        </pc:picChg>
        <pc:picChg chg="add del mod">
          <ac:chgData name="CLARA DI PIAZZA" userId="bd862384-123f-4ee2-aeda-536dfd36a613" providerId="ADAL" clId="{6CA08A79-03C1-4CC8-8F64-061ABB7FF175}" dt="2022-12-19T10:38:35.911" v="2383" actId="478"/>
          <ac:picMkLst>
            <pc:docMk/>
            <pc:sldMk cId="3905565554" sldId="524"/>
            <ac:picMk id="6" creationId="{C417158D-3500-EA3E-F21C-7122D57684DB}"/>
          </ac:picMkLst>
        </pc:picChg>
        <pc:picChg chg="add mod">
          <ac:chgData name="CLARA DI PIAZZA" userId="bd862384-123f-4ee2-aeda-536dfd36a613" providerId="ADAL" clId="{6CA08A79-03C1-4CC8-8F64-061ABB7FF175}" dt="2022-12-20T09:55:53.325" v="6483" actId="14100"/>
          <ac:picMkLst>
            <pc:docMk/>
            <pc:sldMk cId="3905565554" sldId="524"/>
            <ac:picMk id="6" creationId="{E62F4969-E98C-BC76-CC30-E7A43E957809}"/>
          </ac:picMkLst>
        </pc:picChg>
        <pc:picChg chg="add del mod">
          <ac:chgData name="CLARA DI PIAZZA" userId="bd862384-123f-4ee2-aeda-536dfd36a613" providerId="ADAL" clId="{6CA08A79-03C1-4CC8-8F64-061ABB7FF175}" dt="2022-12-20T10:15:51.821" v="6640" actId="478"/>
          <ac:picMkLst>
            <pc:docMk/>
            <pc:sldMk cId="3905565554" sldId="524"/>
            <ac:picMk id="44" creationId="{9C4EA688-A381-3DD8-5CA5-7642411C3FE0}"/>
          </ac:picMkLst>
        </pc:picChg>
        <pc:picChg chg="add del mod">
          <ac:chgData name="CLARA DI PIAZZA" userId="bd862384-123f-4ee2-aeda-536dfd36a613" providerId="ADAL" clId="{6CA08A79-03C1-4CC8-8F64-061ABB7FF175}" dt="2022-12-20T10:16:54.505" v="6653" actId="478"/>
          <ac:picMkLst>
            <pc:docMk/>
            <pc:sldMk cId="3905565554" sldId="524"/>
            <ac:picMk id="45" creationId="{235E09FA-AEB4-E8D4-3D66-212A624D8775}"/>
          </ac:picMkLst>
        </pc:picChg>
        <pc:cxnChg chg="mod">
          <ac:chgData name="CLARA DI PIAZZA" userId="bd862384-123f-4ee2-aeda-536dfd36a613" providerId="ADAL" clId="{6CA08A79-03C1-4CC8-8F64-061ABB7FF175}" dt="2022-12-15T17:37:48.169" v="2193" actId="1076"/>
          <ac:cxnSpMkLst>
            <pc:docMk/>
            <pc:sldMk cId="3905565554" sldId="524"/>
            <ac:cxnSpMk id="12" creationId="{2EB81247-E42A-8658-D648-4EE682BE2BAE}"/>
          </ac:cxnSpMkLst>
        </pc:cxnChg>
        <pc:cxnChg chg="mod">
          <ac:chgData name="CLARA DI PIAZZA" userId="bd862384-123f-4ee2-aeda-536dfd36a613" providerId="ADAL" clId="{6CA08A79-03C1-4CC8-8F64-061ABB7FF175}" dt="2022-12-15T17:38:09.380" v="2199" actId="1076"/>
          <ac:cxnSpMkLst>
            <pc:docMk/>
            <pc:sldMk cId="3905565554" sldId="524"/>
            <ac:cxnSpMk id="14" creationId="{AC6395BA-D803-1F7F-87DB-943EFA104F58}"/>
          </ac:cxnSpMkLst>
        </pc:cxnChg>
        <pc:cxnChg chg="mod">
          <ac:chgData name="CLARA DI PIAZZA" userId="bd862384-123f-4ee2-aeda-536dfd36a613" providerId="ADAL" clId="{6CA08A79-03C1-4CC8-8F64-061ABB7FF175}" dt="2022-12-15T17:37:42.371" v="2191" actId="1076"/>
          <ac:cxnSpMkLst>
            <pc:docMk/>
            <pc:sldMk cId="3905565554" sldId="524"/>
            <ac:cxnSpMk id="21" creationId="{1B6C7940-739A-1E36-CAFD-4DC1C63272AF}"/>
          </ac:cxnSpMkLst>
        </pc:cxnChg>
        <pc:cxnChg chg="mod">
          <ac:chgData name="CLARA DI PIAZZA" userId="bd862384-123f-4ee2-aeda-536dfd36a613" providerId="ADAL" clId="{6CA08A79-03C1-4CC8-8F64-061ABB7FF175}" dt="2022-12-15T17:38:17.377" v="2202" actId="1076"/>
          <ac:cxnSpMkLst>
            <pc:docMk/>
            <pc:sldMk cId="3905565554" sldId="524"/>
            <ac:cxnSpMk id="27" creationId="{FC71F822-5A96-EFC6-C830-B32E9195E279}"/>
          </ac:cxnSpMkLst>
        </pc:cxnChg>
        <pc:cxnChg chg="mod">
          <ac:chgData name="CLARA DI PIAZZA" userId="bd862384-123f-4ee2-aeda-536dfd36a613" providerId="ADAL" clId="{6CA08A79-03C1-4CC8-8F64-061ABB7FF175}" dt="2022-12-15T17:37:55.278" v="2195" actId="1076"/>
          <ac:cxnSpMkLst>
            <pc:docMk/>
            <pc:sldMk cId="3905565554" sldId="524"/>
            <ac:cxnSpMk id="33" creationId="{9C2B7EAB-1B16-C130-5AE5-1F6687FDA233}"/>
          </ac:cxnSpMkLst>
        </pc:cxnChg>
        <pc:cxnChg chg="mod">
          <ac:chgData name="CLARA DI PIAZZA" userId="bd862384-123f-4ee2-aeda-536dfd36a613" providerId="ADAL" clId="{6CA08A79-03C1-4CC8-8F64-061ABB7FF175}" dt="2022-12-15T16:41:29.515" v="1590"/>
          <ac:cxnSpMkLst>
            <pc:docMk/>
            <pc:sldMk cId="3905565554" sldId="524"/>
            <ac:cxnSpMk id="39" creationId="{3ED3CE7B-BB9F-9A7A-9DFB-4EDFAB1A16F3}"/>
          </ac:cxnSpMkLst>
        </pc:cxnChg>
        <pc:cxnChg chg="mod">
          <ac:chgData name="CLARA DI PIAZZA" userId="bd862384-123f-4ee2-aeda-536dfd36a613" providerId="ADAL" clId="{6CA08A79-03C1-4CC8-8F64-061ABB7FF175}" dt="2022-12-15T16:41:29.515" v="1590"/>
          <ac:cxnSpMkLst>
            <pc:docMk/>
            <pc:sldMk cId="3905565554" sldId="524"/>
            <ac:cxnSpMk id="41" creationId="{CF20CFD7-0861-4C59-E935-31D88960E23A}"/>
          </ac:cxnSpMkLst>
        </pc:cxnChg>
        <pc:cxnChg chg="mod">
          <ac:chgData name="CLARA DI PIAZZA" userId="bd862384-123f-4ee2-aeda-536dfd36a613" providerId="ADAL" clId="{6CA08A79-03C1-4CC8-8F64-061ABB7FF175}" dt="2022-12-15T16:41:29.515" v="1590"/>
          <ac:cxnSpMkLst>
            <pc:docMk/>
            <pc:sldMk cId="3905565554" sldId="524"/>
            <ac:cxnSpMk id="43" creationId="{A179EDCF-DCAB-CCFD-E2B0-FFCF5CE05738}"/>
          </ac:cxnSpMkLst>
        </pc:cxnChg>
      </pc:sldChg>
      <pc:sldChg chg="addSp delSp modSp new add del mod ord">
        <pc:chgData name="CLARA DI PIAZZA" userId="bd862384-123f-4ee2-aeda-536dfd36a613" providerId="ADAL" clId="{6CA08A79-03C1-4CC8-8F64-061ABB7FF175}" dt="2022-12-23T18:44:34.985" v="15342" actId="47"/>
        <pc:sldMkLst>
          <pc:docMk/>
          <pc:sldMk cId="927200505" sldId="525"/>
        </pc:sldMkLst>
        <pc:spChg chg="del">
          <ac:chgData name="CLARA DI PIAZZA" userId="bd862384-123f-4ee2-aeda-536dfd36a613" providerId="ADAL" clId="{6CA08A79-03C1-4CC8-8F64-061ABB7FF175}" dt="2022-12-15T14:35:53.400" v="112" actId="478"/>
          <ac:spMkLst>
            <pc:docMk/>
            <pc:sldMk cId="927200505" sldId="525"/>
            <ac:spMk id="2" creationId="{C91ACEEA-EBEC-D094-9745-D7C5580E7159}"/>
          </ac:spMkLst>
        </pc:spChg>
        <pc:spChg chg="del">
          <ac:chgData name="CLARA DI PIAZZA" userId="bd862384-123f-4ee2-aeda-536dfd36a613" providerId="ADAL" clId="{6CA08A79-03C1-4CC8-8F64-061ABB7FF175}" dt="2022-12-15T14:35:55.019" v="113" actId="478"/>
          <ac:spMkLst>
            <pc:docMk/>
            <pc:sldMk cId="927200505" sldId="525"/>
            <ac:spMk id="3" creationId="{A24FC4D1-0140-E59B-94C8-4B9FCCB3B6B7}"/>
          </ac:spMkLst>
        </pc:spChg>
        <pc:spChg chg="add del mod">
          <ac:chgData name="CLARA DI PIAZZA" userId="bd862384-123f-4ee2-aeda-536dfd36a613" providerId="ADAL" clId="{6CA08A79-03C1-4CC8-8F64-061ABB7FF175}" dt="2022-12-15T16:50:36.079" v="1710" actId="478"/>
          <ac:spMkLst>
            <pc:docMk/>
            <pc:sldMk cId="927200505" sldId="525"/>
            <ac:spMk id="4" creationId="{2FD3EC0E-5601-D435-A906-4A349FA9B24B}"/>
          </ac:spMkLst>
        </pc:spChg>
        <pc:spChg chg="add mod">
          <ac:chgData name="CLARA DI PIAZZA" userId="bd862384-123f-4ee2-aeda-536dfd36a613" providerId="ADAL" clId="{6CA08A79-03C1-4CC8-8F64-061ABB7FF175}" dt="2022-12-19T12:00:03.053" v="3751" actId="20577"/>
          <ac:spMkLst>
            <pc:docMk/>
            <pc:sldMk cId="927200505" sldId="525"/>
            <ac:spMk id="4" creationId="{B3F0F8FD-77B8-EB43-A156-74F0FF177772}"/>
          </ac:spMkLst>
        </pc:spChg>
        <pc:spChg chg="add mod">
          <ac:chgData name="CLARA DI PIAZZA" userId="bd862384-123f-4ee2-aeda-536dfd36a613" providerId="ADAL" clId="{6CA08A79-03C1-4CC8-8F64-061ABB7FF175}" dt="2022-12-15T16:51:02.973" v="1720" actId="20577"/>
          <ac:spMkLst>
            <pc:docMk/>
            <pc:sldMk cId="927200505" sldId="525"/>
            <ac:spMk id="5" creationId="{C197E5B8-F723-38BF-7C3B-5B6E45CF3EA5}"/>
          </ac:spMkLst>
        </pc:spChg>
        <pc:spChg chg="mod">
          <ac:chgData name="CLARA DI PIAZZA" userId="bd862384-123f-4ee2-aeda-536dfd36a613" providerId="ADAL" clId="{6CA08A79-03C1-4CC8-8F64-061ABB7FF175}" dt="2022-12-20T10:14:02.917" v="6626" actId="1076"/>
          <ac:spMkLst>
            <pc:docMk/>
            <pc:sldMk cId="927200505" sldId="525"/>
            <ac:spMk id="9" creationId="{DBD64165-EA1A-05D4-CFC7-2DDF547CFC4B}"/>
          </ac:spMkLst>
        </pc:spChg>
        <pc:spChg chg="mod">
          <ac:chgData name="CLARA DI PIAZZA" userId="bd862384-123f-4ee2-aeda-536dfd36a613" providerId="ADAL" clId="{6CA08A79-03C1-4CC8-8F64-061ABB7FF175}" dt="2022-12-15T16:56:07.868" v="1724"/>
          <ac:spMkLst>
            <pc:docMk/>
            <pc:sldMk cId="927200505" sldId="525"/>
            <ac:spMk id="10" creationId="{7A0148AC-1B52-49FB-226F-0465564F7B9B}"/>
          </ac:spMkLst>
        </pc:spChg>
        <pc:spChg chg="mod">
          <ac:chgData name="CLARA DI PIAZZA" userId="bd862384-123f-4ee2-aeda-536dfd36a613" providerId="ADAL" clId="{6CA08A79-03C1-4CC8-8F64-061ABB7FF175}" dt="2022-12-15T17:39:09.849" v="2212" actId="1076"/>
          <ac:spMkLst>
            <pc:docMk/>
            <pc:sldMk cId="927200505" sldId="525"/>
            <ac:spMk id="12" creationId="{65372497-6331-94DC-8CF7-D90BC29A9C04}"/>
          </ac:spMkLst>
        </pc:spChg>
        <pc:spChg chg="mod">
          <ac:chgData name="CLARA DI PIAZZA" userId="bd862384-123f-4ee2-aeda-536dfd36a613" providerId="ADAL" clId="{6CA08A79-03C1-4CC8-8F64-061ABB7FF175}" dt="2022-12-15T17:38:49.444" v="2207" actId="1076"/>
          <ac:spMkLst>
            <pc:docMk/>
            <pc:sldMk cId="927200505" sldId="525"/>
            <ac:spMk id="14" creationId="{4F7B1062-15CD-A1BB-B245-B3DA9B909084}"/>
          </ac:spMkLst>
        </pc:spChg>
        <pc:spChg chg="mod">
          <ac:chgData name="CLARA DI PIAZZA" userId="bd862384-123f-4ee2-aeda-536dfd36a613" providerId="ADAL" clId="{6CA08A79-03C1-4CC8-8F64-061ABB7FF175}" dt="2022-12-20T10:14:24.777" v="6630" actId="555"/>
          <ac:spMkLst>
            <pc:docMk/>
            <pc:sldMk cId="927200505" sldId="525"/>
            <ac:spMk id="16" creationId="{59794195-2A9C-4C2C-A923-FA01789E493B}"/>
          </ac:spMkLst>
        </pc:spChg>
        <pc:spChg chg="mod">
          <ac:chgData name="CLARA DI PIAZZA" userId="bd862384-123f-4ee2-aeda-536dfd36a613" providerId="ADAL" clId="{6CA08A79-03C1-4CC8-8F64-061ABB7FF175}" dt="2022-12-20T10:14:24.777" v="6630" actId="555"/>
          <ac:spMkLst>
            <pc:docMk/>
            <pc:sldMk cId="927200505" sldId="525"/>
            <ac:spMk id="18" creationId="{2F9AAF13-E9AF-6740-DB41-F192D1C22878}"/>
          </ac:spMkLst>
        </pc:spChg>
        <pc:spChg chg="mod">
          <ac:chgData name="CLARA DI PIAZZA" userId="bd862384-123f-4ee2-aeda-536dfd36a613" providerId="ADAL" clId="{6CA08A79-03C1-4CC8-8F64-061ABB7FF175}" dt="2022-12-20T10:12:55.525" v="6611" actId="404"/>
          <ac:spMkLst>
            <pc:docMk/>
            <pc:sldMk cId="927200505" sldId="525"/>
            <ac:spMk id="21" creationId="{4BFFBD3F-2DFD-D2A6-88DD-AC68B0CD9B86}"/>
          </ac:spMkLst>
        </pc:spChg>
        <pc:spChg chg="mod">
          <ac:chgData name="CLARA DI PIAZZA" userId="bd862384-123f-4ee2-aeda-536dfd36a613" providerId="ADAL" clId="{6CA08A79-03C1-4CC8-8F64-061ABB7FF175}" dt="2022-12-15T16:56:07.868" v="1724"/>
          <ac:spMkLst>
            <pc:docMk/>
            <pc:sldMk cId="927200505" sldId="525"/>
            <ac:spMk id="23" creationId="{6C2F3443-4701-3228-D81D-D0E1FC099075}"/>
          </ac:spMkLst>
        </pc:spChg>
        <pc:spChg chg="mod">
          <ac:chgData name="CLARA DI PIAZZA" userId="bd862384-123f-4ee2-aeda-536dfd36a613" providerId="ADAL" clId="{6CA08A79-03C1-4CC8-8F64-061ABB7FF175}" dt="2022-12-15T16:56:07.868" v="1724"/>
          <ac:spMkLst>
            <pc:docMk/>
            <pc:sldMk cId="927200505" sldId="525"/>
            <ac:spMk id="24" creationId="{3532833F-CF5F-CADC-DCA8-13424B958E2E}"/>
          </ac:spMkLst>
        </pc:spChg>
        <pc:spChg chg="mod">
          <ac:chgData name="CLARA DI PIAZZA" userId="bd862384-123f-4ee2-aeda-536dfd36a613" providerId="ADAL" clId="{6CA08A79-03C1-4CC8-8F64-061ABB7FF175}" dt="2022-12-20T10:13:36.035" v="6620" actId="404"/>
          <ac:spMkLst>
            <pc:docMk/>
            <pc:sldMk cId="927200505" sldId="525"/>
            <ac:spMk id="25" creationId="{CB11B896-9B5C-92D3-25B4-D809D3479FDF}"/>
          </ac:spMkLst>
        </pc:spChg>
        <pc:spChg chg="mod">
          <ac:chgData name="CLARA DI PIAZZA" userId="bd862384-123f-4ee2-aeda-536dfd36a613" providerId="ADAL" clId="{6CA08A79-03C1-4CC8-8F64-061ABB7FF175}" dt="2022-12-20T10:14:09.865" v="6627" actId="554"/>
          <ac:spMkLst>
            <pc:docMk/>
            <pc:sldMk cId="927200505" sldId="525"/>
            <ac:spMk id="26" creationId="{A292D07A-E804-EC23-8948-25DAC98A5C36}"/>
          </ac:spMkLst>
        </pc:spChg>
        <pc:spChg chg="mod">
          <ac:chgData name="CLARA DI PIAZZA" userId="bd862384-123f-4ee2-aeda-536dfd36a613" providerId="ADAL" clId="{6CA08A79-03C1-4CC8-8F64-061ABB7FF175}" dt="2022-12-15T16:56:07.868" v="1724"/>
          <ac:spMkLst>
            <pc:docMk/>
            <pc:sldMk cId="927200505" sldId="525"/>
            <ac:spMk id="27" creationId="{22916ED1-B7D6-6532-EDB4-B774640A8CCF}"/>
          </ac:spMkLst>
        </pc:spChg>
        <pc:spChg chg="mod">
          <ac:chgData name="CLARA DI PIAZZA" userId="bd862384-123f-4ee2-aeda-536dfd36a613" providerId="ADAL" clId="{6CA08A79-03C1-4CC8-8F64-061ABB7FF175}" dt="2022-12-20T10:14:09.865" v="6627" actId="554"/>
          <ac:spMkLst>
            <pc:docMk/>
            <pc:sldMk cId="927200505" sldId="525"/>
            <ac:spMk id="29" creationId="{0268F8EB-B4D5-57FA-A7C3-E540E702C09D}"/>
          </ac:spMkLst>
        </pc:spChg>
        <pc:spChg chg="mod">
          <ac:chgData name="CLARA DI PIAZZA" userId="bd862384-123f-4ee2-aeda-536dfd36a613" providerId="ADAL" clId="{6CA08A79-03C1-4CC8-8F64-061ABB7FF175}" dt="2022-12-20T10:13:06" v="6614" actId="255"/>
          <ac:spMkLst>
            <pc:docMk/>
            <pc:sldMk cId="927200505" sldId="525"/>
            <ac:spMk id="31" creationId="{5D4794D1-C02B-EA30-B3ED-97CF277FF599}"/>
          </ac:spMkLst>
        </pc:spChg>
        <pc:spChg chg="mod">
          <ac:chgData name="CLARA DI PIAZZA" userId="bd862384-123f-4ee2-aeda-536dfd36a613" providerId="ADAL" clId="{6CA08A79-03C1-4CC8-8F64-061ABB7FF175}" dt="2022-12-15T17:38:58.893" v="2210" actId="1076"/>
          <ac:spMkLst>
            <pc:docMk/>
            <pc:sldMk cId="927200505" sldId="525"/>
            <ac:spMk id="33" creationId="{2AF998FB-4565-18A4-AB19-DB42E7654F37}"/>
          </ac:spMkLst>
        </pc:spChg>
        <pc:spChg chg="mod">
          <ac:chgData name="CLARA DI PIAZZA" userId="bd862384-123f-4ee2-aeda-536dfd36a613" providerId="ADAL" clId="{6CA08A79-03C1-4CC8-8F64-061ABB7FF175}" dt="2022-12-15T16:56:07.868" v="1724"/>
          <ac:spMkLst>
            <pc:docMk/>
            <pc:sldMk cId="927200505" sldId="525"/>
            <ac:spMk id="35" creationId="{B0AEA43F-D422-2BC4-DF75-DACAAC96E37A}"/>
          </ac:spMkLst>
        </pc:spChg>
        <pc:spChg chg="mod">
          <ac:chgData name="CLARA DI PIAZZA" userId="bd862384-123f-4ee2-aeda-536dfd36a613" providerId="ADAL" clId="{6CA08A79-03C1-4CC8-8F64-061ABB7FF175}" dt="2022-12-20T10:13:59.615" v="6625" actId="1076"/>
          <ac:spMkLst>
            <pc:docMk/>
            <pc:sldMk cId="927200505" sldId="525"/>
            <ac:spMk id="36" creationId="{282FDE30-D9D2-BC43-E95D-9DBD0256A97D}"/>
          </ac:spMkLst>
        </pc:spChg>
        <pc:spChg chg="mod">
          <ac:chgData name="CLARA DI PIAZZA" userId="bd862384-123f-4ee2-aeda-536dfd36a613" providerId="ADAL" clId="{6CA08A79-03C1-4CC8-8F64-061ABB7FF175}" dt="2022-12-15T16:56:07.868" v="1724"/>
          <ac:spMkLst>
            <pc:docMk/>
            <pc:sldMk cId="927200505" sldId="525"/>
            <ac:spMk id="37" creationId="{0744B7F9-7398-E140-E4F7-93301E418377}"/>
          </ac:spMkLst>
        </pc:spChg>
        <pc:spChg chg="mod">
          <ac:chgData name="CLARA DI PIAZZA" userId="bd862384-123f-4ee2-aeda-536dfd36a613" providerId="ADAL" clId="{6CA08A79-03C1-4CC8-8F64-061ABB7FF175}" dt="2022-12-15T16:56:07.868" v="1724"/>
          <ac:spMkLst>
            <pc:docMk/>
            <pc:sldMk cId="927200505" sldId="525"/>
            <ac:spMk id="38" creationId="{36138D35-E6C4-09B5-78D0-6EABAB7C0218}"/>
          </ac:spMkLst>
        </pc:spChg>
        <pc:spChg chg="mod">
          <ac:chgData name="CLARA DI PIAZZA" userId="bd862384-123f-4ee2-aeda-536dfd36a613" providerId="ADAL" clId="{6CA08A79-03C1-4CC8-8F64-061ABB7FF175}" dt="2022-12-15T16:56:07.868" v="1724"/>
          <ac:spMkLst>
            <pc:docMk/>
            <pc:sldMk cId="927200505" sldId="525"/>
            <ac:spMk id="39" creationId="{8ECAEF02-286B-90A2-5976-D10570FF0EFE}"/>
          </ac:spMkLst>
        </pc:spChg>
        <pc:spChg chg="mod">
          <ac:chgData name="CLARA DI PIAZZA" userId="bd862384-123f-4ee2-aeda-536dfd36a613" providerId="ADAL" clId="{6CA08A79-03C1-4CC8-8F64-061ABB7FF175}" dt="2022-12-15T16:56:07.868" v="1724"/>
          <ac:spMkLst>
            <pc:docMk/>
            <pc:sldMk cId="927200505" sldId="525"/>
            <ac:spMk id="41" creationId="{C065F620-FABE-D1D2-F3E1-2CB707165EBC}"/>
          </ac:spMkLst>
        </pc:spChg>
        <pc:spChg chg="mod">
          <ac:chgData name="CLARA DI PIAZZA" userId="bd862384-123f-4ee2-aeda-536dfd36a613" providerId="ADAL" clId="{6CA08A79-03C1-4CC8-8F64-061ABB7FF175}" dt="2022-12-15T16:56:07.868" v="1724"/>
          <ac:spMkLst>
            <pc:docMk/>
            <pc:sldMk cId="927200505" sldId="525"/>
            <ac:spMk id="43" creationId="{88AC0EF0-2766-FCAC-1775-89AF93627F97}"/>
          </ac:spMkLst>
        </pc:spChg>
        <pc:grpChg chg="add mod ord">
          <ac:chgData name="CLARA DI PIAZZA" userId="bd862384-123f-4ee2-aeda-536dfd36a613" providerId="ADAL" clId="{6CA08A79-03C1-4CC8-8F64-061ABB7FF175}" dt="2022-12-20T10:15:47.322" v="6639" actId="166"/>
          <ac:grpSpMkLst>
            <pc:docMk/>
            <pc:sldMk cId="927200505" sldId="525"/>
            <ac:grpSpMk id="8" creationId="{093A9BFB-5CB8-EBE9-2367-76762CD261C7}"/>
          </ac:grpSpMkLst>
        </pc:grpChg>
        <pc:grpChg chg="mod">
          <ac:chgData name="CLARA DI PIAZZA" userId="bd862384-123f-4ee2-aeda-536dfd36a613" providerId="ADAL" clId="{6CA08A79-03C1-4CC8-8F64-061ABB7FF175}" dt="2022-12-15T16:56:07.868" v="1724"/>
          <ac:grpSpMkLst>
            <pc:docMk/>
            <pc:sldMk cId="927200505" sldId="525"/>
            <ac:grpSpMk id="11" creationId="{9338DFB0-EA60-CCFB-E643-2B23DB3C6CC6}"/>
          </ac:grpSpMkLst>
        </pc:grpChg>
        <pc:grpChg chg="mod">
          <ac:chgData name="CLARA DI PIAZZA" userId="bd862384-123f-4ee2-aeda-536dfd36a613" providerId="ADAL" clId="{6CA08A79-03C1-4CC8-8F64-061ABB7FF175}" dt="2022-12-15T16:56:07.868" v="1724"/>
          <ac:grpSpMkLst>
            <pc:docMk/>
            <pc:sldMk cId="927200505" sldId="525"/>
            <ac:grpSpMk id="17" creationId="{B59960A0-9783-1707-BC0E-B03E9F0D5270}"/>
          </ac:grpSpMkLst>
        </pc:grpChg>
        <pc:grpChg chg="mod">
          <ac:chgData name="CLARA DI PIAZZA" userId="bd862384-123f-4ee2-aeda-536dfd36a613" providerId="ADAL" clId="{6CA08A79-03C1-4CC8-8F64-061ABB7FF175}" dt="2022-12-15T16:56:07.868" v="1724"/>
          <ac:grpSpMkLst>
            <pc:docMk/>
            <pc:sldMk cId="927200505" sldId="525"/>
            <ac:grpSpMk id="19" creationId="{8DEC3F03-80A2-0453-1569-6B23ECA7703D}"/>
          </ac:grpSpMkLst>
        </pc:grpChg>
        <pc:grpChg chg="mod">
          <ac:chgData name="CLARA DI PIAZZA" userId="bd862384-123f-4ee2-aeda-536dfd36a613" providerId="ADAL" clId="{6CA08A79-03C1-4CC8-8F64-061ABB7FF175}" dt="2022-12-15T16:56:07.868" v="1724"/>
          <ac:grpSpMkLst>
            <pc:docMk/>
            <pc:sldMk cId="927200505" sldId="525"/>
            <ac:grpSpMk id="20" creationId="{58391649-0BCF-291E-55B5-F0C837CD2A30}"/>
          </ac:grpSpMkLst>
        </pc:grpChg>
        <pc:grpChg chg="mod">
          <ac:chgData name="CLARA DI PIAZZA" userId="bd862384-123f-4ee2-aeda-536dfd36a613" providerId="ADAL" clId="{6CA08A79-03C1-4CC8-8F64-061ABB7FF175}" dt="2022-12-15T16:56:07.868" v="1724"/>
          <ac:grpSpMkLst>
            <pc:docMk/>
            <pc:sldMk cId="927200505" sldId="525"/>
            <ac:grpSpMk id="30" creationId="{E5169F8B-7DED-E7B1-16D2-2242B7AEA09C}"/>
          </ac:grpSpMkLst>
        </pc:grpChg>
        <pc:grpChg chg="mod">
          <ac:chgData name="CLARA DI PIAZZA" userId="bd862384-123f-4ee2-aeda-536dfd36a613" providerId="ADAL" clId="{6CA08A79-03C1-4CC8-8F64-061ABB7FF175}" dt="2022-12-15T16:56:07.868" v="1724"/>
          <ac:grpSpMkLst>
            <pc:docMk/>
            <pc:sldMk cId="927200505" sldId="525"/>
            <ac:grpSpMk id="32" creationId="{10428B22-8B4E-3349-B617-CF8C6ECC1983}"/>
          </ac:grpSpMkLst>
        </pc:grpChg>
        <pc:picChg chg="add del mod">
          <ac:chgData name="CLARA DI PIAZZA" userId="bd862384-123f-4ee2-aeda-536dfd36a613" providerId="ADAL" clId="{6CA08A79-03C1-4CC8-8F64-061ABB7FF175}" dt="2022-12-20T09:56:22.022" v="6484" actId="478"/>
          <ac:picMkLst>
            <pc:docMk/>
            <pc:sldMk cId="927200505" sldId="525"/>
            <ac:picMk id="3" creationId="{85D6AB69-6DAE-D58B-435E-99BCB62D485C}"/>
          </ac:picMkLst>
        </pc:picChg>
        <pc:picChg chg="add del mod">
          <ac:chgData name="CLARA DI PIAZZA" userId="bd862384-123f-4ee2-aeda-536dfd36a613" providerId="ADAL" clId="{6CA08A79-03C1-4CC8-8F64-061ABB7FF175}" dt="2022-12-20T10:15:38.912" v="6637" actId="478"/>
          <ac:picMkLst>
            <pc:docMk/>
            <pc:sldMk cId="927200505" sldId="525"/>
            <ac:picMk id="6" creationId="{147E59E0-2AFF-3626-B179-6E0CA5879750}"/>
          </ac:picMkLst>
        </pc:picChg>
        <pc:picChg chg="add mod">
          <ac:chgData name="CLARA DI PIAZZA" userId="bd862384-123f-4ee2-aeda-536dfd36a613" providerId="ADAL" clId="{6CA08A79-03C1-4CC8-8F64-061ABB7FF175}" dt="2022-12-20T10:15:39.404" v="6638"/>
          <ac:picMkLst>
            <pc:docMk/>
            <pc:sldMk cId="927200505" sldId="525"/>
            <ac:picMk id="7" creationId="{12563621-1F4B-D681-E349-0D33A9E2A632}"/>
          </ac:picMkLst>
        </pc:picChg>
        <pc:picChg chg="add del mod">
          <ac:chgData name="CLARA DI PIAZZA" userId="bd862384-123f-4ee2-aeda-536dfd36a613" providerId="ADAL" clId="{6CA08A79-03C1-4CC8-8F64-061ABB7FF175}" dt="2022-12-19T10:39:07.484" v="2388" actId="478"/>
          <ac:picMkLst>
            <pc:docMk/>
            <pc:sldMk cId="927200505" sldId="525"/>
            <ac:picMk id="7" creationId="{B3F6EFA3-D0D1-092B-B251-C22B0A9C54C1}"/>
          </ac:picMkLst>
        </pc:picChg>
        <pc:cxnChg chg="mod">
          <ac:chgData name="CLARA DI PIAZZA" userId="bd862384-123f-4ee2-aeda-536dfd36a613" providerId="ADAL" clId="{6CA08A79-03C1-4CC8-8F64-061ABB7FF175}" dt="2022-12-15T17:38:47.261" v="2206" actId="1076"/>
          <ac:cxnSpMkLst>
            <pc:docMk/>
            <pc:sldMk cId="927200505" sldId="525"/>
            <ac:cxnSpMk id="13" creationId="{1D656FED-3709-E439-B8C1-053EF3B6DC0D}"/>
          </ac:cxnSpMkLst>
        </pc:cxnChg>
        <pc:cxnChg chg="mod">
          <ac:chgData name="CLARA DI PIAZZA" userId="bd862384-123f-4ee2-aeda-536dfd36a613" providerId="ADAL" clId="{6CA08A79-03C1-4CC8-8F64-061ABB7FF175}" dt="2022-12-15T17:39:13.235" v="2213" actId="1076"/>
          <ac:cxnSpMkLst>
            <pc:docMk/>
            <pc:sldMk cId="927200505" sldId="525"/>
            <ac:cxnSpMk id="15" creationId="{DF85FB35-E0AD-E04C-722E-2D0FB638DEC5}"/>
          </ac:cxnSpMkLst>
        </pc:cxnChg>
        <pc:cxnChg chg="mod">
          <ac:chgData name="CLARA DI PIAZZA" userId="bd862384-123f-4ee2-aeda-536dfd36a613" providerId="ADAL" clId="{6CA08A79-03C1-4CC8-8F64-061ABB7FF175}" dt="2022-12-15T17:38:40.364" v="2204" actId="1076"/>
          <ac:cxnSpMkLst>
            <pc:docMk/>
            <pc:sldMk cId="927200505" sldId="525"/>
            <ac:cxnSpMk id="22" creationId="{8A7F3DEB-5083-7B17-53BC-BFD01568ABB6}"/>
          </ac:cxnSpMkLst>
        </pc:cxnChg>
        <pc:cxnChg chg="mod">
          <ac:chgData name="CLARA DI PIAZZA" userId="bd862384-123f-4ee2-aeda-536dfd36a613" providerId="ADAL" clId="{6CA08A79-03C1-4CC8-8F64-061ABB7FF175}" dt="2022-12-15T16:56:07.868" v="1724"/>
          <ac:cxnSpMkLst>
            <pc:docMk/>
            <pc:sldMk cId="927200505" sldId="525"/>
            <ac:cxnSpMk id="28" creationId="{51611FCB-29BD-10B4-FEDB-42FA44F8AFA7}"/>
          </ac:cxnSpMkLst>
        </pc:cxnChg>
        <pc:cxnChg chg="mod">
          <ac:chgData name="CLARA DI PIAZZA" userId="bd862384-123f-4ee2-aeda-536dfd36a613" providerId="ADAL" clId="{6CA08A79-03C1-4CC8-8F64-061ABB7FF175}" dt="2022-12-15T17:38:53.162" v="2208" actId="1076"/>
          <ac:cxnSpMkLst>
            <pc:docMk/>
            <pc:sldMk cId="927200505" sldId="525"/>
            <ac:cxnSpMk id="34" creationId="{DC7AEF0A-A8E0-FF59-335B-649E3272D2D3}"/>
          </ac:cxnSpMkLst>
        </pc:cxnChg>
        <pc:cxnChg chg="mod">
          <ac:chgData name="CLARA DI PIAZZA" userId="bd862384-123f-4ee2-aeda-536dfd36a613" providerId="ADAL" clId="{6CA08A79-03C1-4CC8-8F64-061ABB7FF175}" dt="2022-12-15T16:56:07.868" v="1724"/>
          <ac:cxnSpMkLst>
            <pc:docMk/>
            <pc:sldMk cId="927200505" sldId="525"/>
            <ac:cxnSpMk id="40" creationId="{22CB1758-1C83-CD64-8456-D60BF9A9AFB2}"/>
          </ac:cxnSpMkLst>
        </pc:cxnChg>
        <pc:cxnChg chg="mod">
          <ac:chgData name="CLARA DI PIAZZA" userId="bd862384-123f-4ee2-aeda-536dfd36a613" providerId="ADAL" clId="{6CA08A79-03C1-4CC8-8F64-061ABB7FF175}" dt="2022-12-15T16:56:07.868" v="1724"/>
          <ac:cxnSpMkLst>
            <pc:docMk/>
            <pc:sldMk cId="927200505" sldId="525"/>
            <ac:cxnSpMk id="42" creationId="{2E853CB0-46D5-98C2-127E-5B3D875FF5E8}"/>
          </ac:cxnSpMkLst>
        </pc:cxnChg>
        <pc:cxnChg chg="mod">
          <ac:chgData name="CLARA DI PIAZZA" userId="bd862384-123f-4ee2-aeda-536dfd36a613" providerId="ADAL" clId="{6CA08A79-03C1-4CC8-8F64-061ABB7FF175}" dt="2022-12-15T16:56:07.868" v="1724"/>
          <ac:cxnSpMkLst>
            <pc:docMk/>
            <pc:sldMk cId="927200505" sldId="525"/>
            <ac:cxnSpMk id="44" creationId="{551FAFDF-D71D-D5B8-F710-F35A9E2BE81B}"/>
          </ac:cxnSpMkLst>
        </pc:cxnChg>
      </pc:sldChg>
      <pc:sldChg chg="addSp delSp modSp new del mod">
        <pc:chgData name="CLARA DI PIAZZA" userId="bd862384-123f-4ee2-aeda-536dfd36a613" providerId="ADAL" clId="{6CA08A79-03C1-4CC8-8F64-061ABB7FF175}" dt="2022-12-20T10:12:41.484" v="6607" actId="47"/>
        <pc:sldMkLst>
          <pc:docMk/>
          <pc:sldMk cId="3992406723" sldId="526"/>
        </pc:sldMkLst>
        <pc:spChg chg="del mod">
          <ac:chgData name="CLARA DI PIAZZA" userId="bd862384-123f-4ee2-aeda-536dfd36a613" providerId="ADAL" clId="{6CA08A79-03C1-4CC8-8F64-061ABB7FF175}" dt="2022-12-15T14:36:11.916" v="134" actId="478"/>
          <ac:spMkLst>
            <pc:docMk/>
            <pc:sldMk cId="3992406723" sldId="526"/>
            <ac:spMk id="2" creationId="{CDB54F60-485C-2A86-C6C5-88C96AB3A690}"/>
          </ac:spMkLst>
        </pc:spChg>
        <pc:spChg chg="del">
          <ac:chgData name="CLARA DI PIAZZA" userId="bd862384-123f-4ee2-aeda-536dfd36a613" providerId="ADAL" clId="{6CA08A79-03C1-4CC8-8F64-061ABB7FF175}" dt="2022-12-15T14:36:13.675" v="135" actId="478"/>
          <ac:spMkLst>
            <pc:docMk/>
            <pc:sldMk cId="3992406723" sldId="526"/>
            <ac:spMk id="3" creationId="{8B8B8114-3C7A-51B4-2110-2265612A28D0}"/>
          </ac:spMkLst>
        </pc:spChg>
        <pc:spChg chg="add mod">
          <ac:chgData name="CLARA DI PIAZZA" userId="bd862384-123f-4ee2-aeda-536dfd36a613" providerId="ADAL" clId="{6CA08A79-03C1-4CC8-8F64-061ABB7FF175}" dt="2022-12-15T17:23:11.191" v="2062" actId="1076"/>
          <ac:spMkLst>
            <pc:docMk/>
            <pc:sldMk cId="3992406723" sldId="526"/>
            <ac:spMk id="4" creationId="{5B3470C6-EBAD-FDD5-7AD1-2F58AB00286C}"/>
          </ac:spMkLst>
        </pc:spChg>
        <pc:spChg chg="add mod">
          <ac:chgData name="CLARA DI PIAZZA" userId="bd862384-123f-4ee2-aeda-536dfd36a613" providerId="ADAL" clId="{6CA08A79-03C1-4CC8-8F64-061ABB7FF175}" dt="2022-12-20T09:57:05.580" v="6492" actId="114"/>
          <ac:spMkLst>
            <pc:docMk/>
            <pc:sldMk cId="3992406723" sldId="526"/>
            <ac:spMk id="5" creationId="{A3A1F285-B120-986B-0EC0-52E572C108C5}"/>
          </ac:spMkLst>
        </pc:spChg>
        <pc:spChg chg="mod">
          <ac:chgData name="CLARA DI PIAZZA" userId="bd862384-123f-4ee2-aeda-536dfd36a613" providerId="ADAL" clId="{6CA08A79-03C1-4CC8-8F64-061ABB7FF175}" dt="2022-12-15T17:23:37.661" v="2067" actId="571"/>
          <ac:spMkLst>
            <pc:docMk/>
            <pc:sldMk cId="3992406723" sldId="526"/>
            <ac:spMk id="8" creationId="{888900C1-4CE4-C14F-BBAA-FAAC63A41BD8}"/>
          </ac:spMkLst>
        </pc:spChg>
        <pc:spChg chg="del mod">
          <ac:chgData name="CLARA DI PIAZZA" userId="bd862384-123f-4ee2-aeda-536dfd36a613" providerId="ADAL" clId="{6CA08A79-03C1-4CC8-8F64-061ABB7FF175}" dt="2022-12-15T17:07:45.075" v="1841" actId="478"/>
          <ac:spMkLst>
            <pc:docMk/>
            <pc:sldMk cId="3992406723" sldId="526"/>
            <ac:spMk id="9" creationId="{C5793712-ECE8-093C-80BD-917347C8685F}"/>
          </ac:spMkLst>
        </pc:spChg>
        <pc:spChg chg="del mod">
          <ac:chgData name="CLARA DI PIAZZA" userId="bd862384-123f-4ee2-aeda-536dfd36a613" providerId="ADAL" clId="{6CA08A79-03C1-4CC8-8F64-061ABB7FF175}" dt="2022-12-15T17:07:40.762" v="1840" actId="478"/>
          <ac:spMkLst>
            <pc:docMk/>
            <pc:sldMk cId="3992406723" sldId="526"/>
            <ac:spMk id="11" creationId="{FE01B6E2-4FEE-1C7F-1045-64BC08F2BD89}"/>
          </ac:spMkLst>
        </pc:spChg>
        <pc:spChg chg="mod">
          <ac:chgData name="CLARA DI PIAZZA" userId="bd862384-123f-4ee2-aeda-536dfd36a613" providerId="ADAL" clId="{6CA08A79-03C1-4CC8-8F64-061ABB7FF175}" dt="2022-12-15T17:23:37.661" v="2067" actId="571"/>
          <ac:spMkLst>
            <pc:docMk/>
            <pc:sldMk cId="3992406723" sldId="526"/>
            <ac:spMk id="13" creationId="{823641A0-46A0-7BD9-C44D-5570E7D28083}"/>
          </ac:spMkLst>
        </pc:spChg>
        <pc:spChg chg="mod">
          <ac:chgData name="CLARA DI PIAZZA" userId="bd862384-123f-4ee2-aeda-536dfd36a613" providerId="ADAL" clId="{6CA08A79-03C1-4CC8-8F64-061ABB7FF175}" dt="2022-12-15T17:46:25.508" v="2274" actId="555"/>
          <ac:spMkLst>
            <pc:docMk/>
            <pc:sldMk cId="3992406723" sldId="526"/>
            <ac:spMk id="15" creationId="{34A611C6-5397-5001-ACCE-E5ED3113A5B2}"/>
          </ac:spMkLst>
        </pc:spChg>
        <pc:spChg chg="del mod">
          <ac:chgData name="CLARA DI PIAZZA" userId="bd862384-123f-4ee2-aeda-536dfd36a613" providerId="ADAL" clId="{6CA08A79-03C1-4CC8-8F64-061ABB7FF175}" dt="2022-12-15T17:08:24.237" v="1858" actId="478"/>
          <ac:spMkLst>
            <pc:docMk/>
            <pc:sldMk cId="3992406723" sldId="526"/>
            <ac:spMk id="17" creationId="{41A2EFEC-7EC3-BDD4-41B9-7FD6F3F35649}"/>
          </ac:spMkLst>
        </pc:spChg>
        <pc:spChg chg="mod">
          <ac:chgData name="CLARA DI PIAZZA" userId="bd862384-123f-4ee2-aeda-536dfd36a613" providerId="ADAL" clId="{6CA08A79-03C1-4CC8-8F64-061ABB7FF175}" dt="2022-12-15T17:23:37.661" v="2067" actId="571"/>
          <ac:spMkLst>
            <pc:docMk/>
            <pc:sldMk cId="3992406723" sldId="526"/>
            <ac:spMk id="20" creationId="{81DA37A2-C6BE-9C54-B891-CA183BDFD2B6}"/>
          </ac:spMkLst>
        </pc:spChg>
        <pc:spChg chg="del mod">
          <ac:chgData name="CLARA DI PIAZZA" userId="bd862384-123f-4ee2-aeda-536dfd36a613" providerId="ADAL" clId="{6CA08A79-03C1-4CC8-8F64-061ABB7FF175}" dt="2022-12-15T17:08:30.592" v="1860" actId="478"/>
          <ac:spMkLst>
            <pc:docMk/>
            <pc:sldMk cId="3992406723" sldId="526"/>
            <ac:spMk id="22" creationId="{27B0AF55-D53D-6976-7C1C-C2041328CB96}"/>
          </ac:spMkLst>
        </pc:spChg>
        <pc:spChg chg="del mod">
          <ac:chgData name="CLARA DI PIAZZA" userId="bd862384-123f-4ee2-aeda-536dfd36a613" providerId="ADAL" clId="{6CA08A79-03C1-4CC8-8F64-061ABB7FF175}" dt="2022-12-15T17:07:45.075" v="1841" actId="478"/>
          <ac:spMkLst>
            <pc:docMk/>
            <pc:sldMk cId="3992406723" sldId="526"/>
            <ac:spMk id="23" creationId="{4505C50C-3125-1838-C5E5-E09FB660615D}"/>
          </ac:spMkLst>
        </pc:spChg>
        <pc:spChg chg="del mod">
          <ac:chgData name="CLARA DI PIAZZA" userId="bd862384-123f-4ee2-aeda-536dfd36a613" providerId="ADAL" clId="{6CA08A79-03C1-4CC8-8F64-061ABB7FF175}" dt="2022-12-15T17:07:48.007" v="1842" actId="478"/>
          <ac:spMkLst>
            <pc:docMk/>
            <pc:sldMk cId="3992406723" sldId="526"/>
            <ac:spMk id="24" creationId="{6B4649E2-C598-BAD3-633A-8FC8B89C7606}"/>
          </ac:spMkLst>
        </pc:spChg>
        <pc:spChg chg="del mod">
          <ac:chgData name="CLARA DI PIAZZA" userId="bd862384-123f-4ee2-aeda-536dfd36a613" providerId="ADAL" clId="{6CA08A79-03C1-4CC8-8F64-061ABB7FF175}" dt="2022-12-15T17:08:30.592" v="1860" actId="478"/>
          <ac:spMkLst>
            <pc:docMk/>
            <pc:sldMk cId="3992406723" sldId="526"/>
            <ac:spMk id="25" creationId="{67CEA985-9D71-1E34-6A14-413094075C15}"/>
          </ac:spMkLst>
        </pc:spChg>
        <pc:spChg chg="del mod">
          <ac:chgData name="CLARA DI PIAZZA" userId="bd862384-123f-4ee2-aeda-536dfd36a613" providerId="ADAL" clId="{6CA08A79-03C1-4CC8-8F64-061ABB7FF175}" dt="2022-12-15T17:08:30.592" v="1860" actId="478"/>
          <ac:spMkLst>
            <pc:docMk/>
            <pc:sldMk cId="3992406723" sldId="526"/>
            <ac:spMk id="26" creationId="{84F0EFF9-55C1-6989-6CA8-F5419C20A38C}"/>
          </ac:spMkLst>
        </pc:spChg>
        <pc:spChg chg="del mod">
          <ac:chgData name="CLARA DI PIAZZA" userId="bd862384-123f-4ee2-aeda-536dfd36a613" providerId="ADAL" clId="{6CA08A79-03C1-4CC8-8F64-061ABB7FF175}" dt="2022-12-15T17:08:30.592" v="1860" actId="478"/>
          <ac:spMkLst>
            <pc:docMk/>
            <pc:sldMk cId="3992406723" sldId="526"/>
            <ac:spMk id="28" creationId="{75B0D39B-9432-D165-E75E-743B04200856}"/>
          </ac:spMkLst>
        </pc:spChg>
        <pc:spChg chg="mod">
          <ac:chgData name="CLARA DI PIAZZA" userId="bd862384-123f-4ee2-aeda-536dfd36a613" providerId="ADAL" clId="{6CA08A79-03C1-4CC8-8F64-061ABB7FF175}" dt="2022-12-15T17:46:25.508" v="2274" actId="555"/>
          <ac:spMkLst>
            <pc:docMk/>
            <pc:sldMk cId="3992406723" sldId="526"/>
            <ac:spMk id="30" creationId="{FB05D516-AB94-28CA-DF94-835627D6DF07}"/>
          </ac:spMkLst>
        </pc:spChg>
        <pc:spChg chg="del mod">
          <ac:chgData name="CLARA DI PIAZZA" userId="bd862384-123f-4ee2-aeda-536dfd36a613" providerId="ADAL" clId="{6CA08A79-03C1-4CC8-8F64-061ABB7FF175}" dt="2022-12-15T17:08:24.237" v="1858" actId="478"/>
          <ac:spMkLst>
            <pc:docMk/>
            <pc:sldMk cId="3992406723" sldId="526"/>
            <ac:spMk id="32" creationId="{AB66D189-AF96-48D8-1349-EBD42CE4E48E}"/>
          </ac:spMkLst>
        </pc:spChg>
        <pc:spChg chg="del mod">
          <ac:chgData name="CLARA DI PIAZZA" userId="bd862384-123f-4ee2-aeda-536dfd36a613" providerId="ADAL" clId="{6CA08A79-03C1-4CC8-8F64-061ABB7FF175}" dt="2022-12-15T17:10:37.830" v="1862" actId="478"/>
          <ac:spMkLst>
            <pc:docMk/>
            <pc:sldMk cId="3992406723" sldId="526"/>
            <ac:spMk id="34" creationId="{4E6829E3-B1F3-2227-242D-67C00DB6149F}"/>
          </ac:spMkLst>
        </pc:spChg>
        <pc:spChg chg="mod">
          <ac:chgData name="CLARA DI PIAZZA" userId="bd862384-123f-4ee2-aeda-536dfd36a613" providerId="ADAL" clId="{6CA08A79-03C1-4CC8-8F64-061ABB7FF175}" dt="2022-12-15T17:45:29.285" v="2265" actId="555"/>
          <ac:spMkLst>
            <pc:docMk/>
            <pc:sldMk cId="3992406723" sldId="526"/>
            <ac:spMk id="35" creationId="{F282ECF0-43B7-80D4-8BD2-7845B2C6A760}"/>
          </ac:spMkLst>
        </pc:spChg>
        <pc:spChg chg="mod">
          <ac:chgData name="CLARA DI PIAZZA" userId="bd862384-123f-4ee2-aeda-536dfd36a613" providerId="ADAL" clId="{6CA08A79-03C1-4CC8-8F64-061ABB7FF175}" dt="2022-12-15T17:23:37.661" v="2067" actId="571"/>
          <ac:spMkLst>
            <pc:docMk/>
            <pc:sldMk cId="3992406723" sldId="526"/>
            <ac:spMk id="36" creationId="{C5D728B8-9ACA-8E04-A696-BE568182168C}"/>
          </ac:spMkLst>
        </pc:spChg>
        <pc:spChg chg="mod">
          <ac:chgData name="CLARA DI PIAZZA" userId="bd862384-123f-4ee2-aeda-536dfd36a613" providerId="ADAL" clId="{6CA08A79-03C1-4CC8-8F64-061ABB7FF175}" dt="2022-12-15T17:23:37.661" v="2067" actId="571"/>
          <ac:spMkLst>
            <pc:docMk/>
            <pc:sldMk cId="3992406723" sldId="526"/>
            <ac:spMk id="37" creationId="{2B5E7B8B-BC7C-4AAD-C6B3-38D18A0C289E}"/>
          </ac:spMkLst>
        </pc:spChg>
        <pc:spChg chg="mod">
          <ac:chgData name="CLARA DI PIAZZA" userId="bd862384-123f-4ee2-aeda-536dfd36a613" providerId="ADAL" clId="{6CA08A79-03C1-4CC8-8F64-061ABB7FF175}" dt="2022-12-15T17:23:37.661" v="2067" actId="571"/>
          <ac:spMkLst>
            <pc:docMk/>
            <pc:sldMk cId="3992406723" sldId="526"/>
            <ac:spMk id="38" creationId="{2A672B93-BE24-1B16-96BD-81234F6BAD20}"/>
          </ac:spMkLst>
        </pc:spChg>
        <pc:spChg chg="mod">
          <ac:chgData name="CLARA DI PIAZZA" userId="bd862384-123f-4ee2-aeda-536dfd36a613" providerId="ADAL" clId="{6CA08A79-03C1-4CC8-8F64-061ABB7FF175}" dt="2022-12-15T17:23:37.661" v="2067" actId="571"/>
          <ac:spMkLst>
            <pc:docMk/>
            <pc:sldMk cId="3992406723" sldId="526"/>
            <ac:spMk id="40" creationId="{8EFD579C-42F5-8EA6-8AC8-940EA296D9A7}"/>
          </ac:spMkLst>
        </pc:spChg>
        <pc:spChg chg="mod">
          <ac:chgData name="CLARA DI PIAZZA" userId="bd862384-123f-4ee2-aeda-536dfd36a613" providerId="ADAL" clId="{6CA08A79-03C1-4CC8-8F64-061ABB7FF175}" dt="2022-12-15T17:23:37.661" v="2067" actId="571"/>
          <ac:spMkLst>
            <pc:docMk/>
            <pc:sldMk cId="3992406723" sldId="526"/>
            <ac:spMk id="42" creationId="{6AC78B0A-718B-8B88-8DFF-3141BD24FA4F}"/>
          </ac:spMkLst>
        </pc:spChg>
        <pc:spChg chg="add mod">
          <ac:chgData name="CLARA DI PIAZZA" userId="bd862384-123f-4ee2-aeda-536dfd36a613" providerId="ADAL" clId="{6CA08A79-03C1-4CC8-8F64-061ABB7FF175}" dt="2022-12-15T17:23:37.661" v="2067" actId="571"/>
          <ac:spMkLst>
            <pc:docMk/>
            <pc:sldMk cId="3992406723" sldId="526"/>
            <ac:spMk id="44" creationId="{B24AE629-494C-C686-F9A7-C1E55F35A9E0}"/>
          </ac:spMkLst>
        </pc:spChg>
        <pc:spChg chg="add mod">
          <ac:chgData name="CLARA DI PIAZZA" userId="bd862384-123f-4ee2-aeda-536dfd36a613" providerId="ADAL" clId="{6CA08A79-03C1-4CC8-8F64-061ABB7FF175}" dt="2022-12-15T17:45:29.285" v="2265" actId="555"/>
          <ac:spMkLst>
            <pc:docMk/>
            <pc:sldMk cId="3992406723" sldId="526"/>
            <ac:spMk id="46" creationId="{BC1224B2-9CF1-DAF4-E9DE-318EE9159A75}"/>
          </ac:spMkLst>
        </pc:spChg>
        <pc:spChg chg="add mod">
          <ac:chgData name="CLARA DI PIAZZA" userId="bd862384-123f-4ee2-aeda-536dfd36a613" providerId="ADAL" clId="{6CA08A79-03C1-4CC8-8F64-061ABB7FF175}" dt="2022-12-15T17:28:36.976" v="2139" actId="207"/>
          <ac:spMkLst>
            <pc:docMk/>
            <pc:sldMk cId="3992406723" sldId="526"/>
            <ac:spMk id="48" creationId="{48451539-A50C-F8BF-EF59-98867F8EC5DB}"/>
          </ac:spMkLst>
        </pc:spChg>
        <pc:spChg chg="add mod">
          <ac:chgData name="CLARA DI PIAZZA" userId="bd862384-123f-4ee2-aeda-536dfd36a613" providerId="ADAL" clId="{6CA08A79-03C1-4CC8-8F64-061ABB7FF175}" dt="2022-12-15T17:23:37.661" v="2067" actId="571"/>
          <ac:spMkLst>
            <pc:docMk/>
            <pc:sldMk cId="3992406723" sldId="526"/>
            <ac:spMk id="49" creationId="{6BB4E3D8-7787-2461-9B4A-9DF36FA55AA0}"/>
          </ac:spMkLst>
        </pc:spChg>
        <pc:spChg chg="add mod">
          <ac:chgData name="CLARA DI PIAZZA" userId="bd862384-123f-4ee2-aeda-536dfd36a613" providerId="ADAL" clId="{6CA08A79-03C1-4CC8-8F64-061ABB7FF175}" dt="2022-12-15T17:46:25.508" v="2274" actId="555"/>
          <ac:spMkLst>
            <pc:docMk/>
            <pc:sldMk cId="3992406723" sldId="526"/>
            <ac:spMk id="51" creationId="{8FF83517-4964-BA6A-E182-4DA0C50A5937}"/>
          </ac:spMkLst>
        </pc:spChg>
        <pc:spChg chg="add mod">
          <ac:chgData name="CLARA DI PIAZZA" userId="bd862384-123f-4ee2-aeda-536dfd36a613" providerId="ADAL" clId="{6CA08A79-03C1-4CC8-8F64-061ABB7FF175}" dt="2022-12-15T17:23:37.661" v="2067" actId="571"/>
          <ac:spMkLst>
            <pc:docMk/>
            <pc:sldMk cId="3992406723" sldId="526"/>
            <ac:spMk id="52" creationId="{55803287-73A8-77DE-7BCE-AF950D6EBD6E}"/>
          </ac:spMkLst>
        </pc:spChg>
        <pc:spChg chg="add mod">
          <ac:chgData name="CLARA DI PIAZZA" userId="bd862384-123f-4ee2-aeda-536dfd36a613" providerId="ADAL" clId="{6CA08A79-03C1-4CC8-8F64-061ABB7FF175}" dt="2022-12-15T17:46:25.508" v="2274" actId="555"/>
          <ac:spMkLst>
            <pc:docMk/>
            <pc:sldMk cId="3992406723" sldId="526"/>
            <ac:spMk id="56" creationId="{A8AD8457-C6AE-E254-79BD-22CB6B932F6A}"/>
          </ac:spMkLst>
        </pc:spChg>
        <pc:spChg chg="add mod">
          <ac:chgData name="CLARA DI PIAZZA" userId="bd862384-123f-4ee2-aeda-536dfd36a613" providerId="ADAL" clId="{6CA08A79-03C1-4CC8-8F64-061ABB7FF175}" dt="2022-12-15T17:23:37.661" v="2067" actId="571"/>
          <ac:spMkLst>
            <pc:docMk/>
            <pc:sldMk cId="3992406723" sldId="526"/>
            <ac:spMk id="58" creationId="{BCF12ACE-4FB5-0B2B-71BB-86F502E2791D}"/>
          </ac:spMkLst>
        </pc:spChg>
        <pc:spChg chg="add mod">
          <ac:chgData name="CLARA DI PIAZZA" userId="bd862384-123f-4ee2-aeda-536dfd36a613" providerId="ADAL" clId="{6CA08A79-03C1-4CC8-8F64-061ABB7FF175}" dt="2022-12-15T17:24:55.488" v="2087" actId="1076"/>
          <ac:spMkLst>
            <pc:docMk/>
            <pc:sldMk cId="3992406723" sldId="526"/>
            <ac:spMk id="61" creationId="{B2601662-49D1-B1BB-7693-D116FDE0BEFB}"/>
          </ac:spMkLst>
        </pc:spChg>
        <pc:spChg chg="add mod">
          <ac:chgData name="CLARA DI PIAZZA" userId="bd862384-123f-4ee2-aeda-536dfd36a613" providerId="ADAL" clId="{6CA08A79-03C1-4CC8-8F64-061ABB7FF175}" dt="2022-12-15T17:27:12.748" v="2117" actId="1076"/>
          <ac:spMkLst>
            <pc:docMk/>
            <pc:sldMk cId="3992406723" sldId="526"/>
            <ac:spMk id="62" creationId="{5FE9D569-3F2B-7FFF-297E-58BD24768006}"/>
          </ac:spMkLst>
        </pc:spChg>
        <pc:spChg chg="add mod">
          <ac:chgData name="CLARA DI PIAZZA" userId="bd862384-123f-4ee2-aeda-536dfd36a613" providerId="ADAL" clId="{6CA08A79-03C1-4CC8-8F64-061ABB7FF175}" dt="2022-12-15T17:23:37.661" v="2067" actId="571"/>
          <ac:spMkLst>
            <pc:docMk/>
            <pc:sldMk cId="3992406723" sldId="526"/>
            <ac:spMk id="64" creationId="{D510413D-684D-7FED-315C-EF6AB9829CDA}"/>
          </ac:spMkLst>
        </pc:spChg>
        <pc:spChg chg="add mod">
          <ac:chgData name="CLARA DI PIAZZA" userId="bd862384-123f-4ee2-aeda-536dfd36a613" providerId="ADAL" clId="{6CA08A79-03C1-4CC8-8F64-061ABB7FF175}" dt="2022-12-15T17:23:37.661" v="2067" actId="571"/>
          <ac:spMkLst>
            <pc:docMk/>
            <pc:sldMk cId="3992406723" sldId="526"/>
            <ac:spMk id="66" creationId="{A4918BF2-DA20-7CEF-D474-27595EFA5C68}"/>
          </ac:spMkLst>
        </pc:spChg>
        <pc:spChg chg="add mod">
          <ac:chgData name="CLARA DI PIAZZA" userId="bd862384-123f-4ee2-aeda-536dfd36a613" providerId="ADAL" clId="{6CA08A79-03C1-4CC8-8F64-061ABB7FF175}" dt="2022-12-15T17:24:12.926" v="2072" actId="1076"/>
          <ac:spMkLst>
            <pc:docMk/>
            <pc:sldMk cId="3992406723" sldId="526"/>
            <ac:spMk id="69" creationId="{0B1DC966-4F84-5504-5B79-4B090DD657C9}"/>
          </ac:spMkLst>
        </pc:spChg>
        <pc:spChg chg="add mod">
          <ac:chgData name="CLARA DI PIAZZA" userId="bd862384-123f-4ee2-aeda-536dfd36a613" providerId="ADAL" clId="{6CA08A79-03C1-4CC8-8F64-061ABB7FF175}" dt="2022-12-15T17:24:12.926" v="2072" actId="1076"/>
          <ac:spMkLst>
            <pc:docMk/>
            <pc:sldMk cId="3992406723" sldId="526"/>
            <ac:spMk id="70" creationId="{60ABFCEB-7C10-B646-D940-D4E8A4606839}"/>
          </ac:spMkLst>
        </pc:spChg>
        <pc:spChg chg="add mod">
          <ac:chgData name="CLARA DI PIAZZA" userId="bd862384-123f-4ee2-aeda-536dfd36a613" providerId="ADAL" clId="{6CA08A79-03C1-4CC8-8F64-061ABB7FF175}" dt="2022-12-15T17:46:25.508" v="2274" actId="555"/>
          <ac:spMkLst>
            <pc:docMk/>
            <pc:sldMk cId="3992406723" sldId="526"/>
            <ac:spMk id="72" creationId="{9CD73031-342B-413C-70EC-FB8F22185837}"/>
          </ac:spMkLst>
        </pc:spChg>
        <pc:spChg chg="add mod">
          <ac:chgData name="CLARA DI PIAZZA" userId="bd862384-123f-4ee2-aeda-536dfd36a613" providerId="ADAL" clId="{6CA08A79-03C1-4CC8-8F64-061ABB7FF175}" dt="2022-12-15T17:45:54.920" v="2268" actId="555"/>
          <ac:spMkLst>
            <pc:docMk/>
            <pc:sldMk cId="3992406723" sldId="526"/>
            <ac:spMk id="73" creationId="{A56A5E1F-3FAB-C5C6-118C-61EA4667BD22}"/>
          </ac:spMkLst>
        </pc:spChg>
        <pc:spChg chg="add mod">
          <ac:chgData name="CLARA DI PIAZZA" userId="bd862384-123f-4ee2-aeda-536dfd36a613" providerId="ADAL" clId="{6CA08A79-03C1-4CC8-8F64-061ABB7FF175}" dt="2022-12-15T17:45:54.920" v="2268" actId="555"/>
          <ac:spMkLst>
            <pc:docMk/>
            <pc:sldMk cId="3992406723" sldId="526"/>
            <ac:spMk id="74" creationId="{D73BE5A0-D1DD-D456-ECFC-7687FE769C1F}"/>
          </ac:spMkLst>
        </pc:spChg>
        <pc:spChg chg="add mod">
          <ac:chgData name="CLARA DI PIAZZA" userId="bd862384-123f-4ee2-aeda-536dfd36a613" providerId="ADAL" clId="{6CA08A79-03C1-4CC8-8F64-061ABB7FF175}" dt="2022-12-15T17:24:12.926" v="2072" actId="1076"/>
          <ac:spMkLst>
            <pc:docMk/>
            <pc:sldMk cId="3992406723" sldId="526"/>
            <ac:spMk id="75" creationId="{A64F0D7F-BDEE-FA13-916D-B844E6873147}"/>
          </ac:spMkLst>
        </pc:spChg>
        <pc:spChg chg="add mod">
          <ac:chgData name="CLARA DI PIAZZA" userId="bd862384-123f-4ee2-aeda-536dfd36a613" providerId="ADAL" clId="{6CA08A79-03C1-4CC8-8F64-061ABB7FF175}" dt="2022-12-15T17:45:54.920" v="2268" actId="555"/>
          <ac:spMkLst>
            <pc:docMk/>
            <pc:sldMk cId="3992406723" sldId="526"/>
            <ac:spMk id="77" creationId="{4E783C05-4751-B220-40E2-9C1F9F6691AC}"/>
          </ac:spMkLst>
        </pc:spChg>
        <pc:spChg chg="add mod">
          <ac:chgData name="CLARA DI PIAZZA" userId="bd862384-123f-4ee2-aeda-536dfd36a613" providerId="ADAL" clId="{6CA08A79-03C1-4CC8-8F64-061ABB7FF175}" dt="2022-12-15T17:23:37.661" v="2067" actId="571"/>
          <ac:spMkLst>
            <pc:docMk/>
            <pc:sldMk cId="3992406723" sldId="526"/>
            <ac:spMk id="81" creationId="{BF259C29-CFB9-7312-6F6A-E612776D4A7B}"/>
          </ac:spMkLst>
        </pc:spChg>
        <pc:spChg chg="add mod">
          <ac:chgData name="CLARA DI PIAZZA" userId="bd862384-123f-4ee2-aeda-536dfd36a613" providerId="ADAL" clId="{6CA08A79-03C1-4CC8-8F64-061ABB7FF175}" dt="2022-12-15T17:23:37.661" v="2067" actId="571"/>
          <ac:spMkLst>
            <pc:docMk/>
            <pc:sldMk cId="3992406723" sldId="526"/>
            <ac:spMk id="83" creationId="{3B9E5F45-C84E-7E03-088A-01A2944309C1}"/>
          </ac:spMkLst>
        </pc:spChg>
        <pc:spChg chg="add mod">
          <ac:chgData name="CLARA DI PIAZZA" userId="bd862384-123f-4ee2-aeda-536dfd36a613" providerId="ADAL" clId="{6CA08A79-03C1-4CC8-8F64-061ABB7FF175}" dt="2022-12-15T17:23:37.661" v="2067" actId="571"/>
          <ac:spMkLst>
            <pc:docMk/>
            <pc:sldMk cId="3992406723" sldId="526"/>
            <ac:spMk id="84" creationId="{F9FF0733-ED31-367B-C976-591D5C9EA15A}"/>
          </ac:spMkLst>
        </pc:spChg>
        <pc:spChg chg="add mod">
          <ac:chgData name="CLARA DI PIAZZA" userId="bd862384-123f-4ee2-aeda-536dfd36a613" providerId="ADAL" clId="{6CA08A79-03C1-4CC8-8F64-061ABB7FF175}" dt="2022-12-15T17:28:29.482" v="2137" actId="207"/>
          <ac:spMkLst>
            <pc:docMk/>
            <pc:sldMk cId="3992406723" sldId="526"/>
            <ac:spMk id="86" creationId="{CD394B57-11C6-3742-04AE-A0E1328F4F72}"/>
          </ac:spMkLst>
        </pc:spChg>
        <pc:spChg chg="add mod">
          <ac:chgData name="CLARA DI PIAZZA" userId="bd862384-123f-4ee2-aeda-536dfd36a613" providerId="ADAL" clId="{6CA08A79-03C1-4CC8-8F64-061ABB7FF175}" dt="2022-12-15T17:45:54.920" v="2268" actId="555"/>
          <ac:spMkLst>
            <pc:docMk/>
            <pc:sldMk cId="3992406723" sldId="526"/>
            <ac:spMk id="88" creationId="{DFAD258C-2470-966C-0433-3040FF7E167B}"/>
          </ac:spMkLst>
        </pc:spChg>
        <pc:spChg chg="add del mod">
          <ac:chgData name="CLARA DI PIAZZA" userId="bd862384-123f-4ee2-aeda-536dfd36a613" providerId="ADAL" clId="{6CA08A79-03C1-4CC8-8F64-061ABB7FF175}" dt="2022-12-15T17:26:09.227" v="2102"/>
          <ac:spMkLst>
            <pc:docMk/>
            <pc:sldMk cId="3992406723" sldId="526"/>
            <ac:spMk id="92" creationId="{06B81A66-7242-5D1A-F931-493885029195}"/>
          </ac:spMkLst>
        </pc:spChg>
        <pc:spChg chg="add del mod">
          <ac:chgData name="CLARA DI PIAZZA" userId="bd862384-123f-4ee2-aeda-536dfd36a613" providerId="ADAL" clId="{6CA08A79-03C1-4CC8-8F64-061ABB7FF175}" dt="2022-12-15T17:26:09.227" v="2102"/>
          <ac:spMkLst>
            <pc:docMk/>
            <pc:sldMk cId="3992406723" sldId="526"/>
            <ac:spMk id="93" creationId="{6EAA78ED-6EAB-746D-DC17-FB09F45A9C27}"/>
          </ac:spMkLst>
        </pc:spChg>
        <pc:spChg chg="add del mod">
          <ac:chgData name="CLARA DI PIAZZA" userId="bd862384-123f-4ee2-aeda-536dfd36a613" providerId="ADAL" clId="{6CA08A79-03C1-4CC8-8F64-061ABB7FF175}" dt="2022-12-15T17:26:09.227" v="2102"/>
          <ac:spMkLst>
            <pc:docMk/>
            <pc:sldMk cId="3992406723" sldId="526"/>
            <ac:spMk id="95" creationId="{AD09086B-2894-8E3A-A3F7-7BB3CC9116A8}"/>
          </ac:spMkLst>
        </pc:spChg>
        <pc:spChg chg="add del mod">
          <ac:chgData name="CLARA DI PIAZZA" userId="bd862384-123f-4ee2-aeda-536dfd36a613" providerId="ADAL" clId="{6CA08A79-03C1-4CC8-8F64-061ABB7FF175}" dt="2022-12-15T17:26:09.227" v="2102"/>
          <ac:spMkLst>
            <pc:docMk/>
            <pc:sldMk cId="3992406723" sldId="526"/>
            <ac:spMk id="97" creationId="{60926D8E-5D45-8F4E-CD95-DAEC824C73CD}"/>
          </ac:spMkLst>
        </pc:spChg>
        <pc:spChg chg="add mod">
          <ac:chgData name="CLARA DI PIAZZA" userId="bd862384-123f-4ee2-aeda-536dfd36a613" providerId="ADAL" clId="{6CA08A79-03C1-4CC8-8F64-061ABB7FF175}" dt="2022-12-15T17:28:57.232" v="2143" actId="164"/>
          <ac:spMkLst>
            <pc:docMk/>
            <pc:sldMk cId="3992406723" sldId="526"/>
            <ac:spMk id="99" creationId="{CA5AB564-5BB0-FE9B-A2CB-E1E679790100}"/>
          </ac:spMkLst>
        </pc:spChg>
        <pc:spChg chg="add mod">
          <ac:chgData name="CLARA DI PIAZZA" userId="bd862384-123f-4ee2-aeda-536dfd36a613" providerId="ADAL" clId="{6CA08A79-03C1-4CC8-8F64-061ABB7FF175}" dt="2022-12-15T17:28:57.232" v="2143" actId="164"/>
          <ac:spMkLst>
            <pc:docMk/>
            <pc:sldMk cId="3992406723" sldId="526"/>
            <ac:spMk id="100" creationId="{FC9CDAE3-7BA6-C183-1817-C54BE335AA3D}"/>
          </ac:spMkLst>
        </pc:spChg>
        <pc:spChg chg="add mod">
          <ac:chgData name="CLARA DI PIAZZA" userId="bd862384-123f-4ee2-aeda-536dfd36a613" providerId="ADAL" clId="{6CA08A79-03C1-4CC8-8F64-061ABB7FF175}" dt="2022-12-15T17:28:57.232" v="2143" actId="164"/>
          <ac:spMkLst>
            <pc:docMk/>
            <pc:sldMk cId="3992406723" sldId="526"/>
            <ac:spMk id="102" creationId="{D41A6F9E-2EA2-CE94-F7B9-E9B6819A03B9}"/>
          </ac:spMkLst>
        </pc:spChg>
        <pc:spChg chg="add mod">
          <ac:chgData name="CLARA DI PIAZZA" userId="bd862384-123f-4ee2-aeda-536dfd36a613" providerId="ADAL" clId="{6CA08A79-03C1-4CC8-8F64-061ABB7FF175}" dt="2022-12-15T17:28:57.232" v="2143" actId="164"/>
          <ac:spMkLst>
            <pc:docMk/>
            <pc:sldMk cId="3992406723" sldId="526"/>
            <ac:spMk id="104" creationId="{3AA33D1D-4C0E-16C0-6E4C-C95B476291A4}"/>
          </ac:spMkLst>
        </pc:spChg>
        <pc:spChg chg="add mod">
          <ac:chgData name="CLARA DI PIAZZA" userId="bd862384-123f-4ee2-aeda-536dfd36a613" providerId="ADAL" clId="{6CA08A79-03C1-4CC8-8F64-061ABB7FF175}" dt="2022-12-15T17:28:57.232" v="2143" actId="164"/>
          <ac:spMkLst>
            <pc:docMk/>
            <pc:sldMk cId="3992406723" sldId="526"/>
            <ac:spMk id="106" creationId="{0B7E182B-5D0D-A657-5F21-D3AD1B1BD552}"/>
          </ac:spMkLst>
        </pc:spChg>
        <pc:spChg chg="add mod">
          <ac:chgData name="CLARA DI PIAZZA" userId="bd862384-123f-4ee2-aeda-536dfd36a613" providerId="ADAL" clId="{6CA08A79-03C1-4CC8-8F64-061ABB7FF175}" dt="2022-12-15T17:46:02.285" v="2269" actId="554"/>
          <ac:spMkLst>
            <pc:docMk/>
            <pc:sldMk cId="3992406723" sldId="526"/>
            <ac:spMk id="110" creationId="{24232087-5888-4ECB-11C4-7B02E0461702}"/>
          </ac:spMkLst>
        </pc:spChg>
        <pc:spChg chg="add mod">
          <ac:chgData name="CLARA DI PIAZZA" userId="bd862384-123f-4ee2-aeda-536dfd36a613" providerId="ADAL" clId="{6CA08A79-03C1-4CC8-8F64-061ABB7FF175}" dt="2022-12-15T17:46:02.285" v="2269" actId="554"/>
          <ac:spMkLst>
            <pc:docMk/>
            <pc:sldMk cId="3992406723" sldId="526"/>
            <ac:spMk id="111" creationId="{1D1B437D-F64A-4950-EAC6-A14F4AF6C087}"/>
          </ac:spMkLst>
        </pc:spChg>
        <pc:spChg chg="add mod">
          <ac:chgData name="CLARA DI PIAZZA" userId="bd862384-123f-4ee2-aeda-536dfd36a613" providerId="ADAL" clId="{6CA08A79-03C1-4CC8-8F64-061ABB7FF175}" dt="2022-12-15T17:46:02.285" v="2269" actId="554"/>
          <ac:spMkLst>
            <pc:docMk/>
            <pc:sldMk cId="3992406723" sldId="526"/>
            <ac:spMk id="112" creationId="{EB0C6DAA-790B-ED5F-9593-AC562EFE0F4C}"/>
          </ac:spMkLst>
        </pc:spChg>
        <pc:spChg chg="add mod">
          <ac:chgData name="CLARA DI PIAZZA" userId="bd862384-123f-4ee2-aeda-536dfd36a613" providerId="ADAL" clId="{6CA08A79-03C1-4CC8-8F64-061ABB7FF175}" dt="2022-12-15T17:46:02.285" v="2269" actId="554"/>
          <ac:spMkLst>
            <pc:docMk/>
            <pc:sldMk cId="3992406723" sldId="526"/>
            <ac:spMk id="113" creationId="{9E02B7C6-484E-2968-8B06-4B68C387E8EB}"/>
          </ac:spMkLst>
        </pc:spChg>
        <pc:spChg chg="add mod">
          <ac:chgData name="CLARA DI PIAZZA" userId="bd862384-123f-4ee2-aeda-536dfd36a613" providerId="ADAL" clId="{6CA08A79-03C1-4CC8-8F64-061ABB7FF175}" dt="2022-12-15T17:46:02.285" v="2269" actId="554"/>
          <ac:spMkLst>
            <pc:docMk/>
            <pc:sldMk cId="3992406723" sldId="526"/>
            <ac:spMk id="114" creationId="{C6754492-6ABE-8421-D86F-C5163CDD02E7}"/>
          </ac:spMkLst>
        </pc:spChg>
        <pc:grpChg chg="add mod">
          <ac:chgData name="CLARA DI PIAZZA" userId="bd862384-123f-4ee2-aeda-536dfd36a613" providerId="ADAL" clId="{6CA08A79-03C1-4CC8-8F64-061ABB7FF175}" dt="2022-12-15T17:23:37.661" v="2067" actId="571"/>
          <ac:grpSpMkLst>
            <pc:docMk/>
            <pc:sldMk cId="3992406723" sldId="526"/>
            <ac:grpSpMk id="7" creationId="{6185A35F-32CA-CE3A-AF85-B4D1883E3706}"/>
          </ac:grpSpMkLst>
        </pc:grpChg>
        <pc:grpChg chg="mod">
          <ac:chgData name="CLARA DI PIAZZA" userId="bd862384-123f-4ee2-aeda-536dfd36a613" providerId="ADAL" clId="{6CA08A79-03C1-4CC8-8F64-061ABB7FF175}" dt="2022-12-15T17:23:37.661" v="2067" actId="571"/>
          <ac:grpSpMkLst>
            <pc:docMk/>
            <pc:sldMk cId="3992406723" sldId="526"/>
            <ac:grpSpMk id="10" creationId="{589C7D6B-25EF-185E-F8D8-58C21AAEA371}"/>
          </ac:grpSpMkLst>
        </pc:grpChg>
        <pc:grpChg chg="del mod">
          <ac:chgData name="CLARA DI PIAZZA" userId="bd862384-123f-4ee2-aeda-536dfd36a613" providerId="ADAL" clId="{6CA08A79-03C1-4CC8-8F64-061ABB7FF175}" dt="2022-12-15T17:08:24.237" v="1858" actId="478"/>
          <ac:grpSpMkLst>
            <pc:docMk/>
            <pc:sldMk cId="3992406723" sldId="526"/>
            <ac:grpSpMk id="16" creationId="{78302500-3C23-C72B-EDC6-E575CD80146C}"/>
          </ac:grpSpMkLst>
        </pc:grpChg>
        <pc:grpChg chg="mod">
          <ac:chgData name="CLARA DI PIAZZA" userId="bd862384-123f-4ee2-aeda-536dfd36a613" providerId="ADAL" clId="{6CA08A79-03C1-4CC8-8F64-061ABB7FF175}" dt="2022-12-15T17:23:37.661" v="2067" actId="571"/>
          <ac:grpSpMkLst>
            <pc:docMk/>
            <pc:sldMk cId="3992406723" sldId="526"/>
            <ac:grpSpMk id="18" creationId="{46CEFF08-F63A-6075-2228-21CF1459C27E}"/>
          </ac:grpSpMkLst>
        </pc:grpChg>
        <pc:grpChg chg="mod">
          <ac:chgData name="CLARA DI PIAZZA" userId="bd862384-123f-4ee2-aeda-536dfd36a613" providerId="ADAL" clId="{6CA08A79-03C1-4CC8-8F64-061ABB7FF175}" dt="2022-12-15T17:23:37.661" v="2067" actId="571"/>
          <ac:grpSpMkLst>
            <pc:docMk/>
            <pc:sldMk cId="3992406723" sldId="526"/>
            <ac:grpSpMk id="19" creationId="{6D0E333A-FE69-22AB-40E8-8BF4197BA9B1}"/>
          </ac:grpSpMkLst>
        </pc:grpChg>
        <pc:grpChg chg="mod">
          <ac:chgData name="CLARA DI PIAZZA" userId="bd862384-123f-4ee2-aeda-536dfd36a613" providerId="ADAL" clId="{6CA08A79-03C1-4CC8-8F64-061ABB7FF175}" dt="2022-12-15T17:23:37.661" v="2067" actId="571"/>
          <ac:grpSpMkLst>
            <pc:docMk/>
            <pc:sldMk cId="3992406723" sldId="526"/>
            <ac:grpSpMk id="29" creationId="{1724EA14-D10C-F31D-9988-E946EA4AA041}"/>
          </ac:grpSpMkLst>
        </pc:grpChg>
        <pc:grpChg chg="mod">
          <ac:chgData name="CLARA DI PIAZZA" userId="bd862384-123f-4ee2-aeda-536dfd36a613" providerId="ADAL" clId="{6CA08A79-03C1-4CC8-8F64-061ABB7FF175}" dt="2022-12-15T17:23:37.661" v="2067" actId="571"/>
          <ac:grpSpMkLst>
            <pc:docMk/>
            <pc:sldMk cId="3992406723" sldId="526"/>
            <ac:grpSpMk id="31" creationId="{CE838551-0017-59AF-F6C7-6A01ECD3DB63}"/>
          </ac:grpSpMkLst>
        </pc:grpChg>
        <pc:grpChg chg="add mod">
          <ac:chgData name="CLARA DI PIAZZA" userId="bd862384-123f-4ee2-aeda-536dfd36a613" providerId="ADAL" clId="{6CA08A79-03C1-4CC8-8F64-061ABB7FF175}" dt="2022-12-15T17:23:37.661" v="2067" actId="571"/>
          <ac:grpSpMkLst>
            <pc:docMk/>
            <pc:sldMk cId="3992406723" sldId="526"/>
            <ac:grpSpMk id="47" creationId="{24C5564F-CA0B-DC79-43FD-AAE6ADF4227C}"/>
          </ac:grpSpMkLst>
        </pc:grpChg>
        <pc:grpChg chg="add mod">
          <ac:chgData name="CLARA DI PIAZZA" userId="bd862384-123f-4ee2-aeda-536dfd36a613" providerId="ADAL" clId="{6CA08A79-03C1-4CC8-8F64-061ABB7FF175}" dt="2022-12-15T17:23:37.661" v="2067" actId="571"/>
          <ac:grpSpMkLst>
            <pc:docMk/>
            <pc:sldMk cId="3992406723" sldId="526"/>
            <ac:grpSpMk id="54" creationId="{8A3A95E5-E52B-3290-9A03-0A7D0EB82BE1}"/>
          </ac:grpSpMkLst>
        </pc:grpChg>
        <pc:grpChg chg="add mod">
          <ac:chgData name="CLARA DI PIAZZA" userId="bd862384-123f-4ee2-aeda-536dfd36a613" providerId="ADAL" clId="{6CA08A79-03C1-4CC8-8F64-061ABB7FF175}" dt="2022-12-15T17:23:37.661" v="2067" actId="571"/>
          <ac:grpSpMkLst>
            <pc:docMk/>
            <pc:sldMk cId="3992406723" sldId="526"/>
            <ac:grpSpMk id="55" creationId="{B66F1A48-1EC1-7112-0507-12AFC6DD769B}"/>
          </ac:grpSpMkLst>
        </pc:grpChg>
        <pc:grpChg chg="add mod">
          <ac:chgData name="CLARA DI PIAZZA" userId="bd862384-123f-4ee2-aeda-536dfd36a613" providerId="ADAL" clId="{6CA08A79-03C1-4CC8-8F64-061ABB7FF175}" dt="2022-12-15T17:23:37.661" v="2067" actId="571"/>
          <ac:grpSpMkLst>
            <pc:docMk/>
            <pc:sldMk cId="3992406723" sldId="526"/>
            <ac:grpSpMk id="63" creationId="{8B2C2714-44E4-A672-00E4-A9CE67F621E0}"/>
          </ac:grpSpMkLst>
        </pc:grpChg>
        <pc:grpChg chg="add mod">
          <ac:chgData name="CLARA DI PIAZZA" userId="bd862384-123f-4ee2-aeda-536dfd36a613" providerId="ADAL" clId="{6CA08A79-03C1-4CC8-8F64-061ABB7FF175}" dt="2022-12-15T17:23:37.661" v="2067" actId="571"/>
          <ac:grpSpMkLst>
            <pc:docMk/>
            <pc:sldMk cId="3992406723" sldId="526"/>
            <ac:grpSpMk id="65" creationId="{212FFE0E-6640-6E95-9CB9-4788FF42E73E}"/>
          </ac:grpSpMkLst>
        </pc:grpChg>
        <pc:grpChg chg="add mod">
          <ac:chgData name="CLARA DI PIAZZA" userId="bd862384-123f-4ee2-aeda-536dfd36a613" providerId="ADAL" clId="{6CA08A79-03C1-4CC8-8F64-061ABB7FF175}" dt="2022-12-15T17:23:37.661" v="2067" actId="571"/>
          <ac:grpSpMkLst>
            <pc:docMk/>
            <pc:sldMk cId="3992406723" sldId="526"/>
            <ac:grpSpMk id="68" creationId="{EB948EF0-753C-6312-D46F-AD1573EBC3C5}"/>
          </ac:grpSpMkLst>
        </pc:grpChg>
        <pc:grpChg chg="add mod">
          <ac:chgData name="CLARA DI PIAZZA" userId="bd862384-123f-4ee2-aeda-536dfd36a613" providerId="ADAL" clId="{6CA08A79-03C1-4CC8-8F64-061ABB7FF175}" dt="2022-12-15T17:23:37.661" v="2067" actId="571"/>
          <ac:grpSpMkLst>
            <pc:docMk/>
            <pc:sldMk cId="3992406723" sldId="526"/>
            <ac:grpSpMk id="78" creationId="{2A4356A5-EC1C-0860-6FAA-C7FBD4074485}"/>
          </ac:grpSpMkLst>
        </pc:grpChg>
        <pc:grpChg chg="add mod">
          <ac:chgData name="CLARA DI PIAZZA" userId="bd862384-123f-4ee2-aeda-536dfd36a613" providerId="ADAL" clId="{6CA08A79-03C1-4CC8-8F64-061ABB7FF175}" dt="2022-12-15T17:25:57.104" v="2098" actId="164"/>
          <ac:grpSpMkLst>
            <pc:docMk/>
            <pc:sldMk cId="3992406723" sldId="526"/>
            <ac:grpSpMk id="79" creationId="{681C4A0D-8F6E-D90A-F832-DE71FB4FB5BD}"/>
          </ac:grpSpMkLst>
        </pc:grpChg>
        <pc:grpChg chg="add mod">
          <ac:chgData name="CLARA DI PIAZZA" userId="bd862384-123f-4ee2-aeda-536dfd36a613" providerId="ADAL" clId="{6CA08A79-03C1-4CC8-8F64-061ABB7FF175}" dt="2022-12-15T17:28:57.232" v="2143" actId="164"/>
          <ac:grpSpMkLst>
            <pc:docMk/>
            <pc:sldMk cId="3992406723" sldId="526"/>
            <ac:grpSpMk id="91" creationId="{894D1B20-BA4D-D2AD-BCBC-0BF8FBEC4806}"/>
          </ac:grpSpMkLst>
        </pc:grpChg>
        <pc:grpChg chg="add mod">
          <ac:chgData name="CLARA DI PIAZZA" userId="bd862384-123f-4ee2-aeda-536dfd36a613" providerId="ADAL" clId="{6CA08A79-03C1-4CC8-8F64-061ABB7FF175}" dt="2022-12-15T17:29:05.244" v="2146" actId="164"/>
          <ac:grpSpMkLst>
            <pc:docMk/>
            <pc:sldMk cId="3992406723" sldId="526"/>
            <ac:grpSpMk id="115" creationId="{C7234DE8-CA85-3DAE-BE88-6634144B0B18}"/>
          </ac:grpSpMkLst>
        </pc:grpChg>
        <pc:grpChg chg="add mod ord">
          <ac:chgData name="CLARA DI PIAZZA" userId="bd862384-123f-4ee2-aeda-536dfd36a613" providerId="ADAL" clId="{6CA08A79-03C1-4CC8-8F64-061ABB7FF175}" dt="2022-12-19T12:18:16.029" v="4721" actId="1076"/>
          <ac:grpSpMkLst>
            <pc:docMk/>
            <pc:sldMk cId="3992406723" sldId="526"/>
            <ac:grpSpMk id="116" creationId="{E4306E1E-CEA7-3BB5-3381-18239AEFF3D5}"/>
          </ac:grpSpMkLst>
        </pc:grpChg>
        <pc:picChg chg="add del mod">
          <ac:chgData name="CLARA DI PIAZZA" userId="bd862384-123f-4ee2-aeda-536dfd36a613" providerId="ADAL" clId="{6CA08A79-03C1-4CC8-8F64-061ABB7FF175}" dt="2022-12-20T09:58:34.829" v="6493" actId="478"/>
          <ac:picMkLst>
            <pc:docMk/>
            <pc:sldMk cId="3992406723" sldId="526"/>
            <ac:picMk id="3" creationId="{9991668E-154A-C97B-6450-7665CE9BC637}"/>
          </ac:picMkLst>
        </pc:picChg>
        <pc:picChg chg="add del mod">
          <ac:chgData name="CLARA DI PIAZZA" userId="bd862384-123f-4ee2-aeda-536dfd36a613" providerId="ADAL" clId="{6CA08A79-03C1-4CC8-8F64-061ABB7FF175}" dt="2022-12-19T10:39:50.097" v="2392" actId="478"/>
          <ac:picMkLst>
            <pc:docMk/>
            <pc:sldMk cId="3992406723" sldId="526"/>
            <ac:picMk id="6" creationId="{88CB5CD1-B0EB-80B3-DBBB-91C6275E1F09}"/>
          </ac:picMkLst>
        </pc:picChg>
        <pc:picChg chg="add mod">
          <ac:chgData name="CLARA DI PIAZZA" userId="bd862384-123f-4ee2-aeda-536dfd36a613" providerId="ADAL" clId="{6CA08A79-03C1-4CC8-8F64-061ABB7FF175}" dt="2022-12-20T09:58:50.583" v="6496" actId="1076"/>
          <ac:picMkLst>
            <pc:docMk/>
            <pc:sldMk cId="3992406723" sldId="526"/>
            <ac:picMk id="6" creationId="{C46ADE2F-C88A-B23B-28AA-0D07D6749BA6}"/>
          </ac:picMkLst>
        </pc:picChg>
        <pc:cxnChg chg="del mod">
          <ac:chgData name="CLARA DI PIAZZA" userId="bd862384-123f-4ee2-aeda-536dfd36a613" providerId="ADAL" clId="{6CA08A79-03C1-4CC8-8F64-061ABB7FF175}" dt="2022-12-15T17:07:45.075" v="1841" actId="478"/>
          <ac:cxnSpMkLst>
            <pc:docMk/>
            <pc:sldMk cId="3992406723" sldId="526"/>
            <ac:cxnSpMk id="12" creationId="{2D5931F6-8939-472C-4AF1-5D176EAB4B5D}"/>
          </ac:cxnSpMkLst>
        </pc:cxnChg>
        <pc:cxnChg chg="del mod">
          <ac:chgData name="CLARA DI PIAZZA" userId="bd862384-123f-4ee2-aeda-536dfd36a613" providerId="ADAL" clId="{6CA08A79-03C1-4CC8-8F64-061ABB7FF175}" dt="2022-12-15T17:07:45.075" v="1841" actId="478"/>
          <ac:cxnSpMkLst>
            <pc:docMk/>
            <pc:sldMk cId="3992406723" sldId="526"/>
            <ac:cxnSpMk id="14" creationId="{5D5558E7-25B0-428D-006D-5B4E7A782FCC}"/>
          </ac:cxnSpMkLst>
        </pc:cxnChg>
        <pc:cxnChg chg="mod">
          <ac:chgData name="CLARA DI PIAZZA" userId="bd862384-123f-4ee2-aeda-536dfd36a613" providerId="ADAL" clId="{6CA08A79-03C1-4CC8-8F64-061ABB7FF175}" dt="2022-12-15T17:23:37.661" v="2067" actId="571"/>
          <ac:cxnSpMkLst>
            <pc:docMk/>
            <pc:sldMk cId="3992406723" sldId="526"/>
            <ac:cxnSpMk id="21" creationId="{D7973FB8-0AC3-E0AE-919A-D47317EE65C1}"/>
          </ac:cxnSpMkLst>
        </pc:cxnChg>
        <pc:cxnChg chg="del mod">
          <ac:chgData name="CLARA DI PIAZZA" userId="bd862384-123f-4ee2-aeda-536dfd36a613" providerId="ADAL" clId="{6CA08A79-03C1-4CC8-8F64-061ABB7FF175}" dt="2022-12-15T17:08:30.592" v="1860" actId="478"/>
          <ac:cxnSpMkLst>
            <pc:docMk/>
            <pc:sldMk cId="3992406723" sldId="526"/>
            <ac:cxnSpMk id="27" creationId="{653F55D4-8AE9-AD4B-B09A-9374067DEE77}"/>
          </ac:cxnSpMkLst>
        </pc:cxnChg>
        <pc:cxnChg chg="del mod">
          <ac:chgData name="CLARA DI PIAZZA" userId="bd862384-123f-4ee2-aeda-536dfd36a613" providerId="ADAL" clId="{6CA08A79-03C1-4CC8-8F64-061ABB7FF175}" dt="2022-12-15T17:08:24.237" v="1858" actId="478"/>
          <ac:cxnSpMkLst>
            <pc:docMk/>
            <pc:sldMk cId="3992406723" sldId="526"/>
            <ac:cxnSpMk id="33" creationId="{58AB6BEA-E9EC-13C3-9A45-00A795EAC1B1}"/>
          </ac:cxnSpMkLst>
        </pc:cxnChg>
        <pc:cxnChg chg="mod">
          <ac:chgData name="CLARA DI PIAZZA" userId="bd862384-123f-4ee2-aeda-536dfd36a613" providerId="ADAL" clId="{6CA08A79-03C1-4CC8-8F64-061ABB7FF175}" dt="2022-12-15T17:23:37.661" v="2067" actId="571"/>
          <ac:cxnSpMkLst>
            <pc:docMk/>
            <pc:sldMk cId="3992406723" sldId="526"/>
            <ac:cxnSpMk id="39" creationId="{1EFD8370-EF67-9F61-3267-CBD121FF3376}"/>
          </ac:cxnSpMkLst>
        </pc:cxnChg>
        <pc:cxnChg chg="mod">
          <ac:chgData name="CLARA DI PIAZZA" userId="bd862384-123f-4ee2-aeda-536dfd36a613" providerId="ADAL" clId="{6CA08A79-03C1-4CC8-8F64-061ABB7FF175}" dt="2022-12-15T17:23:37.661" v="2067" actId="571"/>
          <ac:cxnSpMkLst>
            <pc:docMk/>
            <pc:sldMk cId="3992406723" sldId="526"/>
            <ac:cxnSpMk id="41" creationId="{85CDBDE7-0DF1-5B71-1B54-8D09C215053A}"/>
          </ac:cxnSpMkLst>
        </pc:cxnChg>
        <pc:cxnChg chg="mod">
          <ac:chgData name="CLARA DI PIAZZA" userId="bd862384-123f-4ee2-aeda-536dfd36a613" providerId="ADAL" clId="{6CA08A79-03C1-4CC8-8F64-061ABB7FF175}" dt="2022-12-15T17:23:37.661" v="2067" actId="571"/>
          <ac:cxnSpMkLst>
            <pc:docMk/>
            <pc:sldMk cId="3992406723" sldId="526"/>
            <ac:cxnSpMk id="43" creationId="{2F7E3A24-7B1D-F634-F8DF-A1E0F1EF785A}"/>
          </ac:cxnSpMkLst>
        </pc:cxnChg>
        <pc:cxnChg chg="add mod">
          <ac:chgData name="CLARA DI PIAZZA" userId="bd862384-123f-4ee2-aeda-536dfd36a613" providerId="ADAL" clId="{6CA08A79-03C1-4CC8-8F64-061ABB7FF175}" dt="2022-12-15T17:23:37.661" v="2067" actId="571"/>
          <ac:cxnSpMkLst>
            <pc:docMk/>
            <pc:sldMk cId="3992406723" sldId="526"/>
            <ac:cxnSpMk id="45" creationId="{A6E63308-E4AD-8396-35F7-2EEDF33BA97E}"/>
          </ac:cxnSpMkLst>
        </pc:cxnChg>
        <pc:cxnChg chg="add mod">
          <ac:chgData name="CLARA DI PIAZZA" userId="bd862384-123f-4ee2-aeda-536dfd36a613" providerId="ADAL" clId="{6CA08A79-03C1-4CC8-8F64-061ABB7FF175}" dt="2022-12-15T17:23:37.661" v="2067" actId="571"/>
          <ac:cxnSpMkLst>
            <pc:docMk/>
            <pc:sldMk cId="3992406723" sldId="526"/>
            <ac:cxnSpMk id="50" creationId="{AD771150-EC31-8DBC-869C-819F7D45C15E}"/>
          </ac:cxnSpMkLst>
        </pc:cxnChg>
        <pc:cxnChg chg="add mod">
          <ac:chgData name="CLARA DI PIAZZA" userId="bd862384-123f-4ee2-aeda-536dfd36a613" providerId="ADAL" clId="{6CA08A79-03C1-4CC8-8F64-061ABB7FF175}" dt="2022-12-15T17:23:37.661" v="2067" actId="571"/>
          <ac:cxnSpMkLst>
            <pc:docMk/>
            <pc:sldMk cId="3992406723" sldId="526"/>
            <ac:cxnSpMk id="53" creationId="{E9AE7E00-2791-BCFE-41A7-2A8C7917C475}"/>
          </ac:cxnSpMkLst>
        </pc:cxnChg>
        <pc:cxnChg chg="add mod">
          <ac:chgData name="CLARA DI PIAZZA" userId="bd862384-123f-4ee2-aeda-536dfd36a613" providerId="ADAL" clId="{6CA08A79-03C1-4CC8-8F64-061ABB7FF175}" dt="2022-12-15T17:23:37.661" v="2067" actId="571"/>
          <ac:cxnSpMkLst>
            <pc:docMk/>
            <pc:sldMk cId="3992406723" sldId="526"/>
            <ac:cxnSpMk id="57" creationId="{58E5154A-5B11-0B7B-0DDB-5FD120566D34}"/>
          </ac:cxnSpMkLst>
        </pc:cxnChg>
        <pc:cxnChg chg="add mod">
          <ac:chgData name="CLARA DI PIAZZA" userId="bd862384-123f-4ee2-aeda-536dfd36a613" providerId="ADAL" clId="{6CA08A79-03C1-4CC8-8F64-061ABB7FF175}" dt="2022-12-15T17:25:40.145" v="2097" actId="14100"/>
          <ac:cxnSpMkLst>
            <pc:docMk/>
            <pc:sldMk cId="3992406723" sldId="526"/>
            <ac:cxnSpMk id="59" creationId="{4D0C7DD1-CA65-C20A-437E-249A058CB81F}"/>
          </ac:cxnSpMkLst>
        </pc:cxnChg>
        <pc:cxnChg chg="add mod">
          <ac:chgData name="CLARA DI PIAZZA" userId="bd862384-123f-4ee2-aeda-536dfd36a613" providerId="ADAL" clId="{6CA08A79-03C1-4CC8-8F64-061ABB7FF175}" dt="2022-12-15T17:27:28.575" v="2119" actId="1076"/>
          <ac:cxnSpMkLst>
            <pc:docMk/>
            <pc:sldMk cId="3992406723" sldId="526"/>
            <ac:cxnSpMk id="60" creationId="{A674E526-F12A-EBF6-E170-158A357A5224}"/>
          </ac:cxnSpMkLst>
        </pc:cxnChg>
        <pc:cxnChg chg="add mod">
          <ac:chgData name="CLARA DI PIAZZA" userId="bd862384-123f-4ee2-aeda-536dfd36a613" providerId="ADAL" clId="{6CA08A79-03C1-4CC8-8F64-061ABB7FF175}" dt="2022-12-15T17:23:37.661" v="2067" actId="571"/>
          <ac:cxnSpMkLst>
            <pc:docMk/>
            <pc:sldMk cId="3992406723" sldId="526"/>
            <ac:cxnSpMk id="67" creationId="{F1820210-F5A0-0981-CEE9-063E0286F8B6}"/>
          </ac:cxnSpMkLst>
        </pc:cxnChg>
        <pc:cxnChg chg="add mod">
          <ac:chgData name="CLARA DI PIAZZA" userId="bd862384-123f-4ee2-aeda-536dfd36a613" providerId="ADAL" clId="{6CA08A79-03C1-4CC8-8F64-061ABB7FF175}" dt="2022-12-15T17:24:12.926" v="2072" actId="1076"/>
          <ac:cxnSpMkLst>
            <pc:docMk/>
            <pc:sldMk cId="3992406723" sldId="526"/>
            <ac:cxnSpMk id="71" creationId="{6977E53F-9522-1BE0-0A08-3DA75073C498}"/>
          </ac:cxnSpMkLst>
        </pc:cxnChg>
        <pc:cxnChg chg="add mod">
          <ac:chgData name="CLARA DI PIAZZA" userId="bd862384-123f-4ee2-aeda-536dfd36a613" providerId="ADAL" clId="{6CA08A79-03C1-4CC8-8F64-061ABB7FF175}" dt="2022-12-15T17:24:12.926" v="2072" actId="1076"/>
          <ac:cxnSpMkLst>
            <pc:docMk/>
            <pc:sldMk cId="3992406723" sldId="526"/>
            <ac:cxnSpMk id="76" creationId="{6846BB40-3EF3-C0D6-F99C-DE3A8A36F74A}"/>
          </ac:cxnSpMkLst>
        </pc:cxnChg>
        <pc:cxnChg chg="add mod">
          <ac:chgData name="CLARA DI PIAZZA" userId="bd862384-123f-4ee2-aeda-536dfd36a613" providerId="ADAL" clId="{6CA08A79-03C1-4CC8-8F64-061ABB7FF175}" dt="2022-12-15T17:23:37.661" v="2067" actId="571"/>
          <ac:cxnSpMkLst>
            <pc:docMk/>
            <pc:sldMk cId="3992406723" sldId="526"/>
            <ac:cxnSpMk id="82" creationId="{791C013A-B3BF-C14E-BB5C-76B14A17E3D9}"/>
          </ac:cxnSpMkLst>
        </pc:cxnChg>
        <pc:cxnChg chg="add mod">
          <ac:chgData name="CLARA DI PIAZZA" userId="bd862384-123f-4ee2-aeda-536dfd36a613" providerId="ADAL" clId="{6CA08A79-03C1-4CC8-8F64-061ABB7FF175}" dt="2022-12-15T17:25:57.104" v="2098" actId="164"/>
          <ac:cxnSpMkLst>
            <pc:docMk/>
            <pc:sldMk cId="3992406723" sldId="526"/>
            <ac:cxnSpMk id="87" creationId="{C6EBDF56-02F9-4F2C-02FC-B7DAACB43ABA}"/>
          </ac:cxnSpMkLst>
        </pc:cxnChg>
        <pc:cxnChg chg="add del mod">
          <ac:chgData name="CLARA DI PIAZZA" userId="bd862384-123f-4ee2-aeda-536dfd36a613" providerId="ADAL" clId="{6CA08A79-03C1-4CC8-8F64-061ABB7FF175}" dt="2022-12-15T17:26:09.227" v="2102"/>
          <ac:cxnSpMkLst>
            <pc:docMk/>
            <pc:sldMk cId="3992406723" sldId="526"/>
            <ac:cxnSpMk id="94" creationId="{60A88A33-6D56-334E-B3F2-6898E2D61781}"/>
          </ac:cxnSpMkLst>
        </pc:cxnChg>
        <pc:cxnChg chg="add del mod">
          <ac:chgData name="CLARA DI PIAZZA" userId="bd862384-123f-4ee2-aeda-536dfd36a613" providerId="ADAL" clId="{6CA08A79-03C1-4CC8-8F64-061ABB7FF175}" dt="2022-12-15T17:26:09.227" v="2102"/>
          <ac:cxnSpMkLst>
            <pc:docMk/>
            <pc:sldMk cId="3992406723" sldId="526"/>
            <ac:cxnSpMk id="96" creationId="{B6A28CD3-99A5-35A9-0EF1-B5EC71B4173C}"/>
          </ac:cxnSpMkLst>
        </pc:cxnChg>
        <pc:cxnChg chg="add del mod">
          <ac:chgData name="CLARA DI PIAZZA" userId="bd862384-123f-4ee2-aeda-536dfd36a613" providerId="ADAL" clId="{6CA08A79-03C1-4CC8-8F64-061ABB7FF175}" dt="2022-12-15T17:26:09.227" v="2102"/>
          <ac:cxnSpMkLst>
            <pc:docMk/>
            <pc:sldMk cId="3992406723" sldId="526"/>
            <ac:cxnSpMk id="98" creationId="{30DB67DD-68A1-A67C-BA0A-EFD236BDC444}"/>
          </ac:cxnSpMkLst>
        </pc:cxnChg>
        <pc:cxnChg chg="add mod">
          <ac:chgData name="CLARA DI PIAZZA" userId="bd862384-123f-4ee2-aeda-536dfd36a613" providerId="ADAL" clId="{6CA08A79-03C1-4CC8-8F64-061ABB7FF175}" dt="2022-12-15T17:28:57.232" v="2143" actId="164"/>
          <ac:cxnSpMkLst>
            <pc:docMk/>
            <pc:sldMk cId="3992406723" sldId="526"/>
            <ac:cxnSpMk id="101" creationId="{39695C66-15E1-0C3D-32C3-108DEA998D58}"/>
          </ac:cxnSpMkLst>
        </pc:cxnChg>
        <pc:cxnChg chg="add mod">
          <ac:chgData name="CLARA DI PIAZZA" userId="bd862384-123f-4ee2-aeda-536dfd36a613" providerId="ADAL" clId="{6CA08A79-03C1-4CC8-8F64-061ABB7FF175}" dt="2022-12-15T17:28:57.232" v="2143" actId="164"/>
          <ac:cxnSpMkLst>
            <pc:docMk/>
            <pc:sldMk cId="3992406723" sldId="526"/>
            <ac:cxnSpMk id="103" creationId="{0E1402F3-A77D-3822-9786-E2077B63442A}"/>
          </ac:cxnSpMkLst>
        </pc:cxnChg>
        <pc:cxnChg chg="add mod">
          <ac:chgData name="CLARA DI PIAZZA" userId="bd862384-123f-4ee2-aeda-536dfd36a613" providerId="ADAL" clId="{6CA08A79-03C1-4CC8-8F64-061ABB7FF175}" dt="2022-12-15T17:28:57.232" v="2143" actId="164"/>
          <ac:cxnSpMkLst>
            <pc:docMk/>
            <pc:sldMk cId="3992406723" sldId="526"/>
            <ac:cxnSpMk id="105" creationId="{34104F1A-011D-2923-A4F7-5A27DD85F9FA}"/>
          </ac:cxnSpMkLst>
        </pc:cxnChg>
        <pc:cxnChg chg="add mod">
          <ac:chgData name="CLARA DI PIAZZA" userId="bd862384-123f-4ee2-aeda-536dfd36a613" providerId="ADAL" clId="{6CA08A79-03C1-4CC8-8F64-061ABB7FF175}" dt="2022-12-15T17:28:57.232" v="2143" actId="164"/>
          <ac:cxnSpMkLst>
            <pc:docMk/>
            <pc:sldMk cId="3992406723" sldId="526"/>
            <ac:cxnSpMk id="107" creationId="{FF55A7CF-13A4-C5EE-2720-09A34A441E8C}"/>
          </ac:cxnSpMkLst>
        </pc:cxnChg>
      </pc:sldChg>
      <pc:sldChg chg="addSp delSp modSp add del mod ord">
        <pc:chgData name="CLARA DI PIAZZA" userId="bd862384-123f-4ee2-aeda-536dfd36a613" providerId="ADAL" clId="{6CA08A79-03C1-4CC8-8F64-061ABB7FF175}" dt="2022-12-23T18:44:34.985" v="15342" actId="47"/>
        <pc:sldMkLst>
          <pc:docMk/>
          <pc:sldMk cId="2301536048" sldId="527"/>
        </pc:sldMkLst>
        <pc:spChg chg="mod">
          <ac:chgData name="CLARA DI PIAZZA" userId="bd862384-123f-4ee2-aeda-536dfd36a613" providerId="ADAL" clId="{6CA08A79-03C1-4CC8-8F64-061ABB7FF175}" dt="2022-12-19T12:36:27.472" v="5346" actId="1076"/>
          <ac:spMkLst>
            <pc:docMk/>
            <pc:sldMk cId="2301536048" sldId="527"/>
            <ac:spMk id="2" creationId="{A57B43FE-CEF6-3F73-3D09-404BBDA5A4A4}"/>
          </ac:spMkLst>
        </pc:spChg>
        <pc:spChg chg="add mod">
          <ac:chgData name="CLARA DI PIAZZA" userId="bd862384-123f-4ee2-aeda-536dfd36a613" providerId="ADAL" clId="{6CA08A79-03C1-4CC8-8F64-061ABB7FF175}" dt="2022-12-15T15:49:24.562" v="1016" actId="164"/>
          <ac:spMkLst>
            <pc:docMk/>
            <pc:sldMk cId="2301536048" sldId="527"/>
            <ac:spMk id="3" creationId="{A4A1B3C9-A6A0-507C-57D6-25499DB58265}"/>
          </ac:spMkLst>
        </pc:spChg>
        <pc:spChg chg="mod">
          <ac:chgData name="CLARA DI PIAZZA" userId="bd862384-123f-4ee2-aeda-536dfd36a613" providerId="ADAL" clId="{6CA08A79-03C1-4CC8-8F64-061ABB7FF175}" dt="2022-12-15T15:57:54.634" v="1107" actId="1076"/>
          <ac:spMkLst>
            <pc:docMk/>
            <pc:sldMk cId="2301536048" sldId="527"/>
            <ac:spMk id="4" creationId="{26E62019-280E-4AB8-630D-2B5AC75CB0BE}"/>
          </ac:spMkLst>
        </pc:spChg>
        <pc:spChg chg="add del mod">
          <ac:chgData name="CLARA DI PIAZZA" userId="bd862384-123f-4ee2-aeda-536dfd36a613" providerId="ADAL" clId="{6CA08A79-03C1-4CC8-8F64-061ABB7FF175}" dt="2022-12-15T15:56:58.573" v="1094" actId="478"/>
          <ac:spMkLst>
            <pc:docMk/>
            <pc:sldMk cId="2301536048" sldId="527"/>
            <ac:spMk id="6" creationId="{BA02D209-E3B4-10C2-5970-73B6864D445E}"/>
          </ac:spMkLst>
        </pc:spChg>
        <pc:spChg chg="add mod">
          <ac:chgData name="CLARA DI PIAZZA" userId="bd862384-123f-4ee2-aeda-536dfd36a613" providerId="ADAL" clId="{6CA08A79-03C1-4CC8-8F64-061ABB7FF175}" dt="2022-12-15T17:42:27.049" v="2235" actId="555"/>
          <ac:spMkLst>
            <pc:docMk/>
            <pc:sldMk cId="2301536048" sldId="527"/>
            <ac:spMk id="7" creationId="{71341A9B-BF93-DE9E-2ED4-3F0625560283}"/>
          </ac:spMkLst>
        </pc:spChg>
        <pc:spChg chg="add mod">
          <ac:chgData name="CLARA DI PIAZZA" userId="bd862384-123f-4ee2-aeda-536dfd36a613" providerId="ADAL" clId="{6CA08A79-03C1-4CC8-8F64-061ABB7FF175}" dt="2022-12-15T17:42:27.049" v="2235" actId="555"/>
          <ac:spMkLst>
            <pc:docMk/>
            <pc:sldMk cId="2301536048" sldId="527"/>
            <ac:spMk id="9" creationId="{F151CFF7-2E94-13F3-358C-AF361E08F120}"/>
          </ac:spMkLst>
        </pc:spChg>
        <pc:spChg chg="add del mod">
          <ac:chgData name="CLARA DI PIAZZA" userId="bd862384-123f-4ee2-aeda-536dfd36a613" providerId="ADAL" clId="{6CA08A79-03C1-4CC8-8F64-061ABB7FF175}" dt="2022-12-15T15:52:58.960" v="1051" actId="478"/>
          <ac:spMkLst>
            <pc:docMk/>
            <pc:sldMk cId="2301536048" sldId="527"/>
            <ac:spMk id="11" creationId="{D2891038-0AB8-E384-20A1-E1FF680E9FD0}"/>
          </ac:spMkLst>
        </pc:spChg>
        <pc:spChg chg="add del mod">
          <ac:chgData name="CLARA DI PIAZZA" userId="bd862384-123f-4ee2-aeda-536dfd36a613" providerId="ADAL" clId="{6CA08A79-03C1-4CC8-8F64-061ABB7FF175}" dt="2022-12-15T15:49:05.909" v="1014" actId="478"/>
          <ac:spMkLst>
            <pc:docMk/>
            <pc:sldMk cId="2301536048" sldId="527"/>
            <ac:spMk id="12" creationId="{BDA0D52F-F83F-9861-4421-DC97A27C1FAB}"/>
          </ac:spMkLst>
        </pc:spChg>
        <pc:spChg chg="add del mod">
          <ac:chgData name="CLARA DI PIAZZA" userId="bd862384-123f-4ee2-aeda-536dfd36a613" providerId="ADAL" clId="{6CA08A79-03C1-4CC8-8F64-061ABB7FF175}" dt="2022-12-15T15:56:45.493" v="1090" actId="478"/>
          <ac:spMkLst>
            <pc:docMk/>
            <pc:sldMk cId="2301536048" sldId="527"/>
            <ac:spMk id="17" creationId="{12D4DD2C-8B91-0288-3438-E43B0932B19E}"/>
          </ac:spMkLst>
        </pc:spChg>
        <pc:spChg chg="add mod">
          <ac:chgData name="CLARA DI PIAZZA" userId="bd862384-123f-4ee2-aeda-536dfd36a613" providerId="ADAL" clId="{6CA08A79-03C1-4CC8-8F64-061ABB7FF175}" dt="2022-12-15T17:42:39.694" v="2239" actId="555"/>
          <ac:spMkLst>
            <pc:docMk/>
            <pc:sldMk cId="2301536048" sldId="527"/>
            <ac:spMk id="18" creationId="{85652174-8650-703C-FE7C-535E7E31B64E}"/>
          </ac:spMkLst>
        </pc:spChg>
        <pc:spChg chg="add mod">
          <ac:chgData name="CLARA DI PIAZZA" userId="bd862384-123f-4ee2-aeda-536dfd36a613" providerId="ADAL" clId="{6CA08A79-03C1-4CC8-8F64-061ABB7FF175}" dt="2022-12-15T17:42:47.942" v="2241" actId="554"/>
          <ac:spMkLst>
            <pc:docMk/>
            <pc:sldMk cId="2301536048" sldId="527"/>
            <ac:spMk id="19" creationId="{D02834D0-885E-A03D-9E39-7499357A27F0}"/>
          </ac:spMkLst>
        </pc:spChg>
        <pc:spChg chg="add mod">
          <ac:chgData name="CLARA DI PIAZZA" userId="bd862384-123f-4ee2-aeda-536dfd36a613" providerId="ADAL" clId="{6CA08A79-03C1-4CC8-8F64-061ABB7FF175}" dt="2022-12-15T17:42:47.942" v="2241" actId="554"/>
          <ac:spMkLst>
            <pc:docMk/>
            <pc:sldMk cId="2301536048" sldId="527"/>
            <ac:spMk id="20" creationId="{4B958C0C-0DE0-9C22-A727-7BEDFEEF57E0}"/>
          </ac:spMkLst>
        </pc:spChg>
        <pc:spChg chg="add mod">
          <ac:chgData name="CLARA DI PIAZZA" userId="bd862384-123f-4ee2-aeda-536dfd36a613" providerId="ADAL" clId="{6CA08A79-03C1-4CC8-8F64-061ABB7FF175}" dt="2022-12-15T15:57:44.384" v="1102" actId="164"/>
          <ac:spMkLst>
            <pc:docMk/>
            <pc:sldMk cId="2301536048" sldId="527"/>
            <ac:spMk id="22" creationId="{C2415DA7-B9F4-8F01-63F2-315CCA19A3AD}"/>
          </ac:spMkLst>
        </pc:spChg>
        <pc:spChg chg="add mod">
          <ac:chgData name="CLARA DI PIAZZA" userId="bd862384-123f-4ee2-aeda-536dfd36a613" providerId="ADAL" clId="{6CA08A79-03C1-4CC8-8F64-061ABB7FF175}" dt="2022-12-15T15:57:37.351" v="1099" actId="164"/>
          <ac:spMkLst>
            <pc:docMk/>
            <pc:sldMk cId="2301536048" sldId="527"/>
            <ac:spMk id="23" creationId="{F259D789-7F79-4871-2A07-3CE97135B604}"/>
          </ac:spMkLst>
        </pc:spChg>
        <pc:spChg chg="add del mod">
          <ac:chgData name="CLARA DI PIAZZA" userId="bd862384-123f-4ee2-aeda-536dfd36a613" providerId="ADAL" clId="{6CA08A79-03C1-4CC8-8F64-061ABB7FF175}" dt="2022-12-15T15:56:32.972" v="1086" actId="478"/>
          <ac:spMkLst>
            <pc:docMk/>
            <pc:sldMk cId="2301536048" sldId="527"/>
            <ac:spMk id="24" creationId="{313768A9-9EA2-4289-1948-A142FA423CEC}"/>
          </ac:spMkLst>
        </pc:spChg>
        <pc:spChg chg="add mod">
          <ac:chgData name="CLARA DI PIAZZA" userId="bd862384-123f-4ee2-aeda-536dfd36a613" providerId="ADAL" clId="{6CA08A79-03C1-4CC8-8F64-061ABB7FF175}" dt="2022-12-15T15:57:37.351" v="1099" actId="164"/>
          <ac:spMkLst>
            <pc:docMk/>
            <pc:sldMk cId="2301536048" sldId="527"/>
            <ac:spMk id="25" creationId="{7BD20FD0-37B7-2FA3-3B68-7BEDE31719E2}"/>
          </ac:spMkLst>
        </pc:spChg>
        <pc:spChg chg="add mod">
          <ac:chgData name="CLARA DI PIAZZA" userId="bd862384-123f-4ee2-aeda-536dfd36a613" providerId="ADAL" clId="{6CA08A79-03C1-4CC8-8F64-061ABB7FF175}" dt="2022-12-15T15:57:51.910" v="1105" actId="164"/>
          <ac:spMkLst>
            <pc:docMk/>
            <pc:sldMk cId="2301536048" sldId="527"/>
            <ac:spMk id="26" creationId="{5C9695D2-91AB-DEB6-39F3-DCA2D4B2EF3D}"/>
          </ac:spMkLst>
        </pc:spChg>
        <pc:spChg chg="mod">
          <ac:chgData name="CLARA DI PIAZZA" userId="bd862384-123f-4ee2-aeda-536dfd36a613" providerId="ADAL" clId="{6CA08A79-03C1-4CC8-8F64-061ABB7FF175}" dt="2022-12-15T15:47:55.331" v="995" actId="1076"/>
          <ac:spMkLst>
            <pc:docMk/>
            <pc:sldMk cId="2301536048" sldId="527"/>
            <ac:spMk id="66" creationId="{F8BB10C5-5286-75FD-0621-4C6BA2DABE9A}"/>
          </ac:spMkLst>
        </pc:spChg>
        <pc:spChg chg="mod">
          <ac:chgData name="CLARA DI PIAZZA" userId="bd862384-123f-4ee2-aeda-536dfd36a613" providerId="ADAL" clId="{6CA08A79-03C1-4CC8-8F64-061ABB7FF175}" dt="2022-12-15T17:42:05.893" v="2229" actId="554"/>
          <ac:spMkLst>
            <pc:docMk/>
            <pc:sldMk cId="2301536048" sldId="527"/>
            <ac:spMk id="73" creationId="{8083DD68-0879-D8B1-243E-495849B47BC2}"/>
          </ac:spMkLst>
        </pc:spChg>
        <pc:spChg chg="mod">
          <ac:chgData name="CLARA DI PIAZZA" userId="bd862384-123f-4ee2-aeda-536dfd36a613" providerId="ADAL" clId="{6CA08A79-03C1-4CC8-8F64-061ABB7FF175}" dt="2022-12-15T17:42:43.797" v="2240" actId="554"/>
          <ac:spMkLst>
            <pc:docMk/>
            <pc:sldMk cId="2301536048" sldId="527"/>
            <ac:spMk id="74" creationId="{786DA055-AE71-911E-0950-1AD7C8ACD363}"/>
          </ac:spMkLst>
        </pc:spChg>
        <pc:spChg chg="mod">
          <ac:chgData name="CLARA DI PIAZZA" userId="bd862384-123f-4ee2-aeda-536dfd36a613" providerId="ADAL" clId="{6CA08A79-03C1-4CC8-8F64-061ABB7FF175}" dt="2022-12-15T17:42:43.797" v="2240" actId="554"/>
          <ac:spMkLst>
            <pc:docMk/>
            <pc:sldMk cId="2301536048" sldId="527"/>
            <ac:spMk id="77" creationId="{7B5A5CAB-8AB9-AD18-76CA-61D349C2AC59}"/>
          </ac:spMkLst>
        </pc:spChg>
        <pc:spChg chg="del">
          <ac:chgData name="CLARA DI PIAZZA" userId="bd862384-123f-4ee2-aeda-536dfd36a613" providerId="ADAL" clId="{6CA08A79-03C1-4CC8-8F64-061ABB7FF175}" dt="2022-12-15T15:53:38.546" v="1060" actId="478"/>
          <ac:spMkLst>
            <pc:docMk/>
            <pc:sldMk cId="2301536048" sldId="527"/>
            <ac:spMk id="78" creationId="{1E718673-D5AB-5FC7-051A-CB8C39807008}"/>
          </ac:spMkLst>
        </pc:spChg>
        <pc:spChg chg="del">
          <ac:chgData name="CLARA DI PIAZZA" userId="bd862384-123f-4ee2-aeda-536dfd36a613" providerId="ADAL" clId="{6CA08A79-03C1-4CC8-8F64-061ABB7FF175}" dt="2022-12-15T15:47:32.600" v="991" actId="21"/>
          <ac:spMkLst>
            <pc:docMk/>
            <pc:sldMk cId="2301536048" sldId="527"/>
            <ac:spMk id="79" creationId="{8FD34AED-06F2-B52E-6E9C-822F0383F2D4}"/>
          </ac:spMkLst>
        </pc:spChg>
        <pc:spChg chg="del">
          <ac:chgData name="CLARA DI PIAZZA" userId="bd862384-123f-4ee2-aeda-536dfd36a613" providerId="ADAL" clId="{6CA08A79-03C1-4CC8-8F64-061ABB7FF175}" dt="2022-12-15T15:47:32.600" v="991" actId="21"/>
          <ac:spMkLst>
            <pc:docMk/>
            <pc:sldMk cId="2301536048" sldId="527"/>
            <ac:spMk id="80" creationId="{071CEBFB-ED13-51A5-8402-7D07700B064D}"/>
          </ac:spMkLst>
        </pc:spChg>
        <pc:spChg chg="del">
          <ac:chgData name="CLARA DI PIAZZA" userId="bd862384-123f-4ee2-aeda-536dfd36a613" providerId="ADAL" clId="{6CA08A79-03C1-4CC8-8F64-061ABB7FF175}" dt="2022-12-15T15:47:32.600" v="991" actId="21"/>
          <ac:spMkLst>
            <pc:docMk/>
            <pc:sldMk cId="2301536048" sldId="527"/>
            <ac:spMk id="85" creationId="{4C8C7CAA-0691-0D82-0655-459FE736AF62}"/>
          </ac:spMkLst>
        </pc:spChg>
        <pc:spChg chg="mod">
          <ac:chgData name="CLARA DI PIAZZA" userId="bd862384-123f-4ee2-aeda-536dfd36a613" providerId="ADAL" clId="{6CA08A79-03C1-4CC8-8F64-061ABB7FF175}" dt="2022-12-15T17:42:05.893" v="2229" actId="554"/>
          <ac:spMkLst>
            <pc:docMk/>
            <pc:sldMk cId="2301536048" sldId="527"/>
            <ac:spMk id="87" creationId="{E4CBB182-CC9A-0DBA-7B77-A33DC2EA9AED}"/>
          </ac:spMkLst>
        </pc:spChg>
        <pc:spChg chg="mod">
          <ac:chgData name="CLARA DI PIAZZA" userId="bd862384-123f-4ee2-aeda-536dfd36a613" providerId="ADAL" clId="{6CA08A79-03C1-4CC8-8F64-061ABB7FF175}" dt="2022-12-15T17:42:11.263" v="2230" actId="1076"/>
          <ac:spMkLst>
            <pc:docMk/>
            <pc:sldMk cId="2301536048" sldId="527"/>
            <ac:spMk id="88" creationId="{9BB02BFB-E90F-DB41-1316-4EF8DA0F8750}"/>
          </ac:spMkLst>
        </pc:spChg>
        <pc:spChg chg="mod">
          <ac:chgData name="CLARA DI PIAZZA" userId="bd862384-123f-4ee2-aeda-536dfd36a613" providerId="ADAL" clId="{6CA08A79-03C1-4CC8-8F64-061ABB7FF175}" dt="2022-12-15T15:47:55.331" v="995" actId="1076"/>
          <ac:spMkLst>
            <pc:docMk/>
            <pc:sldMk cId="2301536048" sldId="527"/>
            <ac:spMk id="96" creationId="{DBF75D3C-7EE7-5CD1-3652-BDD8C02CFF5D}"/>
          </ac:spMkLst>
        </pc:spChg>
        <pc:spChg chg="del">
          <ac:chgData name="CLARA DI PIAZZA" userId="bd862384-123f-4ee2-aeda-536dfd36a613" providerId="ADAL" clId="{6CA08A79-03C1-4CC8-8F64-061ABB7FF175}" dt="2022-12-15T15:47:32.600" v="991" actId="21"/>
          <ac:spMkLst>
            <pc:docMk/>
            <pc:sldMk cId="2301536048" sldId="527"/>
            <ac:spMk id="97" creationId="{2203FCC9-9C5D-FB85-8709-57A5A136E61B}"/>
          </ac:spMkLst>
        </pc:spChg>
        <pc:spChg chg="del">
          <ac:chgData name="CLARA DI PIAZZA" userId="bd862384-123f-4ee2-aeda-536dfd36a613" providerId="ADAL" clId="{6CA08A79-03C1-4CC8-8F64-061ABB7FF175}" dt="2022-12-15T15:52:42.373" v="1048" actId="478"/>
          <ac:spMkLst>
            <pc:docMk/>
            <pc:sldMk cId="2301536048" sldId="527"/>
            <ac:spMk id="100" creationId="{C3754F4D-B9C6-06C9-F07C-EC6F20DACB74}"/>
          </ac:spMkLst>
        </pc:spChg>
        <pc:spChg chg="del">
          <ac:chgData name="CLARA DI PIAZZA" userId="bd862384-123f-4ee2-aeda-536dfd36a613" providerId="ADAL" clId="{6CA08A79-03C1-4CC8-8F64-061ABB7FF175}" dt="2022-12-15T15:52:42.373" v="1048" actId="478"/>
          <ac:spMkLst>
            <pc:docMk/>
            <pc:sldMk cId="2301536048" sldId="527"/>
            <ac:spMk id="102" creationId="{35E0B40E-99A5-74A2-5892-AEC3873C834D}"/>
          </ac:spMkLst>
        </pc:spChg>
        <pc:spChg chg="mod">
          <ac:chgData name="CLARA DI PIAZZA" userId="bd862384-123f-4ee2-aeda-536dfd36a613" providerId="ADAL" clId="{6CA08A79-03C1-4CC8-8F64-061ABB7FF175}" dt="2022-12-15T15:47:55.331" v="995" actId="1076"/>
          <ac:spMkLst>
            <pc:docMk/>
            <pc:sldMk cId="2301536048" sldId="527"/>
            <ac:spMk id="105" creationId="{3FE64658-D09B-F926-C8B0-93B37BF6A8BF}"/>
          </ac:spMkLst>
        </pc:spChg>
        <pc:spChg chg="mod">
          <ac:chgData name="CLARA DI PIAZZA" userId="bd862384-123f-4ee2-aeda-536dfd36a613" providerId="ADAL" clId="{6CA08A79-03C1-4CC8-8F64-061ABB7FF175}" dt="2022-12-15T15:48:52.066" v="1010" actId="1076"/>
          <ac:spMkLst>
            <pc:docMk/>
            <pc:sldMk cId="2301536048" sldId="527"/>
            <ac:spMk id="106" creationId="{9CDCC76C-9D54-5F3A-8BD8-E732196A4039}"/>
          </ac:spMkLst>
        </pc:spChg>
        <pc:spChg chg="mod">
          <ac:chgData name="CLARA DI PIAZZA" userId="bd862384-123f-4ee2-aeda-536dfd36a613" providerId="ADAL" clId="{6CA08A79-03C1-4CC8-8F64-061ABB7FF175}" dt="2022-12-15T15:50:22.756" v="1024" actId="1076"/>
          <ac:spMkLst>
            <pc:docMk/>
            <pc:sldMk cId="2301536048" sldId="527"/>
            <ac:spMk id="108" creationId="{95AC3439-7F66-AE67-F7F7-13FE15A20971}"/>
          </ac:spMkLst>
        </pc:spChg>
        <pc:spChg chg="del">
          <ac:chgData name="CLARA DI PIAZZA" userId="bd862384-123f-4ee2-aeda-536dfd36a613" providerId="ADAL" clId="{6CA08A79-03C1-4CC8-8F64-061ABB7FF175}" dt="2022-12-15T15:52:51.826" v="1050" actId="478"/>
          <ac:spMkLst>
            <pc:docMk/>
            <pc:sldMk cId="2301536048" sldId="527"/>
            <ac:spMk id="109" creationId="{5AC78B6E-AABF-577C-5FE4-F0C2323044F0}"/>
          </ac:spMkLst>
        </pc:spChg>
        <pc:spChg chg="del">
          <ac:chgData name="CLARA DI PIAZZA" userId="bd862384-123f-4ee2-aeda-536dfd36a613" providerId="ADAL" clId="{6CA08A79-03C1-4CC8-8F64-061ABB7FF175}" dt="2022-12-15T15:53:02.852" v="1052" actId="478"/>
          <ac:spMkLst>
            <pc:docMk/>
            <pc:sldMk cId="2301536048" sldId="527"/>
            <ac:spMk id="111" creationId="{4516E01C-95A2-59A3-8B82-66CC0AEB0502}"/>
          </ac:spMkLst>
        </pc:spChg>
        <pc:spChg chg="del">
          <ac:chgData name="CLARA DI PIAZZA" userId="bd862384-123f-4ee2-aeda-536dfd36a613" providerId="ADAL" clId="{6CA08A79-03C1-4CC8-8F64-061ABB7FF175}" dt="2022-12-15T15:52:48.765" v="1049" actId="478"/>
          <ac:spMkLst>
            <pc:docMk/>
            <pc:sldMk cId="2301536048" sldId="527"/>
            <ac:spMk id="113" creationId="{A94C600A-088E-DB54-D5D2-51FBA2E7A392}"/>
          </ac:spMkLst>
        </pc:spChg>
        <pc:spChg chg="mod">
          <ac:chgData name="CLARA DI PIAZZA" userId="bd862384-123f-4ee2-aeda-536dfd36a613" providerId="ADAL" clId="{6CA08A79-03C1-4CC8-8F64-061ABB7FF175}" dt="2022-12-15T17:33:07.213" v="2167" actId="1076"/>
          <ac:spMkLst>
            <pc:docMk/>
            <pc:sldMk cId="2301536048" sldId="527"/>
            <ac:spMk id="115" creationId="{E711DF55-74BF-BD8D-5721-AB3B2E49F070}"/>
          </ac:spMkLst>
        </pc:spChg>
        <pc:spChg chg="del">
          <ac:chgData name="CLARA DI PIAZZA" userId="bd862384-123f-4ee2-aeda-536dfd36a613" providerId="ADAL" clId="{6CA08A79-03C1-4CC8-8F64-061ABB7FF175}" dt="2022-12-15T15:53:06.615" v="1053" actId="478"/>
          <ac:spMkLst>
            <pc:docMk/>
            <pc:sldMk cId="2301536048" sldId="527"/>
            <ac:spMk id="116" creationId="{AB04A3C9-31C3-1B3A-AD6B-5D55C34A7A33}"/>
          </ac:spMkLst>
        </pc:spChg>
        <pc:spChg chg="del">
          <ac:chgData name="CLARA DI PIAZZA" userId="bd862384-123f-4ee2-aeda-536dfd36a613" providerId="ADAL" clId="{6CA08A79-03C1-4CC8-8F64-061ABB7FF175}" dt="2022-12-15T15:53:38.546" v="1060" actId="478"/>
          <ac:spMkLst>
            <pc:docMk/>
            <pc:sldMk cId="2301536048" sldId="527"/>
            <ac:spMk id="120" creationId="{5A2FFCE0-91A5-7E38-D30C-8D8741B932D1}"/>
          </ac:spMkLst>
        </pc:spChg>
        <pc:spChg chg="mod">
          <ac:chgData name="CLARA DI PIAZZA" userId="bd862384-123f-4ee2-aeda-536dfd36a613" providerId="ADAL" clId="{6CA08A79-03C1-4CC8-8F64-061ABB7FF175}" dt="2022-12-15T15:50:22.756" v="1024" actId="1076"/>
          <ac:spMkLst>
            <pc:docMk/>
            <pc:sldMk cId="2301536048" sldId="527"/>
            <ac:spMk id="121" creationId="{2C2B86DF-34B8-ABDB-E585-1D57B7A117A2}"/>
          </ac:spMkLst>
        </pc:spChg>
        <pc:spChg chg="mod">
          <ac:chgData name="CLARA DI PIAZZA" userId="bd862384-123f-4ee2-aeda-536dfd36a613" providerId="ADAL" clId="{6CA08A79-03C1-4CC8-8F64-061ABB7FF175}" dt="2022-12-15T15:50:29.367" v="1025" actId="1076"/>
          <ac:spMkLst>
            <pc:docMk/>
            <pc:sldMk cId="2301536048" sldId="527"/>
            <ac:spMk id="124" creationId="{4C5FF09B-278A-C006-3283-2690AD35938A}"/>
          </ac:spMkLst>
        </pc:spChg>
        <pc:spChg chg="mod">
          <ac:chgData name="CLARA DI PIAZZA" userId="bd862384-123f-4ee2-aeda-536dfd36a613" providerId="ADAL" clId="{6CA08A79-03C1-4CC8-8F64-061ABB7FF175}" dt="2022-12-15T15:50:17.979" v="1023" actId="1076"/>
          <ac:spMkLst>
            <pc:docMk/>
            <pc:sldMk cId="2301536048" sldId="527"/>
            <ac:spMk id="126" creationId="{CEB71A3A-C821-FC1F-C249-70CD1161B952}"/>
          </ac:spMkLst>
        </pc:spChg>
        <pc:spChg chg="mod">
          <ac:chgData name="CLARA DI PIAZZA" userId="bd862384-123f-4ee2-aeda-536dfd36a613" providerId="ADAL" clId="{6CA08A79-03C1-4CC8-8F64-061ABB7FF175}" dt="2022-12-15T15:50:17.979" v="1023" actId="1076"/>
          <ac:spMkLst>
            <pc:docMk/>
            <pc:sldMk cId="2301536048" sldId="527"/>
            <ac:spMk id="128" creationId="{42132674-A7A2-0FDD-8442-09C627F56811}"/>
          </ac:spMkLst>
        </pc:spChg>
        <pc:spChg chg="del mod">
          <ac:chgData name="CLARA DI PIAZZA" userId="bd862384-123f-4ee2-aeda-536dfd36a613" providerId="ADAL" clId="{6CA08A79-03C1-4CC8-8F64-061ABB7FF175}" dt="2022-12-15T15:51:25.851" v="1033" actId="478"/>
          <ac:spMkLst>
            <pc:docMk/>
            <pc:sldMk cId="2301536048" sldId="527"/>
            <ac:spMk id="129" creationId="{2F0641A8-7E7E-DC13-8E07-4B11C8F55BEC}"/>
          </ac:spMkLst>
        </pc:spChg>
        <pc:spChg chg="mod">
          <ac:chgData name="CLARA DI PIAZZA" userId="bd862384-123f-4ee2-aeda-536dfd36a613" providerId="ADAL" clId="{6CA08A79-03C1-4CC8-8F64-061ABB7FF175}" dt="2022-12-15T17:42:39.694" v="2239" actId="555"/>
          <ac:spMkLst>
            <pc:docMk/>
            <pc:sldMk cId="2301536048" sldId="527"/>
            <ac:spMk id="130" creationId="{FA6E11DB-937D-E263-D709-8E948EA4BC6B}"/>
          </ac:spMkLst>
        </pc:spChg>
        <pc:spChg chg="del">
          <ac:chgData name="CLARA DI PIAZZA" userId="bd862384-123f-4ee2-aeda-536dfd36a613" providerId="ADAL" clId="{6CA08A79-03C1-4CC8-8F64-061ABB7FF175}" dt="2022-12-15T15:47:32.600" v="991" actId="21"/>
          <ac:spMkLst>
            <pc:docMk/>
            <pc:sldMk cId="2301536048" sldId="527"/>
            <ac:spMk id="133" creationId="{CC62B9B9-F422-7896-BA2D-721D75EA92D8}"/>
          </ac:spMkLst>
        </pc:spChg>
        <pc:spChg chg="mod">
          <ac:chgData name="CLARA DI PIAZZA" userId="bd862384-123f-4ee2-aeda-536dfd36a613" providerId="ADAL" clId="{6CA08A79-03C1-4CC8-8F64-061ABB7FF175}" dt="2022-12-15T15:56:23.471" v="1083" actId="1076"/>
          <ac:spMkLst>
            <pc:docMk/>
            <pc:sldMk cId="2301536048" sldId="527"/>
            <ac:spMk id="136" creationId="{815709DC-00A3-6D07-9B04-7C92BADA3E76}"/>
          </ac:spMkLst>
        </pc:spChg>
        <pc:spChg chg="mod">
          <ac:chgData name="CLARA DI PIAZZA" userId="bd862384-123f-4ee2-aeda-536dfd36a613" providerId="ADAL" clId="{6CA08A79-03C1-4CC8-8F64-061ABB7FF175}" dt="2022-12-15T15:53:50.638" v="1061" actId="1076"/>
          <ac:spMkLst>
            <pc:docMk/>
            <pc:sldMk cId="2301536048" sldId="527"/>
            <ac:spMk id="138" creationId="{70262979-42A0-0D69-D662-ED6F20757A85}"/>
          </ac:spMkLst>
        </pc:spChg>
        <pc:spChg chg="mod">
          <ac:chgData name="CLARA DI PIAZZA" userId="bd862384-123f-4ee2-aeda-536dfd36a613" providerId="ADAL" clId="{6CA08A79-03C1-4CC8-8F64-061ABB7FF175}" dt="2022-12-15T15:55:33.157" v="1076" actId="1076"/>
          <ac:spMkLst>
            <pc:docMk/>
            <pc:sldMk cId="2301536048" sldId="527"/>
            <ac:spMk id="139" creationId="{106C8033-6D1B-0200-E4BC-0CE689E22735}"/>
          </ac:spMkLst>
        </pc:spChg>
        <pc:spChg chg="mod">
          <ac:chgData name="CLARA DI PIAZZA" userId="bd862384-123f-4ee2-aeda-536dfd36a613" providerId="ADAL" clId="{6CA08A79-03C1-4CC8-8F64-061ABB7FF175}" dt="2022-12-17T10:56:00.244" v="2303" actId="207"/>
          <ac:spMkLst>
            <pc:docMk/>
            <pc:sldMk cId="2301536048" sldId="527"/>
            <ac:spMk id="141" creationId="{84179FD9-D58D-3D2D-1F2F-4420F2784014}"/>
          </ac:spMkLst>
        </pc:spChg>
        <pc:spChg chg="mod">
          <ac:chgData name="CLARA DI PIAZZA" userId="bd862384-123f-4ee2-aeda-536dfd36a613" providerId="ADAL" clId="{6CA08A79-03C1-4CC8-8F64-061ABB7FF175}" dt="2022-12-15T17:42:52.140" v="2242" actId="555"/>
          <ac:spMkLst>
            <pc:docMk/>
            <pc:sldMk cId="2301536048" sldId="527"/>
            <ac:spMk id="142" creationId="{D3C54398-DF5E-82C6-57B3-A5BE146BBB4E}"/>
          </ac:spMkLst>
        </pc:spChg>
        <pc:spChg chg="mod">
          <ac:chgData name="CLARA DI PIAZZA" userId="bd862384-123f-4ee2-aeda-536dfd36a613" providerId="ADAL" clId="{6CA08A79-03C1-4CC8-8F64-061ABB7FF175}" dt="2022-12-15T17:42:52.140" v="2242" actId="555"/>
          <ac:spMkLst>
            <pc:docMk/>
            <pc:sldMk cId="2301536048" sldId="527"/>
            <ac:spMk id="143" creationId="{20071D72-4F07-ED3B-9B36-40B8376245A0}"/>
          </ac:spMkLst>
        </pc:spChg>
        <pc:spChg chg="del">
          <ac:chgData name="CLARA DI PIAZZA" userId="bd862384-123f-4ee2-aeda-536dfd36a613" providerId="ADAL" clId="{6CA08A79-03C1-4CC8-8F64-061ABB7FF175}" dt="2022-12-15T15:56:27.864" v="1084" actId="478"/>
          <ac:spMkLst>
            <pc:docMk/>
            <pc:sldMk cId="2301536048" sldId="527"/>
            <ac:spMk id="146" creationId="{25F5DB3A-715C-A6E8-0121-D368571FC254}"/>
          </ac:spMkLst>
        </pc:spChg>
        <pc:spChg chg="del">
          <ac:chgData name="CLARA DI PIAZZA" userId="bd862384-123f-4ee2-aeda-536dfd36a613" providerId="ADAL" clId="{6CA08A79-03C1-4CC8-8F64-061ABB7FF175}" dt="2022-12-15T15:47:32.600" v="991" actId="21"/>
          <ac:spMkLst>
            <pc:docMk/>
            <pc:sldMk cId="2301536048" sldId="527"/>
            <ac:spMk id="149" creationId="{90028234-A8DC-0FFC-A468-B7C13BFE909E}"/>
          </ac:spMkLst>
        </pc:spChg>
        <pc:spChg chg="del mod">
          <ac:chgData name="CLARA DI PIAZZA" userId="bd862384-123f-4ee2-aeda-536dfd36a613" providerId="ADAL" clId="{6CA08A79-03C1-4CC8-8F64-061ABB7FF175}" dt="2022-12-15T15:52:13.672" v="1041" actId="478"/>
          <ac:spMkLst>
            <pc:docMk/>
            <pc:sldMk cId="2301536048" sldId="527"/>
            <ac:spMk id="150" creationId="{8BED2C6B-104F-CC41-DBC3-34273247AD16}"/>
          </ac:spMkLst>
        </pc:spChg>
        <pc:spChg chg="mod">
          <ac:chgData name="CLARA DI PIAZZA" userId="bd862384-123f-4ee2-aeda-536dfd36a613" providerId="ADAL" clId="{6CA08A79-03C1-4CC8-8F64-061ABB7FF175}" dt="2022-12-15T17:33:14.189" v="2169" actId="1076"/>
          <ac:spMkLst>
            <pc:docMk/>
            <pc:sldMk cId="2301536048" sldId="527"/>
            <ac:spMk id="151" creationId="{4D721205-3958-DFED-71EF-971FA8CB28F1}"/>
          </ac:spMkLst>
        </pc:spChg>
        <pc:grpChg chg="add mod">
          <ac:chgData name="CLARA DI PIAZZA" userId="bd862384-123f-4ee2-aeda-536dfd36a613" providerId="ADAL" clId="{6CA08A79-03C1-4CC8-8F64-061ABB7FF175}" dt="2022-12-15T15:49:40.988" v="1019" actId="164"/>
          <ac:grpSpMkLst>
            <pc:docMk/>
            <pc:sldMk cId="2301536048" sldId="527"/>
            <ac:grpSpMk id="14" creationId="{7D413202-0E4E-2BFD-0CE0-A7B0841A5983}"/>
          </ac:grpSpMkLst>
        </pc:grpChg>
        <pc:grpChg chg="add mod">
          <ac:chgData name="CLARA DI PIAZZA" userId="bd862384-123f-4ee2-aeda-536dfd36a613" providerId="ADAL" clId="{6CA08A79-03C1-4CC8-8F64-061ABB7FF175}" dt="2022-12-15T15:53:29.013" v="1059" actId="164"/>
          <ac:grpSpMkLst>
            <pc:docMk/>
            <pc:sldMk cId="2301536048" sldId="527"/>
            <ac:grpSpMk id="15" creationId="{1E30E080-0B3C-6B13-C374-FEB9857B71D8}"/>
          </ac:grpSpMkLst>
        </pc:grpChg>
        <pc:grpChg chg="add mod">
          <ac:chgData name="CLARA DI PIAZZA" userId="bd862384-123f-4ee2-aeda-536dfd36a613" providerId="ADAL" clId="{6CA08A79-03C1-4CC8-8F64-061ABB7FF175}" dt="2022-12-15T15:57:37.351" v="1099" actId="164"/>
          <ac:grpSpMkLst>
            <pc:docMk/>
            <pc:sldMk cId="2301536048" sldId="527"/>
            <ac:grpSpMk id="21" creationId="{1DCFA595-F93A-3DB8-A8ED-0BC95CD274C2}"/>
          </ac:grpSpMkLst>
        </pc:grpChg>
        <pc:grpChg chg="add mod">
          <ac:chgData name="CLARA DI PIAZZA" userId="bd862384-123f-4ee2-aeda-536dfd36a613" providerId="ADAL" clId="{6CA08A79-03C1-4CC8-8F64-061ABB7FF175}" dt="2022-12-15T15:57:44.384" v="1102" actId="164"/>
          <ac:grpSpMkLst>
            <pc:docMk/>
            <pc:sldMk cId="2301536048" sldId="527"/>
            <ac:grpSpMk id="27" creationId="{A84CEA5A-FD25-0968-1E64-3D924BBCAB20}"/>
          </ac:grpSpMkLst>
        </pc:grpChg>
        <pc:grpChg chg="add mod">
          <ac:chgData name="CLARA DI PIAZZA" userId="bd862384-123f-4ee2-aeda-536dfd36a613" providerId="ADAL" clId="{6CA08A79-03C1-4CC8-8F64-061ABB7FF175}" dt="2022-12-15T15:57:51.910" v="1105" actId="164"/>
          <ac:grpSpMkLst>
            <pc:docMk/>
            <pc:sldMk cId="2301536048" sldId="527"/>
            <ac:grpSpMk id="28" creationId="{24A79408-B3E6-E23A-EAFB-F00C610D1886}"/>
          </ac:grpSpMkLst>
        </pc:grpChg>
        <pc:grpChg chg="add mod ord">
          <ac:chgData name="CLARA DI PIAZZA" userId="bd862384-123f-4ee2-aeda-536dfd36a613" providerId="ADAL" clId="{6CA08A79-03C1-4CC8-8F64-061ABB7FF175}" dt="2022-12-20T09:49:54.768" v="6451" actId="166"/>
          <ac:grpSpMkLst>
            <pc:docMk/>
            <pc:sldMk cId="2301536048" sldId="527"/>
            <ac:grpSpMk id="29" creationId="{5E10ACFE-6E6E-1CFD-E868-F1F14BC71AD2}"/>
          </ac:grpSpMkLst>
        </pc:grpChg>
        <pc:grpChg chg="del">
          <ac:chgData name="CLARA DI PIAZZA" userId="bd862384-123f-4ee2-aeda-536dfd36a613" providerId="ADAL" clId="{6CA08A79-03C1-4CC8-8F64-061ABB7FF175}" dt="2022-12-15T15:53:02.852" v="1052" actId="478"/>
          <ac:grpSpMkLst>
            <pc:docMk/>
            <pc:sldMk cId="2301536048" sldId="527"/>
            <ac:grpSpMk id="119" creationId="{D756EF0C-19E0-1C44-DEFE-654481998786}"/>
          </ac:grpSpMkLst>
        </pc:grpChg>
        <pc:grpChg chg="del">
          <ac:chgData name="CLARA DI PIAZZA" userId="bd862384-123f-4ee2-aeda-536dfd36a613" providerId="ADAL" clId="{6CA08A79-03C1-4CC8-8F64-061ABB7FF175}" dt="2022-12-15T15:53:38.546" v="1060" actId="478"/>
          <ac:grpSpMkLst>
            <pc:docMk/>
            <pc:sldMk cId="2301536048" sldId="527"/>
            <ac:grpSpMk id="148" creationId="{CA6BC354-5DB4-AD1B-E073-C72F44BF0CD3}"/>
          </ac:grpSpMkLst>
        </pc:grpChg>
        <pc:grpChg chg="mod">
          <ac:chgData name="CLARA DI PIAZZA" userId="bd862384-123f-4ee2-aeda-536dfd36a613" providerId="ADAL" clId="{6CA08A79-03C1-4CC8-8F64-061ABB7FF175}" dt="2022-12-15T15:49:24.562" v="1016" actId="164"/>
          <ac:grpSpMkLst>
            <pc:docMk/>
            <pc:sldMk cId="2301536048" sldId="527"/>
            <ac:grpSpMk id="153" creationId="{644FEBE9-1A6A-87FF-F3E8-CB335E6B13CE}"/>
          </ac:grpSpMkLst>
        </pc:grpChg>
        <pc:picChg chg="del mod">
          <ac:chgData name="CLARA DI PIAZZA" userId="bd862384-123f-4ee2-aeda-536dfd36a613" providerId="ADAL" clId="{6CA08A79-03C1-4CC8-8F64-061ABB7FF175}" dt="2022-12-19T10:36:12.470" v="2370" actId="478"/>
          <ac:picMkLst>
            <pc:docMk/>
            <pc:sldMk cId="2301536048" sldId="527"/>
            <ac:picMk id="8" creationId="{B2331B66-39DC-6E73-9C62-64AA73BAF5D1}"/>
          </ac:picMkLst>
        </pc:picChg>
        <pc:picChg chg="add mod">
          <ac:chgData name="CLARA DI PIAZZA" userId="bd862384-123f-4ee2-aeda-536dfd36a613" providerId="ADAL" clId="{6CA08A79-03C1-4CC8-8F64-061ABB7FF175}" dt="2022-12-20T10:18:54.078" v="6669" actId="14100"/>
          <ac:picMkLst>
            <pc:docMk/>
            <pc:sldMk cId="2301536048" sldId="527"/>
            <ac:picMk id="8" creationId="{E53680FB-B018-4C05-725F-55DD4503C78F}"/>
          </ac:picMkLst>
        </pc:picChg>
        <pc:picChg chg="add del mod">
          <ac:chgData name="CLARA DI PIAZZA" userId="bd862384-123f-4ee2-aeda-536dfd36a613" providerId="ADAL" clId="{6CA08A79-03C1-4CC8-8F64-061ABB7FF175}" dt="2022-12-20T09:49:32.419" v="6447" actId="478"/>
          <ac:picMkLst>
            <pc:docMk/>
            <pc:sldMk cId="2301536048" sldId="527"/>
            <ac:picMk id="10" creationId="{4FC9E76C-03B6-96E8-AE80-0FEA9484B4E7}"/>
          </ac:picMkLst>
        </pc:picChg>
        <pc:cxnChg chg="add mod">
          <ac:chgData name="CLARA DI PIAZZA" userId="bd862384-123f-4ee2-aeda-536dfd36a613" providerId="ADAL" clId="{6CA08A79-03C1-4CC8-8F64-061ABB7FF175}" dt="2022-12-15T15:49:24.562" v="1016" actId="164"/>
          <ac:cxnSpMkLst>
            <pc:docMk/>
            <pc:sldMk cId="2301536048" sldId="527"/>
            <ac:cxnSpMk id="5" creationId="{405C7CB1-8372-E4D4-BE73-FF2BB1381DE8}"/>
          </ac:cxnSpMkLst>
        </pc:cxnChg>
        <pc:cxnChg chg="add del mod">
          <ac:chgData name="CLARA DI PIAZZA" userId="bd862384-123f-4ee2-aeda-536dfd36a613" providerId="ADAL" clId="{6CA08A79-03C1-4CC8-8F64-061ABB7FF175}" dt="2022-12-15T15:49:05.909" v="1014" actId="478"/>
          <ac:cxnSpMkLst>
            <pc:docMk/>
            <pc:sldMk cId="2301536048" sldId="527"/>
            <ac:cxnSpMk id="10" creationId="{E82235ED-6272-C5FF-D4D3-098F5A492AF4}"/>
          </ac:cxnSpMkLst>
        </pc:cxnChg>
        <pc:cxnChg chg="add mod">
          <ac:chgData name="CLARA DI PIAZZA" userId="bd862384-123f-4ee2-aeda-536dfd36a613" providerId="ADAL" clId="{6CA08A79-03C1-4CC8-8F64-061ABB7FF175}" dt="2022-12-15T15:49:40.988" v="1019" actId="164"/>
          <ac:cxnSpMkLst>
            <pc:docMk/>
            <pc:sldMk cId="2301536048" sldId="527"/>
            <ac:cxnSpMk id="13" creationId="{72B9B1E4-2C2C-BE41-261A-E19D86B49B0E}"/>
          </ac:cxnSpMkLst>
        </pc:cxnChg>
        <pc:cxnChg chg="add mod">
          <ac:chgData name="CLARA DI PIAZZA" userId="bd862384-123f-4ee2-aeda-536dfd36a613" providerId="ADAL" clId="{6CA08A79-03C1-4CC8-8F64-061ABB7FF175}" dt="2022-12-15T15:57:37.351" v="1099" actId="164"/>
          <ac:cxnSpMkLst>
            <pc:docMk/>
            <pc:sldMk cId="2301536048" sldId="527"/>
            <ac:cxnSpMk id="16" creationId="{1452BF94-A6EF-D5C6-3867-7499DBD503E2}"/>
          </ac:cxnSpMkLst>
        </pc:cxnChg>
        <pc:cxnChg chg="mod">
          <ac:chgData name="CLARA DI PIAZZA" userId="bd862384-123f-4ee2-aeda-536dfd36a613" providerId="ADAL" clId="{6CA08A79-03C1-4CC8-8F64-061ABB7FF175}" dt="2022-12-15T15:47:55.331" v="995" actId="1076"/>
          <ac:cxnSpMkLst>
            <pc:docMk/>
            <pc:sldMk cId="2301536048" sldId="527"/>
            <ac:cxnSpMk id="64" creationId="{A6DFC14F-7E59-5BB8-8D04-F72813C7851C}"/>
          </ac:cxnSpMkLst>
        </pc:cxnChg>
        <pc:cxnChg chg="mod">
          <ac:chgData name="CLARA DI PIAZZA" userId="bd862384-123f-4ee2-aeda-536dfd36a613" providerId="ADAL" clId="{6CA08A79-03C1-4CC8-8F64-061ABB7FF175}" dt="2022-12-15T15:47:55.331" v="995" actId="1076"/>
          <ac:cxnSpMkLst>
            <pc:docMk/>
            <pc:sldMk cId="2301536048" sldId="527"/>
            <ac:cxnSpMk id="67" creationId="{ED18E265-8B50-DB44-5BBB-3DC869897D8E}"/>
          </ac:cxnSpMkLst>
        </pc:cxnChg>
        <pc:cxnChg chg="del">
          <ac:chgData name="CLARA DI PIAZZA" userId="bd862384-123f-4ee2-aeda-536dfd36a613" providerId="ADAL" clId="{6CA08A79-03C1-4CC8-8F64-061ABB7FF175}" dt="2022-12-15T15:47:32.600" v="991" actId="21"/>
          <ac:cxnSpMkLst>
            <pc:docMk/>
            <pc:sldMk cId="2301536048" sldId="527"/>
            <ac:cxnSpMk id="84" creationId="{0226947F-7B32-C42B-94EE-0F082F4632E8}"/>
          </ac:cxnSpMkLst>
        </pc:cxnChg>
        <pc:cxnChg chg="del mod">
          <ac:chgData name="CLARA DI PIAZZA" userId="bd862384-123f-4ee2-aeda-536dfd36a613" providerId="ADAL" clId="{6CA08A79-03C1-4CC8-8F64-061ABB7FF175}" dt="2022-12-15T15:47:45.715" v="993" actId="478"/>
          <ac:cxnSpMkLst>
            <pc:docMk/>
            <pc:sldMk cId="2301536048" sldId="527"/>
            <ac:cxnSpMk id="95" creationId="{8F0369EA-5C01-89CA-83D0-6FD5B09F6BC7}"/>
          </ac:cxnSpMkLst>
        </pc:cxnChg>
        <pc:cxnChg chg="mod">
          <ac:chgData name="CLARA DI PIAZZA" userId="bd862384-123f-4ee2-aeda-536dfd36a613" providerId="ADAL" clId="{6CA08A79-03C1-4CC8-8F64-061ABB7FF175}" dt="2022-12-15T15:47:32.600" v="991" actId="21"/>
          <ac:cxnSpMkLst>
            <pc:docMk/>
            <pc:sldMk cId="2301536048" sldId="527"/>
            <ac:cxnSpMk id="98" creationId="{D88798A7-F8DD-0C97-FF71-6F01F881CE5F}"/>
          </ac:cxnSpMkLst>
        </pc:cxnChg>
        <pc:cxnChg chg="del">
          <ac:chgData name="CLARA DI PIAZZA" userId="bd862384-123f-4ee2-aeda-536dfd36a613" providerId="ADAL" clId="{6CA08A79-03C1-4CC8-8F64-061ABB7FF175}" dt="2022-12-15T15:52:42.373" v="1048" actId="478"/>
          <ac:cxnSpMkLst>
            <pc:docMk/>
            <pc:sldMk cId="2301536048" sldId="527"/>
            <ac:cxnSpMk id="101" creationId="{234B02FE-016D-ADFC-A32A-9EFA5880DCF8}"/>
          </ac:cxnSpMkLst>
        </pc:cxnChg>
        <pc:cxnChg chg="mod">
          <ac:chgData name="CLARA DI PIAZZA" userId="bd862384-123f-4ee2-aeda-536dfd36a613" providerId="ADAL" clId="{6CA08A79-03C1-4CC8-8F64-061ABB7FF175}" dt="2022-12-15T15:50:22.756" v="1024" actId="1076"/>
          <ac:cxnSpMkLst>
            <pc:docMk/>
            <pc:sldMk cId="2301536048" sldId="527"/>
            <ac:cxnSpMk id="107" creationId="{E116D448-0684-2BD2-476A-6AC19FAD0893}"/>
          </ac:cxnSpMkLst>
        </pc:cxnChg>
        <pc:cxnChg chg="del">
          <ac:chgData name="CLARA DI PIAZZA" userId="bd862384-123f-4ee2-aeda-536dfd36a613" providerId="ADAL" clId="{6CA08A79-03C1-4CC8-8F64-061ABB7FF175}" dt="2022-12-15T15:53:02.852" v="1052" actId="478"/>
          <ac:cxnSpMkLst>
            <pc:docMk/>
            <pc:sldMk cId="2301536048" sldId="527"/>
            <ac:cxnSpMk id="112" creationId="{A97724CC-563A-5A02-BE04-94D1005226A9}"/>
          </ac:cxnSpMkLst>
        </pc:cxnChg>
        <pc:cxnChg chg="del">
          <ac:chgData name="CLARA DI PIAZZA" userId="bd862384-123f-4ee2-aeda-536dfd36a613" providerId="ADAL" clId="{6CA08A79-03C1-4CC8-8F64-061ABB7FF175}" dt="2022-12-15T15:53:02.852" v="1052" actId="478"/>
          <ac:cxnSpMkLst>
            <pc:docMk/>
            <pc:sldMk cId="2301536048" sldId="527"/>
            <ac:cxnSpMk id="114" creationId="{811EE82A-E2C4-2591-923F-83A416E22F62}"/>
          </ac:cxnSpMkLst>
        </pc:cxnChg>
        <pc:cxnChg chg="mod">
          <ac:chgData name="CLARA DI PIAZZA" userId="bd862384-123f-4ee2-aeda-536dfd36a613" providerId="ADAL" clId="{6CA08A79-03C1-4CC8-8F64-061ABB7FF175}" dt="2022-12-15T17:32:51.315" v="2165" actId="1076"/>
          <ac:cxnSpMkLst>
            <pc:docMk/>
            <pc:sldMk cId="2301536048" sldId="527"/>
            <ac:cxnSpMk id="117" creationId="{446636FB-8F96-3950-1B85-9416780E32BE}"/>
          </ac:cxnSpMkLst>
        </pc:cxnChg>
        <pc:cxnChg chg="mod">
          <ac:chgData name="CLARA DI PIAZZA" userId="bd862384-123f-4ee2-aeda-536dfd36a613" providerId="ADAL" clId="{6CA08A79-03C1-4CC8-8F64-061ABB7FF175}" dt="2022-12-15T15:50:17.979" v="1023" actId="1076"/>
          <ac:cxnSpMkLst>
            <pc:docMk/>
            <pc:sldMk cId="2301536048" sldId="527"/>
            <ac:cxnSpMk id="123" creationId="{D807A6DE-CEFC-6224-882A-8479082A9D1F}"/>
          </ac:cxnSpMkLst>
        </pc:cxnChg>
        <pc:cxnChg chg="mod">
          <ac:chgData name="CLARA DI PIAZZA" userId="bd862384-123f-4ee2-aeda-536dfd36a613" providerId="ADAL" clId="{6CA08A79-03C1-4CC8-8F64-061ABB7FF175}" dt="2022-12-15T15:50:17.979" v="1023" actId="1076"/>
          <ac:cxnSpMkLst>
            <pc:docMk/>
            <pc:sldMk cId="2301536048" sldId="527"/>
            <ac:cxnSpMk id="127" creationId="{BB862609-420A-13FB-12F1-793F411C9999}"/>
          </ac:cxnSpMkLst>
        </pc:cxnChg>
        <pc:cxnChg chg="del">
          <ac:chgData name="CLARA DI PIAZZA" userId="bd862384-123f-4ee2-aeda-536dfd36a613" providerId="ADAL" clId="{6CA08A79-03C1-4CC8-8F64-061ABB7FF175}" dt="2022-12-15T15:47:32.600" v="991" actId="21"/>
          <ac:cxnSpMkLst>
            <pc:docMk/>
            <pc:sldMk cId="2301536048" sldId="527"/>
            <ac:cxnSpMk id="132" creationId="{C6D2B4AF-42EA-590C-05DC-CEBB18163D51}"/>
          </ac:cxnSpMkLst>
        </pc:cxnChg>
        <pc:cxnChg chg="mod">
          <ac:chgData name="CLARA DI PIAZZA" userId="bd862384-123f-4ee2-aeda-536dfd36a613" providerId="ADAL" clId="{6CA08A79-03C1-4CC8-8F64-061ABB7FF175}" dt="2022-12-15T15:50:17.979" v="1023" actId="1076"/>
          <ac:cxnSpMkLst>
            <pc:docMk/>
            <pc:sldMk cId="2301536048" sldId="527"/>
            <ac:cxnSpMk id="135" creationId="{A0A3A792-F2C9-53E8-9FC7-F3E6F11646D9}"/>
          </ac:cxnSpMkLst>
        </pc:cxnChg>
        <pc:cxnChg chg="mod">
          <ac:chgData name="CLARA DI PIAZZA" userId="bd862384-123f-4ee2-aeda-536dfd36a613" providerId="ADAL" clId="{6CA08A79-03C1-4CC8-8F64-061ABB7FF175}" dt="2022-12-15T17:33:11.121" v="2168" actId="1076"/>
          <ac:cxnSpMkLst>
            <pc:docMk/>
            <pc:sldMk cId="2301536048" sldId="527"/>
            <ac:cxnSpMk id="137" creationId="{4137CE9C-4794-3D9B-FA5B-AAE7510427AE}"/>
          </ac:cxnSpMkLst>
        </pc:cxnChg>
        <pc:cxnChg chg="mod">
          <ac:chgData name="CLARA DI PIAZZA" userId="bd862384-123f-4ee2-aeda-536dfd36a613" providerId="ADAL" clId="{6CA08A79-03C1-4CC8-8F64-061ABB7FF175}" dt="2022-12-15T15:55:25.202" v="1073" actId="1076"/>
          <ac:cxnSpMkLst>
            <pc:docMk/>
            <pc:sldMk cId="2301536048" sldId="527"/>
            <ac:cxnSpMk id="140" creationId="{158496CC-24E9-50B1-9ECB-C317065BA0F3}"/>
          </ac:cxnSpMkLst>
        </pc:cxnChg>
        <pc:cxnChg chg="del">
          <ac:chgData name="CLARA DI PIAZZA" userId="bd862384-123f-4ee2-aeda-536dfd36a613" providerId="ADAL" clId="{6CA08A79-03C1-4CC8-8F64-061ABB7FF175}" dt="2022-12-15T15:56:27.864" v="1084" actId="478"/>
          <ac:cxnSpMkLst>
            <pc:docMk/>
            <pc:sldMk cId="2301536048" sldId="527"/>
            <ac:cxnSpMk id="145" creationId="{F55C84AA-0A98-E993-EC9D-E093AEC8DF52}"/>
          </ac:cxnSpMkLst>
        </pc:cxnChg>
      </pc:sldChg>
      <pc:sldChg chg="delSp new del mod">
        <pc:chgData name="CLARA DI PIAZZA" userId="bd862384-123f-4ee2-aeda-536dfd36a613" providerId="ADAL" clId="{6CA08A79-03C1-4CC8-8F64-061ABB7FF175}" dt="2022-12-15T14:37:46.862" v="148" actId="47"/>
        <pc:sldMkLst>
          <pc:docMk/>
          <pc:sldMk cId="2949177576" sldId="527"/>
        </pc:sldMkLst>
        <pc:spChg chg="del">
          <ac:chgData name="CLARA DI PIAZZA" userId="bd862384-123f-4ee2-aeda-536dfd36a613" providerId="ADAL" clId="{6CA08A79-03C1-4CC8-8F64-061ABB7FF175}" dt="2022-12-15T14:36:31.625" v="146" actId="478"/>
          <ac:spMkLst>
            <pc:docMk/>
            <pc:sldMk cId="2949177576" sldId="527"/>
            <ac:spMk id="2" creationId="{E5522D44-DCB5-1C98-2CD7-05D1F01BD08F}"/>
          </ac:spMkLst>
        </pc:spChg>
        <pc:spChg chg="del">
          <ac:chgData name="CLARA DI PIAZZA" userId="bd862384-123f-4ee2-aeda-536dfd36a613" providerId="ADAL" clId="{6CA08A79-03C1-4CC8-8F64-061ABB7FF175}" dt="2022-12-15T14:36:33.245" v="147" actId="478"/>
          <ac:spMkLst>
            <pc:docMk/>
            <pc:sldMk cId="2949177576" sldId="527"/>
            <ac:spMk id="3" creationId="{FFBA45EC-828B-D23E-98A8-D4A7B5E183A1}"/>
          </ac:spMkLst>
        </pc:spChg>
      </pc:sldChg>
      <pc:sldChg chg="addSp delSp modSp add del mod">
        <pc:chgData name="CLARA DI PIAZZA" userId="bd862384-123f-4ee2-aeda-536dfd36a613" providerId="ADAL" clId="{6CA08A79-03C1-4CC8-8F64-061ABB7FF175}" dt="2022-12-20T09:52:43.595" v="6463" actId="47"/>
        <pc:sldMkLst>
          <pc:docMk/>
          <pc:sldMk cId="2816807934" sldId="528"/>
        </pc:sldMkLst>
        <pc:spChg chg="mod">
          <ac:chgData name="CLARA DI PIAZZA" userId="bd862384-123f-4ee2-aeda-536dfd36a613" providerId="ADAL" clId="{6CA08A79-03C1-4CC8-8F64-061ABB7FF175}" dt="2022-12-15T16:02:55.216" v="1148" actId="20577"/>
          <ac:spMkLst>
            <pc:docMk/>
            <pc:sldMk cId="2816807934" sldId="528"/>
            <ac:spMk id="4" creationId="{26E62019-280E-4AB8-630D-2B5AC75CB0BE}"/>
          </ac:spMkLst>
        </pc:spChg>
        <pc:spChg chg="add mod">
          <ac:chgData name="CLARA DI PIAZZA" userId="bd862384-123f-4ee2-aeda-536dfd36a613" providerId="ADAL" clId="{6CA08A79-03C1-4CC8-8F64-061ABB7FF175}" dt="2022-12-19T12:22:10.809" v="4900" actId="20577"/>
          <ac:spMkLst>
            <pc:docMk/>
            <pc:sldMk cId="2816807934" sldId="528"/>
            <ac:spMk id="7" creationId="{8D90B9A0-6AE4-F7E9-F833-35469D595934}"/>
          </ac:spMkLst>
        </pc:spChg>
        <pc:spChg chg="del mod topLvl">
          <ac:chgData name="CLARA DI PIAZZA" userId="bd862384-123f-4ee2-aeda-536dfd36a613" providerId="ADAL" clId="{6CA08A79-03C1-4CC8-8F64-061ABB7FF175}" dt="2022-12-15T16:08:42.007" v="1211" actId="478"/>
          <ac:spMkLst>
            <pc:docMk/>
            <pc:sldMk cId="2816807934" sldId="528"/>
            <ac:spMk id="11" creationId="{1CB6BFF7-0882-72BD-B14E-B19F2EF643DB}"/>
          </ac:spMkLst>
        </pc:spChg>
        <pc:spChg chg="del mod topLvl">
          <ac:chgData name="CLARA DI PIAZZA" userId="bd862384-123f-4ee2-aeda-536dfd36a613" providerId="ADAL" clId="{6CA08A79-03C1-4CC8-8F64-061ABB7FF175}" dt="2022-12-15T16:19:13.768" v="1386" actId="478"/>
          <ac:spMkLst>
            <pc:docMk/>
            <pc:sldMk cId="2816807934" sldId="528"/>
            <ac:spMk id="12" creationId="{85E2BBEA-9532-5FC8-C229-40011EEEBEE6}"/>
          </ac:spMkLst>
        </pc:spChg>
        <pc:spChg chg="mod">
          <ac:chgData name="CLARA DI PIAZZA" userId="bd862384-123f-4ee2-aeda-536dfd36a613" providerId="ADAL" clId="{6CA08A79-03C1-4CC8-8F64-061ABB7FF175}" dt="2022-12-15T17:43:07.745" v="2243" actId="555"/>
          <ac:spMkLst>
            <pc:docMk/>
            <pc:sldMk cId="2816807934" sldId="528"/>
            <ac:spMk id="30" creationId="{0020487D-ECAA-BF99-D049-BEF3BF748509}"/>
          </ac:spMkLst>
        </pc:spChg>
        <pc:spChg chg="del mod">
          <ac:chgData name="CLARA DI PIAZZA" userId="bd862384-123f-4ee2-aeda-536dfd36a613" providerId="ADAL" clId="{6CA08A79-03C1-4CC8-8F64-061ABB7FF175}" dt="2022-12-15T16:19:07.363" v="1385" actId="478"/>
          <ac:spMkLst>
            <pc:docMk/>
            <pc:sldMk cId="2816807934" sldId="528"/>
            <ac:spMk id="32" creationId="{7CB6FEA4-EE5A-F3E8-71EB-01374A5BE8A1}"/>
          </ac:spMkLst>
        </pc:spChg>
        <pc:spChg chg="del mod">
          <ac:chgData name="CLARA DI PIAZZA" userId="bd862384-123f-4ee2-aeda-536dfd36a613" providerId="ADAL" clId="{6CA08A79-03C1-4CC8-8F64-061ABB7FF175}" dt="2022-12-15T16:19:13.768" v="1386" actId="478"/>
          <ac:spMkLst>
            <pc:docMk/>
            <pc:sldMk cId="2816807934" sldId="528"/>
            <ac:spMk id="33" creationId="{DB99A723-DB4B-EAEC-F25E-A37BB5348D2A}"/>
          </ac:spMkLst>
        </pc:spChg>
        <pc:spChg chg="mod">
          <ac:chgData name="CLARA DI PIAZZA" userId="bd862384-123f-4ee2-aeda-536dfd36a613" providerId="ADAL" clId="{6CA08A79-03C1-4CC8-8F64-061ABB7FF175}" dt="2022-12-15T16:17:18.722" v="1361" actId="1076"/>
          <ac:spMkLst>
            <pc:docMk/>
            <pc:sldMk cId="2816807934" sldId="528"/>
            <ac:spMk id="35" creationId="{99B23F42-D405-7034-8F3C-290D2A238AF4}"/>
          </ac:spMkLst>
        </pc:spChg>
        <pc:spChg chg="del mod">
          <ac:chgData name="CLARA DI PIAZZA" userId="bd862384-123f-4ee2-aeda-536dfd36a613" providerId="ADAL" clId="{6CA08A79-03C1-4CC8-8F64-061ABB7FF175}" dt="2022-12-15T16:18:53.574" v="1383" actId="478"/>
          <ac:spMkLst>
            <pc:docMk/>
            <pc:sldMk cId="2816807934" sldId="528"/>
            <ac:spMk id="36" creationId="{AD040BB4-79F5-910C-4F2E-FF1116FAFF83}"/>
          </ac:spMkLst>
        </pc:spChg>
        <pc:spChg chg="mod">
          <ac:chgData name="CLARA DI PIAZZA" userId="bd862384-123f-4ee2-aeda-536dfd36a613" providerId="ADAL" clId="{6CA08A79-03C1-4CC8-8F64-061ABB7FF175}" dt="2022-12-15T16:25:36.294" v="1475" actId="207"/>
          <ac:spMkLst>
            <pc:docMk/>
            <pc:sldMk cId="2816807934" sldId="528"/>
            <ac:spMk id="40" creationId="{FD447B95-A14C-EADB-77D3-3E80D8E54773}"/>
          </ac:spMkLst>
        </pc:spChg>
        <pc:spChg chg="del mod">
          <ac:chgData name="CLARA DI PIAZZA" userId="bd862384-123f-4ee2-aeda-536dfd36a613" providerId="ADAL" clId="{6CA08A79-03C1-4CC8-8F64-061ABB7FF175}" dt="2022-12-15T16:08:42.007" v="1211" actId="478"/>
          <ac:spMkLst>
            <pc:docMk/>
            <pc:sldMk cId="2816807934" sldId="528"/>
            <ac:spMk id="42" creationId="{3A31800D-8E5A-75DB-154D-AD32C52C563B}"/>
          </ac:spMkLst>
        </pc:spChg>
        <pc:spChg chg="mod">
          <ac:chgData name="CLARA DI PIAZZA" userId="bd862384-123f-4ee2-aeda-536dfd36a613" providerId="ADAL" clId="{6CA08A79-03C1-4CC8-8F64-061ABB7FF175}" dt="2022-12-15T16:08:53.936" v="1215" actId="1076"/>
          <ac:spMkLst>
            <pc:docMk/>
            <pc:sldMk cId="2816807934" sldId="528"/>
            <ac:spMk id="43" creationId="{F2C592F8-40CA-5AC3-D8B8-1743CF31E227}"/>
          </ac:spMkLst>
        </pc:spChg>
        <pc:spChg chg="mod">
          <ac:chgData name="CLARA DI PIAZZA" userId="bd862384-123f-4ee2-aeda-536dfd36a613" providerId="ADAL" clId="{6CA08A79-03C1-4CC8-8F64-061ABB7FF175}" dt="2022-12-15T16:11:39.511" v="1276" actId="1076"/>
          <ac:spMkLst>
            <pc:docMk/>
            <pc:sldMk cId="2816807934" sldId="528"/>
            <ac:spMk id="44" creationId="{C7A20993-DEA1-3FBF-8B58-3CFC533B87E7}"/>
          </ac:spMkLst>
        </pc:spChg>
        <pc:spChg chg="del mod">
          <ac:chgData name="CLARA DI PIAZZA" userId="bd862384-123f-4ee2-aeda-536dfd36a613" providerId="ADAL" clId="{6CA08A79-03C1-4CC8-8F64-061ABB7FF175}" dt="2022-12-15T16:19:04.784" v="1384" actId="478"/>
          <ac:spMkLst>
            <pc:docMk/>
            <pc:sldMk cId="2816807934" sldId="528"/>
            <ac:spMk id="47" creationId="{8AF09650-62EE-2833-F906-01F69E6E6AFA}"/>
          </ac:spMkLst>
        </pc:spChg>
        <pc:spChg chg="mod">
          <ac:chgData name="CLARA DI PIAZZA" userId="bd862384-123f-4ee2-aeda-536dfd36a613" providerId="ADAL" clId="{6CA08A79-03C1-4CC8-8F64-061ABB7FF175}" dt="2022-12-15T16:11:39.511" v="1276" actId="1076"/>
          <ac:spMkLst>
            <pc:docMk/>
            <pc:sldMk cId="2816807934" sldId="528"/>
            <ac:spMk id="50" creationId="{8E072664-AE0B-403D-34EB-750A902884F0}"/>
          </ac:spMkLst>
        </pc:spChg>
        <pc:spChg chg="mod">
          <ac:chgData name="CLARA DI PIAZZA" userId="bd862384-123f-4ee2-aeda-536dfd36a613" providerId="ADAL" clId="{6CA08A79-03C1-4CC8-8F64-061ABB7FF175}" dt="2022-12-15T16:11:39.511" v="1276" actId="1076"/>
          <ac:spMkLst>
            <pc:docMk/>
            <pc:sldMk cId="2816807934" sldId="528"/>
            <ac:spMk id="51" creationId="{8860CF5C-F91C-E133-E66A-95AAE4222552}"/>
          </ac:spMkLst>
        </pc:spChg>
        <pc:spChg chg="mod">
          <ac:chgData name="CLARA DI PIAZZA" userId="bd862384-123f-4ee2-aeda-536dfd36a613" providerId="ADAL" clId="{6CA08A79-03C1-4CC8-8F64-061ABB7FF175}" dt="2022-12-15T16:12:18.847" v="1299" actId="1076"/>
          <ac:spMkLst>
            <pc:docMk/>
            <pc:sldMk cId="2816807934" sldId="528"/>
            <ac:spMk id="53" creationId="{636522BF-10D6-ECD9-5DD1-E1C9303BFF74}"/>
          </ac:spMkLst>
        </pc:spChg>
        <pc:spChg chg="mod">
          <ac:chgData name="CLARA DI PIAZZA" userId="bd862384-123f-4ee2-aeda-536dfd36a613" providerId="ADAL" clId="{6CA08A79-03C1-4CC8-8F64-061ABB7FF175}" dt="2022-12-15T17:43:07.745" v="2243" actId="555"/>
          <ac:spMkLst>
            <pc:docMk/>
            <pc:sldMk cId="2816807934" sldId="528"/>
            <ac:spMk id="54" creationId="{BEFE9867-4B97-540C-6F7C-13A4A320B361}"/>
          </ac:spMkLst>
        </pc:spChg>
        <pc:spChg chg="del mod">
          <ac:chgData name="CLARA DI PIAZZA" userId="bd862384-123f-4ee2-aeda-536dfd36a613" providerId="ADAL" clId="{6CA08A79-03C1-4CC8-8F64-061ABB7FF175}" dt="2022-12-15T16:19:17.032" v="1387" actId="478"/>
          <ac:spMkLst>
            <pc:docMk/>
            <pc:sldMk cId="2816807934" sldId="528"/>
            <ac:spMk id="56" creationId="{3174CE1E-9E14-2504-DF85-C5322F6584F8}"/>
          </ac:spMkLst>
        </pc:spChg>
        <pc:spChg chg="del mod">
          <ac:chgData name="CLARA DI PIAZZA" userId="bd862384-123f-4ee2-aeda-536dfd36a613" providerId="ADAL" clId="{6CA08A79-03C1-4CC8-8F64-061ABB7FF175}" dt="2022-12-15T16:19:04.784" v="1384" actId="478"/>
          <ac:spMkLst>
            <pc:docMk/>
            <pc:sldMk cId="2816807934" sldId="528"/>
            <ac:spMk id="58" creationId="{97EEB02A-6B55-EBED-E8A4-682686CEF581}"/>
          </ac:spMkLst>
        </pc:spChg>
        <pc:spChg chg="del mod">
          <ac:chgData name="CLARA DI PIAZZA" userId="bd862384-123f-4ee2-aeda-536dfd36a613" providerId="ADAL" clId="{6CA08A79-03C1-4CC8-8F64-061ABB7FF175}" dt="2022-12-15T16:19:07.363" v="1385" actId="478"/>
          <ac:spMkLst>
            <pc:docMk/>
            <pc:sldMk cId="2816807934" sldId="528"/>
            <ac:spMk id="59" creationId="{40FD74ED-CFA8-97E2-0435-82FF9E4A7794}"/>
          </ac:spMkLst>
        </pc:spChg>
        <pc:spChg chg="del mod">
          <ac:chgData name="CLARA DI PIAZZA" userId="bd862384-123f-4ee2-aeda-536dfd36a613" providerId="ADAL" clId="{6CA08A79-03C1-4CC8-8F64-061ABB7FF175}" dt="2022-12-15T16:19:17.032" v="1387" actId="478"/>
          <ac:spMkLst>
            <pc:docMk/>
            <pc:sldMk cId="2816807934" sldId="528"/>
            <ac:spMk id="61" creationId="{7C4EAE55-C93C-81F7-038E-955DA9BAFBB9}"/>
          </ac:spMkLst>
        </pc:spChg>
        <pc:spChg chg="del mod">
          <ac:chgData name="CLARA DI PIAZZA" userId="bd862384-123f-4ee2-aeda-536dfd36a613" providerId="ADAL" clId="{6CA08A79-03C1-4CC8-8F64-061ABB7FF175}" dt="2022-12-15T16:19:17.032" v="1387" actId="478"/>
          <ac:spMkLst>
            <pc:docMk/>
            <pc:sldMk cId="2816807934" sldId="528"/>
            <ac:spMk id="62" creationId="{B47D8594-2DAF-B832-3584-07655A1D4E5B}"/>
          </ac:spMkLst>
        </pc:spChg>
        <pc:spChg chg="del mod">
          <ac:chgData name="CLARA DI PIAZZA" userId="bd862384-123f-4ee2-aeda-536dfd36a613" providerId="ADAL" clId="{6CA08A79-03C1-4CC8-8F64-061ABB7FF175}" dt="2022-12-15T16:19:13.768" v="1386" actId="478"/>
          <ac:spMkLst>
            <pc:docMk/>
            <pc:sldMk cId="2816807934" sldId="528"/>
            <ac:spMk id="78" creationId="{7DA93C34-42E0-3D68-1CF2-324B5C32F98D}"/>
          </ac:spMkLst>
        </pc:spChg>
        <pc:spChg chg="del mod">
          <ac:chgData name="CLARA DI PIAZZA" userId="bd862384-123f-4ee2-aeda-536dfd36a613" providerId="ADAL" clId="{6CA08A79-03C1-4CC8-8F64-061ABB7FF175}" dt="2022-12-15T16:18:53.574" v="1383" actId="478"/>
          <ac:spMkLst>
            <pc:docMk/>
            <pc:sldMk cId="2816807934" sldId="528"/>
            <ac:spMk id="80" creationId="{8A024C4A-B0C1-541C-9EEC-CD7A3C97230F}"/>
          </ac:spMkLst>
        </pc:spChg>
        <pc:spChg chg="mod">
          <ac:chgData name="CLARA DI PIAZZA" userId="bd862384-123f-4ee2-aeda-536dfd36a613" providerId="ADAL" clId="{6CA08A79-03C1-4CC8-8F64-061ABB7FF175}" dt="2022-12-15T16:10:53.872" v="1257" actId="1076"/>
          <ac:spMkLst>
            <pc:docMk/>
            <pc:sldMk cId="2816807934" sldId="528"/>
            <ac:spMk id="84" creationId="{DE66F532-97EC-4B67-CA4A-FAC36A0CB58E}"/>
          </ac:spMkLst>
        </pc:spChg>
        <pc:spChg chg="mod">
          <ac:chgData name="CLARA DI PIAZZA" userId="bd862384-123f-4ee2-aeda-536dfd36a613" providerId="ADAL" clId="{6CA08A79-03C1-4CC8-8F64-061ABB7FF175}" dt="2022-12-15T16:11:29.802" v="1275" actId="1076"/>
          <ac:spMkLst>
            <pc:docMk/>
            <pc:sldMk cId="2816807934" sldId="528"/>
            <ac:spMk id="85" creationId="{0BEF98DE-19C6-42E7-F505-889045E010CA}"/>
          </ac:spMkLst>
        </pc:spChg>
        <pc:spChg chg="mod">
          <ac:chgData name="CLARA DI PIAZZA" userId="bd862384-123f-4ee2-aeda-536dfd36a613" providerId="ADAL" clId="{6CA08A79-03C1-4CC8-8F64-061ABB7FF175}" dt="2022-12-15T16:11:39.511" v="1276" actId="1076"/>
          <ac:spMkLst>
            <pc:docMk/>
            <pc:sldMk cId="2816807934" sldId="528"/>
            <ac:spMk id="90" creationId="{BEA6AC9D-85BC-E4F5-2B5F-4931DFD82CCF}"/>
          </ac:spMkLst>
        </pc:spChg>
        <pc:spChg chg="del mod">
          <ac:chgData name="CLARA DI PIAZZA" userId="bd862384-123f-4ee2-aeda-536dfd36a613" providerId="ADAL" clId="{6CA08A79-03C1-4CC8-8F64-061ABB7FF175}" dt="2022-12-15T16:10:43.965" v="1256" actId="478"/>
          <ac:spMkLst>
            <pc:docMk/>
            <pc:sldMk cId="2816807934" sldId="528"/>
            <ac:spMk id="97" creationId="{8FCCD877-B832-3908-0B25-E7C6A7900436}"/>
          </ac:spMkLst>
        </pc:spChg>
        <pc:spChg chg="del mod">
          <ac:chgData name="CLARA DI PIAZZA" userId="bd862384-123f-4ee2-aeda-536dfd36a613" providerId="ADAL" clId="{6CA08A79-03C1-4CC8-8F64-061ABB7FF175}" dt="2022-12-15T16:07:47.349" v="1167" actId="478"/>
          <ac:spMkLst>
            <pc:docMk/>
            <pc:sldMk cId="2816807934" sldId="528"/>
            <ac:spMk id="104" creationId="{9AE591B0-C15A-77E1-E3E0-A35C451364B9}"/>
          </ac:spMkLst>
        </pc:spChg>
        <pc:spChg chg="del mod">
          <ac:chgData name="CLARA DI PIAZZA" userId="bd862384-123f-4ee2-aeda-536dfd36a613" providerId="ADAL" clId="{6CA08A79-03C1-4CC8-8F64-061ABB7FF175}" dt="2022-12-15T16:07:47.349" v="1167" actId="478"/>
          <ac:spMkLst>
            <pc:docMk/>
            <pc:sldMk cId="2816807934" sldId="528"/>
            <ac:spMk id="109" creationId="{7420A28D-66B0-5C4E-5DBE-E9BDE9900430}"/>
          </ac:spMkLst>
        </pc:spChg>
        <pc:spChg chg="mod">
          <ac:chgData name="CLARA DI PIAZZA" userId="bd862384-123f-4ee2-aeda-536dfd36a613" providerId="ADAL" clId="{6CA08A79-03C1-4CC8-8F64-061ABB7FF175}" dt="2022-12-15T16:10:41.343" v="1255" actId="1076"/>
          <ac:spMkLst>
            <pc:docMk/>
            <pc:sldMk cId="2816807934" sldId="528"/>
            <ac:spMk id="111" creationId="{C2CFE77D-C71E-3ED9-C3CA-C360EFC6E953}"/>
          </ac:spMkLst>
        </pc:spChg>
        <pc:spChg chg="mod">
          <ac:chgData name="CLARA DI PIAZZA" userId="bd862384-123f-4ee2-aeda-536dfd36a613" providerId="ADAL" clId="{6CA08A79-03C1-4CC8-8F64-061ABB7FF175}" dt="2022-12-15T16:09:10.058" v="1232" actId="1076"/>
          <ac:spMkLst>
            <pc:docMk/>
            <pc:sldMk cId="2816807934" sldId="528"/>
            <ac:spMk id="113" creationId="{6A5A8EB5-F9D3-9DBD-E6A3-BAE7CCB6DEE9}"/>
          </ac:spMkLst>
        </pc:spChg>
        <pc:spChg chg="mod">
          <ac:chgData name="CLARA DI PIAZZA" userId="bd862384-123f-4ee2-aeda-536dfd36a613" providerId="ADAL" clId="{6CA08A79-03C1-4CC8-8F64-061ABB7FF175}" dt="2022-12-15T16:10:26.047" v="1234" actId="20577"/>
          <ac:spMkLst>
            <pc:docMk/>
            <pc:sldMk cId="2816807934" sldId="528"/>
            <ac:spMk id="114" creationId="{4F3BA39F-0EFC-D2D0-1F08-0566BCFD5691}"/>
          </ac:spMkLst>
        </pc:spChg>
        <pc:spChg chg="mod">
          <ac:chgData name="CLARA DI PIAZZA" userId="bd862384-123f-4ee2-aeda-536dfd36a613" providerId="ADAL" clId="{6CA08A79-03C1-4CC8-8F64-061ABB7FF175}" dt="2022-12-15T16:08:05.942" v="1190" actId="1076"/>
          <ac:spMkLst>
            <pc:docMk/>
            <pc:sldMk cId="2816807934" sldId="528"/>
            <ac:spMk id="119" creationId="{C7BB4BB2-5BC2-4C36-D385-1FB6CBF07259}"/>
          </ac:spMkLst>
        </pc:spChg>
        <pc:spChg chg="mod">
          <ac:chgData name="CLARA DI PIAZZA" userId="bd862384-123f-4ee2-aeda-536dfd36a613" providerId="ADAL" clId="{6CA08A79-03C1-4CC8-8F64-061ABB7FF175}" dt="2022-12-15T16:07:13.256" v="1159"/>
          <ac:spMkLst>
            <pc:docMk/>
            <pc:sldMk cId="2816807934" sldId="528"/>
            <ac:spMk id="120" creationId="{05C1EFF6-3FE3-70D3-7428-9BB7ED30E176}"/>
          </ac:spMkLst>
        </pc:spChg>
        <pc:spChg chg="mod">
          <ac:chgData name="CLARA DI PIAZZA" userId="bd862384-123f-4ee2-aeda-536dfd36a613" providerId="ADAL" clId="{6CA08A79-03C1-4CC8-8F64-061ABB7FF175}" dt="2022-12-15T16:49:01.063" v="1699" actId="1076"/>
          <ac:spMkLst>
            <pc:docMk/>
            <pc:sldMk cId="2816807934" sldId="528"/>
            <ac:spMk id="122" creationId="{4C584824-4EAB-FB68-4515-D4DCC6D01BF1}"/>
          </ac:spMkLst>
        </pc:spChg>
        <pc:spChg chg="mod">
          <ac:chgData name="CLARA DI PIAZZA" userId="bd862384-123f-4ee2-aeda-536dfd36a613" providerId="ADAL" clId="{6CA08A79-03C1-4CC8-8F64-061ABB7FF175}" dt="2022-12-15T16:07:13.256" v="1159"/>
          <ac:spMkLst>
            <pc:docMk/>
            <pc:sldMk cId="2816807934" sldId="528"/>
            <ac:spMk id="125" creationId="{B19792AB-0464-9E49-35F8-F6E065FF15ED}"/>
          </ac:spMkLst>
        </pc:spChg>
        <pc:spChg chg="mod">
          <ac:chgData name="CLARA DI PIAZZA" userId="bd862384-123f-4ee2-aeda-536dfd36a613" providerId="ADAL" clId="{6CA08A79-03C1-4CC8-8F64-061ABB7FF175}" dt="2022-12-15T16:07:13.256" v="1159"/>
          <ac:spMkLst>
            <pc:docMk/>
            <pc:sldMk cId="2816807934" sldId="528"/>
            <ac:spMk id="131" creationId="{E9C6A84D-BBB3-C895-59E5-CF6A99B45598}"/>
          </ac:spMkLst>
        </pc:spChg>
        <pc:spChg chg="mod">
          <ac:chgData name="CLARA DI PIAZZA" userId="bd862384-123f-4ee2-aeda-536dfd36a613" providerId="ADAL" clId="{6CA08A79-03C1-4CC8-8F64-061ABB7FF175}" dt="2022-12-15T16:07:13.256" v="1159"/>
          <ac:spMkLst>
            <pc:docMk/>
            <pc:sldMk cId="2816807934" sldId="528"/>
            <ac:spMk id="132" creationId="{7A703554-CB62-8EE4-F4FD-DABCCB745AD9}"/>
          </ac:spMkLst>
        </pc:spChg>
        <pc:spChg chg="add del mod">
          <ac:chgData name="CLARA DI PIAZZA" userId="bd862384-123f-4ee2-aeda-536dfd36a613" providerId="ADAL" clId="{6CA08A79-03C1-4CC8-8F64-061ABB7FF175}" dt="2022-12-15T16:25:47.815" v="1478" actId="207"/>
          <ac:spMkLst>
            <pc:docMk/>
            <pc:sldMk cId="2816807934" sldId="528"/>
            <ac:spMk id="144" creationId="{F59D0C85-0254-D994-6D11-2121D6FE7A04}"/>
          </ac:spMkLst>
        </pc:spChg>
        <pc:spChg chg="add mod">
          <ac:chgData name="CLARA DI PIAZZA" userId="bd862384-123f-4ee2-aeda-536dfd36a613" providerId="ADAL" clId="{6CA08A79-03C1-4CC8-8F64-061ABB7FF175}" dt="2022-12-15T17:43:07.745" v="2243" actId="555"/>
          <ac:spMkLst>
            <pc:docMk/>
            <pc:sldMk cId="2816807934" sldId="528"/>
            <ac:spMk id="145" creationId="{B2B7756C-8B41-948C-52E0-E962B52EF01E}"/>
          </ac:spMkLst>
        </pc:spChg>
        <pc:spChg chg="mod">
          <ac:chgData name="CLARA DI PIAZZA" userId="bd862384-123f-4ee2-aeda-536dfd36a613" providerId="ADAL" clId="{6CA08A79-03C1-4CC8-8F64-061ABB7FF175}" dt="2022-12-15T16:17:30.694" v="1362"/>
          <ac:spMkLst>
            <pc:docMk/>
            <pc:sldMk cId="2816807934" sldId="528"/>
            <ac:spMk id="148" creationId="{F5B7BB95-C6D9-4752-C95C-EA266BD24524}"/>
          </ac:spMkLst>
        </pc:spChg>
        <pc:spChg chg="mod">
          <ac:chgData name="CLARA DI PIAZZA" userId="bd862384-123f-4ee2-aeda-536dfd36a613" providerId="ADAL" clId="{6CA08A79-03C1-4CC8-8F64-061ABB7FF175}" dt="2022-12-15T16:17:30.694" v="1362"/>
          <ac:spMkLst>
            <pc:docMk/>
            <pc:sldMk cId="2816807934" sldId="528"/>
            <ac:spMk id="154" creationId="{56DD3A6E-3E7F-3637-DA80-744C4240D985}"/>
          </ac:spMkLst>
        </pc:spChg>
        <pc:spChg chg="mod">
          <ac:chgData name="CLARA DI PIAZZA" userId="bd862384-123f-4ee2-aeda-536dfd36a613" providerId="ADAL" clId="{6CA08A79-03C1-4CC8-8F64-061ABB7FF175}" dt="2022-12-15T16:17:30.694" v="1362"/>
          <ac:spMkLst>
            <pc:docMk/>
            <pc:sldMk cId="2816807934" sldId="528"/>
            <ac:spMk id="156" creationId="{2167AF57-ABEE-C0C3-6441-97E4A84FB8A1}"/>
          </ac:spMkLst>
        </pc:spChg>
        <pc:spChg chg="mod">
          <ac:chgData name="CLARA DI PIAZZA" userId="bd862384-123f-4ee2-aeda-536dfd36a613" providerId="ADAL" clId="{6CA08A79-03C1-4CC8-8F64-061ABB7FF175}" dt="2022-12-15T16:17:30.694" v="1362"/>
          <ac:spMkLst>
            <pc:docMk/>
            <pc:sldMk cId="2816807934" sldId="528"/>
            <ac:spMk id="157" creationId="{ED79B6A0-9F36-1396-E7A2-8B1380B6BD2B}"/>
          </ac:spMkLst>
        </pc:spChg>
        <pc:spChg chg="mod">
          <ac:chgData name="CLARA DI PIAZZA" userId="bd862384-123f-4ee2-aeda-536dfd36a613" providerId="ADAL" clId="{6CA08A79-03C1-4CC8-8F64-061ABB7FF175}" dt="2022-12-15T16:17:30.694" v="1362"/>
          <ac:spMkLst>
            <pc:docMk/>
            <pc:sldMk cId="2816807934" sldId="528"/>
            <ac:spMk id="159" creationId="{044E5413-E9B2-0C0B-C7E7-F502B79C025E}"/>
          </ac:spMkLst>
        </pc:spChg>
        <pc:spChg chg="mod">
          <ac:chgData name="CLARA DI PIAZZA" userId="bd862384-123f-4ee2-aeda-536dfd36a613" providerId="ADAL" clId="{6CA08A79-03C1-4CC8-8F64-061ABB7FF175}" dt="2022-12-15T16:17:30.694" v="1362"/>
          <ac:spMkLst>
            <pc:docMk/>
            <pc:sldMk cId="2816807934" sldId="528"/>
            <ac:spMk id="160" creationId="{94D22624-CB85-1153-8399-B1FF001343DC}"/>
          </ac:spMkLst>
        </pc:spChg>
        <pc:spChg chg="mod">
          <ac:chgData name="CLARA DI PIAZZA" userId="bd862384-123f-4ee2-aeda-536dfd36a613" providerId="ADAL" clId="{6CA08A79-03C1-4CC8-8F64-061ABB7FF175}" dt="2022-12-15T16:17:30.694" v="1362"/>
          <ac:spMkLst>
            <pc:docMk/>
            <pc:sldMk cId="2816807934" sldId="528"/>
            <ac:spMk id="164" creationId="{3993CBAC-46C6-A177-EBA8-4B9F542A84C2}"/>
          </ac:spMkLst>
        </pc:spChg>
        <pc:spChg chg="mod">
          <ac:chgData name="CLARA DI PIAZZA" userId="bd862384-123f-4ee2-aeda-536dfd36a613" providerId="ADAL" clId="{6CA08A79-03C1-4CC8-8F64-061ABB7FF175}" dt="2022-12-15T16:17:30.694" v="1362"/>
          <ac:spMkLst>
            <pc:docMk/>
            <pc:sldMk cId="2816807934" sldId="528"/>
            <ac:spMk id="165" creationId="{6DE088C0-0F00-EB3A-530B-18FA375A2288}"/>
          </ac:spMkLst>
        </pc:spChg>
        <pc:spChg chg="mod">
          <ac:chgData name="CLARA DI PIAZZA" userId="bd862384-123f-4ee2-aeda-536dfd36a613" providerId="ADAL" clId="{6CA08A79-03C1-4CC8-8F64-061ABB7FF175}" dt="2022-12-15T16:17:30.694" v="1362"/>
          <ac:spMkLst>
            <pc:docMk/>
            <pc:sldMk cId="2816807934" sldId="528"/>
            <ac:spMk id="166" creationId="{FB21C4DC-0365-D5D5-4A8C-A3992B55B557}"/>
          </ac:spMkLst>
        </pc:spChg>
        <pc:spChg chg="mod">
          <ac:chgData name="CLARA DI PIAZZA" userId="bd862384-123f-4ee2-aeda-536dfd36a613" providerId="ADAL" clId="{6CA08A79-03C1-4CC8-8F64-061ABB7FF175}" dt="2022-12-15T16:17:30.694" v="1362"/>
          <ac:spMkLst>
            <pc:docMk/>
            <pc:sldMk cId="2816807934" sldId="528"/>
            <ac:spMk id="169" creationId="{B8141F13-8CC9-F8AF-4393-691378FFE3FB}"/>
          </ac:spMkLst>
        </pc:spChg>
        <pc:spChg chg="mod">
          <ac:chgData name="CLARA DI PIAZZA" userId="bd862384-123f-4ee2-aeda-536dfd36a613" providerId="ADAL" clId="{6CA08A79-03C1-4CC8-8F64-061ABB7FF175}" dt="2022-12-15T16:17:30.694" v="1362"/>
          <ac:spMkLst>
            <pc:docMk/>
            <pc:sldMk cId="2816807934" sldId="528"/>
            <ac:spMk id="172" creationId="{62097C3F-F4C6-8088-1A07-077851BA3D0A}"/>
          </ac:spMkLst>
        </pc:spChg>
        <pc:spChg chg="mod">
          <ac:chgData name="CLARA DI PIAZZA" userId="bd862384-123f-4ee2-aeda-536dfd36a613" providerId="ADAL" clId="{6CA08A79-03C1-4CC8-8F64-061ABB7FF175}" dt="2022-12-15T16:17:30.694" v="1362"/>
          <ac:spMkLst>
            <pc:docMk/>
            <pc:sldMk cId="2816807934" sldId="528"/>
            <ac:spMk id="173" creationId="{BB549E95-7AF4-5158-2880-69848CA70036}"/>
          </ac:spMkLst>
        </pc:spChg>
        <pc:spChg chg="mod">
          <ac:chgData name="CLARA DI PIAZZA" userId="bd862384-123f-4ee2-aeda-536dfd36a613" providerId="ADAL" clId="{6CA08A79-03C1-4CC8-8F64-061ABB7FF175}" dt="2022-12-15T16:17:30.694" v="1362"/>
          <ac:spMkLst>
            <pc:docMk/>
            <pc:sldMk cId="2816807934" sldId="528"/>
            <ac:spMk id="175" creationId="{44AC5913-11BA-92DD-A4A4-8EFFBE7D00FE}"/>
          </ac:spMkLst>
        </pc:spChg>
        <pc:spChg chg="mod">
          <ac:chgData name="CLARA DI PIAZZA" userId="bd862384-123f-4ee2-aeda-536dfd36a613" providerId="ADAL" clId="{6CA08A79-03C1-4CC8-8F64-061ABB7FF175}" dt="2022-12-15T16:17:30.694" v="1362"/>
          <ac:spMkLst>
            <pc:docMk/>
            <pc:sldMk cId="2816807934" sldId="528"/>
            <ac:spMk id="176" creationId="{FE9EB685-5D5B-3ED5-5B3E-3AFE4A72FF69}"/>
          </ac:spMkLst>
        </pc:spChg>
        <pc:spChg chg="mod">
          <ac:chgData name="CLARA DI PIAZZA" userId="bd862384-123f-4ee2-aeda-536dfd36a613" providerId="ADAL" clId="{6CA08A79-03C1-4CC8-8F64-061ABB7FF175}" dt="2022-12-15T16:17:30.694" v="1362"/>
          <ac:spMkLst>
            <pc:docMk/>
            <pc:sldMk cId="2816807934" sldId="528"/>
            <ac:spMk id="178" creationId="{3406F795-6AB3-5570-D721-E9CAA367E59B}"/>
          </ac:spMkLst>
        </pc:spChg>
        <pc:spChg chg="mod">
          <ac:chgData name="CLARA DI PIAZZA" userId="bd862384-123f-4ee2-aeda-536dfd36a613" providerId="ADAL" clId="{6CA08A79-03C1-4CC8-8F64-061ABB7FF175}" dt="2022-12-15T16:17:30.694" v="1362"/>
          <ac:spMkLst>
            <pc:docMk/>
            <pc:sldMk cId="2816807934" sldId="528"/>
            <ac:spMk id="180" creationId="{07827F95-96DE-D4B8-2FBA-B6D37467473D}"/>
          </ac:spMkLst>
        </pc:spChg>
        <pc:spChg chg="mod">
          <ac:chgData name="CLARA DI PIAZZA" userId="bd862384-123f-4ee2-aeda-536dfd36a613" providerId="ADAL" clId="{6CA08A79-03C1-4CC8-8F64-061ABB7FF175}" dt="2022-12-15T16:17:30.694" v="1362"/>
          <ac:spMkLst>
            <pc:docMk/>
            <pc:sldMk cId="2816807934" sldId="528"/>
            <ac:spMk id="181" creationId="{D9D951BB-2DDA-6E60-C858-22BC99C89C27}"/>
          </ac:spMkLst>
        </pc:spChg>
        <pc:spChg chg="mod">
          <ac:chgData name="CLARA DI PIAZZA" userId="bd862384-123f-4ee2-aeda-536dfd36a613" providerId="ADAL" clId="{6CA08A79-03C1-4CC8-8F64-061ABB7FF175}" dt="2022-12-15T16:17:30.694" v="1362"/>
          <ac:spMkLst>
            <pc:docMk/>
            <pc:sldMk cId="2816807934" sldId="528"/>
            <ac:spMk id="183" creationId="{450D61F3-921B-FB63-213C-FC9011A1C4EC}"/>
          </ac:spMkLst>
        </pc:spChg>
        <pc:spChg chg="mod">
          <ac:chgData name="CLARA DI PIAZZA" userId="bd862384-123f-4ee2-aeda-536dfd36a613" providerId="ADAL" clId="{6CA08A79-03C1-4CC8-8F64-061ABB7FF175}" dt="2022-12-15T16:17:30.694" v="1362"/>
          <ac:spMkLst>
            <pc:docMk/>
            <pc:sldMk cId="2816807934" sldId="528"/>
            <ac:spMk id="184" creationId="{AB9C8CD1-5669-5300-51E4-6790601584DC}"/>
          </ac:spMkLst>
        </pc:spChg>
        <pc:spChg chg="mod">
          <ac:chgData name="CLARA DI PIAZZA" userId="bd862384-123f-4ee2-aeda-536dfd36a613" providerId="ADAL" clId="{6CA08A79-03C1-4CC8-8F64-061ABB7FF175}" dt="2022-12-15T16:17:30.694" v="1362"/>
          <ac:spMkLst>
            <pc:docMk/>
            <pc:sldMk cId="2816807934" sldId="528"/>
            <ac:spMk id="185" creationId="{CE5C9039-57CE-25B6-5246-B4090557C5D2}"/>
          </ac:spMkLst>
        </pc:spChg>
        <pc:spChg chg="mod">
          <ac:chgData name="CLARA DI PIAZZA" userId="bd862384-123f-4ee2-aeda-536dfd36a613" providerId="ADAL" clId="{6CA08A79-03C1-4CC8-8F64-061ABB7FF175}" dt="2022-12-15T16:17:30.694" v="1362"/>
          <ac:spMkLst>
            <pc:docMk/>
            <pc:sldMk cId="2816807934" sldId="528"/>
            <ac:spMk id="187" creationId="{E291FAF4-8265-1CE6-6C3B-1743054EFF3D}"/>
          </ac:spMkLst>
        </pc:spChg>
        <pc:spChg chg="mod">
          <ac:chgData name="CLARA DI PIAZZA" userId="bd862384-123f-4ee2-aeda-536dfd36a613" providerId="ADAL" clId="{6CA08A79-03C1-4CC8-8F64-061ABB7FF175}" dt="2022-12-15T16:17:30.694" v="1362"/>
          <ac:spMkLst>
            <pc:docMk/>
            <pc:sldMk cId="2816807934" sldId="528"/>
            <ac:spMk id="190" creationId="{8C0D41D2-D5B6-61E8-D4D7-528EEBBC6CC8}"/>
          </ac:spMkLst>
        </pc:spChg>
        <pc:spChg chg="mod">
          <ac:chgData name="CLARA DI PIAZZA" userId="bd862384-123f-4ee2-aeda-536dfd36a613" providerId="ADAL" clId="{6CA08A79-03C1-4CC8-8F64-061ABB7FF175}" dt="2022-12-15T16:17:30.694" v="1362"/>
          <ac:spMkLst>
            <pc:docMk/>
            <pc:sldMk cId="2816807934" sldId="528"/>
            <ac:spMk id="191" creationId="{E39076F6-9CD5-E7CC-6F9D-74372B52AA2E}"/>
          </ac:spMkLst>
        </pc:spChg>
        <pc:spChg chg="mod">
          <ac:chgData name="CLARA DI PIAZZA" userId="bd862384-123f-4ee2-aeda-536dfd36a613" providerId="ADAL" clId="{6CA08A79-03C1-4CC8-8F64-061ABB7FF175}" dt="2022-12-15T16:17:30.694" v="1362"/>
          <ac:spMkLst>
            <pc:docMk/>
            <pc:sldMk cId="2816807934" sldId="528"/>
            <ac:spMk id="193" creationId="{6D7BAE3B-7D87-1691-8EAF-DC32F0FFE5F4}"/>
          </ac:spMkLst>
        </pc:spChg>
        <pc:spChg chg="mod">
          <ac:chgData name="CLARA DI PIAZZA" userId="bd862384-123f-4ee2-aeda-536dfd36a613" providerId="ADAL" clId="{6CA08A79-03C1-4CC8-8F64-061ABB7FF175}" dt="2022-12-15T16:17:30.694" v="1362"/>
          <ac:spMkLst>
            <pc:docMk/>
            <pc:sldMk cId="2816807934" sldId="528"/>
            <ac:spMk id="197" creationId="{83C3AE66-3D02-4E41-A5F5-294BBB61B94A}"/>
          </ac:spMkLst>
        </pc:spChg>
        <pc:spChg chg="mod">
          <ac:chgData name="CLARA DI PIAZZA" userId="bd862384-123f-4ee2-aeda-536dfd36a613" providerId="ADAL" clId="{6CA08A79-03C1-4CC8-8F64-061ABB7FF175}" dt="2022-12-15T16:17:30.694" v="1362"/>
          <ac:spMkLst>
            <pc:docMk/>
            <pc:sldMk cId="2816807934" sldId="528"/>
            <ac:spMk id="199" creationId="{E7B84A81-0FA9-65ED-BE60-312447F7D49B}"/>
          </ac:spMkLst>
        </pc:spChg>
        <pc:spChg chg="mod">
          <ac:chgData name="CLARA DI PIAZZA" userId="bd862384-123f-4ee2-aeda-536dfd36a613" providerId="ADAL" clId="{6CA08A79-03C1-4CC8-8F64-061ABB7FF175}" dt="2022-12-15T16:17:30.694" v="1362"/>
          <ac:spMkLst>
            <pc:docMk/>
            <pc:sldMk cId="2816807934" sldId="528"/>
            <ac:spMk id="200" creationId="{B57AEF9C-CF6C-AF87-4287-68752BCBD98F}"/>
          </ac:spMkLst>
        </pc:spChg>
        <pc:spChg chg="mod">
          <ac:chgData name="CLARA DI PIAZZA" userId="bd862384-123f-4ee2-aeda-536dfd36a613" providerId="ADAL" clId="{6CA08A79-03C1-4CC8-8F64-061ABB7FF175}" dt="2022-12-15T16:17:30.694" v="1362"/>
          <ac:spMkLst>
            <pc:docMk/>
            <pc:sldMk cId="2816807934" sldId="528"/>
            <ac:spMk id="202" creationId="{3CB917AA-63B5-49BF-DE26-B448E978D88D}"/>
          </ac:spMkLst>
        </pc:spChg>
        <pc:spChg chg="mod">
          <ac:chgData name="CLARA DI PIAZZA" userId="bd862384-123f-4ee2-aeda-536dfd36a613" providerId="ADAL" clId="{6CA08A79-03C1-4CC8-8F64-061ABB7FF175}" dt="2022-12-15T16:17:30.694" v="1362"/>
          <ac:spMkLst>
            <pc:docMk/>
            <pc:sldMk cId="2816807934" sldId="528"/>
            <ac:spMk id="203" creationId="{F69BD1D3-D37C-9A46-479E-A4CEC3742DF6}"/>
          </ac:spMkLst>
        </pc:spChg>
        <pc:spChg chg="mod">
          <ac:chgData name="CLARA DI PIAZZA" userId="bd862384-123f-4ee2-aeda-536dfd36a613" providerId="ADAL" clId="{6CA08A79-03C1-4CC8-8F64-061ABB7FF175}" dt="2022-12-15T16:17:30.694" v="1362"/>
          <ac:spMkLst>
            <pc:docMk/>
            <pc:sldMk cId="2816807934" sldId="528"/>
            <ac:spMk id="204" creationId="{5A7E3A9F-41B9-51CA-7850-61FAEC141571}"/>
          </ac:spMkLst>
        </pc:spChg>
        <pc:spChg chg="mod">
          <ac:chgData name="CLARA DI PIAZZA" userId="bd862384-123f-4ee2-aeda-536dfd36a613" providerId="ADAL" clId="{6CA08A79-03C1-4CC8-8F64-061ABB7FF175}" dt="2022-12-15T16:17:30.694" v="1362"/>
          <ac:spMkLst>
            <pc:docMk/>
            <pc:sldMk cId="2816807934" sldId="528"/>
            <ac:spMk id="205" creationId="{10433F0A-EFDF-AF70-DDED-4982EBB1A8B9}"/>
          </ac:spMkLst>
        </pc:spChg>
        <pc:spChg chg="mod">
          <ac:chgData name="CLARA DI PIAZZA" userId="bd862384-123f-4ee2-aeda-536dfd36a613" providerId="ADAL" clId="{6CA08A79-03C1-4CC8-8F64-061ABB7FF175}" dt="2022-12-15T16:17:30.694" v="1362"/>
          <ac:spMkLst>
            <pc:docMk/>
            <pc:sldMk cId="2816807934" sldId="528"/>
            <ac:spMk id="207" creationId="{0EC1C9D6-083A-A5EA-B28A-3C3393D05D23}"/>
          </ac:spMkLst>
        </pc:spChg>
        <pc:spChg chg="mod">
          <ac:chgData name="CLARA DI PIAZZA" userId="bd862384-123f-4ee2-aeda-536dfd36a613" providerId="ADAL" clId="{6CA08A79-03C1-4CC8-8F64-061ABB7FF175}" dt="2022-12-15T16:17:30.694" v="1362"/>
          <ac:spMkLst>
            <pc:docMk/>
            <pc:sldMk cId="2816807934" sldId="528"/>
            <ac:spMk id="208" creationId="{67AC1BB1-E1A4-CD39-45EB-01B36AC0C8AA}"/>
          </ac:spMkLst>
        </pc:spChg>
        <pc:spChg chg="add del mod">
          <ac:chgData name="CLARA DI PIAZZA" userId="bd862384-123f-4ee2-aeda-536dfd36a613" providerId="ADAL" clId="{6CA08A79-03C1-4CC8-8F64-061ABB7FF175}" dt="2022-12-15T16:17:32.304" v="1363"/>
          <ac:spMkLst>
            <pc:docMk/>
            <pc:sldMk cId="2816807934" sldId="528"/>
            <ac:spMk id="211" creationId="{DC96F7DA-77B6-EFC1-4270-45877D5F8D91}"/>
          </ac:spMkLst>
        </pc:spChg>
        <pc:spChg chg="add del mod">
          <ac:chgData name="CLARA DI PIAZZA" userId="bd862384-123f-4ee2-aeda-536dfd36a613" providerId="ADAL" clId="{6CA08A79-03C1-4CC8-8F64-061ABB7FF175}" dt="2022-12-15T16:18:11.095" v="1367" actId="478"/>
          <ac:spMkLst>
            <pc:docMk/>
            <pc:sldMk cId="2816807934" sldId="528"/>
            <ac:spMk id="213" creationId="{3F2E9E19-BE98-34B3-D4C8-CF5BED27727C}"/>
          </ac:spMkLst>
        </pc:spChg>
        <pc:spChg chg="add mod">
          <ac:chgData name="CLARA DI PIAZZA" userId="bd862384-123f-4ee2-aeda-536dfd36a613" providerId="ADAL" clId="{6CA08A79-03C1-4CC8-8F64-061ABB7FF175}" dt="2022-12-15T16:21:02.130" v="1401" actId="1076"/>
          <ac:spMkLst>
            <pc:docMk/>
            <pc:sldMk cId="2816807934" sldId="528"/>
            <ac:spMk id="214" creationId="{E79487C3-66D6-88C6-6A8C-72B87D81C558}"/>
          </ac:spMkLst>
        </pc:spChg>
        <pc:spChg chg="add mod">
          <ac:chgData name="CLARA DI PIAZZA" userId="bd862384-123f-4ee2-aeda-536dfd36a613" providerId="ADAL" clId="{6CA08A79-03C1-4CC8-8F64-061ABB7FF175}" dt="2022-12-15T16:20:44.115" v="1394" actId="164"/>
          <ac:spMkLst>
            <pc:docMk/>
            <pc:sldMk cId="2816807934" sldId="528"/>
            <ac:spMk id="215" creationId="{FB790049-DAB6-1771-A3F9-6637494CCA09}"/>
          </ac:spMkLst>
        </pc:spChg>
        <pc:spChg chg="add mod">
          <ac:chgData name="CLARA DI PIAZZA" userId="bd862384-123f-4ee2-aeda-536dfd36a613" providerId="ADAL" clId="{6CA08A79-03C1-4CC8-8F64-061ABB7FF175}" dt="2022-12-15T16:20:44.115" v="1394" actId="164"/>
          <ac:spMkLst>
            <pc:docMk/>
            <pc:sldMk cId="2816807934" sldId="528"/>
            <ac:spMk id="216" creationId="{2388F150-045F-9584-E2A5-6A28A1C4F4E8}"/>
          </ac:spMkLst>
        </pc:spChg>
        <pc:spChg chg="add mod">
          <ac:chgData name="CLARA DI PIAZZA" userId="bd862384-123f-4ee2-aeda-536dfd36a613" providerId="ADAL" clId="{6CA08A79-03C1-4CC8-8F64-061ABB7FF175}" dt="2022-12-15T16:20:44.115" v="1394" actId="164"/>
          <ac:spMkLst>
            <pc:docMk/>
            <pc:sldMk cId="2816807934" sldId="528"/>
            <ac:spMk id="219" creationId="{0E76B272-8B77-3BBB-7D11-48B21A6DDCF4}"/>
          </ac:spMkLst>
        </pc:spChg>
        <pc:spChg chg="add mod">
          <ac:chgData name="CLARA DI PIAZZA" userId="bd862384-123f-4ee2-aeda-536dfd36a613" providerId="ADAL" clId="{6CA08A79-03C1-4CC8-8F64-061ABB7FF175}" dt="2022-12-15T16:26:12.862" v="1479" actId="164"/>
          <ac:spMkLst>
            <pc:docMk/>
            <pc:sldMk cId="2816807934" sldId="528"/>
            <ac:spMk id="223" creationId="{D0506C68-010E-5EBA-BF03-3A345FF2BB27}"/>
          </ac:spMkLst>
        </pc:spChg>
        <pc:spChg chg="add mod">
          <ac:chgData name="CLARA DI PIAZZA" userId="bd862384-123f-4ee2-aeda-536dfd36a613" providerId="ADAL" clId="{6CA08A79-03C1-4CC8-8F64-061ABB7FF175}" dt="2022-12-15T16:26:12.862" v="1479" actId="164"/>
          <ac:spMkLst>
            <pc:docMk/>
            <pc:sldMk cId="2816807934" sldId="528"/>
            <ac:spMk id="225" creationId="{0CC7669F-4C55-0B2D-7F5C-730F6CFB6181}"/>
          </ac:spMkLst>
        </pc:spChg>
        <pc:spChg chg="add mod">
          <ac:chgData name="CLARA DI PIAZZA" userId="bd862384-123f-4ee2-aeda-536dfd36a613" providerId="ADAL" clId="{6CA08A79-03C1-4CC8-8F64-061ABB7FF175}" dt="2022-12-15T16:26:12.862" v="1479" actId="164"/>
          <ac:spMkLst>
            <pc:docMk/>
            <pc:sldMk cId="2816807934" sldId="528"/>
            <ac:spMk id="226" creationId="{DCB99075-4C2E-BC8A-C769-1902C82A653D}"/>
          </ac:spMkLst>
        </pc:spChg>
        <pc:spChg chg="add mod">
          <ac:chgData name="CLARA DI PIAZZA" userId="bd862384-123f-4ee2-aeda-536dfd36a613" providerId="ADAL" clId="{6CA08A79-03C1-4CC8-8F64-061ABB7FF175}" dt="2022-12-15T16:26:12.862" v="1479" actId="164"/>
          <ac:spMkLst>
            <pc:docMk/>
            <pc:sldMk cId="2816807934" sldId="528"/>
            <ac:spMk id="228" creationId="{98C756FB-E2CE-0453-96DC-163E6DCAA710}"/>
          </ac:spMkLst>
        </pc:spChg>
        <pc:spChg chg="add mod">
          <ac:chgData name="CLARA DI PIAZZA" userId="bd862384-123f-4ee2-aeda-536dfd36a613" providerId="ADAL" clId="{6CA08A79-03C1-4CC8-8F64-061ABB7FF175}" dt="2022-12-15T17:43:20.707" v="2245" actId="555"/>
          <ac:spMkLst>
            <pc:docMk/>
            <pc:sldMk cId="2816807934" sldId="528"/>
            <ac:spMk id="230" creationId="{0D76984E-0B6F-0658-529D-76601617F692}"/>
          </ac:spMkLst>
        </pc:spChg>
        <pc:spChg chg="add mod">
          <ac:chgData name="CLARA DI PIAZZA" userId="bd862384-123f-4ee2-aeda-536dfd36a613" providerId="ADAL" clId="{6CA08A79-03C1-4CC8-8F64-061ABB7FF175}" dt="2022-12-15T17:43:20.707" v="2245" actId="555"/>
          <ac:spMkLst>
            <pc:docMk/>
            <pc:sldMk cId="2816807934" sldId="528"/>
            <ac:spMk id="231" creationId="{50530B86-56E6-2EF7-96AB-8D03BE495276}"/>
          </ac:spMkLst>
        </pc:spChg>
        <pc:spChg chg="add mod">
          <ac:chgData name="CLARA DI PIAZZA" userId="bd862384-123f-4ee2-aeda-536dfd36a613" providerId="ADAL" clId="{6CA08A79-03C1-4CC8-8F64-061ABB7FF175}" dt="2022-12-15T17:43:20.707" v="2245" actId="555"/>
          <ac:spMkLst>
            <pc:docMk/>
            <pc:sldMk cId="2816807934" sldId="528"/>
            <ac:spMk id="232" creationId="{06E1EBD5-D9CC-5091-576D-76E2488EC9FF}"/>
          </ac:spMkLst>
        </pc:spChg>
        <pc:spChg chg="add mod">
          <ac:chgData name="CLARA DI PIAZZA" userId="bd862384-123f-4ee2-aeda-536dfd36a613" providerId="ADAL" clId="{6CA08A79-03C1-4CC8-8F64-061ABB7FF175}" dt="2022-12-15T17:43:20.707" v="2245" actId="555"/>
          <ac:spMkLst>
            <pc:docMk/>
            <pc:sldMk cId="2816807934" sldId="528"/>
            <ac:spMk id="233" creationId="{F27AFF4C-8572-A644-A1E3-B5AE19859E79}"/>
          </ac:spMkLst>
        </pc:spChg>
        <pc:spChg chg="add mod">
          <ac:chgData name="CLARA DI PIAZZA" userId="bd862384-123f-4ee2-aeda-536dfd36a613" providerId="ADAL" clId="{6CA08A79-03C1-4CC8-8F64-061ABB7FF175}" dt="2022-12-15T16:26:12.862" v="1479" actId="164"/>
          <ac:spMkLst>
            <pc:docMk/>
            <pc:sldMk cId="2816807934" sldId="528"/>
            <ac:spMk id="234" creationId="{7201A442-C17C-4B70-8211-E0B7C452AFC0}"/>
          </ac:spMkLst>
        </pc:spChg>
        <pc:spChg chg="add del mod">
          <ac:chgData name="CLARA DI PIAZZA" userId="bd862384-123f-4ee2-aeda-536dfd36a613" providerId="ADAL" clId="{6CA08A79-03C1-4CC8-8F64-061ABB7FF175}" dt="2022-12-15T16:24:35.218" v="1447" actId="478"/>
          <ac:spMkLst>
            <pc:docMk/>
            <pc:sldMk cId="2816807934" sldId="528"/>
            <ac:spMk id="235" creationId="{05DF724D-585D-81D1-F8A8-0F900308AA5A}"/>
          </ac:spMkLst>
        </pc:spChg>
        <pc:spChg chg="add mod">
          <ac:chgData name="CLARA DI PIAZZA" userId="bd862384-123f-4ee2-aeda-536dfd36a613" providerId="ADAL" clId="{6CA08A79-03C1-4CC8-8F64-061ABB7FF175}" dt="2022-12-15T16:26:12.862" v="1479" actId="164"/>
          <ac:spMkLst>
            <pc:docMk/>
            <pc:sldMk cId="2816807934" sldId="528"/>
            <ac:spMk id="236" creationId="{4B8F2A11-19B7-AAFB-EB89-5ED3DA408533}"/>
          </ac:spMkLst>
        </pc:spChg>
        <pc:grpChg chg="add del mod">
          <ac:chgData name="CLARA DI PIAZZA" userId="bd862384-123f-4ee2-aeda-536dfd36a613" providerId="ADAL" clId="{6CA08A79-03C1-4CC8-8F64-061ABB7FF175}" dt="2022-12-15T16:08:42.007" v="1211" actId="478"/>
          <ac:grpSpMkLst>
            <pc:docMk/>
            <pc:sldMk cId="2816807934" sldId="528"/>
            <ac:grpSpMk id="6" creationId="{62678F44-FDCC-8AA8-1AFA-FB5CB06E57C8}"/>
          </ac:grpSpMkLst>
        </pc:grpChg>
        <pc:grpChg chg="del mod topLvl">
          <ac:chgData name="CLARA DI PIAZZA" userId="bd862384-123f-4ee2-aeda-536dfd36a613" providerId="ADAL" clId="{6CA08A79-03C1-4CC8-8F64-061ABB7FF175}" dt="2022-12-15T16:19:13.768" v="1386" actId="478"/>
          <ac:grpSpMkLst>
            <pc:docMk/>
            <pc:sldMk cId="2816807934" sldId="528"/>
            <ac:grpSpMk id="10" creationId="{266F5837-7EA7-6ED6-7D43-AABA9FDCB408}"/>
          </ac:grpSpMkLst>
        </pc:grpChg>
        <pc:grpChg chg="mod topLvl">
          <ac:chgData name="CLARA DI PIAZZA" userId="bd862384-123f-4ee2-aeda-536dfd36a613" providerId="ADAL" clId="{6CA08A79-03C1-4CC8-8F64-061ABB7FF175}" dt="2022-12-15T16:20:17.352" v="1391" actId="164"/>
          <ac:grpSpMkLst>
            <pc:docMk/>
            <pc:sldMk cId="2816807934" sldId="528"/>
            <ac:grpSpMk id="17" creationId="{0170DCF9-84DF-B7D8-9F21-BBC6ACD950F6}"/>
          </ac:grpSpMkLst>
        </pc:grpChg>
        <pc:grpChg chg="del">
          <ac:chgData name="CLARA DI PIAZZA" userId="bd862384-123f-4ee2-aeda-536dfd36a613" providerId="ADAL" clId="{6CA08A79-03C1-4CC8-8F64-061ABB7FF175}" dt="2022-12-15T16:04:15.378" v="1149" actId="478"/>
          <ac:grpSpMkLst>
            <pc:docMk/>
            <pc:sldMk cId="2816807934" sldId="528"/>
            <ac:grpSpMk id="29" creationId="{5E10ACFE-6E6E-1CFD-E868-F1F14BC71AD2}"/>
          </ac:grpSpMkLst>
        </pc:grpChg>
        <pc:grpChg chg="mod">
          <ac:chgData name="CLARA DI PIAZZA" userId="bd862384-123f-4ee2-aeda-536dfd36a613" providerId="ADAL" clId="{6CA08A79-03C1-4CC8-8F64-061ABB7FF175}" dt="2022-12-15T16:07:13.256" v="1159"/>
          <ac:grpSpMkLst>
            <pc:docMk/>
            <pc:sldMk cId="2816807934" sldId="528"/>
            <ac:grpSpMk id="31" creationId="{4D49328A-686D-B4CB-E9F3-E0C63635C0D9}"/>
          </ac:grpSpMkLst>
        </pc:grpChg>
        <pc:grpChg chg="mod">
          <ac:chgData name="CLARA DI PIAZZA" userId="bd862384-123f-4ee2-aeda-536dfd36a613" providerId="ADAL" clId="{6CA08A79-03C1-4CC8-8F64-061ABB7FF175}" dt="2022-12-15T16:07:13.256" v="1159"/>
          <ac:grpSpMkLst>
            <pc:docMk/>
            <pc:sldMk cId="2816807934" sldId="528"/>
            <ac:grpSpMk id="34" creationId="{48E63893-9091-AEFC-B580-07706CC4E2CA}"/>
          </ac:grpSpMkLst>
        </pc:grpChg>
        <pc:grpChg chg="mod">
          <ac:chgData name="CLARA DI PIAZZA" userId="bd862384-123f-4ee2-aeda-536dfd36a613" providerId="ADAL" clId="{6CA08A79-03C1-4CC8-8F64-061ABB7FF175}" dt="2022-12-15T16:07:13.256" v="1159"/>
          <ac:grpSpMkLst>
            <pc:docMk/>
            <pc:sldMk cId="2816807934" sldId="528"/>
            <ac:grpSpMk id="37" creationId="{7C83AFCB-B0F1-C49B-4A2C-46344198FB4A}"/>
          </ac:grpSpMkLst>
        </pc:grpChg>
        <pc:grpChg chg="mod">
          <ac:chgData name="CLARA DI PIAZZA" userId="bd862384-123f-4ee2-aeda-536dfd36a613" providerId="ADAL" clId="{6CA08A79-03C1-4CC8-8F64-061ABB7FF175}" dt="2022-12-15T16:07:13.256" v="1159"/>
          <ac:grpSpMkLst>
            <pc:docMk/>
            <pc:sldMk cId="2816807934" sldId="528"/>
            <ac:grpSpMk id="39" creationId="{F23A1CE1-E051-B493-34C9-5FEDEFD8F3FC}"/>
          </ac:grpSpMkLst>
        </pc:grpChg>
        <pc:grpChg chg="del mod">
          <ac:chgData name="CLARA DI PIAZZA" userId="bd862384-123f-4ee2-aeda-536dfd36a613" providerId="ADAL" clId="{6CA08A79-03C1-4CC8-8F64-061ABB7FF175}" dt="2022-12-15T16:19:04.784" v="1384" actId="478"/>
          <ac:grpSpMkLst>
            <pc:docMk/>
            <pc:sldMk cId="2816807934" sldId="528"/>
            <ac:grpSpMk id="45" creationId="{2F911FCF-DBF9-749C-C277-97FA94E7DB70}"/>
          </ac:grpSpMkLst>
        </pc:grpChg>
        <pc:grpChg chg="mod">
          <ac:chgData name="CLARA DI PIAZZA" userId="bd862384-123f-4ee2-aeda-536dfd36a613" providerId="ADAL" clId="{6CA08A79-03C1-4CC8-8F64-061ABB7FF175}" dt="2022-12-15T16:07:13.256" v="1159"/>
          <ac:grpSpMkLst>
            <pc:docMk/>
            <pc:sldMk cId="2816807934" sldId="528"/>
            <ac:grpSpMk id="46" creationId="{51C38CF0-61A5-57F2-5328-D62B2095011C}"/>
          </ac:grpSpMkLst>
        </pc:grpChg>
        <pc:grpChg chg="del mod">
          <ac:chgData name="CLARA DI PIAZZA" userId="bd862384-123f-4ee2-aeda-536dfd36a613" providerId="ADAL" clId="{6CA08A79-03C1-4CC8-8F64-061ABB7FF175}" dt="2022-12-15T16:19:07.363" v="1385" actId="478"/>
          <ac:grpSpMkLst>
            <pc:docMk/>
            <pc:sldMk cId="2816807934" sldId="528"/>
            <ac:grpSpMk id="48" creationId="{0A73F34F-BC58-1C1C-C9E6-3486C5BC7F68}"/>
          </ac:grpSpMkLst>
        </pc:grpChg>
        <pc:grpChg chg="mod">
          <ac:chgData name="CLARA DI PIAZZA" userId="bd862384-123f-4ee2-aeda-536dfd36a613" providerId="ADAL" clId="{6CA08A79-03C1-4CC8-8F64-061ABB7FF175}" dt="2022-12-15T16:07:13.256" v="1159"/>
          <ac:grpSpMkLst>
            <pc:docMk/>
            <pc:sldMk cId="2816807934" sldId="528"/>
            <ac:grpSpMk id="79" creationId="{03694EA3-A82D-4420-378E-91BC89699F50}"/>
          </ac:grpSpMkLst>
        </pc:grpChg>
        <pc:grpChg chg="mod">
          <ac:chgData name="CLARA DI PIAZZA" userId="bd862384-123f-4ee2-aeda-536dfd36a613" providerId="ADAL" clId="{6CA08A79-03C1-4CC8-8F64-061ABB7FF175}" dt="2022-12-15T16:07:13.256" v="1159"/>
          <ac:grpSpMkLst>
            <pc:docMk/>
            <pc:sldMk cId="2816807934" sldId="528"/>
            <ac:grpSpMk id="83" creationId="{E4B367EF-734C-4F30-C8C2-D4AA2EFEAB5D}"/>
          </ac:grpSpMkLst>
        </pc:grpChg>
        <pc:grpChg chg="del mod">
          <ac:chgData name="CLARA DI PIAZZA" userId="bd862384-123f-4ee2-aeda-536dfd36a613" providerId="ADAL" clId="{6CA08A79-03C1-4CC8-8F64-061ABB7FF175}" dt="2022-12-15T16:10:43.965" v="1256" actId="478"/>
          <ac:grpSpMkLst>
            <pc:docMk/>
            <pc:sldMk cId="2816807934" sldId="528"/>
            <ac:grpSpMk id="95" creationId="{42442CFF-C63C-0801-62BE-459BC7BE1418}"/>
          </ac:grpSpMkLst>
        </pc:grpChg>
        <pc:grpChg chg="del mod">
          <ac:chgData name="CLARA DI PIAZZA" userId="bd862384-123f-4ee2-aeda-536dfd36a613" providerId="ADAL" clId="{6CA08A79-03C1-4CC8-8F64-061ABB7FF175}" dt="2022-12-15T16:07:47.349" v="1167" actId="478"/>
          <ac:grpSpMkLst>
            <pc:docMk/>
            <pc:sldMk cId="2816807934" sldId="528"/>
            <ac:grpSpMk id="100" creationId="{174E6837-82EA-442C-E200-71D519BB3B7A}"/>
          </ac:grpSpMkLst>
        </pc:grpChg>
        <pc:grpChg chg="mod">
          <ac:chgData name="CLARA DI PIAZZA" userId="bd862384-123f-4ee2-aeda-536dfd36a613" providerId="ADAL" clId="{6CA08A79-03C1-4CC8-8F64-061ABB7FF175}" dt="2022-12-15T16:07:13.256" v="1159"/>
          <ac:grpSpMkLst>
            <pc:docMk/>
            <pc:sldMk cId="2816807934" sldId="528"/>
            <ac:grpSpMk id="102" creationId="{CDC68DF4-DE76-D2CA-5240-B001D47A9F18}"/>
          </ac:grpSpMkLst>
        </pc:grpChg>
        <pc:grpChg chg="mod">
          <ac:chgData name="CLARA DI PIAZZA" userId="bd862384-123f-4ee2-aeda-536dfd36a613" providerId="ADAL" clId="{6CA08A79-03C1-4CC8-8F64-061ABB7FF175}" dt="2022-12-15T16:07:13.256" v="1159"/>
          <ac:grpSpMkLst>
            <pc:docMk/>
            <pc:sldMk cId="2816807934" sldId="528"/>
            <ac:grpSpMk id="103" creationId="{DEBBD0EC-AD21-6194-054A-8FD7B35A7405}"/>
          </ac:grpSpMkLst>
        </pc:grpChg>
        <pc:grpChg chg="mod">
          <ac:chgData name="CLARA DI PIAZZA" userId="bd862384-123f-4ee2-aeda-536dfd36a613" providerId="ADAL" clId="{6CA08A79-03C1-4CC8-8F64-061ABB7FF175}" dt="2022-12-15T16:07:13.256" v="1159"/>
          <ac:grpSpMkLst>
            <pc:docMk/>
            <pc:sldMk cId="2816807934" sldId="528"/>
            <ac:grpSpMk id="112" creationId="{A8E4C317-0964-3C93-22BE-74C3A7DD4AB9}"/>
          </ac:grpSpMkLst>
        </pc:grpChg>
        <pc:grpChg chg="mod">
          <ac:chgData name="CLARA DI PIAZZA" userId="bd862384-123f-4ee2-aeda-536dfd36a613" providerId="ADAL" clId="{6CA08A79-03C1-4CC8-8F64-061ABB7FF175}" dt="2022-12-15T16:07:13.256" v="1159"/>
          <ac:grpSpMkLst>
            <pc:docMk/>
            <pc:sldMk cId="2816807934" sldId="528"/>
            <ac:grpSpMk id="116" creationId="{FE4384E2-D2F9-0220-FF63-A6D3435D12C4}"/>
          </ac:grpSpMkLst>
        </pc:grpChg>
        <pc:grpChg chg="add del mod">
          <ac:chgData name="CLARA DI PIAZZA" userId="bd862384-123f-4ee2-aeda-536dfd36a613" providerId="ADAL" clId="{6CA08A79-03C1-4CC8-8F64-061ABB7FF175}" dt="2022-12-15T16:17:32.304" v="1363"/>
          <ac:grpSpMkLst>
            <pc:docMk/>
            <pc:sldMk cId="2816807934" sldId="528"/>
            <ac:grpSpMk id="146" creationId="{92E5AF28-6C8F-B862-921E-B530F886E857}"/>
          </ac:grpSpMkLst>
        </pc:grpChg>
        <pc:grpChg chg="mod">
          <ac:chgData name="CLARA DI PIAZZA" userId="bd862384-123f-4ee2-aeda-536dfd36a613" providerId="ADAL" clId="{6CA08A79-03C1-4CC8-8F64-061ABB7FF175}" dt="2022-12-15T16:17:30.694" v="1362"/>
          <ac:grpSpMkLst>
            <pc:docMk/>
            <pc:sldMk cId="2816807934" sldId="528"/>
            <ac:grpSpMk id="149" creationId="{A92F3E0F-41CB-388A-1A8F-CE452D93A96E}"/>
          </ac:grpSpMkLst>
        </pc:grpChg>
        <pc:grpChg chg="mod">
          <ac:chgData name="CLARA DI PIAZZA" userId="bd862384-123f-4ee2-aeda-536dfd36a613" providerId="ADAL" clId="{6CA08A79-03C1-4CC8-8F64-061ABB7FF175}" dt="2022-12-15T16:17:30.694" v="1362"/>
          <ac:grpSpMkLst>
            <pc:docMk/>
            <pc:sldMk cId="2816807934" sldId="528"/>
            <ac:grpSpMk id="155" creationId="{C19B239E-3E74-D67A-268B-551E02AF3CCC}"/>
          </ac:grpSpMkLst>
        </pc:grpChg>
        <pc:grpChg chg="mod">
          <ac:chgData name="CLARA DI PIAZZA" userId="bd862384-123f-4ee2-aeda-536dfd36a613" providerId="ADAL" clId="{6CA08A79-03C1-4CC8-8F64-061ABB7FF175}" dt="2022-12-15T16:17:30.694" v="1362"/>
          <ac:grpSpMkLst>
            <pc:docMk/>
            <pc:sldMk cId="2816807934" sldId="528"/>
            <ac:grpSpMk id="158" creationId="{246CFB91-0F10-3E21-38D6-C29CAFBBE473}"/>
          </ac:grpSpMkLst>
        </pc:grpChg>
        <pc:grpChg chg="mod">
          <ac:chgData name="CLARA DI PIAZZA" userId="bd862384-123f-4ee2-aeda-536dfd36a613" providerId="ADAL" clId="{6CA08A79-03C1-4CC8-8F64-061ABB7FF175}" dt="2022-12-15T16:17:30.694" v="1362"/>
          <ac:grpSpMkLst>
            <pc:docMk/>
            <pc:sldMk cId="2816807934" sldId="528"/>
            <ac:grpSpMk id="161" creationId="{3D0B4326-B2DE-0596-4A22-FB5BA8282F41}"/>
          </ac:grpSpMkLst>
        </pc:grpChg>
        <pc:grpChg chg="mod">
          <ac:chgData name="CLARA DI PIAZZA" userId="bd862384-123f-4ee2-aeda-536dfd36a613" providerId="ADAL" clId="{6CA08A79-03C1-4CC8-8F64-061ABB7FF175}" dt="2022-12-15T16:17:30.694" v="1362"/>
          <ac:grpSpMkLst>
            <pc:docMk/>
            <pc:sldMk cId="2816807934" sldId="528"/>
            <ac:grpSpMk id="163" creationId="{6453F770-715D-5E78-FF15-8D82A61A7E7E}"/>
          </ac:grpSpMkLst>
        </pc:grpChg>
        <pc:grpChg chg="mod">
          <ac:chgData name="CLARA DI PIAZZA" userId="bd862384-123f-4ee2-aeda-536dfd36a613" providerId="ADAL" clId="{6CA08A79-03C1-4CC8-8F64-061ABB7FF175}" dt="2022-12-15T16:17:30.694" v="1362"/>
          <ac:grpSpMkLst>
            <pc:docMk/>
            <pc:sldMk cId="2816807934" sldId="528"/>
            <ac:grpSpMk id="167" creationId="{FD976017-0209-BBB2-1FD2-E419743EE64F}"/>
          </ac:grpSpMkLst>
        </pc:grpChg>
        <pc:grpChg chg="mod">
          <ac:chgData name="CLARA DI PIAZZA" userId="bd862384-123f-4ee2-aeda-536dfd36a613" providerId="ADAL" clId="{6CA08A79-03C1-4CC8-8F64-061ABB7FF175}" dt="2022-12-15T16:17:30.694" v="1362"/>
          <ac:grpSpMkLst>
            <pc:docMk/>
            <pc:sldMk cId="2816807934" sldId="528"/>
            <ac:grpSpMk id="168" creationId="{904A67C9-048B-89CF-3E81-2E9C440C0820}"/>
          </ac:grpSpMkLst>
        </pc:grpChg>
        <pc:grpChg chg="mod">
          <ac:chgData name="CLARA DI PIAZZA" userId="bd862384-123f-4ee2-aeda-536dfd36a613" providerId="ADAL" clId="{6CA08A79-03C1-4CC8-8F64-061ABB7FF175}" dt="2022-12-15T16:17:30.694" v="1362"/>
          <ac:grpSpMkLst>
            <pc:docMk/>
            <pc:sldMk cId="2816807934" sldId="528"/>
            <ac:grpSpMk id="170" creationId="{995D1DA3-8FB5-25C6-1174-9245D77896BF}"/>
          </ac:grpSpMkLst>
        </pc:grpChg>
        <pc:grpChg chg="mod">
          <ac:chgData name="CLARA DI PIAZZA" userId="bd862384-123f-4ee2-aeda-536dfd36a613" providerId="ADAL" clId="{6CA08A79-03C1-4CC8-8F64-061ABB7FF175}" dt="2022-12-15T16:17:30.694" v="1362"/>
          <ac:grpSpMkLst>
            <pc:docMk/>
            <pc:sldMk cId="2816807934" sldId="528"/>
            <ac:grpSpMk id="186" creationId="{689D3DF2-8207-3C82-2F58-B1476AD013A3}"/>
          </ac:grpSpMkLst>
        </pc:grpChg>
        <pc:grpChg chg="mod">
          <ac:chgData name="CLARA DI PIAZZA" userId="bd862384-123f-4ee2-aeda-536dfd36a613" providerId="ADAL" clId="{6CA08A79-03C1-4CC8-8F64-061ABB7FF175}" dt="2022-12-15T16:17:30.694" v="1362"/>
          <ac:grpSpMkLst>
            <pc:docMk/>
            <pc:sldMk cId="2816807934" sldId="528"/>
            <ac:grpSpMk id="189" creationId="{AA536C25-01FB-B404-17DA-94D303B6956C}"/>
          </ac:grpSpMkLst>
        </pc:grpChg>
        <pc:grpChg chg="mod">
          <ac:chgData name="CLARA DI PIAZZA" userId="bd862384-123f-4ee2-aeda-536dfd36a613" providerId="ADAL" clId="{6CA08A79-03C1-4CC8-8F64-061ABB7FF175}" dt="2022-12-15T16:17:30.694" v="1362"/>
          <ac:grpSpMkLst>
            <pc:docMk/>
            <pc:sldMk cId="2816807934" sldId="528"/>
            <ac:grpSpMk id="195" creationId="{9F730887-A691-2FED-4370-43B41401CC92}"/>
          </ac:grpSpMkLst>
        </pc:grpChg>
        <pc:grpChg chg="mod">
          <ac:chgData name="CLARA DI PIAZZA" userId="bd862384-123f-4ee2-aeda-536dfd36a613" providerId="ADAL" clId="{6CA08A79-03C1-4CC8-8F64-061ABB7FF175}" dt="2022-12-15T16:17:30.694" v="1362"/>
          <ac:grpSpMkLst>
            <pc:docMk/>
            <pc:sldMk cId="2816807934" sldId="528"/>
            <ac:grpSpMk id="196" creationId="{D19C5B0E-7315-9C38-A7F1-7B6F02B6BBC1}"/>
          </ac:grpSpMkLst>
        </pc:grpChg>
        <pc:grpChg chg="mod">
          <ac:chgData name="CLARA DI PIAZZA" userId="bd862384-123f-4ee2-aeda-536dfd36a613" providerId="ADAL" clId="{6CA08A79-03C1-4CC8-8F64-061ABB7FF175}" dt="2022-12-15T16:17:30.694" v="1362"/>
          <ac:grpSpMkLst>
            <pc:docMk/>
            <pc:sldMk cId="2816807934" sldId="528"/>
            <ac:grpSpMk id="198" creationId="{218BFBEA-3663-053F-7530-3610DE44C93E}"/>
          </ac:grpSpMkLst>
        </pc:grpChg>
        <pc:grpChg chg="mod">
          <ac:chgData name="CLARA DI PIAZZA" userId="bd862384-123f-4ee2-aeda-536dfd36a613" providerId="ADAL" clId="{6CA08A79-03C1-4CC8-8F64-061ABB7FF175}" dt="2022-12-15T16:17:30.694" v="1362"/>
          <ac:grpSpMkLst>
            <pc:docMk/>
            <pc:sldMk cId="2816807934" sldId="528"/>
            <ac:grpSpMk id="201" creationId="{2CA6AFC8-4E21-5B5D-6145-E7C2FAB5777C}"/>
          </ac:grpSpMkLst>
        </pc:grpChg>
        <pc:grpChg chg="add mod">
          <ac:chgData name="CLARA DI PIAZZA" userId="bd862384-123f-4ee2-aeda-536dfd36a613" providerId="ADAL" clId="{6CA08A79-03C1-4CC8-8F64-061ABB7FF175}" dt="2022-12-15T16:20:44.115" v="1394" actId="164"/>
          <ac:grpSpMkLst>
            <pc:docMk/>
            <pc:sldMk cId="2816807934" sldId="528"/>
            <ac:grpSpMk id="220" creationId="{DE28F839-1BD5-2402-3684-DE5207B157C1}"/>
          </ac:grpSpMkLst>
        </pc:grpChg>
        <pc:grpChg chg="add mod">
          <ac:chgData name="CLARA DI PIAZZA" userId="bd862384-123f-4ee2-aeda-536dfd36a613" providerId="ADAL" clId="{6CA08A79-03C1-4CC8-8F64-061ABB7FF175}" dt="2022-12-15T16:20:51.954" v="1397" actId="164"/>
          <ac:grpSpMkLst>
            <pc:docMk/>
            <pc:sldMk cId="2816807934" sldId="528"/>
            <ac:grpSpMk id="221" creationId="{40134AFC-D3A5-E151-D8F5-61654C05403F}"/>
          </ac:grpSpMkLst>
        </pc:grpChg>
        <pc:grpChg chg="add mod">
          <ac:chgData name="CLARA DI PIAZZA" userId="bd862384-123f-4ee2-aeda-536dfd36a613" providerId="ADAL" clId="{6CA08A79-03C1-4CC8-8F64-061ABB7FF175}" dt="2022-12-15T16:26:12.862" v="1479" actId="164"/>
          <ac:grpSpMkLst>
            <pc:docMk/>
            <pc:sldMk cId="2816807934" sldId="528"/>
            <ac:grpSpMk id="222" creationId="{DEC82663-EAF4-D91C-D6D1-93A734BC12EE}"/>
          </ac:grpSpMkLst>
        </pc:grpChg>
        <pc:grpChg chg="add mod ord">
          <ac:chgData name="CLARA DI PIAZZA" userId="bd862384-123f-4ee2-aeda-536dfd36a613" providerId="ADAL" clId="{6CA08A79-03C1-4CC8-8F64-061ABB7FF175}" dt="2022-12-20T09:47:19.307" v="6445" actId="14100"/>
          <ac:grpSpMkLst>
            <pc:docMk/>
            <pc:sldMk cId="2816807934" sldId="528"/>
            <ac:grpSpMk id="237" creationId="{68A53995-17F5-92E0-E091-94206391017C}"/>
          </ac:grpSpMkLst>
        </pc:grpChg>
        <pc:picChg chg="add del mod">
          <ac:chgData name="CLARA DI PIAZZA" userId="bd862384-123f-4ee2-aeda-536dfd36a613" providerId="ADAL" clId="{6CA08A79-03C1-4CC8-8F64-061ABB7FF175}" dt="2022-12-19T10:35:37.250" v="2364" actId="478"/>
          <ac:picMkLst>
            <pc:docMk/>
            <pc:sldMk cId="2816807934" sldId="528"/>
            <ac:picMk id="2" creationId="{333722EB-D2FB-88DA-54B9-187C4BB355FA}"/>
          </ac:picMkLst>
        </pc:picChg>
        <pc:picChg chg="add mod">
          <ac:chgData name="CLARA DI PIAZZA" userId="bd862384-123f-4ee2-aeda-536dfd36a613" providerId="ADAL" clId="{6CA08A79-03C1-4CC8-8F64-061ABB7FF175}" dt="2022-12-19T10:35:49.323" v="2369" actId="14100"/>
          <ac:picMkLst>
            <pc:docMk/>
            <pc:sldMk cId="2816807934" sldId="528"/>
            <ac:picMk id="5" creationId="{C33B89B8-85D2-378E-77F7-2BD2A5ED6297}"/>
          </ac:picMkLst>
        </pc:picChg>
        <pc:picChg chg="del">
          <ac:chgData name="CLARA DI PIAZZA" userId="bd862384-123f-4ee2-aeda-536dfd36a613" providerId="ADAL" clId="{6CA08A79-03C1-4CC8-8F64-061ABB7FF175}" dt="2022-12-15T16:04:17.269" v="1150" actId="478"/>
          <ac:picMkLst>
            <pc:docMk/>
            <pc:sldMk cId="2816807934" sldId="528"/>
            <ac:picMk id="8" creationId="{B2331B66-39DC-6E73-9C62-64AA73BAF5D1}"/>
          </ac:picMkLst>
        </pc:picChg>
        <pc:cxnChg chg="del mod">
          <ac:chgData name="CLARA DI PIAZZA" userId="bd862384-123f-4ee2-aeda-536dfd36a613" providerId="ADAL" clId="{6CA08A79-03C1-4CC8-8F64-061ABB7FF175}" dt="2022-12-15T16:19:13.768" v="1386" actId="478"/>
          <ac:cxnSpMkLst>
            <pc:docMk/>
            <pc:sldMk cId="2816807934" sldId="528"/>
            <ac:cxnSpMk id="24" creationId="{4587C959-0BEA-0BAE-EB7C-4E5E89FD5F89}"/>
          </ac:cxnSpMkLst>
        </pc:cxnChg>
        <pc:cxnChg chg="mod">
          <ac:chgData name="CLARA DI PIAZZA" userId="bd862384-123f-4ee2-aeda-536dfd36a613" providerId="ADAL" clId="{6CA08A79-03C1-4CC8-8F64-061ABB7FF175}" dt="2022-12-15T16:07:13.256" v="1159"/>
          <ac:cxnSpMkLst>
            <pc:docMk/>
            <pc:sldMk cId="2816807934" sldId="528"/>
            <ac:cxnSpMk id="38" creationId="{0E8B2CD1-604D-9C21-918F-0E788642DCB6}"/>
          </ac:cxnSpMkLst>
        </pc:cxnChg>
        <pc:cxnChg chg="del mod">
          <ac:chgData name="CLARA DI PIAZZA" userId="bd862384-123f-4ee2-aeda-536dfd36a613" providerId="ADAL" clId="{6CA08A79-03C1-4CC8-8F64-061ABB7FF175}" dt="2022-12-15T16:08:45.132" v="1212" actId="478"/>
          <ac:cxnSpMkLst>
            <pc:docMk/>
            <pc:sldMk cId="2816807934" sldId="528"/>
            <ac:cxnSpMk id="41" creationId="{BD6C7F03-7DC4-3404-B412-D7BA3D3CE322}"/>
          </ac:cxnSpMkLst>
        </pc:cxnChg>
        <pc:cxnChg chg="mod">
          <ac:chgData name="CLARA DI PIAZZA" userId="bd862384-123f-4ee2-aeda-536dfd36a613" providerId="ADAL" clId="{6CA08A79-03C1-4CC8-8F64-061ABB7FF175}" dt="2022-12-15T16:11:39.511" v="1276" actId="1076"/>
          <ac:cxnSpMkLst>
            <pc:docMk/>
            <pc:sldMk cId="2816807934" sldId="528"/>
            <ac:cxnSpMk id="49" creationId="{AC9F8808-D3A3-689D-98BA-33B9BBBAB7AC}"/>
          </ac:cxnSpMkLst>
        </pc:cxnChg>
        <pc:cxnChg chg="mod">
          <ac:chgData name="CLARA DI PIAZZA" userId="bd862384-123f-4ee2-aeda-536dfd36a613" providerId="ADAL" clId="{6CA08A79-03C1-4CC8-8F64-061ABB7FF175}" dt="2022-12-15T16:12:18.847" v="1299" actId="1076"/>
          <ac:cxnSpMkLst>
            <pc:docMk/>
            <pc:sldMk cId="2816807934" sldId="528"/>
            <ac:cxnSpMk id="52" creationId="{9E258ACD-42FD-3CD3-A95C-CE360D1888C5}"/>
          </ac:cxnSpMkLst>
        </pc:cxnChg>
        <pc:cxnChg chg="del mod">
          <ac:chgData name="CLARA DI PIAZZA" userId="bd862384-123f-4ee2-aeda-536dfd36a613" providerId="ADAL" clId="{6CA08A79-03C1-4CC8-8F64-061ABB7FF175}" dt="2022-12-15T16:18:53.574" v="1383" actId="478"/>
          <ac:cxnSpMkLst>
            <pc:docMk/>
            <pc:sldMk cId="2816807934" sldId="528"/>
            <ac:cxnSpMk id="55" creationId="{C5D42C3C-2D9F-4A8A-EA07-197F5615906B}"/>
          </ac:cxnSpMkLst>
        </pc:cxnChg>
        <pc:cxnChg chg="del mod">
          <ac:chgData name="CLARA DI PIAZZA" userId="bd862384-123f-4ee2-aeda-536dfd36a613" providerId="ADAL" clId="{6CA08A79-03C1-4CC8-8F64-061ABB7FF175}" dt="2022-12-15T16:19:04.784" v="1384" actId="478"/>
          <ac:cxnSpMkLst>
            <pc:docMk/>
            <pc:sldMk cId="2816807934" sldId="528"/>
            <ac:cxnSpMk id="57" creationId="{619C38EE-A406-0EB8-EA69-EE176F44FE8A}"/>
          </ac:cxnSpMkLst>
        </pc:cxnChg>
        <pc:cxnChg chg="del mod">
          <ac:chgData name="CLARA DI PIAZZA" userId="bd862384-123f-4ee2-aeda-536dfd36a613" providerId="ADAL" clId="{6CA08A79-03C1-4CC8-8F64-061ABB7FF175}" dt="2022-12-15T16:19:17.032" v="1387" actId="478"/>
          <ac:cxnSpMkLst>
            <pc:docMk/>
            <pc:sldMk cId="2816807934" sldId="528"/>
            <ac:cxnSpMk id="60" creationId="{4E889905-3479-FA71-25EA-6D76E03CD8E2}"/>
          </ac:cxnSpMkLst>
        </pc:cxnChg>
        <pc:cxnChg chg="del mod">
          <ac:chgData name="CLARA DI PIAZZA" userId="bd862384-123f-4ee2-aeda-536dfd36a613" providerId="ADAL" clId="{6CA08A79-03C1-4CC8-8F64-061ABB7FF175}" dt="2022-12-15T16:19:07.363" v="1385" actId="478"/>
          <ac:cxnSpMkLst>
            <pc:docMk/>
            <pc:sldMk cId="2816807934" sldId="528"/>
            <ac:cxnSpMk id="81" creationId="{1776E18C-EE05-1253-429F-609DEA0E7F1A}"/>
          </ac:cxnSpMkLst>
        </pc:cxnChg>
        <pc:cxnChg chg="mod">
          <ac:chgData name="CLARA DI PIAZZA" userId="bd862384-123f-4ee2-aeda-536dfd36a613" providerId="ADAL" clId="{6CA08A79-03C1-4CC8-8F64-061ABB7FF175}" dt="2022-12-15T16:11:39.511" v="1276" actId="1076"/>
          <ac:cxnSpMkLst>
            <pc:docMk/>
            <pc:sldMk cId="2816807934" sldId="528"/>
            <ac:cxnSpMk id="86" creationId="{426EEF77-7C4F-24A5-CE5C-4BBB07ED48D8}"/>
          </ac:cxnSpMkLst>
        </pc:cxnChg>
        <pc:cxnChg chg="mod">
          <ac:chgData name="CLARA DI PIAZZA" userId="bd862384-123f-4ee2-aeda-536dfd36a613" providerId="ADAL" clId="{6CA08A79-03C1-4CC8-8F64-061ABB7FF175}" dt="2022-12-15T16:10:53.872" v="1257" actId="1076"/>
          <ac:cxnSpMkLst>
            <pc:docMk/>
            <pc:sldMk cId="2816807934" sldId="528"/>
            <ac:cxnSpMk id="91" creationId="{89ED13CC-0A4B-BBFB-842F-078C9943CD6A}"/>
          </ac:cxnSpMkLst>
        </pc:cxnChg>
        <pc:cxnChg chg="mod">
          <ac:chgData name="CLARA DI PIAZZA" userId="bd862384-123f-4ee2-aeda-536dfd36a613" providerId="ADAL" clId="{6CA08A79-03C1-4CC8-8F64-061ABB7FF175}" dt="2022-12-15T16:04:15.378" v="1149" actId="478"/>
          <ac:cxnSpMkLst>
            <pc:docMk/>
            <pc:sldMk cId="2816807934" sldId="528"/>
            <ac:cxnSpMk id="93" creationId="{2670F8E2-A8F8-2519-63F0-28CFB1E2EEDD}"/>
          </ac:cxnSpMkLst>
        </pc:cxnChg>
        <pc:cxnChg chg="mod">
          <ac:chgData name="CLARA DI PIAZZA" userId="bd862384-123f-4ee2-aeda-536dfd36a613" providerId="ADAL" clId="{6CA08A79-03C1-4CC8-8F64-061ABB7FF175}" dt="2022-12-15T16:04:15.378" v="1149" actId="478"/>
          <ac:cxnSpMkLst>
            <pc:docMk/>
            <pc:sldMk cId="2816807934" sldId="528"/>
            <ac:cxnSpMk id="98" creationId="{D88798A7-F8DD-0C97-FF71-6F01F881CE5F}"/>
          </ac:cxnSpMkLst>
        </pc:cxnChg>
        <pc:cxnChg chg="del mod">
          <ac:chgData name="CLARA DI PIAZZA" userId="bd862384-123f-4ee2-aeda-536dfd36a613" providerId="ADAL" clId="{6CA08A79-03C1-4CC8-8F64-061ABB7FF175}" dt="2022-12-15T16:10:43.965" v="1256" actId="478"/>
          <ac:cxnSpMkLst>
            <pc:docMk/>
            <pc:sldMk cId="2816807934" sldId="528"/>
            <ac:cxnSpMk id="99" creationId="{97712312-30D9-EB7B-4B23-59637B5A7389}"/>
          </ac:cxnSpMkLst>
        </pc:cxnChg>
        <pc:cxnChg chg="del mod">
          <ac:chgData name="CLARA DI PIAZZA" userId="bd862384-123f-4ee2-aeda-536dfd36a613" providerId="ADAL" clId="{6CA08A79-03C1-4CC8-8F64-061ABB7FF175}" dt="2022-12-15T16:07:47.349" v="1167" actId="478"/>
          <ac:cxnSpMkLst>
            <pc:docMk/>
            <pc:sldMk cId="2816807934" sldId="528"/>
            <ac:cxnSpMk id="101" creationId="{B21E868A-A187-C658-0534-73842CD83448}"/>
          </ac:cxnSpMkLst>
        </pc:cxnChg>
        <pc:cxnChg chg="mod">
          <ac:chgData name="CLARA DI PIAZZA" userId="bd862384-123f-4ee2-aeda-536dfd36a613" providerId="ADAL" clId="{6CA08A79-03C1-4CC8-8F64-061ABB7FF175}" dt="2022-12-15T16:07:13.256" v="1159"/>
          <ac:cxnSpMkLst>
            <pc:docMk/>
            <pc:sldMk cId="2816807934" sldId="528"/>
            <ac:cxnSpMk id="129" creationId="{4C0A385B-5EC6-DF21-6DA6-306C3C0303D1}"/>
          </ac:cxnSpMkLst>
        </pc:cxnChg>
        <pc:cxnChg chg="mod">
          <ac:chgData name="CLARA DI PIAZZA" userId="bd862384-123f-4ee2-aeda-536dfd36a613" providerId="ADAL" clId="{6CA08A79-03C1-4CC8-8F64-061ABB7FF175}" dt="2022-12-15T16:07:13.256" v="1159"/>
          <ac:cxnSpMkLst>
            <pc:docMk/>
            <pc:sldMk cId="2816807934" sldId="528"/>
            <ac:cxnSpMk id="133" creationId="{55A244B9-72D5-6B76-4015-4BD8DFD7CA3B}"/>
          </ac:cxnSpMkLst>
        </pc:cxnChg>
        <pc:cxnChg chg="add del mod">
          <ac:chgData name="CLARA DI PIAZZA" userId="bd862384-123f-4ee2-aeda-536dfd36a613" providerId="ADAL" clId="{6CA08A79-03C1-4CC8-8F64-061ABB7FF175}" dt="2022-12-15T16:20:17.352" v="1391" actId="164"/>
          <ac:cxnSpMkLst>
            <pc:docMk/>
            <pc:sldMk cId="2816807934" sldId="528"/>
            <ac:cxnSpMk id="134" creationId="{F13EA430-11EB-BF00-7EC9-73F6C7CE4992}"/>
          </ac:cxnSpMkLst>
        </pc:cxnChg>
        <pc:cxnChg chg="mod">
          <ac:chgData name="CLARA DI PIAZZA" userId="bd862384-123f-4ee2-aeda-536dfd36a613" providerId="ADAL" clId="{6CA08A79-03C1-4CC8-8F64-061ABB7FF175}" dt="2022-12-15T16:17:30.694" v="1362"/>
          <ac:cxnSpMkLst>
            <pc:docMk/>
            <pc:sldMk cId="2816807934" sldId="528"/>
            <ac:cxnSpMk id="150" creationId="{5088B13E-F4B9-BEEA-F5BC-D71042F2CE3B}"/>
          </ac:cxnSpMkLst>
        </pc:cxnChg>
        <pc:cxnChg chg="mod">
          <ac:chgData name="CLARA DI PIAZZA" userId="bd862384-123f-4ee2-aeda-536dfd36a613" providerId="ADAL" clId="{6CA08A79-03C1-4CC8-8F64-061ABB7FF175}" dt="2022-12-15T16:17:30.694" v="1362"/>
          <ac:cxnSpMkLst>
            <pc:docMk/>
            <pc:sldMk cId="2816807934" sldId="528"/>
            <ac:cxnSpMk id="162" creationId="{E199A415-C473-5C23-67F6-81F4508E93DD}"/>
          </ac:cxnSpMkLst>
        </pc:cxnChg>
        <pc:cxnChg chg="mod">
          <ac:chgData name="CLARA DI PIAZZA" userId="bd862384-123f-4ee2-aeda-536dfd36a613" providerId="ADAL" clId="{6CA08A79-03C1-4CC8-8F64-061ABB7FF175}" dt="2022-12-15T16:17:30.694" v="1362"/>
          <ac:cxnSpMkLst>
            <pc:docMk/>
            <pc:sldMk cId="2816807934" sldId="528"/>
            <ac:cxnSpMk id="171" creationId="{A34A2303-D394-A9AF-8054-9B3E28DB99D1}"/>
          </ac:cxnSpMkLst>
        </pc:cxnChg>
        <pc:cxnChg chg="mod">
          <ac:chgData name="CLARA DI PIAZZA" userId="bd862384-123f-4ee2-aeda-536dfd36a613" providerId="ADAL" clId="{6CA08A79-03C1-4CC8-8F64-061ABB7FF175}" dt="2022-12-15T16:17:30.694" v="1362"/>
          <ac:cxnSpMkLst>
            <pc:docMk/>
            <pc:sldMk cId="2816807934" sldId="528"/>
            <ac:cxnSpMk id="174" creationId="{436166DC-C0FC-D0DF-D637-95A4B8C5B537}"/>
          </ac:cxnSpMkLst>
        </pc:cxnChg>
        <pc:cxnChg chg="mod">
          <ac:chgData name="CLARA DI PIAZZA" userId="bd862384-123f-4ee2-aeda-536dfd36a613" providerId="ADAL" clId="{6CA08A79-03C1-4CC8-8F64-061ABB7FF175}" dt="2022-12-15T16:17:30.694" v="1362"/>
          <ac:cxnSpMkLst>
            <pc:docMk/>
            <pc:sldMk cId="2816807934" sldId="528"/>
            <ac:cxnSpMk id="177" creationId="{30B787F0-9E57-C9FD-6F79-75DE0295AEBD}"/>
          </ac:cxnSpMkLst>
        </pc:cxnChg>
        <pc:cxnChg chg="mod">
          <ac:chgData name="CLARA DI PIAZZA" userId="bd862384-123f-4ee2-aeda-536dfd36a613" providerId="ADAL" clId="{6CA08A79-03C1-4CC8-8F64-061ABB7FF175}" dt="2022-12-15T16:17:30.694" v="1362"/>
          <ac:cxnSpMkLst>
            <pc:docMk/>
            <pc:sldMk cId="2816807934" sldId="528"/>
            <ac:cxnSpMk id="179" creationId="{5AEB21E6-4163-F506-47C3-AB2351A4503C}"/>
          </ac:cxnSpMkLst>
        </pc:cxnChg>
        <pc:cxnChg chg="mod">
          <ac:chgData name="CLARA DI PIAZZA" userId="bd862384-123f-4ee2-aeda-536dfd36a613" providerId="ADAL" clId="{6CA08A79-03C1-4CC8-8F64-061ABB7FF175}" dt="2022-12-15T16:17:30.694" v="1362"/>
          <ac:cxnSpMkLst>
            <pc:docMk/>
            <pc:sldMk cId="2816807934" sldId="528"/>
            <ac:cxnSpMk id="182" creationId="{7ECB121F-95B6-BDC3-8B4D-1C8FD9B27D8A}"/>
          </ac:cxnSpMkLst>
        </pc:cxnChg>
        <pc:cxnChg chg="mod">
          <ac:chgData name="CLARA DI PIAZZA" userId="bd862384-123f-4ee2-aeda-536dfd36a613" providerId="ADAL" clId="{6CA08A79-03C1-4CC8-8F64-061ABB7FF175}" dt="2022-12-15T16:17:30.694" v="1362"/>
          <ac:cxnSpMkLst>
            <pc:docMk/>
            <pc:sldMk cId="2816807934" sldId="528"/>
            <ac:cxnSpMk id="188" creationId="{4D1D0F5E-E078-293C-1BA3-7ACA7D76B5CB}"/>
          </ac:cxnSpMkLst>
        </pc:cxnChg>
        <pc:cxnChg chg="mod">
          <ac:chgData name="CLARA DI PIAZZA" userId="bd862384-123f-4ee2-aeda-536dfd36a613" providerId="ADAL" clId="{6CA08A79-03C1-4CC8-8F64-061ABB7FF175}" dt="2022-12-15T16:17:30.694" v="1362"/>
          <ac:cxnSpMkLst>
            <pc:docMk/>
            <pc:sldMk cId="2816807934" sldId="528"/>
            <ac:cxnSpMk id="192" creationId="{C31E3EDB-ED98-5211-3668-81AF130C2774}"/>
          </ac:cxnSpMkLst>
        </pc:cxnChg>
        <pc:cxnChg chg="mod">
          <ac:chgData name="CLARA DI PIAZZA" userId="bd862384-123f-4ee2-aeda-536dfd36a613" providerId="ADAL" clId="{6CA08A79-03C1-4CC8-8F64-061ABB7FF175}" dt="2022-12-15T16:17:30.694" v="1362"/>
          <ac:cxnSpMkLst>
            <pc:docMk/>
            <pc:sldMk cId="2816807934" sldId="528"/>
            <ac:cxnSpMk id="194" creationId="{6525E3B1-C741-783D-209E-2CF0369F754B}"/>
          </ac:cxnSpMkLst>
        </pc:cxnChg>
        <pc:cxnChg chg="mod">
          <ac:chgData name="CLARA DI PIAZZA" userId="bd862384-123f-4ee2-aeda-536dfd36a613" providerId="ADAL" clId="{6CA08A79-03C1-4CC8-8F64-061ABB7FF175}" dt="2022-12-15T16:17:30.694" v="1362"/>
          <ac:cxnSpMkLst>
            <pc:docMk/>
            <pc:sldMk cId="2816807934" sldId="528"/>
            <ac:cxnSpMk id="206" creationId="{750C5B48-A028-DB4A-8890-2B5D59F24E38}"/>
          </ac:cxnSpMkLst>
        </pc:cxnChg>
        <pc:cxnChg chg="mod">
          <ac:chgData name="CLARA DI PIAZZA" userId="bd862384-123f-4ee2-aeda-536dfd36a613" providerId="ADAL" clId="{6CA08A79-03C1-4CC8-8F64-061ABB7FF175}" dt="2022-12-15T16:17:30.694" v="1362"/>
          <ac:cxnSpMkLst>
            <pc:docMk/>
            <pc:sldMk cId="2816807934" sldId="528"/>
            <ac:cxnSpMk id="209" creationId="{F4050D21-28C6-B675-A0E2-4AC26778FDBF}"/>
          </ac:cxnSpMkLst>
        </pc:cxnChg>
        <pc:cxnChg chg="add del mod">
          <ac:chgData name="CLARA DI PIAZZA" userId="bd862384-123f-4ee2-aeda-536dfd36a613" providerId="ADAL" clId="{6CA08A79-03C1-4CC8-8F64-061ABB7FF175}" dt="2022-12-15T16:17:32.304" v="1363"/>
          <ac:cxnSpMkLst>
            <pc:docMk/>
            <pc:sldMk cId="2816807934" sldId="528"/>
            <ac:cxnSpMk id="210" creationId="{B073F20E-5314-39BA-5DD6-34761CD01F1B}"/>
          </ac:cxnSpMkLst>
        </pc:cxnChg>
        <pc:cxnChg chg="add mod">
          <ac:chgData name="CLARA DI PIAZZA" userId="bd862384-123f-4ee2-aeda-536dfd36a613" providerId="ADAL" clId="{6CA08A79-03C1-4CC8-8F64-061ABB7FF175}" dt="2022-12-15T16:20:51.954" v="1397" actId="164"/>
          <ac:cxnSpMkLst>
            <pc:docMk/>
            <pc:sldMk cId="2816807934" sldId="528"/>
            <ac:cxnSpMk id="212" creationId="{B2DE9C56-1C84-6F76-6687-734F3D925072}"/>
          </ac:cxnSpMkLst>
        </pc:cxnChg>
        <pc:cxnChg chg="add mod">
          <ac:chgData name="CLARA DI PIAZZA" userId="bd862384-123f-4ee2-aeda-536dfd36a613" providerId="ADAL" clId="{6CA08A79-03C1-4CC8-8F64-061ABB7FF175}" dt="2022-12-15T16:20:44.115" v="1394" actId="164"/>
          <ac:cxnSpMkLst>
            <pc:docMk/>
            <pc:sldMk cId="2816807934" sldId="528"/>
            <ac:cxnSpMk id="217" creationId="{4B4B1D3A-D4FB-6D35-7BC7-7E2F908CBE99}"/>
          </ac:cxnSpMkLst>
        </pc:cxnChg>
        <pc:cxnChg chg="add mod">
          <ac:chgData name="CLARA DI PIAZZA" userId="bd862384-123f-4ee2-aeda-536dfd36a613" providerId="ADAL" clId="{6CA08A79-03C1-4CC8-8F64-061ABB7FF175}" dt="2022-12-15T16:21:08.514" v="1402" actId="1076"/>
          <ac:cxnSpMkLst>
            <pc:docMk/>
            <pc:sldMk cId="2816807934" sldId="528"/>
            <ac:cxnSpMk id="218" creationId="{D173C2CC-7314-043E-6DF5-E9992A0DE1DE}"/>
          </ac:cxnSpMkLst>
        </pc:cxnChg>
        <pc:cxnChg chg="add mod">
          <ac:chgData name="CLARA DI PIAZZA" userId="bd862384-123f-4ee2-aeda-536dfd36a613" providerId="ADAL" clId="{6CA08A79-03C1-4CC8-8F64-061ABB7FF175}" dt="2022-12-15T16:26:12.862" v="1479" actId="164"/>
          <ac:cxnSpMkLst>
            <pc:docMk/>
            <pc:sldMk cId="2816807934" sldId="528"/>
            <ac:cxnSpMk id="224" creationId="{131E82BC-AD4D-2C9D-D97C-A17CB7B721A6}"/>
          </ac:cxnSpMkLst>
        </pc:cxnChg>
        <pc:cxnChg chg="add mod">
          <ac:chgData name="CLARA DI PIAZZA" userId="bd862384-123f-4ee2-aeda-536dfd36a613" providerId="ADAL" clId="{6CA08A79-03C1-4CC8-8F64-061ABB7FF175}" dt="2022-12-15T16:26:12.862" v="1479" actId="164"/>
          <ac:cxnSpMkLst>
            <pc:docMk/>
            <pc:sldMk cId="2816807934" sldId="528"/>
            <ac:cxnSpMk id="227" creationId="{FEFC9647-2E6B-6698-13CF-F3E4839CC600}"/>
          </ac:cxnSpMkLst>
        </pc:cxnChg>
        <pc:cxnChg chg="add mod">
          <ac:chgData name="CLARA DI PIAZZA" userId="bd862384-123f-4ee2-aeda-536dfd36a613" providerId="ADAL" clId="{6CA08A79-03C1-4CC8-8F64-061ABB7FF175}" dt="2022-12-15T16:26:12.862" v="1479" actId="164"/>
          <ac:cxnSpMkLst>
            <pc:docMk/>
            <pc:sldMk cId="2816807934" sldId="528"/>
            <ac:cxnSpMk id="229" creationId="{923FA1C1-2EFA-7F49-FD82-7B2F1DFE527F}"/>
          </ac:cxnSpMkLst>
        </pc:cxnChg>
      </pc:sldChg>
      <pc:sldChg chg="addSp delSp modSp add del mod ord">
        <pc:chgData name="CLARA DI PIAZZA" userId="bd862384-123f-4ee2-aeda-536dfd36a613" providerId="ADAL" clId="{6CA08A79-03C1-4CC8-8F64-061ABB7FF175}" dt="2022-12-23T18:44:34.985" v="15342" actId="47"/>
        <pc:sldMkLst>
          <pc:docMk/>
          <pc:sldMk cId="45925188" sldId="529"/>
        </pc:sldMkLst>
        <pc:picChg chg="del">
          <ac:chgData name="CLARA DI PIAZZA" userId="bd862384-123f-4ee2-aeda-536dfd36a613" providerId="ADAL" clId="{6CA08A79-03C1-4CC8-8F64-061ABB7FF175}" dt="2022-12-19T11:23:41.013" v="2597" actId="478"/>
          <ac:picMkLst>
            <pc:docMk/>
            <pc:sldMk cId="45925188" sldId="529"/>
            <ac:picMk id="2" creationId="{F3DCDD32-80B7-627A-C2B5-94870B1B5D9C}"/>
          </ac:picMkLst>
        </pc:picChg>
        <pc:picChg chg="add del mod">
          <ac:chgData name="CLARA DI PIAZZA" userId="bd862384-123f-4ee2-aeda-536dfd36a613" providerId="ADAL" clId="{6CA08A79-03C1-4CC8-8F64-061ABB7FF175}" dt="2022-12-19T11:26:40.670" v="2629" actId="478"/>
          <ac:picMkLst>
            <pc:docMk/>
            <pc:sldMk cId="45925188" sldId="529"/>
            <ac:picMk id="4" creationId="{7A75820B-15F2-7263-3FCD-F085C417D8B9}"/>
          </ac:picMkLst>
        </pc:picChg>
        <pc:picChg chg="add mod">
          <ac:chgData name="CLARA DI PIAZZA" userId="bd862384-123f-4ee2-aeda-536dfd36a613" providerId="ADAL" clId="{6CA08A79-03C1-4CC8-8F64-061ABB7FF175}" dt="2022-12-19T11:26:43.376" v="2630" actId="1076"/>
          <ac:picMkLst>
            <pc:docMk/>
            <pc:sldMk cId="45925188" sldId="529"/>
            <ac:picMk id="7" creationId="{74F345B7-9F92-C84C-361D-D3A0D19359C2}"/>
          </ac:picMkLst>
        </pc:picChg>
      </pc:sldChg>
      <pc:sldChg chg="modSp add del mod">
        <pc:chgData name="CLARA DI PIAZZA" userId="bd862384-123f-4ee2-aeda-536dfd36a613" providerId="ADAL" clId="{6CA08A79-03C1-4CC8-8F64-061ABB7FF175}" dt="2022-12-15T16:38:57.852" v="1570" actId="47"/>
        <pc:sldMkLst>
          <pc:docMk/>
          <pc:sldMk cId="101454391" sldId="529"/>
        </pc:sldMkLst>
        <pc:picChg chg="mod">
          <ac:chgData name="CLARA DI PIAZZA" userId="bd862384-123f-4ee2-aeda-536dfd36a613" providerId="ADAL" clId="{6CA08A79-03C1-4CC8-8F64-061ABB7FF175}" dt="2022-12-15T16:38:34.863" v="1569" actId="1076"/>
          <ac:picMkLst>
            <pc:docMk/>
            <pc:sldMk cId="101454391" sldId="529"/>
            <ac:picMk id="8" creationId="{B2331B66-39DC-6E73-9C62-64AA73BAF5D1}"/>
          </ac:picMkLst>
        </pc:picChg>
      </pc:sldChg>
      <pc:sldChg chg="delSp modSp add del mod">
        <pc:chgData name="CLARA DI PIAZZA" userId="bd862384-123f-4ee2-aeda-536dfd36a613" providerId="ADAL" clId="{6CA08A79-03C1-4CC8-8F64-061ABB7FF175}" dt="2022-12-15T16:32:48.169" v="1505" actId="47"/>
        <pc:sldMkLst>
          <pc:docMk/>
          <pc:sldMk cId="2849714258" sldId="529"/>
        </pc:sldMkLst>
        <pc:grpChg chg="del mod">
          <ac:chgData name="CLARA DI PIAZZA" userId="bd862384-123f-4ee2-aeda-536dfd36a613" providerId="ADAL" clId="{6CA08A79-03C1-4CC8-8F64-061ABB7FF175}" dt="2022-12-15T16:31:44.438" v="1503" actId="478"/>
          <ac:grpSpMkLst>
            <pc:docMk/>
            <pc:sldMk cId="2849714258" sldId="529"/>
            <ac:grpSpMk id="237" creationId="{68A53995-17F5-92E0-E091-94206391017C}"/>
          </ac:grpSpMkLst>
        </pc:grpChg>
        <pc:picChg chg="mod">
          <ac:chgData name="CLARA DI PIAZZA" userId="bd862384-123f-4ee2-aeda-536dfd36a613" providerId="ADAL" clId="{6CA08A79-03C1-4CC8-8F64-061ABB7FF175}" dt="2022-12-15T16:31:49.135" v="1504" actId="1076"/>
          <ac:picMkLst>
            <pc:docMk/>
            <pc:sldMk cId="2849714258" sldId="529"/>
            <ac:picMk id="2" creationId="{333722EB-D2FB-88DA-54B9-187C4BB355FA}"/>
          </ac:picMkLst>
        </pc:picChg>
        <pc:cxnChg chg="mod">
          <ac:chgData name="CLARA DI PIAZZA" userId="bd862384-123f-4ee2-aeda-536dfd36a613" providerId="ADAL" clId="{6CA08A79-03C1-4CC8-8F64-061ABB7FF175}" dt="2022-12-15T16:31:44.438" v="1503" actId="478"/>
          <ac:cxnSpMkLst>
            <pc:docMk/>
            <pc:sldMk cId="2849714258" sldId="529"/>
            <ac:cxnSpMk id="129" creationId="{4C0A385B-5EC6-DF21-6DA6-306C3C0303D1}"/>
          </ac:cxnSpMkLst>
        </pc:cxnChg>
        <pc:cxnChg chg="mod">
          <ac:chgData name="CLARA DI PIAZZA" userId="bd862384-123f-4ee2-aeda-536dfd36a613" providerId="ADAL" clId="{6CA08A79-03C1-4CC8-8F64-061ABB7FF175}" dt="2022-12-15T16:31:44.438" v="1503" actId="478"/>
          <ac:cxnSpMkLst>
            <pc:docMk/>
            <pc:sldMk cId="2849714258" sldId="529"/>
            <ac:cxnSpMk id="133" creationId="{55A244B9-72D5-6B76-4015-4BD8DFD7CA3B}"/>
          </ac:cxnSpMkLst>
        </pc:cxnChg>
      </pc:sldChg>
      <pc:sldChg chg="modSp add del mod">
        <pc:chgData name="CLARA DI PIAZZA" userId="bd862384-123f-4ee2-aeda-536dfd36a613" providerId="ADAL" clId="{6CA08A79-03C1-4CC8-8F64-061ABB7FF175}" dt="2022-12-15T16:39:16.158" v="1574" actId="47"/>
        <pc:sldMkLst>
          <pc:docMk/>
          <pc:sldMk cId="4259074171" sldId="529"/>
        </pc:sldMkLst>
        <pc:picChg chg="mod">
          <ac:chgData name="CLARA DI PIAZZA" userId="bd862384-123f-4ee2-aeda-536dfd36a613" providerId="ADAL" clId="{6CA08A79-03C1-4CC8-8F64-061ABB7FF175}" dt="2022-12-15T16:39:10.039" v="1573" actId="1076"/>
          <ac:picMkLst>
            <pc:docMk/>
            <pc:sldMk cId="4259074171" sldId="529"/>
            <ac:picMk id="2" creationId="{333722EB-D2FB-88DA-54B9-187C4BB355FA}"/>
          </ac:picMkLst>
        </pc:picChg>
      </pc:sldChg>
      <pc:sldChg chg="modSp add del mod">
        <pc:chgData name="CLARA DI PIAZZA" userId="bd862384-123f-4ee2-aeda-536dfd36a613" providerId="ADAL" clId="{6CA08A79-03C1-4CC8-8F64-061ABB7FF175}" dt="2022-12-15T16:30:40.746" v="1501" actId="47"/>
        <pc:sldMkLst>
          <pc:docMk/>
          <pc:sldMk cId="2158948985" sldId="530"/>
        </pc:sldMkLst>
        <pc:picChg chg="mod">
          <ac:chgData name="CLARA DI PIAZZA" userId="bd862384-123f-4ee2-aeda-536dfd36a613" providerId="ADAL" clId="{6CA08A79-03C1-4CC8-8F64-061ABB7FF175}" dt="2022-12-15T16:30:37.352" v="1500" actId="1076"/>
          <ac:picMkLst>
            <pc:docMk/>
            <pc:sldMk cId="2158948985" sldId="530"/>
            <ac:picMk id="8" creationId="{B2331B66-39DC-6E73-9C62-64AA73BAF5D1}"/>
          </ac:picMkLst>
        </pc:picChg>
      </pc:sldChg>
      <pc:sldChg chg="addSp delSp modSp del mod">
        <pc:chgData name="CLARA DI PIAZZA" userId="bd862384-123f-4ee2-aeda-536dfd36a613" providerId="ADAL" clId="{6CA08A79-03C1-4CC8-8F64-061ABB7FF175}" dt="2022-12-23T18:47:35.357" v="15370" actId="47"/>
        <pc:sldMkLst>
          <pc:docMk/>
          <pc:sldMk cId="1667171987" sldId="532"/>
        </pc:sldMkLst>
        <pc:picChg chg="add mod">
          <ac:chgData name="CLARA DI PIAZZA" userId="bd862384-123f-4ee2-aeda-536dfd36a613" providerId="ADAL" clId="{6CA08A79-03C1-4CC8-8F64-061ABB7FF175}" dt="2022-12-19T11:28:27.522" v="2638" actId="1076"/>
          <ac:picMkLst>
            <pc:docMk/>
            <pc:sldMk cId="1667171987" sldId="532"/>
            <ac:picMk id="3" creationId="{DE6ED6F1-9E2E-3AF2-DF94-9F834460C387}"/>
          </ac:picMkLst>
        </pc:picChg>
        <pc:picChg chg="del">
          <ac:chgData name="CLARA DI PIAZZA" userId="bd862384-123f-4ee2-aeda-536dfd36a613" providerId="ADAL" clId="{6CA08A79-03C1-4CC8-8F64-061ABB7FF175}" dt="2022-12-19T11:28:24.909" v="2637" actId="478"/>
          <ac:picMkLst>
            <pc:docMk/>
            <pc:sldMk cId="1667171987" sldId="532"/>
            <ac:picMk id="4" creationId="{FFE8B1F1-52A9-1BBA-E2A5-BF39A275CF90}"/>
          </ac:picMkLst>
        </pc:picChg>
      </pc:sldChg>
      <pc:sldChg chg="addSp delSp modSp add del mod ord">
        <pc:chgData name="CLARA DI PIAZZA" userId="bd862384-123f-4ee2-aeda-536dfd36a613" providerId="ADAL" clId="{6CA08A79-03C1-4CC8-8F64-061ABB7FF175}" dt="2022-12-23T18:44:34.985" v="15342" actId="47"/>
        <pc:sldMkLst>
          <pc:docMk/>
          <pc:sldMk cId="1447578441" sldId="533"/>
        </pc:sldMkLst>
        <pc:spChg chg="mod">
          <ac:chgData name="CLARA DI PIAZZA" userId="bd862384-123f-4ee2-aeda-536dfd36a613" providerId="ADAL" clId="{6CA08A79-03C1-4CC8-8F64-061ABB7FF175}" dt="2022-12-23T18:41:22.278" v="15307" actId="20577"/>
          <ac:spMkLst>
            <pc:docMk/>
            <pc:sldMk cId="1447578441" sldId="533"/>
            <ac:spMk id="2" creationId="{E04EF592-1A39-DF3F-C4DF-31436F4D7D88}"/>
          </ac:spMkLst>
        </pc:spChg>
        <pc:spChg chg="add del mod">
          <ac:chgData name="CLARA DI PIAZZA" userId="bd862384-123f-4ee2-aeda-536dfd36a613" providerId="ADAL" clId="{6CA08A79-03C1-4CC8-8F64-061ABB7FF175}" dt="2022-12-23T18:42:05.989" v="15318" actId="22"/>
          <ac:spMkLst>
            <pc:docMk/>
            <pc:sldMk cId="1447578441" sldId="533"/>
            <ac:spMk id="4" creationId="{0A17394F-5757-FACD-8F77-5739EACCD858}"/>
          </ac:spMkLst>
        </pc:spChg>
        <pc:picChg chg="del">
          <ac:chgData name="CLARA DI PIAZZA" userId="bd862384-123f-4ee2-aeda-536dfd36a613" providerId="ADAL" clId="{6CA08A79-03C1-4CC8-8F64-061ABB7FF175}" dt="2022-12-19T11:24:44.146" v="2605" actId="478"/>
          <ac:picMkLst>
            <pc:docMk/>
            <pc:sldMk cId="1447578441" sldId="533"/>
            <ac:picMk id="3" creationId="{6E052478-3D96-8B0C-5BB3-241DDB43DB5C}"/>
          </ac:picMkLst>
        </pc:picChg>
        <pc:picChg chg="add mod">
          <ac:chgData name="CLARA DI PIAZZA" userId="bd862384-123f-4ee2-aeda-536dfd36a613" providerId="ADAL" clId="{6CA08A79-03C1-4CC8-8F64-061ABB7FF175}" dt="2022-12-19T11:24:51.597" v="2606" actId="1076"/>
          <ac:picMkLst>
            <pc:docMk/>
            <pc:sldMk cId="1447578441" sldId="533"/>
            <ac:picMk id="7" creationId="{65ECB423-251E-F3F8-9555-15C82EFFB513}"/>
          </ac:picMkLst>
        </pc:picChg>
        <pc:picChg chg="del">
          <ac:chgData name="CLARA DI PIAZZA" userId="bd862384-123f-4ee2-aeda-536dfd36a613" providerId="ADAL" clId="{6CA08A79-03C1-4CC8-8F64-061ABB7FF175}" dt="2022-12-19T11:25:27.284" v="2613" actId="478"/>
          <ac:picMkLst>
            <pc:docMk/>
            <pc:sldMk cId="1447578441" sldId="533"/>
            <ac:picMk id="10" creationId="{49A57B75-80DB-34AD-BD72-BC8B95A94273}"/>
          </ac:picMkLst>
        </pc:picChg>
        <pc:picChg chg="add del mod">
          <ac:chgData name="CLARA DI PIAZZA" userId="bd862384-123f-4ee2-aeda-536dfd36a613" providerId="ADAL" clId="{6CA08A79-03C1-4CC8-8F64-061ABB7FF175}" dt="2022-12-23T18:42:06.580" v="15319" actId="478"/>
          <ac:picMkLst>
            <pc:docMk/>
            <pc:sldMk cId="1447578441" sldId="533"/>
            <ac:picMk id="11" creationId="{53F9AADF-D2E0-C366-1557-98095F7E7332}"/>
          </ac:picMkLst>
        </pc:picChg>
        <pc:picChg chg="del">
          <ac:chgData name="CLARA DI PIAZZA" userId="bd862384-123f-4ee2-aeda-536dfd36a613" providerId="ADAL" clId="{6CA08A79-03C1-4CC8-8F64-061ABB7FF175}" dt="2022-12-19T11:26:01.168" v="2621" actId="478"/>
          <ac:picMkLst>
            <pc:docMk/>
            <pc:sldMk cId="1447578441" sldId="533"/>
            <ac:picMk id="12" creationId="{12C92988-2F34-4F44-EB50-A8C79922AE5F}"/>
          </ac:picMkLst>
        </pc:picChg>
        <pc:picChg chg="add mod">
          <ac:chgData name="CLARA DI PIAZZA" userId="bd862384-123f-4ee2-aeda-536dfd36a613" providerId="ADAL" clId="{6CA08A79-03C1-4CC8-8F64-061ABB7FF175}" dt="2022-12-19T11:26:04.253" v="2622" actId="1076"/>
          <ac:picMkLst>
            <pc:docMk/>
            <pc:sldMk cId="1447578441" sldId="533"/>
            <ac:picMk id="14" creationId="{C36730DA-F2BE-BCCC-4E54-9B635C5B84A6}"/>
          </ac:picMkLst>
        </pc:picChg>
      </pc:sldChg>
      <pc:sldChg chg="modSp mod">
        <pc:chgData name="CLARA DI PIAZZA" userId="bd862384-123f-4ee2-aeda-536dfd36a613" providerId="ADAL" clId="{6CA08A79-03C1-4CC8-8F64-061ABB7FF175}" dt="2022-12-21T14:43:19.659" v="13744" actId="20577"/>
        <pc:sldMkLst>
          <pc:docMk/>
          <pc:sldMk cId="3570943471" sldId="536"/>
        </pc:sldMkLst>
        <pc:spChg chg="mod">
          <ac:chgData name="CLARA DI PIAZZA" userId="bd862384-123f-4ee2-aeda-536dfd36a613" providerId="ADAL" clId="{6CA08A79-03C1-4CC8-8F64-061ABB7FF175}" dt="2022-12-21T14:43:19.659" v="13744" actId="20577"/>
          <ac:spMkLst>
            <pc:docMk/>
            <pc:sldMk cId="3570943471" sldId="536"/>
            <ac:spMk id="8" creationId="{A4E6582B-F65E-0599-2A6E-90BEDB83D641}"/>
          </ac:spMkLst>
        </pc:spChg>
      </pc:sldChg>
      <pc:sldChg chg="del">
        <pc:chgData name="CLARA DI PIAZZA" userId="bd862384-123f-4ee2-aeda-536dfd36a613" providerId="ADAL" clId="{6CA08A79-03C1-4CC8-8F64-061ABB7FF175}" dt="2022-12-20T11:25:25.522" v="7266" actId="47"/>
        <pc:sldMkLst>
          <pc:docMk/>
          <pc:sldMk cId="1033345575" sldId="537"/>
        </pc:sldMkLst>
      </pc:sldChg>
      <pc:sldChg chg="addSp delSp modSp del mod">
        <pc:chgData name="CLARA DI PIAZZA" userId="bd862384-123f-4ee2-aeda-536dfd36a613" providerId="ADAL" clId="{6CA08A79-03C1-4CC8-8F64-061ABB7FF175}" dt="2022-12-23T19:05:28.803" v="15642" actId="47"/>
        <pc:sldMkLst>
          <pc:docMk/>
          <pc:sldMk cId="4170642011" sldId="538"/>
        </pc:sldMkLst>
        <pc:spChg chg="mod">
          <ac:chgData name="CLARA DI PIAZZA" userId="bd862384-123f-4ee2-aeda-536dfd36a613" providerId="ADAL" clId="{6CA08A79-03C1-4CC8-8F64-061ABB7FF175}" dt="2022-12-20T17:32:42.456" v="10124" actId="20577"/>
          <ac:spMkLst>
            <pc:docMk/>
            <pc:sldMk cId="4170642011" sldId="538"/>
            <ac:spMk id="6" creationId="{82B4B7A6-729C-5824-4FE1-016B6C522981}"/>
          </ac:spMkLst>
        </pc:spChg>
        <pc:picChg chg="add mod">
          <ac:chgData name="CLARA DI PIAZZA" userId="bd862384-123f-4ee2-aeda-536dfd36a613" providerId="ADAL" clId="{6CA08A79-03C1-4CC8-8F64-061ABB7FF175}" dt="2022-12-20T17:32:48.883" v="10126" actId="1076"/>
          <ac:picMkLst>
            <pc:docMk/>
            <pc:sldMk cId="4170642011" sldId="538"/>
            <ac:picMk id="3" creationId="{91A5FA58-C112-5063-3B0C-7A7BEEC525DD}"/>
          </ac:picMkLst>
        </pc:picChg>
        <pc:picChg chg="del">
          <ac:chgData name="CLARA DI PIAZZA" userId="bd862384-123f-4ee2-aeda-536dfd36a613" providerId="ADAL" clId="{6CA08A79-03C1-4CC8-8F64-061ABB7FF175}" dt="2022-12-19T11:31:46.967" v="2692" actId="478"/>
          <ac:picMkLst>
            <pc:docMk/>
            <pc:sldMk cId="4170642011" sldId="538"/>
            <ac:picMk id="5" creationId="{7BF7BF51-FB38-42D8-F4CD-DDA8FFC29D66}"/>
          </ac:picMkLst>
        </pc:picChg>
      </pc:sldChg>
      <pc:sldChg chg="addSp delSp modSp del mod">
        <pc:chgData name="CLARA DI PIAZZA" userId="bd862384-123f-4ee2-aeda-536dfd36a613" providerId="ADAL" clId="{6CA08A79-03C1-4CC8-8F64-061ABB7FF175}" dt="2022-12-23T19:09:27.934" v="15712" actId="47"/>
        <pc:sldMkLst>
          <pc:docMk/>
          <pc:sldMk cId="235282986" sldId="539"/>
        </pc:sldMkLst>
        <pc:spChg chg="mod">
          <ac:chgData name="CLARA DI PIAZZA" userId="bd862384-123f-4ee2-aeda-536dfd36a613" providerId="ADAL" clId="{6CA08A79-03C1-4CC8-8F64-061ABB7FF175}" dt="2022-12-20T17:28:50.216" v="10106" actId="20577"/>
          <ac:spMkLst>
            <pc:docMk/>
            <pc:sldMk cId="235282986" sldId="539"/>
            <ac:spMk id="2" creationId="{02C899A5-695B-2187-C34B-A89540D124E4}"/>
          </ac:spMkLst>
        </pc:spChg>
        <pc:spChg chg="mod">
          <ac:chgData name="CLARA DI PIAZZA" userId="bd862384-123f-4ee2-aeda-536dfd36a613" providerId="ADAL" clId="{6CA08A79-03C1-4CC8-8F64-061ABB7FF175}" dt="2022-12-20T17:31:52.413" v="10121" actId="20577"/>
          <ac:spMkLst>
            <pc:docMk/>
            <pc:sldMk cId="235282986" sldId="539"/>
            <ac:spMk id="4" creationId="{E4106419-323F-AE4C-00B7-EAE336E64A35}"/>
          </ac:spMkLst>
        </pc:spChg>
        <pc:picChg chg="add del mod">
          <ac:chgData name="CLARA DI PIAZZA" userId="bd862384-123f-4ee2-aeda-536dfd36a613" providerId="ADAL" clId="{6CA08A79-03C1-4CC8-8F64-061ABB7FF175}" dt="2022-12-20T17:29:41.507" v="10113" actId="478"/>
          <ac:picMkLst>
            <pc:docMk/>
            <pc:sldMk cId="235282986" sldId="539"/>
            <ac:picMk id="5" creationId="{1F02015C-CF18-6D6C-CAAA-274582C9D603}"/>
          </ac:picMkLst>
        </pc:picChg>
        <pc:picChg chg="add mod">
          <ac:chgData name="CLARA DI PIAZZA" userId="bd862384-123f-4ee2-aeda-536dfd36a613" providerId="ADAL" clId="{6CA08A79-03C1-4CC8-8F64-061ABB7FF175}" dt="2022-12-20T17:31:42.421" v="10118" actId="1076"/>
          <ac:picMkLst>
            <pc:docMk/>
            <pc:sldMk cId="235282986" sldId="539"/>
            <ac:picMk id="7" creationId="{E3D3F946-DB3B-DB6B-E7F9-B16C6FAED8E6}"/>
          </ac:picMkLst>
        </pc:picChg>
      </pc:sldChg>
      <pc:sldChg chg="addSp delSp modSp del mod">
        <pc:chgData name="CLARA DI PIAZZA" userId="bd862384-123f-4ee2-aeda-536dfd36a613" providerId="ADAL" clId="{6CA08A79-03C1-4CC8-8F64-061ABB7FF175}" dt="2022-12-23T19:10:53.048" v="15725" actId="47"/>
        <pc:sldMkLst>
          <pc:docMk/>
          <pc:sldMk cId="1237247976" sldId="540"/>
        </pc:sldMkLst>
        <pc:spChg chg="mod">
          <ac:chgData name="CLARA DI PIAZZA" userId="bd862384-123f-4ee2-aeda-536dfd36a613" providerId="ADAL" clId="{6CA08A79-03C1-4CC8-8F64-061ABB7FF175}" dt="2022-12-20T17:22:00.899" v="10088" actId="20577"/>
          <ac:spMkLst>
            <pc:docMk/>
            <pc:sldMk cId="1237247976" sldId="540"/>
            <ac:spMk id="2" creationId="{C4B3E328-CA01-8FD8-2986-FE6A443E260C}"/>
          </ac:spMkLst>
        </pc:spChg>
        <pc:spChg chg="add del mod">
          <ac:chgData name="CLARA DI PIAZZA" userId="bd862384-123f-4ee2-aeda-536dfd36a613" providerId="ADAL" clId="{6CA08A79-03C1-4CC8-8F64-061ABB7FF175}" dt="2022-12-20T17:15:09.155" v="9963" actId="478"/>
          <ac:spMkLst>
            <pc:docMk/>
            <pc:sldMk cId="1237247976" sldId="540"/>
            <ac:spMk id="8" creationId="{BAFFBB2F-7F7C-5F4D-978E-91F90872ED85}"/>
          </ac:spMkLst>
        </pc:spChg>
        <pc:spChg chg="add mod">
          <ac:chgData name="CLARA DI PIAZZA" userId="bd862384-123f-4ee2-aeda-536dfd36a613" providerId="ADAL" clId="{6CA08A79-03C1-4CC8-8F64-061ABB7FF175}" dt="2022-12-20T17:22:10.101" v="10090" actId="1076"/>
          <ac:spMkLst>
            <pc:docMk/>
            <pc:sldMk cId="1237247976" sldId="540"/>
            <ac:spMk id="9" creationId="{6651795A-A6C0-3133-4A6A-F24085E01B4D}"/>
          </ac:spMkLst>
        </pc:spChg>
        <pc:picChg chg="add mod">
          <ac:chgData name="CLARA DI PIAZZA" userId="bd862384-123f-4ee2-aeda-536dfd36a613" providerId="ADAL" clId="{6CA08A79-03C1-4CC8-8F64-061ABB7FF175}" dt="2022-12-20T17:22:10.101" v="10090" actId="1076"/>
          <ac:picMkLst>
            <pc:docMk/>
            <pc:sldMk cId="1237247976" sldId="540"/>
            <ac:picMk id="5" creationId="{1F2859DB-8CE1-A4F9-8A4D-5AF8731F3BC4}"/>
          </ac:picMkLst>
        </pc:picChg>
        <pc:picChg chg="add del mod">
          <ac:chgData name="CLARA DI PIAZZA" userId="bd862384-123f-4ee2-aeda-536dfd36a613" providerId="ADAL" clId="{6CA08A79-03C1-4CC8-8F64-061ABB7FF175}" dt="2022-12-20T17:12:55.937" v="9937" actId="21"/>
          <ac:picMkLst>
            <pc:docMk/>
            <pc:sldMk cId="1237247976" sldId="540"/>
            <ac:picMk id="7" creationId="{D848B7FD-A510-E41D-F0FB-69140CD189F5}"/>
          </ac:picMkLst>
        </pc:picChg>
      </pc:sldChg>
      <pc:sldChg chg="addSp delSp modSp del mod ord">
        <pc:chgData name="CLARA DI PIAZZA" userId="bd862384-123f-4ee2-aeda-536dfd36a613" providerId="ADAL" clId="{6CA08A79-03C1-4CC8-8F64-061ABB7FF175}" dt="2022-12-23T19:19:18.416" v="15889" actId="47"/>
        <pc:sldMkLst>
          <pc:docMk/>
          <pc:sldMk cId="804989362" sldId="541"/>
        </pc:sldMkLst>
        <pc:spChg chg="mod">
          <ac:chgData name="CLARA DI PIAZZA" userId="bd862384-123f-4ee2-aeda-536dfd36a613" providerId="ADAL" clId="{6CA08A79-03C1-4CC8-8F64-061ABB7FF175}" dt="2022-12-20T18:32:59.218" v="11254" actId="115"/>
          <ac:spMkLst>
            <pc:docMk/>
            <pc:sldMk cId="804989362" sldId="541"/>
            <ac:spMk id="3" creationId="{F2752057-C8DF-7587-DA4E-EF941985ABCF}"/>
          </ac:spMkLst>
        </pc:spChg>
        <pc:picChg chg="add del mod">
          <ac:chgData name="CLARA DI PIAZZA" userId="bd862384-123f-4ee2-aeda-536dfd36a613" providerId="ADAL" clId="{6CA08A79-03C1-4CC8-8F64-061ABB7FF175}" dt="2022-12-19T11:33:03.184" v="2701" actId="478"/>
          <ac:picMkLst>
            <pc:docMk/>
            <pc:sldMk cId="804989362" sldId="541"/>
            <ac:picMk id="5" creationId="{695D0B14-D0AA-BABC-522A-B3C6FAAAFB0C}"/>
          </ac:picMkLst>
        </pc:picChg>
        <pc:picChg chg="del">
          <ac:chgData name="CLARA DI PIAZZA" userId="bd862384-123f-4ee2-aeda-536dfd36a613" providerId="ADAL" clId="{6CA08A79-03C1-4CC8-8F64-061ABB7FF175}" dt="2022-12-19T11:33:28.281" v="2707" actId="478"/>
          <ac:picMkLst>
            <pc:docMk/>
            <pc:sldMk cId="804989362" sldId="541"/>
            <ac:picMk id="6" creationId="{19B4A738-58DB-90C0-1E53-AFFE4D827B1B}"/>
          </ac:picMkLst>
        </pc:picChg>
        <pc:picChg chg="add mod">
          <ac:chgData name="CLARA DI PIAZZA" userId="bd862384-123f-4ee2-aeda-536dfd36a613" providerId="ADAL" clId="{6CA08A79-03C1-4CC8-8F64-061ABB7FF175}" dt="2022-12-19T11:33:35.017" v="2709" actId="1076"/>
          <ac:picMkLst>
            <pc:docMk/>
            <pc:sldMk cId="804989362" sldId="541"/>
            <ac:picMk id="8" creationId="{577E7022-3754-CD34-1E6D-ADB190CEEB6A}"/>
          </ac:picMkLst>
        </pc:picChg>
      </pc:sldChg>
      <pc:sldChg chg="addSp delSp modSp del mod">
        <pc:chgData name="CLARA DI PIAZZA" userId="bd862384-123f-4ee2-aeda-536dfd36a613" providerId="ADAL" clId="{6CA08A79-03C1-4CC8-8F64-061ABB7FF175}" dt="2022-12-23T19:23:32.817" v="15927" actId="47"/>
        <pc:sldMkLst>
          <pc:docMk/>
          <pc:sldMk cId="1501012653" sldId="542"/>
        </pc:sldMkLst>
        <pc:spChg chg="mod">
          <ac:chgData name="CLARA DI PIAZZA" userId="bd862384-123f-4ee2-aeda-536dfd36a613" providerId="ADAL" clId="{6CA08A79-03C1-4CC8-8F64-061ABB7FF175}" dt="2022-12-20T18:24:47.119" v="11201" actId="20577"/>
          <ac:spMkLst>
            <pc:docMk/>
            <pc:sldMk cId="1501012653" sldId="542"/>
            <ac:spMk id="3" creationId="{38650C86-93EB-7711-05A6-9137688FE516}"/>
          </ac:spMkLst>
        </pc:spChg>
        <pc:spChg chg="add del mod">
          <ac:chgData name="CLARA DI PIAZZA" userId="bd862384-123f-4ee2-aeda-536dfd36a613" providerId="ADAL" clId="{6CA08A79-03C1-4CC8-8F64-061ABB7FF175}" dt="2022-12-20T18:12:15.186" v="11038" actId="21"/>
          <ac:spMkLst>
            <pc:docMk/>
            <pc:sldMk cId="1501012653" sldId="542"/>
            <ac:spMk id="10" creationId="{F7482AE2-A81C-4265-963A-FDA193DAD5EB}"/>
          </ac:spMkLst>
        </pc:spChg>
        <pc:spChg chg="add mod">
          <ac:chgData name="CLARA DI PIAZZA" userId="bd862384-123f-4ee2-aeda-536dfd36a613" providerId="ADAL" clId="{6CA08A79-03C1-4CC8-8F64-061ABB7FF175}" dt="2022-12-20T18:25:06.191" v="11206" actId="1076"/>
          <ac:spMkLst>
            <pc:docMk/>
            <pc:sldMk cId="1501012653" sldId="542"/>
            <ac:spMk id="11" creationId="{2F6D431E-0F68-DB26-3636-0BCCA99C2312}"/>
          </ac:spMkLst>
        </pc:spChg>
        <pc:picChg chg="add mod">
          <ac:chgData name="CLARA DI PIAZZA" userId="bd862384-123f-4ee2-aeda-536dfd36a613" providerId="ADAL" clId="{6CA08A79-03C1-4CC8-8F64-061ABB7FF175}" dt="2022-12-20T18:25:29.910" v="11211" actId="1076"/>
          <ac:picMkLst>
            <pc:docMk/>
            <pc:sldMk cId="1501012653" sldId="542"/>
            <ac:picMk id="5" creationId="{13C88F3A-FB99-6AB1-BA32-3B8C095F684B}"/>
          </ac:picMkLst>
        </pc:picChg>
        <pc:picChg chg="add mod">
          <ac:chgData name="CLARA DI PIAZZA" userId="bd862384-123f-4ee2-aeda-536dfd36a613" providerId="ADAL" clId="{6CA08A79-03C1-4CC8-8F64-061ABB7FF175}" dt="2022-12-20T18:25:17.050" v="11208" actId="1076"/>
          <ac:picMkLst>
            <pc:docMk/>
            <pc:sldMk cId="1501012653" sldId="542"/>
            <ac:picMk id="7" creationId="{F7530631-4151-BB7D-FCC8-5B6ADC02A728}"/>
          </ac:picMkLst>
        </pc:picChg>
        <pc:picChg chg="add mod">
          <ac:chgData name="CLARA DI PIAZZA" userId="bd862384-123f-4ee2-aeda-536dfd36a613" providerId="ADAL" clId="{6CA08A79-03C1-4CC8-8F64-061ABB7FF175}" dt="2022-12-20T18:25:18.911" v="11209" actId="1076"/>
          <ac:picMkLst>
            <pc:docMk/>
            <pc:sldMk cId="1501012653" sldId="542"/>
            <ac:picMk id="9" creationId="{3F2BA204-9E91-D5DF-466E-4E558DD3B0B1}"/>
          </ac:picMkLst>
        </pc:picChg>
        <pc:picChg chg="add mod">
          <ac:chgData name="CLARA DI PIAZZA" userId="bd862384-123f-4ee2-aeda-536dfd36a613" providerId="ADAL" clId="{6CA08A79-03C1-4CC8-8F64-061ABB7FF175}" dt="2022-12-20T18:25:23.745" v="11210" actId="1076"/>
          <ac:picMkLst>
            <pc:docMk/>
            <pc:sldMk cId="1501012653" sldId="542"/>
            <ac:picMk id="12" creationId="{EA3A0FF6-C43B-4924-235B-69037D674A08}"/>
          </ac:picMkLst>
        </pc:picChg>
      </pc:sldChg>
      <pc:sldChg chg="del">
        <pc:chgData name="CLARA DI PIAZZA" userId="bd862384-123f-4ee2-aeda-536dfd36a613" providerId="ADAL" clId="{6CA08A79-03C1-4CC8-8F64-061ABB7FF175}" dt="2023-01-22T00:09:47.154" v="27585" actId="47"/>
        <pc:sldMkLst>
          <pc:docMk/>
          <pc:sldMk cId="417247481" sldId="543"/>
        </pc:sldMkLst>
      </pc:sldChg>
      <pc:sldChg chg="addSp delSp modSp del mod">
        <pc:chgData name="CLARA DI PIAZZA" userId="bd862384-123f-4ee2-aeda-536dfd36a613" providerId="ADAL" clId="{6CA08A79-03C1-4CC8-8F64-061ABB7FF175}" dt="2022-12-19T12:58:20.798" v="5465" actId="47"/>
        <pc:sldMkLst>
          <pc:docMk/>
          <pc:sldMk cId="1674355955" sldId="544"/>
        </pc:sldMkLst>
        <pc:grpChg chg="add del mod">
          <ac:chgData name="CLARA DI PIAZZA" userId="bd862384-123f-4ee2-aeda-536dfd36a613" providerId="ADAL" clId="{6CA08A79-03C1-4CC8-8F64-061ABB7FF175}" dt="2022-12-19T10:22:57.918" v="2323" actId="478"/>
          <ac:grpSpMkLst>
            <pc:docMk/>
            <pc:sldMk cId="1674355955" sldId="544"/>
            <ac:grpSpMk id="12" creationId="{3A55A1B0-10B9-42D8-167B-6D7D248A23B1}"/>
          </ac:grpSpMkLst>
        </pc:grpChg>
        <pc:grpChg chg="mod">
          <ac:chgData name="CLARA DI PIAZZA" userId="bd862384-123f-4ee2-aeda-536dfd36a613" providerId="ADAL" clId="{6CA08A79-03C1-4CC8-8F64-061ABB7FF175}" dt="2022-12-19T12:54:25.052" v="5426" actId="1076"/>
          <ac:grpSpMkLst>
            <pc:docMk/>
            <pc:sldMk cId="1674355955" sldId="544"/>
            <ac:grpSpMk id="21" creationId="{B37146C6-4669-2F0F-DD4C-A696AD972DFD}"/>
          </ac:grpSpMkLst>
        </pc:grpChg>
        <pc:picChg chg="del">
          <ac:chgData name="CLARA DI PIAZZA" userId="bd862384-123f-4ee2-aeda-536dfd36a613" providerId="ADAL" clId="{6CA08A79-03C1-4CC8-8F64-061ABB7FF175}" dt="2022-12-19T10:20:48.036" v="2304" actId="478"/>
          <ac:picMkLst>
            <pc:docMk/>
            <pc:sldMk cId="1674355955" sldId="544"/>
            <ac:picMk id="3" creationId="{A4144574-A9C7-ABFB-ED61-1BCBF6874A30}"/>
          </ac:picMkLst>
        </pc:picChg>
        <pc:picChg chg="add del mod">
          <ac:chgData name="CLARA DI PIAZZA" userId="bd862384-123f-4ee2-aeda-536dfd36a613" providerId="ADAL" clId="{6CA08A79-03C1-4CC8-8F64-061ABB7FF175}" dt="2022-12-19T12:53:16.922" v="5412" actId="478"/>
          <ac:picMkLst>
            <pc:docMk/>
            <pc:sldMk cId="1674355955" sldId="544"/>
            <ac:picMk id="20" creationId="{24A1EEEB-882E-BEC1-232E-A2C11111DFC3}"/>
          </ac:picMkLst>
        </pc:picChg>
        <pc:picChg chg="del mod">
          <ac:chgData name="CLARA DI PIAZZA" userId="bd862384-123f-4ee2-aeda-536dfd36a613" providerId="ADAL" clId="{6CA08A79-03C1-4CC8-8F64-061ABB7FF175}" dt="2022-12-19T12:54:29.059" v="5427" actId="478"/>
          <ac:picMkLst>
            <pc:docMk/>
            <pc:sldMk cId="1674355955" sldId="544"/>
            <ac:picMk id="22" creationId="{898332EA-F79A-DF37-1D8C-EB64FE2E9346}"/>
          </ac:picMkLst>
        </pc:picChg>
        <pc:picChg chg="add del mod">
          <ac:chgData name="CLARA DI PIAZZA" userId="bd862384-123f-4ee2-aeda-536dfd36a613" providerId="ADAL" clId="{6CA08A79-03C1-4CC8-8F64-061ABB7FF175}" dt="2022-12-19T12:55:07.985" v="5437" actId="478"/>
          <ac:picMkLst>
            <pc:docMk/>
            <pc:sldMk cId="1674355955" sldId="544"/>
            <ac:picMk id="23" creationId="{AD3A861C-8026-EA0E-D37C-A58ABF67BF58}"/>
          </ac:picMkLst>
        </pc:picChg>
        <pc:picChg chg="add mod">
          <ac:chgData name="CLARA DI PIAZZA" userId="bd862384-123f-4ee2-aeda-536dfd36a613" providerId="ADAL" clId="{6CA08A79-03C1-4CC8-8F64-061ABB7FF175}" dt="2022-12-19T12:55:32.446" v="5444" actId="1076"/>
          <ac:picMkLst>
            <pc:docMk/>
            <pc:sldMk cId="1674355955" sldId="544"/>
            <ac:picMk id="42" creationId="{84693E4F-7A61-A43B-2AB2-A3946ADC9C67}"/>
          </ac:picMkLst>
        </pc:picChg>
        <pc:inkChg chg="add del">
          <ac:chgData name="CLARA DI PIAZZA" userId="bd862384-123f-4ee2-aeda-536dfd36a613" providerId="ADAL" clId="{6CA08A79-03C1-4CC8-8F64-061ABB7FF175}" dt="2022-12-19T12:54:19.232" v="5423" actId="9405"/>
          <ac:inkMkLst>
            <pc:docMk/>
            <pc:sldMk cId="1674355955" sldId="544"/>
            <ac:inkMk id="39" creationId="{7D516D82-2FF2-8906-01D8-7E85F4495554}"/>
          </ac:inkMkLst>
        </pc:inkChg>
        <pc:inkChg chg="add del">
          <ac:chgData name="CLARA DI PIAZZA" userId="bd862384-123f-4ee2-aeda-536dfd36a613" providerId="ADAL" clId="{6CA08A79-03C1-4CC8-8F64-061ABB7FF175}" dt="2022-12-19T12:54:18.866" v="5422" actId="9405"/>
          <ac:inkMkLst>
            <pc:docMk/>
            <pc:sldMk cId="1674355955" sldId="544"/>
            <ac:inkMk id="40" creationId="{D75558D5-BCB9-A0BB-AE64-858FD4E724BD}"/>
          </ac:inkMkLst>
        </pc:inkChg>
        <pc:inkChg chg="add del">
          <ac:chgData name="CLARA DI PIAZZA" userId="bd862384-123f-4ee2-aeda-536dfd36a613" providerId="ADAL" clId="{6CA08A79-03C1-4CC8-8F64-061ABB7FF175}" dt="2022-12-19T12:54:18.474" v="5421" actId="9405"/>
          <ac:inkMkLst>
            <pc:docMk/>
            <pc:sldMk cId="1674355955" sldId="544"/>
            <ac:inkMk id="41" creationId="{1D65E4FA-1341-4823-4DA0-8CA9C462911F}"/>
          </ac:inkMkLst>
        </pc:inkChg>
        <pc:cxnChg chg="add del mod topLvl">
          <ac:chgData name="CLARA DI PIAZZA" userId="bd862384-123f-4ee2-aeda-536dfd36a613" providerId="ADAL" clId="{6CA08A79-03C1-4CC8-8F64-061ABB7FF175}" dt="2022-12-19T10:28:27.645" v="2334" actId="478"/>
          <ac:cxnSpMkLst>
            <pc:docMk/>
            <pc:sldMk cId="1674355955" sldId="544"/>
            <ac:cxnSpMk id="6" creationId="{5690FBFA-190A-2C79-1E32-02F3B3B6DCA9}"/>
          </ac:cxnSpMkLst>
        </pc:cxnChg>
        <pc:cxnChg chg="add del mod topLvl">
          <ac:chgData name="CLARA DI PIAZZA" userId="bd862384-123f-4ee2-aeda-536dfd36a613" providerId="ADAL" clId="{6CA08A79-03C1-4CC8-8F64-061ABB7FF175}" dt="2022-12-19T10:22:57.918" v="2323" actId="478"/>
          <ac:cxnSpMkLst>
            <pc:docMk/>
            <pc:sldMk cId="1674355955" sldId="544"/>
            <ac:cxnSpMk id="8" creationId="{BBE117C0-985B-096D-EE23-00EFA1B7917C}"/>
          </ac:cxnSpMkLst>
        </pc:cxnChg>
        <pc:cxnChg chg="add del">
          <ac:chgData name="CLARA DI PIAZZA" userId="bd862384-123f-4ee2-aeda-536dfd36a613" providerId="ADAL" clId="{6CA08A79-03C1-4CC8-8F64-061ABB7FF175}" dt="2022-12-19T10:28:56.895" v="2336" actId="11529"/>
          <ac:cxnSpMkLst>
            <pc:docMk/>
            <pc:sldMk cId="1674355955" sldId="544"/>
            <ac:cxnSpMk id="17" creationId="{3EC00D9B-C581-ABBF-700C-1D539893F7A7}"/>
          </ac:cxnSpMkLst>
        </pc:cxnChg>
        <pc:cxnChg chg="add del mod">
          <ac:chgData name="CLARA DI PIAZZA" userId="bd862384-123f-4ee2-aeda-536dfd36a613" providerId="ADAL" clId="{6CA08A79-03C1-4CC8-8F64-061ABB7FF175}" dt="2022-12-19T10:29:34.018" v="2340" actId="478"/>
          <ac:cxnSpMkLst>
            <pc:docMk/>
            <pc:sldMk cId="1674355955" sldId="544"/>
            <ac:cxnSpMk id="19" creationId="{2AABDC43-52CE-4E7A-C8D2-01F95A94743B}"/>
          </ac:cxnSpMkLst>
        </pc:cxnChg>
        <pc:cxnChg chg="ord">
          <ac:chgData name="CLARA DI PIAZZA" userId="bd862384-123f-4ee2-aeda-536dfd36a613" providerId="ADAL" clId="{6CA08A79-03C1-4CC8-8F64-061ABB7FF175}" dt="2022-12-19T12:55:26.207" v="5442" actId="166"/>
          <ac:cxnSpMkLst>
            <pc:docMk/>
            <pc:sldMk cId="1674355955" sldId="544"/>
            <ac:cxnSpMk id="35" creationId="{11FC85CB-5BBA-170A-9A03-E58D43AD1F52}"/>
          </ac:cxnSpMkLst>
        </pc:cxnChg>
      </pc:sldChg>
      <pc:sldChg chg="addSp delSp modSp add del mod">
        <pc:chgData name="CLARA DI PIAZZA" userId="bd862384-123f-4ee2-aeda-536dfd36a613" providerId="ADAL" clId="{6CA08A79-03C1-4CC8-8F64-061ABB7FF175}" dt="2022-12-19T17:05:55.813" v="5844" actId="47"/>
        <pc:sldMkLst>
          <pc:docMk/>
          <pc:sldMk cId="432620668" sldId="546"/>
        </pc:sldMkLst>
        <pc:spChg chg="add del mod">
          <ac:chgData name="CLARA DI PIAZZA" userId="bd862384-123f-4ee2-aeda-536dfd36a613" providerId="ADAL" clId="{6CA08A79-03C1-4CC8-8F64-061ABB7FF175}" dt="2022-12-19T17:03:15.100" v="5809" actId="478"/>
          <ac:spMkLst>
            <pc:docMk/>
            <pc:sldMk cId="432620668" sldId="546"/>
            <ac:spMk id="3" creationId="{A2DC117C-892A-D56E-825A-31BC9EAA570C}"/>
          </ac:spMkLst>
        </pc:spChg>
        <pc:spChg chg="add del mod">
          <ac:chgData name="CLARA DI PIAZZA" userId="bd862384-123f-4ee2-aeda-536dfd36a613" providerId="ADAL" clId="{6CA08A79-03C1-4CC8-8F64-061ABB7FF175}" dt="2022-12-19T17:04:22.713" v="5823" actId="478"/>
          <ac:spMkLst>
            <pc:docMk/>
            <pc:sldMk cId="432620668" sldId="546"/>
            <ac:spMk id="9" creationId="{A964A0DC-145E-F9B4-C8E5-60B83E035CDF}"/>
          </ac:spMkLst>
        </pc:spChg>
        <pc:spChg chg="add del mod">
          <ac:chgData name="CLARA DI PIAZZA" userId="bd862384-123f-4ee2-aeda-536dfd36a613" providerId="ADAL" clId="{6CA08A79-03C1-4CC8-8F64-061ABB7FF175}" dt="2022-12-19T17:05:53.686" v="5843" actId="478"/>
          <ac:spMkLst>
            <pc:docMk/>
            <pc:sldMk cId="432620668" sldId="546"/>
            <ac:spMk id="19" creationId="{21ED4304-C8BB-371D-F9DF-0B03CC85371D}"/>
          </ac:spMkLst>
        </pc:spChg>
        <pc:spChg chg="del">
          <ac:chgData name="CLARA DI PIAZZA" userId="bd862384-123f-4ee2-aeda-536dfd36a613" providerId="ADAL" clId="{6CA08A79-03C1-4CC8-8F64-061ABB7FF175}" dt="2022-12-19T17:02:21.724" v="5798" actId="478"/>
          <ac:spMkLst>
            <pc:docMk/>
            <pc:sldMk cId="432620668" sldId="546"/>
            <ac:spMk id="72" creationId="{D6F8A676-E3B0-0068-C8FC-B05537E4AF1A}"/>
          </ac:spMkLst>
        </pc:spChg>
        <pc:grpChg chg="mod">
          <ac:chgData name="CLARA DI PIAZZA" userId="bd862384-123f-4ee2-aeda-536dfd36a613" providerId="ADAL" clId="{6CA08A79-03C1-4CC8-8F64-061ABB7FF175}" dt="2022-12-19T17:05:24.662" v="5836" actId="1076"/>
          <ac:grpSpMkLst>
            <pc:docMk/>
            <pc:sldMk cId="432620668" sldId="546"/>
            <ac:grpSpMk id="73" creationId="{640EC323-48B5-E58A-2BAF-F5E82834F89A}"/>
          </ac:grpSpMkLst>
        </pc:grpChg>
      </pc:sldChg>
      <pc:sldChg chg="addSp delSp modSp add del mod ord">
        <pc:chgData name="CLARA DI PIAZZA" userId="bd862384-123f-4ee2-aeda-536dfd36a613" providerId="ADAL" clId="{6CA08A79-03C1-4CC8-8F64-061ABB7FF175}" dt="2022-12-23T18:44:34.985" v="15342" actId="47"/>
        <pc:sldMkLst>
          <pc:docMk/>
          <pc:sldMk cId="2370416604" sldId="546"/>
        </pc:sldMkLst>
        <pc:grpChg chg="mod ord">
          <ac:chgData name="CLARA DI PIAZZA" userId="bd862384-123f-4ee2-aeda-536dfd36a613" providerId="ADAL" clId="{6CA08A79-03C1-4CC8-8F64-061ABB7FF175}" dt="2022-12-20T09:52:11.274" v="6460" actId="1076"/>
          <ac:grpSpMkLst>
            <pc:docMk/>
            <pc:sldMk cId="2370416604" sldId="546"/>
            <ac:grpSpMk id="237" creationId="{68A53995-17F5-92E0-E091-94206391017C}"/>
          </ac:grpSpMkLst>
        </pc:grpChg>
        <pc:picChg chg="add mod">
          <ac:chgData name="CLARA DI PIAZZA" userId="bd862384-123f-4ee2-aeda-536dfd36a613" providerId="ADAL" clId="{6CA08A79-03C1-4CC8-8F64-061ABB7FF175}" dt="2022-12-20T09:52:16.664" v="6462" actId="14100"/>
          <ac:picMkLst>
            <pc:docMk/>
            <pc:sldMk cId="2370416604" sldId="546"/>
            <ac:picMk id="3" creationId="{05C52D39-093A-105C-68C5-B126477047D4}"/>
          </ac:picMkLst>
        </pc:picChg>
        <pc:picChg chg="del">
          <ac:chgData name="CLARA DI PIAZZA" userId="bd862384-123f-4ee2-aeda-536dfd36a613" providerId="ADAL" clId="{6CA08A79-03C1-4CC8-8F64-061ABB7FF175}" dt="2022-12-20T09:51:23.816" v="6452" actId="478"/>
          <ac:picMkLst>
            <pc:docMk/>
            <pc:sldMk cId="2370416604" sldId="546"/>
            <ac:picMk id="5" creationId="{C33B89B8-85D2-378E-77F7-2BD2A5ED6297}"/>
          </ac:picMkLst>
        </pc:picChg>
      </pc:sldChg>
      <pc:sldChg chg="addSp delSp modSp add del mod">
        <pc:chgData name="CLARA DI PIAZZA" userId="bd862384-123f-4ee2-aeda-536dfd36a613" providerId="ADAL" clId="{6CA08A79-03C1-4CC8-8F64-061ABB7FF175}" dt="2022-12-19T12:47:32.710" v="5410" actId="47"/>
        <pc:sldMkLst>
          <pc:docMk/>
          <pc:sldMk cId="3834624591" sldId="546"/>
        </pc:sldMkLst>
        <pc:cxnChg chg="add del mod">
          <ac:chgData name="CLARA DI PIAZZA" userId="bd862384-123f-4ee2-aeda-536dfd36a613" providerId="ADAL" clId="{6CA08A79-03C1-4CC8-8F64-061ABB7FF175}" dt="2022-12-19T12:47:21.255" v="5409" actId="478"/>
          <ac:cxnSpMkLst>
            <pc:docMk/>
            <pc:sldMk cId="3834624591" sldId="546"/>
            <ac:cxnSpMk id="3" creationId="{8F8F0874-8F07-E3C6-9510-CEE3D9E57D4C}"/>
          </ac:cxnSpMkLst>
        </pc:cxnChg>
        <pc:cxnChg chg="del">
          <ac:chgData name="CLARA DI PIAZZA" userId="bd862384-123f-4ee2-aeda-536dfd36a613" providerId="ADAL" clId="{6CA08A79-03C1-4CC8-8F64-061ABB7FF175}" dt="2022-12-19T12:40:27.202" v="5397" actId="478"/>
          <ac:cxnSpMkLst>
            <pc:docMk/>
            <pc:sldMk cId="3834624591" sldId="546"/>
            <ac:cxnSpMk id="6" creationId="{5690FBFA-190A-2C79-1E32-02F3B3B6DCA9}"/>
          </ac:cxnSpMkLst>
        </pc:cxnChg>
        <pc:cxnChg chg="add del">
          <ac:chgData name="CLARA DI PIAZZA" userId="bd862384-123f-4ee2-aeda-536dfd36a613" providerId="ADAL" clId="{6CA08A79-03C1-4CC8-8F64-061ABB7FF175}" dt="2022-12-19T12:44:06.349" v="5402" actId="478"/>
          <ac:cxnSpMkLst>
            <pc:docMk/>
            <pc:sldMk cId="3834624591" sldId="546"/>
            <ac:cxnSpMk id="9" creationId="{6BA33731-F552-06F9-BD39-69B101F8B2D6}"/>
          </ac:cxnSpMkLst>
        </pc:cxnChg>
        <pc:cxnChg chg="add del mod">
          <ac:chgData name="CLARA DI PIAZZA" userId="bd862384-123f-4ee2-aeda-536dfd36a613" providerId="ADAL" clId="{6CA08A79-03C1-4CC8-8F64-061ABB7FF175}" dt="2022-12-19T12:44:59.595" v="5407" actId="478"/>
          <ac:cxnSpMkLst>
            <pc:docMk/>
            <pc:sldMk cId="3834624591" sldId="546"/>
            <ac:cxnSpMk id="14" creationId="{3585542C-20B1-3A6C-D0F4-B97E68F4B6DF}"/>
          </ac:cxnSpMkLst>
        </pc:cxnChg>
      </pc:sldChg>
      <pc:sldChg chg="addSp delSp modSp add del mod ord">
        <pc:chgData name="CLARA DI PIAZZA" userId="bd862384-123f-4ee2-aeda-536dfd36a613" providerId="ADAL" clId="{6CA08A79-03C1-4CC8-8F64-061ABB7FF175}" dt="2022-12-23T18:44:34.985" v="15342" actId="47"/>
        <pc:sldMkLst>
          <pc:docMk/>
          <pc:sldMk cId="1665790209" sldId="547"/>
        </pc:sldMkLst>
        <pc:spChg chg="mod">
          <ac:chgData name="CLARA DI PIAZZA" userId="bd862384-123f-4ee2-aeda-536dfd36a613" providerId="ADAL" clId="{6CA08A79-03C1-4CC8-8F64-061ABB7FF175}" dt="2022-12-20T10:09:32.123" v="6572" actId="404"/>
          <ac:spMkLst>
            <pc:docMk/>
            <pc:sldMk cId="1665790209" sldId="547"/>
            <ac:spMk id="8" creationId="{888900C1-4CE4-C14F-BBAA-FAAC63A41BD8}"/>
          </ac:spMkLst>
        </pc:spChg>
        <pc:spChg chg="mod">
          <ac:chgData name="CLARA DI PIAZZA" userId="bd862384-123f-4ee2-aeda-536dfd36a613" providerId="ADAL" clId="{6CA08A79-03C1-4CC8-8F64-061ABB7FF175}" dt="2022-12-20T10:02:10.049" v="6522" actId="1076"/>
          <ac:spMkLst>
            <pc:docMk/>
            <pc:sldMk cId="1665790209" sldId="547"/>
            <ac:spMk id="13" creationId="{823641A0-46A0-7BD9-C44D-5570E7D28083}"/>
          </ac:spMkLst>
        </pc:spChg>
        <pc:spChg chg="mod">
          <ac:chgData name="CLARA DI PIAZZA" userId="bd862384-123f-4ee2-aeda-536dfd36a613" providerId="ADAL" clId="{6CA08A79-03C1-4CC8-8F64-061ABB7FF175}" dt="2022-12-20T10:11:31.209" v="6597" actId="555"/>
          <ac:spMkLst>
            <pc:docMk/>
            <pc:sldMk cId="1665790209" sldId="547"/>
            <ac:spMk id="15" creationId="{34A611C6-5397-5001-ACCE-E5ED3113A5B2}"/>
          </ac:spMkLst>
        </pc:spChg>
        <pc:spChg chg="mod">
          <ac:chgData name="CLARA DI PIAZZA" userId="bd862384-123f-4ee2-aeda-536dfd36a613" providerId="ADAL" clId="{6CA08A79-03C1-4CC8-8F64-061ABB7FF175}" dt="2022-12-20T10:10:56.059" v="6590" actId="1076"/>
          <ac:spMkLst>
            <pc:docMk/>
            <pc:sldMk cId="1665790209" sldId="547"/>
            <ac:spMk id="20" creationId="{81DA37A2-C6BE-9C54-B891-CA183BDFD2B6}"/>
          </ac:spMkLst>
        </pc:spChg>
        <pc:spChg chg="mod">
          <ac:chgData name="CLARA DI PIAZZA" userId="bd862384-123f-4ee2-aeda-536dfd36a613" providerId="ADAL" clId="{6CA08A79-03C1-4CC8-8F64-061ABB7FF175}" dt="2022-12-20T10:11:31.209" v="6597" actId="555"/>
          <ac:spMkLst>
            <pc:docMk/>
            <pc:sldMk cId="1665790209" sldId="547"/>
            <ac:spMk id="30" creationId="{FB05D516-AB94-28CA-DF94-835627D6DF07}"/>
          </ac:spMkLst>
        </pc:spChg>
        <pc:spChg chg="mod">
          <ac:chgData name="CLARA DI PIAZZA" userId="bd862384-123f-4ee2-aeda-536dfd36a613" providerId="ADAL" clId="{6CA08A79-03C1-4CC8-8F64-061ABB7FF175}" dt="2022-12-20T10:11:24.229" v="6596" actId="555"/>
          <ac:spMkLst>
            <pc:docMk/>
            <pc:sldMk cId="1665790209" sldId="547"/>
            <ac:spMk id="35" creationId="{F282ECF0-43B7-80D4-8BD2-7845B2C6A760}"/>
          </ac:spMkLst>
        </pc:spChg>
        <pc:spChg chg="mod">
          <ac:chgData name="CLARA DI PIAZZA" userId="bd862384-123f-4ee2-aeda-536dfd36a613" providerId="ADAL" clId="{6CA08A79-03C1-4CC8-8F64-061ABB7FF175}" dt="2022-12-20T10:09:46.977" v="6574" actId="404"/>
          <ac:spMkLst>
            <pc:docMk/>
            <pc:sldMk cId="1665790209" sldId="547"/>
            <ac:spMk id="36" creationId="{C5D728B8-9ACA-8E04-A696-BE568182168C}"/>
          </ac:spMkLst>
        </pc:spChg>
        <pc:spChg chg="mod">
          <ac:chgData name="CLARA DI PIAZZA" userId="bd862384-123f-4ee2-aeda-536dfd36a613" providerId="ADAL" clId="{6CA08A79-03C1-4CC8-8F64-061ABB7FF175}" dt="2022-12-20T10:09:37.043" v="6573" actId="404"/>
          <ac:spMkLst>
            <pc:docMk/>
            <pc:sldMk cId="1665790209" sldId="547"/>
            <ac:spMk id="37" creationId="{2B5E7B8B-BC7C-4AAD-C6B3-38D18A0C289E}"/>
          </ac:spMkLst>
        </pc:spChg>
        <pc:spChg chg="mod">
          <ac:chgData name="CLARA DI PIAZZA" userId="bd862384-123f-4ee2-aeda-536dfd36a613" providerId="ADAL" clId="{6CA08A79-03C1-4CC8-8F64-061ABB7FF175}" dt="2022-12-20T10:02:10.049" v="6522" actId="1076"/>
          <ac:spMkLst>
            <pc:docMk/>
            <pc:sldMk cId="1665790209" sldId="547"/>
            <ac:spMk id="42" creationId="{6AC78B0A-718B-8B88-8DFF-3141BD24FA4F}"/>
          </ac:spMkLst>
        </pc:spChg>
        <pc:spChg chg="mod">
          <ac:chgData name="CLARA DI PIAZZA" userId="bd862384-123f-4ee2-aeda-536dfd36a613" providerId="ADAL" clId="{6CA08A79-03C1-4CC8-8F64-061ABB7FF175}" dt="2022-12-20T10:11:24.229" v="6596" actId="555"/>
          <ac:spMkLst>
            <pc:docMk/>
            <pc:sldMk cId="1665790209" sldId="547"/>
            <ac:spMk id="46" creationId="{BC1224B2-9CF1-DAF4-E9DE-318EE9159A75}"/>
          </ac:spMkLst>
        </pc:spChg>
        <pc:spChg chg="mod">
          <ac:chgData name="CLARA DI PIAZZA" userId="bd862384-123f-4ee2-aeda-536dfd36a613" providerId="ADAL" clId="{6CA08A79-03C1-4CC8-8F64-061ABB7FF175}" dt="2022-12-20T10:03:18.980" v="6538" actId="1076"/>
          <ac:spMkLst>
            <pc:docMk/>
            <pc:sldMk cId="1665790209" sldId="547"/>
            <ac:spMk id="48" creationId="{48451539-A50C-F8BF-EF59-98867F8EC5DB}"/>
          </ac:spMkLst>
        </pc:spChg>
        <pc:spChg chg="mod">
          <ac:chgData name="CLARA DI PIAZZA" userId="bd862384-123f-4ee2-aeda-536dfd36a613" providerId="ADAL" clId="{6CA08A79-03C1-4CC8-8F64-061ABB7FF175}" dt="2022-12-20T10:02:10.049" v="6522" actId="1076"/>
          <ac:spMkLst>
            <pc:docMk/>
            <pc:sldMk cId="1665790209" sldId="547"/>
            <ac:spMk id="49" creationId="{6BB4E3D8-7787-2461-9B4A-9DF36FA55AA0}"/>
          </ac:spMkLst>
        </pc:spChg>
        <pc:spChg chg="mod">
          <ac:chgData name="CLARA DI PIAZZA" userId="bd862384-123f-4ee2-aeda-536dfd36a613" providerId="ADAL" clId="{6CA08A79-03C1-4CC8-8F64-061ABB7FF175}" dt="2022-12-20T10:11:31.209" v="6597" actId="555"/>
          <ac:spMkLst>
            <pc:docMk/>
            <pc:sldMk cId="1665790209" sldId="547"/>
            <ac:spMk id="51" creationId="{8FF83517-4964-BA6A-E182-4DA0C50A5937}"/>
          </ac:spMkLst>
        </pc:spChg>
        <pc:spChg chg="mod">
          <ac:chgData name="CLARA DI PIAZZA" userId="bd862384-123f-4ee2-aeda-536dfd36a613" providerId="ADAL" clId="{6CA08A79-03C1-4CC8-8F64-061ABB7FF175}" dt="2022-12-20T10:02:10.049" v="6522" actId="1076"/>
          <ac:spMkLst>
            <pc:docMk/>
            <pc:sldMk cId="1665790209" sldId="547"/>
            <ac:spMk id="52" creationId="{55803287-73A8-77DE-7BCE-AF950D6EBD6E}"/>
          </ac:spMkLst>
        </pc:spChg>
        <pc:spChg chg="mod">
          <ac:chgData name="CLARA DI PIAZZA" userId="bd862384-123f-4ee2-aeda-536dfd36a613" providerId="ADAL" clId="{6CA08A79-03C1-4CC8-8F64-061ABB7FF175}" dt="2022-12-20T10:11:31.209" v="6597" actId="555"/>
          <ac:spMkLst>
            <pc:docMk/>
            <pc:sldMk cId="1665790209" sldId="547"/>
            <ac:spMk id="56" creationId="{A8AD8457-C6AE-E254-79BD-22CB6B932F6A}"/>
          </ac:spMkLst>
        </pc:spChg>
        <pc:spChg chg="mod">
          <ac:chgData name="CLARA DI PIAZZA" userId="bd862384-123f-4ee2-aeda-536dfd36a613" providerId="ADAL" clId="{6CA08A79-03C1-4CC8-8F64-061ABB7FF175}" dt="2022-12-20T10:02:10.049" v="6522" actId="1076"/>
          <ac:spMkLst>
            <pc:docMk/>
            <pc:sldMk cId="1665790209" sldId="547"/>
            <ac:spMk id="58" creationId="{BCF12ACE-4FB5-0B2B-71BB-86F502E2791D}"/>
          </ac:spMkLst>
        </pc:spChg>
        <pc:spChg chg="mod">
          <ac:chgData name="CLARA DI PIAZZA" userId="bd862384-123f-4ee2-aeda-536dfd36a613" providerId="ADAL" clId="{6CA08A79-03C1-4CC8-8F64-061ABB7FF175}" dt="2022-12-20T10:05:06.233" v="6552" actId="1076"/>
          <ac:spMkLst>
            <pc:docMk/>
            <pc:sldMk cId="1665790209" sldId="547"/>
            <ac:spMk id="61" creationId="{B2601662-49D1-B1BB-7693-D116FDE0BEFB}"/>
          </ac:spMkLst>
        </pc:spChg>
        <pc:spChg chg="mod">
          <ac:chgData name="CLARA DI PIAZZA" userId="bd862384-123f-4ee2-aeda-536dfd36a613" providerId="ADAL" clId="{6CA08A79-03C1-4CC8-8F64-061ABB7FF175}" dt="2022-12-20T10:12:04.754" v="6601" actId="1076"/>
          <ac:spMkLst>
            <pc:docMk/>
            <pc:sldMk cId="1665790209" sldId="547"/>
            <ac:spMk id="62" creationId="{5FE9D569-3F2B-7FFF-297E-58BD24768006}"/>
          </ac:spMkLst>
        </pc:spChg>
        <pc:spChg chg="mod">
          <ac:chgData name="CLARA DI PIAZZA" userId="bd862384-123f-4ee2-aeda-536dfd36a613" providerId="ADAL" clId="{6CA08A79-03C1-4CC8-8F64-061ABB7FF175}" dt="2022-12-20T10:10:24.150" v="6585" actId="404"/>
          <ac:spMkLst>
            <pc:docMk/>
            <pc:sldMk cId="1665790209" sldId="547"/>
            <ac:spMk id="64" creationId="{D510413D-684D-7FED-315C-EF6AB9829CDA}"/>
          </ac:spMkLst>
        </pc:spChg>
        <pc:spChg chg="mod">
          <ac:chgData name="CLARA DI PIAZZA" userId="bd862384-123f-4ee2-aeda-536dfd36a613" providerId="ADAL" clId="{6CA08A79-03C1-4CC8-8F64-061ABB7FF175}" dt="2022-12-20T10:02:10.049" v="6522" actId="1076"/>
          <ac:spMkLst>
            <pc:docMk/>
            <pc:sldMk cId="1665790209" sldId="547"/>
            <ac:spMk id="66" creationId="{A4918BF2-DA20-7CEF-D474-27595EFA5C68}"/>
          </ac:spMkLst>
        </pc:spChg>
        <pc:spChg chg="mod">
          <ac:chgData name="CLARA DI PIAZZA" userId="bd862384-123f-4ee2-aeda-536dfd36a613" providerId="ADAL" clId="{6CA08A79-03C1-4CC8-8F64-061ABB7FF175}" dt="2022-12-20T10:04:53.175" v="6549" actId="1076"/>
          <ac:spMkLst>
            <pc:docMk/>
            <pc:sldMk cId="1665790209" sldId="547"/>
            <ac:spMk id="69" creationId="{0B1DC966-4F84-5504-5B79-4B090DD657C9}"/>
          </ac:spMkLst>
        </pc:spChg>
        <pc:spChg chg="mod">
          <ac:chgData name="CLARA DI PIAZZA" userId="bd862384-123f-4ee2-aeda-536dfd36a613" providerId="ADAL" clId="{6CA08A79-03C1-4CC8-8F64-061ABB7FF175}" dt="2022-12-20T10:04:53.175" v="6549" actId="1076"/>
          <ac:spMkLst>
            <pc:docMk/>
            <pc:sldMk cId="1665790209" sldId="547"/>
            <ac:spMk id="70" creationId="{60ABFCEB-7C10-B646-D940-D4E8A4606839}"/>
          </ac:spMkLst>
        </pc:spChg>
        <pc:spChg chg="mod">
          <ac:chgData name="CLARA DI PIAZZA" userId="bd862384-123f-4ee2-aeda-536dfd36a613" providerId="ADAL" clId="{6CA08A79-03C1-4CC8-8F64-061ABB7FF175}" dt="2022-12-20T10:11:31.209" v="6597" actId="555"/>
          <ac:spMkLst>
            <pc:docMk/>
            <pc:sldMk cId="1665790209" sldId="547"/>
            <ac:spMk id="72" creationId="{9CD73031-342B-413C-70EC-FB8F22185837}"/>
          </ac:spMkLst>
        </pc:spChg>
        <pc:spChg chg="mod">
          <ac:chgData name="CLARA DI PIAZZA" userId="bd862384-123f-4ee2-aeda-536dfd36a613" providerId="ADAL" clId="{6CA08A79-03C1-4CC8-8F64-061ABB7FF175}" dt="2022-12-20T10:12:31.383" v="6606" actId="555"/>
          <ac:spMkLst>
            <pc:docMk/>
            <pc:sldMk cId="1665790209" sldId="547"/>
            <ac:spMk id="73" creationId="{A56A5E1F-3FAB-C5C6-118C-61EA4667BD22}"/>
          </ac:spMkLst>
        </pc:spChg>
        <pc:spChg chg="mod">
          <ac:chgData name="CLARA DI PIAZZA" userId="bd862384-123f-4ee2-aeda-536dfd36a613" providerId="ADAL" clId="{6CA08A79-03C1-4CC8-8F64-061ABB7FF175}" dt="2022-12-20T10:12:31.383" v="6606" actId="555"/>
          <ac:spMkLst>
            <pc:docMk/>
            <pc:sldMk cId="1665790209" sldId="547"/>
            <ac:spMk id="74" creationId="{D73BE5A0-D1DD-D456-ECFC-7687FE769C1F}"/>
          </ac:spMkLst>
        </pc:spChg>
        <pc:spChg chg="mod">
          <ac:chgData name="CLARA DI PIAZZA" userId="bd862384-123f-4ee2-aeda-536dfd36a613" providerId="ADAL" clId="{6CA08A79-03C1-4CC8-8F64-061ABB7FF175}" dt="2022-12-20T10:04:53.175" v="6549" actId="1076"/>
          <ac:spMkLst>
            <pc:docMk/>
            <pc:sldMk cId="1665790209" sldId="547"/>
            <ac:spMk id="75" creationId="{A64F0D7F-BDEE-FA13-916D-B844E6873147}"/>
          </ac:spMkLst>
        </pc:spChg>
        <pc:spChg chg="mod">
          <ac:chgData name="CLARA DI PIAZZA" userId="bd862384-123f-4ee2-aeda-536dfd36a613" providerId="ADAL" clId="{6CA08A79-03C1-4CC8-8F64-061ABB7FF175}" dt="2022-12-20T10:12:31.383" v="6606" actId="555"/>
          <ac:spMkLst>
            <pc:docMk/>
            <pc:sldMk cId="1665790209" sldId="547"/>
            <ac:spMk id="77" creationId="{4E783C05-4751-B220-40E2-9C1F9F6691AC}"/>
          </ac:spMkLst>
        </pc:spChg>
        <pc:spChg chg="mod">
          <ac:chgData name="CLARA DI PIAZZA" userId="bd862384-123f-4ee2-aeda-536dfd36a613" providerId="ADAL" clId="{6CA08A79-03C1-4CC8-8F64-061ABB7FF175}" dt="2022-12-20T10:04:53.175" v="6549" actId="1076"/>
          <ac:spMkLst>
            <pc:docMk/>
            <pc:sldMk cId="1665790209" sldId="547"/>
            <ac:spMk id="86" creationId="{CD394B57-11C6-3742-04AE-A0E1328F4F72}"/>
          </ac:spMkLst>
        </pc:spChg>
        <pc:spChg chg="mod">
          <ac:chgData name="CLARA DI PIAZZA" userId="bd862384-123f-4ee2-aeda-536dfd36a613" providerId="ADAL" clId="{6CA08A79-03C1-4CC8-8F64-061ABB7FF175}" dt="2022-12-20T10:12:31.383" v="6606" actId="555"/>
          <ac:spMkLst>
            <pc:docMk/>
            <pc:sldMk cId="1665790209" sldId="547"/>
            <ac:spMk id="88" creationId="{DFAD258C-2470-966C-0433-3040FF7E167B}"/>
          </ac:spMkLst>
        </pc:spChg>
        <pc:spChg chg="mod">
          <ac:chgData name="CLARA DI PIAZZA" userId="bd862384-123f-4ee2-aeda-536dfd36a613" providerId="ADAL" clId="{6CA08A79-03C1-4CC8-8F64-061ABB7FF175}" dt="2022-12-20T10:05:45.998" v="6553" actId="1076"/>
          <ac:spMkLst>
            <pc:docMk/>
            <pc:sldMk cId="1665790209" sldId="547"/>
            <ac:spMk id="99" creationId="{CA5AB564-5BB0-FE9B-A2CB-E1E679790100}"/>
          </ac:spMkLst>
        </pc:spChg>
        <pc:spChg chg="mod">
          <ac:chgData name="CLARA DI PIAZZA" userId="bd862384-123f-4ee2-aeda-536dfd36a613" providerId="ADAL" clId="{6CA08A79-03C1-4CC8-8F64-061ABB7FF175}" dt="2022-12-20T10:05:45.998" v="6553" actId="1076"/>
          <ac:spMkLst>
            <pc:docMk/>
            <pc:sldMk cId="1665790209" sldId="547"/>
            <ac:spMk id="100" creationId="{FC9CDAE3-7BA6-C183-1817-C54BE335AA3D}"/>
          </ac:spMkLst>
        </pc:spChg>
        <pc:spChg chg="mod">
          <ac:chgData name="CLARA DI PIAZZA" userId="bd862384-123f-4ee2-aeda-536dfd36a613" providerId="ADAL" clId="{6CA08A79-03C1-4CC8-8F64-061ABB7FF175}" dt="2022-12-20T10:05:45.998" v="6553" actId="1076"/>
          <ac:spMkLst>
            <pc:docMk/>
            <pc:sldMk cId="1665790209" sldId="547"/>
            <ac:spMk id="102" creationId="{D41A6F9E-2EA2-CE94-F7B9-E9B6819A03B9}"/>
          </ac:spMkLst>
        </pc:spChg>
        <pc:spChg chg="mod">
          <ac:chgData name="CLARA DI PIAZZA" userId="bd862384-123f-4ee2-aeda-536dfd36a613" providerId="ADAL" clId="{6CA08A79-03C1-4CC8-8F64-061ABB7FF175}" dt="2022-12-20T10:05:45.998" v="6553" actId="1076"/>
          <ac:spMkLst>
            <pc:docMk/>
            <pc:sldMk cId="1665790209" sldId="547"/>
            <ac:spMk id="104" creationId="{3AA33D1D-4C0E-16C0-6E4C-C95B476291A4}"/>
          </ac:spMkLst>
        </pc:spChg>
        <pc:spChg chg="mod">
          <ac:chgData name="CLARA DI PIAZZA" userId="bd862384-123f-4ee2-aeda-536dfd36a613" providerId="ADAL" clId="{6CA08A79-03C1-4CC8-8F64-061ABB7FF175}" dt="2022-12-20T10:05:45.998" v="6553" actId="1076"/>
          <ac:spMkLst>
            <pc:docMk/>
            <pc:sldMk cId="1665790209" sldId="547"/>
            <ac:spMk id="106" creationId="{0B7E182B-5D0D-A657-5F21-D3AD1B1BD552}"/>
          </ac:spMkLst>
        </pc:spChg>
        <pc:spChg chg="mod">
          <ac:chgData name="CLARA DI PIAZZA" userId="bd862384-123f-4ee2-aeda-536dfd36a613" providerId="ADAL" clId="{6CA08A79-03C1-4CC8-8F64-061ABB7FF175}" dt="2022-12-20T10:11:42.984" v="6599" actId="554"/>
          <ac:spMkLst>
            <pc:docMk/>
            <pc:sldMk cId="1665790209" sldId="547"/>
            <ac:spMk id="110" creationId="{24232087-5888-4ECB-11C4-7B02E0461702}"/>
          </ac:spMkLst>
        </pc:spChg>
        <pc:spChg chg="mod">
          <ac:chgData name="CLARA DI PIAZZA" userId="bd862384-123f-4ee2-aeda-536dfd36a613" providerId="ADAL" clId="{6CA08A79-03C1-4CC8-8F64-061ABB7FF175}" dt="2022-12-20T10:11:42.984" v="6599" actId="554"/>
          <ac:spMkLst>
            <pc:docMk/>
            <pc:sldMk cId="1665790209" sldId="547"/>
            <ac:spMk id="111" creationId="{1D1B437D-F64A-4950-EAC6-A14F4AF6C087}"/>
          </ac:spMkLst>
        </pc:spChg>
        <pc:spChg chg="mod">
          <ac:chgData name="CLARA DI PIAZZA" userId="bd862384-123f-4ee2-aeda-536dfd36a613" providerId="ADAL" clId="{6CA08A79-03C1-4CC8-8F64-061ABB7FF175}" dt="2022-12-20T10:11:42.984" v="6599" actId="554"/>
          <ac:spMkLst>
            <pc:docMk/>
            <pc:sldMk cId="1665790209" sldId="547"/>
            <ac:spMk id="112" creationId="{EB0C6DAA-790B-ED5F-9593-AC562EFE0F4C}"/>
          </ac:spMkLst>
        </pc:spChg>
        <pc:spChg chg="mod">
          <ac:chgData name="CLARA DI PIAZZA" userId="bd862384-123f-4ee2-aeda-536dfd36a613" providerId="ADAL" clId="{6CA08A79-03C1-4CC8-8F64-061ABB7FF175}" dt="2022-12-20T10:11:42.984" v="6599" actId="554"/>
          <ac:spMkLst>
            <pc:docMk/>
            <pc:sldMk cId="1665790209" sldId="547"/>
            <ac:spMk id="113" creationId="{9E02B7C6-484E-2968-8B06-4B68C387E8EB}"/>
          </ac:spMkLst>
        </pc:spChg>
        <pc:spChg chg="mod">
          <ac:chgData name="CLARA DI PIAZZA" userId="bd862384-123f-4ee2-aeda-536dfd36a613" providerId="ADAL" clId="{6CA08A79-03C1-4CC8-8F64-061ABB7FF175}" dt="2022-12-20T10:11:42.984" v="6599" actId="554"/>
          <ac:spMkLst>
            <pc:docMk/>
            <pc:sldMk cId="1665790209" sldId="547"/>
            <ac:spMk id="114" creationId="{C6754492-6ABE-8421-D86F-C5163CDD02E7}"/>
          </ac:spMkLst>
        </pc:spChg>
        <pc:grpChg chg="mod ord">
          <ac:chgData name="CLARA DI PIAZZA" userId="bd862384-123f-4ee2-aeda-536dfd36a613" providerId="ADAL" clId="{6CA08A79-03C1-4CC8-8F64-061ABB7FF175}" dt="2022-12-20T10:02:57.005" v="6534" actId="1076"/>
          <ac:grpSpMkLst>
            <pc:docMk/>
            <pc:sldMk cId="1665790209" sldId="547"/>
            <ac:grpSpMk id="116" creationId="{E4306E1E-CEA7-3BB5-3381-18239AEFF3D5}"/>
          </ac:grpSpMkLst>
        </pc:grpChg>
        <pc:picChg chg="mod">
          <ac:chgData name="CLARA DI PIAZZA" userId="bd862384-123f-4ee2-aeda-536dfd36a613" providerId="ADAL" clId="{6CA08A79-03C1-4CC8-8F64-061ABB7FF175}" dt="2022-12-20T10:11:49.343" v="6600" actId="14100"/>
          <ac:picMkLst>
            <pc:docMk/>
            <pc:sldMk cId="1665790209" sldId="547"/>
            <ac:picMk id="6" creationId="{C46ADE2F-C88A-B23B-28AA-0D07D6749BA6}"/>
          </ac:picMkLst>
        </pc:picChg>
        <pc:cxnChg chg="add mod">
          <ac:chgData name="CLARA DI PIAZZA" userId="bd862384-123f-4ee2-aeda-536dfd36a613" providerId="ADAL" clId="{6CA08A79-03C1-4CC8-8F64-061ABB7FF175}" dt="2022-12-20T10:02:57.005" v="6534" actId="1076"/>
          <ac:cxnSpMkLst>
            <pc:docMk/>
            <pc:sldMk cId="1665790209" sldId="547"/>
            <ac:cxnSpMk id="3" creationId="{4C311FE7-58C7-92A8-79C3-737A45A8C899}"/>
          </ac:cxnSpMkLst>
        </pc:cxnChg>
        <pc:cxnChg chg="add mod">
          <ac:chgData name="CLARA DI PIAZZA" userId="bd862384-123f-4ee2-aeda-536dfd36a613" providerId="ADAL" clId="{6CA08A79-03C1-4CC8-8F64-061ABB7FF175}" dt="2022-12-20T10:03:22.854" v="6539" actId="14100"/>
          <ac:cxnSpMkLst>
            <pc:docMk/>
            <pc:sldMk cId="1665790209" sldId="547"/>
            <ac:cxnSpMk id="12" creationId="{628C2132-9CB5-DBC1-1F2F-600A427D5A99}"/>
          </ac:cxnSpMkLst>
        </pc:cxnChg>
        <pc:cxnChg chg="mod">
          <ac:chgData name="CLARA DI PIAZZA" userId="bd862384-123f-4ee2-aeda-536dfd36a613" providerId="ADAL" clId="{6CA08A79-03C1-4CC8-8F64-061ABB7FF175}" dt="2022-12-20T10:02:10.049" v="6522" actId="1076"/>
          <ac:cxnSpMkLst>
            <pc:docMk/>
            <pc:sldMk cId="1665790209" sldId="547"/>
            <ac:cxnSpMk id="21" creationId="{D7973FB8-0AC3-E0AE-919A-D47317EE65C1}"/>
          </ac:cxnSpMkLst>
        </pc:cxnChg>
        <pc:cxnChg chg="del mod">
          <ac:chgData name="CLARA DI PIAZZA" userId="bd862384-123f-4ee2-aeda-536dfd36a613" providerId="ADAL" clId="{6CA08A79-03C1-4CC8-8F64-061ABB7FF175}" dt="2022-12-20T10:02:16.156" v="6523" actId="478"/>
          <ac:cxnSpMkLst>
            <pc:docMk/>
            <pc:sldMk cId="1665790209" sldId="547"/>
            <ac:cxnSpMk id="41" creationId="{85CDBDE7-0DF1-5B71-1B54-8D09C215053A}"/>
          </ac:cxnSpMkLst>
        </pc:cxnChg>
        <pc:cxnChg chg="del mod">
          <ac:chgData name="CLARA DI PIAZZA" userId="bd862384-123f-4ee2-aeda-536dfd36a613" providerId="ADAL" clId="{6CA08A79-03C1-4CC8-8F64-061ABB7FF175}" dt="2022-12-20T10:02:47.567" v="6531" actId="478"/>
          <ac:cxnSpMkLst>
            <pc:docMk/>
            <pc:sldMk cId="1665790209" sldId="547"/>
            <ac:cxnSpMk id="43" creationId="{2F7E3A24-7B1D-F634-F8DF-A1E0F1EF785A}"/>
          </ac:cxnSpMkLst>
        </pc:cxnChg>
        <pc:cxnChg chg="mod">
          <ac:chgData name="CLARA DI PIAZZA" userId="bd862384-123f-4ee2-aeda-536dfd36a613" providerId="ADAL" clId="{6CA08A79-03C1-4CC8-8F64-061ABB7FF175}" dt="2022-12-20T10:02:10.049" v="6522" actId="1076"/>
          <ac:cxnSpMkLst>
            <pc:docMk/>
            <pc:sldMk cId="1665790209" sldId="547"/>
            <ac:cxnSpMk id="50" creationId="{AD771150-EC31-8DBC-869C-819F7D45C15E}"/>
          </ac:cxnSpMkLst>
        </pc:cxnChg>
        <pc:cxnChg chg="mod">
          <ac:chgData name="CLARA DI PIAZZA" userId="bd862384-123f-4ee2-aeda-536dfd36a613" providerId="ADAL" clId="{6CA08A79-03C1-4CC8-8F64-061ABB7FF175}" dt="2022-12-20T10:02:10.049" v="6522" actId="1076"/>
          <ac:cxnSpMkLst>
            <pc:docMk/>
            <pc:sldMk cId="1665790209" sldId="547"/>
            <ac:cxnSpMk id="53" creationId="{E9AE7E00-2791-BCFE-41A7-2A8C7917C475}"/>
          </ac:cxnSpMkLst>
        </pc:cxnChg>
        <pc:cxnChg chg="mod">
          <ac:chgData name="CLARA DI PIAZZA" userId="bd862384-123f-4ee2-aeda-536dfd36a613" providerId="ADAL" clId="{6CA08A79-03C1-4CC8-8F64-061ABB7FF175}" dt="2022-12-20T10:02:10.049" v="6522" actId="1076"/>
          <ac:cxnSpMkLst>
            <pc:docMk/>
            <pc:sldMk cId="1665790209" sldId="547"/>
            <ac:cxnSpMk id="57" creationId="{58E5154A-5B11-0B7B-0DDB-5FD120566D34}"/>
          </ac:cxnSpMkLst>
        </pc:cxnChg>
        <pc:cxnChg chg="mod">
          <ac:chgData name="CLARA DI PIAZZA" userId="bd862384-123f-4ee2-aeda-536dfd36a613" providerId="ADAL" clId="{6CA08A79-03C1-4CC8-8F64-061ABB7FF175}" dt="2022-12-20T10:05:00.981" v="6551" actId="14100"/>
          <ac:cxnSpMkLst>
            <pc:docMk/>
            <pc:sldMk cId="1665790209" sldId="547"/>
            <ac:cxnSpMk id="59" creationId="{4D0C7DD1-CA65-C20A-437E-249A058CB81F}"/>
          </ac:cxnSpMkLst>
        </pc:cxnChg>
        <pc:cxnChg chg="mod">
          <ac:chgData name="CLARA DI PIAZZA" userId="bd862384-123f-4ee2-aeda-536dfd36a613" providerId="ADAL" clId="{6CA08A79-03C1-4CC8-8F64-061ABB7FF175}" dt="2022-12-20T10:05:51.758" v="6554" actId="14100"/>
          <ac:cxnSpMkLst>
            <pc:docMk/>
            <pc:sldMk cId="1665790209" sldId="547"/>
            <ac:cxnSpMk id="60" creationId="{A674E526-F12A-EBF6-E170-158A357A5224}"/>
          </ac:cxnSpMkLst>
        </pc:cxnChg>
        <pc:cxnChg chg="mod">
          <ac:chgData name="CLARA DI PIAZZA" userId="bd862384-123f-4ee2-aeda-536dfd36a613" providerId="ADAL" clId="{6CA08A79-03C1-4CC8-8F64-061ABB7FF175}" dt="2022-12-20T10:02:10.049" v="6522" actId="1076"/>
          <ac:cxnSpMkLst>
            <pc:docMk/>
            <pc:sldMk cId="1665790209" sldId="547"/>
            <ac:cxnSpMk id="67" creationId="{F1820210-F5A0-0981-CEE9-063E0286F8B6}"/>
          </ac:cxnSpMkLst>
        </pc:cxnChg>
        <pc:cxnChg chg="mod">
          <ac:chgData name="CLARA DI PIAZZA" userId="bd862384-123f-4ee2-aeda-536dfd36a613" providerId="ADAL" clId="{6CA08A79-03C1-4CC8-8F64-061ABB7FF175}" dt="2022-12-20T10:04:53.175" v="6549" actId="1076"/>
          <ac:cxnSpMkLst>
            <pc:docMk/>
            <pc:sldMk cId="1665790209" sldId="547"/>
            <ac:cxnSpMk id="71" creationId="{6977E53F-9522-1BE0-0A08-3DA75073C498}"/>
          </ac:cxnSpMkLst>
        </pc:cxnChg>
        <pc:cxnChg chg="mod">
          <ac:chgData name="CLARA DI PIAZZA" userId="bd862384-123f-4ee2-aeda-536dfd36a613" providerId="ADAL" clId="{6CA08A79-03C1-4CC8-8F64-061ABB7FF175}" dt="2022-12-20T10:04:53.175" v="6549" actId="1076"/>
          <ac:cxnSpMkLst>
            <pc:docMk/>
            <pc:sldMk cId="1665790209" sldId="547"/>
            <ac:cxnSpMk id="76" creationId="{6846BB40-3EF3-C0D6-F99C-DE3A8A36F74A}"/>
          </ac:cxnSpMkLst>
        </pc:cxnChg>
        <pc:cxnChg chg="mod">
          <ac:chgData name="CLARA DI PIAZZA" userId="bd862384-123f-4ee2-aeda-536dfd36a613" providerId="ADAL" clId="{6CA08A79-03C1-4CC8-8F64-061ABB7FF175}" dt="2022-12-20T10:04:53.175" v="6549" actId="1076"/>
          <ac:cxnSpMkLst>
            <pc:docMk/>
            <pc:sldMk cId="1665790209" sldId="547"/>
            <ac:cxnSpMk id="87" creationId="{C6EBDF56-02F9-4F2C-02FC-B7DAACB43ABA}"/>
          </ac:cxnSpMkLst>
        </pc:cxnChg>
        <pc:cxnChg chg="mod">
          <ac:chgData name="CLARA DI PIAZZA" userId="bd862384-123f-4ee2-aeda-536dfd36a613" providerId="ADAL" clId="{6CA08A79-03C1-4CC8-8F64-061ABB7FF175}" dt="2022-12-20T10:05:45.998" v="6553" actId="1076"/>
          <ac:cxnSpMkLst>
            <pc:docMk/>
            <pc:sldMk cId="1665790209" sldId="547"/>
            <ac:cxnSpMk id="101" creationId="{39695C66-15E1-0C3D-32C3-108DEA998D58}"/>
          </ac:cxnSpMkLst>
        </pc:cxnChg>
        <pc:cxnChg chg="mod">
          <ac:chgData name="CLARA DI PIAZZA" userId="bd862384-123f-4ee2-aeda-536dfd36a613" providerId="ADAL" clId="{6CA08A79-03C1-4CC8-8F64-061ABB7FF175}" dt="2022-12-20T10:05:45.998" v="6553" actId="1076"/>
          <ac:cxnSpMkLst>
            <pc:docMk/>
            <pc:sldMk cId="1665790209" sldId="547"/>
            <ac:cxnSpMk id="103" creationId="{0E1402F3-A77D-3822-9786-E2077B63442A}"/>
          </ac:cxnSpMkLst>
        </pc:cxnChg>
        <pc:cxnChg chg="mod">
          <ac:chgData name="CLARA DI PIAZZA" userId="bd862384-123f-4ee2-aeda-536dfd36a613" providerId="ADAL" clId="{6CA08A79-03C1-4CC8-8F64-061ABB7FF175}" dt="2022-12-20T10:05:45.998" v="6553" actId="1076"/>
          <ac:cxnSpMkLst>
            <pc:docMk/>
            <pc:sldMk cId="1665790209" sldId="547"/>
            <ac:cxnSpMk id="105" creationId="{34104F1A-011D-2923-A4F7-5A27DD85F9FA}"/>
          </ac:cxnSpMkLst>
        </pc:cxnChg>
        <pc:cxnChg chg="mod">
          <ac:chgData name="CLARA DI PIAZZA" userId="bd862384-123f-4ee2-aeda-536dfd36a613" providerId="ADAL" clId="{6CA08A79-03C1-4CC8-8F64-061ABB7FF175}" dt="2022-12-20T10:05:45.998" v="6553" actId="1076"/>
          <ac:cxnSpMkLst>
            <pc:docMk/>
            <pc:sldMk cId="1665790209" sldId="547"/>
            <ac:cxnSpMk id="107" creationId="{FF55A7CF-13A4-C5EE-2720-09A34A441E8C}"/>
          </ac:cxnSpMkLst>
        </pc:cxnChg>
      </pc:sldChg>
      <pc:sldChg chg="addSp delSp modSp add mod">
        <pc:chgData name="CLARA DI PIAZZA" userId="bd862384-123f-4ee2-aeda-536dfd36a613" providerId="ADAL" clId="{6CA08A79-03C1-4CC8-8F64-061ABB7FF175}" dt="2022-12-20T11:26:39.887" v="7277" actId="164"/>
        <pc:sldMkLst>
          <pc:docMk/>
          <pc:sldMk cId="1454909912" sldId="548"/>
        </pc:sldMkLst>
        <pc:spChg chg="del">
          <ac:chgData name="CLARA DI PIAZZA" userId="bd862384-123f-4ee2-aeda-536dfd36a613" providerId="ADAL" clId="{6CA08A79-03C1-4CC8-8F64-061ABB7FF175}" dt="2022-12-20T10:22:56.182" v="6684" actId="478"/>
          <ac:spMkLst>
            <pc:docMk/>
            <pc:sldMk cId="1454909912" sldId="548"/>
            <ac:spMk id="2" creationId="{20E1B0B2-BE95-8383-FE22-3A90FC7AC1EA}"/>
          </ac:spMkLst>
        </pc:spChg>
        <pc:spChg chg="del">
          <ac:chgData name="CLARA DI PIAZZA" userId="bd862384-123f-4ee2-aeda-536dfd36a613" providerId="ADAL" clId="{6CA08A79-03C1-4CC8-8F64-061ABB7FF175}" dt="2022-12-20T10:23:03.142" v="6687" actId="478"/>
          <ac:spMkLst>
            <pc:docMk/>
            <pc:sldMk cId="1454909912" sldId="548"/>
            <ac:spMk id="7" creationId="{2DB0BC8B-6DB0-9984-303F-F0052897D7E0}"/>
          </ac:spMkLst>
        </pc:spChg>
        <pc:spChg chg="del">
          <ac:chgData name="CLARA DI PIAZZA" userId="bd862384-123f-4ee2-aeda-536dfd36a613" providerId="ADAL" clId="{6CA08A79-03C1-4CC8-8F64-061ABB7FF175}" dt="2022-12-20T10:23:08.054" v="6689" actId="478"/>
          <ac:spMkLst>
            <pc:docMk/>
            <pc:sldMk cId="1454909912" sldId="548"/>
            <ac:spMk id="9" creationId="{28B75C0D-9ABC-158E-0C92-58139B5126C9}"/>
          </ac:spMkLst>
        </pc:spChg>
        <pc:spChg chg="add mod">
          <ac:chgData name="CLARA DI PIAZZA" userId="bd862384-123f-4ee2-aeda-536dfd36a613" providerId="ADAL" clId="{6CA08A79-03C1-4CC8-8F64-061ABB7FF175}" dt="2022-12-20T10:47:49.998" v="6770" actId="1582"/>
          <ac:spMkLst>
            <pc:docMk/>
            <pc:sldMk cId="1454909912" sldId="548"/>
            <ac:spMk id="16" creationId="{0E7692B0-D705-1FD3-1628-93276D32AB01}"/>
          </ac:spMkLst>
        </pc:spChg>
        <pc:spChg chg="add del">
          <ac:chgData name="CLARA DI PIAZZA" userId="bd862384-123f-4ee2-aeda-536dfd36a613" providerId="ADAL" clId="{6CA08A79-03C1-4CC8-8F64-061ABB7FF175}" dt="2022-12-20T10:32:12.683" v="6721" actId="478"/>
          <ac:spMkLst>
            <pc:docMk/>
            <pc:sldMk cId="1454909912" sldId="548"/>
            <ac:spMk id="18" creationId="{C4BED4D6-7AD0-2344-7351-06FA6757AF1D}"/>
          </ac:spMkLst>
        </pc:spChg>
        <pc:spChg chg="add del mod">
          <ac:chgData name="CLARA DI PIAZZA" userId="bd862384-123f-4ee2-aeda-536dfd36a613" providerId="ADAL" clId="{6CA08A79-03C1-4CC8-8F64-061ABB7FF175}" dt="2022-12-20T10:51:04.360" v="6834" actId="478"/>
          <ac:spMkLst>
            <pc:docMk/>
            <pc:sldMk cId="1454909912" sldId="548"/>
            <ac:spMk id="31" creationId="{DF58A49E-D1FB-58E3-CBB3-E0FE1EEDB6A3}"/>
          </ac:spMkLst>
        </pc:spChg>
        <pc:spChg chg="add del mod">
          <ac:chgData name="CLARA DI PIAZZA" userId="bd862384-123f-4ee2-aeda-536dfd36a613" providerId="ADAL" clId="{6CA08A79-03C1-4CC8-8F64-061ABB7FF175}" dt="2022-12-20T10:51:43.190" v="6842" actId="478"/>
          <ac:spMkLst>
            <pc:docMk/>
            <pc:sldMk cId="1454909912" sldId="548"/>
            <ac:spMk id="35" creationId="{F42D6CA1-8EEA-C488-F044-8094C89BE66C}"/>
          </ac:spMkLst>
        </pc:spChg>
        <pc:spChg chg="add del mod">
          <ac:chgData name="CLARA DI PIAZZA" userId="bd862384-123f-4ee2-aeda-536dfd36a613" providerId="ADAL" clId="{6CA08A79-03C1-4CC8-8F64-061ABB7FF175}" dt="2022-12-20T10:51:30.800" v="6837" actId="478"/>
          <ac:spMkLst>
            <pc:docMk/>
            <pc:sldMk cId="1454909912" sldId="548"/>
            <ac:spMk id="39" creationId="{5707E9DD-2EF1-2462-50AC-E9688D5635A6}"/>
          </ac:spMkLst>
        </pc:spChg>
        <pc:spChg chg="add del mod">
          <ac:chgData name="CLARA DI PIAZZA" userId="bd862384-123f-4ee2-aeda-536dfd36a613" providerId="ADAL" clId="{6CA08A79-03C1-4CC8-8F64-061ABB7FF175}" dt="2022-12-20T10:52:43.299" v="6886" actId="478"/>
          <ac:spMkLst>
            <pc:docMk/>
            <pc:sldMk cId="1454909912" sldId="548"/>
            <ac:spMk id="40" creationId="{33591F28-FB53-6842-9A4F-B2415E18D8C9}"/>
          </ac:spMkLst>
        </pc:spChg>
        <pc:spChg chg="add del mod">
          <ac:chgData name="CLARA DI PIAZZA" userId="bd862384-123f-4ee2-aeda-536dfd36a613" providerId="ADAL" clId="{6CA08A79-03C1-4CC8-8F64-061ABB7FF175}" dt="2022-12-20T11:18:17.649" v="7145" actId="478"/>
          <ac:spMkLst>
            <pc:docMk/>
            <pc:sldMk cId="1454909912" sldId="548"/>
            <ac:spMk id="44" creationId="{60D37109-CC4D-7D17-DE7C-C78937E767FB}"/>
          </ac:spMkLst>
        </pc:spChg>
        <pc:spChg chg="add del mod">
          <ac:chgData name="CLARA DI PIAZZA" userId="bd862384-123f-4ee2-aeda-536dfd36a613" providerId="ADAL" clId="{6CA08A79-03C1-4CC8-8F64-061ABB7FF175}" dt="2022-12-20T11:18:00.763" v="7124" actId="478"/>
          <ac:spMkLst>
            <pc:docMk/>
            <pc:sldMk cId="1454909912" sldId="548"/>
            <ac:spMk id="48" creationId="{1E252E43-1831-6CEB-79C0-8A5B6591CB6C}"/>
          </ac:spMkLst>
        </pc:spChg>
        <pc:spChg chg="add del">
          <ac:chgData name="CLARA DI PIAZZA" userId="bd862384-123f-4ee2-aeda-536dfd36a613" providerId="ADAL" clId="{6CA08A79-03C1-4CC8-8F64-061ABB7FF175}" dt="2022-12-20T11:07:56.300" v="6891" actId="478"/>
          <ac:spMkLst>
            <pc:docMk/>
            <pc:sldMk cId="1454909912" sldId="548"/>
            <ac:spMk id="52" creationId="{1BCF8AC2-57D0-2009-3EA8-DF8E644F4DE9}"/>
          </ac:spMkLst>
        </pc:spChg>
        <pc:spChg chg="add mod">
          <ac:chgData name="CLARA DI PIAZZA" userId="bd862384-123f-4ee2-aeda-536dfd36a613" providerId="ADAL" clId="{6CA08A79-03C1-4CC8-8F64-061ABB7FF175}" dt="2022-12-20T11:19:23.905" v="7184" actId="1076"/>
          <ac:spMkLst>
            <pc:docMk/>
            <pc:sldMk cId="1454909912" sldId="548"/>
            <ac:spMk id="56" creationId="{1AC04E1A-6142-BCDA-A950-043399D311D2}"/>
          </ac:spMkLst>
        </pc:spChg>
        <pc:spChg chg="add del mod">
          <ac:chgData name="CLARA DI PIAZZA" userId="bd862384-123f-4ee2-aeda-536dfd36a613" providerId="ADAL" clId="{6CA08A79-03C1-4CC8-8F64-061ABB7FF175}" dt="2022-12-20T11:17:47.879" v="7104" actId="478"/>
          <ac:spMkLst>
            <pc:docMk/>
            <pc:sldMk cId="1454909912" sldId="548"/>
            <ac:spMk id="57" creationId="{B14551D0-36A1-47AB-7DE8-B1F11B614426}"/>
          </ac:spMkLst>
        </pc:spChg>
        <pc:spChg chg="add del mod">
          <ac:chgData name="CLARA DI PIAZZA" userId="bd862384-123f-4ee2-aeda-536dfd36a613" providerId="ADAL" clId="{6CA08A79-03C1-4CC8-8F64-061ABB7FF175}" dt="2022-12-20T11:19:43.258" v="7189" actId="478"/>
          <ac:spMkLst>
            <pc:docMk/>
            <pc:sldMk cId="1454909912" sldId="548"/>
            <ac:spMk id="1025" creationId="{D8746EC2-986C-61C4-C73D-7BCF6A85698B}"/>
          </ac:spMkLst>
        </pc:spChg>
        <pc:spChg chg="add mod">
          <ac:chgData name="CLARA DI PIAZZA" userId="bd862384-123f-4ee2-aeda-536dfd36a613" providerId="ADAL" clId="{6CA08A79-03C1-4CC8-8F64-061ABB7FF175}" dt="2022-12-20T11:21:34.444" v="7208" actId="1076"/>
          <ac:spMkLst>
            <pc:docMk/>
            <pc:sldMk cId="1454909912" sldId="548"/>
            <ac:spMk id="1031" creationId="{278DB0AA-9AE6-D984-AF56-523952F294FC}"/>
          </ac:spMkLst>
        </pc:spChg>
        <pc:spChg chg="add mod">
          <ac:chgData name="CLARA DI PIAZZA" userId="bd862384-123f-4ee2-aeda-536dfd36a613" providerId="ADAL" clId="{6CA08A79-03C1-4CC8-8F64-061ABB7FF175}" dt="2022-12-20T11:17:11.886" v="7078" actId="14100"/>
          <ac:spMkLst>
            <pc:docMk/>
            <pc:sldMk cId="1454909912" sldId="548"/>
            <ac:spMk id="1040" creationId="{8DE18ED3-5C6E-801F-7386-5419A6EB0F40}"/>
          </ac:spMkLst>
        </pc:spChg>
        <pc:spChg chg="add mod">
          <ac:chgData name="CLARA DI PIAZZA" userId="bd862384-123f-4ee2-aeda-536dfd36a613" providerId="ADAL" clId="{6CA08A79-03C1-4CC8-8F64-061ABB7FF175}" dt="2022-12-20T11:22:47.484" v="7228" actId="164"/>
          <ac:spMkLst>
            <pc:docMk/>
            <pc:sldMk cId="1454909912" sldId="548"/>
            <ac:spMk id="1046" creationId="{F16BC121-0AA2-2537-92DD-8EE09AB20735}"/>
          </ac:spMkLst>
        </pc:spChg>
        <pc:spChg chg="add mod">
          <ac:chgData name="CLARA DI PIAZZA" userId="bd862384-123f-4ee2-aeda-536dfd36a613" providerId="ADAL" clId="{6CA08A79-03C1-4CC8-8F64-061ABB7FF175}" dt="2022-12-20T11:22:47.484" v="7228" actId="164"/>
          <ac:spMkLst>
            <pc:docMk/>
            <pc:sldMk cId="1454909912" sldId="548"/>
            <ac:spMk id="1047" creationId="{5730BB06-0CBB-77A3-9DB1-1A5F22C765BD}"/>
          </ac:spMkLst>
        </pc:spChg>
        <pc:spChg chg="add mod">
          <ac:chgData name="CLARA DI PIAZZA" userId="bd862384-123f-4ee2-aeda-536dfd36a613" providerId="ADAL" clId="{6CA08A79-03C1-4CC8-8F64-061ABB7FF175}" dt="2022-12-20T11:22:47.484" v="7228" actId="164"/>
          <ac:spMkLst>
            <pc:docMk/>
            <pc:sldMk cId="1454909912" sldId="548"/>
            <ac:spMk id="1048" creationId="{0B426753-90E3-F6BF-43ED-D096279515F0}"/>
          </ac:spMkLst>
        </pc:spChg>
        <pc:spChg chg="add mod">
          <ac:chgData name="CLARA DI PIAZZA" userId="bd862384-123f-4ee2-aeda-536dfd36a613" providerId="ADAL" clId="{6CA08A79-03C1-4CC8-8F64-061ABB7FF175}" dt="2022-12-20T11:22:47.484" v="7228" actId="164"/>
          <ac:spMkLst>
            <pc:docMk/>
            <pc:sldMk cId="1454909912" sldId="548"/>
            <ac:spMk id="1049" creationId="{615C4FF4-2E51-5150-F3B1-D0195A44F5FB}"/>
          </ac:spMkLst>
        </pc:spChg>
        <pc:spChg chg="add mod">
          <ac:chgData name="CLARA DI PIAZZA" userId="bd862384-123f-4ee2-aeda-536dfd36a613" providerId="ADAL" clId="{6CA08A79-03C1-4CC8-8F64-061ABB7FF175}" dt="2022-12-20T11:22:47.484" v="7228" actId="164"/>
          <ac:spMkLst>
            <pc:docMk/>
            <pc:sldMk cId="1454909912" sldId="548"/>
            <ac:spMk id="1056" creationId="{D76C75DA-55F0-37AA-BEB1-CD9483826F59}"/>
          </ac:spMkLst>
        </pc:spChg>
        <pc:spChg chg="add del mod">
          <ac:chgData name="CLARA DI PIAZZA" userId="bd862384-123f-4ee2-aeda-536dfd36a613" providerId="ADAL" clId="{6CA08A79-03C1-4CC8-8F64-061ABB7FF175}" dt="2022-12-20T11:22:15.532" v="7220" actId="478"/>
          <ac:spMkLst>
            <pc:docMk/>
            <pc:sldMk cId="1454909912" sldId="548"/>
            <ac:spMk id="1064" creationId="{68F4A4AB-EC62-C6C3-5F4A-FCD45A266462}"/>
          </ac:spMkLst>
        </pc:spChg>
        <pc:spChg chg="add mod">
          <ac:chgData name="CLARA DI PIAZZA" userId="bd862384-123f-4ee2-aeda-536dfd36a613" providerId="ADAL" clId="{6CA08A79-03C1-4CC8-8F64-061ABB7FF175}" dt="2022-12-20T11:22:47.484" v="7228" actId="164"/>
          <ac:spMkLst>
            <pc:docMk/>
            <pc:sldMk cId="1454909912" sldId="548"/>
            <ac:spMk id="1067" creationId="{48879A5C-236D-73C1-888D-E28AECAB9B69}"/>
          </ac:spMkLst>
        </pc:spChg>
        <pc:spChg chg="add mod">
          <ac:chgData name="CLARA DI PIAZZA" userId="bd862384-123f-4ee2-aeda-536dfd36a613" providerId="ADAL" clId="{6CA08A79-03C1-4CC8-8F64-061ABB7FF175}" dt="2022-12-20T11:23:27.992" v="7232"/>
          <ac:spMkLst>
            <pc:docMk/>
            <pc:sldMk cId="1454909912" sldId="548"/>
            <ac:spMk id="1072" creationId="{EF5B59A6-C047-0E1E-F587-2F5DBE5D014C}"/>
          </ac:spMkLst>
        </pc:spChg>
        <pc:spChg chg="add mod">
          <ac:chgData name="CLARA DI PIAZZA" userId="bd862384-123f-4ee2-aeda-536dfd36a613" providerId="ADAL" clId="{6CA08A79-03C1-4CC8-8F64-061ABB7FF175}" dt="2022-12-20T11:23:39.863" v="7234"/>
          <ac:spMkLst>
            <pc:docMk/>
            <pc:sldMk cId="1454909912" sldId="548"/>
            <ac:spMk id="1073" creationId="{AFF864BC-E243-A0E7-5D0B-A16067112665}"/>
          </ac:spMkLst>
        </pc:spChg>
        <pc:spChg chg="add mod">
          <ac:chgData name="CLARA DI PIAZZA" userId="bd862384-123f-4ee2-aeda-536dfd36a613" providerId="ADAL" clId="{6CA08A79-03C1-4CC8-8F64-061ABB7FF175}" dt="2022-12-20T11:26:39.887" v="7277" actId="164"/>
          <ac:spMkLst>
            <pc:docMk/>
            <pc:sldMk cId="1454909912" sldId="548"/>
            <ac:spMk id="1074" creationId="{62E0D3E9-1563-4FDA-E522-4E325F330DF5}"/>
          </ac:spMkLst>
        </pc:spChg>
        <pc:grpChg chg="add mod">
          <ac:chgData name="CLARA DI PIAZZA" userId="bd862384-123f-4ee2-aeda-536dfd36a613" providerId="ADAL" clId="{6CA08A79-03C1-4CC8-8F64-061ABB7FF175}" dt="2022-12-20T11:16:23.002" v="7038" actId="164"/>
          <ac:grpSpMkLst>
            <pc:docMk/>
            <pc:sldMk cId="1454909912" sldId="548"/>
            <ac:grpSpMk id="19" creationId="{3B9B2578-28BC-F3C5-53AE-B194B1C2A8D9}"/>
          </ac:grpSpMkLst>
        </pc:grpChg>
        <pc:grpChg chg="add mod">
          <ac:chgData name="CLARA DI PIAZZA" userId="bd862384-123f-4ee2-aeda-536dfd36a613" providerId="ADAL" clId="{6CA08A79-03C1-4CC8-8F64-061ABB7FF175}" dt="2022-12-20T11:22:47.484" v="7228" actId="164"/>
          <ac:grpSpMkLst>
            <pc:docMk/>
            <pc:sldMk cId="1454909912" sldId="548"/>
            <ac:grpSpMk id="1043" creationId="{25470891-FF1C-06F8-4E55-28E6A074892A}"/>
          </ac:grpSpMkLst>
        </pc:grpChg>
        <pc:grpChg chg="add mod">
          <ac:chgData name="CLARA DI PIAZZA" userId="bd862384-123f-4ee2-aeda-536dfd36a613" providerId="ADAL" clId="{6CA08A79-03C1-4CC8-8F64-061ABB7FF175}" dt="2022-12-20T11:26:39.887" v="7277" actId="164"/>
          <ac:grpSpMkLst>
            <pc:docMk/>
            <pc:sldMk cId="1454909912" sldId="548"/>
            <ac:grpSpMk id="1071" creationId="{4E6D8DBA-4E41-B592-F21F-9CE5A63EDBA3}"/>
          </ac:grpSpMkLst>
        </pc:grpChg>
        <pc:grpChg chg="add mod">
          <ac:chgData name="CLARA DI PIAZZA" userId="bd862384-123f-4ee2-aeda-536dfd36a613" providerId="ADAL" clId="{6CA08A79-03C1-4CC8-8F64-061ABB7FF175}" dt="2022-12-20T11:26:39.887" v="7277" actId="164"/>
          <ac:grpSpMkLst>
            <pc:docMk/>
            <pc:sldMk cId="1454909912" sldId="548"/>
            <ac:grpSpMk id="1075" creationId="{B4D0EA92-8486-1D4C-7579-0FD13B7EDD8A}"/>
          </ac:grpSpMkLst>
        </pc:grpChg>
        <pc:picChg chg="add del mod">
          <ac:chgData name="CLARA DI PIAZZA" userId="bd862384-123f-4ee2-aeda-536dfd36a613" providerId="ADAL" clId="{6CA08A79-03C1-4CC8-8F64-061ABB7FF175}" dt="2022-12-20T10:24:53.838" v="6695"/>
          <ac:picMkLst>
            <pc:docMk/>
            <pc:sldMk cId="1454909912" sldId="548"/>
            <ac:picMk id="5" creationId="{7C5083AD-865F-AD4B-BE3C-ED8997D1A350}"/>
          </ac:picMkLst>
        </pc:picChg>
        <pc:picChg chg="del mod">
          <ac:chgData name="CLARA DI PIAZZA" userId="bd862384-123f-4ee2-aeda-536dfd36a613" providerId="ADAL" clId="{6CA08A79-03C1-4CC8-8F64-061ABB7FF175}" dt="2022-12-20T11:23:19.965" v="7231" actId="478"/>
          <ac:picMkLst>
            <pc:docMk/>
            <pc:sldMk cId="1454909912" sldId="548"/>
            <ac:picMk id="300" creationId="{00000000-0000-0000-0000-000000000000}"/>
          </ac:picMkLst>
        </pc:picChg>
        <pc:picChg chg="add del mod">
          <ac:chgData name="CLARA DI PIAZZA" userId="bd862384-123f-4ee2-aeda-536dfd36a613" providerId="ADAL" clId="{6CA08A79-03C1-4CC8-8F64-061ABB7FF175}" dt="2022-12-20T10:32:35.927" v="6724" actId="478"/>
          <ac:picMkLst>
            <pc:docMk/>
            <pc:sldMk cId="1454909912" sldId="548"/>
            <ac:picMk id="1026" creationId="{448286A4-1C2B-B56F-98DD-7EBF60A2ADD4}"/>
          </ac:picMkLst>
        </pc:picChg>
        <pc:cxnChg chg="add mod">
          <ac:chgData name="CLARA DI PIAZZA" userId="bd862384-123f-4ee2-aeda-536dfd36a613" providerId="ADAL" clId="{6CA08A79-03C1-4CC8-8F64-061ABB7FF175}" dt="2022-12-20T10:47:49.998" v="6770" actId="1582"/>
          <ac:cxnSpMkLst>
            <pc:docMk/>
            <pc:sldMk cId="1454909912" sldId="548"/>
            <ac:cxnSpMk id="4" creationId="{6B3594AC-44C4-6B5A-4034-D83997A32E98}"/>
          </ac:cxnSpMkLst>
        </pc:cxnChg>
        <pc:cxnChg chg="add mod">
          <ac:chgData name="CLARA DI PIAZZA" userId="bd862384-123f-4ee2-aeda-536dfd36a613" providerId="ADAL" clId="{6CA08A79-03C1-4CC8-8F64-061ABB7FF175}" dt="2022-12-20T10:47:49.998" v="6770" actId="1582"/>
          <ac:cxnSpMkLst>
            <pc:docMk/>
            <pc:sldMk cId="1454909912" sldId="548"/>
            <ac:cxnSpMk id="8" creationId="{278E4174-0129-D23D-BFC4-0BD0A13D368E}"/>
          </ac:cxnSpMkLst>
        </pc:cxnChg>
        <pc:cxnChg chg="add mod">
          <ac:chgData name="CLARA DI PIAZZA" userId="bd862384-123f-4ee2-aeda-536dfd36a613" providerId="ADAL" clId="{6CA08A79-03C1-4CC8-8F64-061ABB7FF175}" dt="2022-12-20T10:47:49.998" v="6770" actId="1582"/>
          <ac:cxnSpMkLst>
            <pc:docMk/>
            <pc:sldMk cId="1454909912" sldId="548"/>
            <ac:cxnSpMk id="11" creationId="{3614622A-AC33-AC70-3CE2-E29B78FB7A9D}"/>
          </ac:cxnSpMkLst>
        </pc:cxnChg>
        <pc:cxnChg chg="add mod">
          <ac:chgData name="CLARA DI PIAZZA" userId="bd862384-123f-4ee2-aeda-536dfd36a613" providerId="ADAL" clId="{6CA08A79-03C1-4CC8-8F64-061ABB7FF175}" dt="2022-12-20T10:47:49.998" v="6770" actId="1582"/>
          <ac:cxnSpMkLst>
            <pc:docMk/>
            <pc:sldMk cId="1454909912" sldId="548"/>
            <ac:cxnSpMk id="13" creationId="{11A3884A-E66E-CAB4-6FA9-FA1CF602DC85}"/>
          </ac:cxnSpMkLst>
        </pc:cxnChg>
        <pc:cxnChg chg="add mod">
          <ac:chgData name="CLARA DI PIAZZA" userId="bd862384-123f-4ee2-aeda-536dfd36a613" providerId="ADAL" clId="{6CA08A79-03C1-4CC8-8F64-061ABB7FF175}" dt="2022-12-20T11:16:23.002" v="7038" actId="164"/>
          <ac:cxnSpMkLst>
            <pc:docMk/>
            <pc:sldMk cId="1454909912" sldId="548"/>
            <ac:cxnSpMk id="22" creationId="{2E27FA36-7CCA-7888-B7CF-B3ACE1862B39}"/>
          </ac:cxnSpMkLst>
        </pc:cxnChg>
        <pc:cxnChg chg="add mod">
          <ac:chgData name="CLARA DI PIAZZA" userId="bd862384-123f-4ee2-aeda-536dfd36a613" providerId="ADAL" clId="{6CA08A79-03C1-4CC8-8F64-061ABB7FF175}" dt="2022-12-20T11:16:23.002" v="7038" actId="164"/>
          <ac:cxnSpMkLst>
            <pc:docMk/>
            <pc:sldMk cId="1454909912" sldId="548"/>
            <ac:cxnSpMk id="24" creationId="{21F69CF9-3AB0-53DA-4E3B-A4A973877566}"/>
          </ac:cxnSpMkLst>
        </pc:cxnChg>
        <pc:cxnChg chg="add del">
          <ac:chgData name="CLARA DI PIAZZA" userId="bd862384-123f-4ee2-aeda-536dfd36a613" providerId="ADAL" clId="{6CA08A79-03C1-4CC8-8F64-061ABB7FF175}" dt="2022-12-20T10:44:39.627" v="6748" actId="478"/>
          <ac:cxnSpMkLst>
            <pc:docMk/>
            <pc:sldMk cId="1454909912" sldId="548"/>
            <ac:cxnSpMk id="26" creationId="{AD617D72-9CD6-06D0-88AF-B9D51544E0B6}"/>
          </ac:cxnSpMkLst>
        </pc:cxnChg>
        <pc:cxnChg chg="add mod">
          <ac:chgData name="CLARA DI PIAZZA" userId="bd862384-123f-4ee2-aeda-536dfd36a613" providerId="ADAL" clId="{6CA08A79-03C1-4CC8-8F64-061ABB7FF175}" dt="2022-12-20T11:17:47.879" v="7104" actId="478"/>
          <ac:cxnSpMkLst>
            <pc:docMk/>
            <pc:sldMk cId="1454909912" sldId="548"/>
            <ac:cxnSpMk id="28" creationId="{CE446245-88D7-892D-893A-D8EAAF9F6EFD}"/>
          </ac:cxnSpMkLst>
        </pc:cxnChg>
        <pc:cxnChg chg="add mod">
          <ac:chgData name="CLARA DI PIAZZA" userId="bd862384-123f-4ee2-aeda-536dfd36a613" providerId="ADAL" clId="{6CA08A79-03C1-4CC8-8F64-061ABB7FF175}" dt="2022-12-20T11:17:11.886" v="7078" actId="14100"/>
          <ac:cxnSpMkLst>
            <pc:docMk/>
            <pc:sldMk cId="1454909912" sldId="548"/>
            <ac:cxnSpMk id="30" creationId="{646B95F1-2705-ABF5-E4F1-BE1859BEF188}"/>
          </ac:cxnSpMkLst>
        </pc:cxnChg>
        <pc:cxnChg chg="add mod">
          <ac:chgData name="CLARA DI PIAZZA" userId="bd862384-123f-4ee2-aeda-536dfd36a613" providerId="ADAL" clId="{6CA08A79-03C1-4CC8-8F64-061ABB7FF175}" dt="2022-12-20T11:18:33.219" v="7150" actId="1076"/>
          <ac:cxnSpMkLst>
            <pc:docMk/>
            <pc:sldMk cId="1454909912" sldId="548"/>
            <ac:cxnSpMk id="34" creationId="{A5A45B0C-2717-642B-62B0-248354FE3F03}"/>
          </ac:cxnSpMkLst>
        </pc:cxnChg>
        <pc:cxnChg chg="add mod">
          <ac:chgData name="CLARA DI PIAZZA" userId="bd862384-123f-4ee2-aeda-536dfd36a613" providerId="ADAL" clId="{6CA08A79-03C1-4CC8-8F64-061ABB7FF175}" dt="2022-12-20T11:19:26.995" v="7185" actId="14100"/>
          <ac:cxnSpMkLst>
            <pc:docMk/>
            <pc:sldMk cId="1454909912" sldId="548"/>
            <ac:cxnSpMk id="53" creationId="{CCA1D62B-0B81-8F40-A89B-8131C689CE46}"/>
          </ac:cxnSpMkLst>
        </pc:cxnChg>
        <pc:cxnChg chg="add mod">
          <ac:chgData name="CLARA DI PIAZZA" userId="bd862384-123f-4ee2-aeda-536dfd36a613" providerId="ADAL" clId="{6CA08A79-03C1-4CC8-8F64-061ABB7FF175}" dt="2022-12-20T11:21:04.506" v="7200" actId="1076"/>
          <ac:cxnSpMkLst>
            <pc:docMk/>
            <pc:sldMk cId="1454909912" sldId="548"/>
            <ac:cxnSpMk id="62" creationId="{CEC74B5A-3288-AE09-76D9-CEF5173920F2}"/>
          </ac:cxnSpMkLst>
        </pc:cxnChg>
        <pc:cxnChg chg="add mod">
          <ac:chgData name="CLARA DI PIAZZA" userId="bd862384-123f-4ee2-aeda-536dfd36a613" providerId="ADAL" clId="{6CA08A79-03C1-4CC8-8F64-061ABB7FF175}" dt="2022-12-20T11:21:34.444" v="7208" actId="1076"/>
          <ac:cxnSpMkLst>
            <pc:docMk/>
            <pc:sldMk cId="1454909912" sldId="548"/>
            <ac:cxnSpMk id="1028" creationId="{7CD48AF7-5A4D-60A6-15A2-E6767A61F635}"/>
          </ac:cxnSpMkLst>
        </pc:cxnChg>
        <pc:cxnChg chg="add mod">
          <ac:chgData name="CLARA DI PIAZZA" userId="bd862384-123f-4ee2-aeda-536dfd36a613" providerId="ADAL" clId="{6CA08A79-03C1-4CC8-8F64-061ABB7FF175}" dt="2022-12-20T11:22:47.484" v="7228" actId="164"/>
          <ac:cxnSpMkLst>
            <pc:docMk/>
            <pc:sldMk cId="1454909912" sldId="548"/>
            <ac:cxnSpMk id="1044" creationId="{16ECB4C3-1040-0652-3E73-EE944B6C08B5}"/>
          </ac:cxnSpMkLst>
        </pc:cxnChg>
        <pc:cxnChg chg="add del mod">
          <ac:chgData name="CLARA DI PIAZZA" userId="bd862384-123f-4ee2-aeda-536dfd36a613" providerId="ADAL" clId="{6CA08A79-03C1-4CC8-8F64-061ABB7FF175}" dt="2022-12-20T11:22:15.532" v="7220" actId="478"/>
          <ac:cxnSpMkLst>
            <pc:docMk/>
            <pc:sldMk cId="1454909912" sldId="548"/>
            <ac:cxnSpMk id="1063" creationId="{B54966D6-FCC8-86C2-E04A-0D44A5244636}"/>
          </ac:cxnSpMkLst>
        </pc:cxnChg>
        <pc:cxnChg chg="add mod">
          <ac:chgData name="CLARA DI PIAZZA" userId="bd862384-123f-4ee2-aeda-536dfd36a613" providerId="ADAL" clId="{6CA08A79-03C1-4CC8-8F64-061ABB7FF175}" dt="2022-12-20T11:22:47.484" v="7228" actId="164"/>
          <ac:cxnSpMkLst>
            <pc:docMk/>
            <pc:sldMk cId="1454909912" sldId="548"/>
            <ac:cxnSpMk id="1068" creationId="{DE3BABA9-3E57-C8E9-4B63-5739391C6FF6}"/>
          </ac:cxnSpMkLst>
        </pc:cxnChg>
      </pc:sldChg>
      <pc:sldChg chg="del">
        <pc:chgData name="CLARA DI PIAZZA" userId="bd862384-123f-4ee2-aeda-536dfd36a613" providerId="ADAL" clId="{6CA08A79-03C1-4CC8-8F64-061ABB7FF175}" dt="2023-01-22T00:10:17.016" v="27588" actId="47"/>
        <pc:sldMkLst>
          <pc:docMk/>
          <pc:sldMk cId="1178110084" sldId="549"/>
        </pc:sldMkLst>
      </pc:sldChg>
      <pc:sldChg chg="del">
        <pc:chgData name="CLARA DI PIAZZA" userId="bd862384-123f-4ee2-aeda-536dfd36a613" providerId="ADAL" clId="{6CA08A79-03C1-4CC8-8F64-061ABB7FF175}" dt="2023-01-22T00:10:18.131" v="27589" actId="47"/>
        <pc:sldMkLst>
          <pc:docMk/>
          <pc:sldMk cId="2302517376" sldId="550"/>
        </pc:sldMkLst>
      </pc:sldChg>
      <pc:sldChg chg="del">
        <pc:chgData name="CLARA DI PIAZZA" userId="bd862384-123f-4ee2-aeda-536dfd36a613" providerId="ADAL" clId="{6CA08A79-03C1-4CC8-8F64-061ABB7FF175}" dt="2023-01-22T00:10:18.814" v="27590" actId="47"/>
        <pc:sldMkLst>
          <pc:docMk/>
          <pc:sldMk cId="1697551602" sldId="551"/>
        </pc:sldMkLst>
      </pc:sldChg>
      <pc:sldChg chg="addSp delSp modSp add del mod">
        <pc:chgData name="CLARA DI PIAZZA" userId="bd862384-123f-4ee2-aeda-536dfd36a613" providerId="ADAL" clId="{6CA08A79-03C1-4CC8-8F64-061ABB7FF175}" dt="2022-12-20T14:33:51.772" v="8051" actId="47"/>
        <pc:sldMkLst>
          <pc:docMk/>
          <pc:sldMk cId="2527047074" sldId="552"/>
        </pc:sldMkLst>
        <pc:spChg chg="add del mod">
          <ac:chgData name="CLARA DI PIAZZA" userId="bd862384-123f-4ee2-aeda-536dfd36a613" providerId="ADAL" clId="{6CA08A79-03C1-4CC8-8F64-061ABB7FF175}" dt="2022-12-20T14:30:56.617" v="8048" actId="478"/>
          <ac:spMkLst>
            <pc:docMk/>
            <pc:sldMk cId="2527047074" sldId="552"/>
            <ac:spMk id="2" creationId="{D53EEFB7-8182-B519-745A-2BE8CB13BA68}"/>
          </ac:spMkLst>
        </pc:spChg>
        <pc:spChg chg="add del mod">
          <ac:chgData name="CLARA DI PIAZZA" userId="bd862384-123f-4ee2-aeda-536dfd36a613" providerId="ADAL" clId="{6CA08A79-03C1-4CC8-8F64-061ABB7FF175}" dt="2022-12-20T14:25:10.331" v="8021" actId="478"/>
          <ac:spMkLst>
            <pc:docMk/>
            <pc:sldMk cId="2527047074" sldId="552"/>
            <ac:spMk id="3" creationId="{7747D47E-B0F9-3576-F3EB-5AD5FDEAEA70}"/>
          </ac:spMkLst>
        </pc:spChg>
        <pc:spChg chg="add del mod">
          <ac:chgData name="CLARA DI PIAZZA" userId="bd862384-123f-4ee2-aeda-536dfd36a613" providerId="ADAL" clId="{6CA08A79-03C1-4CC8-8F64-061ABB7FF175}" dt="2022-12-20T11:54:39.325" v="7545" actId="478"/>
          <ac:spMkLst>
            <pc:docMk/>
            <pc:sldMk cId="2527047074" sldId="552"/>
            <ac:spMk id="5" creationId="{ECE3E69B-370E-ABAE-3BCC-C8D69B203D59}"/>
          </ac:spMkLst>
        </pc:spChg>
        <pc:spChg chg="mod">
          <ac:chgData name="CLARA DI PIAZZA" userId="bd862384-123f-4ee2-aeda-536dfd36a613" providerId="ADAL" clId="{6CA08A79-03C1-4CC8-8F64-061ABB7FF175}" dt="2022-12-20T11:26:18.831" v="7272"/>
          <ac:spMkLst>
            <pc:docMk/>
            <pc:sldMk cId="2527047074" sldId="552"/>
            <ac:spMk id="6" creationId="{398CDFB3-85D6-61FE-2DAF-6A94D29AB237}"/>
          </ac:spMkLst>
        </pc:spChg>
        <pc:spChg chg="add mod">
          <ac:chgData name="CLARA DI PIAZZA" userId="bd862384-123f-4ee2-aeda-536dfd36a613" providerId="ADAL" clId="{6CA08A79-03C1-4CC8-8F64-061ABB7FF175}" dt="2022-12-20T14:30:29.019" v="8040" actId="164"/>
          <ac:spMkLst>
            <pc:docMk/>
            <pc:sldMk cId="2527047074" sldId="552"/>
            <ac:spMk id="6" creationId="{CE6C2A84-E110-8EF0-E4EE-7D41700C17FE}"/>
          </ac:spMkLst>
        </pc:spChg>
        <pc:spChg chg="add mod">
          <ac:chgData name="CLARA DI PIAZZA" userId="bd862384-123f-4ee2-aeda-536dfd36a613" providerId="ADAL" clId="{6CA08A79-03C1-4CC8-8F64-061ABB7FF175}" dt="2022-12-20T14:30:29.019" v="8040" actId="164"/>
          <ac:spMkLst>
            <pc:docMk/>
            <pc:sldMk cId="2527047074" sldId="552"/>
            <ac:spMk id="7" creationId="{1F66782B-BCF1-C056-9E44-F57B121CD0DB}"/>
          </ac:spMkLst>
        </pc:spChg>
        <pc:spChg chg="mod">
          <ac:chgData name="CLARA DI PIAZZA" userId="bd862384-123f-4ee2-aeda-536dfd36a613" providerId="ADAL" clId="{6CA08A79-03C1-4CC8-8F64-061ABB7FF175}" dt="2022-12-20T11:26:18.831" v="7272"/>
          <ac:spMkLst>
            <pc:docMk/>
            <pc:sldMk cId="2527047074" sldId="552"/>
            <ac:spMk id="8" creationId="{6F50B950-5310-1789-9D41-EB2815A4D05A}"/>
          </ac:spMkLst>
        </pc:spChg>
        <pc:spChg chg="add mod">
          <ac:chgData name="CLARA DI PIAZZA" userId="bd862384-123f-4ee2-aeda-536dfd36a613" providerId="ADAL" clId="{6CA08A79-03C1-4CC8-8F64-061ABB7FF175}" dt="2022-12-20T14:30:29.019" v="8040" actId="164"/>
          <ac:spMkLst>
            <pc:docMk/>
            <pc:sldMk cId="2527047074" sldId="552"/>
            <ac:spMk id="8" creationId="{9DC18AE9-17C0-AD20-9D92-5859A16BFD0B}"/>
          </ac:spMkLst>
        </pc:spChg>
        <pc:spChg chg="add del">
          <ac:chgData name="CLARA DI PIAZZA" userId="bd862384-123f-4ee2-aeda-536dfd36a613" providerId="ADAL" clId="{6CA08A79-03C1-4CC8-8F64-061ABB7FF175}" dt="2022-12-20T11:55:43.459" v="7547" actId="22"/>
          <ac:spMkLst>
            <pc:docMk/>
            <pc:sldMk cId="2527047074" sldId="552"/>
            <ac:spMk id="8" creationId="{AC7889BF-3A03-214B-D8AB-DB0728CA91FB}"/>
          </ac:spMkLst>
        </pc:spChg>
        <pc:spChg chg="add mod">
          <ac:chgData name="CLARA DI PIAZZA" userId="bd862384-123f-4ee2-aeda-536dfd36a613" providerId="ADAL" clId="{6CA08A79-03C1-4CC8-8F64-061ABB7FF175}" dt="2022-12-20T14:30:29.019" v="8040" actId="164"/>
          <ac:spMkLst>
            <pc:docMk/>
            <pc:sldMk cId="2527047074" sldId="552"/>
            <ac:spMk id="9" creationId="{2EC7C1DD-805D-7C55-1A78-7ABC9D62F71D}"/>
          </ac:spMkLst>
        </pc:spChg>
        <pc:spChg chg="mod">
          <ac:chgData name="CLARA DI PIAZZA" userId="bd862384-123f-4ee2-aeda-536dfd36a613" providerId="ADAL" clId="{6CA08A79-03C1-4CC8-8F64-061ABB7FF175}" dt="2022-12-20T11:26:18.831" v="7272"/>
          <ac:spMkLst>
            <pc:docMk/>
            <pc:sldMk cId="2527047074" sldId="552"/>
            <ac:spMk id="9" creationId="{DB465A86-E694-6DD0-9318-EAF69AF1634E}"/>
          </ac:spMkLst>
        </pc:spChg>
        <pc:spChg chg="mod">
          <ac:chgData name="CLARA DI PIAZZA" userId="bd862384-123f-4ee2-aeda-536dfd36a613" providerId="ADAL" clId="{6CA08A79-03C1-4CC8-8F64-061ABB7FF175}" dt="2022-12-20T11:26:18.831" v="7272"/>
          <ac:spMkLst>
            <pc:docMk/>
            <pc:sldMk cId="2527047074" sldId="552"/>
            <ac:spMk id="10" creationId="{02F99BF0-D8AC-AF9C-CCFD-59A36E9C816C}"/>
          </ac:spMkLst>
        </pc:spChg>
        <pc:spChg chg="add del mod ord">
          <ac:chgData name="CLARA DI PIAZZA" userId="bd862384-123f-4ee2-aeda-536dfd36a613" providerId="ADAL" clId="{6CA08A79-03C1-4CC8-8F64-061ABB7FF175}" dt="2022-12-20T11:59:38.246" v="7569" actId="478"/>
          <ac:spMkLst>
            <pc:docMk/>
            <pc:sldMk cId="2527047074" sldId="552"/>
            <ac:spMk id="11" creationId="{916B319C-D1DD-1E72-38DC-3B9A7AB1D30B}"/>
          </ac:spMkLst>
        </pc:spChg>
        <pc:spChg chg="mod">
          <ac:chgData name="CLARA DI PIAZZA" userId="bd862384-123f-4ee2-aeda-536dfd36a613" providerId="ADAL" clId="{6CA08A79-03C1-4CC8-8F64-061ABB7FF175}" dt="2022-12-20T11:26:18.831" v="7272"/>
          <ac:spMkLst>
            <pc:docMk/>
            <pc:sldMk cId="2527047074" sldId="552"/>
            <ac:spMk id="11" creationId="{BD04CD24-0EE2-3C6A-C181-9ADD1A59AF95}"/>
          </ac:spMkLst>
        </pc:spChg>
        <pc:spChg chg="mod">
          <ac:chgData name="CLARA DI PIAZZA" userId="bd862384-123f-4ee2-aeda-536dfd36a613" providerId="ADAL" clId="{6CA08A79-03C1-4CC8-8F64-061ABB7FF175}" dt="2022-12-20T11:26:18.831" v="7272"/>
          <ac:spMkLst>
            <pc:docMk/>
            <pc:sldMk cId="2527047074" sldId="552"/>
            <ac:spMk id="12" creationId="{69C4C5C3-7399-0C14-1BF9-7CB5CCD76A59}"/>
          </ac:spMkLst>
        </pc:spChg>
        <pc:spChg chg="add mod">
          <ac:chgData name="CLARA DI PIAZZA" userId="bd862384-123f-4ee2-aeda-536dfd36a613" providerId="ADAL" clId="{6CA08A79-03C1-4CC8-8F64-061ABB7FF175}" dt="2022-12-20T12:30:16.765" v="7726" actId="207"/>
          <ac:spMkLst>
            <pc:docMk/>
            <pc:sldMk cId="2527047074" sldId="552"/>
            <ac:spMk id="12" creationId="{CB3A6FF6-795E-E59E-FB12-CB93C1F301FD}"/>
          </ac:spMkLst>
        </pc:spChg>
        <pc:spChg chg="add mod">
          <ac:chgData name="CLARA DI PIAZZA" userId="bd862384-123f-4ee2-aeda-536dfd36a613" providerId="ADAL" clId="{6CA08A79-03C1-4CC8-8F64-061ABB7FF175}" dt="2022-12-20T12:30:16.765" v="7726" actId="207"/>
          <ac:spMkLst>
            <pc:docMk/>
            <pc:sldMk cId="2527047074" sldId="552"/>
            <ac:spMk id="13" creationId="{2AF9521A-1D6C-6734-8683-E99E0927060C}"/>
          </ac:spMkLst>
        </pc:spChg>
        <pc:spChg chg="add del mod">
          <ac:chgData name="CLARA DI PIAZZA" userId="bd862384-123f-4ee2-aeda-536dfd36a613" providerId="ADAL" clId="{6CA08A79-03C1-4CC8-8F64-061ABB7FF175}" dt="2022-12-20T12:14:11.585" v="7646" actId="478"/>
          <ac:spMkLst>
            <pc:docMk/>
            <pc:sldMk cId="2527047074" sldId="552"/>
            <ac:spMk id="15" creationId="{4E786DEB-6630-BC9D-BBAD-FC7E8D857F66}"/>
          </ac:spMkLst>
        </pc:spChg>
        <pc:spChg chg="add del mod">
          <ac:chgData name="CLARA DI PIAZZA" userId="bd862384-123f-4ee2-aeda-536dfd36a613" providerId="ADAL" clId="{6CA08A79-03C1-4CC8-8F64-061ABB7FF175}" dt="2022-12-20T14:30:41.453" v="8043" actId="478"/>
          <ac:spMkLst>
            <pc:docMk/>
            <pc:sldMk cId="2527047074" sldId="552"/>
            <ac:spMk id="16" creationId="{0A8DE082-FC3F-688D-3357-D3FF457D39AA}"/>
          </ac:spMkLst>
        </pc:spChg>
        <pc:spChg chg="mod">
          <ac:chgData name="CLARA DI PIAZZA" userId="bd862384-123f-4ee2-aeda-536dfd36a613" providerId="ADAL" clId="{6CA08A79-03C1-4CC8-8F64-061ABB7FF175}" dt="2022-12-20T11:26:18.831" v="7272"/>
          <ac:spMkLst>
            <pc:docMk/>
            <pc:sldMk cId="2527047074" sldId="552"/>
            <ac:spMk id="21" creationId="{99B654C8-5E38-EE23-3119-80CB809C7027}"/>
          </ac:spMkLst>
        </pc:spChg>
        <pc:spChg chg="mod">
          <ac:chgData name="CLARA DI PIAZZA" userId="bd862384-123f-4ee2-aeda-536dfd36a613" providerId="ADAL" clId="{6CA08A79-03C1-4CC8-8F64-061ABB7FF175}" dt="2022-12-20T11:26:18.831" v="7272"/>
          <ac:spMkLst>
            <pc:docMk/>
            <pc:sldMk cId="2527047074" sldId="552"/>
            <ac:spMk id="24" creationId="{30277E21-F6CA-25B4-91D8-3C97877F687B}"/>
          </ac:spMkLst>
        </pc:spChg>
        <pc:spChg chg="mod">
          <ac:chgData name="CLARA DI PIAZZA" userId="bd862384-123f-4ee2-aeda-536dfd36a613" providerId="ADAL" clId="{6CA08A79-03C1-4CC8-8F64-061ABB7FF175}" dt="2022-12-20T11:26:18.831" v="7272"/>
          <ac:spMkLst>
            <pc:docMk/>
            <pc:sldMk cId="2527047074" sldId="552"/>
            <ac:spMk id="25" creationId="{F4066F60-38F1-A456-2B56-62FB039CBF99}"/>
          </ac:spMkLst>
        </pc:spChg>
        <pc:spChg chg="add del mod">
          <ac:chgData name="CLARA DI PIAZZA" userId="bd862384-123f-4ee2-aeda-536dfd36a613" providerId="ADAL" clId="{6CA08A79-03C1-4CC8-8F64-061ABB7FF175}" dt="2022-12-20T14:30:50.618" v="8047" actId="478"/>
          <ac:spMkLst>
            <pc:docMk/>
            <pc:sldMk cId="2527047074" sldId="552"/>
            <ac:spMk id="28" creationId="{DDFACC58-3277-EEC4-3FE1-213EA06E30D4}"/>
          </ac:spMkLst>
        </pc:spChg>
        <pc:spChg chg="mod">
          <ac:chgData name="CLARA DI PIAZZA" userId="bd862384-123f-4ee2-aeda-536dfd36a613" providerId="ADAL" clId="{6CA08A79-03C1-4CC8-8F64-061ABB7FF175}" dt="2022-12-20T11:26:18.831" v="7272"/>
          <ac:spMkLst>
            <pc:docMk/>
            <pc:sldMk cId="2527047074" sldId="552"/>
            <ac:spMk id="30" creationId="{BF794A04-BEFD-AEDD-C26F-8D82E731E597}"/>
          </ac:spMkLst>
        </pc:spChg>
        <pc:spChg chg="mod">
          <ac:chgData name="CLARA DI PIAZZA" userId="bd862384-123f-4ee2-aeda-536dfd36a613" providerId="ADAL" clId="{6CA08A79-03C1-4CC8-8F64-061ABB7FF175}" dt="2022-12-20T12:30:16.765" v="7726" actId="207"/>
          <ac:spMkLst>
            <pc:docMk/>
            <pc:sldMk cId="2527047074" sldId="552"/>
            <ac:spMk id="33" creationId="{BBA9713A-84BF-E31B-DBA4-4D9A68428315}"/>
          </ac:spMkLst>
        </pc:spChg>
        <pc:spChg chg="del mod">
          <ac:chgData name="CLARA DI PIAZZA" userId="bd862384-123f-4ee2-aeda-536dfd36a613" providerId="ADAL" clId="{6CA08A79-03C1-4CC8-8F64-061ABB7FF175}" dt="2022-12-20T12:31:19.846" v="7729" actId="478"/>
          <ac:spMkLst>
            <pc:docMk/>
            <pc:sldMk cId="2527047074" sldId="552"/>
            <ac:spMk id="36" creationId="{AD77EB63-0C7F-1CFF-CCC6-ED9457F5CB40}"/>
          </ac:spMkLst>
        </pc:spChg>
        <pc:spChg chg="del mod">
          <ac:chgData name="CLARA DI PIAZZA" userId="bd862384-123f-4ee2-aeda-536dfd36a613" providerId="ADAL" clId="{6CA08A79-03C1-4CC8-8F64-061ABB7FF175}" dt="2022-12-20T11:27:52.258" v="7321" actId="478"/>
          <ac:spMkLst>
            <pc:docMk/>
            <pc:sldMk cId="2527047074" sldId="552"/>
            <ac:spMk id="37" creationId="{E5835404-A187-E390-5DBA-219EE841AFE8}"/>
          </ac:spMkLst>
        </pc:spChg>
        <pc:spChg chg="mod">
          <ac:chgData name="CLARA DI PIAZZA" userId="bd862384-123f-4ee2-aeda-536dfd36a613" providerId="ADAL" clId="{6CA08A79-03C1-4CC8-8F64-061ABB7FF175}" dt="2022-12-20T14:30:34.624" v="8041"/>
          <ac:spMkLst>
            <pc:docMk/>
            <pc:sldMk cId="2527047074" sldId="552"/>
            <ac:spMk id="38" creationId="{75E6BCF0-450D-39BA-2628-0FF7E75C5E9F}"/>
          </ac:spMkLst>
        </pc:spChg>
        <pc:spChg chg="del mod">
          <ac:chgData name="CLARA DI PIAZZA" userId="bd862384-123f-4ee2-aeda-536dfd36a613" providerId="ADAL" clId="{6CA08A79-03C1-4CC8-8F64-061ABB7FF175}" dt="2022-12-20T11:27:26.507" v="7293" actId="478"/>
          <ac:spMkLst>
            <pc:docMk/>
            <pc:sldMk cId="2527047074" sldId="552"/>
            <ac:spMk id="38" creationId="{D95C2E06-D452-E401-AF1C-BF9207D040DD}"/>
          </ac:spMkLst>
        </pc:spChg>
        <pc:spChg chg="del mod">
          <ac:chgData name="CLARA DI PIAZZA" userId="bd862384-123f-4ee2-aeda-536dfd36a613" providerId="ADAL" clId="{6CA08A79-03C1-4CC8-8F64-061ABB7FF175}" dt="2022-12-20T11:27:26.507" v="7293" actId="478"/>
          <ac:spMkLst>
            <pc:docMk/>
            <pc:sldMk cId="2527047074" sldId="552"/>
            <ac:spMk id="39" creationId="{2B3B5F0A-F7FE-16C2-0EA1-E1D2B1B3E47C}"/>
          </ac:spMkLst>
        </pc:spChg>
        <pc:spChg chg="mod">
          <ac:chgData name="CLARA DI PIAZZA" userId="bd862384-123f-4ee2-aeda-536dfd36a613" providerId="ADAL" clId="{6CA08A79-03C1-4CC8-8F64-061ABB7FF175}" dt="2022-12-20T12:30:16.765" v="7726" actId="207"/>
          <ac:spMkLst>
            <pc:docMk/>
            <pc:sldMk cId="2527047074" sldId="552"/>
            <ac:spMk id="40" creationId="{8CCDE7EF-57D8-0BE9-471D-12E66168A2F8}"/>
          </ac:spMkLst>
        </pc:spChg>
        <pc:spChg chg="del mod">
          <ac:chgData name="CLARA DI PIAZZA" userId="bd862384-123f-4ee2-aeda-536dfd36a613" providerId="ADAL" clId="{6CA08A79-03C1-4CC8-8F64-061ABB7FF175}" dt="2022-12-20T11:30:07.383" v="7360" actId="478"/>
          <ac:spMkLst>
            <pc:docMk/>
            <pc:sldMk cId="2527047074" sldId="552"/>
            <ac:spMk id="41" creationId="{085A0B39-6113-D27C-0684-2B7940539C73}"/>
          </ac:spMkLst>
        </pc:spChg>
        <pc:spChg chg="mod">
          <ac:chgData name="CLARA DI PIAZZA" userId="bd862384-123f-4ee2-aeda-536dfd36a613" providerId="ADAL" clId="{6CA08A79-03C1-4CC8-8F64-061ABB7FF175}" dt="2022-12-20T14:30:34.624" v="8041"/>
          <ac:spMkLst>
            <pc:docMk/>
            <pc:sldMk cId="2527047074" sldId="552"/>
            <ac:spMk id="42" creationId="{49583C10-111D-6C26-F5B4-77CEE08D340E}"/>
          </ac:spMkLst>
        </pc:spChg>
        <pc:spChg chg="mod">
          <ac:chgData name="CLARA DI PIAZZA" userId="bd862384-123f-4ee2-aeda-536dfd36a613" providerId="ADAL" clId="{6CA08A79-03C1-4CC8-8F64-061ABB7FF175}" dt="2022-12-20T14:30:34.624" v="8041"/>
          <ac:spMkLst>
            <pc:docMk/>
            <pc:sldMk cId="2527047074" sldId="552"/>
            <ac:spMk id="44" creationId="{F672A548-223E-CAE7-1D3F-42E6E5C1671A}"/>
          </ac:spMkLst>
        </pc:spChg>
        <pc:spChg chg="mod">
          <ac:chgData name="CLARA DI PIAZZA" userId="bd862384-123f-4ee2-aeda-536dfd36a613" providerId="ADAL" clId="{6CA08A79-03C1-4CC8-8F64-061ABB7FF175}" dt="2022-12-20T14:30:34.624" v="8041"/>
          <ac:spMkLst>
            <pc:docMk/>
            <pc:sldMk cId="2527047074" sldId="552"/>
            <ac:spMk id="45" creationId="{B26D7B7F-AF02-8F5A-3408-4C16BA2CEC78}"/>
          </ac:spMkLst>
        </pc:spChg>
        <pc:spChg chg="del mod">
          <ac:chgData name="CLARA DI PIAZZA" userId="bd862384-123f-4ee2-aeda-536dfd36a613" providerId="ADAL" clId="{6CA08A79-03C1-4CC8-8F64-061ABB7FF175}" dt="2022-12-20T11:27:34.673" v="7295" actId="478"/>
          <ac:spMkLst>
            <pc:docMk/>
            <pc:sldMk cId="2527047074" sldId="552"/>
            <ac:spMk id="50" creationId="{CEC16F8F-65DB-2E06-C07A-25BE659D14B9}"/>
          </ac:spMkLst>
        </pc:spChg>
        <pc:spChg chg="mod">
          <ac:chgData name="CLARA DI PIAZZA" userId="bd862384-123f-4ee2-aeda-536dfd36a613" providerId="ADAL" clId="{6CA08A79-03C1-4CC8-8F64-061ABB7FF175}" dt="2022-12-20T12:30:16.765" v="7726" actId="207"/>
          <ac:spMkLst>
            <pc:docMk/>
            <pc:sldMk cId="2527047074" sldId="552"/>
            <ac:spMk id="53" creationId="{F0B892A2-08A5-4B08-EE37-F8E68AA95B5F}"/>
          </ac:spMkLst>
        </pc:spChg>
        <pc:spChg chg="del mod">
          <ac:chgData name="CLARA DI PIAZZA" userId="bd862384-123f-4ee2-aeda-536dfd36a613" providerId="ADAL" clId="{6CA08A79-03C1-4CC8-8F64-061ABB7FF175}" dt="2022-12-20T11:29:42.560" v="7352" actId="478"/>
          <ac:spMkLst>
            <pc:docMk/>
            <pc:sldMk cId="2527047074" sldId="552"/>
            <ac:spMk id="54" creationId="{D0F1A41B-C6AA-6B8D-F759-099077719C91}"/>
          </ac:spMkLst>
        </pc:spChg>
        <pc:spChg chg="mod">
          <ac:chgData name="CLARA DI PIAZZA" userId="bd862384-123f-4ee2-aeda-536dfd36a613" providerId="ADAL" clId="{6CA08A79-03C1-4CC8-8F64-061ABB7FF175}" dt="2022-12-20T12:30:16.765" v="7726" actId="207"/>
          <ac:spMkLst>
            <pc:docMk/>
            <pc:sldMk cId="2527047074" sldId="552"/>
            <ac:spMk id="59" creationId="{AE2EDF1B-2BCE-A67E-F40B-A9A76E4180E0}"/>
          </ac:spMkLst>
        </pc:spChg>
        <pc:spChg chg="add del mod">
          <ac:chgData name="CLARA DI PIAZZA" userId="bd862384-123f-4ee2-aeda-536dfd36a613" providerId="ADAL" clId="{6CA08A79-03C1-4CC8-8F64-061ABB7FF175}" dt="2022-12-20T14:25:05.576" v="8020" actId="478"/>
          <ac:spMkLst>
            <pc:docMk/>
            <pc:sldMk cId="2527047074" sldId="552"/>
            <ac:spMk id="62" creationId="{6947FDB8-CE17-1974-C819-7A1231075E28}"/>
          </ac:spMkLst>
        </pc:spChg>
        <pc:spChg chg="add del mod">
          <ac:chgData name="CLARA DI PIAZZA" userId="bd862384-123f-4ee2-aeda-536dfd36a613" providerId="ADAL" clId="{6CA08A79-03C1-4CC8-8F64-061ABB7FF175}" dt="2022-12-20T14:25:05.576" v="8020" actId="478"/>
          <ac:spMkLst>
            <pc:docMk/>
            <pc:sldMk cId="2527047074" sldId="552"/>
            <ac:spMk id="63" creationId="{932994DA-D234-338F-A081-2DE21EBE076C}"/>
          </ac:spMkLst>
        </pc:spChg>
        <pc:spChg chg="add del">
          <ac:chgData name="CLARA DI PIAZZA" userId="bd862384-123f-4ee2-aeda-536dfd36a613" providerId="ADAL" clId="{6CA08A79-03C1-4CC8-8F64-061ABB7FF175}" dt="2022-12-20T11:32:47.086" v="7408" actId="478"/>
          <ac:spMkLst>
            <pc:docMk/>
            <pc:sldMk cId="2527047074" sldId="552"/>
            <ac:spMk id="77" creationId="{06508E5B-56BF-7785-0AD3-DC7E01CDD9AE}"/>
          </ac:spMkLst>
        </pc:spChg>
        <pc:spChg chg="add del">
          <ac:chgData name="CLARA DI PIAZZA" userId="bd862384-123f-4ee2-aeda-536dfd36a613" providerId="ADAL" clId="{6CA08A79-03C1-4CC8-8F64-061ABB7FF175}" dt="2022-12-20T11:33:35.565" v="7410" actId="478"/>
          <ac:spMkLst>
            <pc:docMk/>
            <pc:sldMk cId="2527047074" sldId="552"/>
            <ac:spMk id="78" creationId="{4EEAC53D-BFAB-6105-83E5-5A2C6EB328A8}"/>
          </ac:spMkLst>
        </pc:spChg>
        <pc:spChg chg="add del mod ord">
          <ac:chgData name="CLARA DI PIAZZA" userId="bd862384-123f-4ee2-aeda-536dfd36a613" providerId="ADAL" clId="{6CA08A79-03C1-4CC8-8F64-061ABB7FF175}" dt="2022-12-20T14:30:47.926" v="8046" actId="478"/>
          <ac:spMkLst>
            <pc:docMk/>
            <pc:sldMk cId="2527047074" sldId="552"/>
            <ac:spMk id="79" creationId="{8FB533F2-7ECD-99A7-5097-6A83BFF4D2A7}"/>
          </ac:spMkLst>
        </pc:spChg>
        <pc:spChg chg="add del">
          <ac:chgData name="CLARA DI PIAZZA" userId="bd862384-123f-4ee2-aeda-536dfd36a613" providerId="ADAL" clId="{6CA08A79-03C1-4CC8-8F64-061ABB7FF175}" dt="2022-12-20T11:40:59.707" v="7454" actId="11529"/>
          <ac:spMkLst>
            <pc:docMk/>
            <pc:sldMk cId="2527047074" sldId="552"/>
            <ac:spMk id="80" creationId="{AC36D14C-A778-0F14-FFEC-CC475F5D1FF7}"/>
          </ac:spMkLst>
        </pc:spChg>
        <pc:spChg chg="add mod">
          <ac:chgData name="CLARA DI PIAZZA" userId="bd862384-123f-4ee2-aeda-536dfd36a613" providerId="ADAL" clId="{6CA08A79-03C1-4CC8-8F64-061ABB7FF175}" dt="2022-12-20T14:23:44.550" v="8018" actId="164"/>
          <ac:spMkLst>
            <pc:docMk/>
            <pc:sldMk cId="2527047074" sldId="552"/>
            <ac:spMk id="81" creationId="{CACCBAB9-5BC4-EF5A-5B4D-B7E72D8813AB}"/>
          </ac:spMkLst>
        </pc:spChg>
        <pc:spChg chg="add del mod">
          <ac:chgData name="CLARA DI PIAZZA" userId="bd862384-123f-4ee2-aeda-536dfd36a613" providerId="ADAL" clId="{6CA08A79-03C1-4CC8-8F64-061ABB7FF175}" dt="2022-12-20T11:43:05.670" v="7479" actId="478"/>
          <ac:spMkLst>
            <pc:docMk/>
            <pc:sldMk cId="2527047074" sldId="552"/>
            <ac:spMk id="82" creationId="{B80759EC-FCFF-1E5A-B0BD-915EA2ED491E}"/>
          </ac:spMkLst>
        </pc:spChg>
        <pc:spChg chg="add del mod">
          <ac:chgData name="CLARA DI PIAZZA" userId="bd862384-123f-4ee2-aeda-536dfd36a613" providerId="ADAL" clId="{6CA08A79-03C1-4CC8-8F64-061ABB7FF175}" dt="2022-12-20T14:25:01.918" v="8019" actId="478"/>
          <ac:spMkLst>
            <pc:docMk/>
            <pc:sldMk cId="2527047074" sldId="552"/>
            <ac:spMk id="83" creationId="{855BE3D8-B818-B98B-D9DA-189F72996BA2}"/>
          </ac:spMkLst>
        </pc:spChg>
        <pc:grpChg chg="add del mod">
          <ac:chgData name="CLARA DI PIAZZA" userId="bd862384-123f-4ee2-aeda-536dfd36a613" providerId="ADAL" clId="{6CA08A79-03C1-4CC8-8F64-061ABB7FF175}" dt="2022-12-20T11:26:28.807" v="7275" actId="478"/>
          <ac:grpSpMkLst>
            <pc:docMk/>
            <pc:sldMk cId="2527047074" sldId="552"/>
            <ac:grpSpMk id="2" creationId="{4F8D2629-0D4F-1A8A-7C5B-1801BB87D9BB}"/>
          </ac:grpSpMkLst>
        </pc:grpChg>
        <pc:grpChg chg="mod">
          <ac:chgData name="CLARA DI PIAZZA" userId="bd862384-123f-4ee2-aeda-536dfd36a613" providerId="ADAL" clId="{6CA08A79-03C1-4CC8-8F64-061ABB7FF175}" dt="2022-12-20T11:26:18.831" v="7272"/>
          <ac:grpSpMkLst>
            <pc:docMk/>
            <pc:sldMk cId="2527047074" sldId="552"/>
            <ac:grpSpMk id="3" creationId="{221409CF-D46C-675B-2289-FB2D7D0E9B62}"/>
          </ac:grpSpMkLst>
        </pc:grpChg>
        <pc:grpChg chg="add del mod">
          <ac:chgData name="CLARA DI PIAZZA" userId="bd862384-123f-4ee2-aeda-536dfd36a613" providerId="ADAL" clId="{6CA08A79-03C1-4CC8-8F64-061ABB7FF175}" dt="2022-12-20T14:30:45.984" v="8045" actId="478"/>
          <ac:grpSpMkLst>
            <pc:docMk/>
            <pc:sldMk cId="2527047074" sldId="552"/>
            <ac:grpSpMk id="5" creationId="{F2A80924-0088-F656-C606-143C20BD0764}"/>
          </ac:grpSpMkLst>
        </pc:grpChg>
        <pc:grpChg chg="mod">
          <ac:chgData name="CLARA DI PIAZZA" userId="bd862384-123f-4ee2-aeda-536dfd36a613" providerId="ADAL" clId="{6CA08A79-03C1-4CC8-8F64-061ABB7FF175}" dt="2022-12-20T11:26:18.831" v="7272"/>
          <ac:grpSpMkLst>
            <pc:docMk/>
            <pc:sldMk cId="2527047074" sldId="552"/>
            <ac:grpSpMk id="14" creationId="{0FB98AC5-2F7D-6DFE-2F5A-E9DBAA1F5440}"/>
          </ac:grpSpMkLst>
        </pc:grpChg>
        <pc:grpChg chg="add mod">
          <ac:chgData name="CLARA DI PIAZZA" userId="bd862384-123f-4ee2-aeda-536dfd36a613" providerId="ADAL" clId="{6CA08A79-03C1-4CC8-8F64-061ABB7FF175}" dt="2022-12-20T12:30:16.765" v="7726" actId="207"/>
          <ac:grpSpMkLst>
            <pc:docMk/>
            <pc:sldMk cId="2527047074" sldId="552"/>
            <ac:grpSpMk id="14" creationId="{7DFEFBEC-8C60-8C31-525A-5E437C38AF26}"/>
          </ac:grpSpMkLst>
        </pc:grpChg>
        <pc:grpChg chg="del mod">
          <ac:chgData name="CLARA DI PIAZZA" userId="bd862384-123f-4ee2-aeda-536dfd36a613" providerId="ADAL" clId="{6CA08A79-03C1-4CC8-8F64-061ABB7FF175}" dt="2022-12-20T12:17:14.573" v="7683"/>
          <ac:grpSpMkLst>
            <pc:docMk/>
            <pc:sldMk cId="2527047074" sldId="552"/>
            <ac:grpSpMk id="23" creationId="{31B51815-1CF0-F908-F320-C190B55D2989}"/>
          </ac:grpSpMkLst>
        </pc:grpChg>
        <pc:grpChg chg="mod">
          <ac:chgData name="CLARA DI PIAZZA" userId="bd862384-123f-4ee2-aeda-536dfd36a613" providerId="ADAL" clId="{6CA08A79-03C1-4CC8-8F64-061ABB7FF175}" dt="2022-12-20T12:16:14.174" v="7676"/>
          <ac:grpSpMkLst>
            <pc:docMk/>
            <pc:sldMk cId="2527047074" sldId="552"/>
            <ac:grpSpMk id="26" creationId="{AD3B5AA9-48C7-AA7D-10C8-BFF185D31976}"/>
          </ac:grpSpMkLst>
        </pc:grpChg>
        <pc:grpChg chg="add del mod">
          <ac:chgData name="CLARA DI PIAZZA" userId="bd862384-123f-4ee2-aeda-536dfd36a613" providerId="ADAL" clId="{6CA08A79-03C1-4CC8-8F64-061ABB7FF175}" dt="2022-12-20T14:30:41.453" v="8043" actId="478"/>
          <ac:grpSpMkLst>
            <pc:docMk/>
            <pc:sldMk cId="2527047074" sldId="552"/>
            <ac:grpSpMk id="27" creationId="{986B347B-5FB5-EC23-5722-B03093202B45}"/>
          </ac:grpSpMkLst>
        </pc:grpChg>
        <pc:grpChg chg="add mod">
          <ac:chgData name="CLARA DI PIAZZA" userId="bd862384-123f-4ee2-aeda-536dfd36a613" providerId="ADAL" clId="{6CA08A79-03C1-4CC8-8F64-061ABB7FF175}" dt="2022-12-20T14:30:29.019" v="8040" actId="164"/>
          <ac:grpSpMkLst>
            <pc:docMk/>
            <pc:sldMk cId="2527047074" sldId="552"/>
            <ac:grpSpMk id="30" creationId="{4739D7A7-0F80-4D20-8BA1-9D464C78DBAA}"/>
          </ac:grpSpMkLst>
        </pc:grpChg>
        <pc:grpChg chg="del mod">
          <ac:chgData name="CLARA DI PIAZZA" userId="bd862384-123f-4ee2-aeda-536dfd36a613" providerId="ADAL" clId="{6CA08A79-03C1-4CC8-8F64-061ABB7FF175}" dt="2022-12-20T12:17:17.017" v="7685"/>
          <ac:grpSpMkLst>
            <pc:docMk/>
            <pc:sldMk cId="2527047074" sldId="552"/>
            <ac:grpSpMk id="30" creationId="{83CC20A2-6CE4-1E37-5D5C-69F687265402}"/>
          </ac:grpSpMkLst>
        </pc:grpChg>
        <pc:grpChg chg="add mod">
          <ac:chgData name="CLARA DI PIAZZA" userId="bd862384-123f-4ee2-aeda-536dfd36a613" providerId="ADAL" clId="{6CA08A79-03C1-4CC8-8F64-061ABB7FF175}" dt="2022-12-20T12:30:16.765" v="7726" actId="207"/>
          <ac:grpSpMkLst>
            <pc:docMk/>
            <pc:sldMk cId="2527047074" sldId="552"/>
            <ac:grpSpMk id="31" creationId="{B4C3DF86-F3A7-45ED-12F8-940E177AFF79}"/>
          </ac:grpSpMkLst>
        </pc:grpChg>
        <pc:grpChg chg="mod">
          <ac:chgData name="CLARA DI PIAZZA" userId="bd862384-123f-4ee2-aeda-536dfd36a613" providerId="ADAL" clId="{6CA08A79-03C1-4CC8-8F64-061ABB7FF175}" dt="2022-12-20T12:30:16.765" v="7726" actId="207"/>
          <ac:grpSpMkLst>
            <pc:docMk/>
            <pc:sldMk cId="2527047074" sldId="552"/>
            <ac:grpSpMk id="32" creationId="{66C1931A-80BC-EB95-A610-C250977DDA76}"/>
          </ac:grpSpMkLst>
        </pc:grpChg>
        <pc:grpChg chg="mod">
          <ac:chgData name="CLARA DI PIAZZA" userId="bd862384-123f-4ee2-aeda-536dfd36a613" providerId="ADAL" clId="{6CA08A79-03C1-4CC8-8F64-061ABB7FF175}" dt="2022-12-20T12:30:16.765" v="7726" actId="207"/>
          <ac:grpSpMkLst>
            <pc:docMk/>
            <pc:sldMk cId="2527047074" sldId="552"/>
            <ac:grpSpMk id="34" creationId="{6873FA84-4E99-BBB5-B1A3-5477F5C94A7E}"/>
          </ac:grpSpMkLst>
        </pc:grpChg>
        <pc:grpChg chg="add mod">
          <ac:chgData name="CLARA DI PIAZZA" userId="bd862384-123f-4ee2-aeda-536dfd36a613" providerId="ADAL" clId="{6CA08A79-03C1-4CC8-8F64-061ABB7FF175}" dt="2022-12-20T14:31:13.949" v="8049" actId="1076"/>
          <ac:grpSpMkLst>
            <pc:docMk/>
            <pc:sldMk cId="2527047074" sldId="552"/>
            <ac:grpSpMk id="36" creationId="{C4EF6CE2-B7E0-0408-6E29-AF5E320F478C}"/>
          </ac:grpSpMkLst>
        </pc:grpChg>
        <pc:grpChg chg="del mod">
          <ac:chgData name="CLARA DI PIAZZA" userId="bd862384-123f-4ee2-aeda-536dfd36a613" providerId="ADAL" clId="{6CA08A79-03C1-4CC8-8F64-061ABB7FF175}" dt="2022-12-20T12:25:01.794" v="7700"/>
          <ac:grpSpMkLst>
            <pc:docMk/>
            <pc:sldMk cId="2527047074" sldId="552"/>
            <ac:grpSpMk id="38" creationId="{03C9FA45-E96F-3C86-C7D3-BF24BFDC05A2}"/>
          </ac:grpSpMkLst>
        </pc:grpChg>
        <pc:grpChg chg="mod">
          <ac:chgData name="CLARA DI PIAZZA" userId="bd862384-123f-4ee2-aeda-536dfd36a613" providerId="ADAL" clId="{6CA08A79-03C1-4CC8-8F64-061ABB7FF175}" dt="2022-12-20T12:30:16.765" v="7726" actId="207"/>
          <ac:grpSpMkLst>
            <pc:docMk/>
            <pc:sldMk cId="2527047074" sldId="552"/>
            <ac:grpSpMk id="43" creationId="{4C493B77-C04C-B19A-7B1B-0A37CC108005}"/>
          </ac:grpSpMkLst>
        </pc:grpChg>
        <pc:grpChg chg="mod">
          <ac:chgData name="CLARA DI PIAZZA" userId="bd862384-123f-4ee2-aeda-536dfd36a613" providerId="ADAL" clId="{6CA08A79-03C1-4CC8-8F64-061ABB7FF175}" dt="2022-12-20T12:17:27.179" v="7691"/>
          <ac:grpSpMkLst>
            <pc:docMk/>
            <pc:sldMk cId="2527047074" sldId="552"/>
            <ac:grpSpMk id="44" creationId="{F34E75C0-914D-609A-DB61-653528BC3E85}"/>
          </ac:grpSpMkLst>
        </pc:grpChg>
        <pc:grpChg chg="add del mod">
          <ac:chgData name="CLARA DI PIAZZA" userId="bd862384-123f-4ee2-aeda-536dfd36a613" providerId="ADAL" clId="{6CA08A79-03C1-4CC8-8F64-061ABB7FF175}" dt="2022-12-20T14:30:50.618" v="8047" actId="478"/>
          <ac:grpSpMkLst>
            <pc:docMk/>
            <pc:sldMk cId="2527047074" sldId="552"/>
            <ac:grpSpMk id="47" creationId="{EBD2E98B-0B6A-04E1-FDB2-3342BECBDC03}"/>
          </ac:grpSpMkLst>
        </pc:grpChg>
        <pc:grpChg chg="del mod">
          <ac:chgData name="CLARA DI PIAZZA" userId="bd862384-123f-4ee2-aeda-536dfd36a613" providerId="ADAL" clId="{6CA08A79-03C1-4CC8-8F64-061ABB7FF175}" dt="2022-12-20T12:25:25.277" v="7704"/>
          <ac:grpSpMkLst>
            <pc:docMk/>
            <pc:sldMk cId="2527047074" sldId="552"/>
            <ac:grpSpMk id="49" creationId="{AAF6FD82-5FEB-D3A1-6710-5B0B476F5440}"/>
          </ac:grpSpMkLst>
        </pc:grpChg>
        <pc:grpChg chg="mod">
          <ac:chgData name="CLARA DI PIAZZA" userId="bd862384-123f-4ee2-aeda-536dfd36a613" providerId="ADAL" clId="{6CA08A79-03C1-4CC8-8F64-061ABB7FF175}" dt="2022-12-20T12:30:49.206" v="7728" actId="164"/>
          <ac:grpSpMkLst>
            <pc:docMk/>
            <pc:sldMk cId="2527047074" sldId="552"/>
            <ac:grpSpMk id="51" creationId="{EC92031F-7A3B-ABA3-4A87-E1E76736A298}"/>
          </ac:grpSpMkLst>
        </pc:grpChg>
        <pc:grpChg chg="mod">
          <ac:chgData name="CLARA DI PIAZZA" userId="bd862384-123f-4ee2-aeda-536dfd36a613" providerId="ADAL" clId="{6CA08A79-03C1-4CC8-8F64-061ABB7FF175}" dt="2022-12-20T12:30:49.206" v="7728" actId="164"/>
          <ac:grpSpMkLst>
            <pc:docMk/>
            <pc:sldMk cId="2527047074" sldId="552"/>
            <ac:grpSpMk id="61" creationId="{1E81527A-C49C-170F-B427-ABF5F1D67CE6}"/>
          </ac:grpSpMkLst>
        </pc:grpChg>
        <pc:grpChg chg="add del mod">
          <ac:chgData name="CLARA DI PIAZZA" userId="bd862384-123f-4ee2-aeda-536dfd36a613" providerId="ADAL" clId="{6CA08A79-03C1-4CC8-8F64-061ABB7FF175}" dt="2022-12-20T12:28:52.328" v="7720"/>
          <ac:grpSpMkLst>
            <pc:docMk/>
            <pc:sldMk cId="2527047074" sldId="552"/>
            <ac:grpSpMk id="73" creationId="{C6EC8E11-69B5-5243-2783-2C4C9B2E8326}"/>
          </ac:grpSpMkLst>
        </pc:grpChg>
        <pc:grpChg chg="add mod">
          <ac:chgData name="CLARA DI PIAZZA" userId="bd862384-123f-4ee2-aeda-536dfd36a613" providerId="ADAL" clId="{6CA08A79-03C1-4CC8-8F64-061ABB7FF175}" dt="2022-12-20T12:30:16.765" v="7726" actId="207"/>
          <ac:grpSpMkLst>
            <pc:docMk/>
            <pc:sldMk cId="2527047074" sldId="552"/>
            <ac:grpSpMk id="76" creationId="{FE8B5B48-FE7F-B494-52EF-21F354ED0F69}"/>
          </ac:grpSpMkLst>
        </pc:grpChg>
        <pc:grpChg chg="mod">
          <ac:chgData name="CLARA DI PIAZZA" userId="bd862384-123f-4ee2-aeda-536dfd36a613" providerId="ADAL" clId="{6CA08A79-03C1-4CC8-8F64-061ABB7FF175}" dt="2022-12-20T12:28:51.903" v="7718"/>
          <ac:grpSpMkLst>
            <pc:docMk/>
            <pc:sldMk cId="2527047074" sldId="552"/>
            <ac:grpSpMk id="78" creationId="{1EAD20D1-56CA-8AB2-E2F9-FDE43A08EA5A}"/>
          </ac:grpSpMkLst>
        </pc:grpChg>
        <pc:grpChg chg="add mod">
          <ac:chgData name="CLARA DI PIAZZA" userId="bd862384-123f-4ee2-aeda-536dfd36a613" providerId="ADAL" clId="{6CA08A79-03C1-4CC8-8F64-061ABB7FF175}" dt="2022-12-20T14:23:44.550" v="8018" actId="164"/>
          <ac:grpSpMkLst>
            <pc:docMk/>
            <pc:sldMk cId="2527047074" sldId="552"/>
            <ac:grpSpMk id="80" creationId="{9E571341-5C4C-18AF-5FDC-4664B0CD27C6}"/>
          </ac:grpSpMkLst>
        </pc:grpChg>
        <pc:picChg chg="del mod">
          <ac:chgData name="CLARA DI PIAZZA" userId="bd862384-123f-4ee2-aeda-536dfd36a613" providerId="ADAL" clId="{6CA08A79-03C1-4CC8-8F64-061ABB7FF175}" dt="2022-12-20T12:02:26.186" v="7622" actId="478"/>
          <ac:picMkLst>
            <pc:docMk/>
            <pc:sldMk cId="2527047074" sldId="552"/>
            <ac:picMk id="7" creationId="{726D396A-6EC5-494B-A95C-27E1F0B3EB91}"/>
          </ac:picMkLst>
        </pc:picChg>
        <pc:inkChg chg="add">
          <ac:chgData name="CLARA DI PIAZZA" userId="bd862384-123f-4ee2-aeda-536dfd36a613" providerId="ADAL" clId="{6CA08A79-03C1-4CC8-8F64-061ABB7FF175}" dt="2022-12-20T14:27:42.881" v="8030" actId="9405"/>
          <ac:inkMkLst>
            <pc:docMk/>
            <pc:sldMk cId="2527047074" sldId="552"/>
            <ac:inkMk id="10" creationId="{E097BFCA-6BBE-97F3-B479-673C0563349A}"/>
          </ac:inkMkLst>
        </pc:inkChg>
        <pc:inkChg chg="add del">
          <ac:chgData name="CLARA DI PIAZZA" userId="bd862384-123f-4ee2-aeda-536dfd36a613" providerId="ADAL" clId="{6CA08A79-03C1-4CC8-8F64-061ABB7FF175}" dt="2022-12-20T14:27:50.289" v="8032" actId="9405"/>
          <ac:inkMkLst>
            <pc:docMk/>
            <pc:sldMk cId="2527047074" sldId="552"/>
            <ac:inkMk id="11" creationId="{654B33A0-0FDE-B3E8-4E06-480106FC901A}"/>
          </ac:inkMkLst>
        </pc:inkChg>
        <pc:inkChg chg="add">
          <ac:chgData name="CLARA DI PIAZZA" userId="bd862384-123f-4ee2-aeda-536dfd36a613" providerId="ADAL" clId="{6CA08A79-03C1-4CC8-8F64-061ABB7FF175}" dt="2022-12-20T14:27:52.349" v="8033" actId="9405"/>
          <ac:inkMkLst>
            <pc:docMk/>
            <pc:sldMk cId="2527047074" sldId="552"/>
            <ac:inkMk id="15" creationId="{BB2504AE-0CF2-FBE3-8EB3-73A01FBA36C8}"/>
          </ac:inkMkLst>
        </pc:inkChg>
        <pc:inkChg chg="add mod">
          <ac:chgData name="CLARA DI PIAZZA" userId="bd862384-123f-4ee2-aeda-536dfd36a613" providerId="ADAL" clId="{6CA08A79-03C1-4CC8-8F64-061ABB7FF175}" dt="2022-12-20T12:30:49.206" v="7728" actId="164"/>
          <ac:inkMkLst>
            <pc:docMk/>
            <pc:sldMk cId="2527047074" sldId="552"/>
            <ac:inkMk id="17" creationId="{61DAE721-52A4-A1A5-31A5-BDA3451E0A5B}"/>
          </ac:inkMkLst>
        </pc:inkChg>
        <pc:inkChg chg="add del">
          <ac:chgData name="CLARA DI PIAZZA" userId="bd862384-123f-4ee2-aeda-536dfd36a613" providerId="ADAL" clId="{6CA08A79-03C1-4CC8-8F64-061ABB7FF175}" dt="2022-12-20T12:15:40.534" v="7666" actId="9405"/>
          <ac:inkMkLst>
            <pc:docMk/>
            <pc:sldMk cId="2527047074" sldId="552"/>
            <ac:inkMk id="18" creationId="{69E9F10B-AE36-4A75-ABC6-09D126ABE370}"/>
          </ac:inkMkLst>
        </pc:inkChg>
        <pc:inkChg chg="add">
          <ac:chgData name="CLARA DI PIAZZA" userId="bd862384-123f-4ee2-aeda-536dfd36a613" providerId="ADAL" clId="{6CA08A79-03C1-4CC8-8F64-061ABB7FF175}" dt="2022-12-20T14:28:03.284" v="8034" actId="9405"/>
          <ac:inkMkLst>
            <pc:docMk/>
            <pc:sldMk cId="2527047074" sldId="552"/>
            <ac:inkMk id="18" creationId="{69EE56A6-7D63-D98E-6940-B51B77CCEA4B}"/>
          </ac:inkMkLst>
        </pc:inkChg>
        <pc:inkChg chg="add mod">
          <ac:chgData name="CLARA DI PIAZZA" userId="bd862384-123f-4ee2-aeda-536dfd36a613" providerId="ADAL" clId="{6CA08A79-03C1-4CC8-8F64-061ABB7FF175}" dt="2022-12-20T12:30:49.206" v="7728" actId="164"/>
          <ac:inkMkLst>
            <pc:docMk/>
            <pc:sldMk cId="2527047074" sldId="552"/>
            <ac:inkMk id="19" creationId="{8429D1C6-8712-ACAE-25DB-D94D714B2FD6}"/>
          </ac:inkMkLst>
        </pc:inkChg>
        <pc:inkChg chg="add mod">
          <ac:chgData name="CLARA DI PIAZZA" userId="bd862384-123f-4ee2-aeda-536dfd36a613" providerId="ADAL" clId="{6CA08A79-03C1-4CC8-8F64-061ABB7FF175}" dt="2022-12-20T12:30:49.206" v="7728" actId="164"/>
          <ac:inkMkLst>
            <pc:docMk/>
            <pc:sldMk cId="2527047074" sldId="552"/>
            <ac:inkMk id="20" creationId="{873D8777-383D-7D5E-DEF3-9BCDEF794F65}"/>
          </ac:inkMkLst>
        </pc:inkChg>
        <pc:inkChg chg="add mod">
          <ac:chgData name="CLARA DI PIAZZA" userId="bd862384-123f-4ee2-aeda-536dfd36a613" providerId="ADAL" clId="{6CA08A79-03C1-4CC8-8F64-061ABB7FF175}" dt="2022-12-20T12:25:01.794" v="7700"/>
          <ac:inkMkLst>
            <pc:docMk/>
            <pc:sldMk cId="2527047074" sldId="552"/>
            <ac:inkMk id="21" creationId="{79DB03B5-EF70-4355-FEDE-D8A6C73486DD}"/>
          </ac:inkMkLst>
        </pc:inkChg>
        <pc:inkChg chg="add mod">
          <ac:chgData name="CLARA DI PIAZZA" userId="bd862384-123f-4ee2-aeda-536dfd36a613" providerId="ADAL" clId="{6CA08A79-03C1-4CC8-8F64-061ABB7FF175}" dt="2022-12-20T12:25:01.794" v="7700"/>
          <ac:inkMkLst>
            <pc:docMk/>
            <pc:sldMk cId="2527047074" sldId="552"/>
            <ac:inkMk id="22" creationId="{8384DE4C-BDC4-0912-FD9B-4448185CB35B}"/>
          </ac:inkMkLst>
        </pc:inkChg>
        <pc:inkChg chg="add">
          <ac:chgData name="CLARA DI PIAZZA" userId="bd862384-123f-4ee2-aeda-536dfd36a613" providerId="ADAL" clId="{6CA08A79-03C1-4CC8-8F64-061ABB7FF175}" dt="2022-12-20T14:28:22.896" v="8035" actId="9405"/>
          <ac:inkMkLst>
            <pc:docMk/>
            <pc:sldMk cId="2527047074" sldId="552"/>
            <ac:inkMk id="23" creationId="{48A200B3-C595-17B3-59B0-9812B65A2F98}"/>
          </ac:inkMkLst>
        </pc:inkChg>
        <pc:inkChg chg="add del mod">
          <ac:chgData name="CLARA DI PIAZZA" userId="bd862384-123f-4ee2-aeda-536dfd36a613" providerId="ADAL" clId="{6CA08A79-03C1-4CC8-8F64-061ABB7FF175}" dt="2022-12-20T12:16:15.286" v="7677" actId="9405"/>
          <ac:inkMkLst>
            <pc:docMk/>
            <pc:sldMk cId="2527047074" sldId="552"/>
            <ac:inkMk id="24" creationId="{2F962456-8700-5875-1021-B15A05D7A53D}"/>
          </ac:inkMkLst>
        </pc:inkChg>
        <pc:inkChg chg="add del">
          <ac:chgData name="CLARA DI PIAZZA" userId="bd862384-123f-4ee2-aeda-536dfd36a613" providerId="ADAL" clId="{6CA08A79-03C1-4CC8-8F64-061ABB7FF175}" dt="2022-12-20T14:29:09.581" v="8037" actId="9405"/>
          <ac:inkMkLst>
            <pc:docMk/>
            <pc:sldMk cId="2527047074" sldId="552"/>
            <ac:inkMk id="24" creationId="{61AD494C-FF84-1FE6-0B1B-29E2C7A4062F}"/>
          </ac:inkMkLst>
        </pc:inkChg>
        <pc:inkChg chg="add del mod">
          <ac:chgData name="CLARA DI PIAZZA" userId="bd862384-123f-4ee2-aeda-536dfd36a613" providerId="ADAL" clId="{6CA08A79-03C1-4CC8-8F64-061ABB7FF175}" dt="2022-12-20T12:16:14.174" v="7676"/>
          <ac:inkMkLst>
            <pc:docMk/>
            <pc:sldMk cId="2527047074" sldId="552"/>
            <ac:inkMk id="25" creationId="{1C1E636B-C12D-E609-C425-FAC6974B1158}"/>
          </ac:inkMkLst>
        </pc:inkChg>
        <pc:inkChg chg="add">
          <ac:chgData name="CLARA DI PIAZZA" userId="bd862384-123f-4ee2-aeda-536dfd36a613" providerId="ADAL" clId="{6CA08A79-03C1-4CC8-8F64-061ABB7FF175}" dt="2022-12-20T14:29:18.062" v="8038" actId="9405"/>
          <ac:inkMkLst>
            <pc:docMk/>
            <pc:sldMk cId="2527047074" sldId="552"/>
            <ac:inkMk id="25" creationId="{D7EEDB3F-28E4-C6D8-7866-C1C130A9C821}"/>
          </ac:inkMkLst>
        </pc:inkChg>
        <pc:inkChg chg="add">
          <ac:chgData name="CLARA DI PIAZZA" userId="bd862384-123f-4ee2-aeda-536dfd36a613" providerId="ADAL" clId="{6CA08A79-03C1-4CC8-8F64-061ABB7FF175}" dt="2022-12-20T14:29:23.672" v="8039" actId="9405"/>
          <ac:inkMkLst>
            <pc:docMk/>
            <pc:sldMk cId="2527047074" sldId="552"/>
            <ac:inkMk id="26" creationId="{2BC8B0B0-7B7B-236B-7A2F-7968102A60F4}"/>
          </ac:inkMkLst>
        </pc:inkChg>
        <pc:inkChg chg="add mod">
          <ac:chgData name="CLARA DI PIAZZA" userId="bd862384-123f-4ee2-aeda-536dfd36a613" providerId="ADAL" clId="{6CA08A79-03C1-4CC8-8F64-061ABB7FF175}" dt="2022-12-20T12:25:01.794" v="7700"/>
          <ac:inkMkLst>
            <pc:docMk/>
            <pc:sldMk cId="2527047074" sldId="552"/>
            <ac:inkMk id="29" creationId="{AD9CCEF0-457B-ED0A-61F0-8F0927E966DA}"/>
          </ac:inkMkLst>
        </pc:inkChg>
        <pc:inkChg chg="add mod">
          <ac:chgData name="CLARA DI PIAZZA" userId="bd862384-123f-4ee2-aeda-536dfd36a613" providerId="ADAL" clId="{6CA08A79-03C1-4CC8-8F64-061ABB7FF175}" dt="2022-12-20T12:25:01.794" v="7700"/>
          <ac:inkMkLst>
            <pc:docMk/>
            <pc:sldMk cId="2527047074" sldId="552"/>
            <ac:inkMk id="37" creationId="{CD5D1B8D-E8C1-D60A-1E89-57DB81BDE03F}"/>
          </ac:inkMkLst>
        </pc:inkChg>
        <pc:inkChg chg="add mod">
          <ac:chgData name="CLARA DI PIAZZA" userId="bd862384-123f-4ee2-aeda-536dfd36a613" providerId="ADAL" clId="{6CA08A79-03C1-4CC8-8F64-061ABB7FF175}" dt="2022-12-20T12:25:25.277" v="7704"/>
          <ac:inkMkLst>
            <pc:docMk/>
            <pc:sldMk cId="2527047074" sldId="552"/>
            <ac:inkMk id="39" creationId="{6C34CC22-2E8F-738C-B274-5FB39E4F34B7}"/>
          </ac:inkMkLst>
        </pc:inkChg>
        <pc:inkChg chg="add mod">
          <ac:chgData name="CLARA DI PIAZZA" userId="bd862384-123f-4ee2-aeda-536dfd36a613" providerId="ADAL" clId="{6CA08A79-03C1-4CC8-8F64-061ABB7FF175}" dt="2022-12-20T12:25:25.277" v="7704"/>
          <ac:inkMkLst>
            <pc:docMk/>
            <pc:sldMk cId="2527047074" sldId="552"/>
            <ac:inkMk id="41" creationId="{BF28652F-2AD4-E8B4-625E-D6E3F05CABD6}"/>
          </ac:inkMkLst>
        </pc:inkChg>
        <pc:inkChg chg="add del mod">
          <ac:chgData name="CLARA DI PIAZZA" userId="bd862384-123f-4ee2-aeda-536dfd36a613" providerId="ADAL" clId="{6CA08A79-03C1-4CC8-8F64-061ABB7FF175}" dt="2022-12-20T12:17:27.179" v="7691"/>
          <ac:inkMkLst>
            <pc:docMk/>
            <pc:sldMk cId="2527047074" sldId="552"/>
            <ac:inkMk id="42" creationId="{DD79710F-8716-0679-6556-176E85CD80D3}"/>
          </ac:inkMkLst>
        </pc:inkChg>
        <pc:inkChg chg="add del">
          <ac:chgData name="CLARA DI PIAZZA" userId="bd862384-123f-4ee2-aeda-536dfd36a613" providerId="ADAL" clId="{6CA08A79-03C1-4CC8-8F64-061ABB7FF175}" dt="2022-12-20T12:17:33.613" v="7693" actId="9405"/>
          <ac:inkMkLst>
            <pc:docMk/>
            <pc:sldMk cId="2527047074" sldId="552"/>
            <ac:inkMk id="45" creationId="{5D426D91-4AB4-AB11-AEA1-E832BA367EAC}"/>
          </ac:inkMkLst>
        </pc:inkChg>
        <pc:inkChg chg="add mod">
          <ac:chgData name="CLARA DI PIAZZA" userId="bd862384-123f-4ee2-aeda-536dfd36a613" providerId="ADAL" clId="{6CA08A79-03C1-4CC8-8F64-061ABB7FF175}" dt="2022-12-20T12:30:49.206" v="7728" actId="164"/>
          <ac:inkMkLst>
            <pc:docMk/>
            <pc:sldMk cId="2527047074" sldId="552"/>
            <ac:inkMk id="48" creationId="{F01EBFAF-6B8E-0CB0-8731-AFDF6621A26F}"/>
          </ac:inkMkLst>
        </pc:inkChg>
        <pc:inkChg chg="add mod">
          <ac:chgData name="CLARA DI PIAZZA" userId="bd862384-123f-4ee2-aeda-536dfd36a613" providerId="ADAL" clId="{6CA08A79-03C1-4CC8-8F64-061ABB7FF175}" dt="2022-12-20T12:25:01.794" v="7700"/>
          <ac:inkMkLst>
            <pc:docMk/>
            <pc:sldMk cId="2527047074" sldId="552"/>
            <ac:inkMk id="50" creationId="{597B5144-73D3-6AAA-B0AB-873FA8225DBD}"/>
          </ac:inkMkLst>
        </pc:inkChg>
        <pc:inkChg chg="add del">
          <ac:chgData name="CLARA DI PIAZZA" userId="bd862384-123f-4ee2-aeda-536dfd36a613" providerId="ADAL" clId="{6CA08A79-03C1-4CC8-8F64-061ABB7FF175}" dt="2022-12-20T12:25:07.444" v="7702" actId="9405"/>
          <ac:inkMkLst>
            <pc:docMk/>
            <pc:sldMk cId="2527047074" sldId="552"/>
            <ac:inkMk id="54" creationId="{2C7AEF28-F480-5F60-EBF6-1B3F8763FA9B}"/>
          </ac:inkMkLst>
        </pc:inkChg>
        <pc:inkChg chg="add mod">
          <ac:chgData name="CLARA DI PIAZZA" userId="bd862384-123f-4ee2-aeda-536dfd36a613" providerId="ADAL" clId="{6CA08A79-03C1-4CC8-8F64-061ABB7FF175}" dt="2022-12-20T12:25:25.277" v="7704"/>
          <ac:inkMkLst>
            <pc:docMk/>
            <pc:sldMk cId="2527047074" sldId="552"/>
            <ac:inkMk id="60" creationId="{182FBB64-7410-2650-6A82-7EDDDECFC087}"/>
          </ac:inkMkLst>
        </pc:inkChg>
        <pc:inkChg chg="add mod">
          <ac:chgData name="CLARA DI PIAZZA" userId="bd862384-123f-4ee2-aeda-536dfd36a613" providerId="ADAL" clId="{6CA08A79-03C1-4CC8-8F64-061ABB7FF175}" dt="2022-12-20T12:30:49.206" v="7728" actId="164"/>
          <ac:inkMkLst>
            <pc:docMk/>
            <pc:sldMk cId="2527047074" sldId="552"/>
            <ac:inkMk id="64" creationId="{69EE03E5-1E00-DCA7-2157-A5EE637BFD2E}"/>
          </ac:inkMkLst>
        </pc:inkChg>
        <pc:inkChg chg="add mod">
          <ac:chgData name="CLARA DI PIAZZA" userId="bd862384-123f-4ee2-aeda-536dfd36a613" providerId="ADAL" clId="{6CA08A79-03C1-4CC8-8F64-061ABB7FF175}" dt="2022-12-20T12:30:49.206" v="7728" actId="164"/>
          <ac:inkMkLst>
            <pc:docMk/>
            <pc:sldMk cId="2527047074" sldId="552"/>
            <ac:inkMk id="65" creationId="{9034541A-09CC-4A65-ABD7-3902E1DC28FD}"/>
          </ac:inkMkLst>
        </pc:inkChg>
        <pc:inkChg chg="add mod">
          <ac:chgData name="CLARA DI PIAZZA" userId="bd862384-123f-4ee2-aeda-536dfd36a613" providerId="ADAL" clId="{6CA08A79-03C1-4CC8-8F64-061ABB7FF175}" dt="2022-12-20T12:30:49.206" v="7728" actId="164"/>
          <ac:inkMkLst>
            <pc:docMk/>
            <pc:sldMk cId="2527047074" sldId="552"/>
            <ac:inkMk id="66" creationId="{427EB558-BFF9-4803-FB1A-B1171563910A}"/>
          </ac:inkMkLst>
        </pc:inkChg>
        <pc:inkChg chg="add mod">
          <ac:chgData name="CLARA DI PIAZZA" userId="bd862384-123f-4ee2-aeda-536dfd36a613" providerId="ADAL" clId="{6CA08A79-03C1-4CC8-8F64-061ABB7FF175}" dt="2022-12-20T12:30:49.206" v="7728" actId="164"/>
          <ac:inkMkLst>
            <pc:docMk/>
            <pc:sldMk cId="2527047074" sldId="552"/>
            <ac:inkMk id="67" creationId="{A1BE4BFF-4F87-C783-E250-CEFC954E875F}"/>
          </ac:inkMkLst>
        </pc:inkChg>
        <pc:inkChg chg="add mod">
          <ac:chgData name="CLARA DI PIAZZA" userId="bd862384-123f-4ee2-aeda-536dfd36a613" providerId="ADAL" clId="{6CA08A79-03C1-4CC8-8F64-061ABB7FF175}" dt="2022-12-20T12:30:49.206" v="7728" actId="164"/>
          <ac:inkMkLst>
            <pc:docMk/>
            <pc:sldMk cId="2527047074" sldId="552"/>
            <ac:inkMk id="68" creationId="{5143FD22-7FDC-3968-5D23-F3F03BEAAF3C}"/>
          </ac:inkMkLst>
        </pc:inkChg>
        <pc:inkChg chg="add del mod">
          <ac:chgData name="CLARA DI PIAZZA" userId="bd862384-123f-4ee2-aeda-536dfd36a613" providerId="ADAL" clId="{6CA08A79-03C1-4CC8-8F64-061ABB7FF175}" dt="2022-12-20T12:28:52.875" v="7721" actId="9405"/>
          <ac:inkMkLst>
            <pc:docMk/>
            <pc:sldMk cId="2527047074" sldId="552"/>
            <ac:inkMk id="69" creationId="{6A4815F7-9376-189B-1943-FF608919420F}"/>
          </ac:inkMkLst>
        </pc:inkChg>
        <pc:inkChg chg="add del mod">
          <ac:chgData name="CLARA DI PIAZZA" userId="bd862384-123f-4ee2-aeda-536dfd36a613" providerId="ADAL" clId="{6CA08A79-03C1-4CC8-8F64-061ABB7FF175}" dt="2022-12-20T12:28:52.328" v="7720"/>
          <ac:inkMkLst>
            <pc:docMk/>
            <pc:sldMk cId="2527047074" sldId="552"/>
            <ac:inkMk id="70" creationId="{D1807D77-7F7B-6D5B-8C64-8F2213E5587C}"/>
          </ac:inkMkLst>
        </pc:inkChg>
        <pc:inkChg chg="add del mod">
          <ac:chgData name="CLARA DI PIAZZA" userId="bd862384-123f-4ee2-aeda-536dfd36a613" providerId="ADAL" clId="{6CA08A79-03C1-4CC8-8F64-061ABB7FF175}" dt="2022-12-20T12:28:51.903" v="7718"/>
          <ac:inkMkLst>
            <pc:docMk/>
            <pc:sldMk cId="2527047074" sldId="552"/>
            <ac:inkMk id="77" creationId="{079FFA72-AE4F-9E41-147F-CD18FFFB7FDD}"/>
          </ac:inkMkLst>
        </pc:inkChg>
        <pc:inkChg chg="add del">
          <ac:chgData name="CLARA DI PIAZZA" userId="bd862384-123f-4ee2-aeda-536dfd36a613" providerId="ADAL" clId="{6CA08A79-03C1-4CC8-8F64-061ABB7FF175}" dt="2022-12-20T11:41:15.482" v="7456" actId="9405"/>
          <ac:inkMkLst>
            <pc:docMk/>
            <pc:sldMk cId="2527047074" sldId="552"/>
            <ac:inkMk id="81" creationId="{38B0A444-CE8B-12D0-B347-5349E87756FD}"/>
          </ac:inkMkLst>
        </pc:inkChg>
        <pc:cxnChg chg="mod">
          <ac:chgData name="CLARA DI PIAZZA" userId="bd862384-123f-4ee2-aeda-536dfd36a613" providerId="ADAL" clId="{6CA08A79-03C1-4CC8-8F64-061ABB7FF175}" dt="2022-12-20T11:26:18.831" v="7272"/>
          <ac:cxnSpMkLst>
            <pc:docMk/>
            <pc:sldMk cId="2527047074" sldId="552"/>
            <ac:cxnSpMk id="5" creationId="{109CE5D3-F1A0-2DB9-8EBF-1BC55C97DE38}"/>
          </ac:cxnSpMkLst>
        </pc:cxnChg>
        <pc:cxnChg chg="add del">
          <ac:chgData name="CLARA DI PIAZZA" userId="bd862384-123f-4ee2-aeda-536dfd36a613" providerId="ADAL" clId="{6CA08A79-03C1-4CC8-8F64-061ABB7FF175}" dt="2022-12-20T11:56:30.705" v="7549" actId="478"/>
          <ac:cxnSpMkLst>
            <pc:docMk/>
            <pc:sldMk cId="2527047074" sldId="552"/>
            <ac:cxnSpMk id="10" creationId="{D1F0AF2D-12FE-0C05-258E-C0864A142B1C}"/>
          </ac:cxnSpMkLst>
        </pc:cxnChg>
        <pc:cxnChg chg="mod">
          <ac:chgData name="CLARA DI PIAZZA" userId="bd862384-123f-4ee2-aeda-536dfd36a613" providerId="ADAL" clId="{6CA08A79-03C1-4CC8-8F64-061ABB7FF175}" dt="2022-12-20T11:26:28.807" v="7275" actId="478"/>
          <ac:cxnSpMkLst>
            <pc:docMk/>
            <pc:sldMk cId="2527047074" sldId="552"/>
            <ac:cxnSpMk id="13" creationId="{7A4B7C31-C02A-0346-1114-91DAF410BC9A}"/>
          </ac:cxnSpMkLst>
        </pc:cxnChg>
        <pc:cxnChg chg="mod">
          <ac:chgData name="CLARA DI PIAZZA" userId="bd862384-123f-4ee2-aeda-536dfd36a613" providerId="ADAL" clId="{6CA08A79-03C1-4CC8-8F64-061ABB7FF175}" dt="2022-12-20T11:26:18.831" v="7272"/>
          <ac:cxnSpMkLst>
            <pc:docMk/>
            <pc:sldMk cId="2527047074" sldId="552"/>
            <ac:cxnSpMk id="15" creationId="{3A2D5616-B3CE-0E1F-67D3-F4E739C8BF07}"/>
          </ac:cxnSpMkLst>
        </pc:cxnChg>
        <pc:cxnChg chg="mod">
          <ac:chgData name="CLARA DI PIAZZA" userId="bd862384-123f-4ee2-aeda-536dfd36a613" providerId="ADAL" clId="{6CA08A79-03C1-4CC8-8F64-061ABB7FF175}" dt="2022-12-20T11:26:18.831" v="7272"/>
          <ac:cxnSpMkLst>
            <pc:docMk/>
            <pc:sldMk cId="2527047074" sldId="552"/>
            <ac:cxnSpMk id="16" creationId="{A3D7ABE3-0130-C07B-E351-804A211A98B5}"/>
          </ac:cxnSpMkLst>
        </pc:cxnChg>
        <pc:cxnChg chg="mod">
          <ac:chgData name="CLARA DI PIAZZA" userId="bd862384-123f-4ee2-aeda-536dfd36a613" providerId="ADAL" clId="{6CA08A79-03C1-4CC8-8F64-061ABB7FF175}" dt="2022-12-20T11:26:18.831" v="7272"/>
          <ac:cxnSpMkLst>
            <pc:docMk/>
            <pc:sldMk cId="2527047074" sldId="552"/>
            <ac:cxnSpMk id="17" creationId="{F6E61345-4DF9-B81A-B9A3-73D9DE54ECA8}"/>
          </ac:cxnSpMkLst>
        </pc:cxnChg>
        <pc:cxnChg chg="mod">
          <ac:chgData name="CLARA DI PIAZZA" userId="bd862384-123f-4ee2-aeda-536dfd36a613" providerId="ADAL" clId="{6CA08A79-03C1-4CC8-8F64-061ABB7FF175}" dt="2022-12-20T11:26:28.807" v="7275" actId="478"/>
          <ac:cxnSpMkLst>
            <pc:docMk/>
            <pc:sldMk cId="2527047074" sldId="552"/>
            <ac:cxnSpMk id="18" creationId="{7746C8E9-0C95-87E5-82A3-DD8E7409D610}"/>
          </ac:cxnSpMkLst>
        </pc:cxnChg>
        <pc:cxnChg chg="mod">
          <ac:chgData name="CLARA DI PIAZZA" userId="bd862384-123f-4ee2-aeda-536dfd36a613" providerId="ADAL" clId="{6CA08A79-03C1-4CC8-8F64-061ABB7FF175}" dt="2022-12-20T11:26:18.831" v="7272"/>
          <ac:cxnSpMkLst>
            <pc:docMk/>
            <pc:sldMk cId="2527047074" sldId="552"/>
            <ac:cxnSpMk id="19" creationId="{003E1427-A1C5-0690-7AD1-701314BFBD38}"/>
          </ac:cxnSpMkLst>
        </pc:cxnChg>
        <pc:cxnChg chg="mod">
          <ac:chgData name="CLARA DI PIAZZA" userId="bd862384-123f-4ee2-aeda-536dfd36a613" providerId="ADAL" clId="{6CA08A79-03C1-4CC8-8F64-061ABB7FF175}" dt="2022-12-20T11:26:28.807" v="7275" actId="478"/>
          <ac:cxnSpMkLst>
            <pc:docMk/>
            <pc:sldMk cId="2527047074" sldId="552"/>
            <ac:cxnSpMk id="20" creationId="{CDB4617B-6D24-33D4-C59A-3A5E4A846980}"/>
          </ac:cxnSpMkLst>
        </pc:cxnChg>
        <pc:cxnChg chg="mod">
          <ac:chgData name="CLARA DI PIAZZA" userId="bd862384-123f-4ee2-aeda-536dfd36a613" providerId="ADAL" clId="{6CA08A79-03C1-4CC8-8F64-061ABB7FF175}" dt="2022-12-20T11:26:28.807" v="7275" actId="478"/>
          <ac:cxnSpMkLst>
            <pc:docMk/>
            <pc:sldMk cId="2527047074" sldId="552"/>
            <ac:cxnSpMk id="22" creationId="{DFAC99E7-084A-DF00-301C-F79713B617C5}"/>
          </ac:cxnSpMkLst>
        </pc:cxnChg>
        <pc:cxnChg chg="mod">
          <ac:chgData name="CLARA DI PIAZZA" userId="bd862384-123f-4ee2-aeda-536dfd36a613" providerId="ADAL" clId="{6CA08A79-03C1-4CC8-8F64-061ABB7FF175}" dt="2022-12-20T11:26:28.807" v="7275" actId="478"/>
          <ac:cxnSpMkLst>
            <pc:docMk/>
            <pc:sldMk cId="2527047074" sldId="552"/>
            <ac:cxnSpMk id="23" creationId="{4B4D12F4-EBAA-865A-EEE4-0A6ECA8C4D93}"/>
          </ac:cxnSpMkLst>
        </pc:cxnChg>
        <pc:cxnChg chg="mod">
          <ac:chgData name="CLARA DI PIAZZA" userId="bd862384-123f-4ee2-aeda-536dfd36a613" providerId="ADAL" clId="{6CA08A79-03C1-4CC8-8F64-061ABB7FF175}" dt="2022-12-20T11:26:18.831" v="7272"/>
          <ac:cxnSpMkLst>
            <pc:docMk/>
            <pc:sldMk cId="2527047074" sldId="552"/>
            <ac:cxnSpMk id="26" creationId="{3FE588D0-3DA5-9D99-5A26-B61325F0EA05}"/>
          </ac:cxnSpMkLst>
        </pc:cxnChg>
        <pc:cxnChg chg="mod">
          <ac:chgData name="CLARA DI PIAZZA" userId="bd862384-123f-4ee2-aeda-536dfd36a613" providerId="ADAL" clId="{6CA08A79-03C1-4CC8-8F64-061ABB7FF175}" dt="2022-12-20T11:26:18.831" v="7272"/>
          <ac:cxnSpMkLst>
            <pc:docMk/>
            <pc:sldMk cId="2527047074" sldId="552"/>
            <ac:cxnSpMk id="27" creationId="{93D59582-7AB9-9E5E-540C-57DEA613A637}"/>
          </ac:cxnSpMkLst>
        </pc:cxnChg>
        <pc:cxnChg chg="mod">
          <ac:chgData name="CLARA DI PIAZZA" userId="bd862384-123f-4ee2-aeda-536dfd36a613" providerId="ADAL" clId="{6CA08A79-03C1-4CC8-8F64-061ABB7FF175}" dt="2022-12-20T11:26:18.831" v="7272"/>
          <ac:cxnSpMkLst>
            <pc:docMk/>
            <pc:sldMk cId="2527047074" sldId="552"/>
            <ac:cxnSpMk id="28" creationId="{46D8EC6E-A8B2-83E1-8773-4A686C378052}"/>
          </ac:cxnSpMkLst>
        </pc:cxnChg>
        <pc:cxnChg chg="mod">
          <ac:chgData name="CLARA DI PIAZZA" userId="bd862384-123f-4ee2-aeda-536dfd36a613" providerId="ADAL" clId="{6CA08A79-03C1-4CC8-8F64-061ABB7FF175}" dt="2022-12-20T11:26:18.831" v="7272"/>
          <ac:cxnSpMkLst>
            <pc:docMk/>
            <pc:sldMk cId="2527047074" sldId="552"/>
            <ac:cxnSpMk id="29" creationId="{AAC948DD-41E6-EB69-CB74-F23E7069E33D}"/>
          </ac:cxnSpMkLst>
        </pc:cxnChg>
        <pc:cxnChg chg="mod">
          <ac:chgData name="CLARA DI PIAZZA" userId="bd862384-123f-4ee2-aeda-536dfd36a613" providerId="ADAL" clId="{6CA08A79-03C1-4CC8-8F64-061ABB7FF175}" dt="2022-12-20T14:30:45.984" v="8045" actId="478"/>
          <ac:cxnSpMkLst>
            <pc:docMk/>
            <pc:sldMk cId="2527047074" sldId="552"/>
            <ac:cxnSpMk id="35" creationId="{6225FDBE-1362-1355-D93E-C3E618D86998}"/>
          </ac:cxnSpMkLst>
        </pc:cxnChg>
        <pc:cxnChg chg="del mod">
          <ac:chgData name="CLARA DI PIAZZA" userId="bd862384-123f-4ee2-aeda-536dfd36a613" providerId="ADAL" clId="{6CA08A79-03C1-4CC8-8F64-061ABB7FF175}" dt="2022-12-20T11:30:07.383" v="7360" actId="478"/>
          <ac:cxnSpMkLst>
            <pc:docMk/>
            <pc:sldMk cId="2527047074" sldId="552"/>
            <ac:cxnSpMk id="42" creationId="{C4F120AB-805B-97D1-74FC-BE7ECAE0116A}"/>
          </ac:cxnSpMkLst>
        </pc:cxnChg>
        <pc:cxnChg chg="del mod">
          <ac:chgData name="CLARA DI PIAZZA" userId="bd862384-123f-4ee2-aeda-536dfd36a613" providerId="ADAL" clId="{6CA08A79-03C1-4CC8-8F64-061ABB7FF175}" dt="2022-12-20T11:27:15.107" v="7292" actId="478"/>
          <ac:cxnSpMkLst>
            <pc:docMk/>
            <pc:sldMk cId="2527047074" sldId="552"/>
            <ac:cxnSpMk id="44" creationId="{2515B6BD-BA1C-329B-05C3-E1A374384BD2}"/>
          </ac:cxnSpMkLst>
        </pc:cxnChg>
        <pc:cxnChg chg="del mod">
          <ac:chgData name="CLARA DI PIAZZA" userId="bd862384-123f-4ee2-aeda-536dfd36a613" providerId="ADAL" clId="{6CA08A79-03C1-4CC8-8F64-061ABB7FF175}" dt="2022-12-20T11:27:26.507" v="7293" actId="478"/>
          <ac:cxnSpMkLst>
            <pc:docMk/>
            <pc:sldMk cId="2527047074" sldId="552"/>
            <ac:cxnSpMk id="45" creationId="{F6A459FE-1DF3-72A7-6ECA-4128FC53C0B2}"/>
          </ac:cxnSpMkLst>
        </pc:cxnChg>
        <pc:cxnChg chg="mod">
          <ac:chgData name="CLARA DI PIAZZA" userId="bd862384-123f-4ee2-aeda-536dfd36a613" providerId="ADAL" clId="{6CA08A79-03C1-4CC8-8F64-061ABB7FF175}" dt="2022-12-20T12:30:16.765" v="7726" actId="207"/>
          <ac:cxnSpMkLst>
            <pc:docMk/>
            <pc:sldMk cId="2527047074" sldId="552"/>
            <ac:cxnSpMk id="46" creationId="{3359DEDF-E6C1-6E2E-3D6A-3E818AF6EA80}"/>
          </ac:cxnSpMkLst>
        </pc:cxnChg>
        <pc:cxnChg chg="del mod">
          <ac:chgData name="CLARA DI PIAZZA" userId="bd862384-123f-4ee2-aeda-536dfd36a613" providerId="ADAL" clId="{6CA08A79-03C1-4CC8-8F64-061ABB7FF175}" dt="2022-12-20T11:29:42.560" v="7352" actId="478"/>
          <ac:cxnSpMkLst>
            <pc:docMk/>
            <pc:sldMk cId="2527047074" sldId="552"/>
            <ac:cxnSpMk id="47" creationId="{5AB42EF8-C0B9-9F76-FECD-69F9C14B2D84}"/>
          </ac:cxnSpMkLst>
        </pc:cxnChg>
        <pc:cxnChg chg="del mod">
          <ac:chgData name="CLARA DI PIAZZA" userId="bd862384-123f-4ee2-aeda-536dfd36a613" providerId="ADAL" clId="{6CA08A79-03C1-4CC8-8F64-061ABB7FF175}" dt="2022-12-20T11:27:26.507" v="7293" actId="478"/>
          <ac:cxnSpMkLst>
            <pc:docMk/>
            <pc:sldMk cId="2527047074" sldId="552"/>
            <ac:cxnSpMk id="48" creationId="{71932556-5DB9-6BC9-C063-F4BF0BE9C97E}"/>
          </ac:cxnSpMkLst>
        </pc:cxnChg>
        <pc:cxnChg chg="del mod">
          <ac:chgData name="CLARA DI PIAZZA" userId="bd862384-123f-4ee2-aeda-536dfd36a613" providerId="ADAL" clId="{6CA08A79-03C1-4CC8-8F64-061ABB7FF175}" dt="2022-12-20T11:27:26.507" v="7293" actId="478"/>
          <ac:cxnSpMkLst>
            <pc:docMk/>
            <pc:sldMk cId="2527047074" sldId="552"/>
            <ac:cxnSpMk id="49" creationId="{5743D5DE-23E2-BD0B-ECC7-FB7BCE7EC22A}"/>
          </ac:cxnSpMkLst>
        </pc:cxnChg>
        <pc:cxnChg chg="del mod">
          <ac:chgData name="CLARA DI PIAZZA" userId="bd862384-123f-4ee2-aeda-536dfd36a613" providerId="ADAL" clId="{6CA08A79-03C1-4CC8-8F64-061ABB7FF175}" dt="2022-12-20T11:27:55.494" v="7322" actId="478"/>
          <ac:cxnSpMkLst>
            <pc:docMk/>
            <pc:sldMk cId="2527047074" sldId="552"/>
            <ac:cxnSpMk id="51" creationId="{D0950341-7795-989F-CD94-49C1DB51338C}"/>
          </ac:cxnSpMkLst>
        </pc:cxnChg>
        <pc:cxnChg chg="mod">
          <ac:chgData name="CLARA DI PIAZZA" userId="bd862384-123f-4ee2-aeda-536dfd36a613" providerId="ADAL" clId="{6CA08A79-03C1-4CC8-8F64-061ABB7FF175}" dt="2022-12-20T14:30:45.984" v="8045" actId="478"/>
          <ac:cxnSpMkLst>
            <pc:docMk/>
            <pc:sldMk cId="2527047074" sldId="552"/>
            <ac:cxnSpMk id="52" creationId="{55F90CE4-89EA-408B-E6F1-D6E30CE09633}"/>
          </ac:cxnSpMkLst>
        </pc:cxnChg>
        <pc:cxnChg chg="mod">
          <ac:chgData name="CLARA DI PIAZZA" userId="bd862384-123f-4ee2-aeda-536dfd36a613" providerId="ADAL" clId="{6CA08A79-03C1-4CC8-8F64-061ABB7FF175}" dt="2022-12-20T12:30:16.765" v="7726" actId="207"/>
          <ac:cxnSpMkLst>
            <pc:docMk/>
            <pc:sldMk cId="2527047074" sldId="552"/>
            <ac:cxnSpMk id="55" creationId="{0D4357A2-0D9E-6576-4168-DB28453F47B8}"/>
          </ac:cxnSpMkLst>
        </pc:cxnChg>
        <pc:cxnChg chg="mod">
          <ac:chgData name="CLARA DI PIAZZA" userId="bd862384-123f-4ee2-aeda-536dfd36a613" providerId="ADAL" clId="{6CA08A79-03C1-4CC8-8F64-061ABB7FF175}" dt="2022-12-20T12:30:16.765" v="7726" actId="207"/>
          <ac:cxnSpMkLst>
            <pc:docMk/>
            <pc:sldMk cId="2527047074" sldId="552"/>
            <ac:cxnSpMk id="56" creationId="{D0CFCC24-338A-9703-BF94-F3F049481AAF}"/>
          </ac:cxnSpMkLst>
        </pc:cxnChg>
        <pc:cxnChg chg="mod">
          <ac:chgData name="CLARA DI PIAZZA" userId="bd862384-123f-4ee2-aeda-536dfd36a613" providerId="ADAL" clId="{6CA08A79-03C1-4CC8-8F64-061ABB7FF175}" dt="2022-12-20T12:30:16.765" v="7726" actId="207"/>
          <ac:cxnSpMkLst>
            <pc:docMk/>
            <pc:sldMk cId="2527047074" sldId="552"/>
            <ac:cxnSpMk id="57" creationId="{FAAD9A68-653A-ACDC-FE37-5415BF5087C8}"/>
          </ac:cxnSpMkLst>
        </pc:cxnChg>
        <pc:cxnChg chg="mod">
          <ac:chgData name="CLARA DI PIAZZA" userId="bd862384-123f-4ee2-aeda-536dfd36a613" providerId="ADAL" clId="{6CA08A79-03C1-4CC8-8F64-061ABB7FF175}" dt="2022-12-20T12:30:16.765" v="7726" actId="207"/>
          <ac:cxnSpMkLst>
            <pc:docMk/>
            <pc:sldMk cId="2527047074" sldId="552"/>
            <ac:cxnSpMk id="58" creationId="{71728CCF-0A23-C4B8-970E-9664F33B0507}"/>
          </ac:cxnSpMkLst>
        </pc:cxnChg>
        <pc:cxnChg chg="add mod">
          <ac:chgData name="CLARA DI PIAZZA" userId="bd862384-123f-4ee2-aeda-536dfd36a613" providerId="ADAL" clId="{6CA08A79-03C1-4CC8-8F64-061ABB7FF175}" dt="2022-12-20T14:22:03.849" v="8010" actId="1076"/>
          <ac:cxnSpMkLst>
            <pc:docMk/>
            <pc:sldMk cId="2527047074" sldId="552"/>
            <ac:cxnSpMk id="71" creationId="{15E23FF8-7CE8-32E5-2674-7C358739A42F}"/>
          </ac:cxnSpMkLst>
        </pc:cxnChg>
        <pc:cxnChg chg="add mod">
          <ac:chgData name="CLARA DI PIAZZA" userId="bd862384-123f-4ee2-aeda-536dfd36a613" providerId="ADAL" clId="{6CA08A79-03C1-4CC8-8F64-061ABB7FF175}" dt="2022-12-20T14:22:29.360" v="8016" actId="1076"/>
          <ac:cxnSpMkLst>
            <pc:docMk/>
            <pc:sldMk cId="2527047074" sldId="552"/>
            <ac:cxnSpMk id="72" creationId="{5A75EF19-0ADA-612A-2C0B-7EADA399956F}"/>
          </ac:cxnSpMkLst>
        </pc:cxnChg>
        <pc:cxnChg chg="add mod">
          <ac:chgData name="CLARA DI PIAZZA" userId="bd862384-123f-4ee2-aeda-536dfd36a613" providerId="ADAL" clId="{6CA08A79-03C1-4CC8-8F64-061ABB7FF175}" dt="2022-12-20T14:22:07.101" v="8011" actId="1076"/>
          <ac:cxnSpMkLst>
            <pc:docMk/>
            <pc:sldMk cId="2527047074" sldId="552"/>
            <ac:cxnSpMk id="74" creationId="{AF3B7819-9EC0-87EC-344C-B95FD728293D}"/>
          </ac:cxnSpMkLst>
        </pc:cxnChg>
        <pc:cxnChg chg="add mod">
          <ac:chgData name="CLARA DI PIAZZA" userId="bd862384-123f-4ee2-aeda-536dfd36a613" providerId="ADAL" clId="{6CA08A79-03C1-4CC8-8F64-061ABB7FF175}" dt="2022-12-20T14:22:32.695" v="8017" actId="1076"/>
          <ac:cxnSpMkLst>
            <pc:docMk/>
            <pc:sldMk cId="2527047074" sldId="552"/>
            <ac:cxnSpMk id="75" creationId="{8639737A-19AC-CB44-5F3B-C29723D9DA42}"/>
          </ac:cxnSpMkLst>
        </pc:cxnChg>
      </pc:sldChg>
      <pc:sldChg chg="addSp delSp modSp new mod">
        <pc:chgData name="CLARA DI PIAZZA" userId="bd862384-123f-4ee2-aeda-536dfd36a613" providerId="ADAL" clId="{6CA08A79-03C1-4CC8-8F64-061ABB7FF175}" dt="2022-12-20T15:10:49.037" v="8854" actId="1076"/>
        <pc:sldMkLst>
          <pc:docMk/>
          <pc:sldMk cId="2331356491" sldId="553"/>
        </pc:sldMkLst>
        <pc:spChg chg="del">
          <ac:chgData name="CLARA DI PIAZZA" userId="bd862384-123f-4ee2-aeda-536dfd36a613" providerId="ADAL" clId="{6CA08A79-03C1-4CC8-8F64-061ABB7FF175}" dt="2022-12-20T11:35:03.912" v="7412" actId="478"/>
          <ac:spMkLst>
            <pc:docMk/>
            <pc:sldMk cId="2331356491" sldId="553"/>
            <ac:spMk id="2" creationId="{FD25505A-2D0D-3B8B-0DE2-ED8F1ADF3E0F}"/>
          </ac:spMkLst>
        </pc:spChg>
        <pc:spChg chg="del">
          <ac:chgData name="CLARA DI PIAZZA" userId="bd862384-123f-4ee2-aeda-536dfd36a613" providerId="ADAL" clId="{6CA08A79-03C1-4CC8-8F64-061ABB7FF175}" dt="2022-12-20T11:35:06.091" v="7413" actId="478"/>
          <ac:spMkLst>
            <pc:docMk/>
            <pc:sldMk cId="2331356491" sldId="553"/>
            <ac:spMk id="3" creationId="{8B9AF1D5-5597-AF61-0BD0-B6130953EBB0}"/>
          </ac:spMkLst>
        </pc:spChg>
        <pc:spChg chg="add del">
          <ac:chgData name="CLARA DI PIAZZA" userId="bd862384-123f-4ee2-aeda-536dfd36a613" providerId="ADAL" clId="{6CA08A79-03C1-4CC8-8F64-061ABB7FF175}" dt="2022-12-20T11:38:38.303" v="7447" actId="34122"/>
          <ac:spMkLst>
            <pc:docMk/>
            <pc:sldMk cId="2331356491" sldId="553"/>
            <ac:spMk id="15" creationId="{D145A60E-70E3-47DF-8FA1-A93F747BB498}"/>
          </ac:spMkLst>
        </pc:spChg>
        <pc:spChg chg="add del">
          <ac:chgData name="CLARA DI PIAZZA" userId="bd862384-123f-4ee2-aeda-536dfd36a613" providerId="ADAL" clId="{6CA08A79-03C1-4CC8-8F64-061ABB7FF175}" dt="2022-12-20T11:38:38.303" v="7447" actId="34122"/>
          <ac:spMkLst>
            <pc:docMk/>
            <pc:sldMk cId="2331356491" sldId="553"/>
            <ac:spMk id="21" creationId="{83FB9EDB-E8DA-4994-B017-E68AC626D1FC}"/>
          </ac:spMkLst>
        </pc:spChg>
        <pc:grpChg chg="add del mod">
          <ac:chgData name="CLARA DI PIAZZA" userId="bd862384-123f-4ee2-aeda-536dfd36a613" providerId="ADAL" clId="{6CA08A79-03C1-4CC8-8F64-061ABB7FF175}" dt="2022-12-20T11:38:38.303" v="7447" actId="34122"/>
          <ac:grpSpMkLst>
            <pc:docMk/>
            <pc:sldMk cId="2331356491" sldId="553"/>
            <ac:grpSpMk id="13" creationId="{9B3295AD-5CDE-9D8F-780E-826447BF3294}"/>
          </ac:grpSpMkLst>
        </pc:grpChg>
        <pc:picChg chg="add mod">
          <ac:chgData name="CLARA DI PIAZZA" userId="bd862384-123f-4ee2-aeda-536dfd36a613" providerId="ADAL" clId="{6CA08A79-03C1-4CC8-8F64-061ABB7FF175}" dt="2022-12-20T15:10:49.037" v="8854" actId="1076"/>
          <ac:picMkLst>
            <pc:docMk/>
            <pc:sldMk cId="2331356491" sldId="553"/>
            <ac:picMk id="3" creationId="{BE45127A-4288-361D-6DDF-9B4207E951FD}"/>
          </ac:picMkLst>
        </pc:picChg>
        <pc:picChg chg="add del mod">
          <ac:chgData name="CLARA DI PIAZZA" userId="bd862384-123f-4ee2-aeda-536dfd36a613" providerId="ADAL" clId="{6CA08A79-03C1-4CC8-8F64-061ABB7FF175}" dt="2022-12-20T11:35:51.775" v="7421" actId="478"/>
          <ac:picMkLst>
            <pc:docMk/>
            <pc:sldMk cId="2331356491" sldId="553"/>
            <ac:picMk id="4" creationId="{C5F00601-9550-A85A-FC24-DFAC6AB896CB}"/>
          </ac:picMkLst>
        </pc:picChg>
        <pc:picChg chg="add del mod">
          <ac:chgData name="CLARA DI PIAZZA" userId="bd862384-123f-4ee2-aeda-536dfd36a613" providerId="ADAL" clId="{6CA08A79-03C1-4CC8-8F64-061ABB7FF175}" dt="2022-12-20T15:10:39.188" v="8849" actId="478"/>
          <ac:picMkLst>
            <pc:docMk/>
            <pc:sldMk cId="2331356491" sldId="553"/>
            <ac:picMk id="8" creationId="{B8C872C4-0032-FC2D-F29C-FA42E44317C4}"/>
          </ac:picMkLst>
        </pc:picChg>
        <pc:inkChg chg="add">
          <ac:chgData name="CLARA DI PIAZZA" userId="bd862384-123f-4ee2-aeda-536dfd36a613" providerId="ADAL" clId="{6CA08A79-03C1-4CC8-8F64-061ABB7FF175}" dt="2022-12-20T11:35:16.335" v="7416" actId="9405"/>
          <ac:inkMkLst>
            <pc:docMk/>
            <pc:sldMk cId="2331356491" sldId="553"/>
            <ac:inkMk id="5" creationId="{BBE01C5B-AE2C-E11D-00B0-9F79078E72DB}"/>
          </ac:inkMkLst>
        </pc:inkChg>
        <pc:inkChg chg="add">
          <ac:chgData name="CLARA DI PIAZZA" userId="bd862384-123f-4ee2-aeda-536dfd36a613" providerId="ADAL" clId="{6CA08A79-03C1-4CC8-8F64-061ABB7FF175}" dt="2022-12-20T11:35:18.352" v="7417" actId="9405"/>
          <ac:inkMkLst>
            <pc:docMk/>
            <pc:sldMk cId="2331356491" sldId="553"/>
            <ac:inkMk id="6" creationId="{658BA210-E9D1-0171-F616-BAA8FACA1DEC}"/>
          </ac:inkMkLst>
        </pc:inkChg>
        <pc:inkChg chg="add">
          <ac:chgData name="CLARA DI PIAZZA" userId="bd862384-123f-4ee2-aeda-536dfd36a613" providerId="ADAL" clId="{6CA08A79-03C1-4CC8-8F64-061ABB7FF175}" dt="2022-12-20T11:35:20.457" v="7418" actId="9405"/>
          <ac:inkMkLst>
            <pc:docMk/>
            <pc:sldMk cId="2331356491" sldId="553"/>
            <ac:inkMk id="7" creationId="{B733DBD9-E34E-7E41-C9C5-52CBB9A4CC72}"/>
          </ac:inkMkLst>
        </pc:inkChg>
        <pc:inkChg chg="add del mod ord topLvl">
          <ac:chgData name="CLARA DI PIAZZA" userId="bd862384-123f-4ee2-aeda-536dfd36a613" providerId="ADAL" clId="{6CA08A79-03C1-4CC8-8F64-061ABB7FF175}" dt="2022-12-20T11:38:38.303" v="7447" actId="34122"/>
          <ac:inkMkLst>
            <pc:docMk/>
            <pc:sldMk cId="2331356491" sldId="553"/>
            <ac:inkMk id="9" creationId="{D994BCD4-C333-5797-7A75-857E85CB2FC6}"/>
          </ac:inkMkLst>
        </pc:inkChg>
        <pc:inkChg chg="add del mod ord">
          <ac:chgData name="CLARA DI PIAZZA" userId="bd862384-123f-4ee2-aeda-536dfd36a613" providerId="ADAL" clId="{6CA08A79-03C1-4CC8-8F64-061ABB7FF175}" dt="2022-12-20T11:38:38.303" v="7447" actId="34122"/>
          <ac:inkMkLst>
            <pc:docMk/>
            <pc:sldMk cId="2331356491" sldId="553"/>
            <ac:inkMk id="10" creationId="{64E84EAC-5FC2-60D7-B94F-022C90920919}"/>
          </ac:inkMkLst>
        </pc:inkChg>
        <pc:inkChg chg="add mod topLvl">
          <ac:chgData name="CLARA DI PIAZZA" userId="bd862384-123f-4ee2-aeda-536dfd36a613" providerId="ADAL" clId="{6CA08A79-03C1-4CC8-8F64-061ABB7FF175}" dt="2022-12-20T11:38:36.679" v="7446" actId="34122"/>
          <ac:inkMkLst>
            <pc:docMk/>
            <pc:sldMk cId="2331356491" sldId="553"/>
            <ac:inkMk id="11" creationId="{757E70D1-F51A-9AF4-89C6-E2B5FB5E5576}"/>
          </ac:inkMkLst>
        </pc:inkChg>
        <pc:inkChg chg="add">
          <ac:chgData name="CLARA DI PIAZZA" userId="bd862384-123f-4ee2-aeda-536dfd36a613" providerId="ADAL" clId="{6CA08A79-03C1-4CC8-8F64-061ABB7FF175}" dt="2022-12-20T11:36:39.769" v="7432" actId="9405"/>
          <ac:inkMkLst>
            <pc:docMk/>
            <pc:sldMk cId="2331356491" sldId="553"/>
            <ac:inkMk id="12" creationId="{62CACE84-8622-3D91-78C7-71A57DFB6346}"/>
          </ac:inkMkLst>
        </pc:inkChg>
      </pc:sldChg>
      <pc:sldChg chg="addSp delSp modSp del mod">
        <pc:chgData name="CLARA DI PIAZZA" userId="bd862384-123f-4ee2-aeda-536dfd36a613" providerId="ADAL" clId="{6CA08A79-03C1-4CC8-8F64-061ABB7FF175}" dt="2022-12-20T14:49:39.538" v="8351" actId="47"/>
        <pc:sldMkLst>
          <pc:docMk/>
          <pc:sldMk cId="498365493" sldId="554"/>
        </pc:sldMkLst>
        <pc:spChg chg="del">
          <ac:chgData name="CLARA DI PIAZZA" userId="bd862384-123f-4ee2-aeda-536dfd36a613" providerId="ADAL" clId="{6CA08A79-03C1-4CC8-8F64-061ABB7FF175}" dt="2022-12-20T12:50:08.184" v="7824" actId="478"/>
          <ac:spMkLst>
            <pc:docMk/>
            <pc:sldMk cId="498365493" sldId="554"/>
            <ac:spMk id="25" creationId="{E7F79993-18B9-19FB-2B96-E6F221BA0F4B}"/>
          </ac:spMkLst>
        </pc:spChg>
        <pc:spChg chg="del">
          <ac:chgData name="CLARA DI PIAZZA" userId="bd862384-123f-4ee2-aeda-536dfd36a613" providerId="ADAL" clId="{6CA08A79-03C1-4CC8-8F64-061ABB7FF175}" dt="2022-12-20T12:51:38.787" v="7847" actId="478"/>
          <ac:spMkLst>
            <pc:docMk/>
            <pc:sldMk cId="498365493" sldId="554"/>
            <ac:spMk id="26" creationId="{D3871A4F-8DBE-95F9-5713-39B835708923}"/>
          </ac:spMkLst>
        </pc:spChg>
        <pc:spChg chg="add del">
          <ac:chgData name="CLARA DI PIAZZA" userId="bd862384-123f-4ee2-aeda-536dfd36a613" providerId="ADAL" clId="{6CA08A79-03C1-4CC8-8F64-061ABB7FF175}" dt="2022-12-20T12:57:22.922" v="7920" actId="34122"/>
          <ac:spMkLst>
            <pc:docMk/>
            <pc:sldMk cId="498365493" sldId="554"/>
            <ac:spMk id="28" creationId="{35C23971-BCCB-4F55-B587-78AF94067835}"/>
          </ac:spMkLst>
        </pc:spChg>
        <pc:spChg chg="mod">
          <ac:chgData name="CLARA DI PIAZZA" userId="bd862384-123f-4ee2-aeda-536dfd36a613" providerId="ADAL" clId="{6CA08A79-03C1-4CC8-8F64-061ABB7FF175}" dt="2022-12-20T14:46:47.992" v="8308" actId="1076"/>
          <ac:spMkLst>
            <pc:docMk/>
            <pc:sldMk cId="498365493" sldId="554"/>
            <ac:spMk id="29" creationId="{D4C4561A-9089-FE9F-2F29-DF5E310238C2}"/>
          </ac:spMkLst>
        </pc:spChg>
        <pc:spChg chg="mod">
          <ac:chgData name="CLARA DI PIAZZA" userId="bd862384-123f-4ee2-aeda-536dfd36a613" providerId="ADAL" clId="{6CA08A79-03C1-4CC8-8F64-061ABB7FF175}" dt="2022-12-20T14:46:47.992" v="8308" actId="1076"/>
          <ac:spMkLst>
            <pc:docMk/>
            <pc:sldMk cId="498365493" sldId="554"/>
            <ac:spMk id="30" creationId="{B61CBE2A-86D9-6447-6C42-498B2C19D7F7}"/>
          </ac:spMkLst>
        </pc:spChg>
        <pc:spChg chg="add del mod">
          <ac:chgData name="CLARA DI PIAZZA" userId="bd862384-123f-4ee2-aeda-536dfd36a613" providerId="ADAL" clId="{6CA08A79-03C1-4CC8-8F64-061ABB7FF175}" dt="2022-12-20T13:03:57.033" v="7984" actId="478"/>
          <ac:spMkLst>
            <pc:docMk/>
            <pc:sldMk cId="498365493" sldId="554"/>
            <ac:spMk id="32" creationId="{23D7A9C0-BF32-45B9-9385-53BE70D246CC}"/>
          </ac:spMkLst>
        </pc:spChg>
        <pc:spChg chg="del">
          <ac:chgData name="CLARA DI PIAZZA" userId="bd862384-123f-4ee2-aeda-536dfd36a613" providerId="ADAL" clId="{6CA08A79-03C1-4CC8-8F64-061ABB7FF175}" dt="2022-12-20T12:42:27.103" v="7769" actId="478"/>
          <ac:spMkLst>
            <pc:docMk/>
            <pc:sldMk cId="498365493" sldId="554"/>
            <ac:spMk id="33" creationId="{61B9A21E-29EA-6C41-C7BF-CD6E8E54B1A2}"/>
          </ac:spMkLst>
        </pc:spChg>
        <pc:spChg chg="del mod ord">
          <ac:chgData name="CLARA DI PIAZZA" userId="bd862384-123f-4ee2-aeda-536dfd36a613" providerId="ADAL" clId="{6CA08A79-03C1-4CC8-8F64-061ABB7FF175}" dt="2022-12-20T12:51:33.225" v="7846" actId="478"/>
          <ac:spMkLst>
            <pc:docMk/>
            <pc:sldMk cId="498365493" sldId="554"/>
            <ac:spMk id="34" creationId="{94D09751-9B78-9D4E-F228-6DB4F20A161D}"/>
          </ac:spMkLst>
        </pc:spChg>
        <pc:spChg chg="add del">
          <ac:chgData name="CLARA DI PIAZZA" userId="bd862384-123f-4ee2-aeda-536dfd36a613" providerId="ADAL" clId="{6CA08A79-03C1-4CC8-8F64-061ABB7FF175}" dt="2022-12-20T12:57:20.604" v="7917" actId="34124"/>
          <ac:spMkLst>
            <pc:docMk/>
            <pc:sldMk cId="498365493" sldId="554"/>
            <ac:spMk id="39" creationId="{3FE72F73-1BB0-4A84-BC37-7A3826B6A62B}"/>
          </ac:spMkLst>
        </pc:spChg>
        <pc:spChg chg="add del">
          <ac:chgData name="CLARA DI PIAZZA" userId="bd862384-123f-4ee2-aeda-536dfd36a613" providerId="ADAL" clId="{6CA08A79-03C1-4CC8-8F64-061ABB7FF175}" dt="2022-12-20T12:54:44.821" v="7883" actId="34122"/>
          <ac:spMkLst>
            <pc:docMk/>
            <pc:sldMk cId="498365493" sldId="554"/>
            <ac:spMk id="39" creationId="{9E841091-33EB-4803-914A-D6A7B95B6CEC}"/>
          </ac:spMkLst>
        </pc:spChg>
        <pc:spChg chg="add del mod">
          <ac:chgData name="CLARA DI PIAZZA" userId="bd862384-123f-4ee2-aeda-536dfd36a613" providerId="ADAL" clId="{6CA08A79-03C1-4CC8-8F64-061ABB7FF175}" dt="2022-12-20T12:55:44.555" v="7899" actId="34122"/>
          <ac:spMkLst>
            <pc:docMk/>
            <pc:sldMk cId="498365493" sldId="554"/>
            <ac:spMk id="39" creationId="{9FE80FD1-C6A3-4C56-B399-3CEA76BA53A1}"/>
          </ac:spMkLst>
        </pc:spChg>
        <pc:spChg chg="add del">
          <ac:chgData name="CLARA DI PIAZZA" userId="bd862384-123f-4ee2-aeda-536dfd36a613" providerId="ADAL" clId="{6CA08A79-03C1-4CC8-8F64-061ABB7FF175}" dt="2022-12-20T12:57:21.169" v="7918" actId="34122"/>
          <ac:spMkLst>
            <pc:docMk/>
            <pc:sldMk cId="498365493" sldId="554"/>
            <ac:spMk id="47" creationId="{AA455EFE-DB31-47F1-94EC-6DD2E2B3ACC2}"/>
          </ac:spMkLst>
        </pc:spChg>
        <pc:spChg chg="add del">
          <ac:chgData name="CLARA DI PIAZZA" userId="bd862384-123f-4ee2-aeda-536dfd36a613" providerId="ADAL" clId="{6CA08A79-03C1-4CC8-8F64-061ABB7FF175}" dt="2022-12-20T12:57:22.922" v="7920" actId="34122"/>
          <ac:spMkLst>
            <pc:docMk/>
            <pc:sldMk cId="498365493" sldId="554"/>
            <ac:spMk id="49" creationId="{E87713D0-D58D-45C2-8019-42C2D10F9A86}"/>
          </ac:spMkLst>
        </pc:spChg>
        <pc:spChg chg="mod">
          <ac:chgData name="CLARA DI PIAZZA" userId="bd862384-123f-4ee2-aeda-536dfd36a613" providerId="ADAL" clId="{6CA08A79-03C1-4CC8-8F64-061ABB7FF175}" dt="2022-12-20T14:46:47.992" v="8308" actId="1076"/>
          <ac:spMkLst>
            <pc:docMk/>
            <pc:sldMk cId="498365493" sldId="554"/>
            <ac:spMk id="51" creationId="{C7B6EB96-CA68-6B1A-0AA0-FF5440399BF6}"/>
          </ac:spMkLst>
        </pc:spChg>
        <pc:spChg chg="mod">
          <ac:chgData name="CLARA DI PIAZZA" userId="bd862384-123f-4ee2-aeda-536dfd36a613" providerId="ADAL" clId="{6CA08A79-03C1-4CC8-8F64-061ABB7FF175}" dt="2022-12-20T14:46:47.992" v="8308" actId="1076"/>
          <ac:spMkLst>
            <pc:docMk/>
            <pc:sldMk cId="498365493" sldId="554"/>
            <ac:spMk id="57" creationId="{EC3BCC49-0455-A05E-5D6C-09D1D36CEBE8}"/>
          </ac:spMkLst>
        </pc:spChg>
        <pc:spChg chg="mod">
          <ac:chgData name="CLARA DI PIAZZA" userId="bd862384-123f-4ee2-aeda-536dfd36a613" providerId="ADAL" clId="{6CA08A79-03C1-4CC8-8F64-061ABB7FF175}" dt="2022-12-20T14:46:47.992" v="8308" actId="1076"/>
          <ac:spMkLst>
            <pc:docMk/>
            <pc:sldMk cId="498365493" sldId="554"/>
            <ac:spMk id="58" creationId="{693D3DC4-D72C-9595-819D-D4EEF2BEECEA}"/>
          </ac:spMkLst>
        </pc:spChg>
        <pc:spChg chg="add del mod">
          <ac:chgData name="CLARA DI PIAZZA" userId="bd862384-123f-4ee2-aeda-536dfd36a613" providerId="ADAL" clId="{6CA08A79-03C1-4CC8-8F64-061ABB7FF175}" dt="2022-12-20T12:51:54.980" v="7852" actId="478"/>
          <ac:spMkLst>
            <pc:docMk/>
            <pc:sldMk cId="498365493" sldId="554"/>
            <ac:spMk id="58" creationId="{A3FE1315-7BF7-BEA8-A275-68EC6BBAAEA4}"/>
          </ac:spMkLst>
        </pc:spChg>
        <pc:spChg chg="add del mod">
          <ac:chgData name="CLARA DI PIAZZA" userId="bd862384-123f-4ee2-aeda-536dfd36a613" providerId="ADAL" clId="{6CA08A79-03C1-4CC8-8F64-061ABB7FF175}" dt="2022-12-20T12:43:50.123" v="7777" actId="478"/>
          <ac:spMkLst>
            <pc:docMk/>
            <pc:sldMk cId="498365493" sldId="554"/>
            <ac:spMk id="59" creationId="{5C82976E-8E2D-57E1-354D-3C0677AB6162}"/>
          </ac:spMkLst>
        </pc:spChg>
        <pc:spChg chg="add del mod">
          <ac:chgData name="CLARA DI PIAZZA" userId="bd862384-123f-4ee2-aeda-536dfd36a613" providerId="ADAL" clId="{6CA08A79-03C1-4CC8-8F64-061ABB7FF175}" dt="2022-12-20T12:50:11.876" v="7826" actId="478"/>
          <ac:spMkLst>
            <pc:docMk/>
            <pc:sldMk cId="498365493" sldId="554"/>
            <ac:spMk id="60" creationId="{2BD79E80-7CA2-EFBE-86E9-83203B72D226}"/>
          </ac:spMkLst>
        </pc:spChg>
        <pc:spChg chg="add del mod">
          <ac:chgData name="CLARA DI PIAZZA" userId="bd862384-123f-4ee2-aeda-536dfd36a613" providerId="ADAL" clId="{6CA08A79-03C1-4CC8-8F64-061ABB7FF175}" dt="2022-12-20T12:50:10.302" v="7825" actId="478"/>
          <ac:spMkLst>
            <pc:docMk/>
            <pc:sldMk cId="498365493" sldId="554"/>
            <ac:spMk id="61" creationId="{6FBB0116-1900-BFE4-F359-31314CB71104}"/>
          </ac:spMkLst>
        </pc:spChg>
        <pc:spChg chg="add del mod">
          <ac:chgData name="CLARA DI PIAZZA" userId="bd862384-123f-4ee2-aeda-536dfd36a613" providerId="ADAL" clId="{6CA08A79-03C1-4CC8-8F64-061ABB7FF175}" dt="2022-12-20T12:45:12.951" v="7782" actId="478"/>
          <ac:spMkLst>
            <pc:docMk/>
            <pc:sldMk cId="498365493" sldId="554"/>
            <ac:spMk id="62" creationId="{F984537D-204A-A8B7-04B9-254C83185812}"/>
          </ac:spMkLst>
        </pc:spChg>
        <pc:spChg chg="add del mod">
          <ac:chgData name="CLARA DI PIAZZA" userId="bd862384-123f-4ee2-aeda-536dfd36a613" providerId="ADAL" clId="{6CA08A79-03C1-4CC8-8F64-061ABB7FF175}" dt="2022-12-20T14:47:14.588" v="8312"/>
          <ac:spMkLst>
            <pc:docMk/>
            <pc:sldMk cId="498365493" sldId="554"/>
            <ac:spMk id="72" creationId="{BC218A1F-BDB9-0F0F-8A47-BB3645726B32}"/>
          </ac:spMkLst>
        </pc:spChg>
        <pc:spChg chg="add del mod">
          <ac:chgData name="CLARA DI PIAZZA" userId="bd862384-123f-4ee2-aeda-536dfd36a613" providerId="ADAL" clId="{6CA08A79-03C1-4CC8-8F64-061ABB7FF175}" dt="2022-12-20T14:47:14.588" v="8312"/>
          <ac:spMkLst>
            <pc:docMk/>
            <pc:sldMk cId="498365493" sldId="554"/>
            <ac:spMk id="78" creationId="{EAEEDE02-57B3-4DCD-19EC-1E887172A7AD}"/>
          </ac:spMkLst>
        </pc:spChg>
        <pc:spChg chg="add del mod">
          <ac:chgData name="CLARA DI PIAZZA" userId="bd862384-123f-4ee2-aeda-536dfd36a613" providerId="ADAL" clId="{6CA08A79-03C1-4CC8-8F64-061ABB7FF175}" dt="2022-12-20T12:51:42.202" v="7849" actId="478"/>
          <ac:spMkLst>
            <pc:docMk/>
            <pc:sldMk cId="498365493" sldId="554"/>
            <ac:spMk id="80" creationId="{D4210162-E5C8-C5BF-57A0-366ED5285076}"/>
          </ac:spMkLst>
        </pc:spChg>
        <pc:spChg chg="add del mod">
          <ac:chgData name="CLARA DI PIAZZA" userId="bd862384-123f-4ee2-aeda-536dfd36a613" providerId="ADAL" clId="{6CA08A79-03C1-4CC8-8F64-061ABB7FF175}" dt="2022-12-20T12:51:40.464" v="7848" actId="478"/>
          <ac:spMkLst>
            <pc:docMk/>
            <pc:sldMk cId="498365493" sldId="554"/>
            <ac:spMk id="81" creationId="{D5291D82-90C4-F55B-E674-50DF87BBBA5A}"/>
          </ac:spMkLst>
        </pc:spChg>
        <pc:spChg chg="add del mod ord">
          <ac:chgData name="CLARA DI PIAZZA" userId="bd862384-123f-4ee2-aeda-536dfd36a613" providerId="ADAL" clId="{6CA08A79-03C1-4CC8-8F64-061ABB7FF175}" dt="2022-12-20T12:59:36.315" v="7944" actId="478"/>
          <ac:spMkLst>
            <pc:docMk/>
            <pc:sldMk cId="498365493" sldId="554"/>
            <ac:spMk id="89" creationId="{ABBFC741-87F2-FDFA-9986-A52FB71929F6}"/>
          </ac:spMkLst>
        </pc:spChg>
        <pc:spChg chg="add del mod ord">
          <ac:chgData name="CLARA DI PIAZZA" userId="bd862384-123f-4ee2-aeda-536dfd36a613" providerId="ADAL" clId="{6CA08A79-03C1-4CC8-8F64-061ABB7FF175}" dt="2022-12-20T12:59:36.315" v="7944" actId="478"/>
          <ac:spMkLst>
            <pc:docMk/>
            <pc:sldMk cId="498365493" sldId="554"/>
            <ac:spMk id="90" creationId="{25AF24EA-5253-2043-280F-498295275F21}"/>
          </ac:spMkLst>
        </pc:spChg>
        <pc:spChg chg="add del mod ord">
          <ac:chgData name="CLARA DI PIAZZA" userId="bd862384-123f-4ee2-aeda-536dfd36a613" providerId="ADAL" clId="{6CA08A79-03C1-4CC8-8F64-061ABB7FF175}" dt="2022-12-20T12:59:36.315" v="7944" actId="478"/>
          <ac:spMkLst>
            <pc:docMk/>
            <pc:sldMk cId="498365493" sldId="554"/>
            <ac:spMk id="91" creationId="{1E3A83FF-2742-C6E3-7B8E-78DDA96C478E}"/>
          </ac:spMkLst>
        </pc:spChg>
        <pc:spChg chg="add del mod">
          <ac:chgData name="CLARA DI PIAZZA" userId="bd862384-123f-4ee2-aeda-536dfd36a613" providerId="ADAL" clId="{6CA08A79-03C1-4CC8-8F64-061ABB7FF175}" dt="2022-12-20T12:59:38.665" v="7945" actId="478"/>
          <ac:spMkLst>
            <pc:docMk/>
            <pc:sldMk cId="498365493" sldId="554"/>
            <ac:spMk id="92" creationId="{C7B3D5CF-63B8-4B78-CD35-B03BEEB8BB7D}"/>
          </ac:spMkLst>
        </pc:spChg>
        <pc:spChg chg="add mod">
          <ac:chgData name="CLARA DI PIAZZA" userId="bd862384-123f-4ee2-aeda-536dfd36a613" providerId="ADAL" clId="{6CA08A79-03C1-4CC8-8F64-061ABB7FF175}" dt="2022-12-20T12:52:27.715" v="7855" actId="1076"/>
          <ac:spMkLst>
            <pc:docMk/>
            <pc:sldMk cId="498365493" sldId="554"/>
            <ac:spMk id="93" creationId="{5E512626-6C5B-546F-4E15-F28DF32EF7DE}"/>
          </ac:spMkLst>
        </pc:spChg>
        <pc:spChg chg="add mod">
          <ac:chgData name="CLARA DI PIAZZA" userId="bd862384-123f-4ee2-aeda-536dfd36a613" providerId="ADAL" clId="{6CA08A79-03C1-4CC8-8F64-061ABB7FF175}" dt="2022-12-20T12:52:27.715" v="7855" actId="1076"/>
          <ac:spMkLst>
            <pc:docMk/>
            <pc:sldMk cId="498365493" sldId="554"/>
            <ac:spMk id="94" creationId="{82A6F157-E296-D48A-0265-519443B9A2EE}"/>
          </ac:spMkLst>
        </pc:spChg>
        <pc:spChg chg="add mod">
          <ac:chgData name="CLARA DI PIAZZA" userId="bd862384-123f-4ee2-aeda-536dfd36a613" providerId="ADAL" clId="{6CA08A79-03C1-4CC8-8F64-061ABB7FF175}" dt="2022-12-20T12:52:27.715" v="7855" actId="1076"/>
          <ac:spMkLst>
            <pc:docMk/>
            <pc:sldMk cId="498365493" sldId="554"/>
            <ac:spMk id="95" creationId="{0EC41225-9544-1E38-D65D-78101AABD798}"/>
          </ac:spMkLst>
        </pc:spChg>
        <pc:spChg chg="add mod">
          <ac:chgData name="CLARA DI PIAZZA" userId="bd862384-123f-4ee2-aeda-536dfd36a613" providerId="ADAL" clId="{6CA08A79-03C1-4CC8-8F64-061ABB7FF175}" dt="2022-12-20T12:58:09.912" v="7926" actId="1076"/>
          <ac:spMkLst>
            <pc:docMk/>
            <pc:sldMk cId="498365493" sldId="554"/>
            <ac:spMk id="117" creationId="{F21B97B9-A3C8-52B6-62A1-B56AE6C572F8}"/>
          </ac:spMkLst>
        </pc:spChg>
        <pc:spChg chg="add mod">
          <ac:chgData name="CLARA DI PIAZZA" userId="bd862384-123f-4ee2-aeda-536dfd36a613" providerId="ADAL" clId="{6CA08A79-03C1-4CC8-8F64-061ABB7FF175}" dt="2022-12-20T14:18:04.596" v="7998" actId="1076"/>
          <ac:spMkLst>
            <pc:docMk/>
            <pc:sldMk cId="498365493" sldId="554"/>
            <ac:spMk id="126" creationId="{914E3ACD-78E0-BBB1-0698-58A7A508DE7D}"/>
          </ac:spMkLst>
        </pc:spChg>
        <pc:spChg chg="add mod">
          <ac:chgData name="CLARA DI PIAZZA" userId="bd862384-123f-4ee2-aeda-536dfd36a613" providerId="ADAL" clId="{6CA08A79-03C1-4CC8-8F64-061ABB7FF175}" dt="2022-12-20T12:59:56.512" v="7948" actId="1076"/>
          <ac:spMkLst>
            <pc:docMk/>
            <pc:sldMk cId="498365493" sldId="554"/>
            <ac:spMk id="127" creationId="{74392745-0FA3-4C10-F3B1-DFC752F6C2BC}"/>
          </ac:spMkLst>
        </pc:spChg>
        <pc:spChg chg="add mod ord">
          <ac:chgData name="CLARA DI PIAZZA" userId="bd862384-123f-4ee2-aeda-536dfd36a613" providerId="ADAL" clId="{6CA08A79-03C1-4CC8-8F64-061ABB7FF175}" dt="2022-12-20T13:04:11.495" v="7985" actId="339"/>
          <ac:spMkLst>
            <pc:docMk/>
            <pc:sldMk cId="498365493" sldId="554"/>
            <ac:spMk id="128" creationId="{ABA7EEC5-264F-ACA3-FEE8-C19E55DD8BA0}"/>
          </ac:spMkLst>
        </pc:spChg>
        <pc:spChg chg="add mod">
          <ac:chgData name="CLARA DI PIAZZA" userId="bd862384-123f-4ee2-aeda-536dfd36a613" providerId="ADAL" clId="{6CA08A79-03C1-4CC8-8F64-061ABB7FF175}" dt="2022-12-20T14:46:47.992" v="8308" actId="1076"/>
          <ac:spMkLst>
            <pc:docMk/>
            <pc:sldMk cId="498365493" sldId="554"/>
            <ac:spMk id="129" creationId="{5BDEAA46-D2A1-A0E4-68A8-773F9BF001E2}"/>
          </ac:spMkLst>
        </pc:spChg>
        <pc:spChg chg="add del mod">
          <ac:chgData name="CLARA DI PIAZZA" userId="bd862384-123f-4ee2-aeda-536dfd36a613" providerId="ADAL" clId="{6CA08A79-03C1-4CC8-8F64-061ABB7FF175}" dt="2022-12-20T13:01:57.319" v="7967" actId="478"/>
          <ac:spMkLst>
            <pc:docMk/>
            <pc:sldMk cId="498365493" sldId="554"/>
            <ac:spMk id="137" creationId="{AE74DF7B-CF16-6D9E-8924-3B7877422BED}"/>
          </ac:spMkLst>
        </pc:spChg>
        <pc:spChg chg="add del mod">
          <ac:chgData name="CLARA DI PIAZZA" userId="bd862384-123f-4ee2-aeda-536dfd36a613" providerId="ADAL" clId="{6CA08A79-03C1-4CC8-8F64-061ABB7FF175}" dt="2022-12-20T13:04:59.133" v="7990" actId="478"/>
          <ac:spMkLst>
            <pc:docMk/>
            <pc:sldMk cId="498365493" sldId="554"/>
            <ac:spMk id="138" creationId="{06F6DF36-09B6-D791-8F21-8946CAAEFE2C}"/>
          </ac:spMkLst>
        </pc:spChg>
        <pc:grpChg chg="add del mod">
          <ac:chgData name="CLARA DI PIAZZA" userId="bd862384-123f-4ee2-aeda-536dfd36a613" providerId="ADAL" clId="{6CA08A79-03C1-4CC8-8F64-061ABB7FF175}" dt="2022-12-20T14:20:37.996" v="8008"/>
          <ac:grpSpMkLst>
            <pc:docMk/>
            <pc:sldMk cId="498365493" sldId="554"/>
            <ac:grpSpMk id="27" creationId="{3DEE747C-2BE4-5A8C-612C-C910F9748041}"/>
          </ac:grpSpMkLst>
        </pc:grpChg>
        <pc:grpChg chg="mod">
          <ac:chgData name="CLARA DI PIAZZA" userId="bd862384-123f-4ee2-aeda-536dfd36a613" providerId="ADAL" clId="{6CA08A79-03C1-4CC8-8F64-061ABB7FF175}" dt="2022-12-20T14:20:37.996" v="8008"/>
          <ac:grpSpMkLst>
            <pc:docMk/>
            <pc:sldMk cId="498365493" sldId="554"/>
            <ac:grpSpMk id="32" creationId="{BBE4B410-7D9A-77FB-3904-86E6905CCC92}"/>
          </ac:grpSpMkLst>
        </pc:grpChg>
        <pc:grpChg chg="add del">
          <ac:chgData name="CLARA DI PIAZZA" userId="bd862384-123f-4ee2-aeda-536dfd36a613" providerId="ADAL" clId="{6CA08A79-03C1-4CC8-8F64-061ABB7FF175}" dt="2022-12-20T12:57:22.157" v="7919" actId="34124"/>
          <ac:grpSpMkLst>
            <pc:docMk/>
            <pc:sldMk cId="498365493" sldId="554"/>
            <ac:grpSpMk id="34" creationId="{9DADF60C-453A-4AEF-80F2-155C80A09F53}"/>
          </ac:grpSpMkLst>
        </pc:grpChg>
        <pc:grpChg chg="mod">
          <ac:chgData name="CLARA DI PIAZZA" userId="bd862384-123f-4ee2-aeda-536dfd36a613" providerId="ADAL" clId="{6CA08A79-03C1-4CC8-8F64-061ABB7FF175}" dt="2022-12-20T14:18:00.227" v="7996" actId="1076"/>
          <ac:grpSpMkLst>
            <pc:docMk/>
            <pc:sldMk cId="498365493" sldId="554"/>
            <ac:grpSpMk id="35" creationId="{9CBCCBE2-A343-2B78-9F15-3805CDC67053}"/>
          </ac:grpSpMkLst>
        </pc:grpChg>
        <pc:grpChg chg="del mod">
          <ac:chgData name="CLARA DI PIAZZA" userId="bd862384-123f-4ee2-aeda-536dfd36a613" providerId="ADAL" clId="{6CA08A79-03C1-4CC8-8F64-061ABB7FF175}" dt="2022-12-20T12:46:22.050" v="7794"/>
          <ac:grpSpMkLst>
            <pc:docMk/>
            <pc:sldMk cId="498365493" sldId="554"/>
            <ac:grpSpMk id="69" creationId="{B63C0B41-15C0-EEE4-B0BE-8C4BD1DB87E3}"/>
          </ac:grpSpMkLst>
        </pc:grpChg>
        <pc:grpChg chg="del mod">
          <ac:chgData name="CLARA DI PIAZZA" userId="bd862384-123f-4ee2-aeda-536dfd36a613" providerId="ADAL" clId="{6CA08A79-03C1-4CC8-8F64-061ABB7FF175}" dt="2022-12-20T12:46:25.259" v="7796"/>
          <ac:grpSpMkLst>
            <pc:docMk/>
            <pc:sldMk cId="498365493" sldId="554"/>
            <ac:grpSpMk id="70" creationId="{71517364-85AD-C836-D185-667421AFB246}"/>
          </ac:grpSpMkLst>
        </pc:grpChg>
        <pc:grpChg chg="del mod">
          <ac:chgData name="CLARA DI PIAZZA" userId="bd862384-123f-4ee2-aeda-536dfd36a613" providerId="ADAL" clId="{6CA08A79-03C1-4CC8-8F64-061ABB7FF175}" dt="2022-12-20T12:46:27.753" v="7798"/>
          <ac:grpSpMkLst>
            <pc:docMk/>
            <pc:sldMk cId="498365493" sldId="554"/>
            <ac:grpSpMk id="72" creationId="{0E8118EB-D381-3E93-E566-96DB17FF31E3}"/>
          </ac:grpSpMkLst>
        </pc:grpChg>
        <pc:grpChg chg="add del mod">
          <ac:chgData name="CLARA DI PIAZZA" userId="bd862384-123f-4ee2-aeda-536dfd36a613" providerId="ADAL" clId="{6CA08A79-03C1-4CC8-8F64-061ABB7FF175}" dt="2022-12-20T12:56:29.016" v="7908"/>
          <ac:grpSpMkLst>
            <pc:docMk/>
            <pc:sldMk cId="498365493" sldId="554"/>
            <ac:grpSpMk id="74" creationId="{CB87D75D-437B-7D06-0F8A-0AFFF93B68E4}"/>
          </ac:grpSpMkLst>
        </pc:grpChg>
        <pc:grpChg chg="mod">
          <ac:chgData name="CLARA DI PIAZZA" userId="bd862384-123f-4ee2-aeda-536dfd36a613" providerId="ADAL" clId="{6CA08A79-03C1-4CC8-8F64-061ABB7FF175}" dt="2022-12-20T12:47:02.550" v="7805"/>
          <ac:grpSpMkLst>
            <pc:docMk/>
            <pc:sldMk cId="498365493" sldId="554"/>
            <ac:grpSpMk id="79" creationId="{73A72CEC-D3F2-71EC-8EC1-457F7601694E}"/>
          </ac:grpSpMkLst>
        </pc:grpChg>
        <pc:grpChg chg="mod">
          <ac:chgData name="CLARA DI PIAZZA" userId="bd862384-123f-4ee2-aeda-536dfd36a613" providerId="ADAL" clId="{6CA08A79-03C1-4CC8-8F64-061ABB7FF175}" dt="2022-12-20T12:53:05.630" v="7860"/>
          <ac:grpSpMkLst>
            <pc:docMk/>
            <pc:sldMk cId="498365493" sldId="554"/>
            <ac:grpSpMk id="97" creationId="{0BBFEA2F-9EF4-7062-1862-9509297A4C29}"/>
          </ac:grpSpMkLst>
        </pc:grpChg>
        <pc:grpChg chg="mod">
          <ac:chgData name="CLARA DI PIAZZA" userId="bd862384-123f-4ee2-aeda-536dfd36a613" providerId="ADAL" clId="{6CA08A79-03C1-4CC8-8F64-061ABB7FF175}" dt="2022-12-20T12:53:10.313" v="7864"/>
          <ac:grpSpMkLst>
            <pc:docMk/>
            <pc:sldMk cId="498365493" sldId="554"/>
            <ac:grpSpMk id="99" creationId="{95F2878D-FE66-82AA-7B9E-08A4670BED6C}"/>
          </ac:grpSpMkLst>
        </pc:grpChg>
        <pc:grpChg chg="add del mod">
          <ac:chgData name="CLARA DI PIAZZA" userId="bd862384-123f-4ee2-aeda-536dfd36a613" providerId="ADAL" clId="{6CA08A79-03C1-4CC8-8F64-061ABB7FF175}" dt="2022-12-20T12:53:33.657" v="7871"/>
          <ac:grpSpMkLst>
            <pc:docMk/>
            <pc:sldMk cId="498365493" sldId="554"/>
            <ac:grpSpMk id="102" creationId="{C3207A96-46B5-B4AF-93A6-4F272AAE9810}"/>
          </ac:grpSpMkLst>
        </pc:grpChg>
        <pc:grpChg chg="mod">
          <ac:chgData name="CLARA DI PIAZZA" userId="bd862384-123f-4ee2-aeda-536dfd36a613" providerId="ADAL" clId="{6CA08A79-03C1-4CC8-8F64-061ABB7FF175}" dt="2022-12-20T12:53:33.657" v="7871"/>
          <ac:grpSpMkLst>
            <pc:docMk/>
            <pc:sldMk cId="498365493" sldId="554"/>
            <ac:grpSpMk id="103" creationId="{F5041FCD-2EF3-7B2E-1659-BEFD9973F6E2}"/>
          </ac:grpSpMkLst>
        </pc:grpChg>
        <pc:grpChg chg="mod">
          <ac:chgData name="CLARA DI PIAZZA" userId="bd862384-123f-4ee2-aeda-536dfd36a613" providerId="ADAL" clId="{6CA08A79-03C1-4CC8-8F64-061ABB7FF175}" dt="2022-12-20T12:54:08.509" v="7881"/>
          <ac:grpSpMkLst>
            <pc:docMk/>
            <pc:sldMk cId="498365493" sldId="554"/>
            <ac:grpSpMk id="106" creationId="{A8B8883A-E34B-4378-7C2A-C322977315A8}"/>
          </ac:grpSpMkLst>
        </pc:grpChg>
        <pc:grpChg chg="add del mod">
          <ac:chgData name="CLARA DI PIAZZA" userId="bd862384-123f-4ee2-aeda-536dfd36a613" providerId="ADAL" clId="{6CA08A79-03C1-4CC8-8F64-061ABB7FF175}" dt="2022-12-20T13:01:30.053" v="7962"/>
          <ac:grpSpMkLst>
            <pc:docMk/>
            <pc:sldMk cId="498365493" sldId="554"/>
            <ac:grpSpMk id="112" creationId="{C28116A6-214A-FB11-D206-F68E36FF9E3C}"/>
          </ac:grpSpMkLst>
        </pc:grpChg>
        <pc:grpChg chg="mod">
          <ac:chgData name="CLARA DI PIAZZA" userId="bd862384-123f-4ee2-aeda-536dfd36a613" providerId="ADAL" clId="{6CA08A79-03C1-4CC8-8F64-061ABB7FF175}" dt="2022-12-20T12:58:55.606" v="7939"/>
          <ac:grpSpMkLst>
            <pc:docMk/>
            <pc:sldMk cId="498365493" sldId="554"/>
            <ac:grpSpMk id="124" creationId="{7E85A581-AEAC-6823-2280-7D9BE019664B}"/>
          </ac:grpSpMkLst>
        </pc:grpChg>
        <pc:grpChg chg="mod">
          <ac:chgData name="CLARA DI PIAZZA" userId="bd862384-123f-4ee2-aeda-536dfd36a613" providerId="ADAL" clId="{6CA08A79-03C1-4CC8-8F64-061ABB7FF175}" dt="2022-12-20T13:01:14.794" v="7957"/>
          <ac:grpSpMkLst>
            <pc:docMk/>
            <pc:sldMk cId="498365493" sldId="554"/>
            <ac:grpSpMk id="133" creationId="{D7AC2FA0-5B99-5D51-3CD6-E93019BA18EE}"/>
          </ac:grpSpMkLst>
        </pc:grpChg>
        <pc:grpChg chg="mod">
          <ac:chgData name="CLARA DI PIAZZA" userId="bd862384-123f-4ee2-aeda-536dfd36a613" providerId="ADAL" clId="{6CA08A79-03C1-4CC8-8F64-061ABB7FF175}" dt="2022-12-20T13:01:30.053" v="7962"/>
          <ac:grpSpMkLst>
            <pc:docMk/>
            <pc:sldMk cId="498365493" sldId="554"/>
            <ac:grpSpMk id="136" creationId="{812B2127-81DA-BDD9-CDB1-CC6F47DB5B71}"/>
          </ac:grpSpMkLst>
        </pc:grpChg>
        <pc:picChg chg="mod">
          <ac:chgData name="CLARA DI PIAZZA" userId="bd862384-123f-4ee2-aeda-536dfd36a613" providerId="ADAL" clId="{6CA08A79-03C1-4CC8-8F64-061ABB7FF175}" dt="2022-12-20T14:46:47.992" v="8308" actId="1076"/>
          <ac:picMkLst>
            <pc:docMk/>
            <pc:sldMk cId="498365493" sldId="554"/>
            <ac:picMk id="50" creationId="{229064CD-4F04-6FD3-DB5D-99FEE875B87A}"/>
          </ac:picMkLst>
        </pc:picChg>
        <pc:picChg chg="mod">
          <ac:chgData name="CLARA DI PIAZZA" userId="bd862384-123f-4ee2-aeda-536dfd36a613" providerId="ADAL" clId="{6CA08A79-03C1-4CC8-8F64-061ABB7FF175}" dt="2022-12-20T14:46:47.992" v="8308" actId="1076"/>
          <ac:picMkLst>
            <pc:docMk/>
            <pc:sldMk cId="498365493" sldId="554"/>
            <ac:picMk id="56" creationId="{C4B57B11-1A93-0835-089B-18BD9A1C6879}"/>
          </ac:picMkLst>
        </pc:picChg>
        <pc:picChg chg="add del mod">
          <ac:chgData name="CLARA DI PIAZZA" userId="bd862384-123f-4ee2-aeda-536dfd36a613" providerId="ADAL" clId="{6CA08A79-03C1-4CC8-8F64-061ABB7FF175}" dt="2022-12-20T14:47:14.588" v="8312"/>
          <ac:picMkLst>
            <pc:docMk/>
            <pc:sldMk cId="498365493" sldId="554"/>
            <ac:picMk id="70" creationId="{75C4ED8E-15E0-7932-8BFB-57E9ECE0318D}"/>
          </ac:picMkLst>
        </pc:picChg>
        <pc:picChg chg="add del mod">
          <ac:chgData name="CLARA DI PIAZZA" userId="bd862384-123f-4ee2-aeda-536dfd36a613" providerId="ADAL" clId="{6CA08A79-03C1-4CC8-8F64-061ABB7FF175}" dt="2022-12-20T14:47:14.588" v="8312"/>
          <ac:picMkLst>
            <pc:docMk/>
            <pc:sldMk cId="498365493" sldId="554"/>
            <ac:picMk id="74" creationId="{8BB1A7DE-98C3-B46B-B2C3-3B8E7E779BDC}"/>
          </ac:picMkLst>
        </pc:picChg>
        <pc:inkChg chg="add del">
          <ac:chgData name="CLARA DI PIAZZA" userId="bd862384-123f-4ee2-aeda-536dfd36a613" providerId="ADAL" clId="{6CA08A79-03C1-4CC8-8F64-061ABB7FF175}" dt="2022-12-20T12:55:09.272" v="7886" actId="34124"/>
          <ac:inkMkLst>
            <pc:docMk/>
            <pc:sldMk cId="498365493" sldId="554"/>
            <ac:inkMk id="3" creationId="{A0380BDA-CEA3-4B42-A5DC-91D3408F2ECE}"/>
          </ac:inkMkLst>
        </pc:inkChg>
        <pc:inkChg chg="add mod">
          <ac:chgData name="CLARA DI PIAZZA" userId="bd862384-123f-4ee2-aeda-536dfd36a613" providerId="ADAL" clId="{6CA08A79-03C1-4CC8-8F64-061ABB7FF175}" dt="2022-12-20T14:20:37.996" v="8008"/>
          <ac:inkMkLst>
            <pc:docMk/>
            <pc:sldMk cId="498365493" sldId="554"/>
            <ac:inkMk id="3" creationId="{CAD33BAC-92DC-754D-95E2-C9E4085D6F30}"/>
          </ac:inkMkLst>
        </pc:inkChg>
        <pc:inkChg chg="add mod">
          <ac:chgData name="CLARA DI PIAZZA" userId="bd862384-123f-4ee2-aeda-536dfd36a613" providerId="ADAL" clId="{6CA08A79-03C1-4CC8-8F64-061ABB7FF175}" dt="2022-12-20T14:20:37.996" v="8008"/>
          <ac:inkMkLst>
            <pc:docMk/>
            <pc:sldMk cId="498365493" sldId="554"/>
            <ac:inkMk id="25" creationId="{7CDDEC14-9E2E-1F5A-0179-0C0DAE56FB46}"/>
          </ac:inkMkLst>
        </pc:inkChg>
        <pc:inkChg chg="add mod">
          <ac:chgData name="CLARA DI PIAZZA" userId="bd862384-123f-4ee2-aeda-536dfd36a613" providerId="ADAL" clId="{6CA08A79-03C1-4CC8-8F64-061ABB7FF175}" dt="2022-12-20T14:20:37.996" v="8008"/>
          <ac:inkMkLst>
            <pc:docMk/>
            <pc:sldMk cId="498365493" sldId="554"/>
            <ac:inkMk id="26" creationId="{D5DCEFC4-A628-6016-869F-019E1007AF9D}"/>
          </ac:inkMkLst>
        </pc:inkChg>
        <pc:inkChg chg="add del">
          <ac:chgData name="CLARA DI PIAZZA" userId="bd862384-123f-4ee2-aeda-536dfd36a613" providerId="ADAL" clId="{6CA08A79-03C1-4CC8-8F64-061ABB7FF175}" dt="2022-12-20T14:20:38.573" v="8009" actId="9405"/>
          <ac:inkMkLst>
            <pc:docMk/>
            <pc:sldMk cId="498365493" sldId="554"/>
            <ac:inkMk id="28" creationId="{AB9C91C0-F5AA-78F0-822F-0FE757175D6A}"/>
          </ac:inkMkLst>
        </pc:inkChg>
        <pc:inkChg chg="add del mod">
          <ac:chgData name="CLARA DI PIAZZA" userId="bd862384-123f-4ee2-aeda-536dfd36a613" providerId="ADAL" clId="{6CA08A79-03C1-4CC8-8F64-061ABB7FF175}" dt="2022-12-20T14:20:37.996" v="8008"/>
          <ac:inkMkLst>
            <pc:docMk/>
            <pc:sldMk cId="498365493" sldId="554"/>
            <ac:inkMk id="31" creationId="{29459E37-AEFE-7321-E4BB-6A3A7B87A652}"/>
          </ac:inkMkLst>
        </pc:inkChg>
        <pc:inkChg chg="add del topLvl">
          <ac:chgData name="CLARA DI PIAZZA" userId="bd862384-123f-4ee2-aeda-536dfd36a613" providerId="ADAL" clId="{6CA08A79-03C1-4CC8-8F64-061ABB7FF175}" dt="2022-12-20T12:57:21.169" v="7918" actId="34122"/>
          <ac:inkMkLst>
            <pc:docMk/>
            <pc:sldMk cId="498365493" sldId="554"/>
            <ac:inkMk id="32" creationId="{C02969B9-5F8D-4B61-A8D1-8CB9D7C61F80}"/>
          </ac:inkMkLst>
        </pc:inkChg>
        <pc:inkChg chg="add del">
          <ac:chgData name="CLARA DI PIAZZA" userId="bd862384-123f-4ee2-aeda-536dfd36a613" providerId="ADAL" clId="{6CA08A79-03C1-4CC8-8F64-061ABB7FF175}" dt="2022-12-20T14:20:35.861" v="8006" actId="9405"/>
          <ac:inkMkLst>
            <pc:docMk/>
            <pc:sldMk cId="498365493" sldId="554"/>
            <ac:inkMk id="33" creationId="{754136FF-1D0A-6076-1B0D-5E7758529DAF}"/>
          </ac:inkMkLst>
        </pc:inkChg>
        <pc:inkChg chg="add del topLvl">
          <ac:chgData name="CLARA DI PIAZZA" userId="bd862384-123f-4ee2-aeda-536dfd36a613" providerId="ADAL" clId="{6CA08A79-03C1-4CC8-8F64-061ABB7FF175}" dt="2022-12-20T12:57:21.169" v="7918" actId="34122"/>
          <ac:inkMkLst>
            <pc:docMk/>
            <pc:sldMk cId="498365493" sldId="554"/>
            <ac:inkMk id="33" creationId="{CE4C0D42-D703-4883-AD07-C77EACBB8370}"/>
          </ac:inkMkLst>
        </pc:inkChg>
        <pc:inkChg chg="add del">
          <ac:chgData name="CLARA DI PIAZZA" userId="bd862384-123f-4ee2-aeda-536dfd36a613" providerId="ADAL" clId="{6CA08A79-03C1-4CC8-8F64-061ABB7FF175}" dt="2022-12-20T12:55:44.555" v="7899" actId="34122"/>
          <ac:inkMkLst>
            <pc:docMk/>
            <pc:sldMk cId="498365493" sldId="554"/>
            <ac:inkMk id="63" creationId="{42E376F4-F965-994C-3A3D-57FFA0BFDCDF}"/>
          </ac:inkMkLst>
        </pc:inkChg>
        <pc:inkChg chg="add del">
          <ac:chgData name="CLARA DI PIAZZA" userId="bd862384-123f-4ee2-aeda-536dfd36a613" providerId="ADAL" clId="{6CA08A79-03C1-4CC8-8F64-061ABB7FF175}" dt="2022-12-20T12:46:02.969" v="7788" actId="9405"/>
          <ac:inkMkLst>
            <pc:docMk/>
            <pc:sldMk cId="498365493" sldId="554"/>
            <ac:inkMk id="64" creationId="{DF985F30-4172-F106-79B1-41365DE86F15}"/>
          </ac:inkMkLst>
        </pc:inkChg>
        <pc:inkChg chg="add del">
          <ac:chgData name="CLARA DI PIAZZA" userId="bd862384-123f-4ee2-aeda-536dfd36a613" providerId="ADAL" clId="{6CA08A79-03C1-4CC8-8F64-061ABB7FF175}" dt="2022-12-20T12:46:14.483" v="7790" actId="9405"/>
          <ac:inkMkLst>
            <pc:docMk/>
            <pc:sldMk cId="498365493" sldId="554"/>
            <ac:inkMk id="65" creationId="{2EAFC173-6238-B124-DD1B-EE86C6F80B70}"/>
          </ac:inkMkLst>
        </pc:inkChg>
        <pc:inkChg chg="add mod">
          <ac:chgData name="CLARA DI PIAZZA" userId="bd862384-123f-4ee2-aeda-536dfd36a613" providerId="ADAL" clId="{6CA08A79-03C1-4CC8-8F64-061ABB7FF175}" dt="2022-12-20T12:46:25.259" v="7796"/>
          <ac:inkMkLst>
            <pc:docMk/>
            <pc:sldMk cId="498365493" sldId="554"/>
            <ac:inkMk id="66" creationId="{52D561AA-386D-23C2-AEAE-7DF6A71F67C5}"/>
          </ac:inkMkLst>
        </pc:inkChg>
        <pc:inkChg chg="add del mod topLvl">
          <ac:chgData name="CLARA DI PIAZZA" userId="bd862384-123f-4ee2-aeda-536dfd36a613" providerId="ADAL" clId="{6CA08A79-03C1-4CC8-8F64-061ABB7FF175}" dt="2022-12-20T13:01:30.053" v="7962"/>
          <ac:inkMkLst>
            <pc:docMk/>
            <pc:sldMk cId="498365493" sldId="554"/>
            <ac:inkMk id="67" creationId="{2276FAF4-267A-6743-8CFF-98E147F28E3F}"/>
          </ac:inkMkLst>
        </pc:inkChg>
        <pc:inkChg chg="add del mod">
          <ac:chgData name="CLARA DI PIAZZA" userId="bd862384-123f-4ee2-aeda-536dfd36a613" providerId="ADAL" clId="{6CA08A79-03C1-4CC8-8F64-061ABB7FF175}" dt="2022-12-20T13:01:30.053" v="7962"/>
          <ac:inkMkLst>
            <pc:docMk/>
            <pc:sldMk cId="498365493" sldId="554"/>
            <ac:inkMk id="68" creationId="{5EC2E419-FE4F-3383-1922-FDEBF74553FB}"/>
          </ac:inkMkLst>
        </pc:inkChg>
        <pc:inkChg chg="add del mod">
          <ac:chgData name="CLARA DI PIAZZA" userId="bd862384-123f-4ee2-aeda-536dfd36a613" providerId="ADAL" clId="{6CA08A79-03C1-4CC8-8F64-061ABB7FF175}" dt="2022-12-20T13:01:30.053" v="7962"/>
          <ac:inkMkLst>
            <pc:docMk/>
            <pc:sldMk cId="498365493" sldId="554"/>
            <ac:inkMk id="71" creationId="{DC8742E3-E375-E65F-48CF-FFA7848BCC9A}"/>
          </ac:inkMkLst>
        </pc:inkChg>
        <pc:inkChg chg="add del mod">
          <ac:chgData name="CLARA DI PIAZZA" userId="bd862384-123f-4ee2-aeda-536dfd36a613" providerId="ADAL" clId="{6CA08A79-03C1-4CC8-8F64-061ABB7FF175}" dt="2022-12-20T13:01:30.053" v="7962"/>
          <ac:inkMkLst>
            <pc:docMk/>
            <pc:sldMk cId="498365493" sldId="554"/>
            <ac:inkMk id="73" creationId="{FED9EF0E-0932-549B-972C-1155F2038389}"/>
          </ac:inkMkLst>
        </pc:inkChg>
        <pc:inkChg chg="add">
          <ac:chgData name="CLARA DI PIAZZA" userId="bd862384-123f-4ee2-aeda-536dfd36a613" providerId="ADAL" clId="{6CA08A79-03C1-4CC8-8F64-061ABB7FF175}" dt="2022-12-20T12:46:44.159" v="7799" actId="9405"/>
          <ac:inkMkLst>
            <pc:docMk/>
            <pc:sldMk cId="498365493" sldId="554"/>
            <ac:inkMk id="75" creationId="{759C9103-4515-94A8-2006-CEC650F3FF8B}"/>
          </ac:inkMkLst>
        </pc:inkChg>
        <pc:inkChg chg="add">
          <ac:chgData name="CLARA DI PIAZZA" userId="bd862384-123f-4ee2-aeda-536dfd36a613" providerId="ADAL" clId="{6CA08A79-03C1-4CC8-8F64-061ABB7FF175}" dt="2022-12-20T12:46:53.767" v="7800" actId="9405"/>
          <ac:inkMkLst>
            <pc:docMk/>
            <pc:sldMk cId="498365493" sldId="554"/>
            <ac:inkMk id="76" creationId="{F96ECBE1-5BB3-119A-F7CB-AE6E85F7DA11}"/>
          </ac:inkMkLst>
        </pc:inkChg>
        <pc:inkChg chg="add mod">
          <ac:chgData name="CLARA DI PIAZZA" userId="bd862384-123f-4ee2-aeda-536dfd36a613" providerId="ADAL" clId="{6CA08A79-03C1-4CC8-8F64-061ABB7FF175}" dt="2022-12-20T12:47:02.550" v="7805"/>
          <ac:inkMkLst>
            <pc:docMk/>
            <pc:sldMk cId="498365493" sldId="554"/>
            <ac:inkMk id="77" creationId="{042BB1EC-4A70-A5D0-D6E7-BC26A5A83F83}"/>
          </ac:inkMkLst>
        </pc:inkChg>
        <pc:inkChg chg="add del mod">
          <ac:chgData name="CLARA DI PIAZZA" userId="bd862384-123f-4ee2-aeda-536dfd36a613" providerId="ADAL" clId="{6CA08A79-03C1-4CC8-8F64-061ABB7FF175}" dt="2022-12-20T12:47:02.550" v="7805"/>
          <ac:inkMkLst>
            <pc:docMk/>
            <pc:sldMk cId="498365493" sldId="554"/>
            <ac:inkMk id="78" creationId="{60573A30-3943-D0CB-3E92-75AC2F04A94D}"/>
          </ac:inkMkLst>
        </pc:inkChg>
        <pc:inkChg chg="add">
          <ac:chgData name="CLARA DI PIAZZA" userId="bd862384-123f-4ee2-aeda-536dfd36a613" providerId="ADAL" clId="{6CA08A79-03C1-4CC8-8F64-061ABB7FF175}" dt="2022-12-20T12:47:40.784" v="7810" actId="9405"/>
          <ac:inkMkLst>
            <pc:docMk/>
            <pc:sldMk cId="498365493" sldId="554"/>
            <ac:inkMk id="82" creationId="{3DFF83B5-EC1D-CD3C-DAA0-E9F48A69E5B9}"/>
          </ac:inkMkLst>
        </pc:inkChg>
        <pc:inkChg chg="add">
          <ac:chgData name="CLARA DI PIAZZA" userId="bd862384-123f-4ee2-aeda-536dfd36a613" providerId="ADAL" clId="{6CA08A79-03C1-4CC8-8F64-061ABB7FF175}" dt="2022-12-20T12:47:49.650" v="7811" actId="9405"/>
          <ac:inkMkLst>
            <pc:docMk/>
            <pc:sldMk cId="498365493" sldId="554"/>
            <ac:inkMk id="83" creationId="{265F9AC1-11E0-0C7B-8453-30533A8121AC}"/>
          </ac:inkMkLst>
        </pc:inkChg>
        <pc:inkChg chg="add">
          <ac:chgData name="CLARA DI PIAZZA" userId="bd862384-123f-4ee2-aeda-536dfd36a613" providerId="ADAL" clId="{6CA08A79-03C1-4CC8-8F64-061ABB7FF175}" dt="2022-12-20T12:47:53.050" v="7812" actId="9405"/>
          <ac:inkMkLst>
            <pc:docMk/>
            <pc:sldMk cId="498365493" sldId="554"/>
            <ac:inkMk id="84" creationId="{A52E62B9-5F2C-5E3D-2F09-22FC2E32C1F8}"/>
          </ac:inkMkLst>
        </pc:inkChg>
        <pc:inkChg chg="add">
          <ac:chgData name="CLARA DI PIAZZA" userId="bd862384-123f-4ee2-aeda-536dfd36a613" providerId="ADAL" clId="{6CA08A79-03C1-4CC8-8F64-061ABB7FF175}" dt="2022-12-20T12:47:56.140" v="7813" actId="9405"/>
          <ac:inkMkLst>
            <pc:docMk/>
            <pc:sldMk cId="498365493" sldId="554"/>
            <ac:inkMk id="85" creationId="{97809D6F-BF10-F77F-ABCD-A28733ED4158}"/>
          </ac:inkMkLst>
        </pc:inkChg>
        <pc:inkChg chg="add">
          <ac:chgData name="CLARA DI PIAZZA" userId="bd862384-123f-4ee2-aeda-536dfd36a613" providerId="ADAL" clId="{6CA08A79-03C1-4CC8-8F64-061ABB7FF175}" dt="2022-12-20T12:48:01.849" v="7814" actId="9405"/>
          <ac:inkMkLst>
            <pc:docMk/>
            <pc:sldMk cId="498365493" sldId="554"/>
            <ac:inkMk id="86" creationId="{9C2327C0-98C6-0AF0-D582-5B11417FFA51}"/>
          </ac:inkMkLst>
        </pc:inkChg>
        <pc:inkChg chg="add">
          <ac:chgData name="CLARA DI PIAZZA" userId="bd862384-123f-4ee2-aeda-536dfd36a613" providerId="ADAL" clId="{6CA08A79-03C1-4CC8-8F64-061ABB7FF175}" dt="2022-12-20T12:48:06.896" v="7815" actId="9405"/>
          <ac:inkMkLst>
            <pc:docMk/>
            <pc:sldMk cId="498365493" sldId="554"/>
            <ac:inkMk id="87" creationId="{EBB442AE-32E9-396F-A1C6-7AD376EA0D9E}"/>
          </ac:inkMkLst>
        </pc:inkChg>
        <pc:inkChg chg="add mod">
          <ac:chgData name="CLARA DI PIAZZA" userId="bd862384-123f-4ee2-aeda-536dfd36a613" providerId="ADAL" clId="{6CA08A79-03C1-4CC8-8F64-061ABB7FF175}" dt="2022-12-20T12:56:10.450" v="7905" actId="1076"/>
          <ac:inkMkLst>
            <pc:docMk/>
            <pc:sldMk cId="498365493" sldId="554"/>
            <ac:inkMk id="88" creationId="{C2701B57-0934-78F1-C92C-C89B94C89E1D}"/>
          </ac:inkMkLst>
        </pc:inkChg>
        <pc:inkChg chg="add del mod">
          <ac:chgData name="CLARA DI PIAZZA" userId="bd862384-123f-4ee2-aeda-536dfd36a613" providerId="ADAL" clId="{6CA08A79-03C1-4CC8-8F64-061ABB7FF175}" dt="2022-12-20T12:53:05.630" v="7860"/>
          <ac:inkMkLst>
            <pc:docMk/>
            <pc:sldMk cId="498365493" sldId="554"/>
            <ac:inkMk id="96" creationId="{57EC7016-7448-2F30-C608-94945C48249A}"/>
          </ac:inkMkLst>
        </pc:inkChg>
        <pc:inkChg chg="add del mod">
          <ac:chgData name="CLARA DI PIAZZA" userId="bd862384-123f-4ee2-aeda-536dfd36a613" providerId="ADAL" clId="{6CA08A79-03C1-4CC8-8F64-061ABB7FF175}" dt="2022-12-20T12:53:10.313" v="7864"/>
          <ac:inkMkLst>
            <pc:docMk/>
            <pc:sldMk cId="498365493" sldId="554"/>
            <ac:inkMk id="98" creationId="{5FE5C442-C695-B68A-8377-31C3517B0684}"/>
          </ac:inkMkLst>
        </pc:inkChg>
        <pc:inkChg chg="add del mod">
          <ac:chgData name="CLARA DI PIAZZA" userId="bd862384-123f-4ee2-aeda-536dfd36a613" providerId="ADAL" clId="{6CA08A79-03C1-4CC8-8F64-061ABB7FF175}" dt="2022-12-20T12:55:45.056" v="7900" actId="9405"/>
          <ac:inkMkLst>
            <pc:docMk/>
            <pc:sldMk cId="498365493" sldId="554"/>
            <ac:inkMk id="100" creationId="{72613F5B-BD4F-53BE-B7ED-DA0ADF3F4BA8}"/>
          </ac:inkMkLst>
        </pc:inkChg>
        <pc:inkChg chg="add del mod">
          <ac:chgData name="CLARA DI PIAZZA" userId="bd862384-123f-4ee2-aeda-536dfd36a613" providerId="ADAL" clId="{6CA08A79-03C1-4CC8-8F64-061ABB7FF175}" dt="2022-12-20T12:53:33.657" v="7871"/>
          <ac:inkMkLst>
            <pc:docMk/>
            <pc:sldMk cId="498365493" sldId="554"/>
            <ac:inkMk id="101" creationId="{E6D03D11-C63E-75C8-4E64-65DC6442C059}"/>
          </ac:inkMkLst>
        </pc:inkChg>
        <pc:inkChg chg="add del">
          <ac:chgData name="CLARA DI PIAZZA" userId="bd862384-123f-4ee2-aeda-536dfd36a613" providerId="ADAL" clId="{6CA08A79-03C1-4CC8-8F64-061ABB7FF175}" dt="2022-12-20T12:53:32.499" v="7869" actId="9405"/>
          <ac:inkMkLst>
            <pc:docMk/>
            <pc:sldMk cId="498365493" sldId="554"/>
            <ac:inkMk id="104" creationId="{4FCB2DE6-383E-A0BD-C09E-119A8AF37DC1}"/>
          </ac:inkMkLst>
        </pc:inkChg>
        <pc:inkChg chg="add del mod">
          <ac:chgData name="CLARA DI PIAZZA" userId="bd862384-123f-4ee2-aeda-536dfd36a613" providerId="ADAL" clId="{6CA08A79-03C1-4CC8-8F64-061ABB7FF175}" dt="2022-12-20T12:54:08.509" v="7881"/>
          <ac:inkMkLst>
            <pc:docMk/>
            <pc:sldMk cId="498365493" sldId="554"/>
            <ac:inkMk id="105" creationId="{19A85A31-826B-1360-6F0F-1949FBBBCFD2}"/>
          </ac:inkMkLst>
        </pc:inkChg>
        <pc:inkChg chg="add del">
          <ac:chgData name="CLARA DI PIAZZA" userId="bd862384-123f-4ee2-aeda-536dfd36a613" providerId="ADAL" clId="{6CA08A79-03C1-4CC8-8F64-061ABB7FF175}" dt="2022-12-20T12:54:08.041" v="7879" actId="9405"/>
          <ac:inkMkLst>
            <pc:docMk/>
            <pc:sldMk cId="498365493" sldId="554"/>
            <ac:inkMk id="107" creationId="{0175DC0F-1D2A-EA72-ED90-44FC996F763A}"/>
          </ac:inkMkLst>
        </pc:inkChg>
        <pc:inkChg chg="add del">
          <ac:chgData name="CLARA DI PIAZZA" userId="bd862384-123f-4ee2-aeda-536dfd36a613" providerId="ADAL" clId="{6CA08A79-03C1-4CC8-8F64-061ABB7FF175}" dt="2022-12-20T12:54:07.446" v="7878" actId="9405"/>
          <ac:inkMkLst>
            <pc:docMk/>
            <pc:sldMk cId="498365493" sldId="554"/>
            <ac:inkMk id="108" creationId="{2D8809B5-D326-FCAA-8D61-33DFC25E68FA}"/>
          </ac:inkMkLst>
        </pc:inkChg>
        <pc:inkChg chg="add del">
          <ac:chgData name="CLARA DI PIAZZA" userId="bd862384-123f-4ee2-aeda-536dfd36a613" providerId="ADAL" clId="{6CA08A79-03C1-4CC8-8F64-061ABB7FF175}" dt="2022-12-20T12:54:07.038" v="7877" actId="9405"/>
          <ac:inkMkLst>
            <pc:docMk/>
            <pc:sldMk cId="498365493" sldId="554"/>
            <ac:inkMk id="109" creationId="{6C3854FA-B2D9-DF89-9815-373EDE1B36E6}"/>
          </ac:inkMkLst>
        </pc:inkChg>
        <pc:inkChg chg="add del">
          <ac:chgData name="CLARA DI PIAZZA" userId="bd862384-123f-4ee2-aeda-536dfd36a613" providerId="ADAL" clId="{6CA08A79-03C1-4CC8-8F64-061ABB7FF175}" dt="2022-12-20T13:03:51.757" v="7982" actId="34122"/>
          <ac:inkMkLst>
            <pc:docMk/>
            <pc:sldMk cId="498365493" sldId="554"/>
            <ac:inkMk id="110" creationId="{A23D3FBD-7433-DD80-AB55-400F5ED4F899}"/>
          </ac:inkMkLst>
        </pc:inkChg>
        <pc:inkChg chg="add del mod topLvl">
          <ac:chgData name="CLARA DI PIAZZA" userId="bd862384-123f-4ee2-aeda-536dfd36a613" providerId="ADAL" clId="{6CA08A79-03C1-4CC8-8F64-061ABB7FF175}" dt="2022-12-20T13:01:30.053" v="7962"/>
          <ac:inkMkLst>
            <pc:docMk/>
            <pc:sldMk cId="498365493" sldId="554"/>
            <ac:inkMk id="111" creationId="{9A70524F-1E82-9CCB-00FB-0BF89907EC3D}"/>
          </ac:inkMkLst>
        </pc:inkChg>
        <pc:inkChg chg="add del">
          <ac:chgData name="CLARA DI PIAZZA" userId="bd862384-123f-4ee2-aeda-536dfd36a613" providerId="ADAL" clId="{6CA08A79-03C1-4CC8-8F64-061ABB7FF175}" dt="2022-12-20T12:56:32.748" v="7910" actId="9405"/>
          <ac:inkMkLst>
            <pc:docMk/>
            <pc:sldMk cId="498365493" sldId="554"/>
            <ac:inkMk id="113" creationId="{E4B0A561-BA37-C854-E97E-6E2E9B1F29FB}"/>
          </ac:inkMkLst>
        </pc:inkChg>
        <pc:inkChg chg="add">
          <ac:chgData name="CLARA DI PIAZZA" userId="bd862384-123f-4ee2-aeda-536dfd36a613" providerId="ADAL" clId="{6CA08A79-03C1-4CC8-8F64-061ABB7FF175}" dt="2022-12-20T12:56:46.452" v="7911" actId="9405"/>
          <ac:inkMkLst>
            <pc:docMk/>
            <pc:sldMk cId="498365493" sldId="554"/>
            <ac:inkMk id="114" creationId="{D74E42E2-6E1A-2500-D4F8-8EB39285DD22}"/>
          </ac:inkMkLst>
        </pc:inkChg>
        <pc:inkChg chg="add del">
          <ac:chgData name="CLARA DI PIAZZA" userId="bd862384-123f-4ee2-aeda-536dfd36a613" providerId="ADAL" clId="{6CA08A79-03C1-4CC8-8F64-061ABB7FF175}" dt="2022-12-20T12:57:25.052" v="7921" actId="9405"/>
          <ac:inkMkLst>
            <pc:docMk/>
            <pc:sldMk cId="498365493" sldId="554"/>
            <ac:inkMk id="115" creationId="{D1081CC7-68D7-1ADA-6897-57588A8D2404}"/>
          </ac:inkMkLst>
        </pc:inkChg>
        <pc:inkChg chg="add">
          <ac:chgData name="CLARA DI PIAZZA" userId="bd862384-123f-4ee2-aeda-536dfd36a613" providerId="ADAL" clId="{6CA08A79-03C1-4CC8-8F64-061ABB7FF175}" dt="2022-12-20T12:57:38.795" v="7922" actId="9405"/>
          <ac:inkMkLst>
            <pc:docMk/>
            <pc:sldMk cId="498365493" sldId="554"/>
            <ac:inkMk id="116" creationId="{FE873EA9-F163-4919-7E87-AB3A8C7AE776}"/>
          </ac:inkMkLst>
        </pc:inkChg>
        <pc:inkChg chg="add del">
          <ac:chgData name="CLARA DI PIAZZA" userId="bd862384-123f-4ee2-aeda-536dfd36a613" providerId="ADAL" clId="{6CA08A79-03C1-4CC8-8F64-061ABB7FF175}" dt="2022-12-20T12:58:33.402" v="7932" actId="9405"/>
          <ac:inkMkLst>
            <pc:docMk/>
            <pc:sldMk cId="498365493" sldId="554"/>
            <ac:inkMk id="118" creationId="{F51C9C0E-CD08-532B-35ED-02B391EF7884}"/>
          </ac:inkMkLst>
        </pc:inkChg>
        <pc:inkChg chg="add del">
          <ac:chgData name="CLARA DI PIAZZA" userId="bd862384-123f-4ee2-aeda-536dfd36a613" providerId="ADAL" clId="{6CA08A79-03C1-4CC8-8F64-061ABB7FF175}" dt="2022-12-20T12:58:32.761" v="7931" actId="9405"/>
          <ac:inkMkLst>
            <pc:docMk/>
            <pc:sldMk cId="498365493" sldId="554"/>
            <ac:inkMk id="119" creationId="{5394B6E0-EE74-A849-F3E8-1A0F6D149994}"/>
          </ac:inkMkLst>
        </pc:inkChg>
        <pc:inkChg chg="add del">
          <ac:chgData name="CLARA DI PIAZZA" userId="bd862384-123f-4ee2-aeda-536dfd36a613" providerId="ADAL" clId="{6CA08A79-03C1-4CC8-8F64-061ABB7FF175}" dt="2022-12-20T12:58:32.339" v="7930" actId="9405"/>
          <ac:inkMkLst>
            <pc:docMk/>
            <pc:sldMk cId="498365493" sldId="554"/>
            <ac:inkMk id="120" creationId="{7F09F91F-9718-A321-17C2-627D0C4BD4BC}"/>
          </ac:inkMkLst>
        </pc:inkChg>
        <pc:inkChg chg="add del">
          <ac:chgData name="CLARA DI PIAZZA" userId="bd862384-123f-4ee2-aeda-536dfd36a613" providerId="ADAL" clId="{6CA08A79-03C1-4CC8-8F64-061ABB7FF175}" dt="2022-12-20T12:58:45.480" v="7934" actId="9405"/>
          <ac:inkMkLst>
            <pc:docMk/>
            <pc:sldMk cId="498365493" sldId="554"/>
            <ac:inkMk id="121" creationId="{70C90C77-9F47-E3FE-219E-2A64D3EC2664}"/>
          </ac:inkMkLst>
        </pc:inkChg>
        <pc:inkChg chg="add del mod">
          <ac:chgData name="CLARA DI PIAZZA" userId="bd862384-123f-4ee2-aeda-536dfd36a613" providerId="ADAL" clId="{6CA08A79-03C1-4CC8-8F64-061ABB7FF175}" dt="2022-12-20T12:58:56.065" v="7940" actId="9405"/>
          <ac:inkMkLst>
            <pc:docMk/>
            <pc:sldMk cId="498365493" sldId="554"/>
            <ac:inkMk id="122" creationId="{6133F615-8C7E-F6F6-A0DF-A7B647073665}"/>
          </ac:inkMkLst>
        </pc:inkChg>
        <pc:inkChg chg="add del mod">
          <ac:chgData name="CLARA DI PIAZZA" userId="bd862384-123f-4ee2-aeda-536dfd36a613" providerId="ADAL" clId="{6CA08A79-03C1-4CC8-8F64-061ABB7FF175}" dt="2022-12-20T12:58:55.606" v="7939"/>
          <ac:inkMkLst>
            <pc:docMk/>
            <pc:sldMk cId="498365493" sldId="554"/>
            <ac:inkMk id="123" creationId="{07DBFEE7-DA08-E19E-1C66-E90A15059367}"/>
          </ac:inkMkLst>
        </pc:inkChg>
        <pc:inkChg chg="add">
          <ac:chgData name="CLARA DI PIAZZA" userId="bd862384-123f-4ee2-aeda-536dfd36a613" providerId="ADAL" clId="{6CA08A79-03C1-4CC8-8F64-061ABB7FF175}" dt="2022-12-20T12:59:14.151" v="7941" actId="9405"/>
          <ac:inkMkLst>
            <pc:docMk/>
            <pc:sldMk cId="498365493" sldId="554"/>
            <ac:inkMk id="125" creationId="{2FDD60A5-A166-227C-86CB-37838AE6D221}"/>
          </ac:inkMkLst>
        </pc:inkChg>
        <pc:inkChg chg="add del">
          <ac:chgData name="CLARA DI PIAZZA" userId="bd862384-123f-4ee2-aeda-536dfd36a613" providerId="ADAL" clId="{6CA08A79-03C1-4CC8-8F64-061ABB7FF175}" dt="2022-12-20T13:00:49.261" v="7953" actId="9405"/>
          <ac:inkMkLst>
            <pc:docMk/>
            <pc:sldMk cId="498365493" sldId="554"/>
            <ac:inkMk id="130" creationId="{F41558AB-EEB4-CDDF-A28A-9EEC8DB2BDE1}"/>
          </ac:inkMkLst>
        </pc:inkChg>
        <pc:inkChg chg="add del">
          <ac:chgData name="CLARA DI PIAZZA" userId="bd862384-123f-4ee2-aeda-536dfd36a613" providerId="ADAL" clId="{6CA08A79-03C1-4CC8-8F64-061ABB7FF175}" dt="2022-12-20T13:00:48.571" v="7952" actId="9405"/>
          <ac:inkMkLst>
            <pc:docMk/>
            <pc:sldMk cId="498365493" sldId="554"/>
            <ac:inkMk id="131" creationId="{C0FF1A49-0CD6-3939-2F6A-2C22CE3854A2}"/>
          </ac:inkMkLst>
        </pc:inkChg>
        <pc:inkChg chg="add del mod">
          <ac:chgData name="CLARA DI PIAZZA" userId="bd862384-123f-4ee2-aeda-536dfd36a613" providerId="ADAL" clId="{6CA08A79-03C1-4CC8-8F64-061ABB7FF175}" dt="2022-12-20T13:01:14.794" v="7957"/>
          <ac:inkMkLst>
            <pc:docMk/>
            <pc:sldMk cId="498365493" sldId="554"/>
            <ac:inkMk id="132" creationId="{B9373A03-8B70-56FC-68F5-0AE5178A9888}"/>
          </ac:inkMkLst>
        </pc:inkChg>
        <pc:inkChg chg="add del">
          <ac:chgData name="CLARA DI PIAZZA" userId="bd862384-123f-4ee2-aeda-536dfd36a613" providerId="ADAL" clId="{6CA08A79-03C1-4CC8-8F64-061ABB7FF175}" dt="2022-12-20T13:01:32.728" v="7963" actId="9405"/>
          <ac:inkMkLst>
            <pc:docMk/>
            <pc:sldMk cId="498365493" sldId="554"/>
            <ac:inkMk id="134" creationId="{1AB82BFE-6A96-BB3C-8E38-AE301BA66744}"/>
          </ac:inkMkLst>
        </pc:inkChg>
        <pc:inkChg chg="add del mod">
          <ac:chgData name="CLARA DI PIAZZA" userId="bd862384-123f-4ee2-aeda-536dfd36a613" providerId="ADAL" clId="{6CA08A79-03C1-4CC8-8F64-061ABB7FF175}" dt="2022-12-20T13:01:30.053" v="7962"/>
          <ac:inkMkLst>
            <pc:docMk/>
            <pc:sldMk cId="498365493" sldId="554"/>
            <ac:inkMk id="135" creationId="{3ECB14F5-F4DE-5409-7A48-6357B53FDB9C}"/>
          </ac:inkMkLst>
        </pc:inkChg>
        <pc:cxnChg chg="add del mod">
          <ac:chgData name="CLARA DI PIAZZA" userId="bd862384-123f-4ee2-aeda-536dfd36a613" providerId="ADAL" clId="{6CA08A79-03C1-4CC8-8F64-061ABB7FF175}" dt="2022-12-20T12:57:22.922" v="7920" actId="34122"/>
          <ac:cxnSpMkLst>
            <pc:docMk/>
            <pc:sldMk cId="498365493" sldId="554"/>
            <ac:cxnSpMk id="59" creationId="{1D9F4934-80A8-41B5-A77A-921E0CF17139}"/>
          </ac:cxnSpMkLst>
        </pc:cxnChg>
      </pc:sldChg>
      <pc:sldChg chg="addSp delSp modSp add mod">
        <pc:chgData name="CLARA DI PIAZZA" userId="bd862384-123f-4ee2-aeda-536dfd36a613" providerId="ADAL" clId="{6CA08A79-03C1-4CC8-8F64-061ABB7FF175}" dt="2023-01-10T15:53:26.622" v="19289" actId="478"/>
        <pc:sldMkLst>
          <pc:docMk/>
          <pc:sldMk cId="3276166013" sldId="555"/>
        </pc:sldMkLst>
        <pc:spChg chg="mod">
          <ac:chgData name="CLARA DI PIAZZA" userId="bd862384-123f-4ee2-aeda-536dfd36a613" providerId="ADAL" clId="{6CA08A79-03C1-4CC8-8F64-061ABB7FF175}" dt="2022-12-20T14:46:00.619" v="8305" actId="1076"/>
          <ac:spMkLst>
            <pc:docMk/>
            <pc:sldMk cId="3276166013" sldId="555"/>
            <ac:spMk id="2" creationId="{D53EEFB7-8182-B519-745A-2BE8CB13BA68}"/>
          </ac:spMkLst>
        </pc:spChg>
        <pc:spChg chg="mod">
          <ac:chgData name="CLARA DI PIAZZA" userId="bd862384-123f-4ee2-aeda-536dfd36a613" providerId="ADAL" clId="{6CA08A79-03C1-4CC8-8F64-061ABB7FF175}" dt="2022-12-20T14:45:57.754" v="8304" actId="1076"/>
          <ac:spMkLst>
            <pc:docMk/>
            <pc:sldMk cId="3276166013" sldId="555"/>
            <ac:spMk id="6" creationId="{E3C1C8FC-7332-E7ED-E3BB-C17C4C1B1D4A}"/>
          </ac:spMkLst>
        </pc:spChg>
        <pc:spChg chg="mod">
          <ac:chgData name="CLARA DI PIAZZA" userId="bd862384-123f-4ee2-aeda-536dfd36a613" providerId="ADAL" clId="{6CA08A79-03C1-4CC8-8F64-061ABB7FF175}" dt="2022-12-20T14:46:09.966" v="8307" actId="1076"/>
          <ac:spMkLst>
            <pc:docMk/>
            <pc:sldMk cId="3276166013" sldId="555"/>
            <ac:spMk id="10" creationId="{D6898309-044C-C95F-4406-BB9B601635A9}"/>
          </ac:spMkLst>
        </pc:spChg>
        <pc:spChg chg="mod">
          <ac:chgData name="CLARA DI PIAZZA" userId="bd862384-123f-4ee2-aeda-536dfd36a613" providerId="ADAL" clId="{6CA08A79-03C1-4CC8-8F64-061ABB7FF175}" dt="2022-12-20T14:46:05.615" v="8306" actId="1076"/>
          <ac:spMkLst>
            <pc:docMk/>
            <pc:sldMk cId="3276166013" sldId="555"/>
            <ac:spMk id="11" creationId="{31D9F7CB-40F7-A0A5-5EA4-4D2692AFB34A}"/>
          </ac:spMkLst>
        </pc:spChg>
        <pc:spChg chg="mod">
          <ac:chgData name="CLARA DI PIAZZA" userId="bd862384-123f-4ee2-aeda-536dfd36a613" providerId="ADAL" clId="{6CA08A79-03C1-4CC8-8F64-061ABB7FF175}" dt="2022-12-20T14:49:54.443" v="8352" actId="1076"/>
          <ac:spMkLst>
            <pc:docMk/>
            <pc:sldMk cId="3276166013" sldId="555"/>
            <ac:spMk id="12" creationId="{CB3A6FF6-795E-E59E-FB12-CB93C1F301FD}"/>
          </ac:spMkLst>
        </pc:spChg>
        <pc:spChg chg="mod">
          <ac:chgData name="CLARA DI PIAZZA" userId="bd862384-123f-4ee2-aeda-536dfd36a613" providerId="ADAL" clId="{6CA08A79-03C1-4CC8-8F64-061ABB7FF175}" dt="2022-12-20T14:50:20.705" v="8353" actId="20577"/>
          <ac:spMkLst>
            <pc:docMk/>
            <pc:sldMk cId="3276166013" sldId="555"/>
            <ac:spMk id="13" creationId="{2AF9521A-1D6C-6734-8683-E99E0927060C}"/>
          </ac:spMkLst>
        </pc:spChg>
        <pc:spChg chg="mod">
          <ac:chgData name="CLARA DI PIAZZA" userId="bd862384-123f-4ee2-aeda-536dfd36a613" providerId="ADAL" clId="{6CA08A79-03C1-4CC8-8F64-061ABB7FF175}" dt="2022-12-20T14:49:54.443" v="8352" actId="1076"/>
          <ac:spMkLst>
            <pc:docMk/>
            <pc:sldMk cId="3276166013" sldId="555"/>
            <ac:spMk id="81" creationId="{CACCBAB9-5BC4-EF5A-5B4D-B7E72D8813AB}"/>
          </ac:spMkLst>
        </pc:spChg>
        <pc:grpChg chg="mod">
          <ac:chgData name="CLARA DI PIAZZA" userId="bd862384-123f-4ee2-aeda-536dfd36a613" providerId="ADAL" clId="{6CA08A79-03C1-4CC8-8F64-061ABB7FF175}" dt="2022-12-20T14:18:22.627" v="8001" actId="1076"/>
          <ac:grpSpMkLst>
            <pc:docMk/>
            <pc:sldMk cId="3276166013" sldId="555"/>
            <ac:grpSpMk id="80" creationId="{9E571341-5C4C-18AF-5FDC-4664B0CD27C6}"/>
          </ac:grpSpMkLst>
        </pc:grpChg>
        <pc:picChg chg="add del mod">
          <ac:chgData name="CLARA DI PIAZZA" userId="bd862384-123f-4ee2-aeda-536dfd36a613" providerId="ADAL" clId="{6CA08A79-03C1-4CC8-8F64-061ABB7FF175}" dt="2023-01-10T15:53:26.622" v="19289" actId="478"/>
          <ac:picMkLst>
            <pc:docMk/>
            <pc:sldMk cId="3276166013" sldId="555"/>
            <ac:picMk id="3" creationId="{A6306AAA-BE65-CC18-A340-757F0D2C8F56}"/>
          </ac:picMkLst>
        </pc:picChg>
        <pc:picChg chg="mod">
          <ac:chgData name="CLARA DI PIAZZA" userId="bd862384-123f-4ee2-aeda-536dfd36a613" providerId="ADAL" clId="{6CA08A79-03C1-4CC8-8F64-061ABB7FF175}" dt="2022-12-20T14:49:54.443" v="8352" actId="1076"/>
          <ac:picMkLst>
            <pc:docMk/>
            <pc:sldMk cId="3276166013" sldId="555"/>
            <ac:picMk id="5" creationId="{B3316439-A3F6-56D4-49AD-002B49F058B8}"/>
          </ac:picMkLst>
        </pc:picChg>
        <pc:picChg chg="mod">
          <ac:chgData name="CLARA DI PIAZZA" userId="bd862384-123f-4ee2-aeda-536dfd36a613" providerId="ADAL" clId="{6CA08A79-03C1-4CC8-8F64-061ABB7FF175}" dt="2022-12-20T14:49:54.443" v="8352" actId="1076"/>
          <ac:picMkLst>
            <pc:docMk/>
            <pc:sldMk cId="3276166013" sldId="555"/>
            <ac:picMk id="9" creationId="{2DCBA314-4510-FCF1-1F7F-DB112B71D56C}"/>
          </ac:picMkLst>
        </pc:picChg>
        <pc:cxnChg chg="mod">
          <ac:chgData name="CLARA DI PIAZZA" userId="bd862384-123f-4ee2-aeda-536dfd36a613" providerId="ADAL" clId="{6CA08A79-03C1-4CC8-8F64-061ABB7FF175}" dt="2022-12-20T14:49:54.443" v="8352" actId="1076"/>
          <ac:cxnSpMkLst>
            <pc:docMk/>
            <pc:sldMk cId="3276166013" sldId="555"/>
            <ac:cxnSpMk id="71" creationId="{15E23FF8-7CE8-32E5-2674-7C358739A42F}"/>
          </ac:cxnSpMkLst>
        </pc:cxnChg>
        <pc:cxnChg chg="mod">
          <ac:chgData name="CLARA DI PIAZZA" userId="bd862384-123f-4ee2-aeda-536dfd36a613" providerId="ADAL" clId="{6CA08A79-03C1-4CC8-8F64-061ABB7FF175}" dt="2022-12-20T14:49:54.443" v="8352" actId="1076"/>
          <ac:cxnSpMkLst>
            <pc:docMk/>
            <pc:sldMk cId="3276166013" sldId="555"/>
            <ac:cxnSpMk id="72" creationId="{5A75EF19-0ADA-612A-2C0B-7EADA399956F}"/>
          </ac:cxnSpMkLst>
        </pc:cxnChg>
        <pc:cxnChg chg="mod">
          <ac:chgData name="CLARA DI PIAZZA" userId="bd862384-123f-4ee2-aeda-536dfd36a613" providerId="ADAL" clId="{6CA08A79-03C1-4CC8-8F64-061ABB7FF175}" dt="2022-12-20T14:49:54.443" v="8352" actId="1076"/>
          <ac:cxnSpMkLst>
            <pc:docMk/>
            <pc:sldMk cId="3276166013" sldId="555"/>
            <ac:cxnSpMk id="74" creationId="{AF3B7819-9EC0-87EC-344C-B95FD728293D}"/>
          </ac:cxnSpMkLst>
        </pc:cxnChg>
        <pc:cxnChg chg="mod">
          <ac:chgData name="CLARA DI PIAZZA" userId="bd862384-123f-4ee2-aeda-536dfd36a613" providerId="ADAL" clId="{6CA08A79-03C1-4CC8-8F64-061ABB7FF175}" dt="2022-12-20T14:49:54.443" v="8352" actId="1076"/>
          <ac:cxnSpMkLst>
            <pc:docMk/>
            <pc:sldMk cId="3276166013" sldId="555"/>
            <ac:cxnSpMk id="75" creationId="{8639737A-19AC-CB44-5F3B-C29723D9DA42}"/>
          </ac:cxnSpMkLst>
        </pc:cxnChg>
      </pc:sldChg>
      <pc:sldChg chg="addSp delSp modSp add mod">
        <pc:chgData name="CLARA DI PIAZZA" userId="bd862384-123f-4ee2-aeda-536dfd36a613" providerId="ADAL" clId="{6CA08A79-03C1-4CC8-8F64-061ABB7FF175}" dt="2022-12-20T14:43:50.438" v="8287" actId="554"/>
        <pc:sldMkLst>
          <pc:docMk/>
          <pc:sldMk cId="3457598357" sldId="556"/>
        </pc:sldMkLst>
        <pc:spChg chg="add mod">
          <ac:chgData name="CLARA DI PIAZZA" userId="bd862384-123f-4ee2-aeda-536dfd36a613" providerId="ADAL" clId="{6CA08A79-03C1-4CC8-8F64-061ABB7FF175}" dt="2022-12-20T14:35:04.601" v="8059" actId="164"/>
          <ac:spMkLst>
            <pc:docMk/>
            <pc:sldMk cId="3457598357" sldId="556"/>
            <ac:spMk id="8" creationId="{7F8348AB-CCFE-A9DA-0E12-A9B9DF09B862}"/>
          </ac:spMkLst>
        </pc:spChg>
        <pc:spChg chg="add mod">
          <ac:chgData name="CLARA DI PIAZZA" userId="bd862384-123f-4ee2-aeda-536dfd36a613" providerId="ADAL" clId="{6CA08A79-03C1-4CC8-8F64-061ABB7FF175}" dt="2022-12-20T14:38:01.500" v="8091" actId="164"/>
          <ac:spMkLst>
            <pc:docMk/>
            <pc:sldMk cId="3457598357" sldId="556"/>
            <ac:spMk id="10" creationId="{A46FE3D7-4EE6-A0F0-03CC-8C2BFE53687D}"/>
          </ac:spMkLst>
        </pc:spChg>
        <pc:spChg chg="add mod">
          <ac:chgData name="CLARA DI PIAZZA" userId="bd862384-123f-4ee2-aeda-536dfd36a613" providerId="ADAL" clId="{6CA08A79-03C1-4CC8-8F64-061ABB7FF175}" dt="2022-12-20T14:38:01.500" v="8091" actId="164"/>
          <ac:spMkLst>
            <pc:docMk/>
            <pc:sldMk cId="3457598357" sldId="556"/>
            <ac:spMk id="13" creationId="{024473C7-BDE1-C8D0-36A9-29FA1363A358}"/>
          </ac:spMkLst>
        </pc:spChg>
        <pc:spChg chg="add mod">
          <ac:chgData name="CLARA DI PIAZZA" userId="bd862384-123f-4ee2-aeda-536dfd36a613" providerId="ADAL" clId="{6CA08A79-03C1-4CC8-8F64-061ABB7FF175}" dt="2022-12-20T14:38:01.500" v="8091" actId="164"/>
          <ac:spMkLst>
            <pc:docMk/>
            <pc:sldMk cId="3457598357" sldId="556"/>
            <ac:spMk id="17" creationId="{1A2C9DD7-FAA0-8305-2D5A-8AFEEE171660}"/>
          </ac:spMkLst>
        </pc:spChg>
        <pc:spChg chg="add mod">
          <ac:chgData name="CLARA DI PIAZZA" userId="bd862384-123f-4ee2-aeda-536dfd36a613" providerId="ADAL" clId="{6CA08A79-03C1-4CC8-8F64-061ABB7FF175}" dt="2022-12-20T14:40:26.111" v="8173" actId="164"/>
          <ac:spMkLst>
            <pc:docMk/>
            <pc:sldMk cId="3457598357" sldId="556"/>
            <ac:spMk id="20" creationId="{3ECC303F-7C7F-80DD-411D-EE70D513172A}"/>
          </ac:spMkLst>
        </pc:spChg>
        <pc:spChg chg="add mod">
          <ac:chgData name="CLARA DI PIAZZA" userId="bd862384-123f-4ee2-aeda-536dfd36a613" providerId="ADAL" clId="{6CA08A79-03C1-4CC8-8F64-061ABB7FF175}" dt="2022-12-20T14:43:40.661" v="8286" actId="14100"/>
          <ac:spMkLst>
            <pc:docMk/>
            <pc:sldMk cId="3457598357" sldId="556"/>
            <ac:spMk id="22" creationId="{F8D27A5C-B771-1E91-44BF-6CACD2AA43E5}"/>
          </ac:spMkLst>
        </pc:spChg>
        <pc:spChg chg="add mod">
          <ac:chgData name="CLARA DI PIAZZA" userId="bd862384-123f-4ee2-aeda-536dfd36a613" providerId="ADAL" clId="{6CA08A79-03C1-4CC8-8F64-061ABB7FF175}" dt="2022-12-20T14:43:50.438" v="8287" actId="554"/>
          <ac:spMkLst>
            <pc:docMk/>
            <pc:sldMk cId="3457598357" sldId="556"/>
            <ac:spMk id="32" creationId="{5DF82A31-A3A0-F097-4002-5A370461A740}"/>
          </ac:spMkLst>
        </pc:spChg>
        <pc:spChg chg="add mod">
          <ac:chgData name="CLARA DI PIAZZA" userId="bd862384-123f-4ee2-aeda-536dfd36a613" providerId="ADAL" clId="{6CA08A79-03C1-4CC8-8F64-061ABB7FF175}" dt="2022-12-20T14:43:50.438" v="8287" actId="554"/>
          <ac:spMkLst>
            <pc:docMk/>
            <pc:sldMk cId="3457598357" sldId="556"/>
            <ac:spMk id="33" creationId="{637B7C06-BBE0-1714-39A4-0898F085DF30}"/>
          </ac:spMkLst>
        </pc:spChg>
        <pc:grpChg chg="add mod">
          <ac:chgData name="CLARA DI PIAZZA" userId="bd862384-123f-4ee2-aeda-536dfd36a613" providerId="ADAL" clId="{6CA08A79-03C1-4CC8-8F64-061ABB7FF175}" dt="2022-12-20T14:38:01.500" v="8091" actId="164"/>
          <ac:grpSpMkLst>
            <pc:docMk/>
            <pc:sldMk cId="3457598357" sldId="556"/>
            <ac:grpSpMk id="9" creationId="{56B2D314-1430-048D-C9AC-A420BA56DBCB}"/>
          </ac:grpSpMkLst>
        </pc:grpChg>
        <pc:grpChg chg="add mod">
          <ac:chgData name="CLARA DI PIAZZA" userId="bd862384-123f-4ee2-aeda-536dfd36a613" providerId="ADAL" clId="{6CA08A79-03C1-4CC8-8F64-061ABB7FF175}" dt="2022-12-20T14:40:26.111" v="8173" actId="164"/>
          <ac:grpSpMkLst>
            <pc:docMk/>
            <pc:sldMk cId="3457598357" sldId="556"/>
            <ac:grpSpMk id="19" creationId="{D66D3B08-CDA5-981E-7FAA-30178818201F}"/>
          </ac:grpSpMkLst>
        </pc:grpChg>
        <pc:grpChg chg="add mod">
          <ac:chgData name="CLARA DI PIAZZA" userId="bd862384-123f-4ee2-aeda-536dfd36a613" providerId="ADAL" clId="{6CA08A79-03C1-4CC8-8F64-061ABB7FF175}" dt="2022-12-20T14:42:38.410" v="8280" actId="164"/>
          <ac:grpSpMkLst>
            <pc:docMk/>
            <pc:sldMk cId="3457598357" sldId="556"/>
            <ac:grpSpMk id="23" creationId="{DB8964CC-D165-55FE-5313-D2B7D200EC77}"/>
          </ac:grpSpMkLst>
        </pc:grpChg>
        <pc:grpChg chg="add mod">
          <ac:chgData name="CLARA DI PIAZZA" userId="bd862384-123f-4ee2-aeda-536dfd36a613" providerId="ADAL" clId="{6CA08A79-03C1-4CC8-8F64-061ABB7FF175}" dt="2022-12-20T14:42:49.963" v="8282" actId="1076"/>
          <ac:grpSpMkLst>
            <pc:docMk/>
            <pc:sldMk cId="3457598357" sldId="556"/>
            <ac:grpSpMk id="36" creationId="{7ABCE4C9-41B7-BB8D-F9CE-ED450F45D9CF}"/>
          </ac:grpSpMkLst>
        </pc:grpChg>
        <pc:picChg chg="del mod">
          <ac:chgData name="CLARA DI PIAZZA" userId="bd862384-123f-4ee2-aeda-536dfd36a613" providerId="ADAL" clId="{6CA08A79-03C1-4CC8-8F64-061ABB7FF175}" dt="2022-12-20T14:42:40.620" v="8281" actId="478"/>
          <ac:picMkLst>
            <pc:docMk/>
            <pc:sldMk cId="3457598357" sldId="556"/>
            <ac:picMk id="2" creationId="{CA633214-B8B1-1718-C88D-7636CD61A95B}"/>
          </ac:picMkLst>
        </pc:picChg>
        <pc:cxnChg chg="add mod">
          <ac:chgData name="CLARA DI PIAZZA" userId="bd862384-123f-4ee2-aeda-536dfd36a613" providerId="ADAL" clId="{6CA08A79-03C1-4CC8-8F64-061ABB7FF175}" dt="2022-12-20T14:35:04.601" v="8059" actId="164"/>
          <ac:cxnSpMkLst>
            <pc:docMk/>
            <pc:sldMk cId="3457598357" sldId="556"/>
            <ac:cxnSpMk id="3" creationId="{CE0370B3-A526-30E5-FAA3-E9154C0A16AB}"/>
          </ac:cxnSpMkLst>
        </pc:cxnChg>
        <pc:cxnChg chg="add mod">
          <ac:chgData name="CLARA DI PIAZZA" userId="bd862384-123f-4ee2-aeda-536dfd36a613" providerId="ADAL" clId="{6CA08A79-03C1-4CC8-8F64-061ABB7FF175}" dt="2022-12-20T14:35:04.601" v="8059" actId="164"/>
          <ac:cxnSpMkLst>
            <pc:docMk/>
            <pc:sldMk cId="3457598357" sldId="556"/>
            <ac:cxnSpMk id="5" creationId="{51A0BA40-82A3-607A-6961-29BF36DA877F}"/>
          </ac:cxnSpMkLst>
        </pc:cxnChg>
        <pc:cxnChg chg="add mod">
          <ac:chgData name="CLARA DI PIAZZA" userId="bd862384-123f-4ee2-aeda-536dfd36a613" providerId="ADAL" clId="{6CA08A79-03C1-4CC8-8F64-061ABB7FF175}" dt="2022-12-20T14:35:04.601" v="8059" actId="164"/>
          <ac:cxnSpMkLst>
            <pc:docMk/>
            <pc:sldMk cId="3457598357" sldId="556"/>
            <ac:cxnSpMk id="6" creationId="{99B8C06D-0F37-CD14-848A-0E84D7646001}"/>
          </ac:cxnSpMkLst>
        </pc:cxnChg>
        <pc:cxnChg chg="add mod">
          <ac:chgData name="CLARA DI PIAZZA" userId="bd862384-123f-4ee2-aeda-536dfd36a613" providerId="ADAL" clId="{6CA08A79-03C1-4CC8-8F64-061ABB7FF175}" dt="2022-12-20T14:35:04.601" v="8059" actId="164"/>
          <ac:cxnSpMkLst>
            <pc:docMk/>
            <pc:sldMk cId="3457598357" sldId="556"/>
            <ac:cxnSpMk id="7" creationId="{6C41A678-9140-37EF-2D05-12FD921CBFC6}"/>
          </ac:cxnSpMkLst>
        </pc:cxnChg>
        <pc:cxnChg chg="add mod">
          <ac:chgData name="CLARA DI PIAZZA" userId="bd862384-123f-4ee2-aeda-536dfd36a613" providerId="ADAL" clId="{6CA08A79-03C1-4CC8-8F64-061ABB7FF175}" dt="2022-12-20T14:38:01.500" v="8091" actId="164"/>
          <ac:cxnSpMkLst>
            <pc:docMk/>
            <pc:sldMk cId="3457598357" sldId="556"/>
            <ac:cxnSpMk id="12" creationId="{535A7ACA-BE6F-24D5-9693-36D0943F0592}"/>
          </ac:cxnSpMkLst>
        </pc:cxnChg>
        <pc:cxnChg chg="add mod">
          <ac:chgData name="CLARA DI PIAZZA" userId="bd862384-123f-4ee2-aeda-536dfd36a613" providerId="ADAL" clId="{6CA08A79-03C1-4CC8-8F64-061ABB7FF175}" dt="2022-12-20T14:38:01.500" v="8091" actId="164"/>
          <ac:cxnSpMkLst>
            <pc:docMk/>
            <pc:sldMk cId="3457598357" sldId="556"/>
            <ac:cxnSpMk id="16" creationId="{B9380056-41AD-1CF1-4064-18E7A7B2754C}"/>
          </ac:cxnSpMkLst>
        </pc:cxnChg>
        <pc:cxnChg chg="add mod">
          <ac:chgData name="CLARA DI PIAZZA" userId="bd862384-123f-4ee2-aeda-536dfd36a613" providerId="ADAL" clId="{6CA08A79-03C1-4CC8-8F64-061ABB7FF175}" dt="2022-12-20T14:38:01.500" v="8091" actId="164"/>
          <ac:cxnSpMkLst>
            <pc:docMk/>
            <pc:sldMk cId="3457598357" sldId="556"/>
            <ac:cxnSpMk id="18" creationId="{AA4F6952-91D4-60A5-FCCE-2754BA1D88AE}"/>
          </ac:cxnSpMkLst>
        </pc:cxnChg>
        <pc:cxnChg chg="add mod">
          <ac:chgData name="CLARA DI PIAZZA" userId="bd862384-123f-4ee2-aeda-536dfd36a613" providerId="ADAL" clId="{6CA08A79-03C1-4CC8-8F64-061ABB7FF175}" dt="2022-12-20T14:40:26.111" v="8173" actId="164"/>
          <ac:cxnSpMkLst>
            <pc:docMk/>
            <pc:sldMk cId="3457598357" sldId="556"/>
            <ac:cxnSpMk id="21" creationId="{A0E7A713-F670-7224-D7EE-F780D6EAD287}"/>
          </ac:cxnSpMkLst>
        </pc:cxnChg>
        <pc:cxnChg chg="add mod">
          <ac:chgData name="CLARA DI PIAZZA" userId="bd862384-123f-4ee2-aeda-536dfd36a613" providerId="ADAL" clId="{6CA08A79-03C1-4CC8-8F64-061ABB7FF175}" dt="2022-12-20T14:43:50.438" v="8287" actId="554"/>
          <ac:cxnSpMkLst>
            <pc:docMk/>
            <pc:sldMk cId="3457598357" sldId="556"/>
            <ac:cxnSpMk id="25" creationId="{42B387E5-CC19-1F0C-0F00-0F3D54E20771}"/>
          </ac:cxnSpMkLst>
        </pc:cxnChg>
        <pc:cxnChg chg="add mod">
          <ac:chgData name="CLARA DI PIAZZA" userId="bd862384-123f-4ee2-aeda-536dfd36a613" providerId="ADAL" clId="{6CA08A79-03C1-4CC8-8F64-061ABB7FF175}" dt="2022-12-20T14:43:50.438" v="8287" actId="554"/>
          <ac:cxnSpMkLst>
            <pc:docMk/>
            <pc:sldMk cId="3457598357" sldId="556"/>
            <ac:cxnSpMk id="26" creationId="{62AAA84F-9D3D-B9AB-F9FC-A3624402F599}"/>
          </ac:cxnSpMkLst>
        </pc:cxnChg>
      </pc:sldChg>
      <pc:sldChg chg="addSp delSp modSp add del mod">
        <pc:chgData name="CLARA DI PIAZZA" userId="bd862384-123f-4ee2-aeda-536dfd36a613" providerId="ADAL" clId="{6CA08A79-03C1-4CC8-8F64-061ABB7FF175}" dt="2022-12-20T14:32:43.230" v="8050" actId="47"/>
        <pc:sldMkLst>
          <pc:docMk/>
          <pc:sldMk cId="4225096988" sldId="556"/>
        </pc:sldMkLst>
        <pc:spChg chg="del">
          <ac:chgData name="CLARA DI PIAZZA" userId="bd862384-123f-4ee2-aeda-536dfd36a613" providerId="ADAL" clId="{6CA08A79-03C1-4CC8-8F64-061ABB7FF175}" dt="2022-12-20T14:26:35.266" v="8026" actId="478"/>
          <ac:spMkLst>
            <pc:docMk/>
            <pc:sldMk cId="4225096988" sldId="556"/>
            <ac:spMk id="6" creationId="{CE6C2A84-E110-8EF0-E4EE-7D41700C17FE}"/>
          </ac:spMkLst>
        </pc:spChg>
        <pc:spChg chg="del">
          <ac:chgData name="CLARA DI PIAZZA" userId="bd862384-123f-4ee2-aeda-536dfd36a613" providerId="ADAL" clId="{6CA08A79-03C1-4CC8-8F64-061ABB7FF175}" dt="2022-12-20T14:26:37.595" v="8027" actId="478"/>
          <ac:spMkLst>
            <pc:docMk/>
            <pc:sldMk cId="4225096988" sldId="556"/>
            <ac:spMk id="7" creationId="{1F66782B-BCF1-C056-9E44-F57B121CD0DB}"/>
          </ac:spMkLst>
        </pc:spChg>
        <pc:spChg chg="del">
          <ac:chgData name="CLARA DI PIAZZA" userId="bd862384-123f-4ee2-aeda-536dfd36a613" providerId="ADAL" clId="{6CA08A79-03C1-4CC8-8F64-061ABB7FF175}" dt="2022-12-20T14:26:37.595" v="8027" actId="478"/>
          <ac:spMkLst>
            <pc:docMk/>
            <pc:sldMk cId="4225096988" sldId="556"/>
            <ac:spMk id="8" creationId="{9DC18AE9-17C0-AD20-9D92-5859A16BFD0B}"/>
          </ac:spMkLst>
        </pc:spChg>
        <pc:spChg chg="del">
          <ac:chgData name="CLARA DI PIAZZA" userId="bd862384-123f-4ee2-aeda-536dfd36a613" providerId="ADAL" clId="{6CA08A79-03C1-4CC8-8F64-061ABB7FF175}" dt="2022-12-20T14:26:37.595" v="8027" actId="478"/>
          <ac:spMkLst>
            <pc:docMk/>
            <pc:sldMk cId="4225096988" sldId="556"/>
            <ac:spMk id="9" creationId="{2EC7C1DD-805D-7C55-1A78-7ABC9D62F71D}"/>
          </ac:spMkLst>
        </pc:spChg>
        <pc:spChg chg="mod">
          <ac:chgData name="CLARA DI PIAZZA" userId="bd862384-123f-4ee2-aeda-536dfd36a613" providerId="ADAL" clId="{6CA08A79-03C1-4CC8-8F64-061ABB7FF175}" dt="2022-12-20T14:26:38.403" v="8028"/>
          <ac:spMkLst>
            <pc:docMk/>
            <pc:sldMk cId="4225096988" sldId="556"/>
            <ac:spMk id="11" creationId="{3D0F52C8-2061-51BF-9351-EB0840647D00}"/>
          </ac:spMkLst>
        </pc:spChg>
        <pc:spChg chg="mod">
          <ac:chgData name="CLARA DI PIAZZA" userId="bd862384-123f-4ee2-aeda-536dfd36a613" providerId="ADAL" clId="{6CA08A79-03C1-4CC8-8F64-061ABB7FF175}" dt="2022-12-20T14:26:38.403" v="8028"/>
          <ac:spMkLst>
            <pc:docMk/>
            <pc:sldMk cId="4225096988" sldId="556"/>
            <ac:spMk id="15" creationId="{219EB011-7C97-E8FE-6E26-F12CF8177AB8}"/>
          </ac:spMkLst>
        </pc:spChg>
        <pc:spChg chg="mod">
          <ac:chgData name="CLARA DI PIAZZA" userId="bd862384-123f-4ee2-aeda-536dfd36a613" providerId="ADAL" clId="{6CA08A79-03C1-4CC8-8F64-061ABB7FF175}" dt="2022-12-20T14:26:38.403" v="8028"/>
          <ac:spMkLst>
            <pc:docMk/>
            <pc:sldMk cId="4225096988" sldId="556"/>
            <ac:spMk id="36" creationId="{E644FAF9-9C4F-605A-1223-C32AA4F52AD3}"/>
          </ac:spMkLst>
        </pc:spChg>
        <pc:spChg chg="mod">
          <ac:chgData name="CLARA DI PIAZZA" userId="bd862384-123f-4ee2-aeda-536dfd36a613" providerId="ADAL" clId="{6CA08A79-03C1-4CC8-8F64-061ABB7FF175}" dt="2022-12-20T14:26:38.403" v="8028"/>
          <ac:spMkLst>
            <pc:docMk/>
            <pc:sldMk cId="4225096988" sldId="556"/>
            <ac:spMk id="44" creationId="{322C1284-F830-20F2-D88C-CC36402641EF}"/>
          </ac:spMkLst>
        </pc:spChg>
        <pc:spChg chg="mod">
          <ac:chgData name="CLARA DI PIAZZA" userId="bd862384-123f-4ee2-aeda-536dfd36a613" providerId="ADAL" clId="{6CA08A79-03C1-4CC8-8F64-061ABB7FF175}" dt="2022-12-20T14:26:38.403" v="8028"/>
          <ac:spMkLst>
            <pc:docMk/>
            <pc:sldMk cId="4225096988" sldId="556"/>
            <ac:spMk id="45" creationId="{0CBE0D76-EA03-2E0D-E374-AB44B35FE028}"/>
          </ac:spMkLst>
        </pc:spChg>
        <pc:spChg chg="mod">
          <ac:chgData name="CLARA DI PIAZZA" userId="bd862384-123f-4ee2-aeda-536dfd36a613" providerId="ADAL" clId="{6CA08A79-03C1-4CC8-8F64-061ABB7FF175}" dt="2022-12-20T14:26:38.403" v="8028"/>
          <ac:spMkLst>
            <pc:docMk/>
            <pc:sldMk cId="4225096988" sldId="556"/>
            <ac:spMk id="63" creationId="{CCF19A80-8134-E2E0-CED7-580E18A2D128}"/>
          </ac:spMkLst>
        </pc:spChg>
        <pc:spChg chg="mod">
          <ac:chgData name="CLARA DI PIAZZA" userId="bd862384-123f-4ee2-aeda-536dfd36a613" providerId="ADAL" clId="{6CA08A79-03C1-4CC8-8F64-061ABB7FF175}" dt="2022-12-20T14:26:38.403" v="8028"/>
          <ac:spMkLst>
            <pc:docMk/>
            <pc:sldMk cId="4225096988" sldId="556"/>
            <ac:spMk id="78" creationId="{766F5D43-58A5-2D43-533B-5C2B8C664937}"/>
          </ac:spMkLst>
        </pc:spChg>
        <pc:grpChg chg="add del mod">
          <ac:chgData name="CLARA DI PIAZZA" userId="bd862384-123f-4ee2-aeda-536dfd36a613" providerId="ADAL" clId="{6CA08A79-03C1-4CC8-8F64-061ABB7FF175}" dt="2022-12-20T14:26:42.022" v="8029" actId="478"/>
          <ac:grpSpMkLst>
            <pc:docMk/>
            <pc:sldMk cId="4225096988" sldId="556"/>
            <ac:grpSpMk id="3" creationId="{492ECC39-31D5-252C-E115-659241CEFF2A}"/>
          </ac:grpSpMkLst>
        </pc:grpChg>
        <pc:grpChg chg="del">
          <ac:chgData name="CLARA DI PIAZZA" userId="bd862384-123f-4ee2-aeda-536dfd36a613" providerId="ADAL" clId="{6CA08A79-03C1-4CC8-8F64-061ABB7FF175}" dt="2022-12-20T14:26:31.943" v="8025" actId="478"/>
          <ac:grpSpMkLst>
            <pc:docMk/>
            <pc:sldMk cId="4225096988" sldId="556"/>
            <ac:grpSpMk id="5" creationId="{F2A80924-0088-F656-C606-143C20BD0764}"/>
          </ac:grpSpMkLst>
        </pc:grpChg>
        <pc:grpChg chg="mod">
          <ac:chgData name="CLARA DI PIAZZA" userId="bd862384-123f-4ee2-aeda-536dfd36a613" providerId="ADAL" clId="{6CA08A79-03C1-4CC8-8F64-061ABB7FF175}" dt="2022-12-20T14:26:38.403" v="8028"/>
          <ac:grpSpMkLst>
            <pc:docMk/>
            <pc:sldMk cId="4225096988" sldId="556"/>
            <ac:grpSpMk id="10" creationId="{D5E0327F-060F-2EF5-3704-F117935C92FA}"/>
          </ac:grpSpMkLst>
        </pc:grpChg>
        <pc:grpChg chg="mod">
          <ac:chgData name="CLARA DI PIAZZA" userId="bd862384-123f-4ee2-aeda-536dfd36a613" providerId="ADAL" clId="{6CA08A79-03C1-4CC8-8F64-061ABB7FF175}" dt="2022-12-20T14:26:38.403" v="8028"/>
          <ac:grpSpMkLst>
            <pc:docMk/>
            <pc:sldMk cId="4225096988" sldId="556"/>
            <ac:grpSpMk id="18" creationId="{9CB18E16-A1E1-4656-66B6-2A533711A5B2}"/>
          </ac:grpSpMkLst>
        </pc:grpChg>
        <pc:grpChg chg="mod">
          <ac:chgData name="CLARA DI PIAZZA" userId="bd862384-123f-4ee2-aeda-536dfd36a613" providerId="ADAL" clId="{6CA08A79-03C1-4CC8-8F64-061ABB7FF175}" dt="2022-12-20T14:26:38.403" v="8028"/>
          <ac:grpSpMkLst>
            <pc:docMk/>
            <pc:sldMk cId="4225096988" sldId="556"/>
            <ac:grpSpMk id="30" creationId="{C21BA02A-281F-50B5-130E-A46C435161ED}"/>
          </ac:grpSpMkLst>
        </pc:grpChg>
        <pc:grpChg chg="mod">
          <ac:chgData name="CLARA DI PIAZZA" userId="bd862384-123f-4ee2-aeda-536dfd36a613" providerId="ADAL" clId="{6CA08A79-03C1-4CC8-8F64-061ABB7FF175}" dt="2022-12-20T14:26:38.403" v="8028"/>
          <ac:grpSpMkLst>
            <pc:docMk/>
            <pc:sldMk cId="4225096988" sldId="556"/>
            <ac:grpSpMk id="38" creationId="{39484153-7581-731F-CBE4-1591D980CE59}"/>
          </ac:grpSpMkLst>
        </pc:grpChg>
        <pc:grpChg chg="mod">
          <ac:chgData name="CLARA DI PIAZZA" userId="bd862384-123f-4ee2-aeda-536dfd36a613" providerId="ADAL" clId="{6CA08A79-03C1-4CC8-8F64-061ABB7FF175}" dt="2022-12-20T14:26:38.403" v="8028"/>
          <ac:grpSpMkLst>
            <pc:docMk/>
            <pc:sldMk cId="4225096988" sldId="556"/>
            <ac:grpSpMk id="49" creationId="{51563B45-2785-C34E-BE7C-942ACE160AA1}"/>
          </ac:grpSpMkLst>
        </pc:grpChg>
        <pc:cxnChg chg="mod">
          <ac:chgData name="CLARA DI PIAZZA" userId="bd862384-123f-4ee2-aeda-536dfd36a613" providerId="ADAL" clId="{6CA08A79-03C1-4CC8-8F64-061ABB7FF175}" dt="2022-12-20T14:26:42.022" v="8029" actId="478"/>
          <ac:cxnSpMkLst>
            <pc:docMk/>
            <pc:sldMk cId="4225096988" sldId="556"/>
            <ac:cxnSpMk id="23" creationId="{14F46075-F8D8-C3D4-FC47-153EE5F10576}"/>
          </ac:cxnSpMkLst>
        </pc:cxnChg>
        <pc:cxnChg chg="mod">
          <ac:chgData name="CLARA DI PIAZZA" userId="bd862384-123f-4ee2-aeda-536dfd36a613" providerId="ADAL" clId="{6CA08A79-03C1-4CC8-8F64-061ABB7FF175}" dt="2022-12-20T14:26:38.403" v="8028"/>
          <ac:cxnSpMkLst>
            <pc:docMk/>
            <pc:sldMk cId="4225096988" sldId="556"/>
            <ac:cxnSpMk id="24" creationId="{12899004-3D43-F98F-A5C1-EA864ACFA98D}"/>
          </ac:cxnSpMkLst>
        </pc:cxnChg>
        <pc:cxnChg chg="mod">
          <ac:chgData name="CLARA DI PIAZZA" userId="bd862384-123f-4ee2-aeda-536dfd36a613" providerId="ADAL" clId="{6CA08A79-03C1-4CC8-8F64-061ABB7FF175}" dt="2022-12-20T14:26:38.403" v="8028"/>
          <ac:cxnSpMkLst>
            <pc:docMk/>
            <pc:sldMk cId="4225096988" sldId="556"/>
            <ac:cxnSpMk id="25" creationId="{2F3098B9-907A-F0C3-EFDE-69C43EB87DBE}"/>
          </ac:cxnSpMkLst>
        </pc:cxnChg>
        <pc:cxnChg chg="mod">
          <ac:chgData name="CLARA DI PIAZZA" userId="bd862384-123f-4ee2-aeda-536dfd36a613" providerId="ADAL" clId="{6CA08A79-03C1-4CC8-8F64-061ABB7FF175}" dt="2022-12-20T14:26:38.403" v="8028"/>
          <ac:cxnSpMkLst>
            <pc:docMk/>
            <pc:sldMk cId="4225096988" sldId="556"/>
            <ac:cxnSpMk id="26" creationId="{6ED7A5CB-566F-17A2-4179-01E0EC866A85}"/>
          </ac:cxnSpMkLst>
        </pc:cxnChg>
        <pc:cxnChg chg="mod">
          <ac:chgData name="CLARA DI PIAZZA" userId="bd862384-123f-4ee2-aeda-536dfd36a613" providerId="ADAL" clId="{6CA08A79-03C1-4CC8-8F64-061ABB7FF175}" dt="2022-12-20T14:26:31.943" v="8025" actId="478"/>
          <ac:cxnSpMkLst>
            <pc:docMk/>
            <pc:sldMk cId="4225096988" sldId="556"/>
            <ac:cxnSpMk id="35" creationId="{6225FDBE-1362-1355-D93E-C3E618D86998}"/>
          </ac:cxnSpMkLst>
        </pc:cxnChg>
        <pc:cxnChg chg="mod">
          <ac:chgData name="CLARA DI PIAZZA" userId="bd862384-123f-4ee2-aeda-536dfd36a613" providerId="ADAL" clId="{6CA08A79-03C1-4CC8-8F64-061ABB7FF175}" dt="2022-12-20T14:26:42.022" v="8029" actId="478"/>
          <ac:cxnSpMkLst>
            <pc:docMk/>
            <pc:sldMk cId="4225096988" sldId="556"/>
            <ac:cxnSpMk id="42" creationId="{CEA4DC74-FDA2-675E-F830-909A36BB4721}"/>
          </ac:cxnSpMkLst>
        </pc:cxnChg>
        <pc:cxnChg chg="mod">
          <ac:chgData name="CLARA DI PIAZZA" userId="bd862384-123f-4ee2-aeda-536dfd36a613" providerId="ADAL" clId="{6CA08A79-03C1-4CC8-8F64-061ABB7FF175}" dt="2022-12-20T14:26:31.943" v="8025" actId="478"/>
          <ac:cxnSpMkLst>
            <pc:docMk/>
            <pc:sldMk cId="4225096988" sldId="556"/>
            <ac:cxnSpMk id="52" creationId="{55F90CE4-89EA-408B-E6F1-D6E30CE09633}"/>
          </ac:cxnSpMkLst>
        </pc:cxnChg>
        <pc:cxnChg chg="mod">
          <ac:chgData name="CLARA DI PIAZZA" userId="bd862384-123f-4ee2-aeda-536dfd36a613" providerId="ADAL" clId="{6CA08A79-03C1-4CC8-8F64-061ABB7FF175}" dt="2022-12-20T14:26:38.403" v="8028"/>
          <ac:cxnSpMkLst>
            <pc:docMk/>
            <pc:sldMk cId="4225096988" sldId="556"/>
            <ac:cxnSpMk id="54" creationId="{22886FCC-6D9A-4DC0-AD89-0A086639E81F}"/>
          </ac:cxnSpMkLst>
        </pc:cxnChg>
        <pc:cxnChg chg="mod">
          <ac:chgData name="CLARA DI PIAZZA" userId="bd862384-123f-4ee2-aeda-536dfd36a613" providerId="ADAL" clId="{6CA08A79-03C1-4CC8-8F64-061ABB7FF175}" dt="2022-12-20T14:26:42.022" v="8029" actId="478"/>
          <ac:cxnSpMkLst>
            <pc:docMk/>
            <pc:sldMk cId="4225096988" sldId="556"/>
            <ac:cxnSpMk id="62" creationId="{312A2A4F-81F0-41FD-5ED2-3A30B322401E}"/>
          </ac:cxnSpMkLst>
        </pc:cxnChg>
        <pc:cxnChg chg="mod">
          <ac:chgData name="CLARA DI PIAZZA" userId="bd862384-123f-4ee2-aeda-536dfd36a613" providerId="ADAL" clId="{6CA08A79-03C1-4CC8-8F64-061ABB7FF175}" dt="2022-12-20T14:26:38.403" v="8028"/>
          <ac:cxnSpMkLst>
            <pc:docMk/>
            <pc:sldMk cId="4225096988" sldId="556"/>
            <ac:cxnSpMk id="69" creationId="{323296F4-E940-686B-DC06-F3851971B837}"/>
          </ac:cxnSpMkLst>
        </pc:cxnChg>
        <pc:cxnChg chg="mod">
          <ac:chgData name="CLARA DI PIAZZA" userId="bd862384-123f-4ee2-aeda-536dfd36a613" providerId="ADAL" clId="{6CA08A79-03C1-4CC8-8F64-061ABB7FF175}" dt="2022-12-20T14:26:38.403" v="8028"/>
          <ac:cxnSpMkLst>
            <pc:docMk/>
            <pc:sldMk cId="4225096988" sldId="556"/>
            <ac:cxnSpMk id="70" creationId="{A8256E60-7C6E-B1A8-CEFA-E71A99E731BE}"/>
          </ac:cxnSpMkLst>
        </pc:cxnChg>
        <pc:cxnChg chg="mod">
          <ac:chgData name="CLARA DI PIAZZA" userId="bd862384-123f-4ee2-aeda-536dfd36a613" providerId="ADAL" clId="{6CA08A79-03C1-4CC8-8F64-061ABB7FF175}" dt="2022-12-20T14:26:38.403" v="8028"/>
          <ac:cxnSpMkLst>
            <pc:docMk/>
            <pc:sldMk cId="4225096988" sldId="556"/>
            <ac:cxnSpMk id="73" creationId="{FB7EFC9B-C427-FA73-1BC7-84E149C51025}"/>
          </ac:cxnSpMkLst>
        </pc:cxnChg>
        <pc:cxnChg chg="mod">
          <ac:chgData name="CLARA DI PIAZZA" userId="bd862384-123f-4ee2-aeda-536dfd36a613" providerId="ADAL" clId="{6CA08A79-03C1-4CC8-8F64-061ABB7FF175}" dt="2022-12-20T14:26:38.403" v="8028"/>
          <ac:cxnSpMkLst>
            <pc:docMk/>
            <pc:sldMk cId="4225096988" sldId="556"/>
            <ac:cxnSpMk id="77" creationId="{D6D15C83-C7AB-C291-58DD-DF9C293ACAE8}"/>
          </ac:cxnSpMkLst>
        </pc:cxnChg>
      </pc:sldChg>
      <pc:sldChg chg="addSp delSp modSp add mod">
        <pc:chgData name="CLARA DI PIAZZA" userId="bd862384-123f-4ee2-aeda-536dfd36a613" providerId="ADAL" clId="{6CA08A79-03C1-4CC8-8F64-061ABB7FF175}" dt="2023-01-10T15:05:34.326" v="18282"/>
        <pc:sldMkLst>
          <pc:docMk/>
          <pc:sldMk cId="1336183428" sldId="557"/>
        </pc:sldMkLst>
        <pc:spChg chg="add del mod">
          <ac:chgData name="CLARA DI PIAZZA" userId="bd862384-123f-4ee2-aeda-536dfd36a613" providerId="ADAL" clId="{6CA08A79-03C1-4CC8-8F64-061ABB7FF175}" dt="2023-01-10T15:05:34.326" v="18282"/>
          <ac:spMkLst>
            <pc:docMk/>
            <pc:sldMk cId="1336183428" sldId="557"/>
            <ac:spMk id="2" creationId="{F45AE2A2-98EA-C361-BE26-5A2111F838F3}"/>
          </ac:spMkLst>
        </pc:spChg>
        <pc:spChg chg="mod">
          <ac:chgData name="CLARA DI PIAZZA" userId="bd862384-123f-4ee2-aeda-536dfd36a613" providerId="ADAL" clId="{6CA08A79-03C1-4CC8-8F64-061ABB7FF175}" dt="2022-12-20T14:49:20.897" v="8350" actId="1076"/>
          <ac:spMkLst>
            <pc:docMk/>
            <pc:sldMk cId="1336183428" sldId="557"/>
            <ac:spMk id="27" creationId="{267E5E48-B525-4BF7-A510-FCB0EC45597B}"/>
          </ac:spMkLst>
        </pc:spChg>
        <pc:spChg chg="mod">
          <ac:chgData name="CLARA DI PIAZZA" userId="bd862384-123f-4ee2-aeda-536dfd36a613" providerId="ADAL" clId="{6CA08A79-03C1-4CC8-8F64-061ABB7FF175}" dt="2022-12-20T14:49:20.897" v="8350" actId="1076"/>
          <ac:spMkLst>
            <pc:docMk/>
            <pc:sldMk cId="1336183428" sldId="557"/>
            <ac:spMk id="31" creationId="{523D83A5-4842-178A-8406-FFD8149C7E61}"/>
          </ac:spMkLst>
        </pc:spChg>
        <pc:spChg chg="mod">
          <ac:chgData name="CLARA DI PIAZZA" userId="bd862384-123f-4ee2-aeda-536dfd36a613" providerId="ADAL" clId="{6CA08A79-03C1-4CC8-8F64-061ABB7FF175}" dt="2022-12-20T14:49:20.897" v="8350" actId="1076"/>
          <ac:spMkLst>
            <pc:docMk/>
            <pc:sldMk cId="1336183428" sldId="557"/>
            <ac:spMk id="32" creationId="{AE58D1A2-3FCD-A81B-8FF4-20C0ACBBF715}"/>
          </ac:spMkLst>
        </pc:spChg>
        <pc:spChg chg="del mod">
          <ac:chgData name="CLARA DI PIAZZA" userId="bd862384-123f-4ee2-aeda-536dfd36a613" providerId="ADAL" clId="{6CA08A79-03C1-4CC8-8F64-061ABB7FF175}" dt="2022-12-20T14:47:39.005" v="8316" actId="478"/>
          <ac:spMkLst>
            <pc:docMk/>
            <pc:sldMk cId="1336183428" sldId="557"/>
            <ac:spMk id="33" creationId="{8388F991-59D5-A2ED-10CA-1B0844E3ACD8}"/>
          </ac:spMkLst>
        </pc:spChg>
        <pc:spChg chg="del mod">
          <ac:chgData name="CLARA DI PIAZZA" userId="bd862384-123f-4ee2-aeda-536dfd36a613" providerId="ADAL" clId="{6CA08A79-03C1-4CC8-8F64-061ABB7FF175}" dt="2022-12-20T14:47:44.662" v="8317" actId="478"/>
          <ac:spMkLst>
            <pc:docMk/>
            <pc:sldMk cId="1336183428" sldId="557"/>
            <ac:spMk id="34" creationId="{D25CC1F1-1FEB-E97A-41CC-AC2C069F6CA2}"/>
          </ac:spMkLst>
        </pc:spChg>
        <pc:spChg chg="mod">
          <ac:chgData name="CLARA DI PIAZZA" userId="bd862384-123f-4ee2-aeda-536dfd36a613" providerId="ADAL" clId="{6CA08A79-03C1-4CC8-8F64-061ABB7FF175}" dt="2022-12-20T14:47:29.005" v="8315"/>
          <ac:spMkLst>
            <pc:docMk/>
            <pc:sldMk cId="1336183428" sldId="557"/>
            <ac:spMk id="42" creationId="{80D63D12-4E33-1CAD-4F32-8C44DEA990AF}"/>
          </ac:spMkLst>
        </pc:spChg>
        <pc:spChg chg="mod">
          <ac:chgData name="CLARA DI PIAZZA" userId="bd862384-123f-4ee2-aeda-536dfd36a613" providerId="ADAL" clId="{6CA08A79-03C1-4CC8-8F64-061ABB7FF175}" dt="2022-12-20T14:48:24.857" v="8346" actId="20577"/>
          <ac:spMkLst>
            <pc:docMk/>
            <pc:sldMk cId="1336183428" sldId="557"/>
            <ac:spMk id="45" creationId="{98BC859B-521E-DB2F-C233-A51794D7A0C4}"/>
          </ac:spMkLst>
        </pc:spChg>
        <pc:spChg chg="mod">
          <ac:chgData name="CLARA DI PIAZZA" userId="bd862384-123f-4ee2-aeda-536dfd36a613" providerId="ADAL" clId="{6CA08A79-03C1-4CC8-8F64-061ABB7FF175}" dt="2022-12-20T14:48:33.942" v="8348" actId="313"/>
          <ac:spMkLst>
            <pc:docMk/>
            <pc:sldMk cId="1336183428" sldId="557"/>
            <ac:spMk id="54" creationId="{8FC7A67B-4C0D-7E83-76E6-49900B99D0D9}"/>
          </ac:spMkLst>
        </pc:spChg>
        <pc:spChg chg="mod">
          <ac:chgData name="CLARA DI PIAZZA" userId="bd862384-123f-4ee2-aeda-536dfd36a613" providerId="ADAL" clId="{6CA08A79-03C1-4CC8-8F64-061ABB7FF175}" dt="2022-12-20T14:47:29.005" v="8315"/>
          <ac:spMkLst>
            <pc:docMk/>
            <pc:sldMk cId="1336183428" sldId="557"/>
            <ac:spMk id="64" creationId="{D32BD478-CE1D-EF54-8A99-5D6C9F899A7B}"/>
          </ac:spMkLst>
        </pc:spChg>
        <pc:spChg chg="mod">
          <ac:chgData name="CLARA DI PIAZZA" userId="bd862384-123f-4ee2-aeda-536dfd36a613" providerId="ADAL" clId="{6CA08A79-03C1-4CC8-8F64-061ABB7FF175}" dt="2022-12-20T14:47:29.005" v="8315"/>
          <ac:spMkLst>
            <pc:docMk/>
            <pc:sldMk cId="1336183428" sldId="557"/>
            <ac:spMk id="66" creationId="{B74960F6-744E-2AB2-3A37-B1CEEBA4E7FD}"/>
          </ac:spMkLst>
        </pc:spChg>
        <pc:spChg chg="mod">
          <ac:chgData name="CLARA DI PIAZZA" userId="bd862384-123f-4ee2-aeda-536dfd36a613" providerId="ADAL" clId="{6CA08A79-03C1-4CC8-8F64-061ABB7FF175}" dt="2022-12-20T14:47:29.005" v="8315"/>
          <ac:spMkLst>
            <pc:docMk/>
            <pc:sldMk cId="1336183428" sldId="557"/>
            <ac:spMk id="68" creationId="{8F1389D3-5116-6E4E-D047-3FE982C45518}"/>
          </ac:spMkLst>
        </pc:spChg>
        <pc:spChg chg="add mod">
          <ac:chgData name="CLARA DI PIAZZA" userId="bd862384-123f-4ee2-aeda-536dfd36a613" providerId="ADAL" clId="{6CA08A79-03C1-4CC8-8F64-061ABB7FF175}" dt="2022-12-20T14:47:54.055" v="8319" actId="1076"/>
          <ac:spMkLst>
            <pc:docMk/>
            <pc:sldMk cId="1336183428" sldId="557"/>
            <ac:spMk id="69" creationId="{2CCB8E15-31F7-ACC6-97BA-5C9D99A7A6A7}"/>
          </ac:spMkLst>
        </pc:spChg>
        <pc:spChg chg="add mod">
          <ac:chgData name="CLARA DI PIAZZA" userId="bd862384-123f-4ee2-aeda-536dfd36a613" providerId="ADAL" clId="{6CA08A79-03C1-4CC8-8F64-061ABB7FF175}" dt="2022-12-20T14:47:59.565" v="8321" actId="1076"/>
          <ac:spMkLst>
            <pc:docMk/>
            <pc:sldMk cId="1336183428" sldId="557"/>
            <ac:spMk id="70" creationId="{DF174927-CF5E-3305-AFF1-D60EBD5A7B98}"/>
          </ac:spMkLst>
        </pc:spChg>
        <pc:grpChg chg="add mod">
          <ac:chgData name="CLARA DI PIAZZA" userId="bd862384-123f-4ee2-aeda-536dfd36a613" providerId="ADAL" clId="{6CA08A79-03C1-4CC8-8F64-061ABB7FF175}" dt="2022-12-20T14:47:29.005" v="8315"/>
          <ac:grpSpMkLst>
            <pc:docMk/>
            <pc:sldMk cId="1336183428" sldId="557"/>
            <ac:grpSpMk id="3" creationId="{AFA03972-A321-14F6-B513-28FF5A55992B}"/>
          </ac:grpSpMkLst>
        </pc:grpChg>
        <pc:grpChg chg="mod">
          <ac:chgData name="CLARA DI PIAZZA" userId="bd862384-123f-4ee2-aeda-536dfd36a613" providerId="ADAL" clId="{6CA08A79-03C1-4CC8-8F64-061ABB7FF175}" dt="2022-12-20T14:47:29.005" v="8315"/>
          <ac:grpSpMkLst>
            <pc:docMk/>
            <pc:sldMk cId="1336183428" sldId="557"/>
            <ac:grpSpMk id="8" creationId="{FB1E4675-2CD4-DB7C-2E8B-E0DD6FCBB672}"/>
          </ac:grpSpMkLst>
        </pc:grpChg>
        <pc:grpChg chg="mod">
          <ac:chgData name="CLARA DI PIAZZA" userId="bd862384-123f-4ee2-aeda-536dfd36a613" providerId="ADAL" clId="{6CA08A79-03C1-4CC8-8F64-061ABB7FF175}" dt="2022-12-20T14:47:29.005" v="8315"/>
          <ac:grpSpMkLst>
            <pc:docMk/>
            <pc:sldMk cId="1336183428" sldId="557"/>
            <ac:grpSpMk id="25" creationId="{F9C79862-B2EB-6DDD-7370-9EEDD2E26101}"/>
          </ac:grpSpMkLst>
        </pc:grpChg>
        <pc:grpChg chg="mod">
          <ac:chgData name="CLARA DI PIAZZA" userId="bd862384-123f-4ee2-aeda-536dfd36a613" providerId="ADAL" clId="{6CA08A79-03C1-4CC8-8F64-061ABB7FF175}" dt="2022-12-20T14:47:29.005" v="8315"/>
          <ac:grpSpMkLst>
            <pc:docMk/>
            <pc:sldMk cId="1336183428" sldId="557"/>
            <ac:grpSpMk id="26" creationId="{768AC44C-27EA-4BDC-C0EB-EAA2B3095405}"/>
          </ac:grpSpMkLst>
        </pc:grpChg>
        <pc:grpChg chg="mod">
          <ac:chgData name="CLARA DI PIAZZA" userId="bd862384-123f-4ee2-aeda-536dfd36a613" providerId="ADAL" clId="{6CA08A79-03C1-4CC8-8F64-061ABB7FF175}" dt="2022-12-20T14:47:29.005" v="8315"/>
          <ac:grpSpMkLst>
            <pc:docMk/>
            <pc:sldMk cId="1336183428" sldId="557"/>
            <ac:grpSpMk id="28" creationId="{9B08EEF3-8BBA-26B8-7087-43943DF45E25}"/>
          </ac:grpSpMkLst>
        </pc:grpChg>
        <pc:grpChg chg="mod">
          <ac:chgData name="CLARA DI PIAZZA" userId="bd862384-123f-4ee2-aeda-536dfd36a613" providerId="ADAL" clId="{6CA08A79-03C1-4CC8-8F64-061ABB7FF175}" dt="2022-12-20T14:47:29.005" v="8315"/>
          <ac:grpSpMkLst>
            <pc:docMk/>
            <pc:sldMk cId="1336183428" sldId="557"/>
            <ac:grpSpMk id="36" creationId="{19C1DEA5-04AA-D071-21BB-D903B35521B7}"/>
          </ac:grpSpMkLst>
        </pc:grpChg>
        <pc:grpChg chg="mod">
          <ac:chgData name="CLARA DI PIAZZA" userId="bd862384-123f-4ee2-aeda-536dfd36a613" providerId="ADAL" clId="{6CA08A79-03C1-4CC8-8F64-061ABB7FF175}" dt="2022-12-20T14:47:29.005" v="8315"/>
          <ac:grpSpMkLst>
            <pc:docMk/>
            <pc:sldMk cId="1336183428" sldId="557"/>
            <ac:grpSpMk id="41" creationId="{A9D29BEB-C2C5-CE9D-9958-C3E98E086704}"/>
          </ac:grpSpMkLst>
        </pc:grpChg>
        <pc:grpChg chg="mod">
          <ac:chgData name="CLARA DI PIAZZA" userId="bd862384-123f-4ee2-aeda-536dfd36a613" providerId="ADAL" clId="{6CA08A79-03C1-4CC8-8F64-061ABB7FF175}" dt="2022-12-20T14:47:29.005" v="8315"/>
          <ac:grpSpMkLst>
            <pc:docMk/>
            <pc:sldMk cId="1336183428" sldId="557"/>
            <ac:grpSpMk id="43" creationId="{E17DD4F1-3C4A-058B-8027-A3073578AE02}"/>
          </ac:grpSpMkLst>
        </pc:grpChg>
        <pc:grpChg chg="mod">
          <ac:chgData name="CLARA DI PIAZZA" userId="bd862384-123f-4ee2-aeda-536dfd36a613" providerId="ADAL" clId="{6CA08A79-03C1-4CC8-8F64-061ABB7FF175}" dt="2022-12-20T14:47:29.005" v="8315"/>
          <ac:grpSpMkLst>
            <pc:docMk/>
            <pc:sldMk cId="1336183428" sldId="557"/>
            <ac:grpSpMk id="47" creationId="{2015D07F-E6F6-5D1D-2669-4F8C341A497B}"/>
          </ac:grpSpMkLst>
        </pc:grpChg>
        <pc:grpChg chg="del">
          <ac:chgData name="CLARA DI PIAZZA" userId="bd862384-123f-4ee2-aeda-536dfd36a613" providerId="ADAL" clId="{6CA08A79-03C1-4CC8-8F64-061ABB7FF175}" dt="2022-12-20T14:47:28.267" v="8314" actId="478"/>
          <ac:grpSpMkLst>
            <pc:docMk/>
            <pc:sldMk cId="1336183428" sldId="557"/>
            <ac:grpSpMk id="60" creationId="{8657400C-4974-DAE2-8EF9-1DA0332BEA03}"/>
          </ac:grpSpMkLst>
        </pc:grpChg>
        <pc:picChg chg="mod">
          <ac:chgData name="CLARA DI PIAZZA" userId="bd862384-123f-4ee2-aeda-536dfd36a613" providerId="ADAL" clId="{6CA08A79-03C1-4CC8-8F64-061ABB7FF175}" dt="2022-12-20T14:49:20.897" v="8350" actId="1076"/>
          <ac:picMkLst>
            <pc:docMk/>
            <pc:sldMk cId="1336183428" sldId="557"/>
            <ac:picMk id="65" creationId="{00455404-CE51-4695-4D38-D60A64A2ECAB}"/>
          </ac:picMkLst>
        </pc:picChg>
        <pc:picChg chg="mod">
          <ac:chgData name="CLARA DI PIAZZA" userId="bd862384-123f-4ee2-aeda-536dfd36a613" providerId="ADAL" clId="{6CA08A79-03C1-4CC8-8F64-061ABB7FF175}" dt="2022-12-20T14:49:20.897" v="8350" actId="1076"/>
          <ac:picMkLst>
            <pc:docMk/>
            <pc:sldMk cId="1336183428" sldId="557"/>
            <ac:picMk id="67" creationId="{4605EF2C-09F2-D137-B002-F840211A491E}"/>
          </ac:picMkLst>
        </pc:picChg>
        <pc:cxnChg chg="mod">
          <ac:chgData name="CLARA DI PIAZZA" userId="bd862384-123f-4ee2-aeda-536dfd36a613" providerId="ADAL" clId="{6CA08A79-03C1-4CC8-8F64-061ABB7FF175}" dt="2022-12-20T14:47:28.267" v="8314" actId="478"/>
          <ac:cxnSpMkLst>
            <pc:docMk/>
            <pc:sldMk cId="1336183428" sldId="557"/>
            <ac:cxnSpMk id="6" creationId="{FA5A7A4A-4A4F-8C65-E8AA-4F0B0194C137}"/>
          </ac:cxnSpMkLst>
        </pc:cxnChg>
        <pc:cxnChg chg="mod">
          <ac:chgData name="CLARA DI PIAZZA" userId="bd862384-123f-4ee2-aeda-536dfd36a613" providerId="ADAL" clId="{6CA08A79-03C1-4CC8-8F64-061ABB7FF175}" dt="2022-12-20T14:47:28.267" v="8314" actId="478"/>
          <ac:cxnSpMkLst>
            <pc:docMk/>
            <pc:sldMk cId="1336183428" sldId="557"/>
            <ac:cxnSpMk id="13" creationId="{01D59236-5C60-C087-7A03-846A15BF8661}"/>
          </ac:cxnSpMkLst>
        </pc:cxnChg>
        <pc:cxnChg chg="mod">
          <ac:chgData name="CLARA DI PIAZZA" userId="bd862384-123f-4ee2-aeda-536dfd36a613" providerId="ADAL" clId="{6CA08A79-03C1-4CC8-8F64-061ABB7FF175}" dt="2022-12-20T14:47:28.267" v="8314" actId="478"/>
          <ac:cxnSpMkLst>
            <pc:docMk/>
            <pc:sldMk cId="1336183428" sldId="557"/>
            <ac:cxnSpMk id="18" creationId="{03FC26F3-5C85-FD3B-7798-39EF4C292261}"/>
          </ac:cxnSpMkLst>
        </pc:cxnChg>
        <pc:cxnChg chg="mod">
          <ac:chgData name="CLARA DI PIAZZA" userId="bd862384-123f-4ee2-aeda-536dfd36a613" providerId="ADAL" clId="{6CA08A79-03C1-4CC8-8F64-061ABB7FF175}" dt="2022-12-20T14:49:20.897" v="8350" actId="1076"/>
          <ac:cxnSpMkLst>
            <pc:docMk/>
            <pc:sldMk cId="1336183428" sldId="557"/>
            <ac:cxnSpMk id="37" creationId="{755D735B-E757-6A59-4624-424E66D62832}"/>
          </ac:cxnSpMkLst>
        </pc:cxnChg>
        <pc:cxnChg chg="mod">
          <ac:chgData name="CLARA DI PIAZZA" userId="bd862384-123f-4ee2-aeda-536dfd36a613" providerId="ADAL" clId="{6CA08A79-03C1-4CC8-8F64-061ABB7FF175}" dt="2022-12-20T14:49:20.897" v="8350" actId="1076"/>
          <ac:cxnSpMkLst>
            <pc:docMk/>
            <pc:sldMk cId="1336183428" sldId="557"/>
            <ac:cxnSpMk id="38" creationId="{7577EB59-C2B5-7770-D3FC-91BF872AF335}"/>
          </ac:cxnSpMkLst>
        </pc:cxnChg>
        <pc:cxnChg chg="mod">
          <ac:chgData name="CLARA DI PIAZZA" userId="bd862384-123f-4ee2-aeda-536dfd36a613" providerId="ADAL" clId="{6CA08A79-03C1-4CC8-8F64-061ABB7FF175}" dt="2022-12-20T14:49:20.897" v="8350" actId="1076"/>
          <ac:cxnSpMkLst>
            <pc:docMk/>
            <pc:sldMk cId="1336183428" sldId="557"/>
            <ac:cxnSpMk id="39" creationId="{5BE2F141-5F4B-6145-9123-16AA33186F0D}"/>
          </ac:cxnSpMkLst>
        </pc:cxnChg>
        <pc:cxnChg chg="mod">
          <ac:chgData name="CLARA DI PIAZZA" userId="bd862384-123f-4ee2-aeda-536dfd36a613" providerId="ADAL" clId="{6CA08A79-03C1-4CC8-8F64-061ABB7FF175}" dt="2022-12-20T14:49:20.897" v="8350" actId="1076"/>
          <ac:cxnSpMkLst>
            <pc:docMk/>
            <pc:sldMk cId="1336183428" sldId="557"/>
            <ac:cxnSpMk id="40" creationId="{E9947184-65A1-EA35-2E99-1B87786F326B}"/>
          </ac:cxnSpMkLst>
        </pc:cxnChg>
        <pc:cxnChg chg="mod">
          <ac:chgData name="CLARA DI PIAZZA" userId="bd862384-123f-4ee2-aeda-536dfd36a613" providerId="ADAL" clId="{6CA08A79-03C1-4CC8-8F64-061ABB7FF175}" dt="2022-12-20T14:47:29.005" v="8315"/>
          <ac:cxnSpMkLst>
            <pc:docMk/>
            <pc:sldMk cId="1336183428" sldId="557"/>
            <ac:cxnSpMk id="44" creationId="{6B2A84FC-905E-236E-29D2-6AFC59B476CF}"/>
          </ac:cxnSpMkLst>
        </pc:cxnChg>
        <pc:cxnChg chg="mod">
          <ac:chgData name="CLARA DI PIAZZA" userId="bd862384-123f-4ee2-aeda-536dfd36a613" providerId="ADAL" clId="{6CA08A79-03C1-4CC8-8F64-061ABB7FF175}" dt="2022-12-20T14:47:29.005" v="8315"/>
          <ac:cxnSpMkLst>
            <pc:docMk/>
            <pc:sldMk cId="1336183428" sldId="557"/>
            <ac:cxnSpMk id="48" creationId="{FFA659A7-349F-0E72-2BE9-7EB25F31B742}"/>
          </ac:cxnSpMkLst>
        </pc:cxnChg>
        <pc:cxnChg chg="mod">
          <ac:chgData name="CLARA DI PIAZZA" userId="bd862384-123f-4ee2-aeda-536dfd36a613" providerId="ADAL" clId="{6CA08A79-03C1-4CC8-8F64-061ABB7FF175}" dt="2022-12-20T14:47:29.005" v="8315"/>
          <ac:cxnSpMkLst>
            <pc:docMk/>
            <pc:sldMk cId="1336183428" sldId="557"/>
            <ac:cxnSpMk id="49" creationId="{EF6B6FFA-2853-CE8C-B33D-684B9C5EC899}"/>
          </ac:cxnSpMkLst>
        </pc:cxnChg>
        <pc:cxnChg chg="mod">
          <ac:chgData name="CLARA DI PIAZZA" userId="bd862384-123f-4ee2-aeda-536dfd36a613" providerId="ADAL" clId="{6CA08A79-03C1-4CC8-8F64-061ABB7FF175}" dt="2022-12-20T14:47:29.005" v="8315"/>
          <ac:cxnSpMkLst>
            <pc:docMk/>
            <pc:sldMk cId="1336183428" sldId="557"/>
            <ac:cxnSpMk id="59" creationId="{7D8FBAE3-F91F-DCA5-B475-F61F8931358E}"/>
          </ac:cxnSpMkLst>
        </pc:cxnChg>
        <pc:cxnChg chg="mod">
          <ac:chgData name="CLARA DI PIAZZA" userId="bd862384-123f-4ee2-aeda-536dfd36a613" providerId="ADAL" clId="{6CA08A79-03C1-4CC8-8F64-061ABB7FF175}" dt="2022-12-20T14:47:29.005" v="8315"/>
          <ac:cxnSpMkLst>
            <pc:docMk/>
            <pc:sldMk cId="1336183428" sldId="557"/>
            <ac:cxnSpMk id="61" creationId="{3C6E5B28-9F71-7D31-EC57-34F51DBADFC9}"/>
          </ac:cxnSpMkLst>
        </pc:cxnChg>
        <pc:cxnChg chg="mod">
          <ac:chgData name="CLARA DI PIAZZA" userId="bd862384-123f-4ee2-aeda-536dfd36a613" providerId="ADAL" clId="{6CA08A79-03C1-4CC8-8F64-061ABB7FF175}" dt="2022-12-20T14:47:29.005" v="8315"/>
          <ac:cxnSpMkLst>
            <pc:docMk/>
            <pc:sldMk cId="1336183428" sldId="557"/>
            <ac:cxnSpMk id="62" creationId="{664C5AFA-9D89-783C-6B03-2A5B532C296A}"/>
          </ac:cxnSpMkLst>
        </pc:cxnChg>
        <pc:cxnChg chg="mod">
          <ac:chgData name="CLARA DI PIAZZA" userId="bd862384-123f-4ee2-aeda-536dfd36a613" providerId="ADAL" clId="{6CA08A79-03C1-4CC8-8F64-061ABB7FF175}" dt="2022-12-20T14:47:29.005" v="8315"/>
          <ac:cxnSpMkLst>
            <pc:docMk/>
            <pc:sldMk cId="1336183428" sldId="557"/>
            <ac:cxnSpMk id="63" creationId="{7DFE614F-52CB-6464-DF72-99484BDB8DD2}"/>
          </ac:cxnSpMkLst>
        </pc:cxnChg>
      </pc:sldChg>
      <pc:sldChg chg="addSp delSp modSp add del mod">
        <pc:chgData name="CLARA DI PIAZZA" userId="bd862384-123f-4ee2-aeda-536dfd36a613" providerId="ADAL" clId="{6CA08A79-03C1-4CC8-8F64-061ABB7FF175}" dt="2022-12-20T14:58:42.197" v="8490" actId="47"/>
        <pc:sldMkLst>
          <pc:docMk/>
          <pc:sldMk cId="1651233593" sldId="558"/>
        </pc:sldMkLst>
        <pc:spChg chg="add del">
          <ac:chgData name="CLARA DI PIAZZA" userId="bd862384-123f-4ee2-aeda-536dfd36a613" providerId="ADAL" clId="{6CA08A79-03C1-4CC8-8F64-061ABB7FF175}" dt="2022-12-20T14:51:51.831" v="8362" actId="478"/>
          <ac:spMkLst>
            <pc:docMk/>
            <pc:sldMk cId="1651233593" sldId="558"/>
            <ac:spMk id="2" creationId="{5A248B24-48C0-7F5D-81D2-9D72B8243190}"/>
          </ac:spMkLst>
        </pc:spChg>
        <pc:spChg chg="add mod">
          <ac:chgData name="CLARA DI PIAZZA" userId="bd862384-123f-4ee2-aeda-536dfd36a613" providerId="ADAL" clId="{6CA08A79-03C1-4CC8-8F64-061ABB7FF175}" dt="2022-12-20T14:56:33.994" v="8474" actId="164"/>
          <ac:spMkLst>
            <pc:docMk/>
            <pc:sldMk cId="1651233593" sldId="558"/>
            <ac:spMk id="5" creationId="{BE57CCE0-B1FD-B149-3245-BCEAE9856387}"/>
          </ac:spMkLst>
        </pc:spChg>
        <pc:spChg chg="del">
          <ac:chgData name="CLARA DI PIAZZA" userId="bd862384-123f-4ee2-aeda-536dfd36a613" providerId="ADAL" clId="{6CA08A79-03C1-4CC8-8F64-061ABB7FF175}" dt="2022-12-20T14:51:20.433" v="8356" actId="478"/>
          <ac:spMkLst>
            <pc:docMk/>
            <pc:sldMk cId="1651233593" sldId="558"/>
            <ac:spMk id="9" creationId="{68092664-9351-9F3F-9179-85A61FC1615B}"/>
          </ac:spMkLst>
        </pc:spChg>
        <pc:spChg chg="add mod">
          <ac:chgData name="CLARA DI PIAZZA" userId="bd862384-123f-4ee2-aeda-536dfd36a613" providerId="ADAL" clId="{6CA08A79-03C1-4CC8-8F64-061ABB7FF175}" dt="2022-12-20T14:56:33.994" v="8474" actId="164"/>
          <ac:spMkLst>
            <pc:docMk/>
            <pc:sldMk cId="1651233593" sldId="558"/>
            <ac:spMk id="42" creationId="{6A4FE747-1C12-A24E-3779-397B6985B8AC}"/>
          </ac:spMkLst>
        </pc:spChg>
        <pc:spChg chg="add mod">
          <ac:chgData name="CLARA DI PIAZZA" userId="bd862384-123f-4ee2-aeda-536dfd36a613" providerId="ADAL" clId="{6CA08A79-03C1-4CC8-8F64-061ABB7FF175}" dt="2022-12-20T14:56:33.994" v="8474" actId="164"/>
          <ac:spMkLst>
            <pc:docMk/>
            <pc:sldMk cId="1651233593" sldId="558"/>
            <ac:spMk id="46" creationId="{72D72896-C6F7-219B-488D-8228E5F9029C}"/>
          </ac:spMkLst>
        </pc:spChg>
        <pc:spChg chg="add mod">
          <ac:chgData name="CLARA DI PIAZZA" userId="bd862384-123f-4ee2-aeda-536dfd36a613" providerId="ADAL" clId="{6CA08A79-03C1-4CC8-8F64-061ABB7FF175}" dt="2022-12-20T14:56:33.994" v="8474" actId="164"/>
          <ac:spMkLst>
            <pc:docMk/>
            <pc:sldMk cId="1651233593" sldId="558"/>
            <ac:spMk id="55" creationId="{16666173-2E64-580A-8D7E-F77B64836A9F}"/>
          </ac:spMkLst>
        </pc:spChg>
        <pc:spChg chg="add mod">
          <ac:chgData name="CLARA DI PIAZZA" userId="bd862384-123f-4ee2-aeda-536dfd36a613" providerId="ADAL" clId="{6CA08A79-03C1-4CC8-8F64-061ABB7FF175}" dt="2022-12-20T14:56:33.994" v="8474" actId="164"/>
          <ac:spMkLst>
            <pc:docMk/>
            <pc:sldMk cId="1651233593" sldId="558"/>
            <ac:spMk id="58" creationId="{C38F11D6-CE91-4A5A-7753-481CFBF90413}"/>
          </ac:spMkLst>
        </pc:spChg>
        <pc:grpChg chg="add del mod">
          <ac:chgData name="CLARA DI PIAZZA" userId="bd862384-123f-4ee2-aeda-536dfd36a613" providerId="ADAL" clId="{6CA08A79-03C1-4CC8-8F64-061ABB7FF175}" dt="2022-12-20T14:56:43.957" v="8476" actId="21"/>
          <ac:grpSpMkLst>
            <pc:docMk/>
            <pc:sldMk cId="1651233593" sldId="558"/>
            <ac:grpSpMk id="59" creationId="{C864B3B2-BA13-EBCF-4FBD-5567562BC269}"/>
          </ac:grpSpMkLst>
        </pc:grpChg>
        <pc:picChg chg="del mod">
          <ac:chgData name="CLARA DI PIAZZA" userId="bd862384-123f-4ee2-aeda-536dfd36a613" providerId="ADAL" clId="{6CA08A79-03C1-4CC8-8F64-061ABB7FF175}" dt="2022-12-20T14:56:28.529" v="8473" actId="478"/>
          <ac:picMkLst>
            <pc:docMk/>
            <pc:sldMk cId="1651233593" sldId="558"/>
            <ac:picMk id="3" creationId="{D32B3EF9-F80F-767A-5F10-C6A7C4BDCB54}"/>
          </ac:picMkLst>
        </pc:picChg>
        <pc:picChg chg="mod">
          <ac:chgData name="CLARA DI PIAZZA" userId="bd862384-123f-4ee2-aeda-536dfd36a613" providerId="ADAL" clId="{6CA08A79-03C1-4CC8-8F64-061ABB7FF175}" dt="2022-12-20T14:51:28.126" v="8358" actId="1076"/>
          <ac:picMkLst>
            <pc:docMk/>
            <pc:sldMk cId="1651233593" sldId="558"/>
            <ac:picMk id="13" creationId="{BDC2ED98-2842-EB64-9FAA-2C82CDD38A0A}"/>
          </ac:picMkLst>
        </pc:picChg>
        <pc:cxnChg chg="add mod">
          <ac:chgData name="CLARA DI PIAZZA" userId="bd862384-123f-4ee2-aeda-536dfd36a613" providerId="ADAL" clId="{6CA08A79-03C1-4CC8-8F64-061ABB7FF175}" dt="2022-12-20T14:56:43.957" v="8476" actId="21"/>
          <ac:cxnSpMkLst>
            <pc:docMk/>
            <pc:sldMk cId="1651233593" sldId="558"/>
            <ac:cxnSpMk id="41" creationId="{CEB73F93-DFC9-518F-CF18-FC2C589D99CF}"/>
          </ac:cxnSpMkLst>
        </pc:cxnChg>
        <pc:cxnChg chg="add mod">
          <ac:chgData name="CLARA DI PIAZZA" userId="bd862384-123f-4ee2-aeda-536dfd36a613" providerId="ADAL" clId="{6CA08A79-03C1-4CC8-8F64-061ABB7FF175}" dt="2022-12-20T14:56:33.994" v="8474" actId="164"/>
          <ac:cxnSpMkLst>
            <pc:docMk/>
            <pc:sldMk cId="1651233593" sldId="558"/>
            <ac:cxnSpMk id="45" creationId="{CF6A4369-E596-9122-A99F-4D5E80CDC781}"/>
          </ac:cxnSpMkLst>
        </pc:cxnChg>
        <pc:cxnChg chg="add mod">
          <ac:chgData name="CLARA DI PIAZZA" userId="bd862384-123f-4ee2-aeda-536dfd36a613" providerId="ADAL" clId="{6CA08A79-03C1-4CC8-8F64-061ABB7FF175}" dt="2022-12-20T14:56:33.994" v="8474" actId="164"/>
          <ac:cxnSpMkLst>
            <pc:docMk/>
            <pc:sldMk cId="1651233593" sldId="558"/>
            <ac:cxnSpMk id="48" creationId="{ADDDB421-38F5-2874-760F-9FD9B1B4BABE}"/>
          </ac:cxnSpMkLst>
        </pc:cxnChg>
        <pc:cxnChg chg="add mod">
          <ac:chgData name="CLARA DI PIAZZA" userId="bd862384-123f-4ee2-aeda-536dfd36a613" providerId="ADAL" clId="{6CA08A79-03C1-4CC8-8F64-061ABB7FF175}" dt="2022-12-20T14:56:33.994" v="8474" actId="164"/>
          <ac:cxnSpMkLst>
            <pc:docMk/>
            <pc:sldMk cId="1651233593" sldId="558"/>
            <ac:cxnSpMk id="50" creationId="{70E5FB6D-59B5-BC1A-DECE-E798E4B9318F}"/>
          </ac:cxnSpMkLst>
        </pc:cxnChg>
        <pc:cxnChg chg="add mod">
          <ac:chgData name="CLARA DI PIAZZA" userId="bd862384-123f-4ee2-aeda-536dfd36a613" providerId="ADAL" clId="{6CA08A79-03C1-4CC8-8F64-061ABB7FF175}" dt="2022-12-20T14:56:43.957" v="8476" actId="21"/>
          <ac:cxnSpMkLst>
            <pc:docMk/>
            <pc:sldMk cId="1651233593" sldId="558"/>
            <ac:cxnSpMk id="52" creationId="{07003335-BF9D-024F-BA02-7C49D5C15A17}"/>
          </ac:cxnSpMkLst>
        </pc:cxnChg>
      </pc:sldChg>
      <pc:sldChg chg="addSp delSp modSp add del mod">
        <pc:chgData name="CLARA DI PIAZZA" userId="bd862384-123f-4ee2-aeda-536dfd36a613" providerId="ADAL" clId="{6CA08A79-03C1-4CC8-8F64-061ABB7FF175}" dt="2022-12-20T15:09:39.574" v="8846" actId="47"/>
        <pc:sldMkLst>
          <pc:docMk/>
          <pc:sldMk cId="1935625213" sldId="559"/>
        </pc:sldMkLst>
        <pc:spChg chg="del mod">
          <ac:chgData name="CLARA DI PIAZZA" userId="bd862384-123f-4ee2-aeda-536dfd36a613" providerId="ADAL" clId="{6CA08A79-03C1-4CC8-8F64-061ABB7FF175}" dt="2022-12-20T15:05:03.282" v="8745" actId="478"/>
          <ac:spMkLst>
            <pc:docMk/>
            <pc:sldMk cId="1935625213" sldId="559"/>
            <ac:spMk id="5" creationId="{BF896159-93F2-A79D-2858-938CD3F46BB3}"/>
          </ac:spMkLst>
        </pc:spChg>
        <pc:spChg chg="mod">
          <ac:chgData name="CLARA DI PIAZZA" userId="bd862384-123f-4ee2-aeda-536dfd36a613" providerId="ADAL" clId="{6CA08A79-03C1-4CC8-8F64-061ABB7FF175}" dt="2022-12-20T15:08:05.815" v="8825"/>
          <ac:spMkLst>
            <pc:docMk/>
            <pc:sldMk cId="1935625213" sldId="559"/>
            <ac:spMk id="7" creationId="{D211A89F-ED6E-87B5-2BD1-205A3BE1F716}"/>
          </ac:spMkLst>
        </pc:spChg>
        <pc:spChg chg="del">
          <ac:chgData name="CLARA DI PIAZZA" userId="bd862384-123f-4ee2-aeda-536dfd36a613" providerId="ADAL" clId="{6CA08A79-03C1-4CC8-8F64-061ABB7FF175}" dt="2022-12-20T14:58:52.008" v="8491" actId="478"/>
          <ac:spMkLst>
            <pc:docMk/>
            <pc:sldMk cId="1935625213" sldId="559"/>
            <ac:spMk id="8" creationId="{8FC32EF7-664D-E82C-5C5A-C788E79F14B1}"/>
          </ac:spMkLst>
        </pc:spChg>
        <pc:spChg chg="del mod">
          <ac:chgData name="CLARA DI PIAZZA" userId="bd862384-123f-4ee2-aeda-536dfd36a613" providerId="ADAL" clId="{6CA08A79-03C1-4CC8-8F64-061ABB7FF175}" dt="2022-12-20T15:05:40.510" v="8765" actId="478"/>
          <ac:spMkLst>
            <pc:docMk/>
            <pc:sldMk cId="1935625213" sldId="559"/>
            <ac:spMk id="10" creationId="{6E321D18-78B0-2E30-8491-0D9632ECEA7A}"/>
          </ac:spMkLst>
        </pc:spChg>
        <pc:spChg chg="mod">
          <ac:chgData name="CLARA DI PIAZZA" userId="bd862384-123f-4ee2-aeda-536dfd36a613" providerId="ADAL" clId="{6CA08A79-03C1-4CC8-8F64-061ABB7FF175}" dt="2022-12-20T15:03:15.573" v="8651" actId="1076"/>
          <ac:spMkLst>
            <pc:docMk/>
            <pc:sldMk cId="1935625213" sldId="559"/>
            <ac:spMk id="14" creationId="{973737C8-BD8B-F39B-8AA2-39D70839ADFF}"/>
          </ac:spMkLst>
        </pc:spChg>
        <pc:spChg chg="mod">
          <ac:chgData name="CLARA DI PIAZZA" userId="bd862384-123f-4ee2-aeda-536dfd36a613" providerId="ADAL" clId="{6CA08A79-03C1-4CC8-8F64-061ABB7FF175}" dt="2022-12-20T15:03:12.869" v="8650" actId="1076"/>
          <ac:spMkLst>
            <pc:docMk/>
            <pc:sldMk cId="1935625213" sldId="559"/>
            <ac:spMk id="15" creationId="{BBE04864-07F0-3734-2D0D-7EC9BCA5DC61}"/>
          </ac:spMkLst>
        </pc:spChg>
        <pc:spChg chg="add del mod">
          <ac:chgData name="CLARA DI PIAZZA" userId="bd862384-123f-4ee2-aeda-536dfd36a613" providerId="ADAL" clId="{6CA08A79-03C1-4CC8-8F64-061ABB7FF175}" dt="2022-12-20T15:06:22.346" v="8814" actId="478"/>
          <ac:spMkLst>
            <pc:docMk/>
            <pc:sldMk cId="1935625213" sldId="559"/>
            <ac:spMk id="23" creationId="{300B39ED-54E2-FD1C-6B36-EB6AB3B2FD04}"/>
          </ac:spMkLst>
        </pc:spChg>
        <pc:spChg chg="add mod">
          <ac:chgData name="CLARA DI PIAZZA" userId="bd862384-123f-4ee2-aeda-536dfd36a613" providerId="ADAL" clId="{6CA08A79-03C1-4CC8-8F64-061ABB7FF175}" dt="2022-12-20T15:07:34.874" v="8818" actId="208"/>
          <ac:spMkLst>
            <pc:docMk/>
            <pc:sldMk cId="1935625213" sldId="559"/>
            <ac:spMk id="24" creationId="{4E914BEA-D718-7DA5-CB94-859EB0131FF5}"/>
          </ac:spMkLst>
        </pc:spChg>
        <pc:spChg chg="add mod">
          <ac:chgData name="CLARA DI PIAZZA" userId="bd862384-123f-4ee2-aeda-536dfd36a613" providerId="ADAL" clId="{6CA08A79-03C1-4CC8-8F64-061ABB7FF175}" dt="2022-12-20T15:07:46.948" v="8822" actId="208"/>
          <ac:spMkLst>
            <pc:docMk/>
            <pc:sldMk cId="1935625213" sldId="559"/>
            <ac:spMk id="25" creationId="{0ED05B55-AD1C-6D57-1D8E-E2959F981D6D}"/>
          </ac:spMkLst>
        </pc:spChg>
        <pc:spChg chg="add mod">
          <ac:chgData name="CLARA DI PIAZZA" userId="bd862384-123f-4ee2-aeda-536dfd36a613" providerId="ADAL" clId="{6CA08A79-03C1-4CC8-8F64-061ABB7FF175}" dt="2022-12-20T15:07:50.518" v="8824" actId="208"/>
          <ac:spMkLst>
            <pc:docMk/>
            <pc:sldMk cId="1935625213" sldId="559"/>
            <ac:spMk id="26" creationId="{7D4C99B2-0776-07AF-6950-BE8D86F44289}"/>
          </ac:spMkLst>
        </pc:spChg>
        <pc:grpChg chg="add mod">
          <ac:chgData name="CLARA DI PIAZZA" userId="bd862384-123f-4ee2-aeda-536dfd36a613" providerId="ADAL" clId="{6CA08A79-03C1-4CC8-8F64-061ABB7FF175}" dt="2022-12-20T15:06:45.880" v="8815" actId="164"/>
          <ac:grpSpMkLst>
            <pc:docMk/>
            <pc:sldMk cId="1935625213" sldId="559"/>
            <ac:grpSpMk id="3" creationId="{8350E841-E5FA-4B62-AC72-375D6A9FB4E6}"/>
          </ac:grpSpMkLst>
        </pc:grpChg>
        <pc:grpChg chg="add mod">
          <ac:chgData name="CLARA DI PIAZZA" userId="bd862384-123f-4ee2-aeda-536dfd36a613" providerId="ADAL" clId="{6CA08A79-03C1-4CC8-8F64-061ABB7FF175}" dt="2022-12-20T15:08:11.839" v="8827" actId="1076"/>
          <ac:grpSpMkLst>
            <pc:docMk/>
            <pc:sldMk cId="1935625213" sldId="559"/>
            <ac:grpSpMk id="27" creationId="{B3C5E2BF-0FC0-1FC5-D1AB-2743FDE70DA7}"/>
          </ac:grpSpMkLst>
        </pc:grpChg>
        <pc:picChg chg="del mod">
          <ac:chgData name="CLARA DI PIAZZA" userId="bd862384-123f-4ee2-aeda-536dfd36a613" providerId="ADAL" clId="{6CA08A79-03C1-4CC8-8F64-061ABB7FF175}" dt="2022-12-20T15:08:10.743" v="8826" actId="478"/>
          <ac:picMkLst>
            <pc:docMk/>
            <pc:sldMk cId="1935625213" sldId="559"/>
            <ac:picMk id="4" creationId="{A60BBDED-83D9-CD37-8E74-7023B4F692DE}"/>
          </ac:picMkLst>
        </pc:picChg>
        <pc:cxnChg chg="mod">
          <ac:chgData name="CLARA DI PIAZZA" userId="bd862384-123f-4ee2-aeda-536dfd36a613" providerId="ADAL" clId="{6CA08A79-03C1-4CC8-8F64-061ABB7FF175}" dt="2022-12-20T15:05:03.282" v="8745" actId="478"/>
          <ac:cxnSpMkLst>
            <pc:docMk/>
            <pc:sldMk cId="1935625213" sldId="559"/>
            <ac:cxnSpMk id="6" creationId="{DA18907F-D908-48E8-D285-62F7B2BA52C8}"/>
          </ac:cxnSpMkLst>
        </pc:cxnChg>
        <pc:cxnChg chg="del mod">
          <ac:chgData name="CLARA DI PIAZZA" userId="bd862384-123f-4ee2-aeda-536dfd36a613" providerId="ADAL" clId="{6CA08A79-03C1-4CC8-8F64-061ABB7FF175}" dt="2022-12-20T15:00:24.611" v="8548" actId="478"/>
          <ac:cxnSpMkLst>
            <pc:docMk/>
            <pc:sldMk cId="1935625213" sldId="559"/>
            <ac:cxnSpMk id="9" creationId="{9A9BF4D3-0CC4-5A13-7005-3154C20F7949}"/>
          </ac:cxnSpMkLst>
        </pc:cxnChg>
        <pc:cxnChg chg="mod">
          <ac:chgData name="CLARA DI PIAZZA" userId="bd862384-123f-4ee2-aeda-536dfd36a613" providerId="ADAL" clId="{6CA08A79-03C1-4CC8-8F64-061ABB7FF175}" dt="2022-12-20T15:02:51.310" v="8644" actId="14100"/>
          <ac:cxnSpMkLst>
            <pc:docMk/>
            <pc:sldMk cId="1935625213" sldId="559"/>
            <ac:cxnSpMk id="11" creationId="{5A6C5F21-E112-5E31-DD83-26BCBC012345}"/>
          </ac:cxnSpMkLst>
        </pc:cxnChg>
        <pc:cxnChg chg="del mod">
          <ac:chgData name="CLARA DI PIAZZA" userId="bd862384-123f-4ee2-aeda-536dfd36a613" providerId="ADAL" clId="{6CA08A79-03C1-4CC8-8F64-061ABB7FF175}" dt="2022-12-20T14:59:53.633" v="8537" actId="478"/>
          <ac:cxnSpMkLst>
            <pc:docMk/>
            <pc:sldMk cId="1935625213" sldId="559"/>
            <ac:cxnSpMk id="12" creationId="{485595B6-721B-CA5C-B997-9EC893E25157}"/>
          </ac:cxnSpMkLst>
        </pc:cxnChg>
        <pc:cxnChg chg="mod">
          <ac:chgData name="CLARA DI PIAZZA" userId="bd862384-123f-4ee2-aeda-536dfd36a613" providerId="ADAL" clId="{6CA08A79-03C1-4CC8-8F64-061ABB7FF175}" dt="2022-12-20T15:03:05.398" v="8648" actId="1076"/>
          <ac:cxnSpMkLst>
            <pc:docMk/>
            <pc:sldMk cId="1935625213" sldId="559"/>
            <ac:cxnSpMk id="13" creationId="{4B4E0D1E-A019-6130-40E4-AAE5D1FE3D3E}"/>
          </ac:cxnSpMkLst>
        </pc:cxnChg>
        <pc:cxnChg chg="add mod">
          <ac:chgData name="CLARA DI PIAZZA" userId="bd862384-123f-4ee2-aeda-536dfd36a613" providerId="ADAL" clId="{6CA08A79-03C1-4CC8-8F64-061ABB7FF175}" dt="2022-12-20T15:06:45.880" v="8815" actId="164"/>
          <ac:cxnSpMkLst>
            <pc:docMk/>
            <pc:sldMk cId="1935625213" sldId="559"/>
            <ac:cxnSpMk id="18" creationId="{A2A30F62-1888-0D92-FA20-341B79F37DED}"/>
          </ac:cxnSpMkLst>
        </pc:cxnChg>
        <pc:cxnChg chg="add mod">
          <ac:chgData name="CLARA DI PIAZZA" userId="bd862384-123f-4ee2-aeda-536dfd36a613" providerId="ADAL" clId="{6CA08A79-03C1-4CC8-8F64-061ABB7FF175}" dt="2022-12-20T15:06:45.880" v="8815" actId="164"/>
          <ac:cxnSpMkLst>
            <pc:docMk/>
            <pc:sldMk cId="1935625213" sldId="559"/>
            <ac:cxnSpMk id="19" creationId="{3A105B4C-B7E7-1FD7-A57C-953916E2B0C8}"/>
          </ac:cxnSpMkLst>
        </pc:cxnChg>
      </pc:sldChg>
      <pc:sldChg chg="addSp delSp modSp new del mod ord">
        <pc:chgData name="CLARA DI PIAZZA" userId="bd862384-123f-4ee2-aeda-536dfd36a613" providerId="ADAL" clId="{6CA08A79-03C1-4CC8-8F64-061ABB7FF175}" dt="2022-12-23T19:17:36.740" v="15877" actId="47"/>
        <pc:sldMkLst>
          <pc:docMk/>
          <pc:sldMk cId="92565241" sldId="560"/>
        </pc:sldMkLst>
        <pc:spChg chg="del">
          <ac:chgData name="CLARA DI PIAZZA" userId="bd862384-123f-4ee2-aeda-536dfd36a613" providerId="ADAL" clId="{6CA08A79-03C1-4CC8-8F64-061ABB7FF175}" dt="2022-12-20T17:12:46.466" v="9935" actId="478"/>
          <ac:spMkLst>
            <pc:docMk/>
            <pc:sldMk cId="92565241" sldId="560"/>
            <ac:spMk id="2" creationId="{5AAA0FCD-4D24-4FFD-8BBA-EF077F7774C1}"/>
          </ac:spMkLst>
        </pc:spChg>
        <pc:spChg chg="del">
          <ac:chgData name="CLARA DI PIAZZA" userId="bd862384-123f-4ee2-aeda-536dfd36a613" providerId="ADAL" clId="{6CA08A79-03C1-4CC8-8F64-061ABB7FF175}" dt="2022-12-20T17:12:48.344" v="9936" actId="478"/>
          <ac:spMkLst>
            <pc:docMk/>
            <pc:sldMk cId="92565241" sldId="560"/>
            <ac:spMk id="3" creationId="{950C5945-9025-FEA1-A6EB-6F707F8FD8DF}"/>
          </ac:spMkLst>
        </pc:spChg>
        <pc:spChg chg="add mod">
          <ac:chgData name="CLARA DI PIAZZA" userId="bd862384-123f-4ee2-aeda-536dfd36a613" providerId="ADAL" clId="{6CA08A79-03C1-4CC8-8F64-061ABB7FF175}" dt="2022-12-20T17:13:10.886" v="9944"/>
          <ac:spMkLst>
            <pc:docMk/>
            <pc:sldMk cId="92565241" sldId="560"/>
            <ac:spMk id="5" creationId="{9E00F759-482F-8529-8FFE-79CA541B56B1}"/>
          </ac:spMkLst>
        </pc:spChg>
        <pc:spChg chg="add mod">
          <ac:chgData name="CLARA DI PIAZZA" userId="bd862384-123f-4ee2-aeda-536dfd36a613" providerId="ADAL" clId="{6CA08A79-03C1-4CC8-8F64-061ABB7FF175}" dt="2022-12-20T17:16:17.776" v="9972" actId="20577"/>
          <ac:spMkLst>
            <pc:docMk/>
            <pc:sldMk cId="92565241" sldId="560"/>
            <ac:spMk id="8" creationId="{C65E05E1-C9BC-DAD5-3704-A1333B7268EE}"/>
          </ac:spMkLst>
        </pc:spChg>
        <pc:spChg chg="add mod">
          <ac:chgData name="CLARA DI PIAZZA" userId="bd862384-123f-4ee2-aeda-536dfd36a613" providerId="ADAL" clId="{6CA08A79-03C1-4CC8-8F64-061ABB7FF175}" dt="2022-12-20T17:16:47.722" v="9977" actId="1076"/>
          <ac:spMkLst>
            <pc:docMk/>
            <pc:sldMk cId="92565241" sldId="560"/>
            <ac:spMk id="9" creationId="{7A4303AA-A925-6A37-D4C4-30A9DD690DBA}"/>
          </ac:spMkLst>
        </pc:spChg>
        <pc:picChg chg="add mod">
          <ac:chgData name="CLARA DI PIAZZA" userId="bd862384-123f-4ee2-aeda-536dfd36a613" providerId="ADAL" clId="{6CA08A79-03C1-4CC8-8F64-061ABB7FF175}" dt="2022-12-20T17:17:07.064" v="9980" actId="14100"/>
          <ac:picMkLst>
            <pc:docMk/>
            <pc:sldMk cId="92565241" sldId="560"/>
            <ac:picMk id="4" creationId="{8A338B0B-DBE0-5642-BD98-5F56D417A86D}"/>
          </ac:picMkLst>
        </pc:picChg>
        <pc:picChg chg="add mod">
          <ac:chgData name="CLARA DI PIAZZA" userId="bd862384-123f-4ee2-aeda-536dfd36a613" providerId="ADAL" clId="{6CA08A79-03C1-4CC8-8F64-061ABB7FF175}" dt="2022-12-20T17:16:47.722" v="9977" actId="1076"/>
          <ac:picMkLst>
            <pc:docMk/>
            <pc:sldMk cId="92565241" sldId="560"/>
            <ac:picMk id="7" creationId="{D3A99014-E51E-8080-7B2F-6B3B194D9500}"/>
          </ac:picMkLst>
        </pc:picChg>
      </pc:sldChg>
      <pc:sldChg chg="delSp add del mod ord">
        <pc:chgData name="CLARA DI PIAZZA" userId="bd862384-123f-4ee2-aeda-536dfd36a613" providerId="ADAL" clId="{6CA08A79-03C1-4CC8-8F64-061ABB7FF175}" dt="2022-12-20T17:20:34.496" v="9989" actId="47"/>
        <pc:sldMkLst>
          <pc:docMk/>
          <pc:sldMk cId="3284570335" sldId="561"/>
        </pc:sldMkLst>
        <pc:spChg chg="del">
          <ac:chgData name="CLARA DI PIAZZA" userId="bd862384-123f-4ee2-aeda-536dfd36a613" providerId="ADAL" clId="{6CA08A79-03C1-4CC8-8F64-061ABB7FF175}" dt="2022-12-20T17:18:26.424" v="9985" actId="478"/>
          <ac:spMkLst>
            <pc:docMk/>
            <pc:sldMk cId="3284570335" sldId="561"/>
            <ac:spMk id="9" creationId="{6651795A-A6C0-3133-4A6A-F24085E01B4D}"/>
          </ac:spMkLst>
        </pc:spChg>
        <pc:picChg chg="del">
          <ac:chgData name="CLARA DI PIAZZA" userId="bd862384-123f-4ee2-aeda-536dfd36a613" providerId="ADAL" clId="{6CA08A79-03C1-4CC8-8F64-061ABB7FF175}" dt="2022-12-20T17:18:24.230" v="9984" actId="478"/>
          <ac:picMkLst>
            <pc:docMk/>
            <pc:sldMk cId="3284570335" sldId="561"/>
            <ac:picMk id="5" creationId="{1F2859DB-8CE1-A4F9-8A4D-5AF8731F3BC4}"/>
          </ac:picMkLst>
        </pc:picChg>
      </pc:sldChg>
      <pc:sldChg chg="addSp delSp modSp new del mod">
        <pc:chgData name="CLARA DI PIAZZA" userId="bd862384-123f-4ee2-aeda-536dfd36a613" providerId="ADAL" clId="{6CA08A79-03C1-4CC8-8F64-061ABB7FF175}" dt="2022-12-23T19:30:13.863" v="16064" actId="47"/>
        <pc:sldMkLst>
          <pc:docMk/>
          <pc:sldMk cId="2918683708" sldId="562"/>
        </pc:sldMkLst>
        <pc:spChg chg="del">
          <ac:chgData name="CLARA DI PIAZZA" userId="bd862384-123f-4ee2-aeda-536dfd36a613" providerId="ADAL" clId="{6CA08A79-03C1-4CC8-8F64-061ABB7FF175}" dt="2022-12-20T18:12:01.249" v="11035" actId="478"/>
          <ac:spMkLst>
            <pc:docMk/>
            <pc:sldMk cId="2918683708" sldId="562"/>
            <ac:spMk id="2" creationId="{F19631FF-7CBB-2944-A1C6-77070D9EFF84}"/>
          </ac:spMkLst>
        </pc:spChg>
        <pc:spChg chg="del">
          <ac:chgData name="CLARA DI PIAZZA" userId="bd862384-123f-4ee2-aeda-536dfd36a613" providerId="ADAL" clId="{6CA08A79-03C1-4CC8-8F64-061ABB7FF175}" dt="2022-12-20T18:12:03.115" v="11036" actId="478"/>
          <ac:spMkLst>
            <pc:docMk/>
            <pc:sldMk cId="2918683708" sldId="562"/>
            <ac:spMk id="3" creationId="{ED8AA5B2-AEB3-1E88-AD82-FBD9E28975D0}"/>
          </ac:spMkLst>
        </pc:spChg>
        <pc:spChg chg="add mod">
          <ac:chgData name="CLARA DI PIAZZA" userId="bd862384-123f-4ee2-aeda-536dfd36a613" providerId="ADAL" clId="{6CA08A79-03C1-4CC8-8F64-061ABB7FF175}" dt="2022-12-20T18:12:09.515" v="11037"/>
          <ac:spMkLst>
            <pc:docMk/>
            <pc:sldMk cId="2918683708" sldId="562"/>
            <ac:spMk id="4" creationId="{6D5A4929-6FFB-9E58-BE4C-0148B474713C}"/>
          </ac:spMkLst>
        </pc:spChg>
        <pc:spChg chg="add del mod">
          <ac:chgData name="CLARA DI PIAZZA" userId="bd862384-123f-4ee2-aeda-536dfd36a613" providerId="ADAL" clId="{6CA08A79-03C1-4CC8-8F64-061ABB7FF175}" dt="2022-12-20T18:24:54.133" v="11203" actId="21"/>
          <ac:spMkLst>
            <pc:docMk/>
            <pc:sldMk cId="2918683708" sldId="562"/>
            <ac:spMk id="5" creationId="{5701EC9B-4731-376B-E4A7-2BC29FDEDEDF}"/>
          </ac:spMkLst>
        </pc:spChg>
        <pc:spChg chg="add mod">
          <ac:chgData name="CLARA DI PIAZZA" userId="bd862384-123f-4ee2-aeda-536dfd36a613" providerId="ADAL" clId="{6CA08A79-03C1-4CC8-8F64-061ABB7FF175}" dt="2022-12-20T18:25:35.092" v="11212" actId="1076"/>
          <ac:spMkLst>
            <pc:docMk/>
            <pc:sldMk cId="2918683708" sldId="562"/>
            <ac:spMk id="9" creationId="{5D3BEED4-4C82-9147-95E9-53E677F0FDE4}"/>
          </ac:spMkLst>
        </pc:spChg>
        <pc:spChg chg="add mod">
          <ac:chgData name="CLARA DI PIAZZA" userId="bd862384-123f-4ee2-aeda-536dfd36a613" providerId="ADAL" clId="{6CA08A79-03C1-4CC8-8F64-061ABB7FF175}" dt="2022-12-20T18:32:29.848" v="11251" actId="554"/>
          <ac:spMkLst>
            <pc:docMk/>
            <pc:sldMk cId="2918683708" sldId="562"/>
            <ac:spMk id="18" creationId="{F3E1656E-42B9-1A6C-BCBF-C940BFA89D06}"/>
          </ac:spMkLst>
        </pc:spChg>
        <pc:spChg chg="add mod">
          <ac:chgData name="CLARA DI PIAZZA" userId="bd862384-123f-4ee2-aeda-536dfd36a613" providerId="ADAL" clId="{6CA08A79-03C1-4CC8-8F64-061ABB7FF175}" dt="2022-12-23T19:29:49.465" v="16062" actId="1076"/>
          <ac:spMkLst>
            <pc:docMk/>
            <pc:sldMk cId="2918683708" sldId="562"/>
            <ac:spMk id="19" creationId="{0D948480-5FED-CC6B-D7F7-E464685DC593}"/>
          </ac:spMkLst>
        </pc:spChg>
        <pc:picChg chg="add del mod">
          <ac:chgData name="CLARA DI PIAZZA" userId="bd862384-123f-4ee2-aeda-536dfd36a613" providerId="ADAL" clId="{6CA08A79-03C1-4CC8-8F64-061ABB7FF175}" dt="2022-12-20T18:24:54.133" v="11203" actId="21"/>
          <ac:picMkLst>
            <pc:docMk/>
            <pc:sldMk cId="2918683708" sldId="562"/>
            <ac:picMk id="7" creationId="{CAE03B23-3040-80C7-5A75-26B2B7FF5B11}"/>
          </ac:picMkLst>
        </pc:picChg>
        <pc:picChg chg="add mod">
          <ac:chgData name="CLARA DI PIAZZA" userId="bd862384-123f-4ee2-aeda-536dfd36a613" providerId="ADAL" clId="{6CA08A79-03C1-4CC8-8F64-061ABB7FF175}" dt="2022-12-20T18:31:43.020" v="11244" actId="1076"/>
          <ac:picMkLst>
            <pc:docMk/>
            <pc:sldMk cId="2918683708" sldId="562"/>
            <ac:picMk id="11" creationId="{E0D55344-7B10-B6E8-F3EC-7DD02541EC21}"/>
          </ac:picMkLst>
        </pc:picChg>
        <pc:picChg chg="add del mod">
          <ac:chgData name="CLARA DI PIAZZA" userId="bd862384-123f-4ee2-aeda-536dfd36a613" providerId="ADAL" clId="{6CA08A79-03C1-4CC8-8F64-061ABB7FF175}" dt="2022-12-20T18:26:40.900" v="11221" actId="478"/>
          <ac:picMkLst>
            <pc:docMk/>
            <pc:sldMk cId="2918683708" sldId="562"/>
            <ac:picMk id="13" creationId="{258E7423-6996-1C46-1809-49D40F983975}"/>
          </ac:picMkLst>
        </pc:picChg>
        <pc:picChg chg="add del mod">
          <ac:chgData name="CLARA DI PIAZZA" userId="bd862384-123f-4ee2-aeda-536dfd36a613" providerId="ADAL" clId="{6CA08A79-03C1-4CC8-8F64-061ABB7FF175}" dt="2022-12-20T18:30:03.565" v="11233" actId="478"/>
          <ac:picMkLst>
            <pc:docMk/>
            <pc:sldMk cId="2918683708" sldId="562"/>
            <ac:picMk id="15" creationId="{02167F05-638F-7F91-9F0A-82079F6AC9D2}"/>
          </ac:picMkLst>
        </pc:picChg>
        <pc:picChg chg="add mod">
          <ac:chgData name="CLARA DI PIAZZA" userId="bd862384-123f-4ee2-aeda-536dfd36a613" providerId="ADAL" clId="{6CA08A79-03C1-4CC8-8F64-061ABB7FF175}" dt="2022-12-20T18:31:43.020" v="11244" actId="1076"/>
          <ac:picMkLst>
            <pc:docMk/>
            <pc:sldMk cId="2918683708" sldId="562"/>
            <ac:picMk id="17" creationId="{E1EEDE1F-5838-1A01-5988-45D6F386899F}"/>
          </ac:picMkLst>
        </pc:picChg>
      </pc:sldChg>
      <pc:sldChg chg="addSp delSp modSp mod">
        <pc:chgData name="CLARA DI PIAZZA" userId="bd862384-123f-4ee2-aeda-536dfd36a613" providerId="ADAL" clId="{6CA08A79-03C1-4CC8-8F64-061ABB7FF175}" dt="2022-12-20T22:16:29.539" v="12856" actId="1076"/>
        <pc:sldMkLst>
          <pc:docMk/>
          <pc:sldMk cId="2631513919" sldId="566"/>
        </pc:sldMkLst>
        <pc:spChg chg="mod">
          <ac:chgData name="CLARA DI PIAZZA" userId="bd862384-123f-4ee2-aeda-536dfd36a613" providerId="ADAL" clId="{6CA08A79-03C1-4CC8-8F64-061ABB7FF175}" dt="2022-12-20T21:32:06.371" v="12058" actId="1076"/>
          <ac:spMkLst>
            <pc:docMk/>
            <pc:sldMk cId="2631513919" sldId="566"/>
            <ac:spMk id="2" creationId="{DBFF17A6-AFAD-BFD5-427E-9A335A5EF57E}"/>
          </ac:spMkLst>
        </pc:spChg>
        <pc:spChg chg="add mod">
          <ac:chgData name="CLARA DI PIAZZA" userId="bd862384-123f-4ee2-aeda-536dfd36a613" providerId="ADAL" clId="{6CA08A79-03C1-4CC8-8F64-061ABB7FF175}" dt="2022-12-20T21:44:34.074" v="12393" actId="20577"/>
          <ac:spMkLst>
            <pc:docMk/>
            <pc:sldMk cId="2631513919" sldId="566"/>
            <ac:spMk id="42" creationId="{AD7E58A6-6C3D-BC3A-BB28-A08C4B550321}"/>
          </ac:spMkLst>
        </pc:spChg>
        <pc:spChg chg="add mod">
          <ac:chgData name="CLARA DI PIAZZA" userId="bd862384-123f-4ee2-aeda-536dfd36a613" providerId="ADAL" clId="{6CA08A79-03C1-4CC8-8F64-061ABB7FF175}" dt="2022-12-20T21:46:58.640" v="12454" actId="164"/>
          <ac:spMkLst>
            <pc:docMk/>
            <pc:sldMk cId="2631513919" sldId="566"/>
            <ac:spMk id="56" creationId="{AAD45291-F2BC-2904-6D09-BB65301E2E21}"/>
          </ac:spMkLst>
        </pc:spChg>
        <pc:spChg chg="add mod">
          <ac:chgData name="CLARA DI PIAZZA" userId="bd862384-123f-4ee2-aeda-536dfd36a613" providerId="ADAL" clId="{6CA08A79-03C1-4CC8-8F64-061ABB7FF175}" dt="2022-12-20T21:46:58.640" v="12454" actId="164"/>
          <ac:spMkLst>
            <pc:docMk/>
            <pc:sldMk cId="2631513919" sldId="566"/>
            <ac:spMk id="57" creationId="{383E108B-CCC7-5E8D-9586-281493730DFA}"/>
          </ac:spMkLst>
        </pc:spChg>
        <pc:spChg chg="add mod">
          <ac:chgData name="CLARA DI PIAZZA" userId="bd862384-123f-4ee2-aeda-536dfd36a613" providerId="ADAL" clId="{6CA08A79-03C1-4CC8-8F64-061ABB7FF175}" dt="2022-12-20T21:53:12.261" v="12556" actId="1076"/>
          <ac:spMkLst>
            <pc:docMk/>
            <pc:sldMk cId="2631513919" sldId="566"/>
            <ac:spMk id="88" creationId="{1890E524-CEF2-BEBB-A8D2-F68129DC3E33}"/>
          </ac:spMkLst>
        </pc:spChg>
        <pc:spChg chg="mod">
          <ac:chgData name="CLARA DI PIAZZA" userId="bd862384-123f-4ee2-aeda-536dfd36a613" providerId="ADAL" clId="{6CA08A79-03C1-4CC8-8F64-061ABB7FF175}" dt="2022-12-20T22:02:41.828" v="12766" actId="1076"/>
          <ac:spMkLst>
            <pc:docMk/>
            <pc:sldMk cId="2631513919" sldId="566"/>
            <ac:spMk id="103" creationId="{68179D47-E1CC-E647-992B-17AA90AE0E2E}"/>
          </ac:spMkLst>
        </pc:spChg>
        <pc:spChg chg="mod">
          <ac:chgData name="CLARA DI PIAZZA" userId="bd862384-123f-4ee2-aeda-536dfd36a613" providerId="ADAL" clId="{6CA08A79-03C1-4CC8-8F64-061ABB7FF175}" dt="2022-12-20T22:03:26.073" v="12772" actId="1076"/>
          <ac:spMkLst>
            <pc:docMk/>
            <pc:sldMk cId="2631513919" sldId="566"/>
            <ac:spMk id="104" creationId="{495794D7-AA0A-4584-0A05-B877F881B8FE}"/>
          </ac:spMkLst>
        </pc:spChg>
        <pc:spChg chg="mod">
          <ac:chgData name="CLARA DI PIAZZA" userId="bd862384-123f-4ee2-aeda-536dfd36a613" providerId="ADAL" clId="{6CA08A79-03C1-4CC8-8F64-061ABB7FF175}" dt="2022-12-20T21:37:48.149" v="12126" actId="20577"/>
          <ac:spMkLst>
            <pc:docMk/>
            <pc:sldMk cId="2631513919" sldId="566"/>
            <ac:spMk id="106" creationId="{D31BE620-4087-B79A-1C5B-8C58B8B7053C}"/>
          </ac:spMkLst>
        </pc:spChg>
        <pc:spChg chg="mod">
          <ac:chgData name="CLARA DI PIAZZA" userId="bd862384-123f-4ee2-aeda-536dfd36a613" providerId="ADAL" clId="{6CA08A79-03C1-4CC8-8F64-061ABB7FF175}" dt="2022-12-20T21:42:18.942" v="12273" actId="20577"/>
          <ac:spMkLst>
            <pc:docMk/>
            <pc:sldMk cId="2631513919" sldId="566"/>
            <ac:spMk id="107" creationId="{CD5E1E27-3ACA-7CDB-81D5-1BE5B306F6B7}"/>
          </ac:spMkLst>
        </pc:spChg>
        <pc:spChg chg="mod">
          <ac:chgData name="CLARA DI PIAZZA" userId="bd862384-123f-4ee2-aeda-536dfd36a613" providerId="ADAL" clId="{6CA08A79-03C1-4CC8-8F64-061ABB7FF175}" dt="2022-12-20T21:51:31.865" v="12521" actId="20577"/>
          <ac:spMkLst>
            <pc:docMk/>
            <pc:sldMk cId="2631513919" sldId="566"/>
            <ac:spMk id="110" creationId="{939E8A65-DFBB-035B-E50D-B35B4B669A37}"/>
          </ac:spMkLst>
        </pc:spChg>
        <pc:spChg chg="mod">
          <ac:chgData name="CLARA DI PIAZZA" userId="bd862384-123f-4ee2-aeda-536dfd36a613" providerId="ADAL" clId="{6CA08A79-03C1-4CC8-8F64-061ABB7FF175}" dt="2022-12-20T21:54:16.370" v="12591" actId="20577"/>
          <ac:spMkLst>
            <pc:docMk/>
            <pc:sldMk cId="2631513919" sldId="566"/>
            <ac:spMk id="111" creationId="{52315730-4E53-EC0A-C11D-E03CBCBE636F}"/>
          </ac:spMkLst>
        </pc:spChg>
        <pc:spChg chg="mod">
          <ac:chgData name="CLARA DI PIAZZA" userId="bd862384-123f-4ee2-aeda-536dfd36a613" providerId="ADAL" clId="{6CA08A79-03C1-4CC8-8F64-061ABB7FF175}" dt="2022-12-20T22:00:31.066" v="12702" actId="20577"/>
          <ac:spMkLst>
            <pc:docMk/>
            <pc:sldMk cId="2631513919" sldId="566"/>
            <ac:spMk id="112" creationId="{3236D317-32FB-6E64-F81E-4D7D173ED822}"/>
          </ac:spMkLst>
        </pc:spChg>
        <pc:spChg chg="mod">
          <ac:chgData name="CLARA DI PIAZZA" userId="bd862384-123f-4ee2-aeda-536dfd36a613" providerId="ADAL" clId="{6CA08A79-03C1-4CC8-8F64-061ABB7FF175}" dt="2022-12-20T22:01:41.429" v="12757" actId="20577"/>
          <ac:spMkLst>
            <pc:docMk/>
            <pc:sldMk cId="2631513919" sldId="566"/>
            <ac:spMk id="113" creationId="{D6A9D728-A59A-6E31-3F0F-39D9C716B98B}"/>
          </ac:spMkLst>
        </pc:spChg>
        <pc:spChg chg="mod">
          <ac:chgData name="CLARA DI PIAZZA" userId="bd862384-123f-4ee2-aeda-536dfd36a613" providerId="ADAL" clId="{6CA08A79-03C1-4CC8-8F64-061ABB7FF175}" dt="2022-12-20T22:05:15.519" v="12778" actId="554"/>
          <ac:spMkLst>
            <pc:docMk/>
            <pc:sldMk cId="2631513919" sldId="566"/>
            <ac:spMk id="183" creationId="{D0C38A6C-3B02-FB16-2165-685507236FC2}"/>
          </ac:spMkLst>
        </pc:spChg>
        <pc:spChg chg="mod">
          <ac:chgData name="CLARA DI PIAZZA" userId="bd862384-123f-4ee2-aeda-536dfd36a613" providerId="ADAL" clId="{6CA08A79-03C1-4CC8-8F64-061ABB7FF175}" dt="2022-12-20T22:05:21.870" v="12779" actId="553"/>
          <ac:spMkLst>
            <pc:docMk/>
            <pc:sldMk cId="2631513919" sldId="566"/>
            <ac:spMk id="184" creationId="{9BA4E1A1-1740-A1B0-C405-AEF05910CA16}"/>
          </ac:spMkLst>
        </pc:spChg>
        <pc:spChg chg="mod">
          <ac:chgData name="CLARA DI PIAZZA" userId="bd862384-123f-4ee2-aeda-536dfd36a613" providerId="ADAL" clId="{6CA08A79-03C1-4CC8-8F64-061ABB7FF175}" dt="2022-12-20T22:05:15.519" v="12778" actId="554"/>
          <ac:spMkLst>
            <pc:docMk/>
            <pc:sldMk cId="2631513919" sldId="566"/>
            <ac:spMk id="185" creationId="{D2EE8935-475A-CB21-53BA-DA25E2F440D3}"/>
          </ac:spMkLst>
        </pc:spChg>
        <pc:spChg chg="mod">
          <ac:chgData name="CLARA DI PIAZZA" userId="bd862384-123f-4ee2-aeda-536dfd36a613" providerId="ADAL" clId="{6CA08A79-03C1-4CC8-8F64-061ABB7FF175}" dt="2022-12-20T22:05:21.870" v="12779" actId="553"/>
          <ac:spMkLst>
            <pc:docMk/>
            <pc:sldMk cId="2631513919" sldId="566"/>
            <ac:spMk id="186" creationId="{A64E10CC-A551-F1F9-1980-2B575653502B}"/>
          </ac:spMkLst>
        </pc:spChg>
        <pc:grpChg chg="add mod">
          <ac:chgData name="CLARA DI PIAZZA" userId="bd862384-123f-4ee2-aeda-536dfd36a613" providerId="ADAL" clId="{6CA08A79-03C1-4CC8-8F64-061ABB7FF175}" dt="2022-12-20T21:41:02.309" v="12175" actId="164"/>
          <ac:grpSpMkLst>
            <pc:docMk/>
            <pc:sldMk cId="2631513919" sldId="566"/>
            <ac:grpSpMk id="8" creationId="{58602E0A-EE13-07F1-2F7E-297587CAB352}"/>
          </ac:grpSpMkLst>
        </pc:grpChg>
        <pc:grpChg chg="add mod">
          <ac:chgData name="CLARA DI PIAZZA" userId="bd862384-123f-4ee2-aeda-536dfd36a613" providerId="ADAL" clId="{6CA08A79-03C1-4CC8-8F64-061ABB7FF175}" dt="2022-12-20T21:41:11.065" v="12178" actId="164"/>
          <ac:grpSpMkLst>
            <pc:docMk/>
            <pc:sldMk cId="2631513919" sldId="566"/>
            <ac:grpSpMk id="40" creationId="{F1F794C6-D956-F958-7EC8-8CBCD5C91F7A}"/>
          </ac:grpSpMkLst>
        </pc:grpChg>
        <pc:grpChg chg="add mod">
          <ac:chgData name="CLARA DI PIAZZA" userId="bd862384-123f-4ee2-aeda-536dfd36a613" providerId="ADAL" clId="{6CA08A79-03C1-4CC8-8F64-061ABB7FF175}" dt="2022-12-20T21:43:18.742" v="12304" actId="164"/>
          <ac:grpSpMkLst>
            <pc:docMk/>
            <pc:sldMk cId="2631513919" sldId="566"/>
            <ac:grpSpMk id="41" creationId="{A9102FFA-F071-0210-2AD8-4117A1945996}"/>
          </ac:grpSpMkLst>
        </pc:grpChg>
        <pc:grpChg chg="add mod">
          <ac:chgData name="CLARA DI PIAZZA" userId="bd862384-123f-4ee2-aeda-536dfd36a613" providerId="ADAL" clId="{6CA08A79-03C1-4CC8-8F64-061ABB7FF175}" dt="2022-12-20T21:46:58.640" v="12454" actId="164"/>
          <ac:grpSpMkLst>
            <pc:docMk/>
            <pc:sldMk cId="2631513919" sldId="566"/>
            <ac:grpSpMk id="43" creationId="{64D0FCDA-3993-3E6D-8D0E-39E0D25111E1}"/>
          </ac:grpSpMkLst>
        </pc:grpChg>
        <pc:grpChg chg="add mod">
          <ac:chgData name="CLARA DI PIAZZA" userId="bd862384-123f-4ee2-aeda-536dfd36a613" providerId="ADAL" clId="{6CA08A79-03C1-4CC8-8F64-061ABB7FF175}" dt="2022-12-20T21:50:11.629" v="12483" actId="164"/>
          <ac:grpSpMkLst>
            <pc:docMk/>
            <pc:sldMk cId="2631513919" sldId="566"/>
            <ac:grpSpMk id="66" creationId="{58D8B28D-5FA5-7389-74D5-1E1B4F9B77D1}"/>
          </ac:grpSpMkLst>
        </pc:grpChg>
        <pc:grpChg chg="add mod">
          <ac:chgData name="CLARA DI PIAZZA" userId="bd862384-123f-4ee2-aeda-536dfd36a613" providerId="ADAL" clId="{6CA08A79-03C1-4CC8-8F64-061ABB7FF175}" dt="2022-12-20T21:52:26.477" v="12552" actId="164"/>
          <ac:grpSpMkLst>
            <pc:docMk/>
            <pc:sldMk cId="2631513919" sldId="566"/>
            <ac:grpSpMk id="85" creationId="{4BF0DA3C-6862-57DD-62C0-E4A9593121C8}"/>
          </ac:grpSpMkLst>
        </pc:grpChg>
        <pc:grpChg chg="add mod">
          <ac:chgData name="CLARA DI PIAZZA" userId="bd862384-123f-4ee2-aeda-536dfd36a613" providerId="ADAL" clId="{6CA08A79-03C1-4CC8-8F64-061ABB7FF175}" dt="2022-12-20T21:59:26.566" v="12655" actId="164"/>
          <ac:grpSpMkLst>
            <pc:docMk/>
            <pc:sldMk cId="2631513919" sldId="566"/>
            <ac:grpSpMk id="89" creationId="{33A74033-C1C3-B614-28F2-9733429497E6}"/>
          </ac:grpSpMkLst>
        </pc:grpChg>
        <pc:grpChg chg="add mod">
          <ac:chgData name="CLARA DI PIAZZA" userId="bd862384-123f-4ee2-aeda-536dfd36a613" providerId="ADAL" clId="{6CA08A79-03C1-4CC8-8F64-061ABB7FF175}" dt="2022-12-20T21:59:26.566" v="12655" actId="164"/>
          <ac:grpSpMkLst>
            <pc:docMk/>
            <pc:sldMk cId="2631513919" sldId="566"/>
            <ac:grpSpMk id="122" creationId="{DBCD436F-09F6-F09A-4C76-213CE8A41B8A}"/>
          </ac:grpSpMkLst>
        </pc:grpChg>
        <pc:grpChg chg="add mod">
          <ac:chgData name="CLARA DI PIAZZA" userId="bd862384-123f-4ee2-aeda-536dfd36a613" providerId="ADAL" clId="{6CA08A79-03C1-4CC8-8F64-061ABB7FF175}" dt="2022-12-20T22:03:16.687" v="12770" actId="164"/>
          <ac:grpSpMkLst>
            <pc:docMk/>
            <pc:sldMk cId="2631513919" sldId="566"/>
            <ac:grpSpMk id="124" creationId="{D9E2B03D-6EAF-DBB7-38D9-E92D0AD27F64}"/>
          </ac:grpSpMkLst>
        </pc:grpChg>
        <pc:grpChg chg="add mod">
          <ac:chgData name="CLARA DI PIAZZA" userId="bd862384-123f-4ee2-aeda-536dfd36a613" providerId="ADAL" clId="{6CA08A79-03C1-4CC8-8F64-061ABB7FF175}" dt="2022-12-20T22:16:29.539" v="12856" actId="1076"/>
          <ac:grpSpMkLst>
            <pc:docMk/>
            <pc:sldMk cId="2631513919" sldId="566"/>
            <ac:grpSpMk id="139" creationId="{9A534293-E639-437B-895A-A3B0B5D17F35}"/>
          </ac:grpSpMkLst>
        </pc:grpChg>
        <pc:grpChg chg="mod">
          <ac:chgData name="CLARA DI PIAZZA" userId="bd862384-123f-4ee2-aeda-536dfd36a613" providerId="ADAL" clId="{6CA08A79-03C1-4CC8-8F64-061ABB7FF175}" dt="2022-12-20T21:32:03.422" v="12056" actId="164"/>
          <ac:grpSpMkLst>
            <pc:docMk/>
            <pc:sldMk cId="2631513919" sldId="566"/>
            <ac:grpSpMk id="148" creationId="{F38DFEBB-E420-2E0A-27E9-597BB187A5C3}"/>
          </ac:grpSpMkLst>
        </pc:grpChg>
        <pc:grpChg chg="mod">
          <ac:chgData name="CLARA DI PIAZZA" userId="bd862384-123f-4ee2-aeda-536dfd36a613" providerId="ADAL" clId="{6CA08A79-03C1-4CC8-8F64-061ABB7FF175}" dt="2022-12-20T21:17:14.854" v="11998" actId="1076"/>
          <ac:grpSpMkLst>
            <pc:docMk/>
            <pc:sldMk cId="2631513919" sldId="566"/>
            <ac:grpSpMk id="149" creationId="{CBD0A932-606D-A107-EDDE-EF979319B1C1}"/>
          </ac:grpSpMkLst>
        </pc:grpChg>
        <pc:picChg chg="mod">
          <ac:chgData name="CLARA DI PIAZZA" userId="bd862384-123f-4ee2-aeda-536dfd36a613" providerId="ADAL" clId="{6CA08A79-03C1-4CC8-8F64-061ABB7FF175}" dt="2022-12-20T21:55:21.127" v="12599" actId="1076"/>
          <ac:picMkLst>
            <pc:docMk/>
            <pc:sldMk cId="2631513919" sldId="566"/>
            <ac:picMk id="3" creationId="{BE45127A-4288-361D-6DDF-9B4207E951FD}"/>
          </ac:picMkLst>
        </pc:picChg>
        <pc:cxnChg chg="mod">
          <ac:chgData name="CLARA DI PIAZZA" userId="bd862384-123f-4ee2-aeda-536dfd36a613" providerId="ADAL" clId="{6CA08A79-03C1-4CC8-8F64-061ABB7FF175}" dt="2022-12-20T21:39:50.618" v="12157" actId="1076"/>
          <ac:cxnSpMkLst>
            <pc:docMk/>
            <pc:sldMk cId="2631513919" sldId="566"/>
            <ac:cxnSpMk id="4" creationId="{E58D5E56-49AA-9ECE-DCA0-C1483B4C7F76}"/>
          </ac:cxnSpMkLst>
        </pc:cxnChg>
        <pc:cxnChg chg="mod">
          <ac:chgData name="CLARA DI PIAZZA" userId="bd862384-123f-4ee2-aeda-536dfd36a613" providerId="ADAL" clId="{6CA08A79-03C1-4CC8-8F64-061ABB7FF175}" dt="2022-12-20T21:39:57.480" v="12158" actId="1076"/>
          <ac:cxnSpMkLst>
            <pc:docMk/>
            <pc:sldMk cId="2631513919" sldId="566"/>
            <ac:cxnSpMk id="14" creationId="{4B1E0C2B-2BA9-7B4A-011A-250FA35F746B}"/>
          </ac:cxnSpMkLst>
        </pc:cxnChg>
        <pc:cxnChg chg="del">
          <ac:chgData name="CLARA DI PIAZZA" userId="bd862384-123f-4ee2-aeda-536dfd36a613" providerId="ADAL" clId="{6CA08A79-03C1-4CC8-8F64-061ABB7FF175}" dt="2022-12-20T21:55:03.678" v="12594" actId="478"/>
          <ac:cxnSpMkLst>
            <pc:docMk/>
            <pc:sldMk cId="2631513919" sldId="566"/>
            <ac:cxnSpMk id="15" creationId="{CBAFAA1F-3CBC-3D6A-0DE8-1EFB5BEA99F9}"/>
          </ac:cxnSpMkLst>
        </pc:cxnChg>
        <pc:cxnChg chg="del">
          <ac:chgData name="CLARA DI PIAZZA" userId="bd862384-123f-4ee2-aeda-536dfd36a613" providerId="ADAL" clId="{6CA08A79-03C1-4CC8-8F64-061ABB7FF175}" dt="2022-12-20T21:55:03.678" v="12594" actId="478"/>
          <ac:cxnSpMkLst>
            <pc:docMk/>
            <pc:sldMk cId="2631513919" sldId="566"/>
            <ac:cxnSpMk id="16" creationId="{39282CA5-0F92-243F-0591-0615C369FCCF}"/>
          </ac:cxnSpMkLst>
        </pc:cxnChg>
        <pc:cxnChg chg="mod">
          <ac:chgData name="CLARA DI PIAZZA" userId="bd862384-123f-4ee2-aeda-536dfd36a613" providerId="ADAL" clId="{6CA08A79-03C1-4CC8-8F64-061ABB7FF175}" dt="2022-12-20T21:35:33.322" v="12096" actId="1076"/>
          <ac:cxnSpMkLst>
            <pc:docMk/>
            <pc:sldMk cId="2631513919" sldId="566"/>
            <ac:cxnSpMk id="18" creationId="{3F6F8C0D-C7C6-C672-B708-603765A3C7C4}"/>
          </ac:cxnSpMkLst>
        </pc:cxnChg>
        <pc:cxnChg chg="add del mod">
          <ac:chgData name="CLARA DI PIAZZA" userId="bd862384-123f-4ee2-aeda-536dfd36a613" providerId="ADAL" clId="{6CA08A79-03C1-4CC8-8F64-061ABB7FF175}" dt="2022-12-20T21:36:08.244" v="12103"/>
          <ac:cxnSpMkLst>
            <pc:docMk/>
            <pc:sldMk cId="2631513919" sldId="566"/>
            <ac:cxnSpMk id="26" creationId="{FD243A18-CB39-BD62-9C88-9F5A69122650}"/>
          </ac:cxnSpMkLst>
        </pc:cxnChg>
        <pc:cxnChg chg="add mod">
          <ac:chgData name="CLARA DI PIAZZA" userId="bd862384-123f-4ee2-aeda-536dfd36a613" providerId="ADAL" clId="{6CA08A79-03C1-4CC8-8F64-061ABB7FF175}" dt="2022-12-20T21:41:02.309" v="12175" actId="164"/>
          <ac:cxnSpMkLst>
            <pc:docMk/>
            <pc:sldMk cId="2631513919" sldId="566"/>
            <ac:cxnSpMk id="27" creationId="{0A31C4D3-F170-E58B-8309-8C7378523960}"/>
          </ac:cxnSpMkLst>
        </pc:cxnChg>
        <pc:cxnChg chg="mod">
          <ac:chgData name="CLARA DI PIAZZA" userId="bd862384-123f-4ee2-aeda-536dfd36a613" providerId="ADAL" clId="{6CA08A79-03C1-4CC8-8F64-061ABB7FF175}" dt="2022-12-20T21:39:39.358" v="12156" actId="14100"/>
          <ac:cxnSpMkLst>
            <pc:docMk/>
            <pc:sldMk cId="2631513919" sldId="566"/>
            <ac:cxnSpMk id="30" creationId="{D6A32FAA-21CB-B415-BDF6-6B22ECA1A507}"/>
          </ac:cxnSpMkLst>
        </pc:cxnChg>
        <pc:cxnChg chg="add mod">
          <ac:chgData name="CLARA DI PIAZZA" userId="bd862384-123f-4ee2-aeda-536dfd36a613" providerId="ADAL" clId="{6CA08A79-03C1-4CC8-8F64-061ABB7FF175}" dt="2022-12-20T21:41:02.309" v="12175" actId="164"/>
          <ac:cxnSpMkLst>
            <pc:docMk/>
            <pc:sldMk cId="2631513919" sldId="566"/>
            <ac:cxnSpMk id="31" creationId="{8A6A0A36-B852-8DA3-A4C0-8D8541FAC104}"/>
          </ac:cxnSpMkLst>
        </pc:cxnChg>
        <pc:cxnChg chg="add mod">
          <ac:chgData name="CLARA DI PIAZZA" userId="bd862384-123f-4ee2-aeda-536dfd36a613" providerId="ADAL" clId="{6CA08A79-03C1-4CC8-8F64-061ABB7FF175}" dt="2022-12-20T21:41:11.065" v="12178" actId="164"/>
          <ac:cxnSpMkLst>
            <pc:docMk/>
            <pc:sldMk cId="2631513919" sldId="566"/>
            <ac:cxnSpMk id="32" creationId="{020B30AD-6D3E-525C-74DA-7C30B0023201}"/>
          </ac:cxnSpMkLst>
        </pc:cxnChg>
        <pc:cxnChg chg="add mod">
          <ac:chgData name="CLARA DI PIAZZA" userId="bd862384-123f-4ee2-aeda-536dfd36a613" providerId="ADAL" clId="{6CA08A79-03C1-4CC8-8F64-061ABB7FF175}" dt="2022-12-20T21:41:11.065" v="12178" actId="164"/>
          <ac:cxnSpMkLst>
            <pc:docMk/>
            <pc:sldMk cId="2631513919" sldId="566"/>
            <ac:cxnSpMk id="33" creationId="{AF37366E-01DF-BAEB-D686-75C843914C4E}"/>
          </ac:cxnSpMkLst>
        </pc:cxnChg>
        <pc:cxnChg chg="del">
          <ac:chgData name="CLARA DI PIAZZA" userId="bd862384-123f-4ee2-aeda-536dfd36a613" providerId="ADAL" clId="{6CA08A79-03C1-4CC8-8F64-061ABB7FF175}" dt="2022-12-20T21:55:03.678" v="12594" actId="478"/>
          <ac:cxnSpMkLst>
            <pc:docMk/>
            <pc:sldMk cId="2631513919" sldId="566"/>
            <ac:cxnSpMk id="34" creationId="{26F60599-0AFC-9300-2484-0D2689A40885}"/>
          </ac:cxnSpMkLst>
        </pc:cxnChg>
        <pc:cxnChg chg="mod">
          <ac:chgData name="CLARA DI PIAZZA" userId="bd862384-123f-4ee2-aeda-536dfd36a613" providerId="ADAL" clId="{6CA08A79-03C1-4CC8-8F64-061ABB7FF175}" dt="2022-12-20T21:39:34.486" v="12155" actId="1076"/>
          <ac:cxnSpMkLst>
            <pc:docMk/>
            <pc:sldMk cId="2631513919" sldId="566"/>
            <ac:cxnSpMk id="35" creationId="{5CDD6E27-6783-3682-2A57-7E605F612A24}"/>
          </ac:cxnSpMkLst>
        </pc:cxnChg>
        <pc:cxnChg chg="del">
          <ac:chgData name="CLARA DI PIAZZA" userId="bd862384-123f-4ee2-aeda-536dfd36a613" providerId="ADAL" clId="{6CA08A79-03C1-4CC8-8F64-061ABB7FF175}" dt="2022-12-20T21:55:03.678" v="12594" actId="478"/>
          <ac:cxnSpMkLst>
            <pc:docMk/>
            <pc:sldMk cId="2631513919" sldId="566"/>
            <ac:cxnSpMk id="39" creationId="{3A7C2B37-AC16-A35D-37E2-A2EC39BB4EEA}"/>
          </ac:cxnSpMkLst>
        </pc:cxnChg>
        <pc:cxnChg chg="add mod">
          <ac:chgData name="CLARA DI PIAZZA" userId="bd862384-123f-4ee2-aeda-536dfd36a613" providerId="ADAL" clId="{6CA08A79-03C1-4CC8-8F64-061ABB7FF175}" dt="2022-12-20T21:45:24.265" v="12398" actId="1076"/>
          <ac:cxnSpMkLst>
            <pc:docMk/>
            <pc:sldMk cId="2631513919" sldId="566"/>
            <ac:cxnSpMk id="45" creationId="{C5409D77-1EDD-820D-5E6A-3471205418D1}"/>
          </ac:cxnSpMkLst>
        </pc:cxnChg>
        <pc:cxnChg chg="mod">
          <ac:chgData name="CLARA DI PIAZZA" userId="bd862384-123f-4ee2-aeda-536dfd36a613" providerId="ADAL" clId="{6CA08A79-03C1-4CC8-8F64-061ABB7FF175}" dt="2022-12-20T21:32:30.064" v="12060" actId="1076"/>
          <ac:cxnSpMkLst>
            <pc:docMk/>
            <pc:sldMk cId="2631513919" sldId="566"/>
            <ac:cxnSpMk id="46" creationId="{029ABA61-C9A4-CB73-F55D-823A2FCCD285}"/>
          </ac:cxnSpMkLst>
        </pc:cxnChg>
        <pc:cxnChg chg="add mod">
          <ac:chgData name="CLARA DI PIAZZA" userId="bd862384-123f-4ee2-aeda-536dfd36a613" providerId="ADAL" clId="{6CA08A79-03C1-4CC8-8F64-061ABB7FF175}" dt="2022-12-20T21:45:51.087" v="12403" actId="14100"/>
          <ac:cxnSpMkLst>
            <pc:docMk/>
            <pc:sldMk cId="2631513919" sldId="566"/>
            <ac:cxnSpMk id="47" creationId="{B23DA865-FBC4-835B-0802-0DBE3640EF61}"/>
          </ac:cxnSpMkLst>
        </pc:cxnChg>
        <pc:cxnChg chg="del mod">
          <ac:chgData name="CLARA DI PIAZZA" userId="bd862384-123f-4ee2-aeda-536dfd36a613" providerId="ADAL" clId="{6CA08A79-03C1-4CC8-8F64-061ABB7FF175}" dt="2022-12-20T21:39:14.692" v="12148" actId="478"/>
          <ac:cxnSpMkLst>
            <pc:docMk/>
            <pc:sldMk cId="2631513919" sldId="566"/>
            <ac:cxnSpMk id="49" creationId="{5CC602E9-15C1-3C22-1843-C1E1C7360DF4}"/>
          </ac:cxnSpMkLst>
        </pc:cxnChg>
        <pc:cxnChg chg="del mod">
          <ac:chgData name="CLARA DI PIAZZA" userId="bd862384-123f-4ee2-aeda-536dfd36a613" providerId="ADAL" clId="{6CA08A79-03C1-4CC8-8F64-061ABB7FF175}" dt="2022-12-20T21:39:05.562" v="12145" actId="478"/>
          <ac:cxnSpMkLst>
            <pc:docMk/>
            <pc:sldMk cId="2631513919" sldId="566"/>
            <ac:cxnSpMk id="50" creationId="{F8FDBDA0-6377-7DFF-7B7C-BD307167BE94}"/>
          </ac:cxnSpMkLst>
        </pc:cxnChg>
        <pc:cxnChg chg="mod">
          <ac:chgData name="CLARA DI PIAZZA" userId="bd862384-123f-4ee2-aeda-536dfd36a613" providerId="ADAL" clId="{6CA08A79-03C1-4CC8-8F64-061ABB7FF175}" dt="2022-12-20T21:38:28.552" v="12135" actId="1076"/>
          <ac:cxnSpMkLst>
            <pc:docMk/>
            <pc:sldMk cId="2631513919" sldId="566"/>
            <ac:cxnSpMk id="51" creationId="{C5D7A2CE-5685-FA40-74C0-346C5833E533}"/>
          </ac:cxnSpMkLst>
        </pc:cxnChg>
        <pc:cxnChg chg="mod">
          <ac:chgData name="CLARA DI PIAZZA" userId="bd862384-123f-4ee2-aeda-536dfd36a613" providerId="ADAL" clId="{6CA08A79-03C1-4CC8-8F64-061ABB7FF175}" dt="2022-12-20T21:38:36.028" v="12138" actId="14100"/>
          <ac:cxnSpMkLst>
            <pc:docMk/>
            <pc:sldMk cId="2631513919" sldId="566"/>
            <ac:cxnSpMk id="52" creationId="{A42D22F1-4244-8CB8-85EB-E32E766F9799}"/>
          </ac:cxnSpMkLst>
        </pc:cxnChg>
        <pc:cxnChg chg="del mod">
          <ac:chgData name="CLARA DI PIAZZA" userId="bd862384-123f-4ee2-aeda-536dfd36a613" providerId="ADAL" clId="{6CA08A79-03C1-4CC8-8F64-061ABB7FF175}" dt="2022-12-20T21:38:39.810" v="12139" actId="478"/>
          <ac:cxnSpMkLst>
            <pc:docMk/>
            <pc:sldMk cId="2631513919" sldId="566"/>
            <ac:cxnSpMk id="53" creationId="{5E10E647-22AC-C032-738E-838794782614}"/>
          </ac:cxnSpMkLst>
        </pc:cxnChg>
        <pc:cxnChg chg="del mod">
          <ac:chgData name="CLARA DI PIAZZA" userId="bd862384-123f-4ee2-aeda-536dfd36a613" providerId="ADAL" clId="{6CA08A79-03C1-4CC8-8F64-061ABB7FF175}" dt="2022-12-20T21:38:50.473" v="12142" actId="478"/>
          <ac:cxnSpMkLst>
            <pc:docMk/>
            <pc:sldMk cId="2631513919" sldId="566"/>
            <ac:cxnSpMk id="54" creationId="{C243D58C-5241-A8C3-52E9-14CF6A0EE037}"/>
          </ac:cxnSpMkLst>
        </pc:cxnChg>
        <pc:cxnChg chg="mod">
          <ac:chgData name="CLARA DI PIAZZA" userId="bd862384-123f-4ee2-aeda-536dfd36a613" providerId="ADAL" clId="{6CA08A79-03C1-4CC8-8F64-061ABB7FF175}" dt="2022-12-20T21:31:35.775" v="12052" actId="1076"/>
          <ac:cxnSpMkLst>
            <pc:docMk/>
            <pc:sldMk cId="2631513919" sldId="566"/>
            <ac:cxnSpMk id="55" creationId="{DE57CA4B-034B-45A6-1973-146F68A85261}"/>
          </ac:cxnSpMkLst>
        </pc:cxnChg>
        <pc:cxnChg chg="del">
          <ac:chgData name="CLARA DI PIAZZA" userId="bd862384-123f-4ee2-aeda-536dfd36a613" providerId="ADAL" clId="{6CA08A79-03C1-4CC8-8F64-061ABB7FF175}" dt="2022-12-20T21:55:03.678" v="12594" actId="478"/>
          <ac:cxnSpMkLst>
            <pc:docMk/>
            <pc:sldMk cId="2631513919" sldId="566"/>
            <ac:cxnSpMk id="58" creationId="{DF3D07F1-E76B-65F2-BFF9-510C22A745FB}"/>
          </ac:cxnSpMkLst>
        </pc:cxnChg>
        <pc:cxnChg chg="del">
          <ac:chgData name="CLARA DI PIAZZA" userId="bd862384-123f-4ee2-aeda-536dfd36a613" providerId="ADAL" clId="{6CA08A79-03C1-4CC8-8F64-061ABB7FF175}" dt="2022-12-20T21:55:03.678" v="12594" actId="478"/>
          <ac:cxnSpMkLst>
            <pc:docMk/>
            <pc:sldMk cId="2631513919" sldId="566"/>
            <ac:cxnSpMk id="59" creationId="{DD4149A7-6750-0891-4AA5-EA2237B80A90}"/>
          </ac:cxnSpMkLst>
        </pc:cxnChg>
        <pc:cxnChg chg="del">
          <ac:chgData name="CLARA DI PIAZZA" userId="bd862384-123f-4ee2-aeda-536dfd36a613" providerId="ADAL" clId="{6CA08A79-03C1-4CC8-8F64-061ABB7FF175}" dt="2022-12-20T21:55:03.678" v="12594" actId="478"/>
          <ac:cxnSpMkLst>
            <pc:docMk/>
            <pc:sldMk cId="2631513919" sldId="566"/>
            <ac:cxnSpMk id="60" creationId="{C0E46346-B60A-DFE4-DEAE-02F75C4CBF38}"/>
          </ac:cxnSpMkLst>
        </pc:cxnChg>
        <pc:cxnChg chg="del">
          <ac:chgData name="CLARA DI PIAZZA" userId="bd862384-123f-4ee2-aeda-536dfd36a613" providerId="ADAL" clId="{6CA08A79-03C1-4CC8-8F64-061ABB7FF175}" dt="2022-12-20T21:55:03.678" v="12594" actId="478"/>
          <ac:cxnSpMkLst>
            <pc:docMk/>
            <pc:sldMk cId="2631513919" sldId="566"/>
            <ac:cxnSpMk id="61" creationId="{14A6839B-1C0A-F729-C850-8121A17612EA}"/>
          </ac:cxnSpMkLst>
        </pc:cxnChg>
        <pc:cxnChg chg="del">
          <ac:chgData name="CLARA DI PIAZZA" userId="bd862384-123f-4ee2-aeda-536dfd36a613" providerId="ADAL" clId="{6CA08A79-03C1-4CC8-8F64-061ABB7FF175}" dt="2022-12-20T21:55:03.678" v="12594" actId="478"/>
          <ac:cxnSpMkLst>
            <pc:docMk/>
            <pc:sldMk cId="2631513919" sldId="566"/>
            <ac:cxnSpMk id="62" creationId="{A032A617-67C3-9A3F-3377-11D1B39D5D2C}"/>
          </ac:cxnSpMkLst>
        </pc:cxnChg>
        <pc:cxnChg chg="del">
          <ac:chgData name="CLARA DI PIAZZA" userId="bd862384-123f-4ee2-aeda-536dfd36a613" providerId="ADAL" clId="{6CA08A79-03C1-4CC8-8F64-061ABB7FF175}" dt="2022-12-20T21:55:03.678" v="12594" actId="478"/>
          <ac:cxnSpMkLst>
            <pc:docMk/>
            <pc:sldMk cId="2631513919" sldId="566"/>
            <ac:cxnSpMk id="63" creationId="{18FDF311-8FF0-D92F-742C-4F9E8BD084DD}"/>
          </ac:cxnSpMkLst>
        </pc:cxnChg>
        <pc:cxnChg chg="del">
          <ac:chgData name="CLARA DI PIAZZA" userId="bd862384-123f-4ee2-aeda-536dfd36a613" providerId="ADAL" clId="{6CA08A79-03C1-4CC8-8F64-061ABB7FF175}" dt="2022-12-20T21:55:03.678" v="12594" actId="478"/>
          <ac:cxnSpMkLst>
            <pc:docMk/>
            <pc:sldMk cId="2631513919" sldId="566"/>
            <ac:cxnSpMk id="64" creationId="{0D8BB29A-C267-32A5-7E30-6DA0F03E7094}"/>
          </ac:cxnSpMkLst>
        </pc:cxnChg>
        <pc:cxnChg chg="del">
          <ac:chgData name="CLARA DI PIAZZA" userId="bd862384-123f-4ee2-aeda-536dfd36a613" providerId="ADAL" clId="{6CA08A79-03C1-4CC8-8F64-061ABB7FF175}" dt="2022-12-20T21:55:03.678" v="12594" actId="478"/>
          <ac:cxnSpMkLst>
            <pc:docMk/>
            <pc:sldMk cId="2631513919" sldId="566"/>
            <ac:cxnSpMk id="65" creationId="{32F700C0-CB72-37F7-56C8-3DFCF02F4017}"/>
          </ac:cxnSpMkLst>
        </pc:cxnChg>
        <pc:cxnChg chg="add mod">
          <ac:chgData name="CLARA DI PIAZZA" userId="bd862384-123f-4ee2-aeda-536dfd36a613" providerId="ADAL" clId="{6CA08A79-03C1-4CC8-8F64-061ABB7FF175}" dt="2022-12-20T21:49:24.017" v="12478" actId="14100"/>
          <ac:cxnSpMkLst>
            <pc:docMk/>
            <pc:sldMk cId="2631513919" sldId="566"/>
            <ac:cxnSpMk id="69" creationId="{B389B8D5-1C91-15BC-16DB-77672A272F7A}"/>
          </ac:cxnSpMkLst>
        </pc:cxnChg>
        <pc:cxnChg chg="mod">
          <ac:chgData name="CLARA DI PIAZZA" userId="bd862384-123f-4ee2-aeda-536dfd36a613" providerId="ADAL" clId="{6CA08A79-03C1-4CC8-8F64-061ABB7FF175}" dt="2022-12-20T21:33:56.369" v="12078" actId="14100"/>
          <ac:cxnSpMkLst>
            <pc:docMk/>
            <pc:sldMk cId="2631513919" sldId="566"/>
            <ac:cxnSpMk id="73" creationId="{0585AE7F-D8DC-E490-459D-0204D15D36A1}"/>
          </ac:cxnSpMkLst>
        </pc:cxnChg>
        <pc:cxnChg chg="mod">
          <ac:chgData name="CLARA DI PIAZZA" userId="bd862384-123f-4ee2-aeda-536dfd36a613" providerId="ADAL" clId="{6CA08A79-03C1-4CC8-8F64-061ABB7FF175}" dt="2022-12-20T21:48:44.417" v="12471" actId="14100"/>
          <ac:cxnSpMkLst>
            <pc:docMk/>
            <pc:sldMk cId="2631513919" sldId="566"/>
            <ac:cxnSpMk id="75" creationId="{4EF3A0A2-C08B-72CF-9F3B-3ABA99B0210D}"/>
          </ac:cxnSpMkLst>
        </pc:cxnChg>
        <pc:cxnChg chg="mod">
          <ac:chgData name="CLARA DI PIAZZA" userId="bd862384-123f-4ee2-aeda-536dfd36a613" providerId="ADAL" clId="{6CA08A79-03C1-4CC8-8F64-061ABB7FF175}" dt="2022-12-20T21:48:51.009" v="12473" actId="14100"/>
          <ac:cxnSpMkLst>
            <pc:docMk/>
            <pc:sldMk cId="2631513919" sldId="566"/>
            <ac:cxnSpMk id="76" creationId="{6A17B956-330E-C69C-1EE3-E26590C312A4}"/>
          </ac:cxnSpMkLst>
        </pc:cxnChg>
        <pc:cxnChg chg="mod">
          <ac:chgData name="CLARA DI PIAZZA" userId="bd862384-123f-4ee2-aeda-536dfd36a613" providerId="ADAL" clId="{6CA08A79-03C1-4CC8-8F64-061ABB7FF175}" dt="2022-12-20T21:36:55.560" v="12115" actId="1076"/>
          <ac:cxnSpMkLst>
            <pc:docMk/>
            <pc:sldMk cId="2631513919" sldId="566"/>
            <ac:cxnSpMk id="77" creationId="{6BDA0300-730F-CEB7-4E8A-AFC743A51911}"/>
          </ac:cxnSpMkLst>
        </pc:cxnChg>
        <pc:cxnChg chg="mod">
          <ac:chgData name="CLARA DI PIAZZA" userId="bd862384-123f-4ee2-aeda-536dfd36a613" providerId="ADAL" clId="{6CA08A79-03C1-4CC8-8F64-061ABB7FF175}" dt="2022-12-20T21:37:00.049" v="12117" actId="14100"/>
          <ac:cxnSpMkLst>
            <pc:docMk/>
            <pc:sldMk cId="2631513919" sldId="566"/>
            <ac:cxnSpMk id="78" creationId="{F82E0727-84D7-212E-E6FF-E801278A9230}"/>
          </ac:cxnSpMkLst>
        </pc:cxnChg>
        <pc:cxnChg chg="mod">
          <ac:chgData name="CLARA DI PIAZZA" userId="bd862384-123f-4ee2-aeda-536dfd36a613" providerId="ADAL" clId="{6CA08A79-03C1-4CC8-8F64-061ABB7FF175}" dt="2022-12-20T21:37:18.104" v="12118" actId="1076"/>
          <ac:cxnSpMkLst>
            <pc:docMk/>
            <pc:sldMk cId="2631513919" sldId="566"/>
            <ac:cxnSpMk id="79" creationId="{530864DB-40AD-0151-E03F-86361ABC6732}"/>
          </ac:cxnSpMkLst>
        </pc:cxnChg>
        <pc:cxnChg chg="mod">
          <ac:chgData name="CLARA DI PIAZZA" userId="bd862384-123f-4ee2-aeda-536dfd36a613" providerId="ADAL" clId="{6CA08A79-03C1-4CC8-8F64-061ABB7FF175}" dt="2022-12-20T21:37:20.697" v="12119" actId="1076"/>
          <ac:cxnSpMkLst>
            <pc:docMk/>
            <pc:sldMk cId="2631513919" sldId="566"/>
            <ac:cxnSpMk id="80" creationId="{7D737CD2-453D-0947-F60F-05C7065E2BEB}"/>
          </ac:cxnSpMkLst>
        </pc:cxnChg>
        <pc:cxnChg chg="add mod">
          <ac:chgData name="CLARA DI PIAZZA" userId="bd862384-123f-4ee2-aeda-536dfd36a613" providerId="ADAL" clId="{6CA08A79-03C1-4CC8-8F64-061ABB7FF175}" dt="2022-12-20T21:50:11.629" v="12483" actId="164"/>
          <ac:cxnSpMkLst>
            <pc:docMk/>
            <pc:sldMk cId="2631513919" sldId="566"/>
            <ac:cxnSpMk id="83" creationId="{1B0CB26B-C3FA-294A-854E-1F2F0FCAAA49}"/>
          </ac:cxnSpMkLst>
        </pc:cxnChg>
        <pc:cxnChg chg="add mod">
          <ac:chgData name="CLARA DI PIAZZA" userId="bd862384-123f-4ee2-aeda-536dfd36a613" providerId="ADAL" clId="{6CA08A79-03C1-4CC8-8F64-061ABB7FF175}" dt="2022-12-20T21:50:11.629" v="12483" actId="164"/>
          <ac:cxnSpMkLst>
            <pc:docMk/>
            <pc:sldMk cId="2631513919" sldId="566"/>
            <ac:cxnSpMk id="84" creationId="{573584D7-AEC6-B413-2A84-47FF261D096E}"/>
          </ac:cxnSpMkLst>
        </pc:cxnChg>
        <pc:cxnChg chg="mod">
          <ac:chgData name="CLARA DI PIAZZA" userId="bd862384-123f-4ee2-aeda-536dfd36a613" providerId="ADAL" clId="{6CA08A79-03C1-4CC8-8F64-061ABB7FF175}" dt="2022-12-20T21:53:06.366" v="12555" actId="14100"/>
          <ac:cxnSpMkLst>
            <pc:docMk/>
            <pc:sldMk cId="2631513919" sldId="566"/>
            <ac:cxnSpMk id="87" creationId="{0F78EE0B-7A28-80F9-2418-B77C071C8D8A}"/>
          </ac:cxnSpMkLst>
        </pc:cxnChg>
        <pc:cxnChg chg="mod">
          <ac:chgData name="CLARA DI PIAZZA" userId="bd862384-123f-4ee2-aeda-536dfd36a613" providerId="ADAL" clId="{6CA08A79-03C1-4CC8-8F64-061ABB7FF175}" dt="2022-12-20T21:48:26.347" v="12469" actId="14100"/>
          <ac:cxnSpMkLst>
            <pc:docMk/>
            <pc:sldMk cId="2631513919" sldId="566"/>
            <ac:cxnSpMk id="90" creationId="{5B05CC90-9886-BE64-DA7E-B624FA15BDD4}"/>
          </ac:cxnSpMkLst>
        </pc:cxnChg>
        <pc:cxnChg chg="add mod">
          <ac:chgData name="CLARA DI PIAZZA" userId="bd862384-123f-4ee2-aeda-536dfd36a613" providerId="ADAL" clId="{6CA08A79-03C1-4CC8-8F64-061ABB7FF175}" dt="2022-12-20T21:56:07.417" v="12604" actId="164"/>
          <ac:cxnSpMkLst>
            <pc:docMk/>
            <pc:sldMk cId="2631513919" sldId="566"/>
            <ac:cxnSpMk id="91" creationId="{B521C254-D3DD-CA69-0E27-6CE9464650AE}"/>
          </ac:cxnSpMkLst>
        </pc:cxnChg>
        <pc:cxnChg chg="add mod">
          <ac:chgData name="CLARA DI PIAZZA" userId="bd862384-123f-4ee2-aeda-536dfd36a613" providerId="ADAL" clId="{6CA08A79-03C1-4CC8-8F64-061ABB7FF175}" dt="2022-12-20T21:56:07.417" v="12604" actId="164"/>
          <ac:cxnSpMkLst>
            <pc:docMk/>
            <pc:sldMk cId="2631513919" sldId="566"/>
            <ac:cxnSpMk id="92" creationId="{33547B2F-F8BE-9528-53D8-B1043196E21B}"/>
          </ac:cxnSpMkLst>
        </pc:cxnChg>
        <pc:cxnChg chg="add mod">
          <ac:chgData name="CLARA DI PIAZZA" userId="bd862384-123f-4ee2-aeda-536dfd36a613" providerId="ADAL" clId="{6CA08A79-03C1-4CC8-8F64-061ABB7FF175}" dt="2022-12-20T21:56:25.029" v="12609" actId="1076"/>
          <ac:cxnSpMkLst>
            <pc:docMk/>
            <pc:sldMk cId="2631513919" sldId="566"/>
            <ac:cxnSpMk id="93" creationId="{3E65D324-56A1-D523-B7C4-E947DA00368C}"/>
          </ac:cxnSpMkLst>
        </pc:cxnChg>
        <pc:cxnChg chg="add mod">
          <ac:chgData name="CLARA DI PIAZZA" userId="bd862384-123f-4ee2-aeda-536dfd36a613" providerId="ADAL" clId="{6CA08A79-03C1-4CC8-8F64-061ABB7FF175}" dt="2022-12-20T22:02:11.980" v="12765" actId="1076"/>
          <ac:cxnSpMkLst>
            <pc:docMk/>
            <pc:sldMk cId="2631513919" sldId="566"/>
            <ac:cxnSpMk id="94" creationId="{45261748-3BD4-7C5F-1F44-5B72E48B4987}"/>
          </ac:cxnSpMkLst>
        </pc:cxnChg>
        <pc:cxnChg chg="mod">
          <ac:chgData name="CLARA DI PIAZZA" userId="bd862384-123f-4ee2-aeda-536dfd36a613" providerId="ADAL" clId="{6CA08A79-03C1-4CC8-8F64-061ABB7FF175}" dt="2022-12-20T21:49:28.624" v="12479" actId="14100"/>
          <ac:cxnSpMkLst>
            <pc:docMk/>
            <pc:sldMk cId="2631513919" sldId="566"/>
            <ac:cxnSpMk id="95" creationId="{C2386D65-4041-C5B0-8338-E92C06A2A289}"/>
          </ac:cxnSpMkLst>
        </pc:cxnChg>
        <pc:cxnChg chg="add mod">
          <ac:chgData name="CLARA DI PIAZZA" userId="bd862384-123f-4ee2-aeda-536dfd36a613" providerId="ADAL" clId="{6CA08A79-03C1-4CC8-8F64-061ABB7FF175}" dt="2022-12-20T21:58:49.821" v="12646" actId="1076"/>
          <ac:cxnSpMkLst>
            <pc:docMk/>
            <pc:sldMk cId="2631513919" sldId="566"/>
            <ac:cxnSpMk id="96" creationId="{67572326-EB8F-D553-CC8D-F15FDF537CF5}"/>
          </ac:cxnSpMkLst>
        </pc:cxnChg>
        <pc:cxnChg chg="add mod">
          <ac:chgData name="CLARA DI PIAZZA" userId="bd862384-123f-4ee2-aeda-536dfd36a613" providerId="ADAL" clId="{6CA08A79-03C1-4CC8-8F64-061ABB7FF175}" dt="2022-12-20T21:58:40.037" v="12643" actId="1076"/>
          <ac:cxnSpMkLst>
            <pc:docMk/>
            <pc:sldMk cId="2631513919" sldId="566"/>
            <ac:cxnSpMk id="97" creationId="{0029B175-36F5-8818-1623-6F349ABBFF89}"/>
          </ac:cxnSpMkLst>
        </pc:cxnChg>
        <pc:cxnChg chg="add mod">
          <ac:chgData name="CLARA DI PIAZZA" userId="bd862384-123f-4ee2-aeda-536dfd36a613" providerId="ADAL" clId="{6CA08A79-03C1-4CC8-8F64-061ABB7FF175}" dt="2022-12-20T21:58:36.647" v="12642" actId="1076"/>
          <ac:cxnSpMkLst>
            <pc:docMk/>
            <pc:sldMk cId="2631513919" sldId="566"/>
            <ac:cxnSpMk id="99" creationId="{CC17C025-C855-1963-F7D4-029F022C6862}"/>
          </ac:cxnSpMkLst>
        </pc:cxnChg>
        <pc:cxnChg chg="mod">
          <ac:chgData name="CLARA DI PIAZZA" userId="bd862384-123f-4ee2-aeda-536dfd36a613" providerId="ADAL" clId="{6CA08A79-03C1-4CC8-8F64-061ABB7FF175}" dt="2022-12-20T21:48:18.824" v="12468" actId="14100"/>
          <ac:cxnSpMkLst>
            <pc:docMk/>
            <pc:sldMk cId="2631513919" sldId="566"/>
            <ac:cxnSpMk id="100" creationId="{73A1526B-939B-2CB9-55F9-5F8553598634}"/>
          </ac:cxnSpMkLst>
        </pc:cxnChg>
        <pc:cxnChg chg="mod">
          <ac:chgData name="CLARA DI PIAZZA" userId="bd862384-123f-4ee2-aeda-536dfd36a613" providerId="ADAL" clId="{6CA08A79-03C1-4CC8-8F64-061ABB7FF175}" dt="2022-12-20T21:48:13.778" v="12467" actId="1076"/>
          <ac:cxnSpMkLst>
            <pc:docMk/>
            <pc:sldMk cId="2631513919" sldId="566"/>
            <ac:cxnSpMk id="102" creationId="{743FDA76-2645-4F82-BF4E-F78796F60D1D}"/>
          </ac:cxnSpMkLst>
        </pc:cxnChg>
        <pc:cxnChg chg="add mod">
          <ac:chgData name="CLARA DI PIAZZA" userId="bd862384-123f-4ee2-aeda-536dfd36a613" providerId="ADAL" clId="{6CA08A79-03C1-4CC8-8F64-061ABB7FF175}" dt="2022-12-20T21:58:59.734" v="12649" actId="1076"/>
          <ac:cxnSpMkLst>
            <pc:docMk/>
            <pc:sldMk cId="2631513919" sldId="566"/>
            <ac:cxnSpMk id="105" creationId="{D1CABD9E-11C0-3ED3-671A-BCA97A6B6A45}"/>
          </ac:cxnSpMkLst>
        </pc:cxnChg>
        <pc:cxnChg chg="mod">
          <ac:chgData name="CLARA DI PIAZZA" userId="bd862384-123f-4ee2-aeda-536dfd36a613" providerId="ADAL" clId="{6CA08A79-03C1-4CC8-8F64-061ABB7FF175}" dt="2022-12-20T21:33:45.034" v="12075" actId="1076"/>
          <ac:cxnSpMkLst>
            <pc:docMk/>
            <pc:sldMk cId="2631513919" sldId="566"/>
            <ac:cxnSpMk id="108" creationId="{B1EFB19A-5430-85F2-5593-AD3B923195C1}"/>
          </ac:cxnSpMkLst>
        </pc:cxnChg>
        <pc:cxnChg chg="mod">
          <ac:chgData name="CLARA DI PIAZZA" userId="bd862384-123f-4ee2-aeda-536dfd36a613" providerId="ADAL" clId="{6CA08A79-03C1-4CC8-8F64-061ABB7FF175}" dt="2022-12-20T21:35:40.151" v="12097" actId="1076"/>
          <ac:cxnSpMkLst>
            <pc:docMk/>
            <pc:sldMk cId="2631513919" sldId="566"/>
            <ac:cxnSpMk id="109" creationId="{56310CBB-EB46-730F-6BB9-661B2084C9C6}"/>
          </ac:cxnSpMkLst>
        </pc:cxnChg>
        <pc:cxnChg chg="add mod">
          <ac:chgData name="CLARA DI PIAZZA" userId="bd862384-123f-4ee2-aeda-536dfd36a613" providerId="ADAL" clId="{6CA08A79-03C1-4CC8-8F64-061ABB7FF175}" dt="2022-12-20T21:58:06.159" v="12633" actId="1076"/>
          <ac:cxnSpMkLst>
            <pc:docMk/>
            <pc:sldMk cId="2631513919" sldId="566"/>
            <ac:cxnSpMk id="114" creationId="{99337036-F720-5C77-9CC4-9F691CB57E99}"/>
          </ac:cxnSpMkLst>
        </pc:cxnChg>
        <pc:cxnChg chg="add mod">
          <ac:chgData name="CLARA DI PIAZZA" userId="bd862384-123f-4ee2-aeda-536dfd36a613" providerId="ADAL" clId="{6CA08A79-03C1-4CC8-8F64-061ABB7FF175}" dt="2022-12-20T21:58:53.935" v="12647" actId="1076"/>
          <ac:cxnSpMkLst>
            <pc:docMk/>
            <pc:sldMk cId="2631513919" sldId="566"/>
            <ac:cxnSpMk id="115" creationId="{55D3ECD8-01E7-75E9-5830-140C685B7284}"/>
          </ac:cxnSpMkLst>
        </pc:cxnChg>
        <pc:cxnChg chg="add mod">
          <ac:chgData name="CLARA DI PIAZZA" userId="bd862384-123f-4ee2-aeda-536dfd36a613" providerId="ADAL" clId="{6CA08A79-03C1-4CC8-8F64-061ABB7FF175}" dt="2022-12-20T21:58:56.807" v="12648" actId="1076"/>
          <ac:cxnSpMkLst>
            <pc:docMk/>
            <pc:sldMk cId="2631513919" sldId="566"/>
            <ac:cxnSpMk id="116" creationId="{0FEE311A-9AEA-9A19-51A2-6837A7AE040A}"/>
          </ac:cxnSpMkLst>
        </pc:cxnChg>
        <pc:cxnChg chg="add mod">
          <ac:chgData name="CLARA DI PIAZZA" userId="bd862384-123f-4ee2-aeda-536dfd36a613" providerId="ADAL" clId="{6CA08A79-03C1-4CC8-8F64-061ABB7FF175}" dt="2022-12-20T21:58:42.954" v="12644" actId="1076"/>
          <ac:cxnSpMkLst>
            <pc:docMk/>
            <pc:sldMk cId="2631513919" sldId="566"/>
            <ac:cxnSpMk id="117" creationId="{6C08CF5A-DC31-80B9-ED35-CA2F8F7C8674}"/>
          </ac:cxnSpMkLst>
        </pc:cxnChg>
        <pc:cxnChg chg="mod">
          <ac:chgData name="CLARA DI PIAZZA" userId="bd862384-123f-4ee2-aeda-536dfd36a613" providerId="ADAL" clId="{6CA08A79-03C1-4CC8-8F64-061ABB7FF175}" dt="2022-12-20T21:47:54.844" v="12462" actId="14100"/>
          <ac:cxnSpMkLst>
            <pc:docMk/>
            <pc:sldMk cId="2631513919" sldId="566"/>
            <ac:cxnSpMk id="118" creationId="{71A2DA0F-B2F3-6CD3-4683-9035CEC9BD68}"/>
          </ac:cxnSpMkLst>
        </pc:cxnChg>
        <pc:cxnChg chg="mod">
          <ac:chgData name="CLARA DI PIAZZA" userId="bd862384-123f-4ee2-aeda-536dfd36a613" providerId="ADAL" clId="{6CA08A79-03C1-4CC8-8F64-061ABB7FF175}" dt="2022-12-20T21:47:45.337" v="12460" actId="14100"/>
          <ac:cxnSpMkLst>
            <pc:docMk/>
            <pc:sldMk cId="2631513919" sldId="566"/>
            <ac:cxnSpMk id="119" creationId="{AE006686-9247-C32B-5482-817C180B327E}"/>
          </ac:cxnSpMkLst>
        </pc:cxnChg>
        <pc:cxnChg chg="mod">
          <ac:chgData name="CLARA DI PIAZZA" userId="bd862384-123f-4ee2-aeda-536dfd36a613" providerId="ADAL" clId="{6CA08A79-03C1-4CC8-8F64-061ABB7FF175}" dt="2022-12-20T21:48:03.202" v="12465" actId="14100"/>
          <ac:cxnSpMkLst>
            <pc:docMk/>
            <pc:sldMk cId="2631513919" sldId="566"/>
            <ac:cxnSpMk id="120" creationId="{B00E8618-1832-D98F-C24C-5AFB9BC23191}"/>
          </ac:cxnSpMkLst>
        </pc:cxnChg>
        <pc:cxnChg chg="add mod">
          <ac:chgData name="CLARA DI PIAZZA" userId="bd862384-123f-4ee2-aeda-536dfd36a613" providerId="ADAL" clId="{6CA08A79-03C1-4CC8-8F64-061ABB7FF175}" dt="2022-12-20T21:59:18.362" v="12654" actId="1076"/>
          <ac:cxnSpMkLst>
            <pc:docMk/>
            <pc:sldMk cId="2631513919" sldId="566"/>
            <ac:cxnSpMk id="121" creationId="{03FBF184-3A5D-07BA-900C-1852F23B8E69}"/>
          </ac:cxnSpMkLst>
        </pc:cxnChg>
        <pc:cxnChg chg="add mod">
          <ac:chgData name="CLARA DI PIAZZA" userId="bd862384-123f-4ee2-aeda-536dfd36a613" providerId="ADAL" clId="{6CA08A79-03C1-4CC8-8F64-061ABB7FF175}" dt="2022-12-20T22:03:16.687" v="12770" actId="164"/>
          <ac:cxnSpMkLst>
            <pc:docMk/>
            <pc:sldMk cId="2631513919" sldId="566"/>
            <ac:cxnSpMk id="123" creationId="{3AA23216-3756-875B-E99A-97F416F82EBC}"/>
          </ac:cxnSpMkLst>
        </pc:cxnChg>
        <pc:cxnChg chg="mod">
          <ac:chgData name="CLARA DI PIAZZA" userId="bd862384-123f-4ee2-aeda-536dfd36a613" providerId="ADAL" clId="{6CA08A79-03C1-4CC8-8F64-061ABB7FF175}" dt="2022-12-20T21:36:39.976" v="12112" actId="14100"/>
          <ac:cxnSpMkLst>
            <pc:docMk/>
            <pc:sldMk cId="2631513919" sldId="566"/>
            <ac:cxnSpMk id="125" creationId="{144A5FFD-65E2-1FD2-F88D-E485E55796BB}"/>
          </ac:cxnSpMkLst>
        </pc:cxnChg>
        <pc:cxnChg chg="mod">
          <ac:chgData name="CLARA DI PIAZZA" userId="bd862384-123f-4ee2-aeda-536dfd36a613" providerId="ADAL" clId="{6CA08A79-03C1-4CC8-8F64-061ABB7FF175}" dt="2022-12-20T21:17:14.854" v="11998" actId="1076"/>
          <ac:cxnSpMkLst>
            <pc:docMk/>
            <pc:sldMk cId="2631513919" sldId="566"/>
            <ac:cxnSpMk id="126" creationId="{3B9AF782-F2DB-88D3-47E9-399B637C6EBC}"/>
          </ac:cxnSpMkLst>
        </pc:cxnChg>
        <pc:cxnChg chg="mod">
          <ac:chgData name="CLARA DI PIAZZA" userId="bd862384-123f-4ee2-aeda-536dfd36a613" providerId="ADAL" clId="{6CA08A79-03C1-4CC8-8F64-061ABB7FF175}" dt="2022-12-20T21:36:33.006" v="12109" actId="14100"/>
          <ac:cxnSpMkLst>
            <pc:docMk/>
            <pc:sldMk cId="2631513919" sldId="566"/>
            <ac:cxnSpMk id="127" creationId="{71CD858B-2F81-42C6-89FC-62C54019E67B}"/>
          </ac:cxnSpMkLst>
        </pc:cxnChg>
        <pc:cxnChg chg="mod">
          <ac:chgData name="CLARA DI PIAZZA" userId="bd862384-123f-4ee2-aeda-536dfd36a613" providerId="ADAL" clId="{6CA08A79-03C1-4CC8-8F64-061ABB7FF175}" dt="2022-12-20T21:37:56.430" v="12127" actId="1076"/>
          <ac:cxnSpMkLst>
            <pc:docMk/>
            <pc:sldMk cId="2631513919" sldId="566"/>
            <ac:cxnSpMk id="128" creationId="{12FC9EAA-B0DA-EB41-7619-22CEC79E66B6}"/>
          </ac:cxnSpMkLst>
        </pc:cxnChg>
        <pc:cxnChg chg="del">
          <ac:chgData name="CLARA DI PIAZZA" userId="bd862384-123f-4ee2-aeda-536dfd36a613" providerId="ADAL" clId="{6CA08A79-03C1-4CC8-8F64-061ABB7FF175}" dt="2022-12-20T21:55:03.678" v="12594" actId="478"/>
          <ac:cxnSpMkLst>
            <pc:docMk/>
            <pc:sldMk cId="2631513919" sldId="566"/>
            <ac:cxnSpMk id="129" creationId="{6BE009D6-27FD-3F7E-D7AE-B045B23C5BA6}"/>
          </ac:cxnSpMkLst>
        </pc:cxnChg>
        <pc:cxnChg chg="mod">
          <ac:chgData name="CLARA DI PIAZZA" userId="bd862384-123f-4ee2-aeda-536dfd36a613" providerId="ADAL" clId="{6CA08A79-03C1-4CC8-8F64-061ABB7FF175}" dt="2022-12-20T21:27:35.736" v="12049" actId="1076"/>
          <ac:cxnSpMkLst>
            <pc:docMk/>
            <pc:sldMk cId="2631513919" sldId="566"/>
            <ac:cxnSpMk id="130" creationId="{1A39F320-808F-7A93-14B2-55B23717C439}"/>
          </ac:cxnSpMkLst>
        </pc:cxnChg>
        <pc:cxnChg chg="mod">
          <ac:chgData name="CLARA DI PIAZZA" userId="bd862384-123f-4ee2-aeda-536dfd36a613" providerId="ADAL" clId="{6CA08A79-03C1-4CC8-8F64-061ABB7FF175}" dt="2022-12-20T21:17:14.854" v="11998" actId="1076"/>
          <ac:cxnSpMkLst>
            <pc:docMk/>
            <pc:sldMk cId="2631513919" sldId="566"/>
            <ac:cxnSpMk id="131" creationId="{8C21D04B-7D7E-BF91-EC41-456BDAAC3FBB}"/>
          </ac:cxnSpMkLst>
        </pc:cxnChg>
      </pc:sldChg>
      <pc:sldChg chg="addSp modSp del mod">
        <pc:chgData name="CLARA DI PIAZZA" userId="bd862384-123f-4ee2-aeda-536dfd36a613" providerId="ADAL" clId="{6CA08A79-03C1-4CC8-8F64-061ABB7FF175}" dt="2023-01-22T00:10:21.074" v="27591" actId="47"/>
        <pc:sldMkLst>
          <pc:docMk/>
          <pc:sldMk cId="1901797907" sldId="568"/>
        </pc:sldMkLst>
        <pc:spChg chg="add mod">
          <ac:chgData name="CLARA DI PIAZZA" userId="bd862384-123f-4ee2-aeda-536dfd36a613" providerId="ADAL" clId="{6CA08A79-03C1-4CC8-8F64-061ABB7FF175}" dt="2022-12-20T21:13:54.479" v="11996" actId="20577"/>
          <ac:spMkLst>
            <pc:docMk/>
            <pc:sldMk cId="1901797907" sldId="568"/>
            <ac:spMk id="115" creationId="{57855309-03F0-A979-2D31-CBF33ABF3434}"/>
          </ac:spMkLst>
        </pc:spChg>
        <pc:grpChg chg="mod">
          <ac:chgData name="CLARA DI PIAZZA" userId="bd862384-123f-4ee2-aeda-536dfd36a613" providerId="ADAL" clId="{6CA08A79-03C1-4CC8-8F64-061ABB7FF175}" dt="2022-12-20T21:11:46.397" v="11840" actId="1076"/>
          <ac:grpSpMkLst>
            <pc:docMk/>
            <pc:sldMk cId="1901797907" sldId="568"/>
            <ac:grpSpMk id="148" creationId="{F38DFEBB-E420-2E0A-27E9-597BB187A5C3}"/>
          </ac:grpSpMkLst>
        </pc:grpChg>
      </pc:sldChg>
      <pc:sldChg chg="del">
        <pc:chgData name="CLARA DI PIAZZA" userId="bd862384-123f-4ee2-aeda-536dfd36a613" providerId="ADAL" clId="{6CA08A79-03C1-4CC8-8F64-061ABB7FF175}" dt="2023-01-22T00:10:30.112" v="27594" actId="47"/>
        <pc:sldMkLst>
          <pc:docMk/>
          <pc:sldMk cId="1186707208" sldId="569"/>
        </pc:sldMkLst>
      </pc:sldChg>
      <pc:sldChg chg="del">
        <pc:chgData name="CLARA DI PIAZZA" userId="bd862384-123f-4ee2-aeda-536dfd36a613" providerId="ADAL" clId="{6CA08A79-03C1-4CC8-8F64-061ABB7FF175}" dt="2023-01-22T00:10:50.241" v="27595" actId="47"/>
        <pc:sldMkLst>
          <pc:docMk/>
          <pc:sldMk cId="350476619" sldId="571"/>
        </pc:sldMkLst>
      </pc:sldChg>
      <pc:sldChg chg="addSp delSp modSp mod">
        <pc:chgData name="CLARA DI PIAZZA" userId="bd862384-123f-4ee2-aeda-536dfd36a613" providerId="ADAL" clId="{6CA08A79-03C1-4CC8-8F64-061ABB7FF175}" dt="2022-12-20T22:18:00.243" v="12870" actId="20577"/>
        <pc:sldMkLst>
          <pc:docMk/>
          <pc:sldMk cId="1659798485" sldId="572"/>
        </pc:sldMkLst>
        <pc:spChg chg="add del mod">
          <ac:chgData name="CLARA DI PIAZZA" userId="bd862384-123f-4ee2-aeda-536dfd36a613" providerId="ADAL" clId="{6CA08A79-03C1-4CC8-8F64-061ABB7FF175}" dt="2022-12-20T20:57:23.307" v="11828" actId="478"/>
          <ac:spMkLst>
            <pc:docMk/>
            <pc:sldMk cId="1659798485" sldId="572"/>
            <ac:spMk id="21" creationId="{AEE2B37C-0E08-1A44-6B32-0655763C0D91}"/>
          </ac:spMkLst>
        </pc:spChg>
        <pc:spChg chg="mod">
          <ac:chgData name="CLARA DI PIAZZA" userId="bd862384-123f-4ee2-aeda-536dfd36a613" providerId="ADAL" clId="{6CA08A79-03C1-4CC8-8F64-061ABB7FF175}" dt="2022-12-20T22:09:01.480" v="12800" actId="1076"/>
          <ac:spMkLst>
            <pc:docMk/>
            <pc:sldMk cId="1659798485" sldId="572"/>
            <ac:spMk id="38" creationId="{A7408A1E-B293-C928-34EF-9CD05D5A8D26}"/>
          </ac:spMkLst>
        </pc:spChg>
        <pc:spChg chg="mod">
          <ac:chgData name="CLARA DI PIAZZA" userId="bd862384-123f-4ee2-aeda-536dfd36a613" providerId="ADAL" clId="{6CA08A79-03C1-4CC8-8F64-061ABB7FF175}" dt="2022-12-20T22:11:26.175" v="12826" actId="1076"/>
          <ac:spMkLst>
            <pc:docMk/>
            <pc:sldMk cId="1659798485" sldId="572"/>
            <ac:spMk id="66" creationId="{9BB62AED-D4CB-888E-7F91-B801DF8BBB69}"/>
          </ac:spMkLst>
        </pc:spChg>
        <pc:spChg chg="mod">
          <ac:chgData name="CLARA DI PIAZZA" userId="bd862384-123f-4ee2-aeda-536dfd36a613" providerId="ADAL" clId="{6CA08A79-03C1-4CC8-8F64-061ABB7FF175}" dt="2022-12-20T22:09:25.751" v="12805" actId="1076"/>
          <ac:spMkLst>
            <pc:docMk/>
            <pc:sldMk cId="1659798485" sldId="572"/>
            <ac:spMk id="68" creationId="{4F8B4D80-9FF5-553D-7C03-C40C0094BE4A}"/>
          </ac:spMkLst>
        </pc:spChg>
        <pc:spChg chg="mod">
          <ac:chgData name="CLARA DI PIAZZA" userId="bd862384-123f-4ee2-aeda-536dfd36a613" providerId="ADAL" clId="{6CA08A79-03C1-4CC8-8F64-061ABB7FF175}" dt="2022-12-20T22:12:14.576" v="12833" actId="1076"/>
          <ac:spMkLst>
            <pc:docMk/>
            <pc:sldMk cId="1659798485" sldId="572"/>
            <ac:spMk id="70" creationId="{AB3AD022-E75C-238A-C2A5-FCDFED52BF7A}"/>
          </ac:spMkLst>
        </pc:spChg>
        <pc:spChg chg="mod">
          <ac:chgData name="CLARA DI PIAZZA" userId="bd862384-123f-4ee2-aeda-536dfd36a613" providerId="ADAL" clId="{6CA08A79-03C1-4CC8-8F64-061ABB7FF175}" dt="2022-12-20T22:11:56.892" v="12832" actId="1076"/>
          <ac:spMkLst>
            <pc:docMk/>
            <pc:sldMk cId="1659798485" sldId="572"/>
            <ac:spMk id="82" creationId="{BAAF9F6D-5BDD-D194-B795-6F3D58B6191F}"/>
          </ac:spMkLst>
        </pc:spChg>
        <pc:spChg chg="mod">
          <ac:chgData name="CLARA DI PIAZZA" userId="bd862384-123f-4ee2-aeda-536dfd36a613" providerId="ADAL" clId="{6CA08A79-03C1-4CC8-8F64-061ABB7FF175}" dt="2022-12-20T22:08:46.525" v="12797" actId="164"/>
          <ac:spMkLst>
            <pc:docMk/>
            <pc:sldMk cId="1659798485" sldId="572"/>
            <ac:spMk id="93" creationId="{5413006D-81F6-7EAB-8121-A9156B0CFA8F}"/>
          </ac:spMkLst>
        </pc:spChg>
        <pc:spChg chg="mod">
          <ac:chgData name="CLARA DI PIAZZA" userId="bd862384-123f-4ee2-aeda-536dfd36a613" providerId="ADAL" clId="{6CA08A79-03C1-4CC8-8F64-061ABB7FF175}" dt="2022-12-20T22:10:51.477" v="12821" actId="555"/>
          <ac:spMkLst>
            <pc:docMk/>
            <pc:sldMk cId="1659798485" sldId="572"/>
            <ac:spMk id="96" creationId="{324706BD-4C75-0471-89A6-156609B7872C}"/>
          </ac:spMkLst>
        </pc:spChg>
        <pc:spChg chg="mod">
          <ac:chgData name="CLARA DI PIAZZA" userId="bd862384-123f-4ee2-aeda-536dfd36a613" providerId="ADAL" clId="{6CA08A79-03C1-4CC8-8F64-061ABB7FF175}" dt="2022-12-20T22:07:53.995" v="12793"/>
          <ac:spMkLst>
            <pc:docMk/>
            <pc:sldMk cId="1659798485" sldId="572"/>
            <ac:spMk id="97" creationId="{2F18BF88-D31B-EBCC-0640-2B68F5986103}"/>
          </ac:spMkLst>
        </pc:spChg>
        <pc:spChg chg="mod">
          <ac:chgData name="CLARA DI PIAZZA" userId="bd862384-123f-4ee2-aeda-536dfd36a613" providerId="ADAL" clId="{6CA08A79-03C1-4CC8-8F64-061ABB7FF175}" dt="2022-12-20T22:09:54.649" v="12813" actId="1076"/>
          <ac:spMkLst>
            <pc:docMk/>
            <pc:sldMk cId="1659798485" sldId="572"/>
            <ac:spMk id="105" creationId="{DC863DD8-5D87-BCEA-7DA0-3019A8D61F2C}"/>
          </ac:spMkLst>
        </pc:spChg>
        <pc:spChg chg="mod">
          <ac:chgData name="CLARA DI PIAZZA" userId="bd862384-123f-4ee2-aeda-536dfd36a613" providerId="ADAL" clId="{6CA08A79-03C1-4CC8-8F64-061ABB7FF175}" dt="2022-12-20T22:10:51.477" v="12821" actId="555"/>
          <ac:spMkLst>
            <pc:docMk/>
            <pc:sldMk cId="1659798485" sldId="572"/>
            <ac:spMk id="116" creationId="{D62DC80F-29AB-8C5A-6F57-4D83BB53BF1E}"/>
          </ac:spMkLst>
        </pc:spChg>
        <pc:spChg chg="mod">
          <ac:chgData name="CLARA DI PIAZZA" userId="bd862384-123f-4ee2-aeda-536dfd36a613" providerId="ADAL" clId="{6CA08A79-03C1-4CC8-8F64-061ABB7FF175}" dt="2022-12-20T22:10:16.415" v="12816" actId="1076"/>
          <ac:spMkLst>
            <pc:docMk/>
            <pc:sldMk cId="1659798485" sldId="572"/>
            <ac:spMk id="117" creationId="{9BB49E35-62DA-2829-F31B-4BB76ADADE74}"/>
          </ac:spMkLst>
        </pc:spChg>
        <pc:spChg chg="mod">
          <ac:chgData name="CLARA DI PIAZZA" userId="bd862384-123f-4ee2-aeda-536dfd36a613" providerId="ADAL" clId="{6CA08A79-03C1-4CC8-8F64-061ABB7FF175}" dt="2022-12-20T22:07:53.995" v="12793"/>
          <ac:spMkLst>
            <pc:docMk/>
            <pc:sldMk cId="1659798485" sldId="572"/>
            <ac:spMk id="137" creationId="{2CCC6B1D-64F8-008B-9917-259A314F9979}"/>
          </ac:spMkLst>
        </pc:spChg>
        <pc:spChg chg="mod">
          <ac:chgData name="CLARA DI PIAZZA" userId="bd862384-123f-4ee2-aeda-536dfd36a613" providerId="ADAL" clId="{6CA08A79-03C1-4CC8-8F64-061ABB7FF175}" dt="2022-12-20T22:07:53.995" v="12793"/>
          <ac:spMkLst>
            <pc:docMk/>
            <pc:sldMk cId="1659798485" sldId="572"/>
            <ac:spMk id="138" creationId="{0D546041-C25F-F3F2-12E8-830483B97924}"/>
          </ac:spMkLst>
        </pc:spChg>
        <pc:spChg chg="mod">
          <ac:chgData name="CLARA DI PIAZZA" userId="bd862384-123f-4ee2-aeda-536dfd36a613" providerId="ADAL" clId="{6CA08A79-03C1-4CC8-8F64-061ABB7FF175}" dt="2022-12-20T22:07:53.995" v="12793"/>
          <ac:spMkLst>
            <pc:docMk/>
            <pc:sldMk cId="1659798485" sldId="572"/>
            <ac:spMk id="140" creationId="{A93A7960-7B54-43E6-6A3F-4B9893410C34}"/>
          </ac:spMkLst>
        </pc:spChg>
        <pc:spChg chg="mod">
          <ac:chgData name="CLARA DI PIAZZA" userId="bd862384-123f-4ee2-aeda-536dfd36a613" providerId="ADAL" clId="{6CA08A79-03C1-4CC8-8F64-061ABB7FF175}" dt="2022-12-20T22:07:53.995" v="12793"/>
          <ac:spMkLst>
            <pc:docMk/>
            <pc:sldMk cId="1659798485" sldId="572"/>
            <ac:spMk id="150" creationId="{02F3A7B7-EA07-95D7-8FF3-3C063C7F7732}"/>
          </ac:spMkLst>
        </pc:spChg>
        <pc:spChg chg="mod">
          <ac:chgData name="CLARA DI PIAZZA" userId="bd862384-123f-4ee2-aeda-536dfd36a613" providerId="ADAL" clId="{6CA08A79-03C1-4CC8-8F64-061ABB7FF175}" dt="2022-12-20T22:07:53.995" v="12793"/>
          <ac:spMkLst>
            <pc:docMk/>
            <pc:sldMk cId="1659798485" sldId="572"/>
            <ac:spMk id="151" creationId="{1552E9AC-6750-B0BF-9AEC-F3C0E4DB5270}"/>
          </ac:spMkLst>
        </pc:spChg>
        <pc:spChg chg="mod">
          <ac:chgData name="CLARA DI PIAZZA" userId="bd862384-123f-4ee2-aeda-536dfd36a613" providerId="ADAL" clId="{6CA08A79-03C1-4CC8-8F64-061ABB7FF175}" dt="2022-12-20T22:07:53.995" v="12793"/>
          <ac:spMkLst>
            <pc:docMk/>
            <pc:sldMk cId="1659798485" sldId="572"/>
            <ac:spMk id="152" creationId="{9211C24A-1CA2-25BC-BF93-9DBEF620E2CC}"/>
          </ac:spMkLst>
        </pc:spChg>
        <pc:spChg chg="mod">
          <ac:chgData name="CLARA DI PIAZZA" userId="bd862384-123f-4ee2-aeda-536dfd36a613" providerId="ADAL" clId="{6CA08A79-03C1-4CC8-8F64-061ABB7FF175}" dt="2022-12-20T22:07:53.995" v="12793"/>
          <ac:spMkLst>
            <pc:docMk/>
            <pc:sldMk cId="1659798485" sldId="572"/>
            <ac:spMk id="153" creationId="{2FD73917-AA93-DE3D-F8F6-53F48903BBDE}"/>
          </ac:spMkLst>
        </pc:spChg>
        <pc:spChg chg="mod">
          <ac:chgData name="CLARA DI PIAZZA" userId="bd862384-123f-4ee2-aeda-536dfd36a613" providerId="ADAL" clId="{6CA08A79-03C1-4CC8-8F64-061ABB7FF175}" dt="2022-12-20T22:17:13.722" v="12863" actId="1076"/>
          <ac:spMkLst>
            <pc:docMk/>
            <pc:sldMk cId="1659798485" sldId="572"/>
            <ac:spMk id="172" creationId="{27A2F2A3-6F24-B487-0CC8-B25F58F1F1E6}"/>
          </ac:spMkLst>
        </pc:spChg>
        <pc:spChg chg="mod">
          <ac:chgData name="CLARA DI PIAZZA" userId="bd862384-123f-4ee2-aeda-536dfd36a613" providerId="ADAL" clId="{6CA08A79-03C1-4CC8-8F64-061ABB7FF175}" dt="2022-12-20T22:18:00.243" v="12870" actId="20577"/>
          <ac:spMkLst>
            <pc:docMk/>
            <pc:sldMk cId="1659798485" sldId="572"/>
            <ac:spMk id="174" creationId="{C385DE62-DDAC-45ED-8156-6E6B0D998544}"/>
          </ac:spMkLst>
        </pc:spChg>
        <pc:spChg chg="del mod">
          <ac:chgData name="CLARA DI PIAZZA" userId="bd862384-123f-4ee2-aeda-536dfd36a613" providerId="ADAL" clId="{6CA08A79-03C1-4CC8-8F64-061ABB7FF175}" dt="2022-12-20T22:07:37.871" v="12787"/>
          <ac:spMkLst>
            <pc:docMk/>
            <pc:sldMk cId="1659798485" sldId="572"/>
            <ac:spMk id="183" creationId="{D0C38A6C-3B02-FB16-2165-685507236FC2}"/>
          </ac:spMkLst>
        </pc:spChg>
        <pc:spChg chg="del">
          <ac:chgData name="CLARA DI PIAZZA" userId="bd862384-123f-4ee2-aeda-536dfd36a613" providerId="ADAL" clId="{6CA08A79-03C1-4CC8-8F64-061ABB7FF175}" dt="2022-12-20T22:07:53.285" v="12792" actId="478"/>
          <ac:spMkLst>
            <pc:docMk/>
            <pc:sldMk cId="1659798485" sldId="572"/>
            <ac:spMk id="184" creationId="{9BA4E1A1-1740-A1B0-C405-AEF05910CA16}"/>
          </ac:spMkLst>
        </pc:spChg>
        <pc:spChg chg="del">
          <ac:chgData name="CLARA DI PIAZZA" userId="bd862384-123f-4ee2-aeda-536dfd36a613" providerId="ADAL" clId="{6CA08A79-03C1-4CC8-8F64-061ABB7FF175}" dt="2022-12-20T22:07:50.517" v="12791" actId="478"/>
          <ac:spMkLst>
            <pc:docMk/>
            <pc:sldMk cId="1659798485" sldId="572"/>
            <ac:spMk id="185" creationId="{D2EE8935-475A-CB21-53BA-DA25E2F440D3}"/>
          </ac:spMkLst>
        </pc:spChg>
        <pc:spChg chg="del mod">
          <ac:chgData name="CLARA DI PIAZZA" userId="bd862384-123f-4ee2-aeda-536dfd36a613" providerId="ADAL" clId="{6CA08A79-03C1-4CC8-8F64-061ABB7FF175}" dt="2022-12-20T22:07:31.958" v="12784" actId="478"/>
          <ac:spMkLst>
            <pc:docMk/>
            <pc:sldMk cId="1659798485" sldId="572"/>
            <ac:spMk id="186" creationId="{A64E10CC-A551-F1F9-1980-2B575653502B}"/>
          </ac:spMkLst>
        </pc:spChg>
        <pc:spChg chg="mod">
          <ac:chgData name="CLARA DI PIAZZA" userId="bd862384-123f-4ee2-aeda-536dfd36a613" providerId="ADAL" clId="{6CA08A79-03C1-4CC8-8F64-061ABB7FF175}" dt="2022-12-20T22:07:53.995" v="12793"/>
          <ac:spMkLst>
            <pc:docMk/>
            <pc:sldMk cId="1659798485" sldId="572"/>
            <ac:spMk id="210" creationId="{9A411FB7-59CC-3B3D-4446-5A3FC235F66A}"/>
          </ac:spMkLst>
        </pc:spChg>
        <pc:spChg chg="mod">
          <ac:chgData name="CLARA DI PIAZZA" userId="bd862384-123f-4ee2-aeda-536dfd36a613" providerId="ADAL" clId="{6CA08A79-03C1-4CC8-8F64-061ABB7FF175}" dt="2022-12-20T22:07:53.995" v="12793"/>
          <ac:spMkLst>
            <pc:docMk/>
            <pc:sldMk cId="1659798485" sldId="572"/>
            <ac:spMk id="211" creationId="{650B1CCD-F5E5-6A1E-CBE8-F2C8D39316B8}"/>
          </ac:spMkLst>
        </pc:spChg>
        <pc:spChg chg="mod">
          <ac:chgData name="CLARA DI PIAZZA" userId="bd862384-123f-4ee2-aeda-536dfd36a613" providerId="ADAL" clId="{6CA08A79-03C1-4CC8-8F64-061ABB7FF175}" dt="2022-12-20T22:07:53.995" v="12793"/>
          <ac:spMkLst>
            <pc:docMk/>
            <pc:sldMk cId="1659798485" sldId="572"/>
            <ac:spMk id="212" creationId="{745F7385-756B-6BFC-C29F-B1BD124F1D4E}"/>
          </ac:spMkLst>
        </pc:spChg>
        <pc:spChg chg="mod">
          <ac:chgData name="CLARA DI PIAZZA" userId="bd862384-123f-4ee2-aeda-536dfd36a613" providerId="ADAL" clId="{6CA08A79-03C1-4CC8-8F64-061ABB7FF175}" dt="2022-12-20T22:07:53.995" v="12793"/>
          <ac:spMkLst>
            <pc:docMk/>
            <pc:sldMk cId="1659798485" sldId="572"/>
            <ac:spMk id="213" creationId="{5069D47C-DB8C-9C32-6432-CBBDEDB42CF2}"/>
          </ac:spMkLst>
        </pc:spChg>
        <pc:spChg chg="mod">
          <ac:chgData name="CLARA DI PIAZZA" userId="bd862384-123f-4ee2-aeda-536dfd36a613" providerId="ADAL" clId="{6CA08A79-03C1-4CC8-8F64-061ABB7FF175}" dt="2022-12-20T22:07:53.995" v="12793"/>
          <ac:spMkLst>
            <pc:docMk/>
            <pc:sldMk cId="1659798485" sldId="572"/>
            <ac:spMk id="214" creationId="{FE8BB17E-6609-66C7-182D-635F29AF8726}"/>
          </ac:spMkLst>
        </pc:spChg>
        <pc:spChg chg="mod">
          <ac:chgData name="CLARA DI PIAZZA" userId="bd862384-123f-4ee2-aeda-536dfd36a613" providerId="ADAL" clId="{6CA08A79-03C1-4CC8-8F64-061ABB7FF175}" dt="2022-12-20T22:07:53.995" v="12793"/>
          <ac:spMkLst>
            <pc:docMk/>
            <pc:sldMk cId="1659798485" sldId="572"/>
            <ac:spMk id="215" creationId="{BD84F7DB-7F46-C866-43E7-C0CDCD1B7F70}"/>
          </ac:spMkLst>
        </pc:spChg>
        <pc:spChg chg="mod">
          <ac:chgData name="CLARA DI PIAZZA" userId="bd862384-123f-4ee2-aeda-536dfd36a613" providerId="ADAL" clId="{6CA08A79-03C1-4CC8-8F64-061ABB7FF175}" dt="2022-12-20T22:07:53.995" v="12793"/>
          <ac:spMkLst>
            <pc:docMk/>
            <pc:sldMk cId="1659798485" sldId="572"/>
            <ac:spMk id="216" creationId="{957F2473-CCC6-4676-F40A-660744562FED}"/>
          </ac:spMkLst>
        </pc:spChg>
        <pc:spChg chg="mod">
          <ac:chgData name="CLARA DI PIAZZA" userId="bd862384-123f-4ee2-aeda-536dfd36a613" providerId="ADAL" clId="{6CA08A79-03C1-4CC8-8F64-061ABB7FF175}" dt="2022-12-20T22:07:53.995" v="12793"/>
          <ac:spMkLst>
            <pc:docMk/>
            <pc:sldMk cId="1659798485" sldId="572"/>
            <ac:spMk id="217" creationId="{9255F5E3-D5A4-8BD8-F295-34EA6B5A35F3}"/>
          </ac:spMkLst>
        </pc:spChg>
        <pc:grpChg chg="mod">
          <ac:chgData name="CLARA DI PIAZZA" userId="bd862384-123f-4ee2-aeda-536dfd36a613" providerId="ADAL" clId="{6CA08A79-03C1-4CC8-8F64-061ABB7FF175}" dt="2022-12-20T22:08:46.525" v="12797" actId="164"/>
          <ac:grpSpMkLst>
            <pc:docMk/>
            <pc:sldMk cId="1659798485" sldId="572"/>
            <ac:grpSpMk id="8" creationId="{28F59B76-86C1-90F8-44AF-04BF89C1CCBE}"/>
          </ac:grpSpMkLst>
        </pc:grpChg>
        <pc:grpChg chg="add mod">
          <ac:chgData name="CLARA DI PIAZZA" userId="bd862384-123f-4ee2-aeda-536dfd36a613" providerId="ADAL" clId="{6CA08A79-03C1-4CC8-8F64-061ABB7FF175}" dt="2022-12-20T22:17:01.243" v="12859" actId="1076"/>
          <ac:grpSpMkLst>
            <pc:docMk/>
            <pc:sldMk cId="1659798485" sldId="572"/>
            <ac:grpSpMk id="21" creationId="{E1F0CF84-FED3-F1FE-F5A4-48F8D74B82A8}"/>
          </ac:grpSpMkLst>
        </pc:grpChg>
        <pc:grpChg chg="mod">
          <ac:chgData name="CLARA DI PIAZZA" userId="bd862384-123f-4ee2-aeda-536dfd36a613" providerId="ADAL" clId="{6CA08A79-03C1-4CC8-8F64-061ABB7FF175}" dt="2022-12-20T22:07:53.995" v="12793"/>
          <ac:grpSpMkLst>
            <pc:docMk/>
            <pc:sldMk cId="1659798485" sldId="572"/>
            <ac:grpSpMk id="23" creationId="{80A5DDC5-8932-FB84-BED3-CAF56282616A}"/>
          </ac:grpSpMkLst>
        </pc:grpChg>
        <pc:grpChg chg="mod">
          <ac:chgData name="CLARA DI PIAZZA" userId="bd862384-123f-4ee2-aeda-536dfd36a613" providerId="ADAL" clId="{6CA08A79-03C1-4CC8-8F64-061ABB7FF175}" dt="2022-12-20T22:07:53.995" v="12793"/>
          <ac:grpSpMkLst>
            <pc:docMk/>
            <pc:sldMk cId="1659798485" sldId="572"/>
            <ac:grpSpMk id="26" creationId="{9BB374E8-CBC9-93C5-1316-F6FB6496A428}"/>
          </ac:grpSpMkLst>
        </pc:grpChg>
        <pc:grpChg chg="mod">
          <ac:chgData name="CLARA DI PIAZZA" userId="bd862384-123f-4ee2-aeda-536dfd36a613" providerId="ADAL" clId="{6CA08A79-03C1-4CC8-8F64-061ABB7FF175}" dt="2022-12-20T22:07:53.995" v="12793"/>
          <ac:grpSpMkLst>
            <pc:docMk/>
            <pc:sldMk cId="1659798485" sldId="572"/>
            <ac:grpSpMk id="27" creationId="{1662BCFF-1F6B-94AB-A3EB-9A483D6FBFB1}"/>
          </ac:grpSpMkLst>
        </pc:grpChg>
        <pc:grpChg chg="mod">
          <ac:chgData name="CLARA DI PIAZZA" userId="bd862384-123f-4ee2-aeda-536dfd36a613" providerId="ADAL" clId="{6CA08A79-03C1-4CC8-8F64-061ABB7FF175}" dt="2022-12-20T22:17:56.525" v="12869" actId="1076"/>
          <ac:grpSpMkLst>
            <pc:docMk/>
            <pc:sldMk cId="1659798485" sldId="572"/>
            <ac:grpSpMk id="40" creationId="{207332CE-DC29-093B-B1FB-0C22F110031E}"/>
          </ac:grpSpMkLst>
        </pc:grpChg>
        <pc:grpChg chg="mod">
          <ac:chgData name="CLARA DI PIAZZA" userId="bd862384-123f-4ee2-aeda-536dfd36a613" providerId="ADAL" clId="{6CA08A79-03C1-4CC8-8F64-061ABB7FF175}" dt="2022-12-20T22:07:53.995" v="12793"/>
          <ac:grpSpMkLst>
            <pc:docMk/>
            <pc:sldMk cId="1659798485" sldId="572"/>
            <ac:grpSpMk id="92" creationId="{6230ABAF-8C02-6CE0-A202-DF91235496CA}"/>
          </ac:grpSpMkLst>
        </pc:grpChg>
        <pc:grpChg chg="mod">
          <ac:chgData name="CLARA DI PIAZZA" userId="bd862384-123f-4ee2-aeda-536dfd36a613" providerId="ADAL" clId="{6CA08A79-03C1-4CC8-8F64-061ABB7FF175}" dt="2022-12-20T22:07:53.995" v="12793"/>
          <ac:grpSpMkLst>
            <pc:docMk/>
            <pc:sldMk cId="1659798485" sldId="572"/>
            <ac:grpSpMk id="99" creationId="{503C9019-5105-CCB6-4C36-500530B76A31}"/>
          </ac:grpSpMkLst>
        </pc:grpChg>
        <pc:grpChg chg="mod">
          <ac:chgData name="CLARA DI PIAZZA" userId="bd862384-123f-4ee2-aeda-536dfd36a613" providerId="ADAL" clId="{6CA08A79-03C1-4CC8-8F64-061ABB7FF175}" dt="2022-12-20T22:07:53.995" v="12793"/>
          <ac:grpSpMkLst>
            <pc:docMk/>
            <pc:sldMk cId="1659798485" sldId="572"/>
            <ac:grpSpMk id="132" creationId="{0FF48239-9036-43AF-7698-5D0C70D58FF7}"/>
          </ac:grpSpMkLst>
        </pc:grpChg>
        <pc:grpChg chg="mod">
          <ac:chgData name="CLARA DI PIAZZA" userId="bd862384-123f-4ee2-aeda-536dfd36a613" providerId="ADAL" clId="{6CA08A79-03C1-4CC8-8F64-061ABB7FF175}" dt="2022-12-20T22:07:53.995" v="12793"/>
          <ac:grpSpMkLst>
            <pc:docMk/>
            <pc:sldMk cId="1659798485" sldId="572"/>
            <ac:grpSpMk id="139" creationId="{3ABF7ACB-E441-4AEC-730E-658FA5935E17}"/>
          </ac:grpSpMkLst>
        </pc:grpChg>
        <pc:grpChg chg="mod">
          <ac:chgData name="CLARA DI PIAZZA" userId="bd862384-123f-4ee2-aeda-536dfd36a613" providerId="ADAL" clId="{6CA08A79-03C1-4CC8-8F64-061ABB7FF175}" dt="2022-12-20T22:07:53.995" v="12793"/>
          <ac:grpSpMkLst>
            <pc:docMk/>
            <pc:sldMk cId="1659798485" sldId="572"/>
            <ac:grpSpMk id="141" creationId="{DA41056D-4FF5-E74C-8E1E-78D933C8188C}"/>
          </ac:grpSpMkLst>
        </pc:grpChg>
        <pc:grpChg chg="mod">
          <ac:chgData name="CLARA DI PIAZZA" userId="bd862384-123f-4ee2-aeda-536dfd36a613" providerId="ADAL" clId="{6CA08A79-03C1-4CC8-8F64-061ABB7FF175}" dt="2022-12-20T22:07:53.995" v="12793"/>
          <ac:grpSpMkLst>
            <pc:docMk/>
            <pc:sldMk cId="1659798485" sldId="572"/>
            <ac:grpSpMk id="144" creationId="{3B2FF72F-AE8A-31CF-8A4E-E6EF63F7F566}"/>
          </ac:grpSpMkLst>
        </pc:grpChg>
        <pc:grpChg chg="mod">
          <ac:chgData name="CLARA DI PIAZZA" userId="bd862384-123f-4ee2-aeda-536dfd36a613" providerId="ADAL" clId="{6CA08A79-03C1-4CC8-8F64-061ABB7FF175}" dt="2022-12-20T22:07:53.995" v="12793"/>
          <ac:grpSpMkLst>
            <pc:docMk/>
            <pc:sldMk cId="1659798485" sldId="572"/>
            <ac:grpSpMk id="147" creationId="{0E10E2B0-716C-97FF-1A8C-3BBBF653EEA3}"/>
          </ac:grpSpMkLst>
        </pc:grpChg>
        <pc:grpChg chg="del">
          <ac:chgData name="CLARA DI PIAZZA" userId="bd862384-123f-4ee2-aeda-536dfd36a613" providerId="ADAL" clId="{6CA08A79-03C1-4CC8-8F64-061ABB7FF175}" dt="2022-12-20T22:07:25.866" v="12782" actId="478"/>
          <ac:grpSpMkLst>
            <pc:docMk/>
            <pc:sldMk cId="1659798485" sldId="572"/>
            <ac:grpSpMk id="148" creationId="{F38DFEBB-E420-2E0A-27E9-597BB187A5C3}"/>
          </ac:grpSpMkLst>
        </pc:grpChg>
        <pc:grpChg chg="del">
          <ac:chgData name="CLARA DI PIAZZA" userId="bd862384-123f-4ee2-aeda-536dfd36a613" providerId="ADAL" clId="{6CA08A79-03C1-4CC8-8F64-061ABB7FF175}" dt="2022-12-20T22:07:42.439" v="12788" actId="478"/>
          <ac:grpSpMkLst>
            <pc:docMk/>
            <pc:sldMk cId="1659798485" sldId="572"/>
            <ac:grpSpMk id="149" creationId="{CBD0A932-606D-A107-EDDE-EF979319B1C1}"/>
          </ac:grpSpMkLst>
        </pc:grpChg>
        <pc:grpChg chg="mod">
          <ac:chgData name="CLARA DI PIAZZA" userId="bd862384-123f-4ee2-aeda-536dfd36a613" providerId="ADAL" clId="{6CA08A79-03C1-4CC8-8F64-061ABB7FF175}" dt="2022-12-20T22:07:53.995" v="12793"/>
          <ac:grpSpMkLst>
            <pc:docMk/>
            <pc:sldMk cId="1659798485" sldId="572"/>
            <ac:grpSpMk id="160" creationId="{54B4619A-527A-5581-B36B-75EE08455E16}"/>
          </ac:grpSpMkLst>
        </pc:grpChg>
        <pc:grpChg chg="add mod">
          <ac:chgData name="CLARA DI PIAZZA" userId="bd862384-123f-4ee2-aeda-536dfd36a613" providerId="ADAL" clId="{6CA08A79-03C1-4CC8-8F64-061ABB7FF175}" dt="2022-12-20T22:14:12.996" v="12842" actId="164"/>
          <ac:grpSpMkLst>
            <pc:docMk/>
            <pc:sldMk cId="1659798485" sldId="572"/>
            <ac:grpSpMk id="222" creationId="{A3D6AB4D-B0FC-B6AE-C646-5953391E9E33}"/>
          </ac:grpSpMkLst>
        </pc:grpChg>
        <pc:grpChg chg="add del mod">
          <ac:chgData name="CLARA DI PIAZZA" userId="bd862384-123f-4ee2-aeda-536dfd36a613" providerId="ADAL" clId="{6CA08A79-03C1-4CC8-8F64-061ABB7FF175}" dt="2022-12-20T22:17:13.243" v="12862" actId="1076"/>
          <ac:grpSpMkLst>
            <pc:docMk/>
            <pc:sldMk cId="1659798485" sldId="572"/>
            <ac:grpSpMk id="236" creationId="{4390FB42-9D35-7496-00F1-23A81979D1AE}"/>
          </ac:grpSpMkLst>
        </pc:grpChg>
        <pc:picChg chg="mod">
          <ac:chgData name="CLARA DI PIAZZA" userId="bd862384-123f-4ee2-aeda-536dfd36a613" providerId="ADAL" clId="{6CA08A79-03C1-4CC8-8F64-061ABB7FF175}" dt="2022-12-20T22:15:29.381" v="12848" actId="14100"/>
          <ac:picMkLst>
            <pc:docMk/>
            <pc:sldMk cId="1659798485" sldId="572"/>
            <ac:picMk id="162" creationId="{E19F69B5-9E2D-D1F8-35F9-7FA3E761D0E3}"/>
          </ac:picMkLst>
        </pc:picChg>
        <pc:inkChg chg="mod">
          <ac:chgData name="CLARA DI PIAZZA" userId="bd862384-123f-4ee2-aeda-536dfd36a613" providerId="ADAL" clId="{6CA08A79-03C1-4CC8-8F64-061ABB7FF175}" dt="2022-12-20T22:07:53.995" v="12793"/>
          <ac:inkMkLst>
            <pc:docMk/>
            <pc:sldMk cId="1659798485" sldId="572"/>
            <ac:inkMk id="154" creationId="{351F7637-F414-63FA-C3BC-2C9050A80009}"/>
          </ac:inkMkLst>
        </pc:inkChg>
        <pc:inkChg chg="mod">
          <ac:chgData name="CLARA DI PIAZZA" userId="bd862384-123f-4ee2-aeda-536dfd36a613" providerId="ADAL" clId="{6CA08A79-03C1-4CC8-8F64-061ABB7FF175}" dt="2022-12-20T22:07:53.995" v="12793"/>
          <ac:inkMkLst>
            <pc:docMk/>
            <pc:sldMk cId="1659798485" sldId="572"/>
            <ac:inkMk id="155" creationId="{C9B8CA58-4F95-FDDE-150A-A00F127236AB}"/>
          </ac:inkMkLst>
        </pc:inkChg>
        <pc:inkChg chg="mod">
          <ac:chgData name="CLARA DI PIAZZA" userId="bd862384-123f-4ee2-aeda-536dfd36a613" providerId="ADAL" clId="{6CA08A79-03C1-4CC8-8F64-061ABB7FF175}" dt="2022-12-20T22:07:53.995" v="12793"/>
          <ac:inkMkLst>
            <pc:docMk/>
            <pc:sldMk cId="1659798485" sldId="572"/>
            <ac:inkMk id="159" creationId="{01745F74-79C6-847D-F0C9-C8D584AF25C7}"/>
          </ac:inkMkLst>
        </pc:inkChg>
        <pc:inkChg chg="mod">
          <ac:chgData name="CLARA DI PIAZZA" userId="bd862384-123f-4ee2-aeda-536dfd36a613" providerId="ADAL" clId="{6CA08A79-03C1-4CC8-8F64-061ABB7FF175}" dt="2022-12-20T22:07:53.995" v="12793"/>
          <ac:inkMkLst>
            <pc:docMk/>
            <pc:sldMk cId="1659798485" sldId="572"/>
            <ac:inkMk id="161" creationId="{2F6EEB1C-2A86-30E1-920F-0A3CB8B31DED}"/>
          </ac:inkMkLst>
        </pc:inkChg>
        <pc:inkChg chg="mod">
          <ac:chgData name="CLARA DI PIAZZA" userId="bd862384-123f-4ee2-aeda-536dfd36a613" providerId="ADAL" clId="{6CA08A79-03C1-4CC8-8F64-061ABB7FF175}" dt="2022-12-20T22:07:53.995" v="12793"/>
          <ac:inkMkLst>
            <pc:docMk/>
            <pc:sldMk cId="1659798485" sldId="572"/>
            <ac:inkMk id="218" creationId="{0F71AFE2-E2B4-3C9C-4104-71FDD13F87D3}"/>
          </ac:inkMkLst>
        </pc:inkChg>
        <pc:inkChg chg="mod">
          <ac:chgData name="CLARA DI PIAZZA" userId="bd862384-123f-4ee2-aeda-536dfd36a613" providerId="ADAL" clId="{6CA08A79-03C1-4CC8-8F64-061ABB7FF175}" dt="2022-12-20T22:07:53.995" v="12793"/>
          <ac:inkMkLst>
            <pc:docMk/>
            <pc:sldMk cId="1659798485" sldId="572"/>
            <ac:inkMk id="219" creationId="{6D645D59-3445-A674-1828-4C6EB0375683}"/>
          </ac:inkMkLst>
        </pc:inkChg>
        <pc:inkChg chg="mod">
          <ac:chgData name="CLARA DI PIAZZA" userId="bd862384-123f-4ee2-aeda-536dfd36a613" providerId="ADAL" clId="{6CA08A79-03C1-4CC8-8F64-061ABB7FF175}" dt="2022-12-20T22:07:53.995" v="12793"/>
          <ac:inkMkLst>
            <pc:docMk/>
            <pc:sldMk cId="1659798485" sldId="572"/>
            <ac:inkMk id="220" creationId="{4E97D2A5-7641-7DAC-1F85-6FF984D8DBFE}"/>
          </ac:inkMkLst>
        </pc:inkChg>
        <pc:cxnChg chg="mod">
          <ac:chgData name="CLARA DI PIAZZA" userId="bd862384-123f-4ee2-aeda-536dfd36a613" providerId="ADAL" clId="{6CA08A79-03C1-4CC8-8F64-061ABB7FF175}" dt="2022-12-20T22:07:53.995" v="12793"/>
          <ac:cxnSpMkLst>
            <pc:docMk/>
            <pc:sldMk cId="1659798485" sldId="572"/>
            <ac:cxnSpMk id="25" creationId="{1A1F6CC8-85AB-3A75-D352-A4486D49C1A2}"/>
          </ac:cxnSpMkLst>
        </pc:cxnChg>
        <pc:cxnChg chg="mod">
          <ac:chgData name="CLARA DI PIAZZA" userId="bd862384-123f-4ee2-aeda-536dfd36a613" providerId="ADAL" clId="{6CA08A79-03C1-4CC8-8F64-061ABB7FF175}" dt="2022-12-20T22:07:53.995" v="12793"/>
          <ac:cxnSpMkLst>
            <pc:docMk/>
            <pc:sldMk cId="1659798485" sldId="572"/>
            <ac:cxnSpMk id="31" creationId="{732AD0AB-4F9A-8409-253F-4784F32653E5}"/>
          </ac:cxnSpMkLst>
        </pc:cxnChg>
        <pc:cxnChg chg="mod">
          <ac:chgData name="CLARA DI PIAZZA" userId="bd862384-123f-4ee2-aeda-536dfd36a613" providerId="ADAL" clId="{6CA08A79-03C1-4CC8-8F64-061ABB7FF175}" dt="2022-12-20T22:07:53.995" v="12793"/>
          <ac:cxnSpMkLst>
            <pc:docMk/>
            <pc:sldMk cId="1659798485" sldId="572"/>
            <ac:cxnSpMk id="32" creationId="{5608986A-C11C-0AD5-3CF3-921280DBE6E4}"/>
          </ac:cxnSpMkLst>
        </pc:cxnChg>
        <pc:cxnChg chg="mod">
          <ac:chgData name="CLARA DI PIAZZA" userId="bd862384-123f-4ee2-aeda-536dfd36a613" providerId="ADAL" clId="{6CA08A79-03C1-4CC8-8F64-061ABB7FF175}" dt="2022-12-20T22:07:53.995" v="12793"/>
          <ac:cxnSpMkLst>
            <pc:docMk/>
            <pc:sldMk cId="1659798485" sldId="572"/>
            <ac:cxnSpMk id="33" creationId="{60DAFB84-C741-4EAC-1EE0-5A65160B6710}"/>
          </ac:cxnSpMkLst>
        </pc:cxnChg>
        <pc:cxnChg chg="mod">
          <ac:chgData name="CLARA DI PIAZZA" userId="bd862384-123f-4ee2-aeda-536dfd36a613" providerId="ADAL" clId="{6CA08A79-03C1-4CC8-8F64-061ABB7FF175}" dt="2022-12-20T22:07:53.995" v="12793"/>
          <ac:cxnSpMkLst>
            <pc:docMk/>
            <pc:sldMk cId="1659798485" sldId="572"/>
            <ac:cxnSpMk id="36" creationId="{A29AE13A-3A7C-7AC6-E443-DB0101197402}"/>
          </ac:cxnSpMkLst>
        </pc:cxnChg>
        <pc:cxnChg chg="mod">
          <ac:chgData name="CLARA DI PIAZZA" userId="bd862384-123f-4ee2-aeda-536dfd36a613" providerId="ADAL" clId="{6CA08A79-03C1-4CC8-8F64-061ABB7FF175}" dt="2022-12-20T22:07:53.995" v="12793"/>
          <ac:cxnSpMkLst>
            <pc:docMk/>
            <pc:sldMk cId="1659798485" sldId="572"/>
            <ac:cxnSpMk id="37" creationId="{449ED281-97B3-9F2A-05C6-178F1B7E4347}"/>
          </ac:cxnSpMkLst>
        </pc:cxnChg>
        <pc:cxnChg chg="mod">
          <ac:chgData name="CLARA DI PIAZZA" userId="bd862384-123f-4ee2-aeda-536dfd36a613" providerId="ADAL" clId="{6CA08A79-03C1-4CC8-8F64-061ABB7FF175}" dt="2022-12-20T22:07:53.995" v="12793"/>
          <ac:cxnSpMkLst>
            <pc:docMk/>
            <pc:sldMk cId="1659798485" sldId="572"/>
            <ac:cxnSpMk id="67" creationId="{2602D4C6-C39D-793B-8DF6-8F827B80BF6D}"/>
          </ac:cxnSpMkLst>
        </pc:cxnChg>
        <pc:cxnChg chg="mod">
          <ac:chgData name="CLARA DI PIAZZA" userId="bd862384-123f-4ee2-aeda-536dfd36a613" providerId="ADAL" clId="{6CA08A79-03C1-4CC8-8F64-061ABB7FF175}" dt="2022-12-20T22:09:22.475" v="12804" actId="1076"/>
          <ac:cxnSpMkLst>
            <pc:docMk/>
            <pc:sldMk cId="1659798485" sldId="572"/>
            <ac:cxnSpMk id="69" creationId="{43FC0E7B-84F2-EDED-D5D8-30E89B917772}"/>
          </ac:cxnSpMkLst>
        </pc:cxnChg>
        <pc:cxnChg chg="mod">
          <ac:chgData name="CLARA DI PIAZZA" userId="bd862384-123f-4ee2-aeda-536dfd36a613" providerId="ADAL" clId="{6CA08A79-03C1-4CC8-8F64-061ABB7FF175}" dt="2022-12-20T22:14:22.171" v="12844" actId="478"/>
          <ac:cxnSpMkLst>
            <pc:docMk/>
            <pc:sldMk cId="1659798485" sldId="572"/>
            <ac:cxnSpMk id="72" creationId="{199714D0-8747-36E8-90C6-5160B6140D55}"/>
          </ac:cxnSpMkLst>
        </pc:cxnChg>
        <pc:cxnChg chg="mod">
          <ac:chgData name="CLARA DI PIAZZA" userId="bd862384-123f-4ee2-aeda-536dfd36a613" providerId="ADAL" clId="{6CA08A79-03C1-4CC8-8F64-061ABB7FF175}" dt="2022-12-20T22:14:12.996" v="12842" actId="164"/>
          <ac:cxnSpMkLst>
            <pc:docMk/>
            <pc:sldMk cId="1659798485" sldId="572"/>
            <ac:cxnSpMk id="74" creationId="{36C3DC09-7C34-2869-6ED0-FC2B7F9716EA}"/>
          </ac:cxnSpMkLst>
        </pc:cxnChg>
        <pc:cxnChg chg="mod">
          <ac:chgData name="CLARA DI PIAZZA" userId="bd862384-123f-4ee2-aeda-536dfd36a613" providerId="ADAL" clId="{6CA08A79-03C1-4CC8-8F64-061ABB7FF175}" dt="2022-12-20T22:07:53.995" v="12793"/>
          <ac:cxnSpMkLst>
            <pc:docMk/>
            <pc:sldMk cId="1659798485" sldId="572"/>
            <ac:cxnSpMk id="81" creationId="{3B796EFD-AD5C-50A2-7EA8-E2892B6A825F}"/>
          </ac:cxnSpMkLst>
        </pc:cxnChg>
        <pc:cxnChg chg="mod">
          <ac:chgData name="CLARA DI PIAZZA" userId="bd862384-123f-4ee2-aeda-536dfd36a613" providerId="ADAL" clId="{6CA08A79-03C1-4CC8-8F64-061ABB7FF175}" dt="2022-12-20T22:07:53.995" v="12793"/>
          <ac:cxnSpMkLst>
            <pc:docMk/>
            <pc:sldMk cId="1659798485" sldId="572"/>
            <ac:cxnSpMk id="83" creationId="{AD381AD0-E969-F05E-4244-7D5B86B41B9B}"/>
          </ac:cxnSpMkLst>
        </pc:cxnChg>
        <pc:cxnChg chg="mod">
          <ac:chgData name="CLARA DI PIAZZA" userId="bd862384-123f-4ee2-aeda-536dfd36a613" providerId="ADAL" clId="{6CA08A79-03C1-4CC8-8F64-061ABB7FF175}" dt="2022-12-20T22:07:53.995" v="12793"/>
          <ac:cxnSpMkLst>
            <pc:docMk/>
            <pc:sldMk cId="1659798485" sldId="572"/>
            <ac:cxnSpMk id="84" creationId="{27EC570A-D553-07DD-89B5-4DFEEFE0C604}"/>
          </ac:cxnSpMkLst>
        </pc:cxnChg>
        <pc:cxnChg chg="mod">
          <ac:chgData name="CLARA DI PIAZZA" userId="bd862384-123f-4ee2-aeda-536dfd36a613" providerId="ADAL" clId="{6CA08A79-03C1-4CC8-8F64-061ABB7FF175}" dt="2022-12-20T22:07:53.995" v="12793"/>
          <ac:cxnSpMkLst>
            <pc:docMk/>
            <pc:sldMk cId="1659798485" sldId="572"/>
            <ac:cxnSpMk id="85" creationId="{E69D3459-02F9-4875-8EA4-653B728C3E1F}"/>
          </ac:cxnSpMkLst>
        </pc:cxnChg>
        <pc:cxnChg chg="mod">
          <ac:chgData name="CLARA DI PIAZZA" userId="bd862384-123f-4ee2-aeda-536dfd36a613" providerId="ADAL" clId="{6CA08A79-03C1-4CC8-8F64-061ABB7FF175}" dt="2022-12-20T22:07:53.995" v="12793"/>
          <ac:cxnSpMkLst>
            <pc:docMk/>
            <pc:sldMk cId="1659798485" sldId="572"/>
            <ac:cxnSpMk id="88" creationId="{55ABB7ED-D047-CF92-F854-31E30B36A965}"/>
          </ac:cxnSpMkLst>
        </pc:cxnChg>
        <pc:cxnChg chg="mod">
          <ac:chgData name="CLARA DI PIAZZA" userId="bd862384-123f-4ee2-aeda-536dfd36a613" providerId="ADAL" clId="{6CA08A79-03C1-4CC8-8F64-061ABB7FF175}" dt="2022-12-20T22:07:53.995" v="12793"/>
          <ac:cxnSpMkLst>
            <pc:docMk/>
            <pc:sldMk cId="1659798485" sldId="572"/>
            <ac:cxnSpMk id="89" creationId="{B9E00939-8282-51EE-43F2-8D1393555A9A}"/>
          </ac:cxnSpMkLst>
        </pc:cxnChg>
        <pc:cxnChg chg="mod">
          <ac:chgData name="CLARA DI PIAZZA" userId="bd862384-123f-4ee2-aeda-536dfd36a613" providerId="ADAL" clId="{6CA08A79-03C1-4CC8-8F64-061ABB7FF175}" dt="2022-12-20T22:07:53.995" v="12793"/>
          <ac:cxnSpMkLst>
            <pc:docMk/>
            <pc:sldMk cId="1659798485" sldId="572"/>
            <ac:cxnSpMk id="91" creationId="{76A14CFE-EA99-F3F6-0CA2-D09DD2FE46CC}"/>
          </ac:cxnSpMkLst>
        </pc:cxnChg>
        <pc:cxnChg chg="mod">
          <ac:chgData name="CLARA DI PIAZZA" userId="bd862384-123f-4ee2-aeda-536dfd36a613" providerId="ADAL" clId="{6CA08A79-03C1-4CC8-8F64-061ABB7FF175}" dt="2022-12-20T22:14:12.996" v="12842" actId="164"/>
          <ac:cxnSpMkLst>
            <pc:docMk/>
            <pc:sldMk cId="1659798485" sldId="572"/>
            <ac:cxnSpMk id="94" creationId="{4B682B33-6347-70DF-AC55-E799FE4095A1}"/>
          </ac:cxnSpMkLst>
        </pc:cxnChg>
        <pc:cxnChg chg="mod">
          <ac:chgData name="CLARA DI PIAZZA" userId="bd862384-123f-4ee2-aeda-536dfd36a613" providerId="ADAL" clId="{6CA08A79-03C1-4CC8-8F64-061ABB7FF175}" dt="2022-12-20T22:09:50.156" v="12812" actId="1076"/>
          <ac:cxnSpMkLst>
            <pc:docMk/>
            <pc:sldMk cId="1659798485" sldId="572"/>
            <ac:cxnSpMk id="114" creationId="{0E9C5116-34F4-517A-668C-A63E1AF45FDE}"/>
          </ac:cxnSpMkLst>
        </pc:cxnChg>
        <pc:cxnChg chg="mod">
          <ac:chgData name="CLARA DI PIAZZA" userId="bd862384-123f-4ee2-aeda-536dfd36a613" providerId="ADAL" clId="{6CA08A79-03C1-4CC8-8F64-061ABB7FF175}" dt="2022-12-20T22:14:12.996" v="12842" actId="164"/>
          <ac:cxnSpMkLst>
            <pc:docMk/>
            <pc:sldMk cId="1659798485" sldId="572"/>
            <ac:cxnSpMk id="115" creationId="{7FAB3BE3-F8D1-8383-8915-82A0B2C91D99}"/>
          </ac:cxnSpMkLst>
        </pc:cxnChg>
        <pc:cxnChg chg="mod">
          <ac:chgData name="CLARA DI PIAZZA" userId="bd862384-123f-4ee2-aeda-536dfd36a613" providerId="ADAL" clId="{6CA08A79-03C1-4CC8-8F64-061ABB7FF175}" dt="2022-12-20T22:10:12.033" v="12815" actId="1076"/>
          <ac:cxnSpMkLst>
            <pc:docMk/>
            <pc:sldMk cId="1659798485" sldId="572"/>
            <ac:cxnSpMk id="121" creationId="{E52FCEEB-4B0C-6EB6-3FC9-DB8F5F89DA22}"/>
          </ac:cxnSpMkLst>
        </pc:cxnChg>
        <pc:cxnChg chg="mod">
          <ac:chgData name="CLARA DI PIAZZA" userId="bd862384-123f-4ee2-aeda-536dfd36a613" providerId="ADAL" clId="{6CA08A79-03C1-4CC8-8F64-061ABB7FF175}" dt="2022-12-20T22:14:22.171" v="12844" actId="478"/>
          <ac:cxnSpMkLst>
            <pc:docMk/>
            <pc:sldMk cId="1659798485" sldId="572"/>
            <ac:cxnSpMk id="122" creationId="{D5CA35EB-119E-B7A9-02EB-8E14D980D13F}"/>
          </ac:cxnSpMkLst>
        </pc:cxnChg>
        <pc:cxnChg chg="mod">
          <ac:chgData name="CLARA DI PIAZZA" userId="bd862384-123f-4ee2-aeda-536dfd36a613" providerId="ADAL" clId="{6CA08A79-03C1-4CC8-8F64-061ABB7FF175}" dt="2022-12-20T22:07:53.995" v="12793"/>
          <ac:cxnSpMkLst>
            <pc:docMk/>
            <pc:sldMk cId="1659798485" sldId="572"/>
            <ac:cxnSpMk id="123" creationId="{0DFC7B02-A54C-290C-2FAF-D601586D7DA0}"/>
          </ac:cxnSpMkLst>
        </pc:cxnChg>
        <pc:cxnChg chg="mod">
          <ac:chgData name="CLARA DI PIAZZA" userId="bd862384-123f-4ee2-aeda-536dfd36a613" providerId="ADAL" clId="{6CA08A79-03C1-4CC8-8F64-061ABB7FF175}" dt="2022-12-20T22:07:53.995" v="12793"/>
          <ac:cxnSpMkLst>
            <pc:docMk/>
            <pc:sldMk cId="1659798485" sldId="572"/>
            <ac:cxnSpMk id="124" creationId="{9BBA4940-D4DD-55FC-4A18-9665E1FCFB5B}"/>
          </ac:cxnSpMkLst>
        </pc:cxnChg>
        <pc:cxnChg chg="del">
          <ac:chgData name="CLARA DI PIAZZA" userId="bd862384-123f-4ee2-aeda-536dfd36a613" providerId="ADAL" clId="{6CA08A79-03C1-4CC8-8F64-061ABB7FF175}" dt="2022-12-20T22:07:45.795" v="12790" actId="478"/>
          <ac:cxnSpMkLst>
            <pc:docMk/>
            <pc:sldMk cId="1659798485" sldId="572"/>
            <ac:cxnSpMk id="126" creationId="{3B9AF782-F2DB-88D3-47E9-399B637C6EBC}"/>
          </ac:cxnSpMkLst>
        </pc:cxnChg>
        <pc:cxnChg chg="del">
          <ac:chgData name="CLARA DI PIAZZA" userId="bd862384-123f-4ee2-aeda-536dfd36a613" providerId="ADAL" clId="{6CA08A79-03C1-4CC8-8F64-061ABB7FF175}" dt="2022-12-20T22:07:43.942" v="12789" actId="478"/>
          <ac:cxnSpMkLst>
            <pc:docMk/>
            <pc:sldMk cId="1659798485" sldId="572"/>
            <ac:cxnSpMk id="131" creationId="{8C21D04B-7D7E-BF91-EC41-456BDAAC3FBB}"/>
          </ac:cxnSpMkLst>
        </pc:cxnChg>
        <pc:cxnChg chg="mod">
          <ac:chgData name="CLARA DI PIAZZA" userId="bd862384-123f-4ee2-aeda-536dfd36a613" providerId="ADAL" clId="{6CA08A79-03C1-4CC8-8F64-061ABB7FF175}" dt="2022-12-20T22:14:12.996" v="12842" actId="164"/>
          <ac:cxnSpMkLst>
            <pc:docMk/>
            <pc:sldMk cId="1659798485" sldId="572"/>
            <ac:cxnSpMk id="133" creationId="{38C6EF94-60BA-C5E8-EFAB-2DB158A2EA1D}"/>
          </ac:cxnSpMkLst>
        </pc:cxnChg>
        <pc:cxnChg chg="mod">
          <ac:chgData name="CLARA DI PIAZZA" userId="bd862384-123f-4ee2-aeda-536dfd36a613" providerId="ADAL" clId="{6CA08A79-03C1-4CC8-8F64-061ABB7FF175}" dt="2022-12-20T22:10:22.987" v="12817" actId="14100"/>
          <ac:cxnSpMkLst>
            <pc:docMk/>
            <pc:sldMk cId="1659798485" sldId="572"/>
            <ac:cxnSpMk id="135" creationId="{DF653CA4-4714-D38B-3117-A05BEE4DBA02}"/>
          </ac:cxnSpMkLst>
        </pc:cxnChg>
        <pc:cxnChg chg="mod">
          <ac:chgData name="CLARA DI PIAZZA" userId="bd862384-123f-4ee2-aeda-536dfd36a613" providerId="ADAL" clId="{6CA08A79-03C1-4CC8-8F64-061ABB7FF175}" dt="2022-12-20T22:07:53.995" v="12793"/>
          <ac:cxnSpMkLst>
            <pc:docMk/>
            <pc:sldMk cId="1659798485" sldId="572"/>
            <ac:cxnSpMk id="142" creationId="{C3F406D4-7E83-FE21-BE27-389AF6114E5C}"/>
          </ac:cxnSpMkLst>
        </pc:cxnChg>
        <pc:cxnChg chg="mod">
          <ac:chgData name="CLARA DI PIAZZA" userId="bd862384-123f-4ee2-aeda-536dfd36a613" providerId="ADAL" clId="{6CA08A79-03C1-4CC8-8F64-061ABB7FF175}" dt="2022-12-20T22:07:53.995" v="12793"/>
          <ac:cxnSpMkLst>
            <pc:docMk/>
            <pc:sldMk cId="1659798485" sldId="572"/>
            <ac:cxnSpMk id="143" creationId="{34890366-D136-3734-5728-74ED1C3F8A78}"/>
          </ac:cxnSpMkLst>
        </pc:cxnChg>
        <pc:cxnChg chg="mod">
          <ac:chgData name="CLARA DI PIAZZA" userId="bd862384-123f-4ee2-aeda-536dfd36a613" providerId="ADAL" clId="{6CA08A79-03C1-4CC8-8F64-061ABB7FF175}" dt="2022-12-20T22:07:53.995" v="12793"/>
          <ac:cxnSpMkLst>
            <pc:docMk/>
            <pc:sldMk cId="1659798485" sldId="572"/>
            <ac:cxnSpMk id="145" creationId="{AD8B90E7-F0DB-261F-E131-0277AC2F347B}"/>
          </ac:cxnSpMkLst>
        </pc:cxnChg>
        <pc:cxnChg chg="mod">
          <ac:chgData name="CLARA DI PIAZZA" userId="bd862384-123f-4ee2-aeda-536dfd36a613" providerId="ADAL" clId="{6CA08A79-03C1-4CC8-8F64-061ABB7FF175}" dt="2022-12-20T22:07:53.995" v="12793"/>
          <ac:cxnSpMkLst>
            <pc:docMk/>
            <pc:sldMk cId="1659798485" sldId="572"/>
            <ac:cxnSpMk id="146" creationId="{04F3790F-4A8C-18EC-F8B6-50DDC264EDE5}"/>
          </ac:cxnSpMkLst>
        </pc:cxnChg>
        <pc:cxnChg chg="mod">
          <ac:chgData name="CLARA DI PIAZZA" userId="bd862384-123f-4ee2-aeda-536dfd36a613" providerId="ADAL" clId="{6CA08A79-03C1-4CC8-8F64-061ABB7FF175}" dt="2022-12-20T22:08:46.525" v="12797" actId="164"/>
          <ac:cxnSpMkLst>
            <pc:docMk/>
            <pc:sldMk cId="1659798485" sldId="572"/>
            <ac:cxnSpMk id="156" creationId="{F0A46A0E-EC7A-3B77-2DFD-0845262150E1}"/>
          </ac:cxnSpMkLst>
        </pc:cxnChg>
        <pc:cxnChg chg="mod">
          <ac:chgData name="CLARA DI PIAZZA" userId="bd862384-123f-4ee2-aeda-536dfd36a613" providerId="ADAL" clId="{6CA08A79-03C1-4CC8-8F64-061ABB7FF175}" dt="2022-12-20T22:08:46.525" v="12797" actId="164"/>
          <ac:cxnSpMkLst>
            <pc:docMk/>
            <pc:sldMk cId="1659798485" sldId="572"/>
            <ac:cxnSpMk id="157" creationId="{82DEEB7A-CF10-8F02-12DB-0A377DDBE1B9}"/>
          </ac:cxnSpMkLst>
        </pc:cxnChg>
        <pc:cxnChg chg="mod">
          <ac:chgData name="CLARA DI PIAZZA" userId="bd862384-123f-4ee2-aeda-536dfd36a613" providerId="ADAL" clId="{6CA08A79-03C1-4CC8-8F64-061ABB7FF175}" dt="2022-12-20T22:08:46.525" v="12797" actId="164"/>
          <ac:cxnSpMkLst>
            <pc:docMk/>
            <pc:sldMk cId="1659798485" sldId="572"/>
            <ac:cxnSpMk id="158" creationId="{113553DB-D24B-3935-AE7D-6DA9D80BBAA8}"/>
          </ac:cxnSpMkLst>
        </pc:cxnChg>
        <pc:cxnChg chg="mod">
          <ac:chgData name="CLARA DI PIAZZA" userId="bd862384-123f-4ee2-aeda-536dfd36a613" providerId="ADAL" clId="{6CA08A79-03C1-4CC8-8F64-061ABB7FF175}" dt="2022-12-20T22:14:22.171" v="12844" actId="478"/>
          <ac:cxnSpMkLst>
            <pc:docMk/>
            <pc:sldMk cId="1659798485" sldId="572"/>
            <ac:cxnSpMk id="163" creationId="{BEF353F6-85F1-AC64-CD8B-3532B9612349}"/>
          </ac:cxnSpMkLst>
        </pc:cxnChg>
        <pc:cxnChg chg="mod">
          <ac:chgData name="CLARA DI PIAZZA" userId="bd862384-123f-4ee2-aeda-536dfd36a613" providerId="ADAL" clId="{6CA08A79-03C1-4CC8-8F64-061ABB7FF175}" dt="2022-12-20T22:07:53.995" v="12793"/>
          <ac:cxnSpMkLst>
            <pc:docMk/>
            <pc:sldMk cId="1659798485" sldId="572"/>
            <ac:cxnSpMk id="164" creationId="{F3590972-5743-7F9A-9136-4A3AA501332B}"/>
          </ac:cxnSpMkLst>
        </pc:cxnChg>
        <pc:cxnChg chg="mod">
          <ac:chgData name="CLARA DI PIAZZA" userId="bd862384-123f-4ee2-aeda-536dfd36a613" providerId="ADAL" clId="{6CA08A79-03C1-4CC8-8F64-061ABB7FF175}" dt="2022-12-20T22:07:53.995" v="12793"/>
          <ac:cxnSpMkLst>
            <pc:docMk/>
            <pc:sldMk cId="1659798485" sldId="572"/>
            <ac:cxnSpMk id="165" creationId="{0F71363D-B90D-EF76-8897-9886762EC6E9}"/>
          </ac:cxnSpMkLst>
        </pc:cxnChg>
        <pc:cxnChg chg="mod">
          <ac:chgData name="CLARA DI PIAZZA" userId="bd862384-123f-4ee2-aeda-536dfd36a613" providerId="ADAL" clId="{6CA08A79-03C1-4CC8-8F64-061ABB7FF175}" dt="2022-12-20T22:07:53.995" v="12793"/>
          <ac:cxnSpMkLst>
            <pc:docMk/>
            <pc:sldMk cId="1659798485" sldId="572"/>
            <ac:cxnSpMk id="166" creationId="{6260EFC7-64EB-1950-74FC-BD9E411C64A7}"/>
          </ac:cxnSpMkLst>
        </pc:cxnChg>
        <pc:cxnChg chg="mod">
          <ac:chgData name="CLARA DI PIAZZA" userId="bd862384-123f-4ee2-aeda-536dfd36a613" providerId="ADAL" clId="{6CA08A79-03C1-4CC8-8F64-061ABB7FF175}" dt="2022-12-20T22:07:53.995" v="12793"/>
          <ac:cxnSpMkLst>
            <pc:docMk/>
            <pc:sldMk cId="1659798485" sldId="572"/>
            <ac:cxnSpMk id="167" creationId="{2EB552CD-90A7-9907-7CC7-467EB01DFD2C}"/>
          </ac:cxnSpMkLst>
        </pc:cxnChg>
        <pc:cxnChg chg="mod">
          <ac:chgData name="CLARA DI PIAZZA" userId="bd862384-123f-4ee2-aeda-536dfd36a613" providerId="ADAL" clId="{6CA08A79-03C1-4CC8-8F64-061ABB7FF175}" dt="2022-12-20T22:12:35.866" v="12834" actId="14100"/>
          <ac:cxnSpMkLst>
            <pc:docMk/>
            <pc:sldMk cId="1659798485" sldId="572"/>
            <ac:cxnSpMk id="168" creationId="{7D7CC0B8-DA41-F25E-9687-0255BA61B1C3}"/>
          </ac:cxnSpMkLst>
        </pc:cxnChg>
        <pc:cxnChg chg="mod">
          <ac:chgData name="CLARA DI PIAZZA" userId="bd862384-123f-4ee2-aeda-536dfd36a613" providerId="ADAL" clId="{6CA08A79-03C1-4CC8-8F64-061ABB7FF175}" dt="2022-12-20T22:07:53.995" v="12793"/>
          <ac:cxnSpMkLst>
            <pc:docMk/>
            <pc:sldMk cId="1659798485" sldId="572"/>
            <ac:cxnSpMk id="169" creationId="{DCBEC6E8-35F3-F4D8-70FE-9453A878CE1B}"/>
          </ac:cxnSpMkLst>
        </pc:cxnChg>
        <pc:cxnChg chg="mod">
          <ac:chgData name="CLARA DI PIAZZA" userId="bd862384-123f-4ee2-aeda-536dfd36a613" providerId="ADAL" clId="{6CA08A79-03C1-4CC8-8F64-061ABB7FF175}" dt="2022-12-20T22:07:53.995" v="12793"/>
          <ac:cxnSpMkLst>
            <pc:docMk/>
            <pc:sldMk cId="1659798485" sldId="572"/>
            <ac:cxnSpMk id="170" creationId="{18001E35-96A3-EFB7-8A64-741CD364F770}"/>
          </ac:cxnSpMkLst>
        </pc:cxnChg>
        <pc:cxnChg chg="mod">
          <ac:chgData name="CLARA DI PIAZZA" userId="bd862384-123f-4ee2-aeda-536dfd36a613" providerId="ADAL" clId="{6CA08A79-03C1-4CC8-8F64-061ABB7FF175}" dt="2022-12-20T22:07:53.995" v="12793"/>
          <ac:cxnSpMkLst>
            <pc:docMk/>
            <pc:sldMk cId="1659798485" sldId="572"/>
            <ac:cxnSpMk id="171" creationId="{55D3827D-4B3E-63E3-C678-4302A64AB75E}"/>
          </ac:cxnSpMkLst>
        </pc:cxnChg>
        <pc:cxnChg chg="mod">
          <ac:chgData name="CLARA DI PIAZZA" userId="bd862384-123f-4ee2-aeda-536dfd36a613" providerId="ADAL" clId="{6CA08A79-03C1-4CC8-8F64-061ABB7FF175}" dt="2022-12-20T22:07:53.995" v="12793"/>
          <ac:cxnSpMkLst>
            <pc:docMk/>
            <pc:sldMk cId="1659798485" sldId="572"/>
            <ac:cxnSpMk id="173" creationId="{705441D7-019A-1BF1-E1EB-B899C8CB3E03}"/>
          </ac:cxnSpMkLst>
        </pc:cxnChg>
        <pc:cxnChg chg="mod">
          <ac:chgData name="CLARA DI PIAZZA" userId="bd862384-123f-4ee2-aeda-536dfd36a613" providerId="ADAL" clId="{6CA08A79-03C1-4CC8-8F64-061ABB7FF175}" dt="2022-12-20T22:07:53.995" v="12793"/>
          <ac:cxnSpMkLst>
            <pc:docMk/>
            <pc:sldMk cId="1659798485" sldId="572"/>
            <ac:cxnSpMk id="175" creationId="{1C3277D3-A203-0A8A-4264-24A2EC147F7D}"/>
          </ac:cxnSpMkLst>
        </pc:cxnChg>
        <pc:cxnChg chg="mod">
          <ac:chgData name="CLARA DI PIAZZA" userId="bd862384-123f-4ee2-aeda-536dfd36a613" providerId="ADAL" clId="{6CA08A79-03C1-4CC8-8F64-061ABB7FF175}" dt="2022-12-20T22:07:53.995" v="12793"/>
          <ac:cxnSpMkLst>
            <pc:docMk/>
            <pc:sldMk cId="1659798485" sldId="572"/>
            <ac:cxnSpMk id="176" creationId="{19DDD472-CD18-1F40-E9D2-0CE1E597F83C}"/>
          </ac:cxnSpMkLst>
        </pc:cxnChg>
        <pc:cxnChg chg="mod">
          <ac:chgData name="CLARA DI PIAZZA" userId="bd862384-123f-4ee2-aeda-536dfd36a613" providerId="ADAL" clId="{6CA08A79-03C1-4CC8-8F64-061ABB7FF175}" dt="2022-12-20T22:07:53.995" v="12793"/>
          <ac:cxnSpMkLst>
            <pc:docMk/>
            <pc:sldMk cId="1659798485" sldId="572"/>
            <ac:cxnSpMk id="177" creationId="{6CFE247F-FCBD-D42B-EC63-864923ED88F0}"/>
          </ac:cxnSpMkLst>
        </pc:cxnChg>
        <pc:cxnChg chg="mod">
          <ac:chgData name="CLARA DI PIAZZA" userId="bd862384-123f-4ee2-aeda-536dfd36a613" providerId="ADAL" clId="{6CA08A79-03C1-4CC8-8F64-061ABB7FF175}" dt="2022-12-20T22:07:53.995" v="12793"/>
          <ac:cxnSpMkLst>
            <pc:docMk/>
            <pc:sldMk cId="1659798485" sldId="572"/>
            <ac:cxnSpMk id="178" creationId="{CE502763-59E3-C9F5-6AF5-CB3A1F7F9AFD}"/>
          </ac:cxnSpMkLst>
        </pc:cxnChg>
        <pc:cxnChg chg="mod">
          <ac:chgData name="CLARA DI PIAZZA" userId="bd862384-123f-4ee2-aeda-536dfd36a613" providerId="ADAL" clId="{6CA08A79-03C1-4CC8-8F64-061ABB7FF175}" dt="2022-12-20T22:07:53.995" v="12793"/>
          <ac:cxnSpMkLst>
            <pc:docMk/>
            <pc:sldMk cId="1659798485" sldId="572"/>
            <ac:cxnSpMk id="179" creationId="{2D17B09C-8424-D2E4-8F17-10BEF337805C}"/>
          </ac:cxnSpMkLst>
        </pc:cxnChg>
        <pc:cxnChg chg="mod">
          <ac:chgData name="CLARA DI PIAZZA" userId="bd862384-123f-4ee2-aeda-536dfd36a613" providerId="ADAL" clId="{6CA08A79-03C1-4CC8-8F64-061ABB7FF175}" dt="2022-12-20T22:07:53.995" v="12793"/>
          <ac:cxnSpMkLst>
            <pc:docMk/>
            <pc:sldMk cId="1659798485" sldId="572"/>
            <ac:cxnSpMk id="180" creationId="{C248ADB2-47BF-00B8-BF38-BA6543CBE89E}"/>
          </ac:cxnSpMkLst>
        </pc:cxnChg>
        <pc:cxnChg chg="mod">
          <ac:chgData name="CLARA DI PIAZZA" userId="bd862384-123f-4ee2-aeda-536dfd36a613" providerId="ADAL" clId="{6CA08A79-03C1-4CC8-8F64-061ABB7FF175}" dt="2022-12-20T22:07:53.995" v="12793"/>
          <ac:cxnSpMkLst>
            <pc:docMk/>
            <pc:sldMk cId="1659798485" sldId="572"/>
            <ac:cxnSpMk id="181" creationId="{FC28843C-E59E-A8DC-B3E8-81CCA5596FD1}"/>
          </ac:cxnSpMkLst>
        </pc:cxnChg>
        <pc:cxnChg chg="mod">
          <ac:chgData name="CLARA DI PIAZZA" userId="bd862384-123f-4ee2-aeda-536dfd36a613" providerId="ADAL" clId="{6CA08A79-03C1-4CC8-8F64-061ABB7FF175}" dt="2022-12-20T22:07:53.995" v="12793"/>
          <ac:cxnSpMkLst>
            <pc:docMk/>
            <pc:sldMk cId="1659798485" sldId="572"/>
            <ac:cxnSpMk id="182" creationId="{804AFF43-7E3E-A37D-99F8-2EBF3EB0BFA1}"/>
          </ac:cxnSpMkLst>
        </pc:cxnChg>
        <pc:cxnChg chg="mod">
          <ac:chgData name="CLARA DI PIAZZA" userId="bd862384-123f-4ee2-aeda-536dfd36a613" providerId="ADAL" clId="{6CA08A79-03C1-4CC8-8F64-061ABB7FF175}" dt="2022-12-20T22:07:53.995" v="12793"/>
          <ac:cxnSpMkLst>
            <pc:docMk/>
            <pc:sldMk cId="1659798485" sldId="572"/>
            <ac:cxnSpMk id="187" creationId="{5B9AE4CA-BF0A-D800-EFE4-5A65ECB35C4C}"/>
          </ac:cxnSpMkLst>
        </pc:cxnChg>
        <pc:cxnChg chg="mod">
          <ac:chgData name="CLARA DI PIAZZA" userId="bd862384-123f-4ee2-aeda-536dfd36a613" providerId="ADAL" clId="{6CA08A79-03C1-4CC8-8F64-061ABB7FF175}" dt="2022-12-20T22:07:53.995" v="12793"/>
          <ac:cxnSpMkLst>
            <pc:docMk/>
            <pc:sldMk cId="1659798485" sldId="572"/>
            <ac:cxnSpMk id="188" creationId="{BBFDE62B-B454-715D-0430-033C427691AB}"/>
          </ac:cxnSpMkLst>
        </pc:cxnChg>
        <pc:cxnChg chg="mod">
          <ac:chgData name="CLARA DI PIAZZA" userId="bd862384-123f-4ee2-aeda-536dfd36a613" providerId="ADAL" clId="{6CA08A79-03C1-4CC8-8F64-061ABB7FF175}" dt="2022-12-20T22:07:53.995" v="12793"/>
          <ac:cxnSpMkLst>
            <pc:docMk/>
            <pc:sldMk cId="1659798485" sldId="572"/>
            <ac:cxnSpMk id="189" creationId="{1A771399-A468-A976-D48B-119382421B5F}"/>
          </ac:cxnSpMkLst>
        </pc:cxnChg>
        <pc:cxnChg chg="mod">
          <ac:chgData name="CLARA DI PIAZZA" userId="bd862384-123f-4ee2-aeda-536dfd36a613" providerId="ADAL" clId="{6CA08A79-03C1-4CC8-8F64-061ABB7FF175}" dt="2022-12-20T22:07:53.995" v="12793"/>
          <ac:cxnSpMkLst>
            <pc:docMk/>
            <pc:sldMk cId="1659798485" sldId="572"/>
            <ac:cxnSpMk id="190" creationId="{C8BF5E8C-9F05-2C68-8542-DE0C6EFBE607}"/>
          </ac:cxnSpMkLst>
        </pc:cxnChg>
        <pc:cxnChg chg="mod">
          <ac:chgData name="CLARA DI PIAZZA" userId="bd862384-123f-4ee2-aeda-536dfd36a613" providerId="ADAL" clId="{6CA08A79-03C1-4CC8-8F64-061ABB7FF175}" dt="2022-12-20T22:07:53.995" v="12793"/>
          <ac:cxnSpMkLst>
            <pc:docMk/>
            <pc:sldMk cId="1659798485" sldId="572"/>
            <ac:cxnSpMk id="191" creationId="{FCC332FF-7ECC-25DE-F728-49605C7B935D}"/>
          </ac:cxnSpMkLst>
        </pc:cxnChg>
        <pc:cxnChg chg="mod">
          <ac:chgData name="CLARA DI PIAZZA" userId="bd862384-123f-4ee2-aeda-536dfd36a613" providerId="ADAL" clId="{6CA08A79-03C1-4CC8-8F64-061ABB7FF175}" dt="2022-12-20T22:07:53.995" v="12793"/>
          <ac:cxnSpMkLst>
            <pc:docMk/>
            <pc:sldMk cId="1659798485" sldId="572"/>
            <ac:cxnSpMk id="192" creationId="{ADBC8755-8BBB-4FC2-65D5-C0F1BC800B36}"/>
          </ac:cxnSpMkLst>
        </pc:cxnChg>
        <pc:cxnChg chg="mod">
          <ac:chgData name="CLARA DI PIAZZA" userId="bd862384-123f-4ee2-aeda-536dfd36a613" providerId="ADAL" clId="{6CA08A79-03C1-4CC8-8F64-061ABB7FF175}" dt="2022-12-20T22:07:53.995" v="12793"/>
          <ac:cxnSpMkLst>
            <pc:docMk/>
            <pc:sldMk cId="1659798485" sldId="572"/>
            <ac:cxnSpMk id="193" creationId="{F69E3517-0F99-4CF3-4486-6C6A4C7B9C01}"/>
          </ac:cxnSpMkLst>
        </pc:cxnChg>
        <pc:cxnChg chg="mod">
          <ac:chgData name="CLARA DI PIAZZA" userId="bd862384-123f-4ee2-aeda-536dfd36a613" providerId="ADAL" clId="{6CA08A79-03C1-4CC8-8F64-061ABB7FF175}" dt="2022-12-20T22:07:53.995" v="12793"/>
          <ac:cxnSpMkLst>
            <pc:docMk/>
            <pc:sldMk cId="1659798485" sldId="572"/>
            <ac:cxnSpMk id="194" creationId="{B3651FAE-55C5-A651-03CF-2542E29C2B6F}"/>
          </ac:cxnSpMkLst>
        </pc:cxnChg>
        <pc:cxnChg chg="mod">
          <ac:chgData name="CLARA DI PIAZZA" userId="bd862384-123f-4ee2-aeda-536dfd36a613" providerId="ADAL" clId="{6CA08A79-03C1-4CC8-8F64-061ABB7FF175}" dt="2022-12-20T22:07:53.995" v="12793"/>
          <ac:cxnSpMkLst>
            <pc:docMk/>
            <pc:sldMk cId="1659798485" sldId="572"/>
            <ac:cxnSpMk id="195" creationId="{BD0F9738-239D-6972-EAB0-DA3DEF9D3287}"/>
          </ac:cxnSpMkLst>
        </pc:cxnChg>
        <pc:cxnChg chg="mod">
          <ac:chgData name="CLARA DI PIAZZA" userId="bd862384-123f-4ee2-aeda-536dfd36a613" providerId="ADAL" clId="{6CA08A79-03C1-4CC8-8F64-061ABB7FF175}" dt="2022-12-20T22:07:53.995" v="12793"/>
          <ac:cxnSpMkLst>
            <pc:docMk/>
            <pc:sldMk cId="1659798485" sldId="572"/>
            <ac:cxnSpMk id="196" creationId="{A4C08807-6EFE-24DB-7600-D6638702F941}"/>
          </ac:cxnSpMkLst>
        </pc:cxnChg>
        <pc:cxnChg chg="mod">
          <ac:chgData name="CLARA DI PIAZZA" userId="bd862384-123f-4ee2-aeda-536dfd36a613" providerId="ADAL" clId="{6CA08A79-03C1-4CC8-8F64-061ABB7FF175}" dt="2022-12-20T22:07:53.995" v="12793"/>
          <ac:cxnSpMkLst>
            <pc:docMk/>
            <pc:sldMk cId="1659798485" sldId="572"/>
            <ac:cxnSpMk id="197" creationId="{2C55866D-2F5E-D385-86B3-B8F4B10E66B7}"/>
          </ac:cxnSpMkLst>
        </pc:cxnChg>
        <pc:cxnChg chg="mod">
          <ac:chgData name="CLARA DI PIAZZA" userId="bd862384-123f-4ee2-aeda-536dfd36a613" providerId="ADAL" clId="{6CA08A79-03C1-4CC8-8F64-061ABB7FF175}" dt="2022-12-20T22:07:53.995" v="12793"/>
          <ac:cxnSpMkLst>
            <pc:docMk/>
            <pc:sldMk cId="1659798485" sldId="572"/>
            <ac:cxnSpMk id="198" creationId="{BFD72EB5-7CAC-BCDB-C682-FDDE54F11CE9}"/>
          </ac:cxnSpMkLst>
        </pc:cxnChg>
        <pc:cxnChg chg="mod">
          <ac:chgData name="CLARA DI PIAZZA" userId="bd862384-123f-4ee2-aeda-536dfd36a613" providerId="ADAL" clId="{6CA08A79-03C1-4CC8-8F64-061ABB7FF175}" dt="2022-12-20T22:07:53.995" v="12793"/>
          <ac:cxnSpMkLst>
            <pc:docMk/>
            <pc:sldMk cId="1659798485" sldId="572"/>
            <ac:cxnSpMk id="199" creationId="{2879FB0F-5366-882A-2514-B22171B1802E}"/>
          </ac:cxnSpMkLst>
        </pc:cxnChg>
        <pc:cxnChg chg="mod">
          <ac:chgData name="CLARA DI PIAZZA" userId="bd862384-123f-4ee2-aeda-536dfd36a613" providerId="ADAL" clId="{6CA08A79-03C1-4CC8-8F64-061ABB7FF175}" dt="2022-12-20T22:07:53.995" v="12793"/>
          <ac:cxnSpMkLst>
            <pc:docMk/>
            <pc:sldMk cId="1659798485" sldId="572"/>
            <ac:cxnSpMk id="200" creationId="{3ADB48F4-B4A3-3BB8-E4B3-0A89977DBD69}"/>
          </ac:cxnSpMkLst>
        </pc:cxnChg>
        <pc:cxnChg chg="mod">
          <ac:chgData name="CLARA DI PIAZZA" userId="bd862384-123f-4ee2-aeda-536dfd36a613" providerId="ADAL" clId="{6CA08A79-03C1-4CC8-8F64-061ABB7FF175}" dt="2022-12-20T22:07:53.995" v="12793"/>
          <ac:cxnSpMkLst>
            <pc:docMk/>
            <pc:sldMk cId="1659798485" sldId="572"/>
            <ac:cxnSpMk id="201" creationId="{E2D73DEA-2EAF-5FA7-BEAC-88CFE8D5A7EA}"/>
          </ac:cxnSpMkLst>
        </pc:cxnChg>
        <pc:cxnChg chg="mod">
          <ac:chgData name="CLARA DI PIAZZA" userId="bd862384-123f-4ee2-aeda-536dfd36a613" providerId="ADAL" clId="{6CA08A79-03C1-4CC8-8F64-061ABB7FF175}" dt="2022-12-20T22:07:53.995" v="12793"/>
          <ac:cxnSpMkLst>
            <pc:docMk/>
            <pc:sldMk cId="1659798485" sldId="572"/>
            <ac:cxnSpMk id="202" creationId="{CB6361F7-8C0E-A54C-AF32-E593C59FF76C}"/>
          </ac:cxnSpMkLst>
        </pc:cxnChg>
        <pc:cxnChg chg="mod">
          <ac:chgData name="CLARA DI PIAZZA" userId="bd862384-123f-4ee2-aeda-536dfd36a613" providerId="ADAL" clId="{6CA08A79-03C1-4CC8-8F64-061ABB7FF175}" dt="2022-12-20T22:07:53.995" v="12793"/>
          <ac:cxnSpMkLst>
            <pc:docMk/>
            <pc:sldMk cId="1659798485" sldId="572"/>
            <ac:cxnSpMk id="203" creationId="{BE17AD1C-238F-C09C-947E-77BA64B0DA7A}"/>
          </ac:cxnSpMkLst>
        </pc:cxnChg>
        <pc:cxnChg chg="mod">
          <ac:chgData name="CLARA DI PIAZZA" userId="bd862384-123f-4ee2-aeda-536dfd36a613" providerId="ADAL" clId="{6CA08A79-03C1-4CC8-8F64-061ABB7FF175}" dt="2022-12-20T22:07:53.995" v="12793"/>
          <ac:cxnSpMkLst>
            <pc:docMk/>
            <pc:sldMk cId="1659798485" sldId="572"/>
            <ac:cxnSpMk id="204" creationId="{E6F48C08-ACDB-E8C5-E4A9-4EC20EB8E255}"/>
          </ac:cxnSpMkLst>
        </pc:cxnChg>
        <pc:cxnChg chg="mod">
          <ac:chgData name="CLARA DI PIAZZA" userId="bd862384-123f-4ee2-aeda-536dfd36a613" providerId="ADAL" clId="{6CA08A79-03C1-4CC8-8F64-061ABB7FF175}" dt="2022-12-20T22:07:53.995" v="12793"/>
          <ac:cxnSpMkLst>
            <pc:docMk/>
            <pc:sldMk cId="1659798485" sldId="572"/>
            <ac:cxnSpMk id="205" creationId="{B162652B-255C-6DA6-8658-95E3901A048D}"/>
          </ac:cxnSpMkLst>
        </pc:cxnChg>
        <pc:cxnChg chg="mod">
          <ac:chgData name="CLARA DI PIAZZA" userId="bd862384-123f-4ee2-aeda-536dfd36a613" providerId="ADAL" clId="{6CA08A79-03C1-4CC8-8F64-061ABB7FF175}" dt="2022-12-20T22:07:53.995" v="12793"/>
          <ac:cxnSpMkLst>
            <pc:docMk/>
            <pc:sldMk cId="1659798485" sldId="572"/>
            <ac:cxnSpMk id="206" creationId="{886191E9-2596-A920-2EBA-B360887C4794}"/>
          </ac:cxnSpMkLst>
        </pc:cxnChg>
        <pc:cxnChg chg="mod">
          <ac:chgData name="CLARA DI PIAZZA" userId="bd862384-123f-4ee2-aeda-536dfd36a613" providerId="ADAL" clId="{6CA08A79-03C1-4CC8-8F64-061ABB7FF175}" dt="2022-12-20T22:07:53.995" v="12793"/>
          <ac:cxnSpMkLst>
            <pc:docMk/>
            <pc:sldMk cId="1659798485" sldId="572"/>
            <ac:cxnSpMk id="207" creationId="{F5401678-EFAA-73E4-0C11-B3A811A28A74}"/>
          </ac:cxnSpMkLst>
        </pc:cxnChg>
        <pc:cxnChg chg="mod">
          <ac:chgData name="CLARA DI PIAZZA" userId="bd862384-123f-4ee2-aeda-536dfd36a613" providerId="ADAL" clId="{6CA08A79-03C1-4CC8-8F64-061ABB7FF175}" dt="2022-12-20T22:07:53.995" v="12793"/>
          <ac:cxnSpMkLst>
            <pc:docMk/>
            <pc:sldMk cId="1659798485" sldId="572"/>
            <ac:cxnSpMk id="208" creationId="{1C8CACAB-074F-2A0E-9291-F5CDB32BA825}"/>
          </ac:cxnSpMkLst>
        </pc:cxnChg>
        <pc:cxnChg chg="mod">
          <ac:chgData name="CLARA DI PIAZZA" userId="bd862384-123f-4ee2-aeda-536dfd36a613" providerId="ADAL" clId="{6CA08A79-03C1-4CC8-8F64-061ABB7FF175}" dt="2022-12-20T22:07:53.995" v="12793"/>
          <ac:cxnSpMkLst>
            <pc:docMk/>
            <pc:sldMk cId="1659798485" sldId="572"/>
            <ac:cxnSpMk id="209" creationId="{DA5C8CBF-6D47-0991-E3DC-953601B59C92}"/>
          </ac:cxnSpMkLst>
        </pc:cxnChg>
      </pc:sldChg>
      <pc:sldChg chg="add">
        <pc:chgData name="CLARA DI PIAZZA" userId="bd862384-123f-4ee2-aeda-536dfd36a613" providerId="ADAL" clId="{6CA08A79-03C1-4CC8-8F64-061ABB7FF175}" dt="2022-12-20T21:04:27.205" v="11829" actId="2890"/>
        <pc:sldMkLst>
          <pc:docMk/>
          <pc:sldMk cId="2729003937" sldId="573"/>
        </pc:sldMkLst>
      </pc:sldChg>
      <pc:sldChg chg="del ord">
        <pc:chgData name="CLARA DI PIAZZA" userId="bd862384-123f-4ee2-aeda-536dfd36a613" providerId="ADAL" clId="{6CA08A79-03C1-4CC8-8F64-061ABB7FF175}" dt="2023-01-22T00:13:45.909" v="27605" actId="47"/>
        <pc:sldMkLst>
          <pc:docMk/>
          <pc:sldMk cId="2775099924" sldId="573"/>
        </pc:sldMkLst>
      </pc:sldChg>
      <pc:sldChg chg="addSp modSp del mod">
        <pc:chgData name="CLARA DI PIAZZA" userId="bd862384-123f-4ee2-aeda-536dfd36a613" providerId="ADAL" clId="{6CA08A79-03C1-4CC8-8F64-061ABB7FF175}" dt="2023-01-22T00:10:24.187" v="27592" actId="47"/>
        <pc:sldMkLst>
          <pc:docMk/>
          <pc:sldMk cId="673406815" sldId="574"/>
        </pc:sldMkLst>
        <pc:spChg chg="add mod">
          <ac:chgData name="CLARA DI PIAZZA" userId="bd862384-123f-4ee2-aeda-536dfd36a613" providerId="ADAL" clId="{6CA08A79-03C1-4CC8-8F64-061ABB7FF175}" dt="2022-12-20T21:13:17.529" v="11927" actId="20577"/>
          <ac:spMkLst>
            <pc:docMk/>
            <pc:sldMk cId="673406815" sldId="574"/>
            <ac:spMk id="72" creationId="{953B6BA9-FB67-E90B-15E6-1BAB19606356}"/>
          </ac:spMkLst>
        </pc:spChg>
        <pc:inkChg chg="mod">
          <ac:chgData name="CLARA DI PIAZZA" userId="bd862384-123f-4ee2-aeda-536dfd36a613" providerId="ADAL" clId="{6CA08A79-03C1-4CC8-8F64-061ABB7FF175}" dt="2022-12-20T21:12:49.544" v="11841" actId="1038"/>
          <ac:inkMkLst>
            <pc:docMk/>
            <pc:sldMk cId="673406815" sldId="574"/>
            <ac:inkMk id="91" creationId="{6CC7A627-C021-A155-035D-22A5F5CF36C6}"/>
          </ac:inkMkLst>
        </pc:inkChg>
      </pc:sldChg>
      <pc:sldChg chg="del">
        <pc:chgData name="CLARA DI PIAZZA" userId="bd862384-123f-4ee2-aeda-536dfd36a613" providerId="ADAL" clId="{6CA08A79-03C1-4CC8-8F64-061ABB7FF175}" dt="2023-01-22T00:10:26.968" v="27593" actId="47"/>
        <pc:sldMkLst>
          <pc:docMk/>
          <pc:sldMk cId="3916588876" sldId="575"/>
        </pc:sldMkLst>
      </pc:sldChg>
      <pc:sldChg chg="modSp mod ord">
        <pc:chgData name="CLARA DI PIAZZA" userId="bd862384-123f-4ee2-aeda-536dfd36a613" providerId="ADAL" clId="{6CA08A79-03C1-4CC8-8F64-061ABB7FF175}" dt="2022-12-21T08:41:26.275" v="12913"/>
        <pc:sldMkLst>
          <pc:docMk/>
          <pc:sldMk cId="3517712326" sldId="576"/>
        </pc:sldMkLst>
        <pc:grpChg chg="mod">
          <ac:chgData name="CLARA DI PIAZZA" userId="bd862384-123f-4ee2-aeda-536dfd36a613" providerId="ADAL" clId="{6CA08A79-03C1-4CC8-8F64-061ABB7FF175}" dt="2022-12-21T08:41:01.432" v="12911" actId="1076"/>
          <ac:grpSpMkLst>
            <pc:docMk/>
            <pc:sldMk cId="3517712326" sldId="576"/>
            <ac:grpSpMk id="148" creationId="{F38DFEBB-E420-2E0A-27E9-597BB187A5C3}"/>
          </ac:grpSpMkLst>
        </pc:grpChg>
      </pc:sldChg>
      <pc:sldChg chg="add del">
        <pc:chgData name="CLARA DI PIAZZA" userId="bd862384-123f-4ee2-aeda-536dfd36a613" providerId="ADAL" clId="{6CA08A79-03C1-4CC8-8F64-061ABB7FF175}" dt="2022-12-20T22:07:16.588" v="12781" actId="47"/>
        <pc:sldMkLst>
          <pc:docMk/>
          <pc:sldMk cId="1937521507" sldId="577"/>
        </pc:sldMkLst>
      </pc:sldChg>
      <pc:sldChg chg="del">
        <pc:chgData name="CLARA DI PIAZZA" userId="bd862384-123f-4ee2-aeda-536dfd36a613" providerId="ADAL" clId="{6CA08A79-03C1-4CC8-8F64-061ABB7FF175}" dt="2023-01-22T00:11:22.083" v="27596" actId="47"/>
        <pc:sldMkLst>
          <pc:docMk/>
          <pc:sldMk cId="1737116014" sldId="578"/>
        </pc:sldMkLst>
      </pc:sldChg>
      <pc:sldChg chg="modSp mod">
        <pc:chgData name="CLARA DI PIAZZA" userId="bd862384-123f-4ee2-aeda-536dfd36a613" providerId="ADAL" clId="{6CA08A79-03C1-4CC8-8F64-061ABB7FF175}" dt="2023-01-02T18:00:06.494" v="16124" actId="20577"/>
        <pc:sldMkLst>
          <pc:docMk/>
          <pc:sldMk cId="3251131454" sldId="579"/>
        </pc:sldMkLst>
        <pc:spChg chg="mod">
          <ac:chgData name="CLARA DI PIAZZA" userId="bd862384-123f-4ee2-aeda-536dfd36a613" providerId="ADAL" clId="{6CA08A79-03C1-4CC8-8F64-061ABB7FF175}" dt="2023-01-02T18:00:06.494" v="16124" actId="20577"/>
          <ac:spMkLst>
            <pc:docMk/>
            <pc:sldMk cId="3251131454" sldId="579"/>
            <ac:spMk id="5" creationId="{8435FB6C-F9C1-F6D4-7B27-07D66D0E63A4}"/>
          </ac:spMkLst>
        </pc:spChg>
      </pc:sldChg>
      <pc:sldChg chg="modSp mod">
        <pc:chgData name="CLARA DI PIAZZA" userId="bd862384-123f-4ee2-aeda-536dfd36a613" providerId="ADAL" clId="{6CA08A79-03C1-4CC8-8F64-061ABB7FF175}" dt="2022-12-21T08:58:07.840" v="13026" actId="1076"/>
        <pc:sldMkLst>
          <pc:docMk/>
          <pc:sldMk cId="1357529506" sldId="581"/>
        </pc:sldMkLst>
        <pc:spChg chg="mod">
          <ac:chgData name="CLARA DI PIAZZA" userId="bd862384-123f-4ee2-aeda-536dfd36a613" providerId="ADAL" clId="{6CA08A79-03C1-4CC8-8F64-061ABB7FF175}" dt="2022-12-21T08:58:07.840" v="13026" actId="1076"/>
          <ac:spMkLst>
            <pc:docMk/>
            <pc:sldMk cId="1357529506" sldId="581"/>
            <ac:spMk id="5" creationId="{8435FB6C-F9C1-F6D4-7B27-07D66D0E63A4}"/>
          </ac:spMkLst>
        </pc:spChg>
        <pc:picChg chg="mod">
          <ac:chgData name="CLARA DI PIAZZA" userId="bd862384-123f-4ee2-aeda-536dfd36a613" providerId="ADAL" clId="{6CA08A79-03C1-4CC8-8F64-061ABB7FF175}" dt="2022-12-21T08:58:04.892" v="13025" actId="1076"/>
          <ac:picMkLst>
            <pc:docMk/>
            <pc:sldMk cId="1357529506" sldId="581"/>
            <ac:picMk id="3" creationId="{B8C41C8D-9647-09D8-C94C-CA680EBA111A}"/>
          </ac:picMkLst>
        </pc:picChg>
      </pc:sldChg>
      <pc:sldChg chg="modSp mod">
        <pc:chgData name="CLARA DI PIAZZA" userId="bd862384-123f-4ee2-aeda-536dfd36a613" providerId="ADAL" clId="{6CA08A79-03C1-4CC8-8F64-061ABB7FF175}" dt="2022-12-21T08:37:05.754" v="12891" actId="1076"/>
        <pc:sldMkLst>
          <pc:docMk/>
          <pc:sldMk cId="429242553" sldId="582"/>
        </pc:sldMkLst>
        <pc:grpChg chg="mod">
          <ac:chgData name="CLARA DI PIAZZA" userId="bd862384-123f-4ee2-aeda-536dfd36a613" providerId="ADAL" clId="{6CA08A79-03C1-4CC8-8F64-061ABB7FF175}" dt="2022-12-21T08:37:05.754" v="12891" actId="1076"/>
          <ac:grpSpMkLst>
            <pc:docMk/>
            <pc:sldMk cId="429242553" sldId="582"/>
            <ac:grpSpMk id="4" creationId="{8B9E5A11-BD54-A8EE-8B62-C86B0EA33998}"/>
          </ac:grpSpMkLst>
        </pc:grpChg>
      </pc:sldChg>
      <pc:sldChg chg="addSp delSp modSp mod">
        <pc:chgData name="CLARA DI PIAZZA" userId="bd862384-123f-4ee2-aeda-536dfd36a613" providerId="ADAL" clId="{6CA08A79-03C1-4CC8-8F64-061ABB7FF175}" dt="2022-12-21T08:55:59.537" v="13024" actId="20577"/>
        <pc:sldMkLst>
          <pc:docMk/>
          <pc:sldMk cId="2681761096" sldId="583"/>
        </pc:sldMkLst>
        <pc:spChg chg="add del mod">
          <ac:chgData name="CLARA DI PIAZZA" userId="bd862384-123f-4ee2-aeda-536dfd36a613" providerId="ADAL" clId="{6CA08A79-03C1-4CC8-8F64-061ABB7FF175}" dt="2022-12-21T08:54:58.960" v="13009" actId="478"/>
          <ac:spMkLst>
            <pc:docMk/>
            <pc:sldMk cId="2681761096" sldId="583"/>
            <ac:spMk id="3" creationId="{054CAA03-712F-FDFA-3939-A82944FED14F}"/>
          </ac:spMkLst>
        </pc:spChg>
        <pc:spChg chg="mod">
          <ac:chgData name="CLARA DI PIAZZA" userId="bd862384-123f-4ee2-aeda-536dfd36a613" providerId="ADAL" clId="{6CA08A79-03C1-4CC8-8F64-061ABB7FF175}" dt="2022-12-21T08:44:27.602" v="12942" actId="164"/>
          <ac:spMkLst>
            <pc:docMk/>
            <pc:sldMk cId="2681761096" sldId="583"/>
            <ac:spMk id="5" creationId="{8435FB6C-F9C1-F6D4-7B27-07D66D0E63A4}"/>
          </ac:spMkLst>
        </pc:spChg>
        <pc:spChg chg="add del mod">
          <ac:chgData name="CLARA DI PIAZZA" userId="bd862384-123f-4ee2-aeda-536dfd36a613" providerId="ADAL" clId="{6CA08A79-03C1-4CC8-8F64-061ABB7FF175}" dt="2022-12-21T08:55:38.687" v="13020" actId="478"/>
          <ac:spMkLst>
            <pc:docMk/>
            <pc:sldMk cId="2681761096" sldId="583"/>
            <ac:spMk id="100" creationId="{57179DDE-0AA2-1348-7410-42161824A28F}"/>
          </ac:spMkLst>
        </pc:spChg>
        <pc:spChg chg="add mod">
          <ac:chgData name="CLARA DI PIAZZA" userId="bd862384-123f-4ee2-aeda-536dfd36a613" providerId="ADAL" clId="{6CA08A79-03C1-4CC8-8F64-061ABB7FF175}" dt="2022-12-21T08:55:59.537" v="13024" actId="20577"/>
          <ac:spMkLst>
            <pc:docMk/>
            <pc:sldMk cId="2681761096" sldId="583"/>
            <ac:spMk id="164" creationId="{9237615E-B0C8-42FE-82EF-127C1E54DE56}"/>
          </ac:spMkLst>
        </pc:spChg>
        <pc:spChg chg="add mod">
          <ac:chgData name="CLARA DI PIAZZA" userId="bd862384-123f-4ee2-aeda-536dfd36a613" providerId="ADAL" clId="{6CA08A79-03C1-4CC8-8F64-061ABB7FF175}" dt="2022-12-21T08:55:50.416" v="13022" actId="1076"/>
          <ac:spMkLst>
            <pc:docMk/>
            <pc:sldMk cId="2681761096" sldId="583"/>
            <ac:spMk id="167" creationId="{A464CF62-54F4-7B07-B6D5-7A219B5522B4}"/>
          </ac:spMkLst>
        </pc:spChg>
        <pc:grpChg chg="mod">
          <ac:chgData name="CLARA DI PIAZZA" userId="bd862384-123f-4ee2-aeda-536dfd36a613" providerId="ADAL" clId="{6CA08A79-03C1-4CC8-8F64-061ABB7FF175}" dt="2022-12-21T08:44:27.602" v="12942" actId="164"/>
          <ac:grpSpMkLst>
            <pc:docMk/>
            <pc:sldMk cId="2681761096" sldId="583"/>
            <ac:grpSpMk id="4" creationId="{8B9E5A11-BD54-A8EE-8B62-C86B0EA33998}"/>
          </ac:grpSpMkLst>
        </pc:grpChg>
        <pc:grpChg chg="add mod">
          <ac:chgData name="CLARA DI PIAZZA" userId="bd862384-123f-4ee2-aeda-536dfd36a613" providerId="ADAL" clId="{6CA08A79-03C1-4CC8-8F64-061ABB7FF175}" dt="2022-12-21T08:51:03.354" v="12990" actId="164"/>
          <ac:grpSpMkLst>
            <pc:docMk/>
            <pc:sldMk cId="2681761096" sldId="583"/>
            <ac:grpSpMk id="122" creationId="{B67A3A21-E405-CD83-BB99-C2A8843BA716}"/>
          </ac:grpSpMkLst>
        </pc:grpChg>
        <pc:grpChg chg="add mod">
          <ac:chgData name="CLARA DI PIAZZA" userId="bd862384-123f-4ee2-aeda-536dfd36a613" providerId="ADAL" clId="{6CA08A79-03C1-4CC8-8F64-061ABB7FF175}" dt="2022-12-21T08:55:29.452" v="13018" actId="1076"/>
          <ac:grpSpMkLst>
            <pc:docMk/>
            <pc:sldMk cId="2681761096" sldId="583"/>
            <ac:grpSpMk id="153" creationId="{719A4554-991A-07C0-4555-73A8E2DF1053}"/>
          </ac:grpSpMkLst>
        </pc:grpChg>
        <pc:cxnChg chg="add del mod">
          <ac:chgData name="CLARA DI PIAZZA" userId="bd862384-123f-4ee2-aeda-536dfd36a613" providerId="ADAL" clId="{6CA08A79-03C1-4CC8-8F64-061ABB7FF175}" dt="2022-12-21T08:40:02.774" v="12907" actId="478"/>
          <ac:cxnSpMkLst>
            <pc:docMk/>
            <pc:sldMk cId="2681761096" sldId="583"/>
            <ac:cxnSpMk id="102" creationId="{6BE67234-61E5-8CC6-69B0-D54B52665084}"/>
          </ac:cxnSpMkLst>
        </pc:cxnChg>
        <pc:cxnChg chg="add mod">
          <ac:chgData name="CLARA DI PIAZZA" userId="bd862384-123f-4ee2-aeda-536dfd36a613" providerId="ADAL" clId="{6CA08A79-03C1-4CC8-8F64-061ABB7FF175}" dt="2022-12-21T08:55:33.677" v="13019" actId="14100"/>
          <ac:cxnSpMkLst>
            <pc:docMk/>
            <pc:sldMk cId="2681761096" sldId="583"/>
            <ac:cxnSpMk id="104" creationId="{0F1E38A3-CC5E-EA0E-255C-A51A5206E6DF}"/>
          </ac:cxnSpMkLst>
        </pc:cxnChg>
        <pc:cxnChg chg="add mod">
          <ac:chgData name="CLARA DI PIAZZA" userId="bd862384-123f-4ee2-aeda-536dfd36a613" providerId="ADAL" clId="{6CA08A79-03C1-4CC8-8F64-061ABB7FF175}" dt="2022-12-21T08:44:27.602" v="12942" actId="164"/>
          <ac:cxnSpMkLst>
            <pc:docMk/>
            <pc:sldMk cId="2681761096" sldId="583"/>
            <ac:cxnSpMk id="107" creationId="{73687CDF-2088-D008-704A-B157AD25C8D4}"/>
          </ac:cxnSpMkLst>
        </pc:cxnChg>
        <pc:cxnChg chg="add mod">
          <ac:chgData name="CLARA DI PIAZZA" userId="bd862384-123f-4ee2-aeda-536dfd36a613" providerId="ADAL" clId="{6CA08A79-03C1-4CC8-8F64-061ABB7FF175}" dt="2022-12-21T08:44:27.602" v="12942" actId="164"/>
          <ac:cxnSpMkLst>
            <pc:docMk/>
            <pc:sldMk cId="2681761096" sldId="583"/>
            <ac:cxnSpMk id="115" creationId="{2B731F58-2976-E434-2638-C07C75F1061E}"/>
          </ac:cxnSpMkLst>
        </pc:cxnChg>
        <pc:cxnChg chg="add mod">
          <ac:chgData name="CLARA DI PIAZZA" userId="bd862384-123f-4ee2-aeda-536dfd36a613" providerId="ADAL" clId="{6CA08A79-03C1-4CC8-8F64-061ABB7FF175}" dt="2022-12-21T08:44:57.676" v="12944" actId="14100"/>
          <ac:cxnSpMkLst>
            <pc:docMk/>
            <pc:sldMk cId="2681761096" sldId="583"/>
            <ac:cxnSpMk id="117" creationId="{26982D88-4AFD-FE44-823C-AF14672DCC2B}"/>
          </ac:cxnSpMkLst>
        </pc:cxnChg>
        <pc:cxnChg chg="add mod">
          <ac:chgData name="CLARA DI PIAZZA" userId="bd862384-123f-4ee2-aeda-536dfd36a613" providerId="ADAL" clId="{6CA08A79-03C1-4CC8-8F64-061ABB7FF175}" dt="2022-12-21T08:44:27.602" v="12942" actId="164"/>
          <ac:cxnSpMkLst>
            <pc:docMk/>
            <pc:sldMk cId="2681761096" sldId="583"/>
            <ac:cxnSpMk id="119" creationId="{6D815FAB-CCE9-7871-1062-7AF267868316}"/>
          </ac:cxnSpMkLst>
        </pc:cxnChg>
        <pc:cxnChg chg="add mod">
          <ac:chgData name="CLARA DI PIAZZA" userId="bd862384-123f-4ee2-aeda-536dfd36a613" providerId="ADAL" clId="{6CA08A79-03C1-4CC8-8F64-061ABB7FF175}" dt="2022-12-21T08:44:27.602" v="12942" actId="164"/>
          <ac:cxnSpMkLst>
            <pc:docMk/>
            <pc:sldMk cId="2681761096" sldId="583"/>
            <ac:cxnSpMk id="121" creationId="{403A8CBC-A4A2-0829-7303-E9DED839B2C7}"/>
          </ac:cxnSpMkLst>
        </pc:cxnChg>
        <pc:cxnChg chg="add mod">
          <ac:chgData name="CLARA DI PIAZZA" userId="bd862384-123f-4ee2-aeda-536dfd36a613" providerId="ADAL" clId="{6CA08A79-03C1-4CC8-8F64-061ABB7FF175}" dt="2022-12-21T08:55:38.687" v="13020" actId="478"/>
          <ac:cxnSpMkLst>
            <pc:docMk/>
            <pc:sldMk cId="2681761096" sldId="583"/>
            <ac:cxnSpMk id="126" creationId="{AE655793-6C19-EBDB-79EF-93DA69C3E042}"/>
          </ac:cxnSpMkLst>
        </pc:cxnChg>
        <pc:cxnChg chg="add mod">
          <ac:chgData name="CLARA DI PIAZZA" userId="bd862384-123f-4ee2-aeda-536dfd36a613" providerId="ADAL" clId="{6CA08A79-03C1-4CC8-8F64-061ABB7FF175}" dt="2022-12-21T08:51:03.354" v="12990" actId="164"/>
          <ac:cxnSpMkLst>
            <pc:docMk/>
            <pc:sldMk cId="2681761096" sldId="583"/>
            <ac:cxnSpMk id="128" creationId="{4A1FDD76-42A9-3B39-9EB8-D7FA36EE3A8F}"/>
          </ac:cxnSpMkLst>
        </pc:cxnChg>
        <pc:cxnChg chg="add mod">
          <ac:chgData name="CLARA DI PIAZZA" userId="bd862384-123f-4ee2-aeda-536dfd36a613" providerId="ADAL" clId="{6CA08A79-03C1-4CC8-8F64-061ABB7FF175}" dt="2022-12-21T08:51:03.354" v="12990" actId="164"/>
          <ac:cxnSpMkLst>
            <pc:docMk/>
            <pc:sldMk cId="2681761096" sldId="583"/>
            <ac:cxnSpMk id="131" creationId="{AA951FEC-5CA6-07E2-FEAB-14724F897DA6}"/>
          </ac:cxnSpMkLst>
        </pc:cxnChg>
        <pc:cxnChg chg="add mod">
          <ac:chgData name="CLARA DI PIAZZA" userId="bd862384-123f-4ee2-aeda-536dfd36a613" providerId="ADAL" clId="{6CA08A79-03C1-4CC8-8F64-061ABB7FF175}" dt="2022-12-21T08:51:03.354" v="12990" actId="164"/>
          <ac:cxnSpMkLst>
            <pc:docMk/>
            <pc:sldMk cId="2681761096" sldId="583"/>
            <ac:cxnSpMk id="135" creationId="{B2D3AFE6-34D3-6F60-80A3-84266B3201B6}"/>
          </ac:cxnSpMkLst>
        </pc:cxnChg>
        <pc:cxnChg chg="add mod">
          <ac:chgData name="CLARA DI PIAZZA" userId="bd862384-123f-4ee2-aeda-536dfd36a613" providerId="ADAL" clId="{6CA08A79-03C1-4CC8-8F64-061ABB7FF175}" dt="2022-12-21T08:51:03.354" v="12990" actId="164"/>
          <ac:cxnSpMkLst>
            <pc:docMk/>
            <pc:sldMk cId="2681761096" sldId="583"/>
            <ac:cxnSpMk id="137" creationId="{93243FB5-C3E9-5390-4575-514783A8E1ED}"/>
          </ac:cxnSpMkLst>
        </pc:cxnChg>
        <pc:cxnChg chg="add mod">
          <ac:chgData name="CLARA DI PIAZZA" userId="bd862384-123f-4ee2-aeda-536dfd36a613" providerId="ADAL" clId="{6CA08A79-03C1-4CC8-8F64-061ABB7FF175}" dt="2022-12-21T08:51:03.354" v="12990" actId="164"/>
          <ac:cxnSpMkLst>
            <pc:docMk/>
            <pc:sldMk cId="2681761096" sldId="583"/>
            <ac:cxnSpMk id="139" creationId="{EB2868A1-6D82-9D9E-DEA5-BA1247851906}"/>
          </ac:cxnSpMkLst>
        </pc:cxnChg>
        <pc:cxnChg chg="add mod">
          <ac:chgData name="CLARA DI PIAZZA" userId="bd862384-123f-4ee2-aeda-536dfd36a613" providerId="ADAL" clId="{6CA08A79-03C1-4CC8-8F64-061ABB7FF175}" dt="2022-12-21T08:51:03.354" v="12990" actId="164"/>
          <ac:cxnSpMkLst>
            <pc:docMk/>
            <pc:sldMk cId="2681761096" sldId="583"/>
            <ac:cxnSpMk id="141" creationId="{D9B94847-3B20-F2D9-32B7-57202E03BD6D}"/>
          </ac:cxnSpMkLst>
        </pc:cxnChg>
        <pc:cxnChg chg="add mod">
          <ac:chgData name="CLARA DI PIAZZA" userId="bd862384-123f-4ee2-aeda-536dfd36a613" providerId="ADAL" clId="{6CA08A79-03C1-4CC8-8F64-061ABB7FF175}" dt="2022-12-21T08:51:03.354" v="12990" actId="164"/>
          <ac:cxnSpMkLst>
            <pc:docMk/>
            <pc:sldMk cId="2681761096" sldId="583"/>
            <ac:cxnSpMk id="143" creationId="{4382125E-6596-88DE-9D2B-83F4CBFC0C66}"/>
          </ac:cxnSpMkLst>
        </pc:cxnChg>
        <pc:cxnChg chg="add mod">
          <ac:chgData name="CLARA DI PIAZZA" userId="bd862384-123f-4ee2-aeda-536dfd36a613" providerId="ADAL" clId="{6CA08A79-03C1-4CC8-8F64-061ABB7FF175}" dt="2022-12-21T08:53:23.491" v="12994" actId="14100"/>
          <ac:cxnSpMkLst>
            <pc:docMk/>
            <pc:sldMk cId="2681761096" sldId="583"/>
            <ac:cxnSpMk id="145" creationId="{C60918C2-63A3-A2D2-633A-A64C31AA88C2}"/>
          </ac:cxnSpMkLst>
        </pc:cxnChg>
        <pc:cxnChg chg="add del mod">
          <ac:chgData name="CLARA DI PIAZZA" userId="bd862384-123f-4ee2-aeda-536dfd36a613" providerId="ADAL" clId="{6CA08A79-03C1-4CC8-8F64-061ABB7FF175}" dt="2022-12-21T08:53:49.941" v="12998" actId="478"/>
          <ac:cxnSpMkLst>
            <pc:docMk/>
            <pc:sldMk cId="2681761096" sldId="583"/>
            <ac:cxnSpMk id="147" creationId="{0FF0BB8A-EF01-9978-4A52-6B7B2A3D9E01}"/>
          </ac:cxnSpMkLst>
        </pc:cxnChg>
        <pc:cxnChg chg="add del mod">
          <ac:chgData name="CLARA DI PIAZZA" userId="bd862384-123f-4ee2-aeda-536dfd36a613" providerId="ADAL" clId="{6CA08A79-03C1-4CC8-8F64-061ABB7FF175}" dt="2022-12-21T08:50:34.016" v="12986" actId="478"/>
          <ac:cxnSpMkLst>
            <pc:docMk/>
            <pc:sldMk cId="2681761096" sldId="583"/>
            <ac:cxnSpMk id="149" creationId="{64537971-B756-C2B8-D9CF-ED75AE826C94}"/>
          </ac:cxnSpMkLst>
        </pc:cxnChg>
        <pc:cxnChg chg="add del mod">
          <ac:chgData name="CLARA DI PIAZZA" userId="bd862384-123f-4ee2-aeda-536dfd36a613" providerId="ADAL" clId="{6CA08A79-03C1-4CC8-8F64-061ABB7FF175}" dt="2022-12-21T08:53:49.941" v="12998" actId="478"/>
          <ac:cxnSpMkLst>
            <pc:docMk/>
            <pc:sldMk cId="2681761096" sldId="583"/>
            <ac:cxnSpMk id="152" creationId="{653B736A-6E9D-07C3-59F6-AC233164DC00}"/>
          </ac:cxnSpMkLst>
        </pc:cxnChg>
        <pc:cxnChg chg="add del mod">
          <ac:chgData name="CLARA DI PIAZZA" userId="bd862384-123f-4ee2-aeda-536dfd36a613" providerId="ADAL" clId="{6CA08A79-03C1-4CC8-8F64-061ABB7FF175}" dt="2022-12-21T08:54:00.554" v="13000" actId="478"/>
          <ac:cxnSpMkLst>
            <pc:docMk/>
            <pc:sldMk cId="2681761096" sldId="583"/>
            <ac:cxnSpMk id="155" creationId="{AA64B2FC-9F67-65D0-3D85-9EDF5E06008D}"/>
          </ac:cxnSpMkLst>
        </pc:cxnChg>
        <pc:cxnChg chg="add mod">
          <ac:chgData name="CLARA DI PIAZZA" userId="bd862384-123f-4ee2-aeda-536dfd36a613" providerId="ADAL" clId="{6CA08A79-03C1-4CC8-8F64-061ABB7FF175}" dt="2022-12-21T08:54:13.317" v="13003" actId="1582"/>
          <ac:cxnSpMkLst>
            <pc:docMk/>
            <pc:sldMk cId="2681761096" sldId="583"/>
            <ac:cxnSpMk id="159" creationId="{4517F0CB-ADF9-A72C-20D7-C03A7E3623A3}"/>
          </ac:cxnSpMkLst>
        </pc:cxnChg>
        <pc:cxnChg chg="add mod">
          <ac:chgData name="CLARA DI PIAZZA" userId="bd862384-123f-4ee2-aeda-536dfd36a613" providerId="ADAL" clId="{6CA08A79-03C1-4CC8-8F64-061ABB7FF175}" dt="2022-12-21T08:54:38.011" v="13008" actId="14100"/>
          <ac:cxnSpMkLst>
            <pc:docMk/>
            <pc:sldMk cId="2681761096" sldId="583"/>
            <ac:cxnSpMk id="161" creationId="{2E983DB3-5BFF-E9AF-FE6A-4BC228CC1B1C}"/>
          </ac:cxnSpMkLst>
        </pc:cxnChg>
      </pc:sldChg>
      <pc:sldChg chg="addSp delSp modSp mod">
        <pc:chgData name="CLARA DI PIAZZA" userId="bd862384-123f-4ee2-aeda-536dfd36a613" providerId="ADAL" clId="{6CA08A79-03C1-4CC8-8F64-061ABB7FF175}" dt="2022-12-21T09:07:09.833" v="13093" actId="1076"/>
        <pc:sldMkLst>
          <pc:docMk/>
          <pc:sldMk cId="1292661761" sldId="584"/>
        </pc:sldMkLst>
        <pc:spChg chg="mod">
          <ac:chgData name="CLARA DI PIAZZA" userId="bd862384-123f-4ee2-aeda-536dfd36a613" providerId="ADAL" clId="{6CA08A79-03C1-4CC8-8F64-061ABB7FF175}" dt="2022-12-21T08:38:26.285" v="12894" actId="164"/>
          <ac:spMkLst>
            <pc:docMk/>
            <pc:sldMk cId="1292661761" sldId="584"/>
            <ac:spMk id="3" creationId="{07965C5E-A051-B8C9-0E38-8F664E525E83}"/>
          </ac:spMkLst>
        </pc:spChg>
        <pc:spChg chg="mod">
          <ac:chgData name="CLARA DI PIAZZA" userId="bd862384-123f-4ee2-aeda-536dfd36a613" providerId="ADAL" clId="{6CA08A79-03C1-4CC8-8F64-061ABB7FF175}" dt="2022-12-21T09:05:48.660" v="13087" actId="20577"/>
          <ac:spMkLst>
            <pc:docMk/>
            <pc:sldMk cId="1292661761" sldId="584"/>
            <ac:spMk id="5" creationId="{8435FB6C-F9C1-F6D4-7B27-07D66D0E63A4}"/>
          </ac:spMkLst>
        </pc:spChg>
        <pc:spChg chg="del mod">
          <ac:chgData name="CLARA DI PIAZZA" userId="bd862384-123f-4ee2-aeda-536dfd36a613" providerId="ADAL" clId="{6CA08A79-03C1-4CC8-8F64-061ABB7FF175}" dt="2022-12-21T09:01:21.087" v="13048" actId="478"/>
          <ac:spMkLst>
            <pc:docMk/>
            <pc:sldMk cId="1292661761" sldId="584"/>
            <ac:spMk id="40" creationId="{BEBAC1DF-E75A-7A92-DF74-6A449E6591E0}"/>
          </ac:spMkLst>
        </pc:spChg>
        <pc:spChg chg="del">
          <ac:chgData name="CLARA DI PIAZZA" userId="bd862384-123f-4ee2-aeda-536dfd36a613" providerId="ADAL" clId="{6CA08A79-03C1-4CC8-8F64-061ABB7FF175}" dt="2022-12-21T09:02:49.798" v="13063" actId="478"/>
          <ac:spMkLst>
            <pc:docMk/>
            <pc:sldMk cId="1292661761" sldId="584"/>
            <ac:spMk id="41" creationId="{46C3C15D-8711-E156-01E6-06CDDF9E0D16}"/>
          </ac:spMkLst>
        </pc:spChg>
        <pc:spChg chg="del">
          <ac:chgData name="CLARA DI PIAZZA" userId="bd862384-123f-4ee2-aeda-536dfd36a613" providerId="ADAL" clId="{6CA08A79-03C1-4CC8-8F64-061ABB7FF175}" dt="2022-12-21T09:01:35.680" v="13054" actId="478"/>
          <ac:spMkLst>
            <pc:docMk/>
            <pc:sldMk cId="1292661761" sldId="584"/>
            <ac:spMk id="42" creationId="{81F2317A-0099-34A1-4D51-A2EAB2937C00}"/>
          </ac:spMkLst>
        </pc:spChg>
        <pc:spChg chg="del mod ord">
          <ac:chgData name="CLARA DI PIAZZA" userId="bd862384-123f-4ee2-aeda-536dfd36a613" providerId="ADAL" clId="{6CA08A79-03C1-4CC8-8F64-061ABB7FF175}" dt="2022-12-21T09:00:17.182" v="13038" actId="478"/>
          <ac:spMkLst>
            <pc:docMk/>
            <pc:sldMk cId="1292661761" sldId="584"/>
            <ac:spMk id="43" creationId="{95CC7F23-035E-7FB5-04CD-E6A2262BF117}"/>
          </ac:spMkLst>
        </pc:spChg>
        <pc:spChg chg="mod">
          <ac:chgData name="CLARA DI PIAZZA" userId="bd862384-123f-4ee2-aeda-536dfd36a613" providerId="ADAL" clId="{6CA08A79-03C1-4CC8-8F64-061ABB7FF175}" dt="2022-12-21T08:38:26.285" v="12894" actId="164"/>
          <ac:spMkLst>
            <pc:docMk/>
            <pc:sldMk cId="1292661761" sldId="584"/>
            <ac:spMk id="100" creationId="{0738717D-8E62-AD3C-EE36-594ADD50023D}"/>
          </ac:spMkLst>
        </pc:spChg>
        <pc:spChg chg="mod">
          <ac:chgData name="CLARA DI PIAZZA" userId="bd862384-123f-4ee2-aeda-536dfd36a613" providerId="ADAL" clId="{6CA08A79-03C1-4CC8-8F64-061ABB7FF175}" dt="2022-12-21T08:38:26.285" v="12894" actId="164"/>
          <ac:spMkLst>
            <pc:docMk/>
            <pc:sldMk cId="1292661761" sldId="584"/>
            <ac:spMk id="101" creationId="{4DBA9DD5-D7D9-48B8-773F-128F66AB24AA}"/>
          </ac:spMkLst>
        </pc:spChg>
        <pc:spChg chg="mod">
          <ac:chgData name="CLARA DI PIAZZA" userId="bd862384-123f-4ee2-aeda-536dfd36a613" providerId="ADAL" clId="{6CA08A79-03C1-4CC8-8F64-061ABB7FF175}" dt="2022-12-21T08:38:26.285" v="12894" actId="164"/>
          <ac:spMkLst>
            <pc:docMk/>
            <pc:sldMk cId="1292661761" sldId="584"/>
            <ac:spMk id="102" creationId="{8C289C27-51B7-82BE-D3AD-DB717C531442}"/>
          </ac:spMkLst>
        </pc:spChg>
        <pc:spChg chg="mod">
          <ac:chgData name="CLARA DI PIAZZA" userId="bd862384-123f-4ee2-aeda-536dfd36a613" providerId="ADAL" clId="{6CA08A79-03C1-4CC8-8F64-061ABB7FF175}" dt="2022-12-21T08:38:26.285" v="12894" actId="164"/>
          <ac:spMkLst>
            <pc:docMk/>
            <pc:sldMk cId="1292661761" sldId="584"/>
            <ac:spMk id="103" creationId="{09BFF0D7-D4D0-9A6F-76C9-859174EDD911}"/>
          </ac:spMkLst>
        </pc:spChg>
        <pc:spChg chg="mod">
          <ac:chgData name="CLARA DI PIAZZA" userId="bd862384-123f-4ee2-aeda-536dfd36a613" providerId="ADAL" clId="{6CA08A79-03C1-4CC8-8F64-061ABB7FF175}" dt="2022-12-21T08:38:26.285" v="12894" actId="164"/>
          <ac:spMkLst>
            <pc:docMk/>
            <pc:sldMk cId="1292661761" sldId="584"/>
            <ac:spMk id="104" creationId="{53F17699-D9FC-E25D-E20A-B608BE42B934}"/>
          </ac:spMkLst>
        </pc:spChg>
        <pc:spChg chg="mod">
          <ac:chgData name="CLARA DI PIAZZA" userId="bd862384-123f-4ee2-aeda-536dfd36a613" providerId="ADAL" clId="{6CA08A79-03C1-4CC8-8F64-061ABB7FF175}" dt="2022-12-21T08:38:26.285" v="12894" actId="164"/>
          <ac:spMkLst>
            <pc:docMk/>
            <pc:sldMk cId="1292661761" sldId="584"/>
            <ac:spMk id="105" creationId="{618F4924-97F4-BAA8-CD6B-71447ABE2E45}"/>
          </ac:spMkLst>
        </pc:spChg>
        <pc:spChg chg="mod">
          <ac:chgData name="CLARA DI PIAZZA" userId="bd862384-123f-4ee2-aeda-536dfd36a613" providerId="ADAL" clId="{6CA08A79-03C1-4CC8-8F64-061ABB7FF175}" dt="2022-12-21T08:38:26.285" v="12894" actId="164"/>
          <ac:spMkLst>
            <pc:docMk/>
            <pc:sldMk cId="1292661761" sldId="584"/>
            <ac:spMk id="106" creationId="{6C7DBB2F-6D67-07C9-D60F-8EA63443A08E}"/>
          </ac:spMkLst>
        </pc:spChg>
        <pc:spChg chg="mod">
          <ac:chgData name="CLARA DI PIAZZA" userId="bd862384-123f-4ee2-aeda-536dfd36a613" providerId="ADAL" clId="{6CA08A79-03C1-4CC8-8F64-061ABB7FF175}" dt="2022-12-21T08:38:26.285" v="12894" actId="164"/>
          <ac:spMkLst>
            <pc:docMk/>
            <pc:sldMk cId="1292661761" sldId="584"/>
            <ac:spMk id="107" creationId="{CE47454C-13CD-62B5-4247-BC14932BD486}"/>
          </ac:spMkLst>
        </pc:spChg>
        <pc:spChg chg="mod">
          <ac:chgData name="CLARA DI PIAZZA" userId="bd862384-123f-4ee2-aeda-536dfd36a613" providerId="ADAL" clId="{6CA08A79-03C1-4CC8-8F64-061ABB7FF175}" dt="2022-12-21T08:38:26.285" v="12894" actId="164"/>
          <ac:spMkLst>
            <pc:docMk/>
            <pc:sldMk cId="1292661761" sldId="584"/>
            <ac:spMk id="108" creationId="{9CFBC9A8-97FE-E174-A2B2-38A248902359}"/>
          </ac:spMkLst>
        </pc:spChg>
        <pc:spChg chg="mod">
          <ac:chgData name="CLARA DI PIAZZA" userId="bd862384-123f-4ee2-aeda-536dfd36a613" providerId="ADAL" clId="{6CA08A79-03C1-4CC8-8F64-061ABB7FF175}" dt="2022-12-21T08:38:26.285" v="12894" actId="164"/>
          <ac:spMkLst>
            <pc:docMk/>
            <pc:sldMk cId="1292661761" sldId="584"/>
            <ac:spMk id="109" creationId="{3A3DCAEF-78EB-B7F4-CBD8-2359B4782955}"/>
          </ac:spMkLst>
        </pc:spChg>
        <pc:spChg chg="mod">
          <ac:chgData name="CLARA DI PIAZZA" userId="bd862384-123f-4ee2-aeda-536dfd36a613" providerId="ADAL" clId="{6CA08A79-03C1-4CC8-8F64-061ABB7FF175}" dt="2022-12-21T08:38:26.285" v="12894" actId="164"/>
          <ac:spMkLst>
            <pc:docMk/>
            <pc:sldMk cId="1292661761" sldId="584"/>
            <ac:spMk id="110" creationId="{C1D6CB60-D7F1-59D5-4AA6-72770EAE8F6F}"/>
          </ac:spMkLst>
        </pc:spChg>
        <pc:spChg chg="mod">
          <ac:chgData name="CLARA DI PIAZZA" userId="bd862384-123f-4ee2-aeda-536dfd36a613" providerId="ADAL" clId="{6CA08A79-03C1-4CC8-8F64-061ABB7FF175}" dt="2022-12-21T08:38:26.285" v="12894" actId="164"/>
          <ac:spMkLst>
            <pc:docMk/>
            <pc:sldMk cId="1292661761" sldId="584"/>
            <ac:spMk id="111" creationId="{5914EC5C-CCF7-0D45-F056-86C44D850406}"/>
          </ac:spMkLst>
        </pc:spChg>
        <pc:spChg chg="mod">
          <ac:chgData name="CLARA DI PIAZZA" userId="bd862384-123f-4ee2-aeda-536dfd36a613" providerId="ADAL" clId="{6CA08A79-03C1-4CC8-8F64-061ABB7FF175}" dt="2022-12-21T08:38:26.285" v="12894" actId="164"/>
          <ac:spMkLst>
            <pc:docMk/>
            <pc:sldMk cId="1292661761" sldId="584"/>
            <ac:spMk id="112" creationId="{4DD3DB33-C10D-3ABE-0F67-9E71B334DDFE}"/>
          </ac:spMkLst>
        </pc:spChg>
        <pc:spChg chg="mod">
          <ac:chgData name="CLARA DI PIAZZA" userId="bd862384-123f-4ee2-aeda-536dfd36a613" providerId="ADAL" clId="{6CA08A79-03C1-4CC8-8F64-061ABB7FF175}" dt="2022-12-21T08:38:26.285" v="12894" actId="164"/>
          <ac:spMkLst>
            <pc:docMk/>
            <pc:sldMk cId="1292661761" sldId="584"/>
            <ac:spMk id="113" creationId="{C48EE038-D43F-EDE1-48EC-951A121A18AC}"/>
          </ac:spMkLst>
        </pc:spChg>
        <pc:spChg chg="mod">
          <ac:chgData name="CLARA DI PIAZZA" userId="bd862384-123f-4ee2-aeda-536dfd36a613" providerId="ADAL" clId="{6CA08A79-03C1-4CC8-8F64-061ABB7FF175}" dt="2022-12-21T08:38:26.285" v="12894" actId="164"/>
          <ac:spMkLst>
            <pc:docMk/>
            <pc:sldMk cId="1292661761" sldId="584"/>
            <ac:spMk id="114" creationId="{ECA2FA6C-FFFD-98BB-975E-D64A9BC221A6}"/>
          </ac:spMkLst>
        </pc:spChg>
        <pc:spChg chg="add mod ord">
          <ac:chgData name="CLARA DI PIAZZA" userId="bd862384-123f-4ee2-aeda-536dfd36a613" providerId="ADAL" clId="{6CA08A79-03C1-4CC8-8F64-061ABB7FF175}" dt="2022-12-21T09:04:34.111" v="13078" actId="14100"/>
          <ac:spMkLst>
            <pc:docMk/>
            <pc:sldMk cId="1292661761" sldId="584"/>
            <ac:spMk id="116" creationId="{0BDCB398-31C3-7270-15CD-709A73B31D57}"/>
          </ac:spMkLst>
        </pc:spChg>
        <pc:spChg chg="add mod">
          <ac:chgData name="CLARA DI PIAZZA" userId="bd862384-123f-4ee2-aeda-536dfd36a613" providerId="ADAL" clId="{6CA08A79-03C1-4CC8-8F64-061ABB7FF175}" dt="2022-12-21T09:03:56.674" v="13071" actId="164"/>
          <ac:spMkLst>
            <pc:docMk/>
            <pc:sldMk cId="1292661761" sldId="584"/>
            <ac:spMk id="117" creationId="{F49C0A75-6E61-642A-5E41-5E6F7D70CA3B}"/>
          </ac:spMkLst>
        </pc:spChg>
        <pc:spChg chg="add mod">
          <ac:chgData name="CLARA DI PIAZZA" userId="bd862384-123f-4ee2-aeda-536dfd36a613" providerId="ADAL" clId="{6CA08A79-03C1-4CC8-8F64-061ABB7FF175}" dt="2022-12-21T09:04:28.659" v="13077" actId="14100"/>
          <ac:spMkLst>
            <pc:docMk/>
            <pc:sldMk cId="1292661761" sldId="584"/>
            <ac:spMk id="118" creationId="{B17E0894-CBD1-E4F3-480A-65AAC8BF4432}"/>
          </ac:spMkLst>
        </pc:spChg>
        <pc:spChg chg="add mod">
          <ac:chgData name="CLARA DI PIAZZA" userId="bd862384-123f-4ee2-aeda-536dfd36a613" providerId="ADAL" clId="{6CA08A79-03C1-4CC8-8F64-061ABB7FF175}" dt="2022-12-21T09:03:56.674" v="13071" actId="164"/>
          <ac:spMkLst>
            <pc:docMk/>
            <pc:sldMk cId="1292661761" sldId="584"/>
            <ac:spMk id="119" creationId="{5EE8C31F-D3C5-35DE-D226-ABF0C484A581}"/>
          </ac:spMkLst>
        </pc:spChg>
        <pc:spChg chg="add mod">
          <ac:chgData name="CLARA DI PIAZZA" userId="bd862384-123f-4ee2-aeda-536dfd36a613" providerId="ADAL" clId="{6CA08A79-03C1-4CC8-8F64-061ABB7FF175}" dt="2022-12-21T09:04:13.867" v="13074" actId="14100"/>
          <ac:spMkLst>
            <pc:docMk/>
            <pc:sldMk cId="1292661761" sldId="584"/>
            <ac:spMk id="120" creationId="{72A56703-446C-0615-A881-F66D6EE82D30}"/>
          </ac:spMkLst>
        </pc:spChg>
        <pc:spChg chg="add mod">
          <ac:chgData name="CLARA DI PIAZZA" userId="bd862384-123f-4ee2-aeda-536dfd36a613" providerId="ADAL" clId="{6CA08A79-03C1-4CC8-8F64-061ABB7FF175}" dt="2022-12-21T09:03:56.674" v="13071" actId="164"/>
          <ac:spMkLst>
            <pc:docMk/>
            <pc:sldMk cId="1292661761" sldId="584"/>
            <ac:spMk id="121" creationId="{D56E3602-D103-934C-B2EA-8E1DCA014E84}"/>
          </ac:spMkLst>
        </pc:spChg>
        <pc:spChg chg="add mod">
          <ac:chgData name="CLARA DI PIAZZA" userId="bd862384-123f-4ee2-aeda-536dfd36a613" providerId="ADAL" clId="{6CA08A79-03C1-4CC8-8F64-061ABB7FF175}" dt="2022-12-21T09:03:56.674" v="13071" actId="164"/>
          <ac:spMkLst>
            <pc:docMk/>
            <pc:sldMk cId="1292661761" sldId="584"/>
            <ac:spMk id="122" creationId="{7BB342B4-EC0F-5997-14C6-D1334748EEEE}"/>
          </ac:spMkLst>
        </pc:spChg>
        <pc:spChg chg="add mod">
          <ac:chgData name="CLARA DI PIAZZA" userId="bd862384-123f-4ee2-aeda-536dfd36a613" providerId="ADAL" clId="{6CA08A79-03C1-4CC8-8F64-061ABB7FF175}" dt="2022-12-21T09:03:56.674" v="13071" actId="164"/>
          <ac:spMkLst>
            <pc:docMk/>
            <pc:sldMk cId="1292661761" sldId="584"/>
            <ac:spMk id="123" creationId="{8AC7B6E8-57F5-21AC-F339-1A6607D6D32B}"/>
          </ac:spMkLst>
        </pc:spChg>
        <pc:spChg chg="add mod">
          <ac:chgData name="CLARA DI PIAZZA" userId="bd862384-123f-4ee2-aeda-536dfd36a613" providerId="ADAL" clId="{6CA08A79-03C1-4CC8-8F64-061ABB7FF175}" dt="2022-12-21T09:07:09.833" v="13093" actId="1076"/>
          <ac:spMkLst>
            <pc:docMk/>
            <pc:sldMk cId="1292661761" sldId="584"/>
            <ac:spMk id="125" creationId="{E53A82DE-6B97-FBAA-2617-0781774833C8}"/>
          </ac:spMkLst>
        </pc:spChg>
        <pc:spChg chg="mod">
          <ac:chgData name="CLARA DI PIAZZA" userId="bd862384-123f-4ee2-aeda-536dfd36a613" providerId="ADAL" clId="{6CA08A79-03C1-4CC8-8F64-061ABB7FF175}" dt="2022-12-21T08:38:26.285" v="12894" actId="164"/>
          <ac:spMkLst>
            <pc:docMk/>
            <pc:sldMk cId="1292661761" sldId="584"/>
            <ac:spMk id="214" creationId="{23A925EA-A1F6-6C95-C3BF-D75858ADE8D3}"/>
          </ac:spMkLst>
        </pc:spChg>
        <pc:spChg chg="mod">
          <ac:chgData name="CLARA DI PIAZZA" userId="bd862384-123f-4ee2-aeda-536dfd36a613" providerId="ADAL" clId="{6CA08A79-03C1-4CC8-8F64-061ABB7FF175}" dt="2022-12-21T08:38:26.285" v="12894" actId="164"/>
          <ac:spMkLst>
            <pc:docMk/>
            <pc:sldMk cId="1292661761" sldId="584"/>
            <ac:spMk id="215" creationId="{7F1A14D3-03B7-2DB8-9D70-99056FC8A3B5}"/>
          </ac:spMkLst>
        </pc:spChg>
        <pc:spChg chg="mod">
          <ac:chgData name="CLARA DI PIAZZA" userId="bd862384-123f-4ee2-aeda-536dfd36a613" providerId="ADAL" clId="{6CA08A79-03C1-4CC8-8F64-061ABB7FF175}" dt="2022-12-21T08:38:26.285" v="12894" actId="164"/>
          <ac:spMkLst>
            <pc:docMk/>
            <pc:sldMk cId="1292661761" sldId="584"/>
            <ac:spMk id="216" creationId="{C10E724B-88CE-E62A-A96D-98CF319093DC}"/>
          </ac:spMkLst>
        </pc:spChg>
        <pc:spChg chg="mod">
          <ac:chgData name="CLARA DI PIAZZA" userId="bd862384-123f-4ee2-aeda-536dfd36a613" providerId="ADAL" clId="{6CA08A79-03C1-4CC8-8F64-061ABB7FF175}" dt="2022-12-21T08:38:26.285" v="12894" actId="164"/>
          <ac:spMkLst>
            <pc:docMk/>
            <pc:sldMk cId="1292661761" sldId="584"/>
            <ac:spMk id="217" creationId="{CA712AD9-AD47-3BC7-D59C-4E7AB9848228}"/>
          </ac:spMkLst>
        </pc:spChg>
        <pc:spChg chg="mod">
          <ac:chgData name="CLARA DI PIAZZA" userId="bd862384-123f-4ee2-aeda-536dfd36a613" providerId="ADAL" clId="{6CA08A79-03C1-4CC8-8F64-061ABB7FF175}" dt="2022-12-21T08:38:26.285" v="12894" actId="164"/>
          <ac:spMkLst>
            <pc:docMk/>
            <pc:sldMk cId="1292661761" sldId="584"/>
            <ac:spMk id="218" creationId="{2582CCBE-E995-DA30-2119-9D8D28FFF360}"/>
          </ac:spMkLst>
        </pc:spChg>
        <pc:spChg chg="mod">
          <ac:chgData name="CLARA DI PIAZZA" userId="bd862384-123f-4ee2-aeda-536dfd36a613" providerId="ADAL" clId="{6CA08A79-03C1-4CC8-8F64-061ABB7FF175}" dt="2022-12-21T08:38:26.285" v="12894" actId="164"/>
          <ac:spMkLst>
            <pc:docMk/>
            <pc:sldMk cId="1292661761" sldId="584"/>
            <ac:spMk id="219" creationId="{1C42EDC8-D6A3-F0FF-8745-A2B3E565AA42}"/>
          </ac:spMkLst>
        </pc:spChg>
        <pc:spChg chg="mod">
          <ac:chgData name="CLARA DI PIAZZA" userId="bd862384-123f-4ee2-aeda-536dfd36a613" providerId="ADAL" clId="{6CA08A79-03C1-4CC8-8F64-061ABB7FF175}" dt="2022-12-21T08:38:26.285" v="12894" actId="164"/>
          <ac:spMkLst>
            <pc:docMk/>
            <pc:sldMk cId="1292661761" sldId="584"/>
            <ac:spMk id="220" creationId="{C40B51C5-5B32-9007-2942-C8EF9E5A3F47}"/>
          </ac:spMkLst>
        </pc:spChg>
        <pc:spChg chg="mod">
          <ac:chgData name="CLARA DI PIAZZA" userId="bd862384-123f-4ee2-aeda-536dfd36a613" providerId="ADAL" clId="{6CA08A79-03C1-4CC8-8F64-061ABB7FF175}" dt="2022-12-21T08:38:26.285" v="12894" actId="164"/>
          <ac:spMkLst>
            <pc:docMk/>
            <pc:sldMk cId="1292661761" sldId="584"/>
            <ac:spMk id="221" creationId="{C0264744-0373-D694-5959-99D0C87BFEF9}"/>
          </ac:spMkLst>
        </pc:spChg>
        <pc:spChg chg="mod">
          <ac:chgData name="CLARA DI PIAZZA" userId="bd862384-123f-4ee2-aeda-536dfd36a613" providerId="ADAL" clId="{6CA08A79-03C1-4CC8-8F64-061ABB7FF175}" dt="2022-12-21T08:38:26.285" v="12894" actId="164"/>
          <ac:spMkLst>
            <pc:docMk/>
            <pc:sldMk cId="1292661761" sldId="584"/>
            <ac:spMk id="222" creationId="{3F41C528-A0E3-021D-4A15-56DE26499807}"/>
          </ac:spMkLst>
        </pc:spChg>
        <pc:spChg chg="mod">
          <ac:chgData name="CLARA DI PIAZZA" userId="bd862384-123f-4ee2-aeda-536dfd36a613" providerId="ADAL" clId="{6CA08A79-03C1-4CC8-8F64-061ABB7FF175}" dt="2022-12-21T08:38:26.285" v="12894" actId="164"/>
          <ac:spMkLst>
            <pc:docMk/>
            <pc:sldMk cId="1292661761" sldId="584"/>
            <ac:spMk id="223" creationId="{9407154C-DDA7-28B7-923B-B87F215BE6C5}"/>
          </ac:spMkLst>
        </pc:spChg>
        <pc:grpChg chg="mod">
          <ac:chgData name="CLARA DI PIAZZA" userId="bd862384-123f-4ee2-aeda-536dfd36a613" providerId="ADAL" clId="{6CA08A79-03C1-4CC8-8F64-061ABB7FF175}" dt="2022-12-21T08:38:26.285" v="12894" actId="164"/>
          <ac:grpSpMkLst>
            <pc:docMk/>
            <pc:sldMk cId="1292661761" sldId="584"/>
            <ac:grpSpMk id="4" creationId="{8B9E5A11-BD54-A8EE-8B62-C86B0EA33998}"/>
          </ac:grpSpMkLst>
        </pc:grpChg>
        <pc:grpChg chg="del">
          <ac:chgData name="CLARA DI PIAZZA" userId="bd862384-123f-4ee2-aeda-536dfd36a613" providerId="ADAL" clId="{6CA08A79-03C1-4CC8-8F64-061ABB7FF175}" dt="2022-12-21T09:02:49.798" v="13063" actId="478"/>
          <ac:grpSpMkLst>
            <pc:docMk/>
            <pc:sldMk cId="1292661761" sldId="584"/>
            <ac:grpSpMk id="36" creationId="{5E6441DC-F66F-47F0-FC18-DFBFD38B40D2}"/>
          </ac:grpSpMkLst>
        </pc:grpChg>
        <pc:grpChg chg="add mod">
          <ac:chgData name="CLARA DI PIAZZA" userId="bd862384-123f-4ee2-aeda-536dfd36a613" providerId="ADAL" clId="{6CA08A79-03C1-4CC8-8F64-061ABB7FF175}" dt="2022-12-21T09:03:56.674" v="13071" actId="164"/>
          <ac:grpSpMkLst>
            <pc:docMk/>
            <pc:sldMk cId="1292661761" sldId="584"/>
            <ac:grpSpMk id="115" creationId="{D8127F86-556E-E7B4-7802-DF1A284D8C8F}"/>
          </ac:grpSpMkLst>
        </pc:grpChg>
        <pc:grpChg chg="add mod">
          <ac:chgData name="CLARA DI PIAZZA" userId="bd862384-123f-4ee2-aeda-536dfd36a613" providerId="ADAL" clId="{6CA08A79-03C1-4CC8-8F64-061ABB7FF175}" dt="2022-12-21T09:07:03.614" v="13092" actId="1076"/>
          <ac:grpSpMkLst>
            <pc:docMk/>
            <pc:sldMk cId="1292661761" sldId="584"/>
            <ac:grpSpMk id="124" creationId="{7279782D-8FCD-D8E7-948D-EC501677ACC1}"/>
          </ac:grpSpMkLst>
        </pc:grpChg>
      </pc:sldChg>
      <pc:sldChg chg="addSp delSp modSp mod">
        <pc:chgData name="CLARA DI PIAZZA" userId="bd862384-123f-4ee2-aeda-536dfd36a613" providerId="ADAL" clId="{6CA08A79-03C1-4CC8-8F64-061ABB7FF175}" dt="2022-12-21T08:36:14.756" v="12889" actId="478"/>
        <pc:sldMkLst>
          <pc:docMk/>
          <pc:sldMk cId="434580719" sldId="585"/>
        </pc:sldMkLst>
        <pc:spChg chg="add del mod">
          <ac:chgData name="CLARA DI PIAZZA" userId="bd862384-123f-4ee2-aeda-536dfd36a613" providerId="ADAL" clId="{6CA08A79-03C1-4CC8-8F64-061ABB7FF175}" dt="2022-12-21T08:36:14.756" v="12889" actId="478"/>
          <ac:spMkLst>
            <pc:docMk/>
            <pc:sldMk cId="434580719" sldId="585"/>
            <ac:spMk id="115" creationId="{6D7773F2-9634-2426-1325-5A2A6715B3E2}"/>
          </ac:spMkLst>
        </pc:spChg>
      </pc:sldChg>
      <pc:sldChg chg="del">
        <pc:chgData name="CLARA DI PIAZZA" userId="bd862384-123f-4ee2-aeda-536dfd36a613" providerId="ADAL" clId="{6CA08A79-03C1-4CC8-8F64-061ABB7FF175}" dt="2023-01-21T23:51:24.299" v="27449" actId="47"/>
        <pc:sldMkLst>
          <pc:docMk/>
          <pc:sldMk cId="411418502" sldId="586"/>
        </pc:sldMkLst>
      </pc:sldChg>
      <pc:sldChg chg="add ord">
        <pc:chgData name="CLARA DI PIAZZA" userId="bd862384-123f-4ee2-aeda-536dfd36a613" providerId="ADAL" clId="{6CA08A79-03C1-4CC8-8F64-061ABB7FF175}" dt="2022-12-21T08:53:34.437" v="12997"/>
        <pc:sldMkLst>
          <pc:docMk/>
          <pc:sldMk cId="3152785719" sldId="586"/>
        </pc:sldMkLst>
      </pc:sldChg>
      <pc:sldChg chg="ord">
        <pc:chgData name="CLARA DI PIAZZA" userId="bd862384-123f-4ee2-aeda-536dfd36a613" providerId="ADAL" clId="{6CA08A79-03C1-4CC8-8F64-061ABB7FF175}" dt="2023-01-22T00:07:02.539" v="27516"/>
        <pc:sldMkLst>
          <pc:docMk/>
          <pc:sldMk cId="2277231161" sldId="587"/>
        </pc:sldMkLst>
      </pc:sldChg>
      <pc:sldChg chg="addSp delSp modSp add del mod ord">
        <pc:chgData name="CLARA DI PIAZZA" userId="bd862384-123f-4ee2-aeda-536dfd36a613" providerId="ADAL" clId="{6CA08A79-03C1-4CC8-8F64-061ABB7FF175}" dt="2023-01-03T10:55:03.296" v="16130" actId="47"/>
        <pc:sldMkLst>
          <pc:docMk/>
          <pc:sldMk cId="2319014731" sldId="588"/>
        </pc:sldMkLst>
        <pc:spChg chg="add mod">
          <ac:chgData name="CLARA DI PIAZZA" userId="bd862384-123f-4ee2-aeda-536dfd36a613" providerId="ADAL" clId="{6CA08A79-03C1-4CC8-8F64-061ABB7FF175}" dt="2022-12-21T09:20:06.654" v="13098" actId="1076"/>
          <ac:spMkLst>
            <pc:docMk/>
            <pc:sldMk cId="2319014731" sldId="588"/>
            <ac:spMk id="6" creationId="{CDB00E6D-167F-9899-D048-174CA4030097}"/>
          </ac:spMkLst>
        </pc:spChg>
        <pc:picChg chg="del">
          <ac:chgData name="CLARA DI PIAZZA" userId="bd862384-123f-4ee2-aeda-536dfd36a613" providerId="ADAL" clId="{6CA08A79-03C1-4CC8-8F64-061ABB7FF175}" dt="2022-12-21T09:19:35.767" v="13095" actId="478"/>
          <ac:picMkLst>
            <pc:docMk/>
            <pc:sldMk cId="2319014731" sldId="588"/>
            <ac:picMk id="4" creationId="{A2D91AAA-CB44-23A6-6E88-A99F8BFD973C}"/>
          </ac:picMkLst>
        </pc:picChg>
      </pc:sldChg>
      <pc:sldChg chg="addSp delSp modSp add del mod ord">
        <pc:chgData name="CLARA DI PIAZZA" userId="bd862384-123f-4ee2-aeda-536dfd36a613" providerId="ADAL" clId="{6CA08A79-03C1-4CC8-8F64-061ABB7FF175}" dt="2023-01-03T10:55:03.296" v="16130" actId="47"/>
        <pc:sldMkLst>
          <pc:docMk/>
          <pc:sldMk cId="3551053501" sldId="589"/>
        </pc:sldMkLst>
        <pc:spChg chg="add mod">
          <ac:chgData name="CLARA DI PIAZZA" userId="bd862384-123f-4ee2-aeda-536dfd36a613" providerId="ADAL" clId="{6CA08A79-03C1-4CC8-8F64-061ABB7FF175}" dt="2022-12-21T09:23:15.012" v="13102" actId="1076"/>
          <ac:spMkLst>
            <pc:docMk/>
            <pc:sldMk cId="3551053501" sldId="589"/>
            <ac:spMk id="6" creationId="{AB01E770-5641-FB7B-576D-68F278464864}"/>
          </ac:spMkLst>
        </pc:spChg>
        <pc:picChg chg="del">
          <ac:chgData name="CLARA DI PIAZZA" userId="bd862384-123f-4ee2-aeda-536dfd36a613" providerId="ADAL" clId="{6CA08A79-03C1-4CC8-8F64-061ABB7FF175}" dt="2022-12-21T09:22:58.692" v="13100" actId="478"/>
          <ac:picMkLst>
            <pc:docMk/>
            <pc:sldMk cId="3551053501" sldId="589"/>
            <ac:picMk id="3" creationId="{A894E5D9-A7A7-C5F6-AC8E-DF49D02F5794}"/>
          </ac:picMkLst>
        </pc:picChg>
      </pc:sldChg>
      <pc:sldChg chg="addSp delSp modSp add del mod ord">
        <pc:chgData name="CLARA DI PIAZZA" userId="bd862384-123f-4ee2-aeda-536dfd36a613" providerId="ADAL" clId="{6CA08A79-03C1-4CC8-8F64-061ABB7FF175}" dt="2023-01-03T10:55:03.296" v="16130" actId="47"/>
        <pc:sldMkLst>
          <pc:docMk/>
          <pc:sldMk cId="3112560123" sldId="590"/>
        </pc:sldMkLst>
        <pc:spChg chg="add mod">
          <ac:chgData name="CLARA DI PIAZZA" userId="bd862384-123f-4ee2-aeda-536dfd36a613" providerId="ADAL" clId="{6CA08A79-03C1-4CC8-8F64-061ABB7FF175}" dt="2022-12-21T09:25:53.786" v="13133" actId="14100"/>
          <ac:spMkLst>
            <pc:docMk/>
            <pc:sldMk cId="3112560123" sldId="590"/>
            <ac:spMk id="6" creationId="{6BBA4575-F609-8F07-BD6A-CDCB7055F7E6}"/>
          </ac:spMkLst>
        </pc:spChg>
        <pc:picChg chg="del">
          <ac:chgData name="CLARA DI PIAZZA" userId="bd862384-123f-4ee2-aeda-536dfd36a613" providerId="ADAL" clId="{6CA08A79-03C1-4CC8-8F64-061ABB7FF175}" dt="2022-12-21T09:24:11.459" v="13104" actId="478"/>
          <ac:picMkLst>
            <pc:docMk/>
            <pc:sldMk cId="3112560123" sldId="590"/>
            <ac:picMk id="5" creationId="{14A7804F-A65C-E4D1-A86C-E3D070D7AC77}"/>
          </ac:picMkLst>
        </pc:picChg>
      </pc:sldChg>
      <pc:sldChg chg="ord">
        <pc:chgData name="CLARA DI PIAZZA" userId="bd862384-123f-4ee2-aeda-536dfd36a613" providerId="ADAL" clId="{6CA08A79-03C1-4CC8-8F64-061ABB7FF175}" dt="2023-01-22T00:07:02.539" v="27516"/>
        <pc:sldMkLst>
          <pc:docMk/>
          <pc:sldMk cId="68394528" sldId="591"/>
        </pc:sldMkLst>
      </pc:sldChg>
      <pc:sldChg chg="addSp delSp modSp add del mod ord">
        <pc:chgData name="CLARA DI PIAZZA" userId="bd862384-123f-4ee2-aeda-536dfd36a613" providerId="ADAL" clId="{6CA08A79-03C1-4CC8-8F64-061ABB7FF175}" dt="2023-01-03T10:55:03.296" v="16130" actId="47"/>
        <pc:sldMkLst>
          <pc:docMk/>
          <pc:sldMk cId="2040723035" sldId="592"/>
        </pc:sldMkLst>
        <pc:spChg chg="add del mod">
          <ac:chgData name="CLARA DI PIAZZA" userId="bd862384-123f-4ee2-aeda-536dfd36a613" providerId="ADAL" clId="{6CA08A79-03C1-4CC8-8F64-061ABB7FF175}" dt="2022-12-21T09:26:49.485" v="13138" actId="22"/>
          <ac:spMkLst>
            <pc:docMk/>
            <pc:sldMk cId="2040723035" sldId="592"/>
            <ac:spMk id="5" creationId="{CE1FAF85-4FD1-8003-D480-1898D5108205}"/>
          </ac:spMkLst>
        </pc:spChg>
        <pc:spChg chg="add mod">
          <ac:chgData name="CLARA DI PIAZZA" userId="bd862384-123f-4ee2-aeda-536dfd36a613" providerId="ADAL" clId="{6CA08A79-03C1-4CC8-8F64-061ABB7FF175}" dt="2022-12-21T09:29:24.413" v="13234" actId="20577"/>
          <ac:spMkLst>
            <pc:docMk/>
            <pc:sldMk cId="2040723035" sldId="592"/>
            <ac:spMk id="8" creationId="{1E36B9C6-48A5-5A1D-7213-F97DB6B46AC1}"/>
          </ac:spMkLst>
        </pc:spChg>
        <pc:picChg chg="del">
          <ac:chgData name="CLARA DI PIAZZA" userId="bd862384-123f-4ee2-aeda-536dfd36a613" providerId="ADAL" clId="{6CA08A79-03C1-4CC8-8F64-061ABB7FF175}" dt="2022-12-21T09:26:06.043" v="13135" actId="478"/>
          <ac:picMkLst>
            <pc:docMk/>
            <pc:sldMk cId="2040723035" sldId="592"/>
            <ac:picMk id="3" creationId="{05C52D39-093A-105C-68C5-B126477047D4}"/>
          </ac:picMkLst>
        </pc:picChg>
      </pc:sldChg>
      <pc:sldChg chg="addSp delSp modSp add del mod ord">
        <pc:chgData name="CLARA DI PIAZZA" userId="bd862384-123f-4ee2-aeda-536dfd36a613" providerId="ADAL" clId="{6CA08A79-03C1-4CC8-8F64-061ABB7FF175}" dt="2023-01-03T10:55:03.296" v="16130" actId="47"/>
        <pc:sldMkLst>
          <pc:docMk/>
          <pc:sldMk cId="3820903763" sldId="593"/>
        </pc:sldMkLst>
        <pc:spChg chg="add mod">
          <ac:chgData name="CLARA DI PIAZZA" userId="bd862384-123f-4ee2-aeda-536dfd36a613" providerId="ADAL" clId="{6CA08A79-03C1-4CC8-8F64-061ABB7FF175}" dt="2022-12-21T09:32:29.251" v="13494" actId="14100"/>
          <ac:spMkLst>
            <pc:docMk/>
            <pc:sldMk cId="3820903763" sldId="593"/>
            <ac:spMk id="10" creationId="{C4F1C5C0-D800-D1A3-1A4E-D8A7E081B4D0}"/>
          </ac:spMkLst>
        </pc:spChg>
        <pc:picChg chg="del">
          <ac:chgData name="CLARA DI PIAZZA" userId="bd862384-123f-4ee2-aeda-536dfd36a613" providerId="ADAL" clId="{6CA08A79-03C1-4CC8-8F64-061ABB7FF175}" dt="2022-12-21T09:29:44.552" v="13236" actId="478"/>
          <ac:picMkLst>
            <pc:docMk/>
            <pc:sldMk cId="3820903763" sldId="593"/>
            <ac:picMk id="8" creationId="{E53680FB-B018-4C05-725F-55DD4503C78F}"/>
          </ac:picMkLst>
        </pc:picChg>
      </pc:sldChg>
      <pc:sldChg chg="addSp delSp modSp add del mod ord">
        <pc:chgData name="CLARA DI PIAZZA" userId="bd862384-123f-4ee2-aeda-536dfd36a613" providerId="ADAL" clId="{6CA08A79-03C1-4CC8-8F64-061ABB7FF175}" dt="2023-01-03T10:55:03.296" v="16130" actId="47"/>
        <pc:sldMkLst>
          <pc:docMk/>
          <pc:sldMk cId="2696268546" sldId="594"/>
        </pc:sldMkLst>
        <pc:spChg chg="add mod">
          <ac:chgData name="CLARA DI PIAZZA" userId="bd862384-123f-4ee2-aeda-536dfd36a613" providerId="ADAL" clId="{6CA08A79-03C1-4CC8-8F64-061ABB7FF175}" dt="2022-12-21T09:33:44.101" v="13501" actId="1076"/>
          <ac:spMkLst>
            <pc:docMk/>
            <pc:sldMk cId="2696268546" sldId="594"/>
            <ac:spMk id="3" creationId="{61E0BAB0-2C1A-9622-7EA8-C99FAFB60565}"/>
          </ac:spMkLst>
        </pc:spChg>
        <pc:grpChg chg="mod">
          <ac:chgData name="CLARA DI PIAZZA" userId="bd862384-123f-4ee2-aeda-536dfd36a613" providerId="ADAL" clId="{6CA08A79-03C1-4CC8-8F64-061ABB7FF175}" dt="2022-12-21T09:33:30.963" v="13499" actId="1076"/>
          <ac:grpSpMkLst>
            <pc:docMk/>
            <pc:sldMk cId="2696268546" sldId="594"/>
            <ac:grpSpMk id="38" creationId="{4B34A491-A570-B5B9-1F6D-B217B84E1282}"/>
          </ac:grpSpMkLst>
        </pc:grpChg>
        <pc:picChg chg="del">
          <ac:chgData name="CLARA DI PIAZZA" userId="bd862384-123f-4ee2-aeda-536dfd36a613" providerId="ADAL" clId="{6CA08A79-03C1-4CC8-8F64-061ABB7FF175}" dt="2022-12-21T09:32:56.302" v="13496" actId="478"/>
          <ac:picMkLst>
            <pc:docMk/>
            <pc:sldMk cId="2696268546" sldId="594"/>
            <ac:picMk id="5" creationId="{3BC28EC9-76C2-4F52-FD32-D3621FC3BB84}"/>
          </ac:picMkLst>
        </pc:picChg>
      </pc:sldChg>
      <pc:sldChg chg="addSp delSp modSp add del mod ord">
        <pc:chgData name="CLARA DI PIAZZA" userId="bd862384-123f-4ee2-aeda-536dfd36a613" providerId="ADAL" clId="{6CA08A79-03C1-4CC8-8F64-061ABB7FF175}" dt="2023-01-03T10:55:03.296" v="16130" actId="47"/>
        <pc:sldMkLst>
          <pc:docMk/>
          <pc:sldMk cId="3579350537" sldId="595"/>
        </pc:sldMkLst>
        <pc:spChg chg="add mod">
          <ac:chgData name="CLARA DI PIAZZA" userId="bd862384-123f-4ee2-aeda-536dfd36a613" providerId="ADAL" clId="{6CA08A79-03C1-4CC8-8F64-061ABB7FF175}" dt="2022-12-21T09:35:46.250" v="13564" actId="20577"/>
          <ac:spMkLst>
            <pc:docMk/>
            <pc:sldMk cId="3579350537" sldId="595"/>
            <ac:spMk id="15" creationId="{9F840DBD-7DED-EC38-B585-9841E29ADBAE}"/>
          </ac:spMkLst>
        </pc:spChg>
        <pc:grpChg chg="mod">
          <ac:chgData name="CLARA DI PIAZZA" userId="bd862384-123f-4ee2-aeda-536dfd36a613" providerId="ADAL" clId="{6CA08A79-03C1-4CC8-8F64-061ABB7FF175}" dt="2022-12-21T09:35:57.546" v="13565" actId="1076"/>
          <ac:grpSpMkLst>
            <pc:docMk/>
            <pc:sldMk cId="3579350537" sldId="595"/>
            <ac:grpSpMk id="12" creationId="{4FF0B400-5300-4877-1F55-095D82F0EA2C}"/>
          </ac:grpSpMkLst>
        </pc:grpChg>
        <pc:picChg chg="del">
          <ac:chgData name="CLARA DI PIAZZA" userId="bd862384-123f-4ee2-aeda-536dfd36a613" providerId="ADAL" clId="{6CA08A79-03C1-4CC8-8F64-061ABB7FF175}" dt="2022-12-21T09:34:01.049" v="13503" actId="478"/>
          <ac:picMkLst>
            <pc:docMk/>
            <pc:sldMk cId="3579350537" sldId="595"/>
            <ac:picMk id="25" creationId="{4507931E-6462-2722-3169-03356062E468}"/>
          </ac:picMkLst>
        </pc:picChg>
      </pc:sldChg>
      <pc:sldChg chg="addSp delSp modSp add del mod ord">
        <pc:chgData name="CLARA DI PIAZZA" userId="bd862384-123f-4ee2-aeda-536dfd36a613" providerId="ADAL" clId="{6CA08A79-03C1-4CC8-8F64-061ABB7FF175}" dt="2023-01-03T10:55:03.296" v="16130" actId="47"/>
        <pc:sldMkLst>
          <pc:docMk/>
          <pc:sldMk cId="2224771924" sldId="596"/>
        </pc:sldMkLst>
        <pc:spChg chg="add mod">
          <ac:chgData name="CLARA DI PIAZZA" userId="bd862384-123f-4ee2-aeda-536dfd36a613" providerId="ADAL" clId="{6CA08A79-03C1-4CC8-8F64-061ABB7FF175}" dt="2022-12-21T09:40:35.267" v="13687" actId="1076"/>
          <ac:spMkLst>
            <pc:docMk/>
            <pc:sldMk cId="2224771924" sldId="596"/>
            <ac:spMk id="3" creationId="{EEB6F742-FE65-1ACE-85B5-3E1DB457C60B}"/>
          </ac:spMkLst>
        </pc:spChg>
        <pc:grpChg chg="mod">
          <ac:chgData name="CLARA DI PIAZZA" userId="bd862384-123f-4ee2-aeda-536dfd36a613" providerId="ADAL" clId="{6CA08A79-03C1-4CC8-8F64-061ABB7FF175}" dt="2022-12-21T09:41:11.122" v="13690" actId="1076"/>
          <ac:grpSpMkLst>
            <pc:docMk/>
            <pc:sldMk cId="2224771924" sldId="596"/>
            <ac:grpSpMk id="7" creationId="{D06A10B7-5276-D04F-705E-B7B3062A981E}"/>
          </ac:grpSpMkLst>
        </pc:grpChg>
        <pc:picChg chg="del">
          <ac:chgData name="CLARA DI PIAZZA" userId="bd862384-123f-4ee2-aeda-536dfd36a613" providerId="ADAL" clId="{6CA08A79-03C1-4CC8-8F64-061ABB7FF175}" dt="2022-12-21T09:36:36.618" v="13567" actId="478"/>
          <ac:picMkLst>
            <pc:docMk/>
            <pc:sldMk cId="2224771924" sldId="596"/>
            <ac:picMk id="6" creationId="{E62F4969-E98C-BC76-CC30-E7A43E957809}"/>
          </ac:picMkLst>
        </pc:picChg>
      </pc:sldChg>
      <pc:sldChg chg="addSp delSp modSp add del mod ord">
        <pc:chgData name="CLARA DI PIAZZA" userId="bd862384-123f-4ee2-aeda-536dfd36a613" providerId="ADAL" clId="{6CA08A79-03C1-4CC8-8F64-061ABB7FF175}" dt="2023-01-03T10:55:03.296" v="16130" actId="47"/>
        <pc:sldMkLst>
          <pc:docMk/>
          <pc:sldMk cId="4115528907" sldId="597"/>
        </pc:sldMkLst>
        <pc:spChg chg="add mod">
          <ac:chgData name="CLARA DI PIAZZA" userId="bd862384-123f-4ee2-aeda-536dfd36a613" providerId="ADAL" clId="{6CA08A79-03C1-4CC8-8F64-061ABB7FF175}" dt="2022-12-21T09:42:56.170" v="13719" actId="20577"/>
          <ac:spMkLst>
            <pc:docMk/>
            <pc:sldMk cId="4115528907" sldId="597"/>
            <ac:spMk id="3" creationId="{D842D51A-D457-B73C-EF7C-FAB2E4983265}"/>
          </ac:spMkLst>
        </pc:spChg>
        <pc:grpChg chg="mod">
          <ac:chgData name="CLARA DI PIAZZA" userId="bd862384-123f-4ee2-aeda-536dfd36a613" providerId="ADAL" clId="{6CA08A79-03C1-4CC8-8F64-061ABB7FF175}" dt="2022-12-21T09:43:17.773" v="13720" actId="1076"/>
          <ac:grpSpMkLst>
            <pc:docMk/>
            <pc:sldMk cId="4115528907" sldId="597"/>
            <ac:grpSpMk id="8" creationId="{093A9BFB-5CB8-EBE9-2367-76762CD261C7}"/>
          </ac:grpSpMkLst>
        </pc:grpChg>
        <pc:picChg chg="del">
          <ac:chgData name="CLARA DI PIAZZA" userId="bd862384-123f-4ee2-aeda-536dfd36a613" providerId="ADAL" clId="{6CA08A79-03C1-4CC8-8F64-061ABB7FF175}" dt="2022-12-21T09:41:41.123" v="13692" actId="478"/>
          <ac:picMkLst>
            <pc:docMk/>
            <pc:sldMk cId="4115528907" sldId="597"/>
            <ac:picMk id="7" creationId="{12563621-1F4B-D681-E349-0D33A9E2A632}"/>
          </ac:picMkLst>
        </pc:picChg>
      </pc:sldChg>
      <pc:sldChg chg="addSp delSp modSp add del mod ord modTransition modShow">
        <pc:chgData name="CLARA DI PIAZZA" userId="bd862384-123f-4ee2-aeda-536dfd36a613" providerId="ADAL" clId="{6CA08A79-03C1-4CC8-8F64-061ABB7FF175}" dt="2023-01-03T10:55:03.296" v="16130" actId="47"/>
        <pc:sldMkLst>
          <pc:docMk/>
          <pc:sldMk cId="1937250769" sldId="598"/>
        </pc:sldMkLst>
        <pc:spChg chg="add mod">
          <ac:chgData name="CLARA DI PIAZZA" userId="bd862384-123f-4ee2-aeda-536dfd36a613" providerId="ADAL" clId="{6CA08A79-03C1-4CC8-8F64-061ABB7FF175}" dt="2022-12-21T15:01:21.745" v="13788" actId="1076"/>
          <ac:spMkLst>
            <pc:docMk/>
            <pc:sldMk cId="1937250769" sldId="598"/>
            <ac:spMk id="9" creationId="{93D3295D-8D7C-290A-0B10-5E52B453CC5D}"/>
          </ac:spMkLst>
        </pc:spChg>
        <pc:grpChg chg="add mod">
          <ac:chgData name="CLARA DI PIAZZA" userId="bd862384-123f-4ee2-aeda-536dfd36a613" providerId="ADAL" clId="{6CA08A79-03C1-4CC8-8F64-061ABB7FF175}" dt="2022-12-21T14:59:16.726" v="13768" actId="1076"/>
          <ac:grpSpMkLst>
            <pc:docMk/>
            <pc:sldMk cId="1937250769" sldId="598"/>
            <ac:grpSpMk id="2" creationId="{2F0DDDEB-1ACB-1464-20A7-AA76B2933CF5}"/>
          </ac:grpSpMkLst>
        </pc:grpChg>
        <pc:grpChg chg="mod">
          <ac:chgData name="CLARA DI PIAZZA" userId="bd862384-123f-4ee2-aeda-536dfd36a613" providerId="ADAL" clId="{6CA08A79-03C1-4CC8-8F64-061ABB7FF175}" dt="2022-12-21T14:59:01.125" v="13765" actId="164"/>
          <ac:grpSpMkLst>
            <pc:docMk/>
            <pc:sldMk cId="1937250769" sldId="598"/>
            <ac:grpSpMk id="116" creationId="{E4306E1E-CEA7-3BB5-3381-18239AEFF3D5}"/>
          </ac:grpSpMkLst>
        </pc:grpChg>
        <pc:picChg chg="del">
          <ac:chgData name="CLARA DI PIAZZA" userId="bd862384-123f-4ee2-aeda-536dfd36a613" providerId="ADAL" clId="{6CA08A79-03C1-4CC8-8F64-061ABB7FF175}" dt="2022-12-21T09:43:25.851" v="13722" actId="478"/>
          <ac:picMkLst>
            <pc:docMk/>
            <pc:sldMk cId="1937250769" sldId="598"/>
            <ac:picMk id="6" creationId="{C46ADE2F-C88A-B23B-28AA-0D07D6749BA6}"/>
          </ac:picMkLst>
        </pc:picChg>
        <pc:cxnChg chg="mod">
          <ac:chgData name="CLARA DI PIAZZA" userId="bd862384-123f-4ee2-aeda-536dfd36a613" providerId="ADAL" clId="{6CA08A79-03C1-4CC8-8F64-061ABB7FF175}" dt="2022-12-21T14:59:01.125" v="13765" actId="164"/>
          <ac:cxnSpMkLst>
            <pc:docMk/>
            <pc:sldMk cId="1937250769" sldId="598"/>
            <ac:cxnSpMk id="3" creationId="{4C311FE7-58C7-92A8-79C3-737A45A8C899}"/>
          </ac:cxnSpMkLst>
        </pc:cxnChg>
        <pc:cxnChg chg="mod">
          <ac:chgData name="CLARA DI PIAZZA" userId="bd862384-123f-4ee2-aeda-536dfd36a613" providerId="ADAL" clId="{6CA08A79-03C1-4CC8-8F64-061ABB7FF175}" dt="2022-12-21T14:59:01.125" v="13765" actId="164"/>
          <ac:cxnSpMkLst>
            <pc:docMk/>
            <pc:sldMk cId="1937250769" sldId="598"/>
            <ac:cxnSpMk id="12" creationId="{628C2132-9CB5-DBC1-1F2F-600A427D5A99}"/>
          </ac:cxnSpMkLst>
        </pc:cxnChg>
      </pc:sldChg>
      <pc:sldChg chg="del">
        <pc:chgData name="CLARA DI PIAZZA" userId="bd862384-123f-4ee2-aeda-536dfd36a613" providerId="ADAL" clId="{6CA08A79-03C1-4CC8-8F64-061ABB7FF175}" dt="2023-01-21T23:53:29.591" v="27451" actId="47"/>
        <pc:sldMkLst>
          <pc:docMk/>
          <pc:sldMk cId="2709287773" sldId="599"/>
        </pc:sldMkLst>
      </pc:sldChg>
      <pc:sldChg chg="del">
        <pc:chgData name="CLARA DI PIAZZA" userId="bd862384-123f-4ee2-aeda-536dfd36a613" providerId="ADAL" clId="{6CA08A79-03C1-4CC8-8F64-061ABB7FF175}" dt="2023-01-21T23:51:25.499" v="27450" actId="47"/>
        <pc:sldMkLst>
          <pc:docMk/>
          <pc:sldMk cId="3576475174" sldId="600"/>
        </pc:sldMkLst>
      </pc:sldChg>
      <pc:sldChg chg="modSp add del mod">
        <pc:chgData name="CLARA DI PIAZZA" userId="bd862384-123f-4ee2-aeda-536dfd36a613" providerId="ADAL" clId="{6CA08A79-03C1-4CC8-8F64-061ABB7FF175}" dt="2022-12-21T14:48:24.252" v="13749" actId="47"/>
        <pc:sldMkLst>
          <pc:docMk/>
          <pc:sldMk cId="331704823" sldId="602"/>
        </pc:sldMkLst>
        <pc:spChg chg="mod">
          <ac:chgData name="CLARA DI PIAZZA" userId="bd862384-123f-4ee2-aeda-536dfd36a613" providerId="ADAL" clId="{6CA08A79-03C1-4CC8-8F64-061ABB7FF175}" dt="2022-12-21T14:47:40.495" v="13748" actId="1076"/>
          <ac:spMkLst>
            <pc:docMk/>
            <pc:sldMk cId="331704823" sldId="602"/>
            <ac:spMk id="50" creationId="{BAE11394-54C1-E9AA-02DC-D643099BBD77}"/>
          </ac:spMkLst>
        </pc:spChg>
        <pc:spChg chg="mod">
          <ac:chgData name="CLARA DI PIAZZA" userId="bd862384-123f-4ee2-aeda-536dfd36a613" providerId="ADAL" clId="{6CA08A79-03C1-4CC8-8F64-061ABB7FF175}" dt="2022-12-21T14:47:31.571" v="13747" actId="1076"/>
          <ac:spMkLst>
            <pc:docMk/>
            <pc:sldMk cId="331704823" sldId="602"/>
            <ac:spMk id="69" creationId="{F71A35C3-938F-00E0-9B5C-5BFB79BBB4A7}"/>
          </ac:spMkLst>
        </pc:spChg>
      </pc:sldChg>
      <pc:sldChg chg="modSp add del mod">
        <pc:chgData name="CLARA DI PIAZZA" userId="bd862384-123f-4ee2-aeda-536dfd36a613" providerId="ADAL" clId="{6CA08A79-03C1-4CC8-8F64-061ABB7FF175}" dt="2022-12-21T15:06:24.549" v="13801" actId="47"/>
        <pc:sldMkLst>
          <pc:docMk/>
          <pc:sldMk cId="3673117110" sldId="602"/>
        </pc:sldMkLst>
        <pc:spChg chg="mod">
          <ac:chgData name="CLARA DI PIAZZA" userId="bd862384-123f-4ee2-aeda-536dfd36a613" providerId="ADAL" clId="{6CA08A79-03C1-4CC8-8F64-061ABB7FF175}" dt="2022-12-21T14:54:24.991" v="13755" actId="2711"/>
          <ac:spMkLst>
            <pc:docMk/>
            <pc:sldMk cId="3673117110" sldId="602"/>
            <ac:spMk id="6" creationId="{CDB00E6D-167F-9899-D048-174CA4030097}"/>
          </ac:spMkLst>
        </pc:spChg>
        <pc:spChg chg="mod">
          <ac:chgData name="CLARA DI PIAZZA" userId="bd862384-123f-4ee2-aeda-536dfd36a613" providerId="ADAL" clId="{6CA08A79-03C1-4CC8-8F64-061ABB7FF175}" dt="2022-12-21T14:53:57.722" v="13754" actId="2711"/>
          <ac:spMkLst>
            <pc:docMk/>
            <pc:sldMk cId="3673117110" sldId="602"/>
            <ac:spMk id="13" creationId="{C85DD78F-AAF0-5253-CF60-83563650EFE4}"/>
          </ac:spMkLst>
        </pc:spChg>
      </pc:sldChg>
      <pc:sldChg chg="modSp add mod modTransition modAnim">
        <pc:chgData name="CLARA DI PIAZZA" userId="bd862384-123f-4ee2-aeda-536dfd36a613" providerId="ADAL" clId="{6CA08A79-03C1-4CC8-8F64-061ABB7FF175}" dt="2023-01-10T17:36:34.120" v="21436"/>
        <pc:sldMkLst>
          <pc:docMk/>
          <pc:sldMk cId="1832327677" sldId="603"/>
        </pc:sldMkLst>
        <pc:grpChg chg="mod">
          <ac:chgData name="CLARA DI PIAZZA" userId="bd862384-123f-4ee2-aeda-536dfd36a613" providerId="ADAL" clId="{6CA08A79-03C1-4CC8-8F64-061ABB7FF175}" dt="2022-12-21T14:55:35.384" v="13759" actId="14100"/>
          <ac:grpSpMkLst>
            <pc:docMk/>
            <pc:sldMk cId="1832327677" sldId="603"/>
            <ac:grpSpMk id="237" creationId="{68A53995-17F5-92E0-E091-94206391017C}"/>
          </ac:grpSpMkLst>
        </pc:grpChg>
      </pc:sldChg>
      <pc:sldChg chg="addSp delSp modSp add del mod ord modTransition">
        <pc:chgData name="CLARA DI PIAZZA" userId="bd862384-123f-4ee2-aeda-536dfd36a613" providerId="ADAL" clId="{6CA08A79-03C1-4CC8-8F64-061ABB7FF175}" dt="2023-01-03T10:55:03.296" v="16130" actId="47"/>
        <pc:sldMkLst>
          <pc:docMk/>
          <pc:sldMk cId="3615008729" sldId="604"/>
        </pc:sldMkLst>
        <pc:spChg chg="add del">
          <ac:chgData name="CLARA DI PIAZZA" userId="bd862384-123f-4ee2-aeda-536dfd36a613" providerId="ADAL" clId="{6CA08A79-03C1-4CC8-8F64-061ABB7FF175}" dt="2022-12-21T15:00:55.587" v="13783" actId="478"/>
          <ac:spMkLst>
            <pc:docMk/>
            <pc:sldMk cId="3615008729" sldId="604"/>
            <ac:spMk id="9" creationId="{93D3295D-8D7C-290A-0B10-5E52B453CC5D}"/>
          </ac:spMkLst>
        </pc:spChg>
        <pc:grpChg chg="add mod">
          <ac:chgData name="CLARA DI PIAZZA" userId="bd862384-123f-4ee2-aeda-536dfd36a613" providerId="ADAL" clId="{6CA08A79-03C1-4CC8-8F64-061ABB7FF175}" dt="2022-12-21T15:01:11.644" v="13787" actId="1076"/>
          <ac:grpSpMkLst>
            <pc:docMk/>
            <pc:sldMk cId="3615008729" sldId="604"/>
            <ac:grpSpMk id="2" creationId="{261AF078-6B9D-A76E-1808-437768A6DB06}"/>
          </ac:grpSpMkLst>
        </pc:grpChg>
        <pc:grpChg chg="mod">
          <ac:chgData name="CLARA DI PIAZZA" userId="bd862384-123f-4ee2-aeda-536dfd36a613" providerId="ADAL" clId="{6CA08A79-03C1-4CC8-8F64-061ABB7FF175}" dt="2022-12-21T15:01:05.555" v="13786" actId="164"/>
          <ac:grpSpMkLst>
            <pc:docMk/>
            <pc:sldMk cId="3615008729" sldId="604"/>
            <ac:grpSpMk id="116" creationId="{E4306E1E-CEA7-3BB5-3381-18239AEFF3D5}"/>
          </ac:grpSpMkLst>
        </pc:grpChg>
        <pc:cxnChg chg="mod">
          <ac:chgData name="CLARA DI PIAZZA" userId="bd862384-123f-4ee2-aeda-536dfd36a613" providerId="ADAL" clId="{6CA08A79-03C1-4CC8-8F64-061ABB7FF175}" dt="2022-12-21T15:01:05.555" v="13786" actId="164"/>
          <ac:cxnSpMkLst>
            <pc:docMk/>
            <pc:sldMk cId="3615008729" sldId="604"/>
            <ac:cxnSpMk id="3" creationId="{4C311FE7-58C7-92A8-79C3-737A45A8C899}"/>
          </ac:cxnSpMkLst>
        </pc:cxnChg>
        <pc:cxnChg chg="mod">
          <ac:chgData name="CLARA DI PIAZZA" userId="bd862384-123f-4ee2-aeda-536dfd36a613" providerId="ADAL" clId="{6CA08A79-03C1-4CC8-8F64-061ABB7FF175}" dt="2022-12-21T15:01:05.555" v="13786" actId="164"/>
          <ac:cxnSpMkLst>
            <pc:docMk/>
            <pc:sldMk cId="3615008729" sldId="604"/>
            <ac:cxnSpMk id="12" creationId="{628C2132-9CB5-DBC1-1F2F-600A427D5A99}"/>
          </ac:cxnSpMkLst>
        </pc:cxnChg>
      </pc:sldChg>
      <pc:sldChg chg="del">
        <pc:chgData name="CLARA DI PIAZZA" userId="bd862384-123f-4ee2-aeda-536dfd36a613" providerId="ADAL" clId="{6CA08A79-03C1-4CC8-8F64-061ABB7FF175}" dt="2023-01-21T23:49:26.240" v="27445" actId="47"/>
        <pc:sldMkLst>
          <pc:docMk/>
          <pc:sldMk cId="2102856508" sldId="606"/>
        </pc:sldMkLst>
      </pc:sldChg>
      <pc:sldChg chg="del">
        <pc:chgData name="CLARA DI PIAZZA" userId="bd862384-123f-4ee2-aeda-536dfd36a613" providerId="ADAL" clId="{6CA08A79-03C1-4CC8-8F64-061ABB7FF175}" dt="2023-01-21T23:50:12.252" v="27447" actId="47"/>
        <pc:sldMkLst>
          <pc:docMk/>
          <pc:sldMk cId="701417283" sldId="607"/>
        </pc:sldMkLst>
      </pc:sldChg>
      <pc:sldChg chg="del">
        <pc:chgData name="CLARA DI PIAZZA" userId="bd862384-123f-4ee2-aeda-536dfd36a613" providerId="ADAL" clId="{6CA08A79-03C1-4CC8-8F64-061ABB7FF175}" dt="2023-01-21T23:51:08.129" v="27448" actId="47"/>
        <pc:sldMkLst>
          <pc:docMk/>
          <pc:sldMk cId="1372377089" sldId="609"/>
        </pc:sldMkLst>
      </pc:sldChg>
      <pc:sldChg chg="del">
        <pc:chgData name="CLARA DI PIAZZA" userId="bd862384-123f-4ee2-aeda-536dfd36a613" providerId="ADAL" clId="{6CA08A79-03C1-4CC8-8F64-061ABB7FF175}" dt="2023-01-22T00:09:52.741" v="27586" actId="47"/>
        <pc:sldMkLst>
          <pc:docMk/>
          <pc:sldMk cId="997921679" sldId="610"/>
        </pc:sldMkLst>
      </pc:sldChg>
      <pc:sldChg chg="addSp delSp modSp add mod">
        <pc:chgData name="CLARA DI PIAZZA" userId="bd862384-123f-4ee2-aeda-536dfd36a613" providerId="ADAL" clId="{6CA08A79-03C1-4CC8-8F64-061ABB7FF175}" dt="2022-12-23T17:24:51.954" v="13829" actId="20577"/>
        <pc:sldMkLst>
          <pc:docMk/>
          <pc:sldMk cId="547797332" sldId="612"/>
        </pc:sldMkLst>
        <pc:spChg chg="add mod">
          <ac:chgData name="CLARA DI PIAZZA" userId="bd862384-123f-4ee2-aeda-536dfd36a613" providerId="ADAL" clId="{6CA08A79-03C1-4CC8-8F64-061ABB7FF175}" dt="2022-12-23T17:24:51.954" v="13829" actId="20577"/>
          <ac:spMkLst>
            <pc:docMk/>
            <pc:sldMk cId="547797332" sldId="612"/>
            <ac:spMk id="4" creationId="{3E604550-FC09-7C01-3CF7-AD13762F3DF2}"/>
          </ac:spMkLst>
        </pc:spChg>
        <pc:picChg chg="del">
          <ac:chgData name="CLARA DI PIAZZA" userId="bd862384-123f-4ee2-aeda-536dfd36a613" providerId="ADAL" clId="{6CA08A79-03C1-4CC8-8F64-061ABB7FF175}" dt="2022-12-23T17:20:57.397" v="13803" actId="478"/>
          <ac:picMkLst>
            <pc:docMk/>
            <pc:sldMk cId="547797332" sldId="612"/>
            <ac:picMk id="3" creationId="{E4B70DD0-57BC-3ED3-C5EF-C47B5ADF6F12}"/>
          </ac:picMkLst>
        </pc:picChg>
      </pc:sldChg>
      <pc:sldChg chg="addSp delSp modSp add mod">
        <pc:chgData name="CLARA DI PIAZZA" userId="bd862384-123f-4ee2-aeda-536dfd36a613" providerId="ADAL" clId="{6CA08A79-03C1-4CC8-8F64-061ABB7FF175}" dt="2022-12-23T17:29:09.661" v="13876" actId="552"/>
        <pc:sldMkLst>
          <pc:docMk/>
          <pc:sldMk cId="3909524650" sldId="613"/>
        </pc:sldMkLst>
        <pc:spChg chg="add mod">
          <ac:chgData name="CLARA DI PIAZZA" userId="bd862384-123f-4ee2-aeda-536dfd36a613" providerId="ADAL" clId="{6CA08A79-03C1-4CC8-8F64-061ABB7FF175}" dt="2022-12-23T17:29:09.661" v="13876" actId="552"/>
          <ac:spMkLst>
            <pc:docMk/>
            <pc:sldMk cId="3909524650" sldId="613"/>
            <ac:spMk id="4" creationId="{C3390FAD-349F-1B21-BE9F-0AD3B0143A9E}"/>
          </ac:spMkLst>
        </pc:spChg>
        <pc:spChg chg="add mod">
          <ac:chgData name="CLARA DI PIAZZA" userId="bd862384-123f-4ee2-aeda-536dfd36a613" providerId="ADAL" clId="{6CA08A79-03C1-4CC8-8F64-061ABB7FF175}" dt="2022-12-23T17:29:09.661" v="13876" actId="552"/>
          <ac:spMkLst>
            <pc:docMk/>
            <pc:sldMk cId="3909524650" sldId="613"/>
            <ac:spMk id="7" creationId="{83C28B9F-1B2D-8642-DD56-A9985EF4ABAA}"/>
          </ac:spMkLst>
        </pc:spChg>
        <pc:picChg chg="del">
          <ac:chgData name="CLARA DI PIAZZA" userId="bd862384-123f-4ee2-aeda-536dfd36a613" providerId="ADAL" clId="{6CA08A79-03C1-4CC8-8F64-061ABB7FF175}" dt="2022-12-23T17:26:09.584" v="13831" actId="478"/>
          <ac:picMkLst>
            <pc:docMk/>
            <pc:sldMk cId="3909524650" sldId="613"/>
            <ac:picMk id="3" creationId="{C547A272-29CC-5B0B-FBD1-BD18830E9845}"/>
          </ac:picMkLst>
        </pc:picChg>
        <pc:picChg chg="del">
          <ac:chgData name="CLARA DI PIAZZA" userId="bd862384-123f-4ee2-aeda-536dfd36a613" providerId="ADAL" clId="{6CA08A79-03C1-4CC8-8F64-061ABB7FF175}" dt="2022-12-23T17:27:56.139" v="13855" actId="478"/>
          <ac:picMkLst>
            <pc:docMk/>
            <pc:sldMk cId="3909524650" sldId="613"/>
            <ac:picMk id="5" creationId="{3052400F-6477-789B-C892-F93BC647ECDB}"/>
          </ac:picMkLst>
        </pc:picChg>
      </pc:sldChg>
      <pc:sldChg chg="addSp delSp modSp add mod">
        <pc:chgData name="CLARA DI PIAZZA" userId="bd862384-123f-4ee2-aeda-536dfd36a613" providerId="ADAL" clId="{6CA08A79-03C1-4CC8-8F64-061ABB7FF175}" dt="2022-12-23T17:32:30.532" v="13924" actId="1076"/>
        <pc:sldMkLst>
          <pc:docMk/>
          <pc:sldMk cId="2739149175" sldId="614"/>
        </pc:sldMkLst>
        <pc:spChg chg="add mod">
          <ac:chgData name="CLARA DI PIAZZA" userId="bd862384-123f-4ee2-aeda-536dfd36a613" providerId="ADAL" clId="{6CA08A79-03C1-4CC8-8F64-061ABB7FF175}" dt="2022-12-23T17:32:30.532" v="13924" actId="1076"/>
          <ac:spMkLst>
            <pc:docMk/>
            <pc:sldMk cId="2739149175" sldId="614"/>
            <ac:spMk id="4" creationId="{6D2D98EF-B540-7BEC-32AC-4D02AB67A96E}"/>
          </ac:spMkLst>
        </pc:spChg>
        <pc:picChg chg="del">
          <ac:chgData name="CLARA DI PIAZZA" userId="bd862384-123f-4ee2-aeda-536dfd36a613" providerId="ADAL" clId="{6CA08A79-03C1-4CC8-8F64-061ABB7FF175}" dt="2022-12-23T17:30:17.159" v="13880" actId="478"/>
          <ac:picMkLst>
            <pc:docMk/>
            <pc:sldMk cId="2739149175" sldId="614"/>
            <ac:picMk id="3" creationId="{C2BEC326-6992-4724-EFB2-D5BBC98DEA4E}"/>
          </ac:picMkLst>
        </pc:picChg>
      </pc:sldChg>
      <pc:sldChg chg="addSp delSp modSp add mod">
        <pc:chgData name="CLARA DI PIAZZA" userId="bd862384-123f-4ee2-aeda-536dfd36a613" providerId="ADAL" clId="{6CA08A79-03C1-4CC8-8F64-061ABB7FF175}" dt="2022-12-23T17:38:17.882" v="13967" actId="20577"/>
        <pc:sldMkLst>
          <pc:docMk/>
          <pc:sldMk cId="1941908604" sldId="615"/>
        </pc:sldMkLst>
        <pc:spChg chg="add mod">
          <ac:chgData name="CLARA DI PIAZZA" userId="bd862384-123f-4ee2-aeda-536dfd36a613" providerId="ADAL" clId="{6CA08A79-03C1-4CC8-8F64-061ABB7FF175}" dt="2022-12-23T17:38:17.882" v="13967" actId="20577"/>
          <ac:spMkLst>
            <pc:docMk/>
            <pc:sldMk cId="1941908604" sldId="615"/>
            <ac:spMk id="5" creationId="{09CF8C39-92D9-6D90-3978-60010E0433E7}"/>
          </ac:spMkLst>
        </pc:spChg>
        <pc:picChg chg="del">
          <ac:chgData name="CLARA DI PIAZZA" userId="bd862384-123f-4ee2-aeda-536dfd36a613" providerId="ADAL" clId="{6CA08A79-03C1-4CC8-8F64-061ABB7FF175}" dt="2022-12-23T17:35:36.750" v="13928" actId="478"/>
          <ac:picMkLst>
            <pc:docMk/>
            <pc:sldMk cId="1941908604" sldId="615"/>
            <ac:picMk id="3" creationId="{32EC6685-EB59-BC94-D783-CE1773405C76}"/>
          </ac:picMkLst>
        </pc:picChg>
      </pc:sldChg>
      <pc:sldChg chg="addSp delSp modSp add mod">
        <pc:chgData name="CLARA DI PIAZZA" userId="bd862384-123f-4ee2-aeda-536dfd36a613" providerId="ADAL" clId="{6CA08A79-03C1-4CC8-8F64-061ABB7FF175}" dt="2022-12-23T17:43:13.073" v="14071" actId="1076"/>
        <pc:sldMkLst>
          <pc:docMk/>
          <pc:sldMk cId="2508524276" sldId="616"/>
        </pc:sldMkLst>
        <pc:spChg chg="add mod">
          <ac:chgData name="CLARA DI PIAZZA" userId="bd862384-123f-4ee2-aeda-536dfd36a613" providerId="ADAL" clId="{6CA08A79-03C1-4CC8-8F64-061ABB7FF175}" dt="2022-12-23T17:41:35.334" v="14020" actId="20577"/>
          <ac:spMkLst>
            <pc:docMk/>
            <pc:sldMk cId="2508524276" sldId="616"/>
            <ac:spMk id="7" creationId="{3B2AB049-4F60-5965-01D4-54BF646EA5F4}"/>
          </ac:spMkLst>
        </pc:spChg>
        <pc:spChg chg="add mod">
          <ac:chgData name="CLARA DI PIAZZA" userId="bd862384-123f-4ee2-aeda-536dfd36a613" providerId="ADAL" clId="{6CA08A79-03C1-4CC8-8F64-061ABB7FF175}" dt="2022-12-23T17:43:13.073" v="14071" actId="1076"/>
          <ac:spMkLst>
            <pc:docMk/>
            <pc:sldMk cId="2508524276" sldId="616"/>
            <ac:spMk id="11" creationId="{0B9759E4-079D-9523-3CA6-D657C579B260}"/>
          </ac:spMkLst>
        </pc:spChg>
        <pc:picChg chg="del">
          <ac:chgData name="CLARA DI PIAZZA" userId="bd862384-123f-4ee2-aeda-536dfd36a613" providerId="ADAL" clId="{6CA08A79-03C1-4CC8-8F64-061ABB7FF175}" dt="2022-12-23T17:42:02.943" v="14021" actId="478"/>
          <ac:picMkLst>
            <pc:docMk/>
            <pc:sldMk cId="2508524276" sldId="616"/>
            <ac:picMk id="3" creationId="{73CE6BE1-E224-DD14-6934-F044967A33BC}"/>
          </ac:picMkLst>
        </pc:picChg>
        <pc:picChg chg="del mod">
          <ac:chgData name="CLARA DI PIAZZA" userId="bd862384-123f-4ee2-aeda-536dfd36a613" providerId="ADAL" clId="{6CA08A79-03C1-4CC8-8F64-061ABB7FF175}" dt="2022-12-23T17:39:28.363" v="13970" actId="478"/>
          <ac:picMkLst>
            <pc:docMk/>
            <pc:sldMk cId="2508524276" sldId="616"/>
            <ac:picMk id="12" creationId="{869CCF73-7E3B-4299-F929-29294CFF6521}"/>
          </ac:picMkLst>
        </pc:picChg>
      </pc:sldChg>
      <pc:sldChg chg="addSp delSp modSp add mod">
        <pc:chgData name="CLARA DI PIAZZA" userId="bd862384-123f-4ee2-aeda-536dfd36a613" providerId="ADAL" clId="{6CA08A79-03C1-4CC8-8F64-061ABB7FF175}" dt="2022-12-23T17:47:49.677" v="14107" actId="1076"/>
        <pc:sldMkLst>
          <pc:docMk/>
          <pc:sldMk cId="132879747" sldId="617"/>
        </pc:sldMkLst>
        <pc:spChg chg="add del">
          <ac:chgData name="CLARA DI PIAZZA" userId="bd862384-123f-4ee2-aeda-536dfd36a613" providerId="ADAL" clId="{6CA08A79-03C1-4CC8-8F64-061ABB7FF175}" dt="2022-12-23T17:46:19.487" v="14079" actId="22"/>
          <ac:spMkLst>
            <pc:docMk/>
            <pc:sldMk cId="132879747" sldId="617"/>
            <ac:spMk id="3" creationId="{EE8E1642-D99E-CB29-26BD-26F45BEEB739}"/>
          </ac:spMkLst>
        </pc:spChg>
        <pc:spChg chg="add mod">
          <ac:chgData name="CLARA DI PIAZZA" userId="bd862384-123f-4ee2-aeda-536dfd36a613" providerId="ADAL" clId="{6CA08A79-03C1-4CC8-8F64-061ABB7FF175}" dt="2022-12-23T17:47:49.677" v="14107" actId="1076"/>
          <ac:spMkLst>
            <pc:docMk/>
            <pc:sldMk cId="132879747" sldId="617"/>
            <ac:spMk id="7" creationId="{636AE054-A4D1-E83D-4E96-B64D89874014}"/>
          </ac:spMkLst>
        </pc:spChg>
        <pc:picChg chg="del">
          <ac:chgData name="CLARA DI PIAZZA" userId="bd862384-123f-4ee2-aeda-536dfd36a613" providerId="ADAL" clId="{6CA08A79-03C1-4CC8-8F64-061ABB7FF175}" dt="2022-12-23T17:46:15.297" v="14077" actId="478"/>
          <ac:picMkLst>
            <pc:docMk/>
            <pc:sldMk cId="132879747" sldId="617"/>
            <ac:picMk id="8" creationId="{BBE9DE5A-65B2-8718-050B-92A4C96BEAC1}"/>
          </ac:picMkLst>
        </pc:picChg>
      </pc:sldChg>
      <pc:sldChg chg="addSp delSp modSp add mod">
        <pc:chgData name="CLARA DI PIAZZA" userId="bd862384-123f-4ee2-aeda-536dfd36a613" providerId="ADAL" clId="{6CA08A79-03C1-4CC8-8F64-061ABB7FF175}" dt="2022-12-23T17:49:52.471" v="14119" actId="1076"/>
        <pc:sldMkLst>
          <pc:docMk/>
          <pc:sldMk cId="1419874943" sldId="618"/>
        </pc:sldMkLst>
        <pc:spChg chg="add mod">
          <ac:chgData name="CLARA DI PIAZZA" userId="bd862384-123f-4ee2-aeda-536dfd36a613" providerId="ADAL" clId="{6CA08A79-03C1-4CC8-8F64-061ABB7FF175}" dt="2022-12-23T17:49:52.471" v="14119" actId="1076"/>
          <ac:spMkLst>
            <pc:docMk/>
            <pc:sldMk cId="1419874943" sldId="618"/>
            <ac:spMk id="6" creationId="{DCAE4F5A-399F-4DDD-C28C-43682B54A3F4}"/>
          </ac:spMkLst>
        </pc:spChg>
        <pc:picChg chg="del">
          <ac:chgData name="CLARA DI PIAZZA" userId="bd862384-123f-4ee2-aeda-536dfd36a613" providerId="ADAL" clId="{6CA08A79-03C1-4CC8-8F64-061ABB7FF175}" dt="2022-12-23T17:49:22.654" v="14111" actId="478"/>
          <ac:picMkLst>
            <pc:docMk/>
            <pc:sldMk cId="1419874943" sldId="618"/>
            <ac:picMk id="5" creationId="{90978266-47EA-9A81-76CA-18E11402C391}"/>
          </ac:picMkLst>
        </pc:picChg>
      </pc:sldChg>
      <pc:sldChg chg="addSp delSp modSp add mod">
        <pc:chgData name="CLARA DI PIAZZA" userId="bd862384-123f-4ee2-aeda-536dfd36a613" providerId="ADAL" clId="{6CA08A79-03C1-4CC8-8F64-061ABB7FF175}" dt="2022-12-23T17:58:26.665" v="14201" actId="1076"/>
        <pc:sldMkLst>
          <pc:docMk/>
          <pc:sldMk cId="3124148552" sldId="619"/>
        </pc:sldMkLst>
        <pc:spChg chg="add mod">
          <ac:chgData name="CLARA DI PIAZZA" userId="bd862384-123f-4ee2-aeda-536dfd36a613" providerId="ADAL" clId="{6CA08A79-03C1-4CC8-8F64-061ABB7FF175}" dt="2022-12-23T17:53:00.027" v="14148" actId="1076"/>
          <ac:spMkLst>
            <pc:docMk/>
            <pc:sldMk cId="3124148552" sldId="619"/>
            <ac:spMk id="5" creationId="{7F42B145-1142-44C1-7B4E-409E625D9978}"/>
          </ac:spMkLst>
        </pc:spChg>
        <pc:spChg chg="mod">
          <ac:chgData name="CLARA DI PIAZZA" userId="bd862384-123f-4ee2-aeda-536dfd36a613" providerId="ADAL" clId="{6CA08A79-03C1-4CC8-8F64-061ABB7FF175}" dt="2022-12-23T17:57:30.613" v="14197" actId="1076"/>
          <ac:spMkLst>
            <pc:docMk/>
            <pc:sldMk cId="3124148552" sldId="619"/>
            <ac:spMk id="10" creationId="{72E462C7-BB0E-877A-6930-2DFE75B19C4B}"/>
          </ac:spMkLst>
        </pc:spChg>
        <pc:spChg chg="mod">
          <ac:chgData name="CLARA DI PIAZZA" userId="bd862384-123f-4ee2-aeda-536dfd36a613" providerId="ADAL" clId="{6CA08A79-03C1-4CC8-8F64-061ABB7FF175}" dt="2022-12-23T17:58:26.665" v="14201" actId="1076"/>
          <ac:spMkLst>
            <pc:docMk/>
            <pc:sldMk cId="3124148552" sldId="619"/>
            <ac:spMk id="11" creationId="{23C0CBCC-A57B-B930-0DA4-9742E078EB6F}"/>
          </ac:spMkLst>
        </pc:spChg>
        <pc:spChg chg="mod">
          <ac:chgData name="CLARA DI PIAZZA" userId="bd862384-123f-4ee2-aeda-536dfd36a613" providerId="ADAL" clId="{6CA08A79-03C1-4CC8-8F64-061ABB7FF175}" dt="2022-12-23T17:57:34.293" v="14198" actId="1076"/>
          <ac:spMkLst>
            <pc:docMk/>
            <pc:sldMk cId="3124148552" sldId="619"/>
            <ac:spMk id="12" creationId="{63F4551C-4BB9-528C-7E78-7DAB70440A8C}"/>
          </ac:spMkLst>
        </pc:spChg>
        <pc:spChg chg="add mod ord">
          <ac:chgData name="CLARA DI PIAZZA" userId="bd862384-123f-4ee2-aeda-536dfd36a613" providerId="ADAL" clId="{6CA08A79-03C1-4CC8-8F64-061ABB7FF175}" dt="2022-12-23T17:58:01.757" v="14199" actId="167"/>
          <ac:spMkLst>
            <pc:docMk/>
            <pc:sldMk cId="3124148552" sldId="619"/>
            <ac:spMk id="17" creationId="{FDAF530C-A90A-89B0-3DB3-E05F4434907F}"/>
          </ac:spMkLst>
        </pc:spChg>
        <pc:spChg chg="add mod">
          <ac:chgData name="CLARA DI PIAZZA" userId="bd862384-123f-4ee2-aeda-536dfd36a613" providerId="ADAL" clId="{6CA08A79-03C1-4CC8-8F64-061ABB7FF175}" dt="2022-12-23T17:57:14.309" v="14196" actId="1076"/>
          <ac:spMkLst>
            <pc:docMk/>
            <pc:sldMk cId="3124148552" sldId="619"/>
            <ac:spMk id="23" creationId="{BE605F68-47D7-8C5B-390D-517E4C580F26}"/>
          </ac:spMkLst>
        </pc:spChg>
        <pc:picChg chg="del">
          <ac:chgData name="CLARA DI PIAZZA" userId="bd862384-123f-4ee2-aeda-536dfd36a613" providerId="ADAL" clId="{6CA08A79-03C1-4CC8-8F64-061ABB7FF175}" dt="2022-12-23T17:52:13.198" v="14129" actId="478"/>
          <ac:picMkLst>
            <pc:docMk/>
            <pc:sldMk cId="3124148552" sldId="619"/>
            <ac:picMk id="9" creationId="{4723BFC5-D8BF-7899-F9B3-AD0A9A9D6B07}"/>
          </ac:picMkLst>
        </pc:picChg>
        <pc:picChg chg="del">
          <ac:chgData name="CLARA DI PIAZZA" userId="bd862384-123f-4ee2-aeda-536dfd36a613" providerId="ADAL" clId="{6CA08A79-03C1-4CC8-8F64-061ABB7FF175}" dt="2022-12-23T17:54:00.869" v="14150" actId="478"/>
          <ac:picMkLst>
            <pc:docMk/>
            <pc:sldMk cId="3124148552" sldId="619"/>
            <ac:picMk id="16" creationId="{26497428-2327-8F37-29A1-2A707641CA02}"/>
          </ac:picMkLst>
        </pc:picChg>
        <pc:picChg chg="del">
          <ac:chgData name="CLARA DI PIAZZA" userId="bd862384-123f-4ee2-aeda-536dfd36a613" providerId="ADAL" clId="{6CA08A79-03C1-4CC8-8F64-061ABB7FF175}" dt="2022-12-23T17:56:38.114" v="14186" actId="478"/>
          <ac:picMkLst>
            <pc:docMk/>
            <pc:sldMk cId="3124148552" sldId="619"/>
            <ac:picMk id="18" creationId="{6F81E2DE-AADB-2790-5414-1BB60B1C8108}"/>
          </ac:picMkLst>
        </pc:picChg>
        <pc:cxnChg chg="mod">
          <ac:chgData name="CLARA DI PIAZZA" userId="bd862384-123f-4ee2-aeda-536dfd36a613" providerId="ADAL" clId="{6CA08A79-03C1-4CC8-8F64-061ABB7FF175}" dt="2022-12-23T17:58:05.547" v="14200" actId="14100"/>
          <ac:cxnSpMkLst>
            <pc:docMk/>
            <pc:sldMk cId="3124148552" sldId="619"/>
            <ac:cxnSpMk id="8" creationId="{200551B7-F513-69E6-8059-B43F937D76D6}"/>
          </ac:cxnSpMkLst>
        </pc:cxnChg>
        <pc:cxnChg chg="mod">
          <ac:chgData name="CLARA DI PIAZZA" userId="bd862384-123f-4ee2-aeda-536dfd36a613" providerId="ADAL" clId="{6CA08A79-03C1-4CC8-8F64-061ABB7FF175}" dt="2022-12-23T17:52:52.596" v="14147" actId="14100"/>
          <ac:cxnSpMkLst>
            <pc:docMk/>
            <pc:sldMk cId="3124148552" sldId="619"/>
            <ac:cxnSpMk id="15" creationId="{11B67413-E025-5B6B-B7E5-773910966E88}"/>
          </ac:cxnSpMkLst>
        </pc:cxnChg>
      </pc:sldChg>
      <pc:sldChg chg="addSp delSp modSp add mod">
        <pc:chgData name="CLARA DI PIAZZA" userId="bd862384-123f-4ee2-aeda-536dfd36a613" providerId="ADAL" clId="{6CA08A79-03C1-4CC8-8F64-061ABB7FF175}" dt="2022-12-23T18:11:57.676" v="14631" actId="207"/>
        <pc:sldMkLst>
          <pc:docMk/>
          <pc:sldMk cId="1337142457" sldId="620"/>
        </pc:sldMkLst>
        <pc:spChg chg="mod">
          <ac:chgData name="CLARA DI PIAZZA" userId="bd862384-123f-4ee2-aeda-536dfd36a613" providerId="ADAL" clId="{6CA08A79-03C1-4CC8-8F64-061ABB7FF175}" dt="2022-12-23T18:09:50.329" v="14624" actId="1076"/>
          <ac:spMkLst>
            <pc:docMk/>
            <pc:sldMk cId="1337142457" sldId="620"/>
            <ac:spMk id="3" creationId="{522123D2-BB81-6978-F246-F91D3E73FF47}"/>
          </ac:spMkLst>
        </pc:spChg>
        <pc:spChg chg="add mod ord">
          <ac:chgData name="CLARA DI PIAZZA" userId="bd862384-123f-4ee2-aeda-536dfd36a613" providerId="ADAL" clId="{6CA08A79-03C1-4CC8-8F64-061ABB7FF175}" dt="2022-12-23T18:11:57.676" v="14631" actId="207"/>
          <ac:spMkLst>
            <pc:docMk/>
            <pc:sldMk cId="1337142457" sldId="620"/>
            <ac:spMk id="5" creationId="{4584F5B0-F488-979F-9800-0FD4CCECC5BC}"/>
          </ac:spMkLst>
        </pc:spChg>
        <pc:spChg chg="mod">
          <ac:chgData name="CLARA DI PIAZZA" userId="bd862384-123f-4ee2-aeda-536dfd36a613" providerId="ADAL" clId="{6CA08A79-03C1-4CC8-8F64-061ABB7FF175}" dt="2022-12-23T18:08:33.930" v="14607" actId="1076"/>
          <ac:spMkLst>
            <pc:docMk/>
            <pc:sldMk cId="1337142457" sldId="620"/>
            <ac:spMk id="70" creationId="{838FE3F8-C480-6F2D-AA82-B04A3E828A6B}"/>
          </ac:spMkLst>
        </pc:spChg>
        <pc:picChg chg="del">
          <ac:chgData name="CLARA DI PIAZZA" userId="bd862384-123f-4ee2-aeda-536dfd36a613" providerId="ADAL" clId="{6CA08A79-03C1-4CC8-8F64-061ABB7FF175}" dt="2022-12-23T18:00:50.931" v="14205" actId="478"/>
          <ac:picMkLst>
            <pc:docMk/>
            <pc:sldMk cId="1337142457" sldId="620"/>
            <ac:picMk id="7" creationId="{0F899A9F-941A-33FD-92CE-C0AE4FB7D55A}"/>
          </ac:picMkLst>
        </pc:picChg>
        <pc:cxnChg chg="mod">
          <ac:chgData name="CLARA DI PIAZZA" userId="bd862384-123f-4ee2-aeda-536dfd36a613" providerId="ADAL" clId="{6CA08A79-03C1-4CC8-8F64-061ABB7FF175}" dt="2022-12-23T18:08:58.424" v="14608" actId="14100"/>
          <ac:cxnSpMkLst>
            <pc:docMk/>
            <pc:sldMk cId="1337142457" sldId="620"/>
            <ac:cxnSpMk id="13" creationId="{5314E4FD-9BA3-4DA0-D5E4-254E2D72058A}"/>
          </ac:cxnSpMkLst>
        </pc:cxnChg>
        <pc:cxnChg chg="mod">
          <ac:chgData name="CLARA DI PIAZZA" userId="bd862384-123f-4ee2-aeda-536dfd36a613" providerId="ADAL" clId="{6CA08A79-03C1-4CC8-8F64-061ABB7FF175}" dt="2022-12-23T18:09:08.322" v="14609" actId="14100"/>
          <ac:cxnSpMkLst>
            <pc:docMk/>
            <pc:sldMk cId="1337142457" sldId="620"/>
            <ac:cxnSpMk id="20" creationId="{9B19F84F-06F8-25B2-1E73-421152B8FACF}"/>
          </ac:cxnSpMkLst>
        </pc:cxnChg>
        <pc:cxnChg chg="mod">
          <ac:chgData name="CLARA DI PIAZZA" userId="bd862384-123f-4ee2-aeda-536dfd36a613" providerId="ADAL" clId="{6CA08A79-03C1-4CC8-8F64-061ABB7FF175}" dt="2022-12-23T18:10:08.414" v="14626" actId="14100"/>
          <ac:cxnSpMkLst>
            <pc:docMk/>
            <pc:sldMk cId="1337142457" sldId="620"/>
            <ac:cxnSpMk id="24" creationId="{F7DE367A-1B04-918B-4347-D16E2BBAB58C}"/>
          </ac:cxnSpMkLst>
        </pc:cxnChg>
        <pc:cxnChg chg="mod">
          <ac:chgData name="CLARA DI PIAZZA" userId="bd862384-123f-4ee2-aeda-536dfd36a613" providerId="ADAL" clId="{6CA08A79-03C1-4CC8-8F64-061ABB7FF175}" dt="2022-12-23T18:10:17.628" v="14627" actId="14100"/>
          <ac:cxnSpMkLst>
            <pc:docMk/>
            <pc:sldMk cId="1337142457" sldId="620"/>
            <ac:cxnSpMk id="31" creationId="{8E8AACCF-76D4-4F9D-C7D9-016B94EB7FEC}"/>
          </ac:cxnSpMkLst>
        </pc:cxnChg>
      </pc:sldChg>
      <pc:sldChg chg="addSp delSp modSp add mod">
        <pc:chgData name="CLARA DI PIAZZA" userId="bd862384-123f-4ee2-aeda-536dfd36a613" providerId="ADAL" clId="{6CA08A79-03C1-4CC8-8F64-061ABB7FF175}" dt="2022-12-23T18:25:21.220" v="15052" actId="1076"/>
        <pc:sldMkLst>
          <pc:docMk/>
          <pc:sldMk cId="2313829956" sldId="621"/>
        </pc:sldMkLst>
        <pc:spChg chg="add mod">
          <ac:chgData name="CLARA DI PIAZZA" userId="bd862384-123f-4ee2-aeda-536dfd36a613" providerId="ADAL" clId="{6CA08A79-03C1-4CC8-8F64-061ABB7FF175}" dt="2022-12-23T18:20:11.270" v="14710" actId="20577"/>
          <ac:spMkLst>
            <pc:docMk/>
            <pc:sldMk cId="2313829956" sldId="621"/>
            <ac:spMk id="3" creationId="{A734B575-5C2D-2104-B15C-DE5389772E09}"/>
          </ac:spMkLst>
        </pc:spChg>
        <pc:spChg chg="add mod">
          <ac:chgData name="CLARA DI PIAZZA" userId="bd862384-123f-4ee2-aeda-536dfd36a613" providerId="ADAL" clId="{6CA08A79-03C1-4CC8-8F64-061ABB7FF175}" dt="2022-12-23T18:25:21.220" v="15052" actId="1076"/>
          <ac:spMkLst>
            <pc:docMk/>
            <pc:sldMk cId="2313829956" sldId="621"/>
            <ac:spMk id="7" creationId="{B59B8177-6E07-0A94-F539-CB45183369D2}"/>
          </ac:spMkLst>
        </pc:spChg>
        <pc:picChg chg="del">
          <ac:chgData name="CLARA DI PIAZZA" userId="bd862384-123f-4ee2-aeda-536dfd36a613" providerId="ADAL" clId="{6CA08A79-03C1-4CC8-8F64-061ABB7FF175}" dt="2022-12-23T18:14:38.472" v="14635" actId="478"/>
          <ac:picMkLst>
            <pc:docMk/>
            <pc:sldMk cId="2313829956" sldId="621"/>
            <ac:picMk id="5" creationId="{8CA1902C-BACB-E669-ADD8-16F8D11F0CCE}"/>
          </ac:picMkLst>
        </pc:picChg>
        <pc:picChg chg="del">
          <ac:chgData name="CLARA DI PIAZZA" userId="bd862384-123f-4ee2-aeda-536dfd36a613" providerId="ADAL" clId="{6CA08A79-03C1-4CC8-8F64-061ABB7FF175}" dt="2022-12-23T18:17:32.865" v="14676" actId="478"/>
          <ac:picMkLst>
            <pc:docMk/>
            <pc:sldMk cId="2313829956" sldId="621"/>
            <ac:picMk id="10" creationId="{C7A52386-E127-D332-542D-4D8E7A3156AE}"/>
          </ac:picMkLst>
        </pc:picChg>
      </pc:sldChg>
      <pc:sldChg chg="addSp delSp modSp add mod">
        <pc:chgData name="CLARA DI PIAZZA" userId="bd862384-123f-4ee2-aeda-536dfd36a613" providerId="ADAL" clId="{6CA08A79-03C1-4CC8-8F64-061ABB7FF175}" dt="2022-12-23T18:37:11.601" v="15286" actId="1076"/>
        <pc:sldMkLst>
          <pc:docMk/>
          <pc:sldMk cId="3826843117" sldId="622"/>
        </pc:sldMkLst>
        <pc:spChg chg="add mod">
          <ac:chgData name="CLARA DI PIAZZA" userId="bd862384-123f-4ee2-aeda-536dfd36a613" providerId="ADAL" clId="{6CA08A79-03C1-4CC8-8F64-061ABB7FF175}" dt="2022-12-23T18:37:11.601" v="15286" actId="1076"/>
          <ac:spMkLst>
            <pc:docMk/>
            <pc:sldMk cId="3826843117" sldId="622"/>
            <ac:spMk id="3" creationId="{E04A985C-DD5B-46F3-67A8-38B51A52B9B3}"/>
          </ac:spMkLst>
        </pc:spChg>
        <pc:spChg chg="add mod">
          <ac:chgData name="CLARA DI PIAZZA" userId="bd862384-123f-4ee2-aeda-536dfd36a613" providerId="ADAL" clId="{6CA08A79-03C1-4CC8-8F64-061ABB7FF175}" dt="2022-12-23T18:34:33.442" v="15256" actId="1076"/>
          <ac:spMkLst>
            <pc:docMk/>
            <pc:sldMk cId="3826843117" sldId="622"/>
            <ac:spMk id="7" creationId="{AC0AE747-0A07-BFA3-6674-905B8D7716B2}"/>
          </ac:spMkLst>
        </pc:spChg>
        <pc:spChg chg="mod">
          <ac:chgData name="CLARA DI PIAZZA" userId="bd862384-123f-4ee2-aeda-536dfd36a613" providerId="ADAL" clId="{6CA08A79-03C1-4CC8-8F64-061ABB7FF175}" dt="2022-12-23T18:35:18.974" v="15261" actId="14100"/>
          <ac:spMkLst>
            <pc:docMk/>
            <pc:sldMk cId="3826843117" sldId="622"/>
            <ac:spMk id="8" creationId="{A4E6582B-F65E-0599-2A6E-90BEDB83D641}"/>
          </ac:spMkLst>
        </pc:spChg>
        <pc:picChg chg="del">
          <ac:chgData name="CLARA DI PIAZZA" userId="bd862384-123f-4ee2-aeda-536dfd36a613" providerId="ADAL" clId="{6CA08A79-03C1-4CC8-8F64-061ABB7FF175}" dt="2022-12-23T18:27:15.639" v="15056" actId="478"/>
          <ac:picMkLst>
            <pc:docMk/>
            <pc:sldMk cId="3826843117" sldId="622"/>
            <ac:picMk id="4" creationId="{D39FD6C2-4E14-1B23-2F53-593E2125579F}"/>
          </ac:picMkLst>
        </pc:picChg>
        <pc:picChg chg="del">
          <ac:chgData name="CLARA DI PIAZZA" userId="bd862384-123f-4ee2-aeda-536dfd36a613" providerId="ADAL" clId="{6CA08A79-03C1-4CC8-8F64-061ABB7FF175}" dt="2022-12-23T18:31:08.055" v="15140" actId="478"/>
          <ac:picMkLst>
            <pc:docMk/>
            <pc:sldMk cId="3826843117" sldId="622"/>
            <ac:picMk id="10" creationId="{B406C0D3-1F23-D2EA-0600-28115F0C2826}"/>
          </ac:picMkLst>
        </pc:picChg>
      </pc:sldChg>
      <pc:sldChg chg="addSp delSp modSp add mod">
        <pc:chgData name="CLARA DI PIAZZA" userId="bd862384-123f-4ee2-aeda-536dfd36a613" providerId="ADAL" clId="{6CA08A79-03C1-4CC8-8F64-061ABB7FF175}" dt="2022-12-23T18:38:59.265" v="15293" actId="1076"/>
        <pc:sldMkLst>
          <pc:docMk/>
          <pc:sldMk cId="3625071119" sldId="623"/>
        </pc:sldMkLst>
        <pc:spChg chg="add mod">
          <ac:chgData name="CLARA DI PIAZZA" userId="bd862384-123f-4ee2-aeda-536dfd36a613" providerId="ADAL" clId="{6CA08A79-03C1-4CC8-8F64-061ABB7FF175}" dt="2022-12-23T18:38:59.265" v="15293" actId="1076"/>
          <ac:spMkLst>
            <pc:docMk/>
            <pc:sldMk cId="3625071119" sldId="623"/>
            <ac:spMk id="3" creationId="{8E3481DA-5CEB-00C4-956C-F300CCAC60C9}"/>
          </ac:spMkLst>
        </pc:spChg>
        <pc:picChg chg="del">
          <ac:chgData name="CLARA DI PIAZZA" userId="bd862384-123f-4ee2-aeda-536dfd36a613" providerId="ADAL" clId="{6CA08A79-03C1-4CC8-8F64-061ABB7FF175}" dt="2022-12-23T18:38:27.784" v="15290" actId="478"/>
          <ac:picMkLst>
            <pc:docMk/>
            <pc:sldMk cId="3625071119" sldId="623"/>
            <ac:picMk id="7" creationId="{74F345B7-9F92-C84C-361D-D3A0D19359C2}"/>
          </ac:picMkLst>
        </pc:picChg>
      </pc:sldChg>
      <pc:sldChg chg="addSp delSp modSp add mod">
        <pc:chgData name="CLARA DI PIAZZA" userId="bd862384-123f-4ee2-aeda-536dfd36a613" providerId="ADAL" clId="{6CA08A79-03C1-4CC8-8F64-061ABB7FF175}" dt="2022-12-23T18:43:32.575" v="15337" actId="1076"/>
        <pc:sldMkLst>
          <pc:docMk/>
          <pc:sldMk cId="489938852" sldId="624"/>
        </pc:sldMkLst>
        <pc:spChg chg="add mod">
          <ac:chgData name="CLARA DI PIAZZA" userId="bd862384-123f-4ee2-aeda-536dfd36a613" providerId="ADAL" clId="{6CA08A79-03C1-4CC8-8F64-061ABB7FF175}" dt="2022-12-23T18:42:19.984" v="15325" actId="1076"/>
          <ac:spMkLst>
            <pc:docMk/>
            <pc:sldMk cId="489938852" sldId="624"/>
            <ac:spMk id="4" creationId="{25D9872F-BE16-2FBA-9C7F-E2B5AF9A0614}"/>
          </ac:spMkLst>
        </pc:spChg>
        <pc:spChg chg="add mod">
          <ac:chgData name="CLARA DI PIAZZA" userId="bd862384-123f-4ee2-aeda-536dfd36a613" providerId="ADAL" clId="{6CA08A79-03C1-4CC8-8F64-061ABB7FF175}" dt="2022-12-23T18:42:53.008" v="15331" actId="1076"/>
          <ac:spMkLst>
            <pc:docMk/>
            <pc:sldMk cId="489938852" sldId="624"/>
            <ac:spMk id="10" creationId="{B4242731-83C1-E169-C63F-991E518984A1}"/>
          </ac:spMkLst>
        </pc:spChg>
        <pc:spChg chg="add mod">
          <ac:chgData name="CLARA DI PIAZZA" userId="bd862384-123f-4ee2-aeda-536dfd36a613" providerId="ADAL" clId="{6CA08A79-03C1-4CC8-8F64-061ABB7FF175}" dt="2022-12-23T18:43:32.575" v="15337" actId="1076"/>
          <ac:spMkLst>
            <pc:docMk/>
            <pc:sldMk cId="489938852" sldId="624"/>
            <ac:spMk id="13" creationId="{01E98898-CC49-A342-BCF3-3ECCCBB3BFBF}"/>
          </ac:spMkLst>
        </pc:spChg>
        <pc:picChg chg="del mod">
          <ac:chgData name="CLARA DI PIAZZA" userId="bd862384-123f-4ee2-aeda-536dfd36a613" providerId="ADAL" clId="{6CA08A79-03C1-4CC8-8F64-061ABB7FF175}" dt="2022-12-23T18:43:18.066" v="15333" actId="478"/>
          <ac:picMkLst>
            <pc:docMk/>
            <pc:sldMk cId="489938852" sldId="624"/>
            <ac:picMk id="7" creationId="{65ECB423-251E-F3F8-9555-15C82EFFB513}"/>
          </ac:picMkLst>
        </pc:picChg>
        <pc:picChg chg="del">
          <ac:chgData name="CLARA DI PIAZZA" userId="bd862384-123f-4ee2-aeda-536dfd36a613" providerId="ADAL" clId="{6CA08A79-03C1-4CC8-8F64-061ABB7FF175}" dt="2022-12-23T18:42:12.174" v="15321" actId="478"/>
          <ac:picMkLst>
            <pc:docMk/>
            <pc:sldMk cId="489938852" sldId="624"/>
            <ac:picMk id="11" creationId="{53F9AADF-D2E0-C366-1557-98095F7E7332}"/>
          </ac:picMkLst>
        </pc:picChg>
        <pc:picChg chg="del">
          <ac:chgData name="CLARA DI PIAZZA" userId="bd862384-123f-4ee2-aeda-536dfd36a613" providerId="ADAL" clId="{6CA08A79-03C1-4CC8-8F64-061ABB7FF175}" dt="2022-12-23T18:42:40.521" v="15326" actId="478"/>
          <ac:picMkLst>
            <pc:docMk/>
            <pc:sldMk cId="489938852" sldId="624"/>
            <ac:picMk id="14" creationId="{C36730DA-F2BE-BCCC-4E54-9B635C5B84A6}"/>
          </ac:picMkLst>
        </pc:picChg>
      </pc:sldChg>
      <pc:sldChg chg="addSp delSp modSp add mod">
        <pc:chgData name="CLARA DI PIAZZA" userId="bd862384-123f-4ee2-aeda-536dfd36a613" providerId="ADAL" clId="{6CA08A79-03C1-4CC8-8F64-061ABB7FF175}" dt="2022-12-23T18:48:07.237" v="15371" actId="20577"/>
        <pc:sldMkLst>
          <pc:docMk/>
          <pc:sldMk cId="2917038658" sldId="625"/>
        </pc:sldMkLst>
        <pc:spChg chg="add mod">
          <ac:chgData name="CLARA DI PIAZZA" userId="bd862384-123f-4ee2-aeda-536dfd36a613" providerId="ADAL" clId="{6CA08A79-03C1-4CC8-8F64-061ABB7FF175}" dt="2022-12-23T18:47:10.857" v="15369" actId="1076"/>
          <ac:spMkLst>
            <pc:docMk/>
            <pc:sldMk cId="2917038658" sldId="625"/>
            <ac:spMk id="4" creationId="{B25DD2AE-FBFE-822E-052A-8D91102ED093}"/>
          </ac:spMkLst>
        </pc:spChg>
        <pc:spChg chg="mod">
          <ac:chgData name="CLARA DI PIAZZA" userId="bd862384-123f-4ee2-aeda-536dfd36a613" providerId="ADAL" clId="{6CA08A79-03C1-4CC8-8F64-061ABB7FF175}" dt="2022-12-23T18:48:07.237" v="15371" actId="20577"/>
          <ac:spMkLst>
            <pc:docMk/>
            <pc:sldMk cId="2917038658" sldId="625"/>
            <ac:spMk id="8" creationId="{A4E6582B-F65E-0599-2A6E-90BEDB83D641}"/>
          </ac:spMkLst>
        </pc:spChg>
        <pc:picChg chg="del">
          <ac:chgData name="CLARA DI PIAZZA" userId="bd862384-123f-4ee2-aeda-536dfd36a613" providerId="ADAL" clId="{6CA08A79-03C1-4CC8-8F64-061ABB7FF175}" dt="2022-12-23T18:45:37.180" v="15344" actId="478"/>
          <ac:picMkLst>
            <pc:docMk/>
            <pc:sldMk cId="2917038658" sldId="625"/>
            <ac:picMk id="3" creationId="{DE6ED6F1-9E2E-3AF2-DF94-9F834460C387}"/>
          </ac:picMkLst>
        </pc:picChg>
      </pc:sldChg>
      <pc:sldChg chg="addSp delSp modSp add mod">
        <pc:chgData name="CLARA DI PIAZZA" userId="bd862384-123f-4ee2-aeda-536dfd36a613" providerId="ADAL" clId="{6CA08A79-03C1-4CC8-8F64-061ABB7FF175}" dt="2022-12-23T19:01:25.848" v="15573" actId="1076"/>
        <pc:sldMkLst>
          <pc:docMk/>
          <pc:sldMk cId="3612346104" sldId="626"/>
        </pc:sldMkLst>
        <pc:spChg chg="add mod">
          <ac:chgData name="CLARA DI PIAZZA" userId="bd862384-123f-4ee2-aeda-536dfd36a613" providerId="ADAL" clId="{6CA08A79-03C1-4CC8-8F64-061ABB7FF175}" dt="2022-12-23T19:01:25.848" v="15573" actId="1076"/>
          <ac:spMkLst>
            <pc:docMk/>
            <pc:sldMk cId="3612346104" sldId="626"/>
            <ac:spMk id="3" creationId="{F928759E-38ED-EA70-B9DC-05774D03D1E8}"/>
          </ac:spMkLst>
        </pc:spChg>
        <pc:spChg chg="mod">
          <ac:chgData name="CLARA DI PIAZZA" userId="bd862384-123f-4ee2-aeda-536dfd36a613" providerId="ADAL" clId="{6CA08A79-03C1-4CC8-8F64-061ABB7FF175}" dt="2022-12-23T18:49:38.078" v="15399" actId="1076"/>
          <ac:spMkLst>
            <pc:docMk/>
            <pc:sldMk cId="3612346104" sldId="626"/>
            <ac:spMk id="4" creationId="{2375C5AD-B194-2D00-DC88-4DEA2B967558}"/>
          </ac:spMkLst>
        </pc:spChg>
        <pc:picChg chg="del">
          <ac:chgData name="CLARA DI PIAZZA" userId="bd862384-123f-4ee2-aeda-536dfd36a613" providerId="ADAL" clId="{6CA08A79-03C1-4CC8-8F64-061ABB7FF175}" dt="2022-12-23T18:48:37.467" v="15373" actId="478"/>
          <ac:picMkLst>
            <pc:docMk/>
            <pc:sldMk cId="3612346104" sldId="626"/>
            <ac:picMk id="5" creationId="{FBEA964E-8D69-8C94-A02D-A30991AB3FFB}"/>
          </ac:picMkLst>
        </pc:picChg>
      </pc:sldChg>
      <pc:sldChg chg="addSp delSp modSp add mod">
        <pc:chgData name="CLARA DI PIAZZA" userId="bd862384-123f-4ee2-aeda-536dfd36a613" providerId="ADAL" clId="{6CA08A79-03C1-4CC8-8F64-061ABB7FF175}" dt="2022-12-23T19:01:07.858" v="15570" actId="1076"/>
        <pc:sldMkLst>
          <pc:docMk/>
          <pc:sldMk cId="1591082502" sldId="627"/>
        </pc:sldMkLst>
        <pc:spChg chg="add mod">
          <ac:chgData name="CLARA DI PIAZZA" userId="bd862384-123f-4ee2-aeda-536dfd36a613" providerId="ADAL" clId="{6CA08A79-03C1-4CC8-8F64-061ABB7FF175}" dt="2022-12-23T19:01:07.858" v="15570" actId="1076"/>
          <ac:spMkLst>
            <pc:docMk/>
            <pc:sldMk cId="1591082502" sldId="627"/>
            <ac:spMk id="5" creationId="{126D1B08-D669-176C-23DE-B1DB95018C32}"/>
          </ac:spMkLst>
        </pc:spChg>
        <pc:picChg chg="del">
          <ac:chgData name="CLARA DI PIAZZA" userId="bd862384-123f-4ee2-aeda-536dfd36a613" providerId="ADAL" clId="{6CA08A79-03C1-4CC8-8F64-061ABB7FF175}" dt="2022-12-23T18:55:23.201" v="15404" actId="478"/>
          <ac:picMkLst>
            <pc:docMk/>
            <pc:sldMk cId="1591082502" sldId="627"/>
            <ac:picMk id="4" creationId="{1F29ECD5-4808-A509-8A94-86BDEE9A48FC}"/>
          </ac:picMkLst>
        </pc:picChg>
      </pc:sldChg>
      <pc:sldChg chg="addSp delSp modSp add mod">
        <pc:chgData name="CLARA DI PIAZZA" userId="bd862384-123f-4ee2-aeda-536dfd36a613" providerId="ADAL" clId="{6CA08A79-03C1-4CC8-8F64-061ABB7FF175}" dt="2022-12-23T19:05:09.894" v="15641" actId="20577"/>
        <pc:sldMkLst>
          <pc:docMk/>
          <pc:sldMk cId="1768611203" sldId="628"/>
        </pc:sldMkLst>
        <pc:spChg chg="add mod">
          <ac:chgData name="CLARA DI PIAZZA" userId="bd862384-123f-4ee2-aeda-536dfd36a613" providerId="ADAL" clId="{6CA08A79-03C1-4CC8-8F64-061ABB7FF175}" dt="2022-12-23T19:05:09.894" v="15641" actId="20577"/>
          <ac:spMkLst>
            <pc:docMk/>
            <pc:sldMk cId="1768611203" sldId="628"/>
            <ac:spMk id="5" creationId="{6E1ED007-518C-A6CB-9C27-77774A72F4F7}"/>
          </ac:spMkLst>
        </pc:spChg>
        <pc:spChg chg="mod">
          <ac:chgData name="CLARA DI PIAZZA" userId="bd862384-123f-4ee2-aeda-536dfd36a613" providerId="ADAL" clId="{6CA08A79-03C1-4CC8-8F64-061ABB7FF175}" dt="2022-12-23T19:04:09.435" v="15628" actId="20577"/>
          <ac:spMkLst>
            <pc:docMk/>
            <pc:sldMk cId="1768611203" sldId="628"/>
            <ac:spMk id="6" creationId="{82B4B7A6-729C-5824-4FE1-016B6C522981}"/>
          </ac:spMkLst>
        </pc:spChg>
        <pc:picChg chg="del">
          <ac:chgData name="CLARA DI PIAZZA" userId="bd862384-123f-4ee2-aeda-536dfd36a613" providerId="ADAL" clId="{6CA08A79-03C1-4CC8-8F64-061ABB7FF175}" dt="2022-12-23T19:02:18.300" v="15575" actId="478"/>
          <ac:picMkLst>
            <pc:docMk/>
            <pc:sldMk cId="1768611203" sldId="628"/>
            <ac:picMk id="3" creationId="{91A5FA58-C112-5063-3B0C-7A7BEEC525DD}"/>
          </ac:picMkLst>
        </pc:picChg>
      </pc:sldChg>
      <pc:sldChg chg="addSp delSp modSp add mod">
        <pc:chgData name="CLARA DI PIAZZA" userId="bd862384-123f-4ee2-aeda-536dfd36a613" providerId="ADAL" clId="{6CA08A79-03C1-4CC8-8F64-061ABB7FF175}" dt="2022-12-23T19:09:16.078" v="15711" actId="1076"/>
        <pc:sldMkLst>
          <pc:docMk/>
          <pc:sldMk cId="1402883876" sldId="629"/>
        </pc:sldMkLst>
        <pc:spChg chg="add mod">
          <ac:chgData name="CLARA DI PIAZZA" userId="bd862384-123f-4ee2-aeda-536dfd36a613" providerId="ADAL" clId="{6CA08A79-03C1-4CC8-8F64-061ABB7FF175}" dt="2022-12-23T19:09:16.078" v="15711" actId="1076"/>
          <ac:spMkLst>
            <pc:docMk/>
            <pc:sldMk cId="1402883876" sldId="629"/>
            <ac:spMk id="5" creationId="{C352F13E-642E-DDFA-CC89-37B7A1C6692E}"/>
          </ac:spMkLst>
        </pc:spChg>
        <pc:picChg chg="del">
          <ac:chgData name="CLARA DI PIAZZA" userId="bd862384-123f-4ee2-aeda-536dfd36a613" providerId="ADAL" clId="{6CA08A79-03C1-4CC8-8F64-061ABB7FF175}" dt="2022-12-23T19:05:56.080" v="15644" actId="478"/>
          <ac:picMkLst>
            <pc:docMk/>
            <pc:sldMk cId="1402883876" sldId="629"/>
            <ac:picMk id="7" creationId="{E3D3F946-DB3B-DB6B-E7F9-B16C6FAED8E6}"/>
          </ac:picMkLst>
        </pc:picChg>
      </pc:sldChg>
      <pc:sldChg chg="addSp delSp modSp add mod">
        <pc:chgData name="CLARA DI PIAZZA" userId="bd862384-123f-4ee2-aeda-536dfd36a613" providerId="ADAL" clId="{6CA08A79-03C1-4CC8-8F64-061ABB7FF175}" dt="2022-12-23T19:10:33.508" v="15724" actId="1076"/>
        <pc:sldMkLst>
          <pc:docMk/>
          <pc:sldMk cId="901091722" sldId="630"/>
        </pc:sldMkLst>
        <pc:spChg chg="add mod">
          <ac:chgData name="CLARA DI PIAZZA" userId="bd862384-123f-4ee2-aeda-536dfd36a613" providerId="ADAL" clId="{6CA08A79-03C1-4CC8-8F64-061ABB7FF175}" dt="2022-12-23T19:10:33.508" v="15724" actId="1076"/>
          <ac:spMkLst>
            <pc:docMk/>
            <pc:sldMk cId="901091722" sldId="630"/>
            <ac:spMk id="6" creationId="{BCB14609-7370-419A-B3D6-FBCC4E1969CA}"/>
          </ac:spMkLst>
        </pc:spChg>
        <pc:picChg chg="del">
          <ac:chgData name="CLARA DI PIAZZA" userId="bd862384-123f-4ee2-aeda-536dfd36a613" providerId="ADAL" clId="{6CA08A79-03C1-4CC8-8F64-061ABB7FF175}" dt="2022-12-23T19:10:00.464" v="15714" actId="478"/>
          <ac:picMkLst>
            <pc:docMk/>
            <pc:sldMk cId="901091722" sldId="630"/>
            <ac:picMk id="5" creationId="{1F2859DB-8CE1-A4F9-8A4D-5AF8731F3BC4}"/>
          </ac:picMkLst>
        </pc:picChg>
      </pc:sldChg>
      <pc:sldChg chg="addSp delSp modSp add mod">
        <pc:chgData name="CLARA DI PIAZZA" userId="bd862384-123f-4ee2-aeda-536dfd36a613" providerId="ADAL" clId="{6CA08A79-03C1-4CC8-8F64-061ABB7FF175}" dt="2022-12-23T19:18:15.599" v="15884" actId="1076"/>
        <pc:sldMkLst>
          <pc:docMk/>
          <pc:sldMk cId="2488863461" sldId="631"/>
        </pc:sldMkLst>
        <pc:spChg chg="add mod ord">
          <ac:chgData name="CLARA DI PIAZZA" userId="bd862384-123f-4ee2-aeda-536dfd36a613" providerId="ADAL" clId="{6CA08A79-03C1-4CC8-8F64-061ABB7FF175}" dt="2022-12-23T19:17:52.065" v="15880" actId="1076"/>
          <ac:spMkLst>
            <pc:docMk/>
            <pc:sldMk cId="2488863461" sldId="631"/>
            <ac:spMk id="3" creationId="{1516798F-CC17-6A14-3741-54A7DD2CB895}"/>
          </ac:spMkLst>
        </pc:spChg>
        <pc:spChg chg="mod">
          <ac:chgData name="CLARA DI PIAZZA" userId="bd862384-123f-4ee2-aeda-536dfd36a613" providerId="ADAL" clId="{6CA08A79-03C1-4CC8-8F64-061ABB7FF175}" dt="2022-12-23T19:18:08.852" v="15883" actId="555"/>
          <ac:spMkLst>
            <pc:docMk/>
            <pc:sldMk cId="2488863461" sldId="631"/>
            <ac:spMk id="8" creationId="{C65E05E1-C9BC-DAD5-3704-A1333B7268EE}"/>
          </ac:spMkLst>
        </pc:spChg>
        <pc:spChg chg="mod">
          <ac:chgData name="CLARA DI PIAZZA" userId="bd862384-123f-4ee2-aeda-536dfd36a613" providerId="ADAL" clId="{6CA08A79-03C1-4CC8-8F64-061ABB7FF175}" dt="2022-12-23T19:18:08.852" v="15883" actId="555"/>
          <ac:spMkLst>
            <pc:docMk/>
            <pc:sldMk cId="2488863461" sldId="631"/>
            <ac:spMk id="9" creationId="{7A4303AA-A925-6A37-D4C4-30A9DD690DBA}"/>
          </ac:spMkLst>
        </pc:spChg>
        <pc:spChg chg="add mod">
          <ac:chgData name="CLARA DI PIAZZA" userId="bd862384-123f-4ee2-aeda-536dfd36a613" providerId="ADAL" clId="{6CA08A79-03C1-4CC8-8F64-061ABB7FF175}" dt="2022-12-23T19:18:15.599" v="15884" actId="1076"/>
          <ac:spMkLst>
            <pc:docMk/>
            <pc:sldMk cId="2488863461" sldId="631"/>
            <ac:spMk id="10" creationId="{CB5E0B23-36AB-E3F4-55E1-D5CED45DB4E9}"/>
          </ac:spMkLst>
        </pc:spChg>
        <pc:picChg chg="del">
          <ac:chgData name="CLARA DI PIAZZA" userId="bd862384-123f-4ee2-aeda-536dfd36a613" providerId="ADAL" clId="{6CA08A79-03C1-4CC8-8F64-061ABB7FF175}" dt="2022-12-23T19:11:20.740" v="15727" actId="478"/>
          <ac:picMkLst>
            <pc:docMk/>
            <pc:sldMk cId="2488863461" sldId="631"/>
            <ac:picMk id="4" creationId="{8A338B0B-DBE0-5642-BD98-5F56D417A86D}"/>
          </ac:picMkLst>
        </pc:picChg>
        <pc:picChg chg="del">
          <ac:chgData name="CLARA DI PIAZZA" userId="bd862384-123f-4ee2-aeda-536dfd36a613" providerId="ADAL" clId="{6CA08A79-03C1-4CC8-8F64-061ABB7FF175}" dt="2022-12-23T19:16:33.960" v="15863" actId="478"/>
          <ac:picMkLst>
            <pc:docMk/>
            <pc:sldMk cId="2488863461" sldId="631"/>
            <ac:picMk id="7" creationId="{D3A99014-E51E-8080-7B2F-6B3B194D9500}"/>
          </ac:picMkLst>
        </pc:picChg>
      </pc:sldChg>
      <pc:sldChg chg="addSp delSp modSp add mod">
        <pc:chgData name="CLARA DI PIAZZA" userId="bd862384-123f-4ee2-aeda-536dfd36a613" providerId="ADAL" clId="{6CA08A79-03C1-4CC8-8F64-061ABB7FF175}" dt="2022-12-23T19:19:07.403" v="15888" actId="1076"/>
        <pc:sldMkLst>
          <pc:docMk/>
          <pc:sldMk cId="3622376418" sldId="632"/>
        </pc:sldMkLst>
        <pc:spChg chg="add mod">
          <ac:chgData name="CLARA DI PIAZZA" userId="bd862384-123f-4ee2-aeda-536dfd36a613" providerId="ADAL" clId="{6CA08A79-03C1-4CC8-8F64-061ABB7FF175}" dt="2022-12-23T19:19:07.403" v="15888" actId="1076"/>
          <ac:spMkLst>
            <pc:docMk/>
            <pc:sldMk cId="3622376418" sldId="632"/>
            <ac:spMk id="5" creationId="{5772F1C3-8447-04B5-7957-D231644E5C04}"/>
          </ac:spMkLst>
        </pc:spChg>
        <pc:picChg chg="del">
          <ac:chgData name="CLARA DI PIAZZA" userId="bd862384-123f-4ee2-aeda-536dfd36a613" providerId="ADAL" clId="{6CA08A79-03C1-4CC8-8F64-061ABB7FF175}" dt="2022-12-23T19:19:00.499" v="15886" actId="478"/>
          <ac:picMkLst>
            <pc:docMk/>
            <pc:sldMk cId="3622376418" sldId="632"/>
            <ac:picMk id="8" creationId="{577E7022-3754-CD34-1E6D-ADB190CEEB6A}"/>
          </ac:picMkLst>
        </pc:picChg>
      </pc:sldChg>
      <pc:sldChg chg="addSp delSp modSp add mod">
        <pc:chgData name="CLARA DI PIAZZA" userId="bd862384-123f-4ee2-aeda-536dfd36a613" providerId="ADAL" clId="{6CA08A79-03C1-4CC8-8F64-061ABB7FF175}" dt="2023-01-10T18:14:15.138" v="21527" actId="20577"/>
        <pc:sldMkLst>
          <pc:docMk/>
          <pc:sldMk cId="1015355913" sldId="633"/>
        </pc:sldMkLst>
        <pc:spChg chg="mod">
          <ac:chgData name="CLARA DI PIAZZA" userId="bd862384-123f-4ee2-aeda-536dfd36a613" providerId="ADAL" clId="{6CA08A79-03C1-4CC8-8F64-061ABB7FF175}" dt="2023-01-10T18:14:15.138" v="21527" actId="20577"/>
          <ac:spMkLst>
            <pc:docMk/>
            <pc:sldMk cId="1015355913" sldId="633"/>
            <ac:spMk id="4" creationId="{E4106419-323F-AE4C-00B7-EAE336E64A35}"/>
          </ac:spMkLst>
        </pc:spChg>
        <pc:spChg chg="add mod">
          <ac:chgData name="CLARA DI PIAZZA" userId="bd862384-123f-4ee2-aeda-536dfd36a613" providerId="ADAL" clId="{6CA08A79-03C1-4CC8-8F64-061ABB7FF175}" dt="2022-12-23T19:22:50.314" v="15915" actId="1076"/>
          <ac:spMkLst>
            <pc:docMk/>
            <pc:sldMk cId="1015355913" sldId="633"/>
            <ac:spMk id="6" creationId="{80177208-CE8F-E8B8-6EE5-94836563637B}"/>
          </ac:spMkLst>
        </pc:spChg>
        <pc:spChg chg="add mod">
          <ac:chgData name="CLARA DI PIAZZA" userId="bd862384-123f-4ee2-aeda-536dfd36a613" providerId="ADAL" clId="{6CA08A79-03C1-4CC8-8F64-061ABB7FF175}" dt="2022-12-23T19:22:50.314" v="15915" actId="1076"/>
          <ac:spMkLst>
            <pc:docMk/>
            <pc:sldMk cId="1015355913" sldId="633"/>
            <ac:spMk id="10" creationId="{98774727-C799-0726-BDAD-305F39D843C0}"/>
          </ac:spMkLst>
        </pc:spChg>
        <pc:spChg chg="add mod">
          <ac:chgData name="CLARA DI PIAZZA" userId="bd862384-123f-4ee2-aeda-536dfd36a613" providerId="ADAL" clId="{6CA08A79-03C1-4CC8-8F64-061ABB7FF175}" dt="2022-12-23T19:22:50.314" v="15915" actId="1076"/>
          <ac:spMkLst>
            <pc:docMk/>
            <pc:sldMk cId="1015355913" sldId="633"/>
            <ac:spMk id="14" creationId="{9A5328FC-F02A-0CF0-CB88-484ECA506994}"/>
          </ac:spMkLst>
        </pc:spChg>
        <pc:spChg chg="add mod">
          <ac:chgData name="CLARA DI PIAZZA" userId="bd862384-123f-4ee2-aeda-536dfd36a613" providerId="ADAL" clId="{6CA08A79-03C1-4CC8-8F64-061ABB7FF175}" dt="2022-12-23T19:23:10.505" v="15926" actId="1076"/>
          <ac:spMkLst>
            <pc:docMk/>
            <pc:sldMk cId="1015355913" sldId="633"/>
            <ac:spMk id="16" creationId="{EA0E8A78-9097-0919-1D27-CD58D3B98CBB}"/>
          </ac:spMkLst>
        </pc:spChg>
        <pc:picChg chg="del">
          <ac:chgData name="CLARA DI PIAZZA" userId="bd862384-123f-4ee2-aeda-536dfd36a613" providerId="ADAL" clId="{6CA08A79-03C1-4CC8-8F64-061ABB7FF175}" dt="2022-12-23T19:19:59.643" v="15891" actId="478"/>
          <ac:picMkLst>
            <pc:docMk/>
            <pc:sldMk cId="1015355913" sldId="633"/>
            <ac:picMk id="5" creationId="{13C88F3A-FB99-6AB1-BA32-3B8C095F684B}"/>
          </ac:picMkLst>
        </pc:picChg>
        <pc:picChg chg="del">
          <ac:chgData name="CLARA DI PIAZZA" userId="bd862384-123f-4ee2-aeda-536dfd36a613" providerId="ADAL" clId="{6CA08A79-03C1-4CC8-8F64-061ABB7FF175}" dt="2022-12-23T19:20:21.439" v="15894" actId="478"/>
          <ac:picMkLst>
            <pc:docMk/>
            <pc:sldMk cId="1015355913" sldId="633"/>
            <ac:picMk id="7" creationId="{F7530631-4151-BB7D-FCC8-5B6ADC02A728}"/>
          </ac:picMkLst>
        </pc:picChg>
        <pc:picChg chg="del">
          <ac:chgData name="CLARA DI PIAZZA" userId="bd862384-123f-4ee2-aeda-536dfd36a613" providerId="ADAL" clId="{6CA08A79-03C1-4CC8-8F64-061ABB7FF175}" dt="2022-12-23T19:21:33.184" v="15898" actId="478"/>
          <ac:picMkLst>
            <pc:docMk/>
            <pc:sldMk cId="1015355913" sldId="633"/>
            <ac:picMk id="9" creationId="{3F2BA204-9E91-D5DF-466E-4E558DD3B0B1}"/>
          </ac:picMkLst>
        </pc:picChg>
        <pc:picChg chg="del">
          <ac:chgData name="CLARA DI PIAZZA" userId="bd862384-123f-4ee2-aeda-536dfd36a613" providerId="ADAL" clId="{6CA08A79-03C1-4CC8-8F64-061ABB7FF175}" dt="2022-12-23T19:22:24.248" v="15909" actId="478"/>
          <ac:picMkLst>
            <pc:docMk/>
            <pc:sldMk cId="1015355913" sldId="633"/>
            <ac:picMk id="12" creationId="{EA3A0FF6-C43B-4924-235B-69037D674A08}"/>
          </ac:picMkLst>
        </pc:picChg>
      </pc:sldChg>
      <pc:sldChg chg="addSp delSp modSp add mod">
        <pc:chgData name="CLARA DI PIAZZA" userId="bd862384-123f-4ee2-aeda-536dfd36a613" providerId="ADAL" clId="{6CA08A79-03C1-4CC8-8F64-061ABB7FF175}" dt="2023-01-10T18:14:20.880" v="21530" actId="20577"/>
        <pc:sldMkLst>
          <pc:docMk/>
          <pc:sldMk cId="792463976" sldId="634"/>
        </pc:sldMkLst>
        <pc:spChg chg="add mod">
          <ac:chgData name="CLARA DI PIAZZA" userId="bd862384-123f-4ee2-aeda-536dfd36a613" providerId="ADAL" clId="{6CA08A79-03C1-4CC8-8F64-061ABB7FF175}" dt="2022-12-23T19:30:09.960" v="16063" actId="1076"/>
          <ac:spMkLst>
            <pc:docMk/>
            <pc:sldMk cId="792463976" sldId="634"/>
            <ac:spMk id="3" creationId="{E1508129-8A4A-A172-5A4E-6D564327F623}"/>
          </ac:spMkLst>
        </pc:spChg>
        <pc:spChg chg="mod">
          <ac:chgData name="CLARA DI PIAZZA" userId="bd862384-123f-4ee2-aeda-536dfd36a613" providerId="ADAL" clId="{6CA08A79-03C1-4CC8-8F64-061ABB7FF175}" dt="2023-01-10T18:14:20.880" v="21530" actId="20577"/>
          <ac:spMkLst>
            <pc:docMk/>
            <pc:sldMk cId="792463976" sldId="634"/>
            <ac:spMk id="4" creationId="{6D5A4929-6FFB-9E58-BE4C-0148B474713C}"/>
          </ac:spMkLst>
        </pc:spChg>
        <pc:spChg chg="add mod">
          <ac:chgData name="CLARA DI PIAZZA" userId="bd862384-123f-4ee2-aeda-536dfd36a613" providerId="ADAL" clId="{6CA08A79-03C1-4CC8-8F64-061ABB7FF175}" dt="2022-12-23T19:28:56.345" v="16059" actId="1076"/>
          <ac:spMkLst>
            <pc:docMk/>
            <pc:sldMk cId="792463976" sldId="634"/>
            <ac:spMk id="6" creationId="{940AFE9F-7723-DA99-31A0-70591F2334D3}"/>
          </ac:spMkLst>
        </pc:spChg>
        <pc:spChg chg="mod">
          <ac:chgData name="CLARA DI PIAZZA" userId="bd862384-123f-4ee2-aeda-536dfd36a613" providerId="ADAL" clId="{6CA08A79-03C1-4CC8-8F64-061ABB7FF175}" dt="2022-12-23T19:29:30.863" v="16061" actId="554"/>
          <ac:spMkLst>
            <pc:docMk/>
            <pc:sldMk cId="792463976" sldId="634"/>
            <ac:spMk id="18" creationId="{F3E1656E-42B9-1A6C-BCBF-C940BFA89D06}"/>
          </ac:spMkLst>
        </pc:spChg>
        <pc:spChg chg="mod">
          <ac:chgData name="CLARA DI PIAZZA" userId="bd862384-123f-4ee2-aeda-536dfd36a613" providerId="ADAL" clId="{6CA08A79-03C1-4CC8-8F64-061ABB7FF175}" dt="2022-12-23T19:29:30.863" v="16061" actId="554"/>
          <ac:spMkLst>
            <pc:docMk/>
            <pc:sldMk cId="792463976" sldId="634"/>
            <ac:spMk id="19" creationId="{0D948480-5FED-CC6B-D7F7-E464685DC593}"/>
          </ac:spMkLst>
        </pc:spChg>
        <pc:picChg chg="del">
          <ac:chgData name="CLARA DI PIAZZA" userId="bd862384-123f-4ee2-aeda-536dfd36a613" providerId="ADAL" clId="{6CA08A79-03C1-4CC8-8F64-061ABB7FF175}" dt="2022-12-23T19:24:08.226" v="15929" actId="478"/>
          <ac:picMkLst>
            <pc:docMk/>
            <pc:sldMk cId="792463976" sldId="634"/>
            <ac:picMk id="11" creationId="{E0D55344-7B10-B6E8-F3EC-7DD02541EC21}"/>
          </ac:picMkLst>
        </pc:picChg>
        <pc:picChg chg="del mod">
          <ac:chgData name="CLARA DI PIAZZA" userId="bd862384-123f-4ee2-aeda-536dfd36a613" providerId="ADAL" clId="{6CA08A79-03C1-4CC8-8F64-061ABB7FF175}" dt="2022-12-23T19:25:12.518" v="15940" actId="478"/>
          <ac:picMkLst>
            <pc:docMk/>
            <pc:sldMk cId="792463976" sldId="634"/>
            <ac:picMk id="17" creationId="{E1EEDE1F-5838-1A01-5988-45D6F386899F}"/>
          </ac:picMkLst>
        </pc:picChg>
      </pc:sldChg>
      <pc:sldChg chg="del">
        <pc:chgData name="CLARA DI PIAZZA" userId="bd862384-123f-4ee2-aeda-536dfd36a613" providerId="ADAL" clId="{6CA08A79-03C1-4CC8-8F64-061ABB7FF175}" dt="2023-01-21T23:53:32.950" v="27452" actId="47"/>
        <pc:sldMkLst>
          <pc:docMk/>
          <pc:sldMk cId="1364461183" sldId="635"/>
        </pc:sldMkLst>
      </pc:sldChg>
      <pc:sldChg chg="add del">
        <pc:chgData name="CLARA DI PIAZZA" userId="bd862384-123f-4ee2-aeda-536dfd36a613" providerId="ADAL" clId="{6CA08A79-03C1-4CC8-8F64-061ABB7FF175}" dt="2022-12-23T19:31:17.817" v="16066" actId="47"/>
        <pc:sldMkLst>
          <pc:docMk/>
          <pc:sldMk cId="3885779626" sldId="635"/>
        </pc:sldMkLst>
      </pc:sldChg>
      <pc:sldChg chg="del">
        <pc:chgData name="CLARA DI PIAZZA" userId="bd862384-123f-4ee2-aeda-536dfd36a613" providerId="ADAL" clId="{6CA08A79-03C1-4CC8-8F64-061ABB7FF175}" dt="2023-01-21T23:53:34.925" v="27453" actId="47"/>
        <pc:sldMkLst>
          <pc:docMk/>
          <pc:sldMk cId="2077020552" sldId="636"/>
        </pc:sldMkLst>
      </pc:sldChg>
      <pc:sldChg chg="del">
        <pc:chgData name="CLARA DI PIAZZA" userId="bd862384-123f-4ee2-aeda-536dfd36a613" providerId="ADAL" clId="{6CA08A79-03C1-4CC8-8F64-061ABB7FF175}" dt="2023-01-21T23:53:39.506" v="27454" actId="47"/>
        <pc:sldMkLst>
          <pc:docMk/>
          <pc:sldMk cId="284136775" sldId="638"/>
        </pc:sldMkLst>
      </pc:sldChg>
      <pc:sldChg chg="modSp mod ord">
        <pc:chgData name="CLARA DI PIAZZA" userId="bd862384-123f-4ee2-aeda-536dfd36a613" providerId="ADAL" clId="{6CA08A79-03C1-4CC8-8F64-061ABB7FF175}" dt="2023-01-22T00:08:36.427" v="27579" actId="20577"/>
        <pc:sldMkLst>
          <pc:docMk/>
          <pc:sldMk cId="1626160484" sldId="639"/>
        </pc:sldMkLst>
        <pc:spChg chg="mod">
          <ac:chgData name="CLARA DI PIAZZA" userId="bd862384-123f-4ee2-aeda-536dfd36a613" providerId="ADAL" clId="{6CA08A79-03C1-4CC8-8F64-061ABB7FF175}" dt="2023-01-22T00:08:36.427" v="27579" actId="20577"/>
          <ac:spMkLst>
            <pc:docMk/>
            <pc:sldMk cId="1626160484" sldId="639"/>
            <ac:spMk id="2" creationId="{28589E50-920E-3B14-7813-CF78B0D03BD2}"/>
          </ac:spMkLst>
        </pc:spChg>
      </pc:sldChg>
      <pc:sldChg chg="del">
        <pc:chgData name="CLARA DI PIAZZA" userId="bd862384-123f-4ee2-aeda-536dfd36a613" providerId="ADAL" clId="{6CA08A79-03C1-4CC8-8F64-061ABB7FF175}" dt="2023-01-21T23:56:10.304" v="27456" actId="47"/>
        <pc:sldMkLst>
          <pc:docMk/>
          <pc:sldMk cId="2587444346" sldId="641"/>
        </pc:sldMkLst>
      </pc:sldChg>
      <pc:sldChg chg="del">
        <pc:chgData name="CLARA DI PIAZZA" userId="bd862384-123f-4ee2-aeda-536dfd36a613" providerId="ADAL" clId="{6CA08A79-03C1-4CC8-8F64-061ABB7FF175}" dt="2023-01-21T23:49:45.950" v="27446" actId="47"/>
        <pc:sldMkLst>
          <pc:docMk/>
          <pc:sldMk cId="1713989987" sldId="643"/>
        </pc:sldMkLst>
      </pc:sldChg>
      <pc:sldChg chg="ord">
        <pc:chgData name="CLARA DI PIAZZA" userId="bd862384-123f-4ee2-aeda-536dfd36a613" providerId="ADAL" clId="{6CA08A79-03C1-4CC8-8F64-061ABB7FF175}" dt="2023-01-22T00:07:02.539" v="27516"/>
        <pc:sldMkLst>
          <pc:docMk/>
          <pc:sldMk cId="3348407542" sldId="644"/>
        </pc:sldMkLst>
      </pc:sldChg>
      <pc:sldChg chg="addSp delSp modSp mod ord">
        <pc:chgData name="CLARA DI PIAZZA" userId="bd862384-123f-4ee2-aeda-536dfd36a613" providerId="ADAL" clId="{6CA08A79-03C1-4CC8-8F64-061ABB7FF175}" dt="2023-01-22T00:08:43.903" v="27581"/>
        <pc:sldMkLst>
          <pc:docMk/>
          <pc:sldMk cId="757011923" sldId="645"/>
        </pc:sldMkLst>
        <pc:spChg chg="del">
          <ac:chgData name="CLARA DI PIAZZA" userId="bd862384-123f-4ee2-aeda-536dfd36a613" providerId="ADAL" clId="{6CA08A79-03C1-4CC8-8F64-061ABB7FF175}" dt="2023-01-22T00:08:43.268" v="27580" actId="478"/>
          <ac:spMkLst>
            <pc:docMk/>
            <pc:sldMk cId="757011923" sldId="645"/>
            <ac:spMk id="2" creationId="{28589E50-920E-3B14-7813-CF78B0D03BD2}"/>
          </ac:spMkLst>
        </pc:spChg>
        <pc:spChg chg="add mod">
          <ac:chgData name="CLARA DI PIAZZA" userId="bd862384-123f-4ee2-aeda-536dfd36a613" providerId="ADAL" clId="{6CA08A79-03C1-4CC8-8F64-061ABB7FF175}" dt="2023-01-22T00:08:43.903" v="27581"/>
          <ac:spMkLst>
            <pc:docMk/>
            <pc:sldMk cId="757011923" sldId="645"/>
            <ac:spMk id="6" creationId="{CC38E3C1-E610-1D21-0436-FDCC08560B12}"/>
          </ac:spMkLst>
        </pc:spChg>
      </pc:sldChg>
      <pc:sldChg chg="addSp delSp modSp mod ord">
        <pc:chgData name="CLARA DI PIAZZA" userId="bd862384-123f-4ee2-aeda-536dfd36a613" providerId="ADAL" clId="{6CA08A79-03C1-4CC8-8F64-061ABB7FF175}" dt="2023-01-22T00:08:47.860" v="27583"/>
        <pc:sldMkLst>
          <pc:docMk/>
          <pc:sldMk cId="2937797138" sldId="646"/>
        </pc:sldMkLst>
        <pc:spChg chg="del">
          <ac:chgData name="CLARA DI PIAZZA" userId="bd862384-123f-4ee2-aeda-536dfd36a613" providerId="ADAL" clId="{6CA08A79-03C1-4CC8-8F64-061ABB7FF175}" dt="2023-01-22T00:08:47.455" v="27582" actId="478"/>
          <ac:spMkLst>
            <pc:docMk/>
            <pc:sldMk cId="2937797138" sldId="646"/>
            <ac:spMk id="2" creationId="{28589E50-920E-3B14-7813-CF78B0D03BD2}"/>
          </ac:spMkLst>
        </pc:spChg>
        <pc:spChg chg="add mod">
          <ac:chgData name="CLARA DI PIAZZA" userId="bd862384-123f-4ee2-aeda-536dfd36a613" providerId="ADAL" clId="{6CA08A79-03C1-4CC8-8F64-061ABB7FF175}" dt="2023-01-22T00:08:47.860" v="27583"/>
          <ac:spMkLst>
            <pc:docMk/>
            <pc:sldMk cId="2937797138" sldId="646"/>
            <ac:spMk id="6" creationId="{A6182C75-872A-9CCD-78D6-2BCA015DE7BA}"/>
          </ac:spMkLst>
        </pc:spChg>
      </pc:sldChg>
      <pc:sldChg chg="del">
        <pc:chgData name="CLARA DI PIAZZA" userId="bd862384-123f-4ee2-aeda-536dfd36a613" providerId="ADAL" clId="{6CA08A79-03C1-4CC8-8F64-061ABB7FF175}" dt="2023-01-21T23:53:46.108" v="27455" actId="47"/>
        <pc:sldMkLst>
          <pc:docMk/>
          <pc:sldMk cId="96388476" sldId="647"/>
        </pc:sldMkLst>
      </pc:sldChg>
      <pc:sldChg chg="del">
        <pc:chgData name="CLARA DI PIAZZA" userId="bd862384-123f-4ee2-aeda-536dfd36a613" providerId="ADAL" clId="{6CA08A79-03C1-4CC8-8F64-061ABB7FF175}" dt="2023-01-22T00:03:18.007" v="27457" actId="47"/>
        <pc:sldMkLst>
          <pc:docMk/>
          <pc:sldMk cId="3896221571" sldId="648"/>
        </pc:sldMkLst>
      </pc:sldChg>
      <pc:sldChg chg="del">
        <pc:chgData name="CLARA DI PIAZZA" userId="bd862384-123f-4ee2-aeda-536dfd36a613" providerId="ADAL" clId="{6CA08A79-03C1-4CC8-8F64-061ABB7FF175}" dt="2023-01-22T00:05:48.857" v="27513" actId="47"/>
        <pc:sldMkLst>
          <pc:docMk/>
          <pc:sldMk cId="1792742081" sldId="649"/>
        </pc:sldMkLst>
      </pc:sldChg>
      <pc:sldChg chg="del">
        <pc:chgData name="CLARA DI PIAZZA" userId="bd862384-123f-4ee2-aeda-536dfd36a613" providerId="ADAL" clId="{6CA08A79-03C1-4CC8-8F64-061ABB7FF175}" dt="2023-01-22T00:03:21.923" v="27458" actId="47"/>
        <pc:sldMkLst>
          <pc:docMk/>
          <pc:sldMk cId="4099048717" sldId="650"/>
        </pc:sldMkLst>
      </pc:sldChg>
      <pc:sldChg chg="del">
        <pc:chgData name="CLARA DI PIAZZA" userId="bd862384-123f-4ee2-aeda-536dfd36a613" providerId="ADAL" clId="{6CA08A79-03C1-4CC8-8F64-061ABB7FF175}" dt="2023-01-22T00:03:35.196" v="27459" actId="47"/>
        <pc:sldMkLst>
          <pc:docMk/>
          <pc:sldMk cId="1962266565" sldId="652"/>
        </pc:sldMkLst>
      </pc:sldChg>
      <pc:sldChg chg="del">
        <pc:chgData name="CLARA DI PIAZZA" userId="bd862384-123f-4ee2-aeda-536dfd36a613" providerId="ADAL" clId="{6CA08A79-03C1-4CC8-8F64-061ABB7FF175}" dt="2023-01-22T00:05:38.158" v="27510" actId="47"/>
        <pc:sldMkLst>
          <pc:docMk/>
          <pc:sldMk cId="3952870111" sldId="653"/>
        </pc:sldMkLst>
      </pc:sldChg>
      <pc:sldChg chg="del">
        <pc:chgData name="CLARA DI PIAZZA" userId="bd862384-123f-4ee2-aeda-536dfd36a613" providerId="ADAL" clId="{6CA08A79-03C1-4CC8-8F64-061ABB7FF175}" dt="2023-01-22T00:05:44.844" v="27512" actId="47"/>
        <pc:sldMkLst>
          <pc:docMk/>
          <pc:sldMk cId="4119624825" sldId="654"/>
        </pc:sldMkLst>
      </pc:sldChg>
      <pc:sldChg chg="del">
        <pc:chgData name="CLARA DI PIAZZA" userId="bd862384-123f-4ee2-aeda-536dfd36a613" providerId="ADAL" clId="{6CA08A79-03C1-4CC8-8F64-061ABB7FF175}" dt="2023-01-22T00:09:39.736" v="27584" actId="47"/>
        <pc:sldMkLst>
          <pc:docMk/>
          <pc:sldMk cId="2308020545" sldId="655"/>
        </pc:sldMkLst>
      </pc:sldChg>
      <pc:sldChg chg="del">
        <pc:chgData name="CLARA DI PIAZZA" userId="bd862384-123f-4ee2-aeda-536dfd36a613" providerId="ADAL" clId="{6CA08A79-03C1-4CC8-8F64-061ABB7FF175}" dt="2023-01-22T00:05:36.426" v="27509" actId="47"/>
        <pc:sldMkLst>
          <pc:docMk/>
          <pc:sldMk cId="1093112585" sldId="657"/>
        </pc:sldMkLst>
      </pc:sldChg>
      <pc:sldChg chg="del">
        <pc:chgData name="CLARA DI PIAZZA" userId="bd862384-123f-4ee2-aeda-536dfd36a613" providerId="ADAL" clId="{6CA08A79-03C1-4CC8-8F64-061ABB7FF175}" dt="2023-01-22T00:05:40.749" v="27511" actId="47"/>
        <pc:sldMkLst>
          <pc:docMk/>
          <pc:sldMk cId="3856755047" sldId="658"/>
        </pc:sldMkLst>
      </pc:sldChg>
      <pc:sldChg chg="modSp mod">
        <pc:chgData name="CLARA DI PIAZZA" userId="bd862384-123f-4ee2-aeda-536dfd36a613" providerId="ADAL" clId="{6CA08A79-03C1-4CC8-8F64-061ABB7FF175}" dt="2023-01-22T00:04:19.462" v="27500" actId="1076"/>
        <pc:sldMkLst>
          <pc:docMk/>
          <pc:sldMk cId="1433294229" sldId="659"/>
        </pc:sldMkLst>
        <pc:spChg chg="mod">
          <ac:chgData name="CLARA DI PIAZZA" userId="bd862384-123f-4ee2-aeda-536dfd36a613" providerId="ADAL" clId="{6CA08A79-03C1-4CC8-8F64-061ABB7FF175}" dt="2023-01-22T00:04:15.893" v="27499" actId="20577"/>
          <ac:spMkLst>
            <pc:docMk/>
            <pc:sldMk cId="1433294229" sldId="659"/>
            <ac:spMk id="5" creationId="{8435FB6C-F9C1-F6D4-7B27-07D66D0E63A4}"/>
          </ac:spMkLst>
        </pc:spChg>
        <pc:picChg chg="mod">
          <ac:chgData name="CLARA DI PIAZZA" userId="bd862384-123f-4ee2-aeda-536dfd36a613" providerId="ADAL" clId="{6CA08A79-03C1-4CC8-8F64-061ABB7FF175}" dt="2023-01-22T00:04:19.462" v="27500" actId="1076"/>
          <ac:picMkLst>
            <pc:docMk/>
            <pc:sldMk cId="1433294229" sldId="659"/>
            <ac:picMk id="49" creationId="{7F2B8607-5889-0542-F308-0C238CAA4C36}"/>
          </ac:picMkLst>
        </pc:picChg>
      </pc:sldChg>
      <pc:sldChg chg="del">
        <pc:chgData name="CLARA DI PIAZZA" userId="bd862384-123f-4ee2-aeda-536dfd36a613" providerId="ADAL" clId="{6CA08A79-03C1-4CC8-8F64-061ABB7FF175}" dt="2023-01-22T00:04:41.658" v="27503" actId="47"/>
        <pc:sldMkLst>
          <pc:docMk/>
          <pc:sldMk cId="1195799518" sldId="660"/>
        </pc:sldMkLst>
      </pc:sldChg>
      <pc:sldChg chg="del">
        <pc:chgData name="CLARA DI PIAZZA" userId="bd862384-123f-4ee2-aeda-536dfd36a613" providerId="ADAL" clId="{6CA08A79-03C1-4CC8-8F64-061ABB7FF175}" dt="2023-01-22T00:04:42.691" v="27504" actId="47"/>
        <pc:sldMkLst>
          <pc:docMk/>
          <pc:sldMk cId="1665208094" sldId="661"/>
        </pc:sldMkLst>
      </pc:sldChg>
      <pc:sldChg chg="del">
        <pc:chgData name="CLARA DI PIAZZA" userId="bd862384-123f-4ee2-aeda-536dfd36a613" providerId="ADAL" clId="{6CA08A79-03C1-4CC8-8F64-061ABB7FF175}" dt="2023-01-22T00:05:12.069" v="27507" actId="47"/>
        <pc:sldMkLst>
          <pc:docMk/>
          <pc:sldMk cId="2469433580" sldId="662"/>
        </pc:sldMkLst>
      </pc:sldChg>
      <pc:sldChg chg="add del">
        <pc:chgData name="CLARA DI PIAZZA" userId="bd862384-123f-4ee2-aeda-536dfd36a613" providerId="ADAL" clId="{6CA08A79-03C1-4CC8-8F64-061ABB7FF175}" dt="2022-12-30T09:23:59.060" v="16070"/>
        <pc:sldMkLst>
          <pc:docMk/>
          <pc:sldMk cId="2901749684" sldId="663"/>
        </pc:sldMkLst>
      </pc:sldChg>
      <pc:sldChg chg="add del">
        <pc:chgData name="CLARA DI PIAZZA" userId="bd862384-123f-4ee2-aeda-536dfd36a613" providerId="ADAL" clId="{6CA08A79-03C1-4CC8-8F64-061ABB7FF175}" dt="2022-12-30T09:24:37.885" v="16075" actId="47"/>
        <pc:sldMkLst>
          <pc:docMk/>
          <pc:sldMk cId="4166068133" sldId="663"/>
        </pc:sldMkLst>
      </pc:sldChg>
      <pc:sldChg chg="addSp modSp add mod ord">
        <pc:chgData name="CLARA DI PIAZZA" userId="bd862384-123f-4ee2-aeda-536dfd36a613" providerId="ADAL" clId="{6CA08A79-03C1-4CC8-8F64-061ABB7FF175}" dt="2023-01-10T13:35:20.661" v="16204" actId="1076"/>
        <pc:sldMkLst>
          <pc:docMk/>
          <pc:sldMk cId="643024335" sldId="664"/>
        </pc:sldMkLst>
        <pc:spChg chg="mod">
          <ac:chgData name="CLARA DI PIAZZA" userId="bd862384-123f-4ee2-aeda-536dfd36a613" providerId="ADAL" clId="{6CA08A79-03C1-4CC8-8F64-061ABB7FF175}" dt="2023-01-10T13:31:50.829" v="16166" actId="1582"/>
          <ac:spMkLst>
            <pc:docMk/>
            <pc:sldMk cId="643024335" sldId="664"/>
            <ac:spMk id="4" creationId="{B49D0031-C27A-8907-E58A-EF92FF24732D}"/>
          </ac:spMkLst>
        </pc:spChg>
        <pc:spChg chg="mod">
          <ac:chgData name="CLARA DI PIAZZA" userId="bd862384-123f-4ee2-aeda-536dfd36a613" providerId="ADAL" clId="{6CA08A79-03C1-4CC8-8F64-061ABB7FF175}" dt="2023-01-10T13:33:04.176" v="16184" actId="2085"/>
          <ac:spMkLst>
            <pc:docMk/>
            <pc:sldMk cId="643024335" sldId="664"/>
            <ac:spMk id="6" creationId="{7B3DFB02-027C-0068-A318-567342BBBB37}"/>
          </ac:spMkLst>
        </pc:spChg>
        <pc:spChg chg="mod">
          <ac:chgData name="CLARA DI PIAZZA" userId="bd862384-123f-4ee2-aeda-536dfd36a613" providerId="ADAL" clId="{6CA08A79-03C1-4CC8-8F64-061ABB7FF175}" dt="2023-01-10T13:31:50.829" v="16166" actId="1582"/>
          <ac:spMkLst>
            <pc:docMk/>
            <pc:sldMk cId="643024335" sldId="664"/>
            <ac:spMk id="7" creationId="{D8B3B496-88F2-51AC-9202-9A77B0B527CD}"/>
          </ac:spMkLst>
        </pc:spChg>
        <pc:spChg chg="mod">
          <ac:chgData name="CLARA DI PIAZZA" userId="bd862384-123f-4ee2-aeda-536dfd36a613" providerId="ADAL" clId="{6CA08A79-03C1-4CC8-8F64-061ABB7FF175}" dt="2023-01-10T13:31:50.829" v="16166" actId="1582"/>
          <ac:spMkLst>
            <pc:docMk/>
            <pc:sldMk cId="643024335" sldId="664"/>
            <ac:spMk id="8" creationId="{BB146C31-403E-BD31-13D3-3D44B536CB58}"/>
          </ac:spMkLst>
        </pc:spChg>
        <pc:spChg chg="mod">
          <ac:chgData name="CLARA DI PIAZZA" userId="bd862384-123f-4ee2-aeda-536dfd36a613" providerId="ADAL" clId="{6CA08A79-03C1-4CC8-8F64-061ABB7FF175}" dt="2023-01-10T13:35:12.065" v="16203" actId="1076"/>
          <ac:spMkLst>
            <pc:docMk/>
            <pc:sldMk cId="643024335" sldId="664"/>
            <ac:spMk id="9" creationId="{C2A0C71D-6524-669E-FD0C-FA2900FA9522}"/>
          </ac:spMkLst>
        </pc:spChg>
        <pc:spChg chg="mod">
          <ac:chgData name="CLARA DI PIAZZA" userId="bd862384-123f-4ee2-aeda-536dfd36a613" providerId="ADAL" clId="{6CA08A79-03C1-4CC8-8F64-061ABB7FF175}" dt="2023-01-10T13:35:06.457" v="16202" actId="1076"/>
          <ac:spMkLst>
            <pc:docMk/>
            <pc:sldMk cId="643024335" sldId="664"/>
            <ac:spMk id="12" creationId="{709BBC6B-6DF7-6B1C-DC99-A6C072046678}"/>
          </ac:spMkLst>
        </pc:spChg>
        <pc:spChg chg="mod">
          <ac:chgData name="CLARA DI PIAZZA" userId="bd862384-123f-4ee2-aeda-536dfd36a613" providerId="ADAL" clId="{6CA08A79-03C1-4CC8-8F64-061ABB7FF175}" dt="2023-01-10T13:31:50.829" v="16166" actId="1582"/>
          <ac:spMkLst>
            <pc:docMk/>
            <pc:sldMk cId="643024335" sldId="664"/>
            <ac:spMk id="14" creationId="{0E9876EE-2671-23BE-8FD5-7A4864D7134A}"/>
          </ac:spMkLst>
        </pc:spChg>
        <pc:spChg chg="mod">
          <ac:chgData name="CLARA DI PIAZZA" userId="bd862384-123f-4ee2-aeda-536dfd36a613" providerId="ADAL" clId="{6CA08A79-03C1-4CC8-8F64-061ABB7FF175}" dt="2023-01-10T13:31:50.829" v="16166" actId="1582"/>
          <ac:spMkLst>
            <pc:docMk/>
            <pc:sldMk cId="643024335" sldId="664"/>
            <ac:spMk id="15" creationId="{54A68B2B-066D-6288-0833-0AC2B6D84FCC}"/>
          </ac:spMkLst>
        </pc:spChg>
        <pc:spChg chg="mod">
          <ac:chgData name="CLARA DI PIAZZA" userId="bd862384-123f-4ee2-aeda-536dfd36a613" providerId="ADAL" clId="{6CA08A79-03C1-4CC8-8F64-061ABB7FF175}" dt="2023-01-10T13:31:50.829" v="16166" actId="1582"/>
          <ac:spMkLst>
            <pc:docMk/>
            <pc:sldMk cId="643024335" sldId="664"/>
            <ac:spMk id="16" creationId="{41E4C13F-74B0-850B-A98D-8817F4FB162B}"/>
          </ac:spMkLst>
        </pc:spChg>
        <pc:spChg chg="mod">
          <ac:chgData name="CLARA DI PIAZZA" userId="bd862384-123f-4ee2-aeda-536dfd36a613" providerId="ADAL" clId="{6CA08A79-03C1-4CC8-8F64-061ABB7FF175}" dt="2023-01-10T13:31:50.829" v="16166" actId="1582"/>
          <ac:spMkLst>
            <pc:docMk/>
            <pc:sldMk cId="643024335" sldId="664"/>
            <ac:spMk id="17" creationId="{9D33C938-EAAD-3083-0573-F606FE275789}"/>
          </ac:spMkLst>
        </pc:spChg>
        <pc:spChg chg="mod">
          <ac:chgData name="CLARA DI PIAZZA" userId="bd862384-123f-4ee2-aeda-536dfd36a613" providerId="ADAL" clId="{6CA08A79-03C1-4CC8-8F64-061ABB7FF175}" dt="2023-01-10T13:31:50.829" v="16166" actId="1582"/>
          <ac:spMkLst>
            <pc:docMk/>
            <pc:sldMk cId="643024335" sldId="664"/>
            <ac:spMk id="18" creationId="{B8502D84-8F50-8F5A-77C4-BD578E01CAAE}"/>
          </ac:spMkLst>
        </pc:spChg>
        <pc:spChg chg="mod">
          <ac:chgData name="CLARA DI PIAZZA" userId="bd862384-123f-4ee2-aeda-536dfd36a613" providerId="ADAL" clId="{6CA08A79-03C1-4CC8-8F64-061ABB7FF175}" dt="2023-01-10T13:34:50.146" v="16198" actId="1076"/>
          <ac:spMkLst>
            <pc:docMk/>
            <pc:sldMk cId="643024335" sldId="664"/>
            <ac:spMk id="22" creationId="{58D87A11-85B5-E59F-3AF6-35F1FFA486A0}"/>
          </ac:spMkLst>
        </pc:spChg>
        <pc:spChg chg="mod">
          <ac:chgData name="CLARA DI PIAZZA" userId="bd862384-123f-4ee2-aeda-536dfd36a613" providerId="ADAL" clId="{6CA08A79-03C1-4CC8-8F64-061ABB7FF175}" dt="2023-01-10T13:32:35.776" v="16174" actId="2085"/>
          <ac:spMkLst>
            <pc:docMk/>
            <pc:sldMk cId="643024335" sldId="664"/>
            <ac:spMk id="26" creationId="{6781B58D-3C40-2F1F-CDCE-DBDF8669C7D8}"/>
          </ac:spMkLst>
        </pc:spChg>
        <pc:spChg chg="mod">
          <ac:chgData name="CLARA DI PIAZZA" userId="bd862384-123f-4ee2-aeda-536dfd36a613" providerId="ADAL" clId="{6CA08A79-03C1-4CC8-8F64-061ABB7FF175}" dt="2023-01-10T13:33:14.136" v="16188" actId="2085"/>
          <ac:spMkLst>
            <pc:docMk/>
            <pc:sldMk cId="643024335" sldId="664"/>
            <ac:spMk id="38" creationId="{BC6C39BE-330B-15A7-F558-3741798CD9FA}"/>
          </ac:spMkLst>
        </pc:spChg>
        <pc:spChg chg="mod">
          <ac:chgData name="CLARA DI PIAZZA" userId="bd862384-123f-4ee2-aeda-536dfd36a613" providerId="ADAL" clId="{6CA08A79-03C1-4CC8-8F64-061ABB7FF175}" dt="2023-01-10T13:35:20.661" v="16204" actId="1076"/>
          <ac:spMkLst>
            <pc:docMk/>
            <pc:sldMk cId="643024335" sldId="664"/>
            <ac:spMk id="45" creationId="{AD280323-834B-217C-C617-D7F4282C839E}"/>
          </ac:spMkLst>
        </pc:spChg>
        <pc:spChg chg="mod">
          <ac:chgData name="CLARA DI PIAZZA" userId="bd862384-123f-4ee2-aeda-536dfd36a613" providerId="ADAL" clId="{6CA08A79-03C1-4CC8-8F64-061ABB7FF175}" dt="2023-01-10T13:33:11.258" v="16187" actId="2085"/>
          <ac:spMkLst>
            <pc:docMk/>
            <pc:sldMk cId="643024335" sldId="664"/>
            <ac:spMk id="46" creationId="{48C6AE00-079D-98DB-991C-661CE03C1CB8}"/>
          </ac:spMkLst>
        </pc:spChg>
        <pc:spChg chg="mod">
          <ac:chgData name="CLARA DI PIAZZA" userId="bd862384-123f-4ee2-aeda-536dfd36a613" providerId="ADAL" clId="{6CA08A79-03C1-4CC8-8F64-061ABB7FF175}" dt="2023-01-10T13:33:06.606" v="16185" actId="2085"/>
          <ac:spMkLst>
            <pc:docMk/>
            <pc:sldMk cId="643024335" sldId="664"/>
            <ac:spMk id="49" creationId="{776C3025-E308-3850-79D7-4D8F46EE717F}"/>
          </ac:spMkLst>
        </pc:spChg>
        <pc:spChg chg="mod">
          <ac:chgData name="CLARA DI PIAZZA" userId="bd862384-123f-4ee2-aeda-536dfd36a613" providerId="ADAL" clId="{6CA08A79-03C1-4CC8-8F64-061ABB7FF175}" dt="2023-01-10T13:32:58.320" v="16182" actId="2085"/>
          <ac:spMkLst>
            <pc:docMk/>
            <pc:sldMk cId="643024335" sldId="664"/>
            <ac:spMk id="51" creationId="{4829F843-CA22-97D0-A621-03CC9AD79525}"/>
          </ac:spMkLst>
        </pc:spChg>
        <pc:spChg chg="mod">
          <ac:chgData name="CLARA DI PIAZZA" userId="bd862384-123f-4ee2-aeda-536dfd36a613" providerId="ADAL" clId="{6CA08A79-03C1-4CC8-8F64-061ABB7FF175}" dt="2023-01-10T13:34:40.628" v="16196" actId="688"/>
          <ac:spMkLst>
            <pc:docMk/>
            <pc:sldMk cId="643024335" sldId="664"/>
            <ac:spMk id="53" creationId="{F0130881-C135-EF15-5326-89E261420467}"/>
          </ac:spMkLst>
        </pc:spChg>
        <pc:spChg chg="mod">
          <ac:chgData name="CLARA DI PIAZZA" userId="bd862384-123f-4ee2-aeda-536dfd36a613" providerId="ADAL" clId="{6CA08A79-03C1-4CC8-8F64-061ABB7FF175}" dt="2023-01-10T13:34:12.042" v="16192" actId="2711"/>
          <ac:spMkLst>
            <pc:docMk/>
            <pc:sldMk cId="643024335" sldId="664"/>
            <ac:spMk id="60" creationId="{1B0913AB-4B0C-A3D6-FA55-3AAED7AE9646}"/>
          </ac:spMkLst>
        </pc:spChg>
        <pc:spChg chg="mod">
          <ac:chgData name="CLARA DI PIAZZA" userId="bd862384-123f-4ee2-aeda-536dfd36a613" providerId="ADAL" clId="{6CA08A79-03C1-4CC8-8F64-061ABB7FF175}" dt="2023-01-10T13:32:05.574" v="16168" actId="2085"/>
          <ac:spMkLst>
            <pc:docMk/>
            <pc:sldMk cId="643024335" sldId="664"/>
            <ac:spMk id="63" creationId="{76CADCE7-24D4-E2E7-A5A2-F77E49F9A18E}"/>
          </ac:spMkLst>
        </pc:spChg>
        <pc:spChg chg="mod">
          <ac:chgData name="CLARA DI PIAZZA" userId="bd862384-123f-4ee2-aeda-536dfd36a613" providerId="ADAL" clId="{6CA08A79-03C1-4CC8-8F64-061ABB7FF175}" dt="2023-01-10T13:32:56.054" v="16181" actId="2085"/>
          <ac:spMkLst>
            <pc:docMk/>
            <pc:sldMk cId="643024335" sldId="664"/>
            <ac:spMk id="68" creationId="{0D5400C5-B230-79DB-A6E8-F7D92FB0B82A}"/>
          </ac:spMkLst>
        </pc:spChg>
        <pc:spChg chg="mod">
          <ac:chgData name="CLARA DI PIAZZA" userId="bd862384-123f-4ee2-aeda-536dfd36a613" providerId="ADAL" clId="{6CA08A79-03C1-4CC8-8F64-061ABB7FF175}" dt="2023-01-10T13:32:53.367" v="16180" actId="2085"/>
          <ac:spMkLst>
            <pc:docMk/>
            <pc:sldMk cId="643024335" sldId="664"/>
            <ac:spMk id="69" creationId="{B41FE829-F57B-DA86-B5E0-E9EE41800539}"/>
          </ac:spMkLst>
        </pc:spChg>
        <pc:spChg chg="mod">
          <ac:chgData name="CLARA DI PIAZZA" userId="bd862384-123f-4ee2-aeda-536dfd36a613" providerId="ADAL" clId="{6CA08A79-03C1-4CC8-8F64-061ABB7FF175}" dt="2023-01-10T13:32:28.801" v="16171" actId="2085"/>
          <ac:spMkLst>
            <pc:docMk/>
            <pc:sldMk cId="643024335" sldId="664"/>
            <ac:spMk id="73" creationId="{50252402-359A-78A8-B627-8B824B088CDF}"/>
          </ac:spMkLst>
        </pc:spChg>
        <pc:spChg chg="mod">
          <ac:chgData name="CLARA DI PIAZZA" userId="bd862384-123f-4ee2-aeda-536dfd36a613" providerId="ADAL" clId="{6CA08A79-03C1-4CC8-8F64-061ABB7FF175}" dt="2023-01-10T13:32:47.560" v="16178" actId="2085"/>
          <ac:spMkLst>
            <pc:docMk/>
            <pc:sldMk cId="643024335" sldId="664"/>
            <ac:spMk id="81" creationId="{6EACC0AD-3F7B-0195-7675-EAC572DB21C5}"/>
          </ac:spMkLst>
        </pc:spChg>
        <pc:spChg chg="mod">
          <ac:chgData name="CLARA DI PIAZZA" userId="bd862384-123f-4ee2-aeda-536dfd36a613" providerId="ADAL" clId="{6CA08A79-03C1-4CC8-8F64-061ABB7FF175}" dt="2023-01-10T13:34:58.998" v="16200" actId="1076"/>
          <ac:spMkLst>
            <pc:docMk/>
            <pc:sldMk cId="643024335" sldId="664"/>
            <ac:spMk id="84" creationId="{A3B5CF18-3CF6-EA4B-16F5-5449545F6335}"/>
          </ac:spMkLst>
        </pc:spChg>
        <pc:spChg chg="mod">
          <ac:chgData name="CLARA DI PIAZZA" userId="bd862384-123f-4ee2-aeda-536dfd36a613" providerId="ADAL" clId="{6CA08A79-03C1-4CC8-8F64-061ABB7FF175}" dt="2023-01-10T13:32:50.740" v="16179" actId="2085"/>
          <ac:spMkLst>
            <pc:docMk/>
            <pc:sldMk cId="643024335" sldId="664"/>
            <ac:spMk id="90" creationId="{2D2DDB05-034D-4927-A7AD-D4A295345558}"/>
          </ac:spMkLst>
        </pc:spChg>
        <pc:spChg chg="mod">
          <ac:chgData name="CLARA DI PIAZZA" userId="bd862384-123f-4ee2-aeda-536dfd36a613" providerId="ADAL" clId="{6CA08A79-03C1-4CC8-8F64-061ABB7FF175}" dt="2023-01-10T13:33:08.872" v="16186" actId="2085"/>
          <ac:spMkLst>
            <pc:docMk/>
            <pc:sldMk cId="643024335" sldId="664"/>
            <ac:spMk id="93" creationId="{73C6CB48-61FA-EF76-DFB7-1DEA76032685}"/>
          </ac:spMkLst>
        </pc:spChg>
        <pc:spChg chg="mod">
          <ac:chgData name="CLARA DI PIAZZA" userId="bd862384-123f-4ee2-aeda-536dfd36a613" providerId="ADAL" clId="{6CA08A79-03C1-4CC8-8F64-061ABB7FF175}" dt="2023-01-10T13:32:42.656" v="16177" actId="2085"/>
          <ac:spMkLst>
            <pc:docMk/>
            <pc:sldMk cId="643024335" sldId="664"/>
            <ac:spMk id="101" creationId="{4787D6D6-D830-0E17-1A4A-7A84B3C56BB7}"/>
          </ac:spMkLst>
        </pc:spChg>
        <pc:spChg chg="mod">
          <ac:chgData name="CLARA DI PIAZZA" userId="bd862384-123f-4ee2-aeda-536dfd36a613" providerId="ADAL" clId="{6CA08A79-03C1-4CC8-8F64-061ABB7FF175}" dt="2023-01-10T13:32:40.402" v="16176" actId="2085"/>
          <ac:spMkLst>
            <pc:docMk/>
            <pc:sldMk cId="643024335" sldId="664"/>
            <ac:spMk id="147" creationId="{06949A20-C8E1-6C1B-59A1-52255BBE8B91}"/>
          </ac:spMkLst>
        </pc:spChg>
        <pc:grpChg chg="add mod">
          <ac:chgData name="CLARA DI PIAZZA" userId="bd862384-123f-4ee2-aeda-536dfd36a613" providerId="ADAL" clId="{6CA08A79-03C1-4CC8-8F64-061ABB7FF175}" dt="2022-12-30T09:25:38.496" v="16081" actId="164"/>
          <ac:grpSpMkLst>
            <pc:docMk/>
            <pc:sldMk cId="643024335" sldId="664"/>
            <ac:grpSpMk id="10" creationId="{A831EE6F-808A-347F-80F3-B39471E9BF87}"/>
          </ac:grpSpMkLst>
        </pc:grpChg>
        <pc:grpChg chg="add mod">
          <ac:chgData name="CLARA DI PIAZZA" userId="bd862384-123f-4ee2-aeda-536dfd36a613" providerId="ADAL" clId="{6CA08A79-03C1-4CC8-8F64-061ABB7FF175}" dt="2022-12-30T09:25:45.190" v="16084" actId="164"/>
          <ac:grpSpMkLst>
            <pc:docMk/>
            <pc:sldMk cId="643024335" sldId="664"/>
            <ac:grpSpMk id="13" creationId="{31B9366C-4163-AEE2-3F75-848A846B3E54}"/>
          </ac:grpSpMkLst>
        </pc:grpChg>
        <pc:grpChg chg="add mod">
          <ac:chgData name="CLARA DI PIAZZA" userId="bd862384-123f-4ee2-aeda-536dfd36a613" providerId="ADAL" clId="{6CA08A79-03C1-4CC8-8F64-061ABB7FF175}" dt="2023-01-10T13:33:27.027" v="16189" actId="1076"/>
          <ac:grpSpMkLst>
            <pc:docMk/>
            <pc:sldMk cId="643024335" sldId="664"/>
            <ac:grpSpMk id="23" creationId="{6CDAFADC-4F03-8BA5-D15B-CA1B1C739156}"/>
          </ac:grpSpMkLst>
        </pc:grpChg>
        <pc:cxnChg chg="mod">
          <ac:chgData name="CLARA DI PIAZZA" userId="bd862384-123f-4ee2-aeda-536dfd36a613" providerId="ADAL" clId="{6CA08A79-03C1-4CC8-8F64-061ABB7FF175}" dt="2023-01-10T13:31:50.829" v="16166" actId="1582"/>
          <ac:cxnSpMkLst>
            <pc:docMk/>
            <pc:sldMk cId="643024335" sldId="664"/>
            <ac:cxnSpMk id="2" creationId="{9D0194DE-2C08-F14D-E888-00360DB03F3D}"/>
          </ac:cxnSpMkLst>
        </pc:cxnChg>
        <pc:cxnChg chg="mod">
          <ac:chgData name="CLARA DI PIAZZA" userId="bd862384-123f-4ee2-aeda-536dfd36a613" providerId="ADAL" clId="{6CA08A79-03C1-4CC8-8F64-061ABB7FF175}" dt="2023-01-10T13:31:50.829" v="16166" actId="1582"/>
          <ac:cxnSpMkLst>
            <pc:docMk/>
            <pc:sldMk cId="643024335" sldId="664"/>
            <ac:cxnSpMk id="5" creationId="{0D3FD418-4906-8BF3-6B78-97FEA27E3EF3}"/>
          </ac:cxnSpMkLst>
        </pc:cxnChg>
        <pc:cxnChg chg="mod">
          <ac:chgData name="CLARA DI PIAZZA" userId="bd862384-123f-4ee2-aeda-536dfd36a613" providerId="ADAL" clId="{6CA08A79-03C1-4CC8-8F64-061ABB7FF175}" dt="2023-01-10T13:31:50.829" v="16166" actId="1582"/>
          <ac:cxnSpMkLst>
            <pc:docMk/>
            <pc:sldMk cId="643024335" sldId="664"/>
            <ac:cxnSpMk id="11" creationId="{3C04CFC3-622B-6ED6-933F-C42127E3AE1C}"/>
          </ac:cxnSpMkLst>
        </pc:cxnChg>
        <pc:cxnChg chg="mod">
          <ac:chgData name="CLARA DI PIAZZA" userId="bd862384-123f-4ee2-aeda-536dfd36a613" providerId="ADAL" clId="{6CA08A79-03C1-4CC8-8F64-061ABB7FF175}" dt="2023-01-10T13:31:50.829" v="16166" actId="1582"/>
          <ac:cxnSpMkLst>
            <pc:docMk/>
            <pc:sldMk cId="643024335" sldId="664"/>
            <ac:cxnSpMk id="19" creationId="{9296AD8B-0BD7-15DD-B468-B1A4708E2E72}"/>
          </ac:cxnSpMkLst>
        </pc:cxnChg>
        <pc:cxnChg chg="mod">
          <ac:chgData name="CLARA DI PIAZZA" userId="bd862384-123f-4ee2-aeda-536dfd36a613" providerId="ADAL" clId="{6CA08A79-03C1-4CC8-8F64-061ABB7FF175}" dt="2023-01-10T13:31:50.829" v="16166" actId="1582"/>
          <ac:cxnSpMkLst>
            <pc:docMk/>
            <pc:sldMk cId="643024335" sldId="664"/>
            <ac:cxnSpMk id="20" creationId="{B383B2DE-D1DE-31E7-C000-584D11AA9BD7}"/>
          </ac:cxnSpMkLst>
        </pc:cxnChg>
        <pc:cxnChg chg="mod">
          <ac:chgData name="CLARA DI PIAZZA" userId="bd862384-123f-4ee2-aeda-536dfd36a613" providerId="ADAL" clId="{6CA08A79-03C1-4CC8-8F64-061ABB7FF175}" dt="2023-01-10T13:31:50.829" v="16166" actId="1582"/>
          <ac:cxnSpMkLst>
            <pc:docMk/>
            <pc:sldMk cId="643024335" sldId="664"/>
            <ac:cxnSpMk id="21" creationId="{F101FCC8-DB42-898C-8C7E-464A81D5BDC8}"/>
          </ac:cxnSpMkLst>
        </pc:cxnChg>
        <pc:cxnChg chg="mod">
          <ac:chgData name="CLARA DI PIAZZA" userId="bd862384-123f-4ee2-aeda-536dfd36a613" providerId="ADAL" clId="{6CA08A79-03C1-4CC8-8F64-061ABB7FF175}" dt="2023-01-10T13:31:50.829" v="16166" actId="1582"/>
          <ac:cxnSpMkLst>
            <pc:docMk/>
            <pc:sldMk cId="643024335" sldId="664"/>
            <ac:cxnSpMk id="37" creationId="{C0348FAC-B36F-23DC-B1A6-89B4DE252504}"/>
          </ac:cxnSpMkLst>
        </pc:cxnChg>
        <pc:cxnChg chg="mod">
          <ac:chgData name="CLARA DI PIAZZA" userId="bd862384-123f-4ee2-aeda-536dfd36a613" providerId="ADAL" clId="{6CA08A79-03C1-4CC8-8F64-061ABB7FF175}" dt="2023-01-10T13:31:50.829" v="16166" actId="1582"/>
          <ac:cxnSpMkLst>
            <pc:docMk/>
            <pc:sldMk cId="643024335" sldId="664"/>
            <ac:cxnSpMk id="39" creationId="{B397DE67-0A7E-6819-F7C3-81F4B750D10A}"/>
          </ac:cxnSpMkLst>
        </pc:cxnChg>
        <pc:cxnChg chg="mod">
          <ac:chgData name="CLARA DI PIAZZA" userId="bd862384-123f-4ee2-aeda-536dfd36a613" providerId="ADAL" clId="{6CA08A79-03C1-4CC8-8F64-061ABB7FF175}" dt="2023-01-10T13:31:50.829" v="16166" actId="1582"/>
          <ac:cxnSpMkLst>
            <pc:docMk/>
            <pc:sldMk cId="643024335" sldId="664"/>
            <ac:cxnSpMk id="44" creationId="{2A2B91EF-1915-3DB3-C0D8-A8C0880D91D2}"/>
          </ac:cxnSpMkLst>
        </pc:cxnChg>
        <pc:cxnChg chg="mod">
          <ac:chgData name="CLARA DI PIAZZA" userId="bd862384-123f-4ee2-aeda-536dfd36a613" providerId="ADAL" clId="{6CA08A79-03C1-4CC8-8F64-061ABB7FF175}" dt="2023-01-10T13:31:50.829" v="16166" actId="1582"/>
          <ac:cxnSpMkLst>
            <pc:docMk/>
            <pc:sldMk cId="643024335" sldId="664"/>
            <ac:cxnSpMk id="48" creationId="{721D1219-2BA4-6FDB-1E37-33EC8F9177D4}"/>
          </ac:cxnSpMkLst>
        </pc:cxnChg>
        <pc:cxnChg chg="mod">
          <ac:chgData name="CLARA DI PIAZZA" userId="bd862384-123f-4ee2-aeda-536dfd36a613" providerId="ADAL" clId="{6CA08A79-03C1-4CC8-8F64-061ABB7FF175}" dt="2023-01-10T13:35:06.457" v="16202" actId="1076"/>
          <ac:cxnSpMkLst>
            <pc:docMk/>
            <pc:sldMk cId="643024335" sldId="664"/>
            <ac:cxnSpMk id="52" creationId="{4ADB29BB-4017-510C-C145-3367E3013F95}"/>
          </ac:cxnSpMkLst>
        </pc:cxnChg>
        <pc:cxnChg chg="mod">
          <ac:chgData name="CLARA DI PIAZZA" userId="bd862384-123f-4ee2-aeda-536dfd36a613" providerId="ADAL" clId="{6CA08A79-03C1-4CC8-8F64-061ABB7FF175}" dt="2023-01-10T13:35:06.457" v="16202" actId="1076"/>
          <ac:cxnSpMkLst>
            <pc:docMk/>
            <pc:sldMk cId="643024335" sldId="664"/>
            <ac:cxnSpMk id="54" creationId="{4B9762D9-1E7B-262C-D1DD-6127B24D2EE1}"/>
          </ac:cxnSpMkLst>
        </pc:cxnChg>
        <pc:cxnChg chg="mod">
          <ac:chgData name="CLARA DI PIAZZA" userId="bd862384-123f-4ee2-aeda-536dfd36a613" providerId="ADAL" clId="{6CA08A79-03C1-4CC8-8F64-061ABB7FF175}" dt="2023-01-10T13:31:50.829" v="16166" actId="1582"/>
          <ac:cxnSpMkLst>
            <pc:docMk/>
            <pc:sldMk cId="643024335" sldId="664"/>
            <ac:cxnSpMk id="57" creationId="{2C5B9C19-DE2E-7699-1251-DD363C08DEBF}"/>
          </ac:cxnSpMkLst>
        </pc:cxnChg>
        <pc:cxnChg chg="mod">
          <ac:chgData name="CLARA DI PIAZZA" userId="bd862384-123f-4ee2-aeda-536dfd36a613" providerId="ADAL" clId="{6CA08A79-03C1-4CC8-8F64-061ABB7FF175}" dt="2023-01-10T13:31:50.829" v="16166" actId="1582"/>
          <ac:cxnSpMkLst>
            <pc:docMk/>
            <pc:sldMk cId="643024335" sldId="664"/>
            <ac:cxnSpMk id="62" creationId="{8AAF13EA-CA3D-624A-886C-77339DC2B6C0}"/>
          </ac:cxnSpMkLst>
        </pc:cxnChg>
        <pc:cxnChg chg="mod">
          <ac:chgData name="CLARA DI PIAZZA" userId="bd862384-123f-4ee2-aeda-536dfd36a613" providerId="ADAL" clId="{6CA08A79-03C1-4CC8-8F64-061ABB7FF175}" dt="2023-01-10T13:31:50.829" v="16166" actId="1582"/>
          <ac:cxnSpMkLst>
            <pc:docMk/>
            <pc:sldMk cId="643024335" sldId="664"/>
            <ac:cxnSpMk id="65" creationId="{6A3CA1B2-58D3-40B4-1F16-C43F4C6CBC5C}"/>
          </ac:cxnSpMkLst>
        </pc:cxnChg>
        <pc:cxnChg chg="mod">
          <ac:chgData name="CLARA DI PIAZZA" userId="bd862384-123f-4ee2-aeda-536dfd36a613" providerId="ADAL" clId="{6CA08A79-03C1-4CC8-8F64-061ABB7FF175}" dt="2023-01-10T13:35:06.457" v="16202" actId="1076"/>
          <ac:cxnSpMkLst>
            <pc:docMk/>
            <pc:sldMk cId="643024335" sldId="664"/>
            <ac:cxnSpMk id="71" creationId="{67DD88B7-2A1D-A0EA-4C91-940C7D681897}"/>
          </ac:cxnSpMkLst>
        </pc:cxnChg>
        <pc:cxnChg chg="mod">
          <ac:chgData name="CLARA DI PIAZZA" userId="bd862384-123f-4ee2-aeda-536dfd36a613" providerId="ADAL" clId="{6CA08A79-03C1-4CC8-8F64-061ABB7FF175}" dt="2023-01-10T13:31:50.829" v="16166" actId="1582"/>
          <ac:cxnSpMkLst>
            <pc:docMk/>
            <pc:sldMk cId="643024335" sldId="664"/>
            <ac:cxnSpMk id="79" creationId="{B426B592-C411-E9E3-43BD-597B84FF7DC8}"/>
          </ac:cxnSpMkLst>
        </pc:cxnChg>
        <pc:cxnChg chg="mod">
          <ac:chgData name="CLARA DI PIAZZA" userId="bd862384-123f-4ee2-aeda-536dfd36a613" providerId="ADAL" clId="{6CA08A79-03C1-4CC8-8F64-061ABB7FF175}" dt="2023-01-10T13:31:50.829" v="16166" actId="1582"/>
          <ac:cxnSpMkLst>
            <pc:docMk/>
            <pc:sldMk cId="643024335" sldId="664"/>
            <ac:cxnSpMk id="80" creationId="{78C57CDA-1340-78C4-D86B-A87CFE82F33F}"/>
          </ac:cxnSpMkLst>
        </pc:cxnChg>
        <pc:cxnChg chg="mod">
          <ac:chgData name="CLARA DI PIAZZA" userId="bd862384-123f-4ee2-aeda-536dfd36a613" providerId="ADAL" clId="{6CA08A79-03C1-4CC8-8F64-061ABB7FF175}" dt="2023-01-10T13:31:50.829" v="16166" actId="1582"/>
          <ac:cxnSpMkLst>
            <pc:docMk/>
            <pc:sldMk cId="643024335" sldId="664"/>
            <ac:cxnSpMk id="86" creationId="{33A8D419-DAE7-7ED8-D413-CB6F5691F6A9}"/>
          </ac:cxnSpMkLst>
        </pc:cxnChg>
        <pc:cxnChg chg="mod">
          <ac:chgData name="CLARA DI PIAZZA" userId="bd862384-123f-4ee2-aeda-536dfd36a613" providerId="ADAL" clId="{6CA08A79-03C1-4CC8-8F64-061ABB7FF175}" dt="2023-01-10T13:31:50.829" v="16166" actId="1582"/>
          <ac:cxnSpMkLst>
            <pc:docMk/>
            <pc:sldMk cId="643024335" sldId="664"/>
            <ac:cxnSpMk id="92" creationId="{9C514668-641E-9D46-042A-54979C2F394C}"/>
          </ac:cxnSpMkLst>
        </pc:cxnChg>
        <pc:cxnChg chg="mod">
          <ac:chgData name="CLARA DI PIAZZA" userId="bd862384-123f-4ee2-aeda-536dfd36a613" providerId="ADAL" clId="{6CA08A79-03C1-4CC8-8F64-061ABB7FF175}" dt="2023-01-10T13:31:50.829" v="16166" actId="1582"/>
          <ac:cxnSpMkLst>
            <pc:docMk/>
            <pc:sldMk cId="643024335" sldId="664"/>
            <ac:cxnSpMk id="97" creationId="{C7B11A6C-1009-62A3-DF9F-AE64F6E16522}"/>
          </ac:cxnSpMkLst>
        </pc:cxnChg>
      </pc:sldChg>
      <pc:sldChg chg="del">
        <pc:chgData name="CLARA DI PIAZZA" userId="bd862384-123f-4ee2-aeda-536dfd36a613" providerId="ADAL" clId="{6CA08A79-03C1-4CC8-8F64-061ABB7FF175}" dt="2023-01-22T00:05:33.369" v="27508" actId="47"/>
        <pc:sldMkLst>
          <pc:docMk/>
          <pc:sldMk cId="1981213373" sldId="665"/>
        </pc:sldMkLst>
      </pc:sldChg>
      <pc:sldChg chg="del">
        <pc:chgData name="CLARA DI PIAZZA" userId="bd862384-123f-4ee2-aeda-536dfd36a613" providerId="ADAL" clId="{6CA08A79-03C1-4CC8-8F64-061ABB7FF175}" dt="2023-01-22T00:04:43.522" v="27505" actId="47"/>
        <pc:sldMkLst>
          <pc:docMk/>
          <pc:sldMk cId="2009404287" sldId="666"/>
        </pc:sldMkLst>
      </pc:sldChg>
      <pc:sldChg chg="del">
        <pc:chgData name="CLARA DI PIAZZA" userId="bd862384-123f-4ee2-aeda-536dfd36a613" providerId="ADAL" clId="{6CA08A79-03C1-4CC8-8F64-061ABB7FF175}" dt="2023-01-22T00:04:44.223" v="27506" actId="47"/>
        <pc:sldMkLst>
          <pc:docMk/>
          <pc:sldMk cId="3827429917" sldId="667"/>
        </pc:sldMkLst>
      </pc:sldChg>
      <pc:sldChg chg="del">
        <pc:chgData name="CLARA DI PIAZZA" userId="bd862384-123f-4ee2-aeda-536dfd36a613" providerId="ADAL" clId="{6CA08A79-03C1-4CC8-8F64-061ABB7FF175}" dt="2023-01-22T00:04:40.584" v="27502" actId="47"/>
        <pc:sldMkLst>
          <pc:docMk/>
          <pc:sldMk cId="1282026628" sldId="668"/>
        </pc:sldMkLst>
      </pc:sldChg>
      <pc:sldChg chg="del">
        <pc:chgData name="CLARA DI PIAZZA" userId="bd862384-123f-4ee2-aeda-536dfd36a613" providerId="ADAL" clId="{6CA08A79-03C1-4CC8-8F64-061ABB7FF175}" dt="2023-01-22T00:04:38.598" v="27501" actId="47"/>
        <pc:sldMkLst>
          <pc:docMk/>
          <pc:sldMk cId="3935837226" sldId="669"/>
        </pc:sldMkLst>
      </pc:sldChg>
      <pc:sldChg chg="new del">
        <pc:chgData name="CLARA DI PIAZZA" userId="bd862384-123f-4ee2-aeda-536dfd36a613" providerId="ADAL" clId="{6CA08A79-03C1-4CC8-8F64-061ABB7FF175}" dt="2023-01-02T17:23:20.290" v="16100" actId="47"/>
        <pc:sldMkLst>
          <pc:docMk/>
          <pc:sldMk cId="3975254220" sldId="670"/>
        </pc:sldMkLst>
      </pc:sldChg>
      <pc:sldChg chg="addSp modSp add mod">
        <pc:chgData name="CLARA DI PIAZZA" userId="bd862384-123f-4ee2-aeda-536dfd36a613" providerId="ADAL" clId="{6CA08A79-03C1-4CC8-8F64-061ABB7FF175}" dt="2023-01-10T14:48:00.146" v="17998" actId="1076"/>
        <pc:sldMkLst>
          <pc:docMk/>
          <pc:sldMk cId="646788719" sldId="671"/>
        </pc:sldMkLst>
        <pc:spChg chg="mod">
          <ac:chgData name="CLARA DI PIAZZA" userId="bd862384-123f-4ee2-aeda-536dfd36a613" providerId="ADAL" clId="{6CA08A79-03C1-4CC8-8F64-061ABB7FF175}" dt="2023-01-10T14:46:45.721" v="17987" actId="1076"/>
          <ac:spMkLst>
            <pc:docMk/>
            <pc:sldMk cId="646788719" sldId="671"/>
            <ac:spMk id="5" creationId="{DC955DB9-06A1-4723-C2BA-A06E5468527C}"/>
          </ac:spMkLst>
        </pc:spChg>
        <pc:spChg chg="mod">
          <ac:chgData name="CLARA DI PIAZZA" userId="bd862384-123f-4ee2-aeda-536dfd36a613" providerId="ADAL" clId="{6CA08A79-03C1-4CC8-8F64-061ABB7FF175}" dt="2023-01-10T14:46:56.546" v="17988" actId="164"/>
          <ac:spMkLst>
            <pc:docMk/>
            <pc:sldMk cId="646788719" sldId="671"/>
            <ac:spMk id="26" creationId="{4C21FE54-86AA-7FAF-C160-CC8A347FD7ED}"/>
          </ac:spMkLst>
        </pc:spChg>
        <pc:spChg chg="mod">
          <ac:chgData name="CLARA DI PIAZZA" userId="bd862384-123f-4ee2-aeda-536dfd36a613" providerId="ADAL" clId="{6CA08A79-03C1-4CC8-8F64-061ABB7FF175}" dt="2023-01-10T14:47:16.711" v="17991" actId="164"/>
          <ac:spMkLst>
            <pc:docMk/>
            <pc:sldMk cId="646788719" sldId="671"/>
            <ac:spMk id="30" creationId="{8C743872-5CFB-C548-E628-DB1AEC284781}"/>
          </ac:spMkLst>
        </pc:spChg>
        <pc:spChg chg="mod">
          <ac:chgData name="CLARA DI PIAZZA" userId="bd862384-123f-4ee2-aeda-536dfd36a613" providerId="ADAL" clId="{6CA08A79-03C1-4CC8-8F64-061ABB7FF175}" dt="2023-01-10T14:47:16.711" v="17991" actId="164"/>
          <ac:spMkLst>
            <pc:docMk/>
            <pc:sldMk cId="646788719" sldId="671"/>
            <ac:spMk id="32" creationId="{9724FE9D-15E8-C7F7-83FA-BD3345BEF153}"/>
          </ac:spMkLst>
        </pc:spChg>
        <pc:spChg chg="mod">
          <ac:chgData name="CLARA DI PIAZZA" userId="bd862384-123f-4ee2-aeda-536dfd36a613" providerId="ADAL" clId="{6CA08A79-03C1-4CC8-8F64-061ABB7FF175}" dt="2023-01-10T14:46:56.546" v="17988" actId="164"/>
          <ac:spMkLst>
            <pc:docMk/>
            <pc:sldMk cId="646788719" sldId="671"/>
            <ac:spMk id="33" creationId="{41DEB48C-E122-A844-2101-A432D0BD537D}"/>
          </ac:spMkLst>
        </pc:spChg>
        <pc:spChg chg="mod">
          <ac:chgData name="CLARA DI PIAZZA" userId="bd862384-123f-4ee2-aeda-536dfd36a613" providerId="ADAL" clId="{6CA08A79-03C1-4CC8-8F64-061ABB7FF175}" dt="2023-01-10T14:46:56.546" v="17988" actId="164"/>
          <ac:spMkLst>
            <pc:docMk/>
            <pc:sldMk cId="646788719" sldId="671"/>
            <ac:spMk id="46" creationId="{C3FFEB46-538C-2792-3C9B-35B73FD92893}"/>
          </ac:spMkLst>
        </pc:spChg>
        <pc:grpChg chg="add mod">
          <ac:chgData name="CLARA DI PIAZZA" userId="bd862384-123f-4ee2-aeda-536dfd36a613" providerId="ADAL" clId="{6CA08A79-03C1-4CC8-8F64-061ABB7FF175}" dt="2023-01-10T14:47:16.711" v="17991" actId="164"/>
          <ac:grpSpMkLst>
            <pc:docMk/>
            <pc:sldMk cId="646788719" sldId="671"/>
            <ac:grpSpMk id="3" creationId="{ADE33F75-FF63-4095-BA39-BFE87EFD2247}"/>
          </ac:grpSpMkLst>
        </pc:grpChg>
        <pc:grpChg chg="add mod">
          <ac:chgData name="CLARA DI PIAZZA" userId="bd862384-123f-4ee2-aeda-536dfd36a613" providerId="ADAL" clId="{6CA08A79-03C1-4CC8-8F64-061ABB7FF175}" dt="2023-01-10T14:47:53.196" v="17996" actId="164"/>
          <ac:grpSpMkLst>
            <pc:docMk/>
            <pc:sldMk cId="646788719" sldId="671"/>
            <ac:grpSpMk id="6" creationId="{2CFC693C-AB26-9740-511E-A4FE50F7B98B}"/>
          </ac:grpSpMkLst>
        </pc:grpChg>
        <pc:grpChg chg="add mod">
          <ac:chgData name="CLARA DI PIAZZA" userId="bd862384-123f-4ee2-aeda-536dfd36a613" providerId="ADAL" clId="{6CA08A79-03C1-4CC8-8F64-061ABB7FF175}" dt="2023-01-10T14:48:00.146" v="17998" actId="1076"/>
          <ac:grpSpMkLst>
            <pc:docMk/>
            <pc:sldMk cId="646788719" sldId="671"/>
            <ac:grpSpMk id="8" creationId="{C3C3D7F9-45C4-C38A-E683-7C93BCD48DC8}"/>
          </ac:grpSpMkLst>
        </pc:grpChg>
        <pc:grpChg chg="mod">
          <ac:chgData name="CLARA DI PIAZZA" userId="bd862384-123f-4ee2-aeda-536dfd36a613" providerId="ADAL" clId="{6CA08A79-03C1-4CC8-8F64-061ABB7FF175}" dt="2023-01-10T14:46:56.546" v="17988" actId="164"/>
          <ac:grpSpMkLst>
            <pc:docMk/>
            <pc:sldMk cId="646788719" sldId="671"/>
            <ac:grpSpMk id="24" creationId="{6CF83DBC-340E-523F-4D15-74E9E6DF5E7A}"/>
          </ac:grpSpMkLst>
        </pc:grpChg>
        <pc:grpChg chg="mod">
          <ac:chgData name="CLARA DI PIAZZA" userId="bd862384-123f-4ee2-aeda-536dfd36a613" providerId="ADAL" clId="{6CA08A79-03C1-4CC8-8F64-061ABB7FF175}" dt="2023-01-10T14:46:56.546" v="17988" actId="164"/>
          <ac:grpSpMkLst>
            <pc:docMk/>
            <pc:sldMk cId="646788719" sldId="671"/>
            <ac:grpSpMk id="98" creationId="{C2330CDB-D384-9B31-FFD9-1114CE927A81}"/>
          </ac:grpSpMkLst>
        </pc:grpChg>
        <pc:cxnChg chg="mod">
          <ac:chgData name="CLARA DI PIAZZA" userId="bd862384-123f-4ee2-aeda-536dfd36a613" providerId="ADAL" clId="{6CA08A79-03C1-4CC8-8F64-061ABB7FF175}" dt="2023-01-10T14:46:56.546" v="17988" actId="164"/>
          <ac:cxnSpMkLst>
            <pc:docMk/>
            <pc:sldMk cId="646788719" sldId="671"/>
            <ac:cxnSpMk id="2" creationId="{B0B12405-E436-61A9-FFA4-4594552356B0}"/>
          </ac:cxnSpMkLst>
        </pc:cxnChg>
        <pc:cxnChg chg="mod">
          <ac:chgData name="CLARA DI PIAZZA" userId="bd862384-123f-4ee2-aeda-536dfd36a613" providerId="ADAL" clId="{6CA08A79-03C1-4CC8-8F64-061ABB7FF175}" dt="2023-01-10T14:47:53.196" v="17996" actId="164"/>
          <ac:cxnSpMkLst>
            <pc:docMk/>
            <pc:sldMk cId="646788719" sldId="671"/>
            <ac:cxnSpMk id="43" creationId="{4B869CD4-C1B5-B881-276F-45356568A38C}"/>
          </ac:cxnSpMkLst>
        </pc:cxnChg>
        <pc:cxnChg chg="mod">
          <ac:chgData name="CLARA DI PIAZZA" userId="bd862384-123f-4ee2-aeda-536dfd36a613" providerId="ADAL" clId="{6CA08A79-03C1-4CC8-8F64-061ABB7FF175}" dt="2023-01-10T14:46:56.546" v="17988" actId="164"/>
          <ac:cxnSpMkLst>
            <pc:docMk/>
            <pc:sldMk cId="646788719" sldId="671"/>
            <ac:cxnSpMk id="44" creationId="{1B33F37E-6E52-EF9D-778E-F0C61612558B}"/>
          </ac:cxnSpMkLst>
        </pc:cxnChg>
      </pc:sldChg>
      <pc:sldChg chg="add">
        <pc:chgData name="CLARA DI PIAZZA" userId="bd862384-123f-4ee2-aeda-536dfd36a613" providerId="ADAL" clId="{6CA08A79-03C1-4CC8-8F64-061ABB7FF175}" dt="2023-01-02T17:23:16.769" v="16099"/>
        <pc:sldMkLst>
          <pc:docMk/>
          <pc:sldMk cId="3271629271" sldId="672"/>
        </pc:sldMkLst>
      </pc:sldChg>
      <pc:sldChg chg="add">
        <pc:chgData name="CLARA DI PIAZZA" userId="bd862384-123f-4ee2-aeda-536dfd36a613" providerId="ADAL" clId="{6CA08A79-03C1-4CC8-8F64-061ABB7FF175}" dt="2023-01-02T17:23:16.769" v="16099"/>
        <pc:sldMkLst>
          <pc:docMk/>
          <pc:sldMk cId="1824456314" sldId="673"/>
        </pc:sldMkLst>
      </pc:sldChg>
      <pc:sldChg chg="add">
        <pc:chgData name="CLARA DI PIAZZA" userId="bd862384-123f-4ee2-aeda-536dfd36a613" providerId="ADAL" clId="{6CA08A79-03C1-4CC8-8F64-061ABB7FF175}" dt="2023-01-02T17:23:16.769" v="16099"/>
        <pc:sldMkLst>
          <pc:docMk/>
          <pc:sldMk cId="3031093941" sldId="674"/>
        </pc:sldMkLst>
      </pc:sldChg>
      <pc:sldChg chg="new del">
        <pc:chgData name="CLARA DI PIAZZA" userId="bd862384-123f-4ee2-aeda-536dfd36a613" providerId="ADAL" clId="{6CA08A79-03C1-4CC8-8F64-061ABB7FF175}" dt="2023-01-03T10:54:50.376" v="16129" actId="47"/>
        <pc:sldMkLst>
          <pc:docMk/>
          <pc:sldMk cId="1173971703" sldId="675"/>
        </pc:sldMkLst>
      </pc:sldChg>
      <pc:sldChg chg="add modTransition modAnim">
        <pc:chgData name="CLARA DI PIAZZA" userId="bd862384-123f-4ee2-aeda-536dfd36a613" providerId="ADAL" clId="{6CA08A79-03C1-4CC8-8F64-061ABB7FF175}" dt="2023-01-10T17:32:12.859" v="21414"/>
        <pc:sldMkLst>
          <pc:docMk/>
          <pc:sldMk cId="2087453742" sldId="676"/>
        </pc:sldMkLst>
      </pc:sldChg>
      <pc:sldChg chg="add modTransition modAnim">
        <pc:chgData name="CLARA DI PIAZZA" userId="bd862384-123f-4ee2-aeda-536dfd36a613" providerId="ADAL" clId="{6CA08A79-03C1-4CC8-8F64-061ABB7FF175}" dt="2023-01-10T17:33:47.527" v="21418"/>
        <pc:sldMkLst>
          <pc:docMk/>
          <pc:sldMk cId="1289007673" sldId="677"/>
        </pc:sldMkLst>
      </pc:sldChg>
      <pc:sldChg chg="add modTransition modAnim">
        <pc:chgData name="CLARA DI PIAZZA" userId="bd862384-123f-4ee2-aeda-536dfd36a613" providerId="ADAL" clId="{6CA08A79-03C1-4CC8-8F64-061ABB7FF175}" dt="2023-01-10T17:35:09.682" v="21421"/>
        <pc:sldMkLst>
          <pc:docMk/>
          <pc:sldMk cId="3432610228" sldId="678"/>
        </pc:sldMkLst>
      </pc:sldChg>
      <pc:sldChg chg="add modTransition modAnim">
        <pc:chgData name="CLARA DI PIAZZA" userId="bd862384-123f-4ee2-aeda-536dfd36a613" providerId="ADAL" clId="{6CA08A79-03C1-4CC8-8F64-061ABB7FF175}" dt="2023-01-10T17:35:22.790" v="21424"/>
        <pc:sldMkLst>
          <pc:docMk/>
          <pc:sldMk cId="2477182774" sldId="679"/>
        </pc:sldMkLst>
      </pc:sldChg>
      <pc:sldChg chg="add modTransition modAnim">
        <pc:chgData name="CLARA DI PIAZZA" userId="bd862384-123f-4ee2-aeda-536dfd36a613" providerId="ADAL" clId="{6CA08A79-03C1-4CC8-8F64-061ABB7FF175}" dt="2023-01-10T17:35:36.522" v="21427"/>
        <pc:sldMkLst>
          <pc:docMk/>
          <pc:sldMk cId="1676831300" sldId="680"/>
        </pc:sldMkLst>
      </pc:sldChg>
      <pc:sldChg chg="add modTransition modAnim">
        <pc:chgData name="CLARA DI PIAZZA" userId="bd862384-123f-4ee2-aeda-536dfd36a613" providerId="ADAL" clId="{6CA08A79-03C1-4CC8-8F64-061ABB7FF175}" dt="2023-01-10T17:35:55.470" v="21430"/>
        <pc:sldMkLst>
          <pc:docMk/>
          <pc:sldMk cId="1564324760" sldId="681"/>
        </pc:sldMkLst>
      </pc:sldChg>
      <pc:sldChg chg="add modTransition modAnim">
        <pc:chgData name="CLARA DI PIAZZA" userId="bd862384-123f-4ee2-aeda-536dfd36a613" providerId="ADAL" clId="{6CA08A79-03C1-4CC8-8F64-061ABB7FF175}" dt="2023-01-10T17:36:13.935" v="21433"/>
        <pc:sldMkLst>
          <pc:docMk/>
          <pc:sldMk cId="204400751" sldId="682"/>
        </pc:sldMkLst>
      </pc:sldChg>
      <pc:sldChg chg="add modTransition modAnim">
        <pc:chgData name="CLARA DI PIAZZA" userId="bd862384-123f-4ee2-aeda-536dfd36a613" providerId="ADAL" clId="{6CA08A79-03C1-4CC8-8F64-061ABB7FF175}" dt="2023-01-10T17:36:54.223" v="21439"/>
        <pc:sldMkLst>
          <pc:docMk/>
          <pc:sldMk cId="1091211831" sldId="683"/>
        </pc:sldMkLst>
      </pc:sldChg>
      <pc:sldChg chg="add modTransition modAnim">
        <pc:chgData name="CLARA DI PIAZZA" userId="bd862384-123f-4ee2-aeda-536dfd36a613" providerId="ADAL" clId="{6CA08A79-03C1-4CC8-8F64-061ABB7FF175}" dt="2023-01-10T17:37:04.337" v="21442"/>
        <pc:sldMkLst>
          <pc:docMk/>
          <pc:sldMk cId="2175134076" sldId="684"/>
        </pc:sldMkLst>
      </pc:sldChg>
      <pc:sldChg chg="add modTransition modAnim">
        <pc:chgData name="CLARA DI PIAZZA" userId="bd862384-123f-4ee2-aeda-536dfd36a613" providerId="ADAL" clId="{6CA08A79-03C1-4CC8-8F64-061ABB7FF175}" dt="2023-01-10T17:37:17.058" v="21445"/>
        <pc:sldMkLst>
          <pc:docMk/>
          <pc:sldMk cId="2448215843" sldId="685"/>
        </pc:sldMkLst>
      </pc:sldChg>
      <pc:sldChg chg="add modTransition modAnim">
        <pc:chgData name="CLARA DI PIAZZA" userId="bd862384-123f-4ee2-aeda-536dfd36a613" providerId="ADAL" clId="{6CA08A79-03C1-4CC8-8F64-061ABB7FF175}" dt="2023-01-10T17:37:30.444" v="21448"/>
        <pc:sldMkLst>
          <pc:docMk/>
          <pc:sldMk cId="2538198903" sldId="686"/>
        </pc:sldMkLst>
      </pc:sldChg>
      <pc:sldChg chg="delSp modSp add mod modTransition modAnim">
        <pc:chgData name="CLARA DI PIAZZA" userId="bd862384-123f-4ee2-aeda-536dfd36a613" providerId="ADAL" clId="{6CA08A79-03C1-4CC8-8F64-061ABB7FF175}" dt="2023-01-10T17:44:42.147" v="21491"/>
        <pc:sldMkLst>
          <pc:docMk/>
          <pc:sldMk cId="2170171806" sldId="687"/>
        </pc:sldMkLst>
        <pc:spChg chg="del">
          <ac:chgData name="CLARA DI PIAZZA" userId="bd862384-123f-4ee2-aeda-536dfd36a613" providerId="ADAL" clId="{6CA08A79-03C1-4CC8-8F64-061ABB7FF175}" dt="2023-01-10T17:39:07.253" v="21454" actId="478"/>
          <ac:spMkLst>
            <pc:docMk/>
            <pc:sldMk cId="2170171806" sldId="687"/>
            <ac:spMk id="15" creationId="{9F840DBD-7DED-EC38-B585-9841E29ADBAE}"/>
          </ac:spMkLst>
        </pc:spChg>
        <pc:grpChg chg="mod">
          <ac:chgData name="CLARA DI PIAZZA" userId="bd862384-123f-4ee2-aeda-536dfd36a613" providerId="ADAL" clId="{6CA08A79-03C1-4CC8-8F64-061ABB7FF175}" dt="2023-01-10T17:39:12.862" v="21455" actId="1076"/>
          <ac:grpSpMkLst>
            <pc:docMk/>
            <pc:sldMk cId="2170171806" sldId="687"/>
            <ac:grpSpMk id="12" creationId="{4FF0B400-5300-4877-1F55-095D82F0EA2C}"/>
          </ac:grpSpMkLst>
        </pc:grpChg>
      </pc:sldChg>
      <pc:sldChg chg="add ord modTransition modAnim">
        <pc:chgData name="CLARA DI PIAZZA" userId="bd862384-123f-4ee2-aeda-536dfd36a613" providerId="ADAL" clId="{6CA08A79-03C1-4CC8-8F64-061ABB7FF175}" dt="2023-01-10T17:44:31.162" v="21489"/>
        <pc:sldMkLst>
          <pc:docMk/>
          <pc:sldMk cId="2302200272" sldId="688"/>
        </pc:sldMkLst>
      </pc:sldChg>
      <pc:sldChg chg="add ord modTransition modAnim">
        <pc:chgData name="CLARA DI PIAZZA" userId="bd862384-123f-4ee2-aeda-536dfd36a613" providerId="ADAL" clId="{6CA08A79-03C1-4CC8-8F64-061ABB7FF175}" dt="2023-01-10T17:44:58.047" v="21497"/>
        <pc:sldMkLst>
          <pc:docMk/>
          <pc:sldMk cId="1678757053" sldId="689"/>
        </pc:sldMkLst>
      </pc:sldChg>
      <pc:sldChg chg="add modTransition modAnim">
        <pc:chgData name="CLARA DI PIAZZA" userId="bd862384-123f-4ee2-aeda-536dfd36a613" providerId="ADAL" clId="{6CA08A79-03C1-4CC8-8F64-061ABB7FF175}" dt="2023-01-10T17:45:10.347" v="21500"/>
        <pc:sldMkLst>
          <pc:docMk/>
          <pc:sldMk cId="2513725743" sldId="690"/>
        </pc:sldMkLst>
      </pc:sldChg>
      <pc:sldChg chg="add ord modTransition modAnim">
        <pc:chgData name="CLARA DI PIAZZA" userId="bd862384-123f-4ee2-aeda-536dfd36a613" providerId="ADAL" clId="{6CA08A79-03C1-4CC8-8F64-061ABB7FF175}" dt="2023-01-10T17:45:23.124" v="21503"/>
        <pc:sldMkLst>
          <pc:docMk/>
          <pc:sldMk cId="151970550" sldId="691"/>
        </pc:sldMkLst>
      </pc:sldChg>
      <pc:sldChg chg="add modTransition modAnim">
        <pc:chgData name="CLARA DI PIAZZA" userId="bd862384-123f-4ee2-aeda-536dfd36a613" providerId="ADAL" clId="{6CA08A79-03C1-4CC8-8F64-061ABB7FF175}" dt="2023-01-10T17:45:33.877" v="21506"/>
        <pc:sldMkLst>
          <pc:docMk/>
          <pc:sldMk cId="2908497410" sldId="692"/>
        </pc:sldMkLst>
      </pc:sldChg>
      <pc:sldChg chg="add ord modTransition modAnim">
        <pc:chgData name="CLARA DI PIAZZA" userId="bd862384-123f-4ee2-aeda-536dfd36a613" providerId="ADAL" clId="{6CA08A79-03C1-4CC8-8F64-061ABB7FF175}" dt="2023-01-10T17:45:42.884" v="21509"/>
        <pc:sldMkLst>
          <pc:docMk/>
          <pc:sldMk cId="2527475767" sldId="693"/>
        </pc:sldMkLst>
      </pc:sldChg>
      <pc:sldChg chg="del">
        <pc:chgData name="CLARA DI PIAZZA" userId="bd862384-123f-4ee2-aeda-536dfd36a613" providerId="ADAL" clId="{6CA08A79-03C1-4CC8-8F64-061ABB7FF175}" dt="2023-01-22T00:11:46.709" v="27597" actId="47"/>
        <pc:sldMkLst>
          <pc:docMk/>
          <pc:sldMk cId="2586649135" sldId="694"/>
        </pc:sldMkLst>
      </pc:sldChg>
      <pc:sldChg chg="del">
        <pc:chgData name="CLARA DI PIAZZA" userId="bd862384-123f-4ee2-aeda-536dfd36a613" providerId="ADAL" clId="{6CA08A79-03C1-4CC8-8F64-061ABB7FF175}" dt="2023-01-22T00:12:58.254" v="27603" actId="47"/>
        <pc:sldMkLst>
          <pc:docMk/>
          <pc:sldMk cId="2875097498" sldId="697"/>
        </pc:sldMkLst>
      </pc:sldChg>
      <pc:sldChg chg="addSp delSp modSp mod ord">
        <pc:chgData name="CLARA DI PIAZZA" userId="bd862384-123f-4ee2-aeda-536dfd36a613" providerId="ADAL" clId="{6CA08A79-03C1-4CC8-8F64-061ABB7FF175}" dt="2023-01-12T16:00:47.653" v="23308" actId="20577"/>
        <pc:sldMkLst>
          <pc:docMk/>
          <pc:sldMk cId="984151417" sldId="698"/>
        </pc:sldMkLst>
        <pc:spChg chg="add mod">
          <ac:chgData name="CLARA DI PIAZZA" userId="bd862384-123f-4ee2-aeda-536dfd36a613" providerId="ADAL" clId="{6CA08A79-03C1-4CC8-8F64-061ABB7FF175}" dt="2023-01-12T16:00:47.653" v="23308" actId="20577"/>
          <ac:spMkLst>
            <pc:docMk/>
            <pc:sldMk cId="984151417" sldId="698"/>
            <ac:spMk id="3" creationId="{2771821E-DE2F-95C4-53CA-28339CDB620D}"/>
          </ac:spMkLst>
        </pc:spChg>
        <pc:spChg chg="del">
          <ac:chgData name="CLARA DI PIAZZA" userId="bd862384-123f-4ee2-aeda-536dfd36a613" providerId="ADAL" clId="{6CA08A79-03C1-4CC8-8F64-061ABB7FF175}" dt="2023-01-10T15:33:33.465" v="18657" actId="478"/>
          <ac:spMkLst>
            <pc:docMk/>
            <pc:sldMk cId="984151417" sldId="698"/>
            <ac:spMk id="5" creationId="{8435FB6C-F9C1-F6D4-7B27-07D66D0E63A4}"/>
          </ac:spMkLst>
        </pc:spChg>
        <pc:spChg chg="mod">
          <ac:chgData name="CLARA DI PIAZZA" userId="bd862384-123f-4ee2-aeda-536dfd36a613" providerId="ADAL" clId="{6CA08A79-03C1-4CC8-8F64-061ABB7FF175}" dt="2023-01-10T15:34:52.564" v="18663"/>
          <ac:spMkLst>
            <pc:docMk/>
            <pc:sldMk cId="984151417" sldId="698"/>
            <ac:spMk id="6" creationId="{990273B1-E92B-685E-BB17-65A7B80D4500}"/>
          </ac:spMkLst>
        </pc:spChg>
        <pc:spChg chg="mod">
          <ac:chgData name="CLARA DI PIAZZA" userId="bd862384-123f-4ee2-aeda-536dfd36a613" providerId="ADAL" clId="{6CA08A79-03C1-4CC8-8F64-061ABB7FF175}" dt="2023-01-10T15:35:33.311" v="18676" actId="404"/>
          <ac:spMkLst>
            <pc:docMk/>
            <pc:sldMk cId="984151417" sldId="698"/>
            <ac:spMk id="7" creationId="{13139CC1-E7FC-BA6A-3D9F-0D7131759485}"/>
          </ac:spMkLst>
        </pc:spChg>
        <pc:spChg chg="mod">
          <ac:chgData name="CLARA DI PIAZZA" userId="bd862384-123f-4ee2-aeda-536dfd36a613" providerId="ADAL" clId="{6CA08A79-03C1-4CC8-8F64-061ABB7FF175}" dt="2023-01-10T15:35:40.145" v="18680" actId="404"/>
          <ac:spMkLst>
            <pc:docMk/>
            <pc:sldMk cId="984151417" sldId="698"/>
            <ac:spMk id="8" creationId="{13E9AA7A-F5EB-FCBB-7EA3-DDC3028F8AC6}"/>
          </ac:spMkLst>
        </pc:spChg>
        <pc:spChg chg="mod">
          <ac:chgData name="CLARA DI PIAZZA" userId="bd862384-123f-4ee2-aeda-536dfd36a613" providerId="ADAL" clId="{6CA08A79-03C1-4CC8-8F64-061ABB7FF175}" dt="2023-01-10T15:35:16.756" v="18670" actId="404"/>
          <ac:spMkLst>
            <pc:docMk/>
            <pc:sldMk cId="984151417" sldId="698"/>
            <ac:spMk id="9" creationId="{CEEE9DAE-2824-4024-00F8-12E92E808E20}"/>
          </ac:spMkLst>
        </pc:spChg>
        <pc:spChg chg="mod">
          <ac:chgData name="CLARA DI PIAZZA" userId="bd862384-123f-4ee2-aeda-536dfd36a613" providerId="ADAL" clId="{6CA08A79-03C1-4CC8-8F64-061ABB7FF175}" dt="2023-01-10T15:35:24.115" v="18672" actId="404"/>
          <ac:spMkLst>
            <pc:docMk/>
            <pc:sldMk cId="984151417" sldId="698"/>
            <ac:spMk id="18" creationId="{46D07F83-AEFD-FF5D-8BAF-10361A25D43F}"/>
          </ac:spMkLst>
        </pc:spChg>
        <pc:grpChg chg="add mod">
          <ac:chgData name="CLARA DI PIAZZA" userId="bd862384-123f-4ee2-aeda-536dfd36a613" providerId="ADAL" clId="{6CA08A79-03C1-4CC8-8F64-061ABB7FF175}" dt="2023-01-10T15:35:46.979" v="18681" actId="1076"/>
          <ac:grpSpMkLst>
            <pc:docMk/>
            <pc:sldMk cId="984151417" sldId="698"/>
            <ac:grpSpMk id="4" creationId="{025D7CA5-231E-A655-F421-B1F93C3264EE}"/>
          </ac:grpSpMkLst>
        </pc:grpChg>
        <pc:cxnChg chg="mod">
          <ac:chgData name="CLARA DI PIAZZA" userId="bd862384-123f-4ee2-aeda-536dfd36a613" providerId="ADAL" clId="{6CA08A79-03C1-4CC8-8F64-061ABB7FF175}" dt="2023-01-10T15:34:52.564" v="18663"/>
          <ac:cxnSpMkLst>
            <pc:docMk/>
            <pc:sldMk cId="984151417" sldId="698"/>
            <ac:cxnSpMk id="10" creationId="{DED90245-A4E8-0BD9-EA4B-5528BA91149F}"/>
          </ac:cxnSpMkLst>
        </pc:cxnChg>
        <pc:cxnChg chg="mod">
          <ac:chgData name="CLARA DI PIAZZA" userId="bd862384-123f-4ee2-aeda-536dfd36a613" providerId="ADAL" clId="{6CA08A79-03C1-4CC8-8F64-061ABB7FF175}" dt="2023-01-10T15:34:52.564" v="18663"/>
          <ac:cxnSpMkLst>
            <pc:docMk/>
            <pc:sldMk cId="984151417" sldId="698"/>
            <ac:cxnSpMk id="11" creationId="{B5C79EE5-77B0-8152-2E17-AB7CD3526E07}"/>
          </ac:cxnSpMkLst>
        </pc:cxnChg>
        <pc:cxnChg chg="mod">
          <ac:chgData name="CLARA DI PIAZZA" userId="bd862384-123f-4ee2-aeda-536dfd36a613" providerId="ADAL" clId="{6CA08A79-03C1-4CC8-8F64-061ABB7FF175}" dt="2023-01-10T15:34:52.564" v="18663"/>
          <ac:cxnSpMkLst>
            <pc:docMk/>
            <pc:sldMk cId="984151417" sldId="698"/>
            <ac:cxnSpMk id="12" creationId="{0B4C4E50-E576-9274-5502-D8830658E107}"/>
          </ac:cxnSpMkLst>
        </pc:cxnChg>
        <pc:cxnChg chg="mod">
          <ac:chgData name="CLARA DI PIAZZA" userId="bd862384-123f-4ee2-aeda-536dfd36a613" providerId="ADAL" clId="{6CA08A79-03C1-4CC8-8F64-061ABB7FF175}" dt="2023-01-10T15:34:52.564" v="18663"/>
          <ac:cxnSpMkLst>
            <pc:docMk/>
            <pc:sldMk cId="984151417" sldId="698"/>
            <ac:cxnSpMk id="13" creationId="{4F3672EC-D102-C23B-4030-7B0069B5D39F}"/>
          </ac:cxnSpMkLst>
        </pc:cxnChg>
        <pc:cxnChg chg="mod">
          <ac:chgData name="CLARA DI PIAZZA" userId="bd862384-123f-4ee2-aeda-536dfd36a613" providerId="ADAL" clId="{6CA08A79-03C1-4CC8-8F64-061ABB7FF175}" dt="2023-01-10T15:34:52.564" v="18663"/>
          <ac:cxnSpMkLst>
            <pc:docMk/>
            <pc:sldMk cId="984151417" sldId="698"/>
            <ac:cxnSpMk id="14" creationId="{3FB96D79-90E8-4449-8A80-6D78CF790B4E}"/>
          </ac:cxnSpMkLst>
        </pc:cxnChg>
        <pc:cxnChg chg="mod">
          <ac:chgData name="CLARA DI PIAZZA" userId="bd862384-123f-4ee2-aeda-536dfd36a613" providerId="ADAL" clId="{6CA08A79-03C1-4CC8-8F64-061ABB7FF175}" dt="2023-01-10T15:38:23.673" v="18705" actId="14100"/>
          <ac:cxnSpMkLst>
            <pc:docMk/>
            <pc:sldMk cId="984151417" sldId="698"/>
            <ac:cxnSpMk id="15" creationId="{90816DEE-69F3-0AAA-A16B-93813CD7307E}"/>
          </ac:cxnSpMkLst>
        </pc:cxnChg>
        <pc:cxnChg chg="mod">
          <ac:chgData name="CLARA DI PIAZZA" userId="bd862384-123f-4ee2-aeda-536dfd36a613" providerId="ADAL" clId="{6CA08A79-03C1-4CC8-8F64-061ABB7FF175}" dt="2023-01-10T15:38:34.588" v="18707" actId="14100"/>
          <ac:cxnSpMkLst>
            <pc:docMk/>
            <pc:sldMk cId="984151417" sldId="698"/>
            <ac:cxnSpMk id="16" creationId="{06A15C1E-DF07-EFD3-6F98-6FCD9FBC8323}"/>
          </ac:cxnSpMkLst>
        </pc:cxnChg>
        <pc:cxnChg chg="mod">
          <ac:chgData name="CLARA DI PIAZZA" userId="bd862384-123f-4ee2-aeda-536dfd36a613" providerId="ADAL" clId="{6CA08A79-03C1-4CC8-8F64-061ABB7FF175}" dt="2023-01-10T15:38:29.209" v="18706" actId="14100"/>
          <ac:cxnSpMkLst>
            <pc:docMk/>
            <pc:sldMk cId="984151417" sldId="698"/>
            <ac:cxnSpMk id="17" creationId="{F389DAF9-BEEF-3382-FDA8-8E210F400063}"/>
          </ac:cxnSpMkLst>
        </pc:cxnChg>
      </pc:sldChg>
      <pc:sldChg chg="modSp mod">
        <pc:chgData name="CLARA DI PIAZZA" userId="bd862384-123f-4ee2-aeda-536dfd36a613" providerId="ADAL" clId="{6CA08A79-03C1-4CC8-8F64-061ABB7FF175}" dt="2023-01-10T19:42:18.761" v="22590" actId="20577"/>
        <pc:sldMkLst>
          <pc:docMk/>
          <pc:sldMk cId="3854873893" sldId="699"/>
        </pc:sldMkLst>
        <pc:spChg chg="mod">
          <ac:chgData name="CLARA DI PIAZZA" userId="bd862384-123f-4ee2-aeda-536dfd36a613" providerId="ADAL" clId="{6CA08A79-03C1-4CC8-8F64-061ABB7FF175}" dt="2023-01-10T19:42:18.761" v="22590" actId="20577"/>
          <ac:spMkLst>
            <pc:docMk/>
            <pc:sldMk cId="3854873893" sldId="699"/>
            <ac:spMk id="5" creationId="{8435FB6C-F9C1-F6D4-7B27-07D66D0E63A4}"/>
          </ac:spMkLst>
        </pc:spChg>
      </pc:sldChg>
      <pc:sldChg chg="addSp delSp modSp mod">
        <pc:chgData name="CLARA DI PIAZZA" userId="bd862384-123f-4ee2-aeda-536dfd36a613" providerId="ADAL" clId="{6CA08A79-03C1-4CC8-8F64-061ABB7FF175}" dt="2023-01-10T15:31:48.225" v="18655" actId="20577"/>
        <pc:sldMkLst>
          <pc:docMk/>
          <pc:sldMk cId="3975784975" sldId="700"/>
        </pc:sldMkLst>
        <pc:spChg chg="del">
          <ac:chgData name="CLARA DI PIAZZA" userId="bd862384-123f-4ee2-aeda-536dfd36a613" providerId="ADAL" clId="{6CA08A79-03C1-4CC8-8F64-061ABB7FF175}" dt="2023-01-10T15:12:25.490" v="18377" actId="478"/>
          <ac:spMkLst>
            <pc:docMk/>
            <pc:sldMk cId="3975784975" sldId="700"/>
            <ac:spMk id="3" creationId="{F1B76A14-1BFC-845C-5DA9-196FAD3ADBB8}"/>
          </ac:spMkLst>
        </pc:spChg>
        <pc:spChg chg="mod">
          <ac:chgData name="CLARA DI PIAZZA" userId="bd862384-123f-4ee2-aeda-536dfd36a613" providerId="ADAL" clId="{6CA08A79-03C1-4CC8-8F64-061ABB7FF175}" dt="2023-01-10T15:31:48.225" v="18655" actId="20577"/>
          <ac:spMkLst>
            <pc:docMk/>
            <pc:sldMk cId="3975784975" sldId="700"/>
            <ac:spMk id="5" creationId="{8435FB6C-F9C1-F6D4-7B27-07D66D0E63A4}"/>
          </ac:spMkLst>
        </pc:spChg>
        <pc:spChg chg="del mod">
          <ac:chgData name="CLARA DI PIAZZA" userId="bd862384-123f-4ee2-aeda-536dfd36a613" providerId="ADAL" clId="{6CA08A79-03C1-4CC8-8F64-061ABB7FF175}" dt="2023-01-10T15:13:37.808" v="18398"/>
          <ac:spMkLst>
            <pc:docMk/>
            <pc:sldMk cId="3975784975" sldId="700"/>
            <ac:spMk id="6" creationId="{A4B9926D-9DEF-1FF5-3711-242EFED09CA8}"/>
          </ac:spMkLst>
        </pc:spChg>
        <pc:spChg chg="mod">
          <ac:chgData name="CLARA DI PIAZZA" userId="bd862384-123f-4ee2-aeda-536dfd36a613" providerId="ADAL" clId="{6CA08A79-03C1-4CC8-8F64-061ABB7FF175}" dt="2023-01-10T15:12:53.877" v="18384"/>
          <ac:spMkLst>
            <pc:docMk/>
            <pc:sldMk cId="3975784975" sldId="700"/>
            <ac:spMk id="8" creationId="{EE6F2831-9A48-7A1D-2458-5BAE596040F8}"/>
          </ac:spMkLst>
        </pc:spChg>
        <pc:spChg chg="mod">
          <ac:chgData name="CLARA DI PIAZZA" userId="bd862384-123f-4ee2-aeda-536dfd36a613" providerId="ADAL" clId="{6CA08A79-03C1-4CC8-8F64-061ABB7FF175}" dt="2023-01-10T15:12:53.877" v="18384"/>
          <ac:spMkLst>
            <pc:docMk/>
            <pc:sldMk cId="3975784975" sldId="700"/>
            <ac:spMk id="11" creationId="{8DE9A632-A8AD-B34C-5B24-7A9919EF5804}"/>
          </ac:spMkLst>
        </pc:spChg>
        <pc:spChg chg="mod">
          <ac:chgData name="CLARA DI PIAZZA" userId="bd862384-123f-4ee2-aeda-536dfd36a613" providerId="ADAL" clId="{6CA08A79-03C1-4CC8-8F64-061ABB7FF175}" dt="2023-01-10T15:12:53.877" v="18384"/>
          <ac:spMkLst>
            <pc:docMk/>
            <pc:sldMk cId="3975784975" sldId="700"/>
            <ac:spMk id="12" creationId="{CFA821D0-1808-5457-D03F-774A974AF25D}"/>
          </ac:spMkLst>
        </pc:spChg>
        <pc:spChg chg="mod">
          <ac:chgData name="CLARA DI PIAZZA" userId="bd862384-123f-4ee2-aeda-536dfd36a613" providerId="ADAL" clId="{6CA08A79-03C1-4CC8-8F64-061ABB7FF175}" dt="2023-01-10T15:12:53.877" v="18384"/>
          <ac:spMkLst>
            <pc:docMk/>
            <pc:sldMk cId="3975784975" sldId="700"/>
            <ac:spMk id="17" creationId="{21AA7C8B-A1E9-0527-EECF-73CFF4431D24}"/>
          </ac:spMkLst>
        </pc:spChg>
        <pc:spChg chg="mod">
          <ac:chgData name="CLARA DI PIAZZA" userId="bd862384-123f-4ee2-aeda-536dfd36a613" providerId="ADAL" clId="{6CA08A79-03C1-4CC8-8F64-061ABB7FF175}" dt="2023-01-10T15:12:53.877" v="18384"/>
          <ac:spMkLst>
            <pc:docMk/>
            <pc:sldMk cId="3975784975" sldId="700"/>
            <ac:spMk id="18" creationId="{9B404129-B365-8B3A-C289-E3C71FF80355}"/>
          </ac:spMkLst>
        </pc:spChg>
        <pc:spChg chg="mod">
          <ac:chgData name="CLARA DI PIAZZA" userId="bd862384-123f-4ee2-aeda-536dfd36a613" providerId="ADAL" clId="{6CA08A79-03C1-4CC8-8F64-061ABB7FF175}" dt="2023-01-10T15:12:53.877" v="18384"/>
          <ac:spMkLst>
            <pc:docMk/>
            <pc:sldMk cId="3975784975" sldId="700"/>
            <ac:spMk id="19" creationId="{9B93C627-AA17-005C-1937-5985DC8CDA28}"/>
          </ac:spMkLst>
        </pc:spChg>
        <pc:spChg chg="mod">
          <ac:chgData name="CLARA DI PIAZZA" userId="bd862384-123f-4ee2-aeda-536dfd36a613" providerId="ADAL" clId="{6CA08A79-03C1-4CC8-8F64-061ABB7FF175}" dt="2023-01-10T15:12:53.877" v="18384"/>
          <ac:spMkLst>
            <pc:docMk/>
            <pc:sldMk cId="3975784975" sldId="700"/>
            <ac:spMk id="24" creationId="{0C697076-FDDC-D8CE-9C66-F6CA202919EB}"/>
          </ac:spMkLst>
        </pc:spChg>
        <pc:spChg chg="mod">
          <ac:chgData name="CLARA DI PIAZZA" userId="bd862384-123f-4ee2-aeda-536dfd36a613" providerId="ADAL" clId="{6CA08A79-03C1-4CC8-8F64-061ABB7FF175}" dt="2023-01-10T15:12:53.877" v="18384"/>
          <ac:spMkLst>
            <pc:docMk/>
            <pc:sldMk cId="3975784975" sldId="700"/>
            <ac:spMk id="26" creationId="{15D8C6B8-EF89-7743-FE22-9A620590700D}"/>
          </ac:spMkLst>
        </pc:spChg>
        <pc:spChg chg="mod">
          <ac:chgData name="CLARA DI PIAZZA" userId="bd862384-123f-4ee2-aeda-536dfd36a613" providerId="ADAL" clId="{6CA08A79-03C1-4CC8-8F64-061ABB7FF175}" dt="2023-01-10T15:12:53.877" v="18384"/>
          <ac:spMkLst>
            <pc:docMk/>
            <pc:sldMk cId="3975784975" sldId="700"/>
            <ac:spMk id="33" creationId="{E3CF2F12-910E-7B2B-BE4F-D7A8E0BB4CCA}"/>
          </ac:spMkLst>
        </pc:spChg>
        <pc:spChg chg="mod">
          <ac:chgData name="CLARA DI PIAZZA" userId="bd862384-123f-4ee2-aeda-536dfd36a613" providerId="ADAL" clId="{6CA08A79-03C1-4CC8-8F64-061ABB7FF175}" dt="2023-01-10T15:15:09.671" v="18437"/>
          <ac:spMkLst>
            <pc:docMk/>
            <pc:sldMk cId="3975784975" sldId="700"/>
            <ac:spMk id="36" creationId="{08711C0B-BB20-8711-D161-CAC13E81756A}"/>
          </ac:spMkLst>
        </pc:spChg>
        <pc:spChg chg="mod">
          <ac:chgData name="CLARA DI PIAZZA" userId="bd862384-123f-4ee2-aeda-536dfd36a613" providerId="ADAL" clId="{6CA08A79-03C1-4CC8-8F64-061ABB7FF175}" dt="2023-01-10T15:15:09.671" v="18437"/>
          <ac:spMkLst>
            <pc:docMk/>
            <pc:sldMk cId="3975784975" sldId="700"/>
            <ac:spMk id="39" creationId="{9DFD07F3-E6E9-E073-B96E-D1B22DA48FB9}"/>
          </ac:spMkLst>
        </pc:spChg>
        <pc:spChg chg="mod">
          <ac:chgData name="CLARA DI PIAZZA" userId="bd862384-123f-4ee2-aeda-536dfd36a613" providerId="ADAL" clId="{6CA08A79-03C1-4CC8-8F64-061ABB7FF175}" dt="2023-01-10T15:15:09.671" v="18437"/>
          <ac:spMkLst>
            <pc:docMk/>
            <pc:sldMk cId="3975784975" sldId="700"/>
            <ac:spMk id="40" creationId="{234388E7-A49D-F824-19FF-A7B86019452D}"/>
          </ac:spMkLst>
        </pc:spChg>
        <pc:spChg chg="mod">
          <ac:chgData name="CLARA DI PIAZZA" userId="bd862384-123f-4ee2-aeda-536dfd36a613" providerId="ADAL" clId="{6CA08A79-03C1-4CC8-8F64-061ABB7FF175}" dt="2023-01-10T15:15:09.671" v="18437"/>
          <ac:spMkLst>
            <pc:docMk/>
            <pc:sldMk cId="3975784975" sldId="700"/>
            <ac:spMk id="45" creationId="{95590D81-3B2C-5F6E-8AC5-23748F0132B9}"/>
          </ac:spMkLst>
        </pc:spChg>
        <pc:spChg chg="mod">
          <ac:chgData name="CLARA DI PIAZZA" userId="bd862384-123f-4ee2-aeda-536dfd36a613" providerId="ADAL" clId="{6CA08A79-03C1-4CC8-8F64-061ABB7FF175}" dt="2023-01-10T15:15:09.671" v="18437"/>
          <ac:spMkLst>
            <pc:docMk/>
            <pc:sldMk cId="3975784975" sldId="700"/>
            <ac:spMk id="46" creationId="{25495F29-F103-E161-1626-C90233B9B0AE}"/>
          </ac:spMkLst>
        </pc:spChg>
        <pc:spChg chg="mod">
          <ac:chgData name="CLARA DI PIAZZA" userId="bd862384-123f-4ee2-aeda-536dfd36a613" providerId="ADAL" clId="{6CA08A79-03C1-4CC8-8F64-061ABB7FF175}" dt="2023-01-10T15:15:09.671" v="18437"/>
          <ac:spMkLst>
            <pc:docMk/>
            <pc:sldMk cId="3975784975" sldId="700"/>
            <ac:spMk id="47" creationId="{62646B0C-581D-5DB5-22C7-CBB72126CED7}"/>
          </ac:spMkLst>
        </pc:spChg>
        <pc:spChg chg="mod">
          <ac:chgData name="CLARA DI PIAZZA" userId="bd862384-123f-4ee2-aeda-536dfd36a613" providerId="ADAL" clId="{6CA08A79-03C1-4CC8-8F64-061ABB7FF175}" dt="2023-01-10T15:15:09.671" v="18437"/>
          <ac:spMkLst>
            <pc:docMk/>
            <pc:sldMk cId="3975784975" sldId="700"/>
            <ac:spMk id="52" creationId="{5C6695A0-75A5-1C79-4709-F663CD918F52}"/>
          </ac:spMkLst>
        </pc:spChg>
        <pc:spChg chg="mod">
          <ac:chgData name="CLARA DI PIAZZA" userId="bd862384-123f-4ee2-aeda-536dfd36a613" providerId="ADAL" clId="{6CA08A79-03C1-4CC8-8F64-061ABB7FF175}" dt="2023-01-10T15:15:09.671" v="18437"/>
          <ac:spMkLst>
            <pc:docMk/>
            <pc:sldMk cId="3975784975" sldId="700"/>
            <ac:spMk id="54" creationId="{B4A1589A-DFFE-92FE-F6EE-E58DF684B5E3}"/>
          </ac:spMkLst>
        </pc:spChg>
        <pc:spChg chg="mod">
          <ac:chgData name="CLARA DI PIAZZA" userId="bd862384-123f-4ee2-aeda-536dfd36a613" providerId="ADAL" clId="{6CA08A79-03C1-4CC8-8F64-061ABB7FF175}" dt="2023-01-10T15:15:09.671" v="18437"/>
          <ac:spMkLst>
            <pc:docMk/>
            <pc:sldMk cId="3975784975" sldId="700"/>
            <ac:spMk id="61" creationId="{EC27C609-6BA7-CB73-01AD-1232FB6E0191}"/>
          </ac:spMkLst>
        </pc:spChg>
        <pc:spChg chg="mod">
          <ac:chgData name="CLARA DI PIAZZA" userId="bd862384-123f-4ee2-aeda-536dfd36a613" providerId="ADAL" clId="{6CA08A79-03C1-4CC8-8F64-061ABB7FF175}" dt="2023-01-10T15:15:35.169" v="18444"/>
          <ac:spMkLst>
            <pc:docMk/>
            <pc:sldMk cId="3975784975" sldId="700"/>
            <ac:spMk id="68" creationId="{2FCE1A0E-4922-B2AC-7468-9C75FAE5A490}"/>
          </ac:spMkLst>
        </pc:spChg>
        <pc:spChg chg="mod">
          <ac:chgData name="CLARA DI PIAZZA" userId="bd862384-123f-4ee2-aeda-536dfd36a613" providerId="ADAL" clId="{6CA08A79-03C1-4CC8-8F64-061ABB7FF175}" dt="2023-01-10T15:15:35.169" v="18444"/>
          <ac:spMkLst>
            <pc:docMk/>
            <pc:sldMk cId="3975784975" sldId="700"/>
            <ac:spMk id="71" creationId="{DFFBF27D-0DC1-FB44-ADA9-1DB95E381E2F}"/>
          </ac:spMkLst>
        </pc:spChg>
        <pc:spChg chg="mod">
          <ac:chgData name="CLARA DI PIAZZA" userId="bd862384-123f-4ee2-aeda-536dfd36a613" providerId="ADAL" clId="{6CA08A79-03C1-4CC8-8F64-061ABB7FF175}" dt="2023-01-10T15:15:35.169" v="18444"/>
          <ac:spMkLst>
            <pc:docMk/>
            <pc:sldMk cId="3975784975" sldId="700"/>
            <ac:spMk id="72" creationId="{D369EEAB-5267-D7D6-B46C-5FE9F15C68B7}"/>
          </ac:spMkLst>
        </pc:spChg>
        <pc:spChg chg="mod">
          <ac:chgData name="CLARA DI PIAZZA" userId="bd862384-123f-4ee2-aeda-536dfd36a613" providerId="ADAL" clId="{6CA08A79-03C1-4CC8-8F64-061ABB7FF175}" dt="2023-01-10T15:15:35.169" v="18444"/>
          <ac:spMkLst>
            <pc:docMk/>
            <pc:sldMk cId="3975784975" sldId="700"/>
            <ac:spMk id="77" creationId="{91A11728-B897-526B-20C8-B74DDFCF4716}"/>
          </ac:spMkLst>
        </pc:spChg>
        <pc:spChg chg="mod">
          <ac:chgData name="CLARA DI PIAZZA" userId="bd862384-123f-4ee2-aeda-536dfd36a613" providerId="ADAL" clId="{6CA08A79-03C1-4CC8-8F64-061ABB7FF175}" dt="2023-01-10T15:15:35.169" v="18444"/>
          <ac:spMkLst>
            <pc:docMk/>
            <pc:sldMk cId="3975784975" sldId="700"/>
            <ac:spMk id="78" creationId="{53C1C190-F8E0-E488-9113-EC269CA7063E}"/>
          </ac:spMkLst>
        </pc:spChg>
        <pc:spChg chg="mod">
          <ac:chgData name="CLARA DI PIAZZA" userId="bd862384-123f-4ee2-aeda-536dfd36a613" providerId="ADAL" clId="{6CA08A79-03C1-4CC8-8F64-061ABB7FF175}" dt="2023-01-10T15:15:35.169" v="18444"/>
          <ac:spMkLst>
            <pc:docMk/>
            <pc:sldMk cId="3975784975" sldId="700"/>
            <ac:spMk id="79" creationId="{B3956E3F-E764-13F8-7E27-17374FF02F69}"/>
          </ac:spMkLst>
        </pc:spChg>
        <pc:spChg chg="mod">
          <ac:chgData name="CLARA DI PIAZZA" userId="bd862384-123f-4ee2-aeda-536dfd36a613" providerId="ADAL" clId="{6CA08A79-03C1-4CC8-8F64-061ABB7FF175}" dt="2023-01-10T15:15:35.169" v="18444"/>
          <ac:spMkLst>
            <pc:docMk/>
            <pc:sldMk cId="3975784975" sldId="700"/>
            <ac:spMk id="84" creationId="{3166C2E1-117A-E303-6481-0B2E7AD58EE7}"/>
          </ac:spMkLst>
        </pc:spChg>
        <pc:spChg chg="mod">
          <ac:chgData name="CLARA DI PIAZZA" userId="bd862384-123f-4ee2-aeda-536dfd36a613" providerId="ADAL" clId="{6CA08A79-03C1-4CC8-8F64-061ABB7FF175}" dt="2023-01-10T15:15:35.169" v="18444"/>
          <ac:spMkLst>
            <pc:docMk/>
            <pc:sldMk cId="3975784975" sldId="700"/>
            <ac:spMk id="86" creationId="{35155D17-20DB-9EAF-6FE7-20D55D0D988B}"/>
          </ac:spMkLst>
        </pc:spChg>
        <pc:spChg chg="mod">
          <ac:chgData name="CLARA DI PIAZZA" userId="bd862384-123f-4ee2-aeda-536dfd36a613" providerId="ADAL" clId="{6CA08A79-03C1-4CC8-8F64-061ABB7FF175}" dt="2023-01-10T15:15:35.169" v="18444"/>
          <ac:spMkLst>
            <pc:docMk/>
            <pc:sldMk cId="3975784975" sldId="700"/>
            <ac:spMk id="93" creationId="{66FA3FAD-5CDD-E61F-3EA1-1372A698CAE8}"/>
          </ac:spMkLst>
        </pc:spChg>
        <pc:spChg chg="mod">
          <ac:chgData name="CLARA DI PIAZZA" userId="bd862384-123f-4ee2-aeda-536dfd36a613" providerId="ADAL" clId="{6CA08A79-03C1-4CC8-8F64-061ABB7FF175}" dt="2023-01-10T15:24:28.743" v="18605"/>
          <ac:spMkLst>
            <pc:docMk/>
            <pc:sldMk cId="3975784975" sldId="700"/>
            <ac:spMk id="96" creationId="{C2040B1F-2DC4-D822-7E3F-176C6CD8A9A1}"/>
          </ac:spMkLst>
        </pc:spChg>
        <pc:spChg chg="mod">
          <ac:chgData name="CLARA DI PIAZZA" userId="bd862384-123f-4ee2-aeda-536dfd36a613" providerId="ADAL" clId="{6CA08A79-03C1-4CC8-8F64-061ABB7FF175}" dt="2023-01-10T15:24:28.743" v="18605"/>
          <ac:spMkLst>
            <pc:docMk/>
            <pc:sldMk cId="3975784975" sldId="700"/>
            <ac:spMk id="100" creationId="{D5C08400-648E-86F7-DB9C-1CCD97D7A9B9}"/>
          </ac:spMkLst>
        </pc:spChg>
        <pc:spChg chg="mod">
          <ac:chgData name="CLARA DI PIAZZA" userId="bd862384-123f-4ee2-aeda-536dfd36a613" providerId="ADAL" clId="{6CA08A79-03C1-4CC8-8F64-061ABB7FF175}" dt="2023-01-10T15:24:28.743" v="18605"/>
          <ac:spMkLst>
            <pc:docMk/>
            <pc:sldMk cId="3975784975" sldId="700"/>
            <ac:spMk id="101" creationId="{65F88DFD-7180-B8E5-924C-062C2A00A9B1}"/>
          </ac:spMkLst>
        </pc:spChg>
        <pc:spChg chg="mod">
          <ac:chgData name="CLARA DI PIAZZA" userId="bd862384-123f-4ee2-aeda-536dfd36a613" providerId="ADAL" clId="{6CA08A79-03C1-4CC8-8F64-061ABB7FF175}" dt="2023-01-10T15:24:28.743" v="18605"/>
          <ac:spMkLst>
            <pc:docMk/>
            <pc:sldMk cId="3975784975" sldId="700"/>
            <ac:spMk id="103" creationId="{7FCA3E6A-B4D6-5546-2EF3-85ABD182BE96}"/>
          </ac:spMkLst>
        </pc:spChg>
        <pc:spChg chg="mod">
          <ac:chgData name="CLARA DI PIAZZA" userId="bd862384-123f-4ee2-aeda-536dfd36a613" providerId="ADAL" clId="{6CA08A79-03C1-4CC8-8F64-061ABB7FF175}" dt="2023-01-10T15:24:28.743" v="18605"/>
          <ac:spMkLst>
            <pc:docMk/>
            <pc:sldMk cId="3975784975" sldId="700"/>
            <ac:spMk id="106" creationId="{94025019-887F-C688-CC52-2C696BC97026}"/>
          </ac:spMkLst>
        </pc:spChg>
        <pc:spChg chg="mod">
          <ac:chgData name="CLARA DI PIAZZA" userId="bd862384-123f-4ee2-aeda-536dfd36a613" providerId="ADAL" clId="{6CA08A79-03C1-4CC8-8F64-061ABB7FF175}" dt="2023-01-10T15:24:28.743" v="18605"/>
          <ac:spMkLst>
            <pc:docMk/>
            <pc:sldMk cId="3975784975" sldId="700"/>
            <ac:spMk id="107" creationId="{BE0765C1-8F1F-3846-D3BA-6A86D1F2A310}"/>
          </ac:spMkLst>
        </pc:spChg>
        <pc:spChg chg="mod">
          <ac:chgData name="CLARA DI PIAZZA" userId="bd862384-123f-4ee2-aeda-536dfd36a613" providerId="ADAL" clId="{6CA08A79-03C1-4CC8-8F64-061ABB7FF175}" dt="2023-01-10T15:27:24.275" v="18642"/>
          <ac:spMkLst>
            <pc:docMk/>
            <pc:sldMk cId="3975784975" sldId="700"/>
            <ac:spMk id="113" creationId="{9023C39D-1404-1CAF-E505-AC10AA4C2BC6}"/>
          </ac:spMkLst>
        </pc:spChg>
        <pc:spChg chg="mod">
          <ac:chgData name="CLARA DI PIAZZA" userId="bd862384-123f-4ee2-aeda-536dfd36a613" providerId="ADAL" clId="{6CA08A79-03C1-4CC8-8F64-061ABB7FF175}" dt="2023-01-10T15:27:24.275" v="18642"/>
          <ac:spMkLst>
            <pc:docMk/>
            <pc:sldMk cId="3975784975" sldId="700"/>
            <ac:spMk id="117" creationId="{35D23E25-5993-18E7-0C97-0AC9D21C117B}"/>
          </ac:spMkLst>
        </pc:spChg>
        <pc:spChg chg="mod">
          <ac:chgData name="CLARA DI PIAZZA" userId="bd862384-123f-4ee2-aeda-536dfd36a613" providerId="ADAL" clId="{6CA08A79-03C1-4CC8-8F64-061ABB7FF175}" dt="2023-01-10T15:27:24.275" v="18642"/>
          <ac:spMkLst>
            <pc:docMk/>
            <pc:sldMk cId="3975784975" sldId="700"/>
            <ac:spMk id="118" creationId="{B145225C-EABE-62AD-BE28-7CFEF896479F}"/>
          </ac:spMkLst>
        </pc:spChg>
        <pc:spChg chg="mod">
          <ac:chgData name="CLARA DI PIAZZA" userId="bd862384-123f-4ee2-aeda-536dfd36a613" providerId="ADAL" clId="{6CA08A79-03C1-4CC8-8F64-061ABB7FF175}" dt="2023-01-10T15:27:24.275" v="18642"/>
          <ac:spMkLst>
            <pc:docMk/>
            <pc:sldMk cId="3975784975" sldId="700"/>
            <ac:spMk id="120" creationId="{3C3D543B-7061-C0E8-432E-B7257778C82F}"/>
          </ac:spMkLst>
        </pc:spChg>
        <pc:spChg chg="mod">
          <ac:chgData name="CLARA DI PIAZZA" userId="bd862384-123f-4ee2-aeda-536dfd36a613" providerId="ADAL" clId="{6CA08A79-03C1-4CC8-8F64-061ABB7FF175}" dt="2023-01-10T15:27:24.275" v="18642"/>
          <ac:spMkLst>
            <pc:docMk/>
            <pc:sldMk cId="3975784975" sldId="700"/>
            <ac:spMk id="123" creationId="{D63EA5E4-6094-12BF-2B4F-67E62BB1E570}"/>
          </ac:spMkLst>
        </pc:spChg>
        <pc:spChg chg="mod">
          <ac:chgData name="CLARA DI PIAZZA" userId="bd862384-123f-4ee2-aeda-536dfd36a613" providerId="ADAL" clId="{6CA08A79-03C1-4CC8-8F64-061ABB7FF175}" dt="2023-01-10T15:27:24.275" v="18642"/>
          <ac:spMkLst>
            <pc:docMk/>
            <pc:sldMk cId="3975784975" sldId="700"/>
            <ac:spMk id="124" creationId="{C0DFC687-5993-4CCD-E697-F4BD88FFD096}"/>
          </ac:spMkLst>
        </pc:spChg>
        <pc:grpChg chg="add del mod">
          <ac:chgData name="CLARA DI PIAZZA" userId="bd862384-123f-4ee2-aeda-536dfd36a613" providerId="ADAL" clId="{6CA08A79-03C1-4CC8-8F64-061ABB7FF175}" dt="2023-01-10T15:13:00.883" v="18386" actId="478"/>
          <ac:grpSpMkLst>
            <pc:docMk/>
            <pc:sldMk cId="3975784975" sldId="700"/>
            <ac:grpSpMk id="4" creationId="{F2F30958-782D-18AB-F98C-0FDFB2F899F0}"/>
          </ac:grpSpMkLst>
        </pc:grpChg>
        <pc:grpChg chg="mod">
          <ac:chgData name="CLARA DI PIAZZA" userId="bd862384-123f-4ee2-aeda-536dfd36a613" providerId="ADAL" clId="{6CA08A79-03C1-4CC8-8F64-061ABB7FF175}" dt="2023-01-10T15:12:53.877" v="18384"/>
          <ac:grpSpMkLst>
            <pc:docMk/>
            <pc:sldMk cId="3975784975" sldId="700"/>
            <ac:grpSpMk id="7" creationId="{B4712DD4-DC36-C355-B64C-146CC7DDAD62}"/>
          </ac:grpSpMkLst>
        </pc:grpChg>
        <pc:grpChg chg="mod">
          <ac:chgData name="CLARA DI PIAZZA" userId="bd862384-123f-4ee2-aeda-536dfd36a613" providerId="ADAL" clId="{6CA08A79-03C1-4CC8-8F64-061ABB7FF175}" dt="2023-01-10T15:12:53.877" v="18384"/>
          <ac:grpSpMkLst>
            <pc:docMk/>
            <pc:sldMk cId="3975784975" sldId="700"/>
            <ac:grpSpMk id="9" creationId="{B84005D9-9032-6EE3-4337-A9B4D30237E2}"/>
          </ac:grpSpMkLst>
        </pc:grpChg>
        <pc:grpChg chg="mod">
          <ac:chgData name="CLARA DI PIAZZA" userId="bd862384-123f-4ee2-aeda-536dfd36a613" providerId="ADAL" clId="{6CA08A79-03C1-4CC8-8F64-061ABB7FF175}" dt="2023-01-10T15:12:53.877" v="18384"/>
          <ac:grpSpMkLst>
            <pc:docMk/>
            <pc:sldMk cId="3975784975" sldId="700"/>
            <ac:grpSpMk id="13" creationId="{927E6385-FFDB-B779-42E9-7D47E6B1B547}"/>
          </ac:grpSpMkLst>
        </pc:grpChg>
        <pc:grpChg chg="mod">
          <ac:chgData name="CLARA DI PIAZZA" userId="bd862384-123f-4ee2-aeda-536dfd36a613" providerId="ADAL" clId="{6CA08A79-03C1-4CC8-8F64-061ABB7FF175}" dt="2023-01-10T15:12:53.877" v="18384"/>
          <ac:grpSpMkLst>
            <pc:docMk/>
            <pc:sldMk cId="3975784975" sldId="700"/>
            <ac:grpSpMk id="14" creationId="{5FD8C4B2-073D-2264-3874-E1FA2A39B0D9}"/>
          </ac:grpSpMkLst>
        </pc:grpChg>
        <pc:grpChg chg="mod">
          <ac:chgData name="CLARA DI PIAZZA" userId="bd862384-123f-4ee2-aeda-536dfd36a613" providerId="ADAL" clId="{6CA08A79-03C1-4CC8-8F64-061ABB7FF175}" dt="2023-01-10T15:12:53.877" v="18384"/>
          <ac:grpSpMkLst>
            <pc:docMk/>
            <pc:sldMk cId="3975784975" sldId="700"/>
            <ac:grpSpMk id="16" creationId="{E0CD2AE5-D7AE-895E-3297-BBFE08AB4E25}"/>
          </ac:grpSpMkLst>
        </pc:grpChg>
        <pc:grpChg chg="mod">
          <ac:chgData name="CLARA DI PIAZZA" userId="bd862384-123f-4ee2-aeda-536dfd36a613" providerId="ADAL" clId="{6CA08A79-03C1-4CC8-8F64-061ABB7FF175}" dt="2023-01-10T15:12:53.877" v="18384"/>
          <ac:grpSpMkLst>
            <pc:docMk/>
            <pc:sldMk cId="3975784975" sldId="700"/>
            <ac:grpSpMk id="20" creationId="{188A187B-B54A-6496-4060-1ADB48F33582}"/>
          </ac:grpSpMkLst>
        </pc:grpChg>
        <pc:grpChg chg="mod">
          <ac:chgData name="CLARA DI PIAZZA" userId="bd862384-123f-4ee2-aeda-536dfd36a613" providerId="ADAL" clId="{6CA08A79-03C1-4CC8-8F64-061ABB7FF175}" dt="2023-01-10T15:12:53.877" v="18384"/>
          <ac:grpSpMkLst>
            <pc:docMk/>
            <pc:sldMk cId="3975784975" sldId="700"/>
            <ac:grpSpMk id="23" creationId="{C9803C95-9D0C-CF15-CA54-4222F26E65F5}"/>
          </ac:grpSpMkLst>
        </pc:grpChg>
        <pc:grpChg chg="mod">
          <ac:chgData name="CLARA DI PIAZZA" userId="bd862384-123f-4ee2-aeda-536dfd36a613" providerId="ADAL" clId="{6CA08A79-03C1-4CC8-8F64-061ABB7FF175}" dt="2023-01-10T15:12:53.877" v="18384"/>
          <ac:grpSpMkLst>
            <pc:docMk/>
            <pc:sldMk cId="3975784975" sldId="700"/>
            <ac:grpSpMk id="25" creationId="{AF67218D-4D6C-2FE9-FF2B-1005639A4441}"/>
          </ac:grpSpMkLst>
        </pc:grpChg>
        <pc:grpChg chg="mod">
          <ac:chgData name="CLARA DI PIAZZA" userId="bd862384-123f-4ee2-aeda-536dfd36a613" providerId="ADAL" clId="{6CA08A79-03C1-4CC8-8F64-061ABB7FF175}" dt="2023-01-10T15:12:53.877" v="18384"/>
          <ac:grpSpMkLst>
            <pc:docMk/>
            <pc:sldMk cId="3975784975" sldId="700"/>
            <ac:grpSpMk id="27" creationId="{BE866971-FDEA-BD85-9B38-FFD7699FCA10}"/>
          </ac:grpSpMkLst>
        </pc:grpChg>
        <pc:grpChg chg="add del mod">
          <ac:chgData name="CLARA DI PIAZZA" userId="bd862384-123f-4ee2-aeda-536dfd36a613" providerId="ADAL" clId="{6CA08A79-03C1-4CC8-8F64-061ABB7FF175}" dt="2023-01-10T15:15:15.711" v="18439" actId="478"/>
          <ac:grpSpMkLst>
            <pc:docMk/>
            <pc:sldMk cId="3975784975" sldId="700"/>
            <ac:grpSpMk id="34" creationId="{9E0E7CCD-D2A3-34A2-7FA1-7464D15185D2}"/>
          </ac:grpSpMkLst>
        </pc:grpChg>
        <pc:grpChg chg="mod">
          <ac:chgData name="CLARA DI PIAZZA" userId="bd862384-123f-4ee2-aeda-536dfd36a613" providerId="ADAL" clId="{6CA08A79-03C1-4CC8-8F64-061ABB7FF175}" dt="2023-01-10T15:15:09.671" v="18437"/>
          <ac:grpSpMkLst>
            <pc:docMk/>
            <pc:sldMk cId="3975784975" sldId="700"/>
            <ac:grpSpMk id="35" creationId="{897457B5-3BC7-2228-3C0A-DE88AC26DB69}"/>
          </ac:grpSpMkLst>
        </pc:grpChg>
        <pc:grpChg chg="mod">
          <ac:chgData name="CLARA DI PIAZZA" userId="bd862384-123f-4ee2-aeda-536dfd36a613" providerId="ADAL" clId="{6CA08A79-03C1-4CC8-8F64-061ABB7FF175}" dt="2023-01-10T15:15:09.671" v="18437"/>
          <ac:grpSpMkLst>
            <pc:docMk/>
            <pc:sldMk cId="3975784975" sldId="700"/>
            <ac:grpSpMk id="37" creationId="{FA198A16-DD40-79C4-4E5F-6CEC51543DA3}"/>
          </ac:grpSpMkLst>
        </pc:grpChg>
        <pc:grpChg chg="mod">
          <ac:chgData name="CLARA DI PIAZZA" userId="bd862384-123f-4ee2-aeda-536dfd36a613" providerId="ADAL" clId="{6CA08A79-03C1-4CC8-8F64-061ABB7FF175}" dt="2023-01-10T15:15:09.671" v="18437"/>
          <ac:grpSpMkLst>
            <pc:docMk/>
            <pc:sldMk cId="3975784975" sldId="700"/>
            <ac:grpSpMk id="41" creationId="{37AF484E-A851-3C07-C869-7483BEFAC5AB}"/>
          </ac:grpSpMkLst>
        </pc:grpChg>
        <pc:grpChg chg="mod">
          <ac:chgData name="CLARA DI PIAZZA" userId="bd862384-123f-4ee2-aeda-536dfd36a613" providerId="ADAL" clId="{6CA08A79-03C1-4CC8-8F64-061ABB7FF175}" dt="2023-01-10T15:15:09.671" v="18437"/>
          <ac:grpSpMkLst>
            <pc:docMk/>
            <pc:sldMk cId="3975784975" sldId="700"/>
            <ac:grpSpMk id="42" creationId="{B56C303D-C4DB-F10F-2269-B5D4DE124726}"/>
          </ac:grpSpMkLst>
        </pc:grpChg>
        <pc:grpChg chg="mod">
          <ac:chgData name="CLARA DI PIAZZA" userId="bd862384-123f-4ee2-aeda-536dfd36a613" providerId="ADAL" clId="{6CA08A79-03C1-4CC8-8F64-061ABB7FF175}" dt="2023-01-10T15:15:09.671" v="18437"/>
          <ac:grpSpMkLst>
            <pc:docMk/>
            <pc:sldMk cId="3975784975" sldId="700"/>
            <ac:grpSpMk id="44" creationId="{52A967DB-0608-6E4F-9AEF-AE00E15D0E5E}"/>
          </ac:grpSpMkLst>
        </pc:grpChg>
        <pc:grpChg chg="mod">
          <ac:chgData name="CLARA DI PIAZZA" userId="bd862384-123f-4ee2-aeda-536dfd36a613" providerId="ADAL" clId="{6CA08A79-03C1-4CC8-8F64-061ABB7FF175}" dt="2023-01-10T15:15:09.671" v="18437"/>
          <ac:grpSpMkLst>
            <pc:docMk/>
            <pc:sldMk cId="3975784975" sldId="700"/>
            <ac:grpSpMk id="48" creationId="{9D750B0A-4DB4-8AFE-4F83-29C917BBBFAE}"/>
          </ac:grpSpMkLst>
        </pc:grpChg>
        <pc:grpChg chg="mod">
          <ac:chgData name="CLARA DI PIAZZA" userId="bd862384-123f-4ee2-aeda-536dfd36a613" providerId="ADAL" clId="{6CA08A79-03C1-4CC8-8F64-061ABB7FF175}" dt="2023-01-10T15:15:09.671" v="18437"/>
          <ac:grpSpMkLst>
            <pc:docMk/>
            <pc:sldMk cId="3975784975" sldId="700"/>
            <ac:grpSpMk id="51" creationId="{28B506F2-39C6-FDF2-BE94-4641D8CB7726}"/>
          </ac:grpSpMkLst>
        </pc:grpChg>
        <pc:grpChg chg="mod">
          <ac:chgData name="CLARA DI PIAZZA" userId="bd862384-123f-4ee2-aeda-536dfd36a613" providerId="ADAL" clId="{6CA08A79-03C1-4CC8-8F64-061ABB7FF175}" dt="2023-01-10T15:15:09.671" v="18437"/>
          <ac:grpSpMkLst>
            <pc:docMk/>
            <pc:sldMk cId="3975784975" sldId="700"/>
            <ac:grpSpMk id="53" creationId="{5F6950EB-BB58-A31F-53D7-C3A154EBFA41}"/>
          </ac:grpSpMkLst>
        </pc:grpChg>
        <pc:grpChg chg="mod">
          <ac:chgData name="CLARA DI PIAZZA" userId="bd862384-123f-4ee2-aeda-536dfd36a613" providerId="ADAL" clId="{6CA08A79-03C1-4CC8-8F64-061ABB7FF175}" dt="2023-01-10T15:15:09.671" v="18437"/>
          <ac:grpSpMkLst>
            <pc:docMk/>
            <pc:sldMk cId="3975784975" sldId="700"/>
            <ac:grpSpMk id="55" creationId="{6E096D41-D7F3-3FFA-0D5E-97691AB35D66}"/>
          </ac:grpSpMkLst>
        </pc:grpChg>
        <pc:grpChg chg="add mod">
          <ac:chgData name="CLARA DI PIAZZA" userId="bd862384-123f-4ee2-aeda-536dfd36a613" providerId="ADAL" clId="{6CA08A79-03C1-4CC8-8F64-061ABB7FF175}" dt="2023-01-10T15:31:46.409" v="18654" actId="1076"/>
          <ac:grpSpMkLst>
            <pc:docMk/>
            <pc:sldMk cId="3975784975" sldId="700"/>
            <ac:grpSpMk id="62" creationId="{3FB86ACD-B1C3-362C-A7D2-370422219121}"/>
          </ac:grpSpMkLst>
        </pc:grpChg>
        <pc:grpChg chg="mod">
          <ac:chgData name="CLARA DI PIAZZA" userId="bd862384-123f-4ee2-aeda-536dfd36a613" providerId="ADAL" clId="{6CA08A79-03C1-4CC8-8F64-061ABB7FF175}" dt="2023-01-10T15:15:35.169" v="18444"/>
          <ac:grpSpMkLst>
            <pc:docMk/>
            <pc:sldMk cId="3975784975" sldId="700"/>
            <ac:grpSpMk id="63" creationId="{C5AA4C5B-58D4-DBAD-B01B-31D214317DA6}"/>
          </ac:grpSpMkLst>
        </pc:grpChg>
        <pc:grpChg chg="mod">
          <ac:chgData name="CLARA DI PIAZZA" userId="bd862384-123f-4ee2-aeda-536dfd36a613" providerId="ADAL" clId="{6CA08A79-03C1-4CC8-8F64-061ABB7FF175}" dt="2023-01-10T15:15:35.169" v="18444"/>
          <ac:grpSpMkLst>
            <pc:docMk/>
            <pc:sldMk cId="3975784975" sldId="700"/>
            <ac:grpSpMk id="65" creationId="{794A758D-F061-8672-4434-828B4ACDE486}"/>
          </ac:grpSpMkLst>
        </pc:grpChg>
        <pc:grpChg chg="mod">
          <ac:chgData name="CLARA DI PIAZZA" userId="bd862384-123f-4ee2-aeda-536dfd36a613" providerId="ADAL" clId="{6CA08A79-03C1-4CC8-8F64-061ABB7FF175}" dt="2023-01-10T15:15:35.169" v="18444"/>
          <ac:grpSpMkLst>
            <pc:docMk/>
            <pc:sldMk cId="3975784975" sldId="700"/>
            <ac:grpSpMk id="67" creationId="{2E5FB208-8CDB-5D7D-C58C-DEBFB5D7B4F6}"/>
          </ac:grpSpMkLst>
        </pc:grpChg>
        <pc:grpChg chg="mod">
          <ac:chgData name="CLARA DI PIAZZA" userId="bd862384-123f-4ee2-aeda-536dfd36a613" providerId="ADAL" clId="{6CA08A79-03C1-4CC8-8F64-061ABB7FF175}" dt="2023-01-10T15:15:35.169" v="18444"/>
          <ac:grpSpMkLst>
            <pc:docMk/>
            <pc:sldMk cId="3975784975" sldId="700"/>
            <ac:grpSpMk id="69" creationId="{B14F4418-2C37-132B-1E3F-2E18202BE21F}"/>
          </ac:grpSpMkLst>
        </pc:grpChg>
        <pc:grpChg chg="mod">
          <ac:chgData name="CLARA DI PIAZZA" userId="bd862384-123f-4ee2-aeda-536dfd36a613" providerId="ADAL" clId="{6CA08A79-03C1-4CC8-8F64-061ABB7FF175}" dt="2023-01-10T15:15:35.169" v="18444"/>
          <ac:grpSpMkLst>
            <pc:docMk/>
            <pc:sldMk cId="3975784975" sldId="700"/>
            <ac:grpSpMk id="73" creationId="{8164E266-C9D2-FA11-69A6-4627A9589C13}"/>
          </ac:grpSpMkLst>
        </pc:grpChg>
        <pc:grpChg chg="mod">
          <ac:chgData name="CLARA DI PIAZZA" userId="bd862384-123f-4ee2-aeda-536dfd36a613" providerId="ADAL" clId="{6CA08A79-03C1-4CC8-8F64-061ABB7FF175}" dt="2023-01-10T15:15:35.169" v="18444"/>
          <ac:grpSpMkLst>
            <pc:docMk/>
            <pc:sldMk cId="3975784975" sldId="700"/>
            <ac:grpSpMk id="74" creationId="{12BC78DC-EC5D-72F3-778F-AF83861A51DE}"/>
          </ac:grpSpMkLst>
        </pc:grpChg>
        <pc:grpChg chg="mod">
          <ac:chgData name="CLARA DI PIAZZA" userId="bd862384-123f-4ee2-aeda-536dfd36a613" providerId="ADAL" clId="{6CA08A79-03C1-4CC8-8F64-061ABB7FF175}" dt="2023-01-10T15:15:35.169" v="18444"/>
          <ac:grpSpMkLst>
            <pc:docMk/>
            <pc:sldMk cId="3975784975" sldId="700"/>
            <ac:grpSpMk id="76" creationId="{A61B55F7-7887-BD11-0E29-B393C8928D29}"/>
          </ac:grpSpMkLst>
        </pc:grpChg>
        <pc:grpChg chg="mod">
          <ac:chgData name="CLARA DI PIAZZA" userId="bd862384-123f-4ee2-aeda-536dfd36a613" providerId="ADAL" clId="{6CA08A79-03C1-4CC8-8F64-061ABB7FF175}" dt="2023-01-10T15:15:35.169" v="18444"/>
          <ac:grpSpMkLst>
            <pc:docMk/>
            <pc:sldMk cId="3975784975" sldId="700"/>
            <ac:grpSpMk id="80" creationId="{9F55CCAD-AD9B-8E77-69B7-258AE0A23BEA}"/>
          </ac:grpSpMkLst>
        </pc:grpChg>
        <pc:grpChg chg="mod">
          <ac:chgData name="CLARA DI PIAZZA" userId="bd862384-123f-4ee2-aeda-536dfd36a613" providerId="ADAL" clId="{6CA08A79-03C1-4CC8-8F64-061ABB7FF175}" dt="2023-01-10T15:15:35.169" v="18444"/>
          <ac:grpSpMkLst>
            <pc:docMk/>
            <pc:sldMk cId="3975784975" sldId="700"/>
            <ac:grpSpMk id="83" creationId="{D096B322-032D-8D17-1639-4546562F5165}"/>
          </ac:grpSpMkLst>
        </pc:grpChg>
        <pc:grpChg chg="mod">
          <ac:chgData name="CLARA DI PIAZZA" userId="bd862384-123f-4ee2-aeda-536dfd36a613" providerId="ADAL" clId="{6CA08A79-03C1-4CC8-8F64-061ABB7FF175}" dt="2023-01-10T15:15:35.169" v="18444"/>
          <ac:grpSpMkLst>
            <pc:docMk/>
            <pc:sldMk cId="3975784975" sldId="700"/>
            <ac:grpSpMk id="85" creationId="{B4F58B20-0BE2-D02F-0124-568972B5F286}"/>
          </ac:grpSpMkLst>
        </pc:grpChg>
        <pc:grpChg chg="mod">
          <ac:chgData name="CLARA DI PIAZZA" userId="bd862384-123f-4ee2-aeda-536dfd36a613" providerId="ADAL" clId="{6CA08A79-03C1-4CC8-8F64-061ABB7FF175}" dt="2023-01-10T15:15:35.169" v="18444"/>
          <ac:grpSpMkLst>
            <pc:docMk/>
            <pc:sldMk cId="3975784975" sldId="700"/>
            <ac:grpSpMk id="87" creationId="{1E37B969-1E41-2D73-78D0-7B5AB9D903C5}"/>
          </ac:grpSpMkLst>
        </pc:grpChg>
        <pc:grpChg chg="add del mod">
          <ac:chgData name="CLARA DI PIAZZA" userId="bd862384-123f-4ee2-aeda-536dfd36a613" providerId="ADAL" clId="{6CA08A79-03C1-4CC8-8F64-061ABB7FF175}" dt="2023-01-10T15:24:50.807" v="18610" actId="478"/>
          <ac:grpSpMkLst>
            <pc:docMk/>
            <pc:sldMk cId="3975784975" sldId="700"/>
            <ac:grpSpMk id="94" creationId="{F8C3085B-9C73-2C21-BCFA-B88A3918303E}"/>
          </ac:grpSpMkLst>
        </pc:grpChg>
        <pc:grpChg chg="mod">
          <ac:chgData name="CLARA DI PIAZZA" userId="bd862384-123f-4ee2-aeda-536dfd36a613" providerId="ADAL" clId="{6CA08A79-03C1-4CC8-8F64-061ABB7FF175}" dt="2023-01-10T15:24:28.743" v="18605"/>
          <ac:grpSpMkLst>
            <pc:docMk/>
            <pc:sldMk cId="3975784975" sldId="700"/>
            <ac:grpSpMk id="95" creationId="{27B8558B-8B22-5E4F-BBBD-0A6AF8FFAB0D}"/>
          </ac:grpSpMkLst>
        </pc:grpChg>
        <pc:grpChg chg="mod">
          <ac:chgData name="CLARA DI PIAZZA" userId="bd862384-123f-4ee2-aeda-536dfd36a613" providerId="ADAL" clId="{6CA08A79-03C1-4CC8-8F64-061ABB7FF175}" dt="2023-01-10T15:24:28.743" v="18605"/>
          <ac:grpSpMkLst>
            <pc:docMk/>
            <pc:sldMk cId="3975784975" sldId="700"/>
            <ac:grpSpMk id="97" creationId="{AF7D60A1-D4D8-034E-35C2-361C05AE443B}"/>
          </ac:grpSpMkLst>
        </pc:grpChg>
        <pc:grpChg chg="add del mod">
          <ac:chgData name="CLARA DI PIAZZA" userId="bd862384-123f-4ee2-aeda-536dfd36a613" providerId="ADAL" clId="{6CA08A79-03C1-4CC8-8F64-061ABB7FF175}" dt="2023-01-10T15:27:33.705" v="18645"/>
          <ac:grpSpMkLst>
            <pc:docMk/>
            <pc:sldMk cId="3975784975" sldId="700"/>
            <ac:grpSpMk id="111" creationId="{5705E5E1-46FA-2970-263A-70A0F9EBA5F2}"/>
          </ac:grpSpMkLst>
        </pc:grpChg>
        <pc:grpChg chg="mod">
          <ac:chgData name="CLARA DI PIAZZA" userId="bd862384-123f-4ee2-aeda-536dfd36a613" providerId="ADAL" clId="{6CA08A79-03C1-4CC8-8F64-061ABB7FF175}" dt="2023-01-10T15:27:24.275" v="18642"/>
          <ac:grpSpMkLst>
            <pc:docMk/>
            <pc:sldMk cId="3975784975" sldId="700"/>
            <ac:grpSpMk id="112" creationId="{F80ACF3E-3774-5C5A-D8A0-4468D5F7DC6C}"/>
          </ac:grpSpMkLst>
        </pc:grpChg>
        <pc:grpChg chg="mod">
          <ac:chgData name="CLARA DI PIAZZA" userId="bd862384-123f-4ee2-aeda-536dfd36a613" providerId="ADAL" clId="{6CA08A79-03C1-4CC8-8F64-061ABB7FF175}" dt="2023-01-10T15:27:24.275" v="18642"/>
          <ac:grpSpMkLst>
            <pc:docMk/>
            <pc:sldMk cId="3975784975" sldId="700"/>
            <ac:grpSpMk id="114" creationId="{33F5A491-04F0-C009-B4E9-1468C4A02499}"/>
          </ac:grpSpMkLst>
        </pc:grpChg>
        <pc:cxnChg chg="mod">
          <ac:chgData name="CLARA DI PIAZZA" userId="bd862384-123f-4ee2-aeda-536dfd36a613" providerId="ADAL" clId="{6CA08A79-03C1-4CC8-8F64-061ABB7FF175}" dt="2023-01-10T15:12:53.877" v="18384"/>
          <ac:cxnSpMkLst>
            <pc:docMk/>
            <pc:sldMk cId="3975784975" sldId="700"/>
            <ac:cxnSpMk id="10" creationId="{18F44B93-80A9-6B50-C998-E50F9B123CF5}"/>
          </ac:cxnSpMkLst>
        </pc:cxnChg>
        <pc:cxnChg chg="mod">
          <ac:chgData name="CLARA DI PIAZZA" userId="bd862384-123f-4ee2-aeda-536dfd36a613" providerId="ADAL" clId="{6CA08A79-03C1-4CC8-8F64-061ABB7FF175}" dt="2023-01-10T15:13:00.883" v="18386" actId="478"/>
          <ac:cxnSpMkLst>
            <pc:docMk/>
            <pc:sldMk cId="3975784975" sldId="700"/>
            <ac:cxnSpMk id="15" creationId="{0EDEFB4B-E7C3-0E1B-3885-F7E6E1412C25}"/>
          </ac:cxnSpMkLst>
        </pc:cxnChg>
        <pc:cxnChg chg="mod">
          <ac:chgData name="CLARA DI PIAZZA" userId="bd862384-123f-4ee2-aeda-536dfd36a613" providerId="ADAL" clId="{6CA08A79-03C1-4CC8-8F64-061ABB7FF175}" dt="2023-01-10T15:12:53.877" v="18384"/>
          <ac:cxnSpMkLst>
            <pc:docMk/>
            <pc:sldMk cId="3975784975" sldId="700"/>
            <ac:cxnSpMk id="21" creationId="{2F9FB2C2-F5E3-4A9C-3329-613E27D16CD7}"/>
          </ac:cxnSpMkLst>
        </pc:cxnChg>
        <pc:cxnChg chg="mod">
          <ac:chgData name="CLARA DI PIAZZA" userId="bd862384-123f-4ee2-aeda-536dfd36a613" providerId="ADAL" clId="{6CA08A79-03C1-4CC8-8F64-061ABB7FF175}" dt="2023-01-10T15:12:53.877" v="18384"/>
          <ac:cxnSpMkLst>
            <pc:docMk/>
            <pc:sldMk cId="3975784975" sldId="700"/>
            <ac:cxnSpMk id="22" creationId="{FF047970-7DBE-DB00-E9A2-892E04600350}"/>
          </ac:cxnSpMkLst>
        </pc:cxnChg>
        <pc:cxnChg chg="mod">
          <ac:chgData name="CLARA DI PIAZZA" userId="bd862384-123f-4ee2-aeda-536dfd36a613" providerId="ADAL" clId="{6CA08A79-03C1-4CC8-8F64-061ABB7FF175}" dt="2023-01-10T15:12:53.877" v="18384"/>
          <ac:cxnSpMkLst>
            <pc:docMk/>
            <pc:sldMk cId="3975784975" sldId="700"/>
            <ac:cxnSpMk id="28" creationId="{19D84823-745D-415E-77EC-589AFFAD9C8D}"/>
          </ac:cxnSpMkLst>
        </pc:cxnChg>
        <pc:cxnChg chg="mod">
          <ac:chgData name="CLARA DI PIAZZA" userId="bd862384-123f-4ee2-aeda-536dfd36a613" providerId="ADAL" clId="{6CA08A79-03C1-4CC8-8F64-061ABB7FF175}" dt="2023-01-10T15:12:53.877" v="18384"/>
          <ac:cxnSpMkLst>
            <pc:docMk/>
            <pc:sldMk cId="3975784975" sldId="700"/>
            <ac:cxnSpMk id="29" creationId="{EA4AD0E4-ABC9-4EC4-B6D6-99E5D1DCCD8C}"/>
          </ac:cxnSpMkLst>
        </pc:cxnChg>
        <pc:cxnChg chg="mod">
          <ac:chgData name="CLARA DI PIAZZA" userId="bd862384-123f-4ee2-aeda-536dfd36a613" providerId="ADAL" clId="{6CA08A79-03C1-4CC8-8F64-061ABB7FF175}" dt="2023-01-10T15:12:53.877" v="18384"/>
          <ac:cxnSpMkLst>
            <pc:docMk/>
            <pc:sldMk cId="3975784975" sldId="700"/>
            <ac:cxnSpMk id="30" creationId="{4A32A840-4BA8-8C59-C3BB-E2478DA3BBC9}"/>
          </ac:cxnSpMkLst>
        </pc:cxnChg>
        <pc:cxnChg chg="mod">
          <ac:chgData name="CLARA DI PIAZZA" userId="bd862384-123f-4ee2-aeda-536dfd36a613" providerId="ADAL" clId="{6CA08A79-03C1-4CC8-8F64-061ABB7FF175}" dt="2023-01-10T15:12:53.877" v="18384"/>
          <ac:cxnSpMkLst>
            <pc:docMk/>
            <pc:sldMk cId="3975784975" sldId="700"/>
            <ac:cxnSpMk id="31" creationId="{CCCD1482-8231-373D-E654-969F19D1A470}"/>
          </ac:cxnSpMkLst>
        </pc:cxnChg>
        <pc:cxnChg chg="mod">
          <ac:chgData name="CLARA DI PIAZZA" userId="bd862384-123f-4ee2-aeda-536dfd36a613" providerId="ADAL" clId="{6CA08A79-03C1-4CC8-8F64-061ABB7FF175}" dt="2023-01-10T15:12:53.877" v="18384"/>
          <ac:cxnSpMkLst>
            <pc:docMk/>
            <pc:sldMk cId="3975784975" sldId="700"/>
            <ac:cxnSpMk id="32" creationId="{6571890C-D053-8C16-ECDF-D5A9519C9FFC}"/>
          </ac:cxnSpMkLst>
        </pc:cxnChg>
        <pc:cxnChg chg="mod">
          <ac:chgData name="CLARA DI PIAZZA" userId="bd862384-123f-4ee2-aeda-536dfd36a613" providerId="ADAL" clId="{6CA08A79-03C1-4CC8-8F64-061ABB7FF175}" dt="2023-01-10T15:15:09.671" v="18437"/>
          <ac:cxnSpMkLst>
            <pc:docMk/>
            <pc:sldMk cId="3975784975" sldId="700"/>
            <ac:cxnSpMk id="38" creationId="{E1F6E124-D476-B7E5-AC2F-ECEFA5A50F83}"/>
          </ac:cxnSpMkLst>
        </pc:cxnChg>
        <pc:cxnChg chg="mod">
          <ac:chgData name="CLARA DI PIAZZA" userId="bd862384-123f-4ee2-aeda-536dfd36a613" providerId="ADAL" clId="{6CA08A79-03C1-4CC8-8F64-061ABB7FF175}" dt="2023-01-10T15:15:15.711" v="18439" actId="478"/>
          <ac:cxnSpMkLst>
            <pc:docMk/>
            <pc:sldMk cId="3975784975" sldId="700"/>
            <ac:cxnSpMk id="43" creationId="{9A20285F-C389-368A-B889-A3A3DA813FA0}"/>
          </ac:cxnSpMkLst>
        </pc:cxnChg>
        <pc:cxnChg chg="mod">
          <ac:chgData name="CLARA DI PIAZZA" userId="bd862384-123f-4ee2-aeda-536dfd36a613" providerId="ADAL" clId="{6CA08A79-03C1-4CC8-8F64-061ABB7FF175}" dt="2023-01-10T15:15:09.671" v="18437"/>
          <ac:cxnSpMkLst>
            <pc:docMk/>
            <pc:sldMk cId="3975784975" sldId="700"/>
            <ac:cxnSpMk id="49" creationId="{9346D415-A407-B039-DE69-C476E1B1184C}"/>
          </ac:cxnSpMkLst>
        </pc:cxnChg>
        <pc:cxnChg chg="mod">
          <ac:chgData name="CLARA DI PIAZZA" userId="bd862384-123f-4ee2-aeda-536dfd36a613" providerId="ADAL" clId="{6CA08A79-03C1-4CC8-8F64-061ABB7FF175}" dt="2023-01-10T15:15:09.671" v="18437"/>
          <ac:cxnSpMkLst>
            <pc:docMk/>
            <pc:sldMk cId="3975784975" sldId="700"/>
            <ac:cxnSpMk id="50" creationId="{F6FB597C-3DB8-94EC-0373-F21058B47621}"/>
          </ac:cxnSpMkLst>
        </pc:cxnChg>
        <pc:cxnChg chg="mod">
          <ac:chgData name="CLARA DI PIAZZA" userId="bd862384-123f-4ee2-aeda-536dfd36a613" providerId="ADAL" clId="{6CA08A79-03C1-4CC8-8F64-061ABB7FF175}" dt="2023-01-10T15:15:09.671" v="18437"/>
          <ac:cxnSpMkLst>
            <pc:docMk/>
            <pc:sldMk cId="3975784975" sldId="700"/>
            <ac:cxnSpMk id="56" creationId="{6FD42949-A141-5F36-C831-FA2140DA6FAF}"/>
          </ac:cxnSpMkLst>
        </pc:cxnChg>
        <pc:cxnChg chg="mod">
          <ac:chgData name="CLARA DI PIAZZA" userId="bd862384-123f-4ee2-aeda-536dfd36a613" providerId="ADAL" clId="{6CA08A79-03C1-4CC8-8F64-061ABB7FF175}" dt="2023-01-10T15:15:09.671" v="18437"/>
          <ac:cxnSpMkLst>
            <pc:docMk/>
            <pc:sldMk cId="3975784975" sldId="700"/>
            <ac:cxnSpMk id="57" creationId="{371A1AE8-A058-753D-8A82-CFC54000C265}"/>
          </ac:cxnSpMkLst>
        </pc:cxnChg>
        <pc:cxnChg chg="mod">
          <ac:chgData name="CLARA DI PIAZZA" userId="bd862384-123f-4ee2-aeda-536dfd36a613" providerId="ADAL" clId="{6CA08A79-03C1-4CC8-8F64-061ABB7FF175}" dt="2023-01-10T15:15:09.671" v="18437"/>
          <ac:cxnSpMkLst>
            <pc:docMk/>
            <pc:sldMk cId="3975784975" sldId="700"/>
            <ac:cxnSpMk id="58" creationId="{C6BC0683-566C-9CDC-D88A-9DB0BD1C78B7}"/>
          </ac:cxnSpMkLst>
        </pc:cxnChg>
        <pc:cxnChg chg="mod">
          <ac:chgData name="CLARA DI PIAZZA" userId="bd862384-123f-4ee2-aeda-536dfd36a613" providerId="ADAL" clId="{6CA08A79-03C1-4CC8-8F64-061ABB7FF175}" dt="2023-01-10T15:15:09.671" v="18437"/>
          <ac:cxnSpMkLst>
            <pc:docMk/>
            <pc:sldMk cId="3975784975" sldId="700"/>
            <ac:cxnSpMk id="59" creationId="{7BB9068D-95D4-993E-D84B-3849D545E221}"/>
          </ac:cxnSpMkLst>
        </pc:cxnChg>
        <pc:cxnChg chg="mod">
          <ac:chgData name="CLARA DI PIAZZA" userId="bd862384-123f-4ee2-aeda-536dfd36a613" providerId="ADAL" clId="{6CA08A79-03C1-4CC8-8F64-061ABB7FF175}" dt="2023-01-10T15:15:09.671" v="18437"/>
          <ac:cxnSpMkLst>
            <pc:docMk/>
            <pc:sldMk cId="3975784975" sldId="700"/>
            <ac:cxnSpMk id="60" creationId="{6CE62B38-1D39-F136-E2D6-851545A83546}"/>
          </ac:cxnSpMkLst>
        </pc:cxnChg>
        <pc:cxnChg chg="mod">
          <ac:chgData name="CLARA DI PIAZZA" userId="bd862384-123f-4ee2-aeda-536dfd36a613" providerId="ADAL" clId="{6CA08A79-03C1-4CC8-8F64-061ABB7FF175}" dt="2023-01-10T15:25:17.239" v="18622" actId="1076"/>
          <ac:cxnSpMkLst>
            <pc:docMk/>
            <pc:sldMk cId="3975784975" sldId="700"/>
            <ac:cxnSpMk id="64" creationId="{F06959D5-3846-5130-73D6-7F24C057F6E1}"/>
          </ac:cxnSpMkLst>
        </pc:cxnChg>
        <pc:cxnChg chg="mod">
          <ac:chgData name="CLARA DI PIAZZA" userId="bd862384-123f-4ee2-aeda-536dfd36a613" providerId="ADAL" clId="{6CA08A79-03C1-4CC8-8F64-061ABB7FF175}" dt="2023-01-10T15:15:35.169" v="18444"/>
          <ac:cxnSpMkLst>
            <pc:docMk/>
            <pc:sldMk cId="3975784975" sldId="700"/>
            <ac:cxnSpMk id="66" creationId="{2615A08E-C912-8487-029C-741B501C8B3A}"/>
          </ac:cxnSpMkLst>
        </pc:cxnChg>
        <pc:cxnChg chg="mod">
          <ac:chgData name="CLARA DI PIAZZA" userId="bd862384-123f-4ee2-aeda-536dfd36a613" providerId="ADAL" clId="{6CA08A79-03C1-4CC8-8F64-061ABB7FF175}" dt="2023-01-10T15:25:15.822" v="18619" actId="1076"/>
          <ac:cxnSpMkLst>
            <pc:docMk/>
            <pc:sldMk cId="3975784975" sldId="700"/>
            <ac:cxnSpMk id="70" creationId="{AD98F90F-C588-D652-D434-FCFD4D54BD8F}"/>
          </ac:cxnSpMkLst>
        </pc:cxnChg>
        <pc:cxnChg chg="mod">
          <ac:chgData name="CLARA DI PIAZZA" userId="bd862384-123f-4ee2-aeda-536dfd36a613" providerId="ADAL" clId="{6CA08A79-03C1-4CC8-8F64-061ABB7FF175}" dt="2023-01-10T15:15:35.169" v="18444"/>
          <ac:cxnSpMkLst>
            <pc:docMk/>
            <pc:sldMk cId="3975784975" sldId="700"/>
            <ac:cxnSpMk id="75" creationId="{6BE9354E-16EC-7C1C-6DB9-A6FBAFF43014}"/>
          </ac:cxnSpMkLst>
        </pc:cxnChg>
        <pc:cxnChg chg="mod">
          <ac:chgData name="CLARA DI PIAZZA" userId="bd862384-123f-4ee2-aeda-536dfd36a613" providerId="ADAL" clId="{6CA08A79-03C1-4CC8-8F64-061ABB7FF175}" dt="2023-01-10T15:15:35.169" v="18444"/>
          <ac:cxnSpMkLst>
            <pc:docMk/>
            <pc:sldMk cId="3975784975" sldId="700"/>
            <ac:cxnSpMk id="81" creationId="{2B57A45D-C6CF-55E3-AC8A-05C9AFBE26C4}"/>
          </ac:cxnSpMkLst>
        </pc:cxnChg>
        <pc:cxnChg chg="mod">
          <ac:chgData name="CLARA DI PIAZZA" userId="bd862384-123f-4ee2-aeda-536dfd36a613" providerId="ADAL" clId="{6CA08A79-03C1-4CC8-8F64-061ABB7FF175}" dt="2023-01-10T15:15:35.169" v="18444"/>
          <ac:cxnSpMkLst>
            <pc:docMk/>
            <pc:sldMk cId="3975784975" sldId="700"/>
            <ac:cxnSpMk id="82" creationId="{3FC6EC53-8025-2587-1A78-EF861FE8E894}"/>
          </ac:cxnSpMkLst>
        </pc:cxnChg>
        <pc:cxnChg chg="mod">
          <ac:chgData name="CLARA DI PIAZZA" userId="bd862384-123f-4ee2-aeda-536dfd36a613" providerId="ADAL" clId="{6CA08A79-03C1-4CC8-8F64-061ABB7FF175}" dt="2023-01-10T15:15:35.169" v="18444"/>
          <ac:cxnSpMkLst>
            <pc:docMk/>
            <pc:sldMk cId="3975784975" sldId="700"/>
            <ac:cxnSpMk id="88" creationId="{B74851B1-6743-8AD0-776C-4E11976C64FE}"/>
          </ac:cxnSpMkLst>
        </pc:cxnChg>
        <pc:cxnChg chg="mod">
          <ac:chgData name="CLARA DI PIAZZA" userId="bd862384-123f-4ee2-aeda-536dfd36a613" providerId="ADAL" clId="{6CA08A79-03C1-4CC8-8F64-061ABB7FF175}" dt="2023-01-10T15:15:35.169" v="18444"/>
          <ac:cxnSpMkLst>
            <pc:docMk/>
            <pc:sldMk cId="3975784975" sldId="700"/>
            <ac:cxnSpMk id="89" creationId="{01DF4F6B-6718-0E07-1CAC-9AC5A30351D9}"/>
          </ac:cxnSpMkLst>
        </pc:cxnChg>
        <pc:cxnChg chg="mod">
          <ac:chgData name="CLARA DI PIAZZA" userId="bd862384-123f-4ee2-aeda-536dfd36a613" providerId="ADAL" clId="{6CA08A79-03C1-4CC8-8F64-061ABB7FF175}" dt="2023-01-10T15:15:35.169" v="18444"/>
          <ac:cxnSpMkLst>
            <pc:docMk/>
            <pc:sldMk cId="3975784975" sldId="700"/>
            <ac:cxnSpMk id="90" creationId="{1C16F016-5581-2FD5-5EBE-D0AA15397852}"/>
          </ac:cxnSpMkLst>
        </pc:cxnChg>
        <pc:cxnChg chg="mod">
          <ac:chgData name="CLARA DI PIAZZA" userId="bd862384-123f-4ee2-aeda-536dfd36a613" providerId="ADAL" clId="{6CA08A79-03C1-4CC8-8F64-061ABB7FF175}" dt="2023-01-10T15:15:35.169" v="18444"/>
          <ac:cxnSpMkLst>
            <pc:docMk/>
            <pc:sldMk cId="3975784975" sldId="700"/>
            <ac:cxnSpMk id="91" creationId="{63BE07B2-C443-192C-5915-B3EFFB0A6403}"/>
          </ac:cxnSpMkLst>
        </pc:cxnChg>
        <pc:cxnChg chg="mod">
          <ac:chgData name="CLARA DI PIAZZA" userId="bd862384-123f-4ee2-aeda-536dfd36a613" providerId="ADAL" clId="{6CA08A79-03C1-4CC8-8F64-061ABB7FF175}" dt="2023-01-10T15:15:35.169" v="18444"/>
          <ac:cxnSpMkLst>
            <pc:docMk/>
            <pc:sldMk cId="3975784975" sldId="700"/>
            <ac:cxnSpMk id="92" creationId="{31A37882-89EC-FF7D-DDCD-D06B7C348B33}"/>
          </ac:cxnSpMkLst>
        </pc:cxnChg>
        <pc:cxnChg chg="mod">
          <ac:chgData name="CLARA DI PIAZZA" userId="bd862384-123f-4ee2-aeda-536dfd36a613" providerId="ADAL" clId="{6CA08A79-03C1-4CC8-8F64-061ABB7FF175}" dt="2023-01-10T15:24:50.807" v="18610" actId="478"/>
          <ac:cxnSpMkLst>
            <pc:docMk/>
            <pc:sldMk cId="3975784975" sldId="700"/>
            <ac:cxnSpMk id="98" creationId="{17C1104A-4B82-42A9-18BF-950535320BB8}"/>
          </ac:cxnSpMkLst>
        </pc:cxnChg>
        <pc:cxnChg chg="mod">
          <ac:chgData name="CLARA DI PIAZZA" userId="bd862384-123f-4ee2-aeda-536dfd36a613" providerId="ADAL" clId="{6CA08A79-03C1-4CC8-8F64-061ABB7FF175}" dt="2023-01-10T15:24:28.743" v="18605"/>
          <ac:cxnSpMkLst>
            <pc:docMk/>
            <pc:sldMk cId="3975784975" sldId="700"/>
            <ac:cxnSpMk id="99" creationId="{A27ED004-8E6B-5145-DC55-A1EA7643F4B2}"/>
          </ac:cxnSpMkLst>
        </pc:cxnChg>
        <pc:cxnChg chg="mod">
          <ac:chgData name="CLARA DI PIAZZA" userId="bd862384-123f-4ee2-aeda-536dfd36a613" providerId="ADAL" clId="{6CA08A79-03C1-4CC8-8F64-061ABB7FF175}" dt="2023-01-10T15:24:50.807" v="18610" actId="478"/>
          <ac:cxnSpMkLst>
            <pc:docMk/>
            <pc:sldMk cId="3975784975" sldId="700"/>
            <ac:cxnSpMk id="102" creationId="{71FCB021-F413-E5CF-D032-7B48EE37043E}"/>
          </ac:cxnSpMkLst>
        </pc:cxnChg>
        <pc:cxnChg chg="mod">
          <ac:chgData name="CLARA DI PIAZZA" userId="bd862384-123f-4ee2-aeda-536dfd36a613" providerId="ADAL" clId="{6CA08A79-03C1-4CC8-8F64-061ABB7FF175}" dt="2023-01-10T15:24:50.807" v="18610" actId="478"/>
          <ac:cxnSpMkLst>
            <pc:docMk/>
            <pc:sldMk cId="3975784975" sldId="700"/>
            <ac:cxnSpMk id="104" creationId="{12A5DD44-1E74-B9A1-D956-64F37F8DF7BE}"/>
          </ac:cxnSpMkLst>
        </pc:cxnChg>
        <pc:cxnChg chg="mod">
          <ac:chgData name="CLARA DI PIAZZA" userId="bd862384-123f-4ee2-aeda-536dfd36a613" providerId="ADAL" clId="{6CA08A79-03C1-4CC8-8F64-061ABB7FF175}" dt="2023-01-10T15:24:28.743" v="18605"/>
          <ac:cxnSpMkLst>
            <pc:docMk/>
            <pc:sldMk cId="3975784975" sldId="700"/>
            <ac:cxnSpMk id="105" creationId="{8BFF814B-2970-043B-F0DE-E916EE7D3A18}"/>
          </ac:cxnSpMkLst>
        </pc:cxnChg>
        <pc:cxnChg chg="mod">
          <ac:chgData name="CLARA DI PIAZZA" userId="bd862384-123f-4ee2-aeda-536dfd36a613" providerId="ADAL" clId="{6CA08A79-03C1-4CC8-8F64-061ABB7FF175}" dt="2023-01-10T15:27:24.275" v="18642"/>
          <ac:cxnSpMkLst>
            <pc:docMk/>
            <pc:sldMk cId="3975784975" sldId="700"/>
            <ac:cxnSpMk id="115" creationId="{0CAA9406-066D-DE6A-18FF-59E05B7D2D91}"/>
          </ac:cxnSpMkLst>
        </pc:cxnChg>
        <pc:cxnChg chg="mod">
          <ac:chgData name="CLARA DI PIAZZA" userId="bd862384-123f-4ee2-aeda-536dfd36a613" providerId="ADAL" clId="{6CA08A79-03C1-4CC8-8F64-061ABB7FF175}" dt="2023-01-10T15:27:24.275" v="18642"/>
          <ac:cxnSpMkLst>
            <pc:docMk/>
            <pc:sldMk cId="3975784975" sldId="700"/>
            <ac:cxnSpMk id="116" creationId="{45F27CCC-88AA-4D38-578B-E18035C79566}"/>
          </ac:cxnSpMkLst>
        </pc:cxnChg>
        <pc:cxnChg chg="mod">
          <ac:chgData name="CLARA DI PIAZZA" userId="bd862384-123f-4ee2-aeda-536dfd36a613" providerId="ADAL" clId="{6CA08A79-03C1-4CC8-8F64-061ABB7FF175}" dt="2023-01-10T15:27:24.275" v="18642"/>
          <ac:cxnSpMkLst>
            <pc:docMk/>
            <pc:sldMk cId="3975784975" sldId="700"/>
            <ac:cxnSpMk id="119" creationId="{AB84EBD1-1F0B-2391-09A2-BD34BB595353}"/>
          </ac:cxnSpMkLst>
        </pc:cxnChg>
        <pc:cxnChg chg="mod">
          <ac:chgData name="CLARA DI PIAZZA" userId="bd862384-123f-4ee2-aeda-536dfd36a613" providerId="ADAL" clId="{6CA08A79-03C1-4CC8-8F64-061ABB7FF175}" dt="2023-01-10T15:27:24.275" v="18642"/>
          <ac:cxnSpMkLst>
            <pc:docMk/>
            <pc:sldMk cId="3975784975" sldId="700"/>
            <ac:cxnSpMk id="121" creationId="{9AE79911-FAE1-248F-75F9-1195CA6C5E14}"/>
          </ac:cxnSpMkLst>
        </pc:cxnChg>
        <pc:cxnChg chg="mod">
          <ac:chgData name="CLARA DI PIAZZA" userId="bd862384-123f-4ee2-aeda-536dfd36a613" providerId="ADAL" clId="{6CA08A79-03C1-4CC8-8F64-061ABB7FF175}" dt="2023-01-10T15:27:24.275" v="18642"/>
          <ac:cxnSpMkLst>
            <pc:docMk/>
            <pc:sldMk cId="3975784975" sldId="700"/>
            <ac:cxnSpMk id="122" creationId="{03680BFD-E46D-F7D7-E184-7404CFF9DA6B}"/>
          </ac:cxnSpMkLst>
        </pc:cxnChg>
      </pc:sldChg>
      <pc:sldChg chg="delSp modSp mod">
        <pc:chgData name="CLARA DI PIAZZA" userId="bd862384-123f-4ee2-aeda-536dfd36a613" providerId="ADAL" clId="{6CA08A79-03C1-4CC8-8F64-061ABB7FF175}" dt="2023-01-22T00:06:18.258" v="27514" actId="478"/>
        <pc:sldMkLst>
          <pc:docMk/>
          <pc:sldMk cId="525156730" sldId="703"/>
        </pc:sldMkLst>
        <pc:spChg chg="del">
          <ac:chgData name="CLARA DI PIAZZA" userId="bd862384-123f-4ee2-aeda-536dfd36a613" providerId="ADAL" clId="{6CA08A79-03C1-4CC8-8F64-061ABB7FF175}" dt="2023-01-22T00:06:18.258" v="27514" actId="478"/>
          <ac:spMkLst>
            <pc:docMk/>
            <pc:sldMk cId="525156730" sldId="703"/>
            <ac:spMk id="5" creationId="{8435FB6C-F9C1-F6D4-7B27-07D66D0E63A4}"/>
          </ac:spMkLst>
        </pc:spChg>
        <pc:graphicFrameChg chg="modGraphic">
          <ac:chgData name="CLARA DI PIAZZA" userId="bd862384-123f-4ee2-aeda-536dfd36a613" providerId="ADAL" clId="{6CA08A79-03C1-4CC8-8F64-061ABB7FF175}" dt="2023-01-10T16:14:34.507" v="19881" actId="20577"/>
          <ac:graphicFrameMkLst>
            <pc:docMk/>
            <pc:sldMk cId="525156730" sldId="703"/>
            <ac:graphicFrameMk id="7" creationId="{9E854DEA-011D-E13A-D325-678169C8720E}"/>
          </ac:graphicFrameMkLst>
        </pc:graphicFrameChg>
      </pc:sldChg>
      <pc:sldChg chg="addSp delSp modSp mod ord">
        <pc:chgData name="CLARA DI PIAZZA" userId="bd862384-123f-4ee2-aeda-536dfd36a613" providerId="ADAL" clId="{6CA08A79-03C1-4CC8-8F64-061ABB7FF175}" dt="2023-01-10T14:18:20.678" v="17347" actId="1076"/>
        <pc:sldMkLst>
          <pc:docMk/>
          <pc:sldMk cId="1714757553" sldId="705"/>
        </pc:sldMkLst>
        <pc:spChg chg="add mod">
          <ac:chgData name="CLARA DI PIAZZA" userId="bd862384-123f-4ee2-aeda-536dfd36a613" providerId="ADAL" clId="{6CA08A79-03C1-4CC8-8F64-061ABB7FF175}" dt="2023-01-10T14:17:15.177" v="17335" actId="1076"/>
          <ac:spMkLst>
            <pc:docMk/>
            <pc:sldMk cId="1714757553" sldId="705"/>
            <ac:spMk id="4" creationId="{E09682AE-282E-F314-0910-8503F5438392}"/>
          </ac:spMkLst>
        </pc:spChg>
        <pc:spChg chg="mod">
          <ac:chgData name="CLARA DI PIAZZA" userId="bd862384-123f-4ee2-aeda-536dfd36a613" providerId="ADAL" clId="{6CA08A79-03C1-4CC8-8F64-061ABB7FF175}" dt="2023-01-10T14:17:49.673" v="17341" actId="1076"/>
          <ac:spMkLst>
            <pc:docMk/>
            <pc:sldMk cId="1714757553" sldId="705"/>
            <ac:spMk id="5" creationId="{8435FB6C-F9C1-F6D4-7B27-07D66D0E63A4}"/>
          </ac:spMkLst>
        </pc:spChg>
        <pc:spChg chg="add del mod">
          <ac:chgData name="CLARA DI PIAZZA" userId="bd862384-123f-4ee2-aeda-536dfd36a613" providerId="ADAL" clId="{6CA08A79-03C1-4CC8-8F64-061ABB7FF175}" dt="2023-01-10T14:02:42.065" v="16987" actId="21"/>
          <ac:spMkLst>
            <pc:docMk/>
            <pc:sldMk cId="1714757553" sldId="705"/>
            <ac:spMk id="6" creationId="{8346E314-4AC0-50E6-CA3F-AFF4AF9D415C}"/>
          </ac:spMkLst>
        </pc:spChg>
        <pc:spChg chg="add del mod">
          <ac:chgData name="CLARA DI PIAZZA" userId="bd862384-123f-4ee2-aeda-536dfd36a613" providerId="ADAL" clId="{6CA08A79-03C1-4CC8-8F64-061ABB7FF175}" dt="2023-01-10T14:02:42.065" v="16987" actId="21"/>
          <ac:spMkLst>
            <pc:docMk/>
            <pc:sldMk cId="1714757553" sldId="705"/>
            <ac:spMk id="8" creationId="{2715EF79-EB3F-12A9-F40D-D90B97BC6E0B}"/>
          </ac:spMkLst>
        </pc:spChg>
        <pc:spChg chg="add mod">
          <ac:chgData name="CLARA DI PIAZZA" userId="bd862384-123f-4ee2-aeda-536dfd36a613" providerId="ADAL" clId="{6CA08A79-03C1-4CC8-8F64-061ABB7FF175}" dt="2023-01-10T14:17:09.257" v="17334" actId="1076"/>
          <ac:spMkLst>
            <pc:docMk/>
            <pc:sldMk cId="1714757553" sldId="705"/>
            <ac:spMk id="10" creationId="{E8EF6003-0639-5A3D-F87F-200F8F52FBFD}"/>
          </ac:spMkLst>
        </pc:spChg>
        <pc:spChg chg="add del mod">
          <ac:chgData name="CLARA DI PIAZZA" userId="bd862384-123f-4ee2-aeda-536dfd36a613" providerId="ADAL" clId="{6CA08A79-03C1-4CC8-8F64-061ABB7FF175}" dt="2023-01-10T14:02:30.062" v="16985"/>
          <ac:spMkLst>
            <pc:docMk/>
            <pc:sldMk cId="1714757553" sldId="705"/>
            <ac:spMk id="11" creationId="{A67799DB-513E-0CAE-7487-4746020649AD}"/>
          </ac:spMkLst>
        </pc:spChg>
        <pc:spChg chg="add mod">
          <ac:chgData name="CLARA DI PIAZZA" userId="bd862384-123f-4ee2-aeda-536dfd36a613" providerId="ADAL" clId="{6CA08A79-03C1-4CC8-8F64-061ABB7FF175}" dt="2023-01-10T14:17:07.097" v="17333" actId="1076"/>
          <ac:spMkLst>
            <pc:docMk/>
            <pc:sldMk cId="1714757553" sldId="705"/>
            <ac:spMk id="13" creationId="{2D15E4BA-14EA-9D8C-1F8A-89293588165B}"/>
          </ac:spMkLst>
        </pc:spChg>
        <pc:spChg chg="add del">
          <ac:chgData name="CLARA DI PIAZZA" userId="bd862384-123f-4ee2-aeda-536dfd36a613" providerId="ADAL" clId="{6CA08A79-03C1-4CC8-8F64-061ABB7FF175}" dt="2023-01-10T14:05:40.543" v="17020" actId="22"/>
          <ac:spMkLst>
            <pc:docMk/>
            <pc:sldMk cId="1714757553" sldId="705"/>
            <ac:spMk id="18" creationId="{39A3EC89-D92A-207C-DC83-BB4CA83F71F9}"/>
          </ac:spMkLst>
        </pc:spChg>
        <pc:spChg chg="add mod">
          <ac:chgData name="CLARA DI PIAZZA" userId="bd862384-123f-4ee2-aeda-536dfd36a613" providerId="ADAL" clId="{6CA08A79-03C1-4CC8-8F64-061ABB7FF175}" dt="2023-01-10T14:12:16.498" v="17216" actId="164"/>
          <ac:spMkLst>
            <pc:docMk/>
            <pc:sldMk cId="1714757553" sldId="705"/>
            <ac:spMk id="24" creationId="{EB284F50-818C-4C6F-53FD-7AC499A3449B}"/>
          </ac:spMkLst>
        </pc:spChg>
        <pc:spChg chg="add mod">
          <ac:chgData name="CLARA DI PIAZZA" userId="bd862384-123f-4ee2-aeda-536dfd36a613" providerId="ADAL" clId="{6CA08A79-03C1-4CC8-8F64-061ABB7FF175}" dt="2023-01-10T14:12:16.498" v="17216" actId="164"/>
          <ac:spMkLst>
            <pc:docMk/>
            <pc:sldMk cId="1714757553" sldId="705"/>
            <ac:spMk id="25" creationId="{45E23733-C1A2-35E9-6ED9-E856F690BD51}"/>
          </ac:spMkLst>
        </pc:spChg>
        <pc:spChg chg="add mod">
          <ac:chgData name="CLARA DI PIAZZA" userId="bd862384-123f-4ee2-aeda-536dfd36a613" providerId="ADAL" clId="{6CA08A79-03C1-4CC8-8F64-061ABB7FF175}" dt="2023-01-10T14:12:16.498" v="17216" actId="164"/>
          <ac:spMkLst>
            <pc:docMk/>
            <pc:sldMk cId="1714757553" sldId="705"/>
            <ac:spMk id="26" creationId="{2CCAE30E-8FEC-4A54-19BA-858F291F626C}"/>
          </ac:spMkLst>
        </pc:spChg>
        <pc:spChg chg="add mod">
          <ac:chgData name="CLARA DI PIAZZA" userId="bd862384-123f-4ee2-aeda-536dfd36a613" providerId="ADAL" clId="{6CA08A79-03C1-4CC8-8F64-061ABB7FF175}" dt="2023-01-10T14:12:16.498" v="17216" actId="164"/>
          <ac:spMkLst>
            <pc:docMk/>
            <pc:sldMk cId="1714757553" sldId="705"/>
            <ac:spMk id="27" creationId="{D897C7D4-EA3B-CB23-9BD2-7A4C4BBE7488}"/>
          </ac:spMkLst>
        </pc:spChg>
        <pc:spChg chg="add mod">
          <ac:chgData name="CLARA DI PIAZZA" userId="bd862384-123f-4ee2-aeda-536dfd36a613" providerId="ADAL" clId="{6CA08A79-03C1-4CC8-8F64-061ABB7FF175}" dt="2023-01-10T14:12:16.498" v="17216" actId="164"/>
          <ac:spMkLst>
            <pc:docMk/>
            <pc:sldMk cId="1714757553" sldId="705"/>
            <ac:spMk id="28" creationId="{0937D95E-87E0-BB0D-F776-76E85CBB9D86}"/>
          </ac:spMkLst>
        </pc:spChg>
        <pc:spChg chg="add mod">
          <ac:chgData name="CLARA DI PIAZZA" userId="bd862384-123f-4ee2-aeda-536dfd36a613" providerId="ADAL" clId="{6CA08A79-03C1-4CC8-8F64-061ABB7FF175}" dt="2023-01-10T14:12:16.498" v="17216" actId="164"/>
          <ac:spMkLst>
            <pc:docMk/>
            <pc:sldMk cId="1714757553" sldId="705"/>
            <ac:spMk id="29" creationId="{5811F141-9832-16EA-A6BD-5B2F1E3825FD}"/>
          </ac:spMkLst>
        </pc:spChg>
        <pc:spChg chg="mod">
          <ac:chgData name="CLARA DI PIAZZA" userId="bd862384-123f-4ee2-aeda-536dfd36a613" providerId="ADAL" clId="{6CA08A79-03C1-4CC8-8F64-061ABB7FF175}" dt="2023-01-10T14:12:47.236" v="17231" actId="14100"/>
          <ac:spMkLst>
            <pc:docMk/>
            <pc:sldMk cId="1714757553" sldId="705"/>
            <ac:spMk id="38" creationId="{4EE3A9C8-A3BA-DF11-2126-503C08442F99}"/>
          </ac:spMkLst>
        </pc:spChg>
        <pc:spChg chg="mod">
          <ac:chgData name="CLARA DI PIAZZA" userId="bd862384-123f-4ee2-aeda-536dfd36a613" providerId="ADAL" clId="{6CA08A79-03C1-4CC8-8F64-061ABB7FF175}" dt="2023-01-10T14:13:39.068" v="17253" actId="14100"/>
          <ac:spMkLst>
            <pc:docMk/>
            <pc:sldMk cId="1714757553" sldId="705"/>
            <ac:spMk id="39" creationId="{C0CFA9B4-7D5A-DD50-4881-E8B07944E9BD}"/>
          </ac:spMkLst>
        </pc:spChg>
        <pc:spChg chg="mod">
          <ac:chgData name="CLARA DI PIAZZA" userId="bd862384-123f-4ee2-aeda-536dfd36a613" providerId="ADAL" clId="{6CA08A79-03C1-4CC8-8F64-061ABB7FF175}" dt="2023-01-10T14:13:49.339" v="17267" actId="20577"/>
          <ac:spMkLst>
            <pc:docMk/>
            <pc:sldMk cId="1714757553" sldId="705"/>
            <ac:spMk id="40" creationId="{482B1B85-C214-CDFA-975C-E12234B7F519}"/>
          </ac:spMkLst>
        </pc:spChg>
        <pc:spChg chg="mod">
          <ac:chgData name="CLARA DI PIAZZA" userId="bd862384-123f-4ee2-aeda-536dfd36a613" providerId="ADAL" clId="{6CA08A79-03C1-4CC8-8F64-061ABB7FF175}" dt="2023-01-10T14:14:01.358" v="17292" actId="20577"/>
          <ac:spMkLst>
            <pc:docMk/>
            <pc:sldMk cId="1714757553" sldId="705"/>
            <ac:spMk id="41" creationId="{0925F7F9-D9BE-4C39-3915-8B946383EAB9}"/>
          </ac:spMkLst>
        </pc:spChg>
        <pc:spChg chg="mod">
          <ac:chgData name="CLARA DI PIAZZA" userId="bd862384-123f-4ee2-aeda-536dfd36a613" providerId="ADAL" clId="{6CA08A79-03C1-4CC8-8F64-061ABB7FF175}" dt="2023-01-10T14:14:07.458" v="17304" actId="20577"/>
          <ac:spMkLst>
            <pc:docMk/>
            <pc:sldMk cId="1714757553" sldId="705"/>
            <ac:spMk id="42" creationId="{584D2DDD-2E02-1DE8-08BF-F3085040B6A8}"/>
          </ac:spMkLst>
        </pc:spChg>
        <pc:spChg chg="mod">
          <ac:chgData name="CLARA DI PIAZZA" userId="bd862384-123f-4ee2-aeda-536dfd36a613" providerId="ADAL" clId="{6CA08A79-03C1-4CC8-8F64-061ABB7FF175}" dt="2023-01-10T14:14:15.957" v="17316" actId="20577"/>
          <ac:spMkLst>
            <pc:docMk/>
            <pc:sldMk cId="1714757553" sldId="705"/>
            <ac:spMk id="43" creationId="{72BB5507-BF30-375D-DA25-C3C080909C21}"/>
          </ac:spMkLst>
        </pc:spChg>
        <pc:spChg chg="add mod">
          <ac:chgData name="CLARA DI PIAZZA" userId="bd862384-123f-4ee2-aeda-536dfd36a613" providerId="ADAL" clId="{6CA08A79-03C1-4CC8-8F64-061ABB7FF175}" dt="2023-01-10T14:18:13.185" v="17346" actId="1076"/>
          <ac:spMkLst>
            <pc:docMk/>
            <pc:sldMk cId="1714757553" sldId="705"/>
            <ac:spMk id="44" creationId="{02B8DE3F-FC56-F467-82B8-1300A6D5DA91}"/>
          </ac:spMkLst>
        </pc:spChg>
        <pc:spChg chg="add mod">
          <ac:chgData name="CLARA DI PIAZZA" userId="bd862384-123f-4ee2-aeda-536dfd36a613" providerId="ADAL" clId="{6CA08A79-03C1-4CC8-8F64-061ABB7FF175}" dt="2023-01-10T14:18:20.678" v="17347" actId="1076"/>
          <ac:spMkLst>
            <pc:docMk/>
            <pc:sldMk cId="1714757553" sldId="705"/>
            <ac:spMk id="45" creationId="{46E13C51-3DD8-75AB-95EC-4F9507826841}"/>
          </ac:spMkLst>
        </pc:spChg>
        <pc:spChg chg="add mod">
          <ac:chgData name="CLARA DI PIAZZA" userId="bd862384-123f-4ee2-aeda-536dfd36a613" providerId="ADAL" clId="{6CA08A79-03C1-4CC8-8F64-061ABB7FF175}" dt="2023-01-10T14:17:59.864" v="17345" actId="1076"/>
          <ac:spMkLst>
            <pc:docMk/>
            <pc:sldMk cId="1714757553" sldId="705"/>
            <ac:spMk id="47" creationId="{AF18253C-3164-08F2-EBFD-1D9E82103FC5}"/>
          </ac:spMkLst>
        </pc:spChg>
        <pc:grpChg chg="add mod">
          <ac:chgData name="CLARA DI PIAZZA" userId="bd862384-123f-4ee2-aeda-536dfd36a613" providerId="ADAL" clId="{6CA08A79-03C1-4CC8-8F64-061ABB7FF175}" dt="2023-01-10T14:17:07.097" v="17333" actId="1076"/>
          <ac:grpSpMkLst>
            <pc:docMk/>
            <pc:sldMk cId="1714757553" sldId="705"/>
            <ac:grpSpMk id="30" creationId="{75FBEBAA-1318-831D-7215-9FA144256CE3}"/>
          </ac:grpSpMkLst>
        </pc:grpChg>
        <pc:grpChg chg="add mod">
          <ac:chgData name="CLARA DI PIAZZA" userId="bd862384-123f-4ee2-aeda-536dfd36a613" providerId="ADAL" clId="{6CA08A79-03C1-4CC8-8F64-061ABB7FF175}" dt="2023-01-10T14:17:15.177" v="17335" actId="1076"/>
          <ac:grpSpMkLst>
            <pc:docMk/>
            <pc:sldMk cId="1714757553" sldId="705"/>
            <ac:grpSpMk id="31" creationId="{DCF75ED8-6AED-E9CA-543E-F927A4D9C3C9}"/>
          </ac:grpSpMkLst>
        </pc:grpChg>
        <pc:cxnChg chg="add mod">
          <ac:chgData name="CLARA DI PIAZZA" userId="bd862384-123f-4ee2-aeda-536dfd36a613" providerId="ADAL" clId="{6CA08A79-03C1-4CC8-8F64-061ABB7FF175}" dt="2023-01-10T14:12:16.498" v="17216" actId="164"/>
          <ac:cxnSpMkLst>
            <pc:docMk/>
            <pc:sldMk cId="1714757553" sldId="705"/>
            <ac:cxnSpMk id="15" creationId="{9AD586C1-10CB-0178-82C4-16A254058A56}"/>
          </ac:cxnSpMkLst>
        </pc:cxnChg>
        <pc:cxnChg chg="add mod">
          <ac:chgData name="CLARA DI PIAZZA" userId="bd862384-123f-4ee2-aeda-536dfd36a613" providerId="ADAL" clId="{6CA08A79-03C1-4CC8-8F64-061ABB7FF175}" dt="2023-01-10T14:12:16.498" v="17216" actId="164"/>
          <ac:cxnSpMkLst>
            <pc:docMk/>
            <pc:sldMk cId="1714757553" sldId="705"/>
            <ac:cxnSpMk id="19" creationId="{475155CD-DBEA-2FDB-4475-0D074BDC793B}"/>
          </ac:cxnSpMkLst>
        </pc:cxnChg>
        <pc:cxnChg chg="add mod">
          <ac:chgData name="CLARA DI PIAZZA" userId="bd862384-123f-4ee2-aeda-536dfd36a613" providerId="ADAL" clId="{6CA08A79-03C1-4CC8-8F64-061ABB7FF175}" dt="2023-01-10T14:12:16.498" v="17216" actId="164"/>
          <ac:cxnSpMkLst>
            <pc:docMk/>
            <pc:sldMk cId="1714757553" sldId="705"/>
            <ac:cxnSpMk id="20" creationId="{E0477690-E633-ACE9-8408-4A4C4B391DF4}"/>
          </ac:cxnSpMkLst>
        </pc:cxnChg>
        <pc:cxnChg chg="add mod">
          <ac:chgData name="CLARA DI PIAZZA" userId="bd862384-123f-4ee2-aeda-536dfd36a613" providerId="ADAL" clId="{6CA08A79-03C1-4CC8-8F64-061ABB7FF175}" dt="2023-01-10T14:12:16.498" v="17216" actId="164"/>
          <ac:cxnSpMkLst>
            <pc:docMk/>
            <pc:sldMk cId="1714757553" sldId="705"/>
            <ac:cxnSpMk id="21" creationId="{FD7F3D17-08CC-AC7C-E5C8-5E69AFB7BDAA}"/>
          </ac:cxnSpMkLst>
        </pc:cxnChg>
        <pc:cxnChg chg="add mod">
          <ac:chgData name="CLARA DI PIAZZA" userId="bd862384-123f-4ee2-aeda-536dfd36a613" providerId="ADAL" clId="{6CA08A79-03C1-4CC8-8F64-061ABB7FF175}" dt="2023-01-10T14:12:16.498" v="17216" actId="164"/>
          <ac:cxnSpMkLst>
            <pc:docMk/>
            <pc:sldMk cId="1714757553" sldId="705"/>
            <ac:cxnSpMk id="22" creationId="{D8C45A8A-0BE5-AFDF-7CBA-5B542D655C3D}"/>
          </ac:cxnSpMkLst>
        </pc:cxnChg>
        <pc:cxnChg chg="add mod">
          <ac:chgData name="CLARA DI PIAZZA" userId="bd862384-123f-4ee2-aeda-536dfd36a613" providerId="ADAL" clId="{6CA08A79-03C1-4CC8-8F64-061ABB7FF175}" dt="2023-01-10T14:12:16.498" v="17216" actId="164"/>
          <ac:cxnSpMkLst>
            <pc:docMk/>
            <pc:sldMk cId="1714757553" sldId="705"/>
            <ac:cxnSpMk id="23" creationId="{5CDF1F97-E33C-0007-29E4-47C0ACFD9995}"/>
          </ac:cxnSpMkLst>
        </pc:cxnChg>
        <pc:cxnChg chg="mod">
          <ac:chgData name="CLARA DI PIAZZA" userId="bd862384-123f-4ee2-aeda-536dfd36a613" providerId="ADAL" clId="{6CA08A79-03C1-4CC8-8F64-061ABB7FF175}" dt="2023-01-10T14:12:21.899" v="17217"/>
          <ac:cxnSpMkLst>
            <pc:docMk/>
            <pc:sldMk cId="1714757553" sldId="705"/>
            <ac:cxnSpMk id="32" creationId="{9C33C96E-A11B-68C3-2F19-098A5F935DD1}"/>
          </ac:cxnSpMkLst>
        </pc:cxnChg>
        <pc:cxnChg chg="mod">
          <ac:chgData name="CLARA DI PIAZZA" userId="bd862384-123f-4ee2-aeda-536dfd36a613" providerId="ADAL" clId="{6CA08A79-03C1-4CC8-8F64-061ABB7FF175}" dt="2023-01-10T14:12:21.899" v="17217"/>
          <ac:cxnSpMkLst>
            <pc:docMk/>
            <pc:sldMk cId="1714757553" sldId="705"/>
            <ac:cxnSpMk id="33" creationId="{65CB90FA-7669-5864-8461-CD35F5168624}"/>
          </ac:cxnSpMkLst>
        </pc:cxnChg>
        <pc:cxnChg chg="mod">
          <ac:chgData name="CLARA DI PIAZZA" userId="bd862384-123f-4ee2-aeda-536dfd36a613" providerId="ADAL" clId="{6CA08A79-03C1-4CC8-8F64-061ABB7FF175}" dt="2023-01-10T14:12:21.899" v="17217"/>
          <ac:cxnSpMkLst>
            <pc:docMk/>
            <pc:sldMk cId="1714757553" sldId="705"/>
            <ac:cxnSpMk id="34" creationId="{2A4E3609-74A8-65F8-479C-9CA99FEBB57B}"/>
          </ac:cxnSpMkLst>
        </pc:cxnChg>
        <pc:cxnChg chg="mod">
          <ac:chgData name="CLARA DI PIAZZA" userId="bd862384-123f-4ee2-aeda-536dfd36a613" providerId="ADAL" clId="{6CA08A79-03C1-4CC8-8F64-061ABB7FF175}" dt="2023-01-10T14:12:21.899" v="17217"/>
          <ac:cxnSpMkLst>
            <pc:docMk/>
            <pc:sldMk cId="1714757553" sldId="705"/>
            <ac:cxnSpMk id="35" creationId="{04FD9089-AF9C-F225-0836-9F07D4A45F1E}"/>
          </ac:cxnSpMkLst>
        </pc:cxnChg>
        <pc:cxnChg chg="mod">
          <ac:chgData name="CLARA DI PIAZZA" userId="bd862384-123f-4ee2-aeda-536dfd36a613" providerId="ADAL" clId="{6CA08A79-03C1-4CC8-8F64-061ABB7FF175}" dt="2023-01-10T14:12:21.899" v="17217"/>
          <ac:cxnSpMkLst>
            <pc:docMk/>
            <pc:sldMk cId="1714757553" sldId="705"/>
            <ac:cxnSpMk id="36" creationId="{296EF995-A256-09A5-0600-AA2233326592}"/>
          </ac:cxnSpMkLst>
        </pc:cxnChg>
        <pc:cxnChg chg="mod">
          <ac:chgData name="CLARA DI PIAZZA" userId="bd862384-123f-4ee2-aeda-536dfd36a613" providerId="ADAL" clId="{6CA08A79-03C1-4CC8-8F64-061ABB7FF175}" dt="2023-01-10T14:12:21.899" v="17217"/>
          <ac:cxnSpMkLst>
            <pc:docMk/>
            <pc:sldMk cId="1714757553" sldId="705"/>
            <ac:cxnSpMk id="37" creationId="{6F2477D5-91A5-4EDF-133B-DC79865DE62C}"/>
          </ac:cxnSpMkLst>
        </pc:cxnChg>
      </pc:sldChg>
      <pc:sldChg chg="addSp delSp modSp new mod">
        <pc:chgData name="CLARA DI PIAZZA" userId="bd862384-123f-4ee2-aeda-536dfd36a613" providerId="ADAL" clId="{6CA08A79-03C1-4CC8-8F64-061ABB7FF175}" dt="2023-01-10T14:29:59.209" v="17499" actId="20577"/>
        <pc:sldMkLst>
          <pc:docMk/>
          <pc:sldMk cId="130904631" sldId="706"/>
        </pc:sldMkLst>
        <pc:spChg chg="del">
          <ac:chgData name="CLARA DI PIAZZA" userId="bd862384-123f-4ee2-aeda-536dfd36a613" providerId="ADAL" clId="{6CA08A79-03C1-4CC8-8F64-061ABB7FF175}" dt="2023-01-10T14:02:48.752" v="16989" actId="478"/>
          <ac:spMkLst>
            <pc:docMk/>
            <pc:sldMk cId="130904631" sldId="706"/>
            <ac:spMk id="2" creationId="{B3BA3442-EA6F-DA35-BD98-BD1A7F8BB54A}"/>
          </ac:spMkLst>
        </pc:spChg>
        <pc:spChg chg="del mod">
          <ac:chgData name="CLARA DI PIAZZA" userId="bd862384-123f-4ee2-aeda-536dfd36a613" providerId="ADAL" clId="{6CA08A79-03C1-4CC8-8F64-061ABB7FF175}" dt="2023-01-10T14:02:50.387" v="16991" actId="478"/>
          <ac:spMkLst>
            <pc:docMk/>
            <pc:sldMk cId="130904631" sldId="706"/>
            <ac:spMk id="3" creationId="{69AB93CE-5317-215A-1F55-EA3362EFB2DD}"/>
          </ac:spMkLst>
        </pc:spChg>
        <pc:spChg chg="add mod">
          <ac:chgData name="CLARA DI PIAZZA" userId="bd862384-123f-4ee2-aeda-536dfd36a613" providerId="ADAL" clId="{6CA08A79-03C1-4CC8-8F64-061ABB7FF175}" dt="2023-01-10T14:18:55.905" v="17352" actId="1076"/>
          <ac:spMkLst>
            <pc:docMk/>
            <pc:sldMk cId="130904631" sldId="706"/>
            <ac:spMk id="4" creationId="{36337491-A9B0-FA0C-BF09-8E6B7AB445F7}"/>
          </ac:spMkLst>
        </pc:spChg>
        <pc:spChg chg="add mod">
          <ac:chgData name="CLARA DI PIAZZA" userId="bd862384-123f-4ee2-aeda-536dfd36a613" providerId="ADAL" clId="{6CA08A79-03C1-4CC8-8F64-061ABB7FF175}" dt="2023-01-10T14:29:46.084" v="17494" actId="1076"/>
          <ac:spMkLst>
            <pc:docMk/>
            <pc:sldMk cId="130904631" sldId="706"/>
            <ac:spMk id="5" creationId="{10B79822-F371-1DBB-2C6E-9DF69E3E86BD}"/>
          </ac:spMkLst>
        </pc:spChg>
        <pc:spChg chg="add mod">
          <ac:chgData name="CLARA DI PIAZZA" userId="bd862384-123f-4ee2-aeda-536dfd36a613" providerId="ADAL" clId="{6CA08A79-03C1-4CC8-8F64-061ABB7FF175}" dt="2023-01-10T14:29:59.209" v="17499" actId="20577"/>
          <ac:spMkLst>
            <pc:docMk/>
            <pc:sldMk cId="130904631" sldId="706"/>
            <ac:spMk id="6" creationId="{6CF8C35D-8126-6B4D-12BF-61DC4B3C6AEC}"/>
          </ac:spMkLst>
        </pc:spChg>
        <pc:spChg chg="add mod">
          <ac:chgData name="CLARA DI PIAZZA" userId="bd862384-123f-4ee2-aeda-536dfd36a613" providerId="ADAL" clId="{6CA08A79-03C1-4CC8-8F64-061ABB7FF175}" dt="2023-01-10T14:19:02.686" v="17354" actId="20577"/>
          <ac:spMkLst>
            <pc:docMk/>
            <pc:sldMk cId="130904631" sldId="706"/>
            <ac:spMk id="7" creationId="{4A396624-2D79-7193-4CB9-A7A98E6803DC}"/>
          </ac:spMkLst>
        </pc:spChg>
        <pc:spChg chg="add mod">
          <ac:chgData name="CLARA DI PIAZZA" userId="bd862384-123f-4ee2-aeda-536dfd36a613" providerId="ADAL" clId="{6CA08A79-03C1-4CC8-8F64-061ABB7FF175}" dt="2023-01-10T14:21:34.413" v="17357" actId="20577"/>
          <ac:spMkLst>
            <pc:docMk/>
            <pc:sldMk cId="130904631" sldId="706"/>
            <ac:spMk id="8" creationId="{A27F678B-62B1-AD26-1B06-8D5C9778F290}"/>
          </ac:spMkLst>
        </pc:spChg>
        <pc:spChg chg="add mod">
          <ac:chgData name="CLARA DI PIAZZA" userId="bd862384-123f-4ee2-aeda-536dfd36a613" providerId="ADAL" clId="{6CA08A79-03C1-4CC8-8F64-061ABB7FF175}" dt="2023-01-10T14:28:24.818" v="17477" actId="1076"/>
          <ac:spMkLst>
            <pc:docMk/>
            <pc:sldMk cId="130904631" sldId="706"/>
            <ac:spMk id="9" creationId="{EB6D0CCE-A2C1-A3B2-0669-09A7654E3EF2}"/>
          </ac:spMkLst>
        </pc:spChg>
        <pc:spChg chg="add mod">
          <ac:chgData name="CLARA DI PIAZZA" userId="bd862384-123f-4ee2-aeda-536dfd36a613" providerId="ADAL" clId="{6CA08A79-03C1-4CC8-8F64-061ABB7FF175}" dt="2023-01-10T14:29:42.406" v="17493" actId="1076"/>
          <ac:spMkLst>
            <pc:docMk/>
            <pc:sldMk cId="130904631" sldId="706"/>
            <ac:spMk id="11" creationId="{5C1B6A81-E272-F5E6-773C-0CCAC03E176F}"/>
          </ac:spMkLst>
        </pc:spChg>
        <pc:spChg chg="add mod">
          <ac:chgData name="CLARA DI PIAZZA" userId="bd862384-123f-4ee2-aeda-536dfd36a613" providerId="ADAL" clId="{6CA08A79-03C1-4CC8-8F64-061ABB7FF175}" dt="2023-01-10T14:29:42.406" v="17493" actId="1076"/>
          <ac:spMkLst>
            <pc:docMk/>
            <pc:sldMk cId="130904631" sldId="706"/>
            <ac:spMk id="13" creationId="{A9754EE3-3FCF-AA5B-EC2C-2238A69CB050}"/>
          </ac:spMkLst>
        </pc:spChg>
      </pc:sldChg>
      <pc:sldChg chg="addSp delSp modSp new del mod">
        <pc:chgData name="CLARA DI PIAZZA" userId="bd862384-123f-4ee2-aeda-536dfd36a613" providerId="ADAL" clId="{6CA08A79-03C1-4CC8-8F64-061ABB7FF175}" dt="2023-01-10T13:49:04.271" v="16267" actId="47"/>
        <pc:sldMkLst>
          <pc:docMk/>
          <pc:sldMk cId="2151854642" sldId="706"/>
        </pc:sldMkLst>
        <pc:spChg chg="del">
          <ac:chgData name="CLARA DI PIAZZA" userId="bd862384-123f-4ee2-aeda-536dfd36a613" providerId="ADAL" clId="{6CA08A79-03C1-4CC8-8F64-061ABB7FF175}" dt="2023-01-10T13:46:23.123" v="16206" actId="478"/>
          <ac:spMkLst>
            <pc:docMk/>
            <pc:sldMk cId="2151854642" sldId="706"/>
            <ac:spMk id="2" creationId="{C3606C8E-6313-CC8A-3348-BF47E3EE1AB6}"/>
          </ac:spMkLst>
        </pc:spChg>
        <pc:spChg chg="del">
          <ac:chgData name="CLARA DI PIAZZA" userId="bd862384-123f-4ee2-aeda-536dfd36a613" providerId="ADAL" clId="{6CA08A79-03C1-4CC8-8F64-061ABB7FF175}" dt="2023-01-10T13:46:25.686" v="16207" actId="478"/>
          <ac:spMkLst>
            <pc:docMk/>
            <pc:sldMk cId="2151854642" sldId="706"/>
            <ac:spMk id="3" creationId="{A14D6112-D527-0903-BB88-965DF44EDB20}"/>
          </ac:spMkLst>
        </pc:spChg>
        <pc:spChg chg="add mod">
          <ac:chgData name="CLARA DI PIAZZA" userId="bd862384-123f-4ee2-aeda-536dfd36a613" providerId="ADAL" clId="{6CA08A79-03C1-4CC8-8F64-061ABB7FF175}" dt="2023-01-10T13:48:04.131" v="16266" actId="20577"/>
          <ac:spMkLst>
            <pc:docMk/>
            <pc:sldMk cId="2151854642" sldId="706"/>
            <ac:spMk id="4" creationId="{0DE70A15-D8AD-46AD-7923-6E6D9E45905A}"/>
          </ac:spMkLst>
        </pc:spChg>
      </pc:sldChg>
      <pc:sldChg chg="addSp delSp modSp new mod">
        <pc:chgData name="CLARA DI PIAZZA" userId="bd862384-123f-4ee2-aeda-536dfd36a613" providerId="ADAL" clId="{6CA08A79-03C1-4CC8-8F64-061ABB7FF175}" dt="2023-01-10T14:42:14.516" v="17981" actId="554"/>
        <pc:sldMkLst>
          <pc:docMk/>
          <pc:sldMk cId="427827478" sldId="707"/>
        </pc:sldMkLst>
        <pc:spChg chg="del">
          <ac:chgData name="CLARA DI PIAZZA" userId="bd862384-123f-4ee2-aeda-536dfd36a613" providerId="ADAL" clId="{6CA08A79-03C1-4CC8-8F64-061ABB7FF175}" dt="2023-01-10T14:29:51.515" v="17496" actId="478"/>
          <ac:spMkLst>
            <pc:docMk/>
            <pc:sldMk cId="427827478" sldId="707"/>
            <ac:spMk id="2" creationId="{6BFBF971-0F6D-DE11-B134-4A842BD11E76}"/>
          </ac:spMkLst>
        </pc:spChg>
        <pc:spChg chg="del">
          <ac:chgData name="CLARA DI PIAZZA" userId="bd862384-123f-4ee2-aeda-536dfd36a613" providerId="ADAL" clId="{6CA08A79-03C1-4CC8-8F64-061ABB7FF175}" dt="2023-01-10T14:29:53.333" v="17497" actId="478"/>
          <ac:spMkLst>
            <pc:docMk/>
            <pc:sldMk cId="427827478" sldId="707"/>
            <ac:spMk id="3" creationId="{4B232CC7-8208-B6EB-D6C9-D3B82867C076}"/>
          </ac:spMkLst>
        </pc:spChg>
        <pc:spChg chg="add mod">
          <ac:chgData name="CLARA DI PIAZZA" userId="bd862384-123f-4ee2-aeda-536dfd36a613" providerId="ADAL" clId="{6CA08A79-03C1-4CC8-8F64-061ABB7FF175}" dt="2023-01-10T14:30:06.380" v="17500"/>
          <ac:spMkLst>
            <pc:docMk/>
            <pc:sldMk cId="427827478" sldId="707"/>
            <ac:spMk id="4" creationId="{8E206A5A-03C2-23E7-722E-D001F1D98B5A}"/>
          </ac:spMkLst>
        </pc:spChg>
        <pc:spChg chg="add mod">
          <ac:chgData name="CLARA DI PIAZZA" userId="bd862384-123f-4ee2-aeda-536dfd36a613" providerId="ADAL" clId="{6CA08A79-03C1-4CC8-8F64-061ABB7FF175}" dt="2023-01-10T14:30:31.063" v="17506" actId="20577"/>
          <ac:spMkLst>
            <pc:docMk/>
            <pc:sldMk cId="427827478" sldId="707"/>
            <ac:spMk id="5" creationId="{2CEFB71B-2028-5069-3107-541663253DBA}"/>
          </ac:spMkLst>
        </pc:spChg>
        <pc:spChg chg="add mod">
          <ac:chgData name="CLARA DI PIAZZA" userId="bd862384-123f-4ee2-aeda-536dfd36a613" providerId="ADAL" clId="{6CA08A79-03C1-4CC8-8F64-061ABB7FF175}" dt="2023-01-10T14:42:14.516" v="17981" actId="554"/>
          <ac:spMkLst>
            <pc:docMk/>
            <pc:sldMk cId="427827478" sldId="707"/>
            <ac:spMk id="7" creationId="{3A368BB8-15E3-4897-8159-97F82F09A7B4}"/>
          </ac:spMkLst>
        </pc:spChg>
        <pc:spChg chg="add mod">
          <ac:chgData name="CLARA DI PIAZZA" userId="bd862384-123f-4ee2-aeda-536dfd36a613" providerId="ADAL" clId="{6CA08A79-03C1-4CC8-8F64-061ABB7FF175}" dt="2023-01-10T14:42:14.516" v="17981" actId="554"/>
          <ac:spMkLst>
            <pc:docMk/>
            <pc:sldMk cId="427827478" sldId="707"/>
            <ac:spMk id="9" creationId="{50167A82-A2D7-92C2-C711-82E27D64B298}"/>
          </ac:spMkLst>
        </pc:spChg>
        <pc:spChg chg="add mod">
          <ac:chgData name="CLARA DI PIAZZA" userId="bd862384-123f-4ee2-aeda-536dfd36a613" providerId="ADAL" clId="{6CA08A79-03C1-4CC8-8F64-061ABB7FF175}" dt="2023-01-10T14:32:59.175" v="17585" actId="20577"/>
          <ac:spMkLst>
            <pc:docMk/>
            <pc:sldMk cId="427827478" sldId="707"/>
            <ac:spMk id="10" creationId="{C56852FD-F818-6021-6016-A50E4BABD743}"/>
          </ac:spMkLst>
        </pc:spChg>
      </pc:sldChg>
      <pc:sldChg chg="addSp delSp modSp new mod">
        <pc:chgData name="CLARA DI PIAZZA" userId="bd862384-123f-4ee2-aeda-536dfd36a613" providerId="ADAL" clId="{6CA08A79-03C1-4CC8-8F64-061ABB7FF175}" dt="2023-01-10T14:41:39.699" v="17979" actId="1076"/>
        <pc:sldMkLst>
          <pc:docMk/>
          <pc:sldMk cId="2354532043" sldId="708"/>
        </pc:sldMkLst>
        <pc:spChg chg="del">
          <ac:chgData name="CLARA DI PIAZZA" userId="bd862384-123f-4ee2-aeda-536dfd36a613" providerId="ADAL" clId="{6CA08A79-03C1-4CC8-8F64-061ABB7FF175}" dt="2023-01-10T14:34:29.431" v="17587" actId="478"/>
          <ac:spMkLst>
            <pc:docMk/>
            <pc:sldMk cId="2354532043" sldId="708"/>
            <ac:spMk id="2" creationId="{30095E42-5BCF-DC7B-27C6-C052CDDED9AB}"/>
          </ac:spMkLst>
        </pc:spChg>
        <pc:spChg chg="del">
          <ac:chgData name="CLARA DI PIAZZA" userId="bd862384-123f-4ee2-aeda-536dfd36a613" providerId="ADAL" clId="{6CA08A79-03C1-4CC8-8F64-061ABB7FF175}" dt="2023-01-10T14:34:31.448" v="17588" actId="478"/>
          <ac:spMkLst>
            <pc:docMk/>
            <pc:sldMk cId="2354532043" sldId="708"/>
            <ac:spMk id="3" creationId="{71B009CF-BB5C-4ED4-E1AA-71C6FB9B7616}"/>
          </ac:spMkLst>
        </pc:spChg>
        <pc:spChg chg="add mod">
          <ac:chgData name="CLARA DI PIAZZA" userId="bd862384-123f-4ee2-aeda-536dfd36a613" providerId="ADAL" clId="{6CA08A79-03C1-4CC8-8F64-061ABB7FF175}" dt="2023-01-10T14:34:36.633" v="17589"/>
          <ac:spMkLst>
            <pc:docMk/>
            <pc:sldMk cId="2354532043" sldId="708"/>
            <ac:spMk id="4" creationId="{F905B26A-3DAC-CE20-DC0B-7D466AB8AA73}"/>
          </ac:spMkLst>
        </pc:spChg>
        <pc:spChg chg="add mod">
          <ac:chgData name="CLARA DI PIAZZA" userId="bd862384-123f-4ee2-aeda-536dfd36a613" providerId="ADAL" clId="{6CA08A79-03C1-4CC8-8F64-061ABB7FF175}" dt="2023-01-10T14:39:36.393" v="17928" actId="1076"/>
          <ac:spMkLst>
            <pc:docMk/>
            <pc:sldMk cId="2354532043" sldId="708"/>
            <ac:spMk id="5" creationId="{6BA0132B-9A1F-27AD-6F83-D15734E8198C}"/>
          </ac:spMkLst>
        </pc:spChg>
        <pc:spChg chg="add mod">
          <ac:chgData name="CLARA DI PIAZZA" userId="bd862384-123f-4ee2-aeda-536dfd36a613" providerId="ADAL" clId="{6CA08A79-03C1-4CC8-8F64-061ABB7FF175}" dt="2023-01-10T14:39:36.393" v="17928" actId="1076"/>
          <ac:spMkLst>
            <pc:docMk/>
            <pc:sldMk cId="2354532043" sldId="708"/>
            <ac:spMk id="6" creationId="{220F6A95-3559-C32D-161A-E0DB17BE92C0}"/>
          </ac:spMkLst>
        </pc:spChg>
        <pc:spChg chg="add mod">
          <ac:chgData name="CLARA DI PIAZZA" userId="bd862384-123f-4ee2-aeda-536dfd36a613" providerId="ADAL" clId="{6CA08A79-03C1-4CC8-8F64-061ABB7FF175}" dt="2023-01-10T14:41:37.435" v="17978" actId="164"/>
          <ac:spMkLst>
            <pc:docMk/>
            <pc:sldMk cId="2354532043" sldId="708"/>
            <ac:spMk id="8" creationId="{5180199D-29E4-EFEB-93D8-1F89D09A06B5}"/>
          </ac:spMkLst>
        </pc:spChg>
        <pc:spChg chg="add mod">
          <ac:chgData name="CLARA DI PIAZZA" userId="bd862384-123f-4ee2-aeda-536dfd36a613" providerId="ADAL" clId="{6CA08A79-03C1-4CC8-8F64-061ABB7FF175}" dt="2023-01-10T14:41:37.435" v="17978" actId="164"/>
          <ac:spMkLst>
            <pc:docMk/>
            <pc:sldMk cId="2354532043" sldId="708"/>
            <ac:spMk id="10" creationId="{929B9708-C58E-0EDA-86D1-BED29B5C3A57}"/>
          </ac:spMkLst>
        </pc:spChg>
        <pc:grpChg chg="add mod">
          <ac:chgData name="CLARA DI PIAZZA" userId="bd862384-123f-4ee2-aeda-536dfd36a613" providerId="ADAL" clId="{6CA08A79-03C1-4CC8-8F64-061ABB7FF175}" dt="2023-01-10T14:41:39.699" v="17979" actId="1076"/>
          <ac:grpSpMkLst>
            <pc:docMk/>
            <pc:sldMk cId="2354532043" sldId="708"/>
            <ac:grpSpMk id="11" creationId="{1814665D-374D-E4E7-998F-0873ABDFF452}"/>
          </ac:grpSpMkLst>
        </pc:grpChg>
      </pc:sldChg>
      <pc:sldChg chg="addSp delSp modSp new del mod">
        <pc:chgData name="CLARA DI PIAZZA" userId="bd862384-123f-4ee2-aeda-536dfd36a613" providerId="ADAL" clId="{6CA08A79-03C1-4CC8-8F64-061ABB7FF175}" dt="2023-01-10T15:16:01.290" v="18450" actId="47"/>
        <pc:sldMkLst>
          <pc:docMk/>
          <pc:sldMk cId="78043669" sldId="709"/>
        </pc:sldMkLst>
        <pc:spChg chg="del">
          <ac:chgData name="CLARA DI PIAZZA" userId="bd862384-123f-4ee2-aeda-536dfd36a613" providerId="ADAL" clId="{6CA08A79-03C1-4CC8-8F64-061ABB7FF175}" dt="2023-01-10T14:42:43.192" v="17983" actId="478"/>
          <ac:spMkLst>
            <pc:docMk/>
            <pc:sldMk cId="78043669" sldId="709"/>
            <ac:spMk id="2" creationId="{851740C5-D7F7-1D4F-053E-3F611F42014B}"/>
          </ac:spMkLst>
        </pc:spChg>
        <pc:spChg chg="del">
          <ac:chgData name="CLARA DI PIAZZA" userId="bd862384-123f-4ee2-aeda-536dfd36a613" providerId="ADAL" clId="{6CA08A79-03C1-4CC8-8F64-061ABB7FF175}" dt="2023-01-10T14:42:45.262" v="17984" actId="478"/>
          <ac:spMkLst>
            <pc:docMk/>
            <pc:sldMk cId="78043669" sldId="709"/>
            <ac:spMk id="3" creationId="{F7AB06F2-F236-4F04-2910-946B45D0001F}"/>
          </ac:spMkLst>
        </pc:spChg>
        <pc:spChg chg="add mod">
          <ac:chgData name="CLARA DI PIAZZA" userId="bd862384-123f-4ee2-aeda-536dfd36a613" providerId="ADAL" clId="{6CA08A79-03C1-4CC8-8F64-061ABB7FF175}" dt="2023-01-10T14:42:50.544" v="17985"/>
          <ac:spMkLst>
            <pc:docMk/>
            <pc:sldMk cId="78043669" sldId="709"/>
            <ac:spMk id="4" creationId="{ED8B58C4-8604-81F6-6037-7E7501F40ADF}"/>
          </ac:spMkLst>
        </pc:spChg>
        <pc:spChg chg="mod">
          <ac:chgData name="CLARA DI PIAZZA" userId="bd862384-123f-4ee2-aeda-536dfd36a613" providerId="ADAL" clId="{6CA08A79-03C1-4CC8-8F64-061ABB7FF175}" dt="2023-01-10T15:10:47.473" v="18365" actId="1076"/>
          <ac:spMkLst>
            <pc:docMk/>
            <pc:sldMk cId="78043669" sldId="709"/>
            <ac:spMk id="8" creationId="{3D875B91-12CA-C9CD-09F7-3459DE899806}"/>
          </ac:spMkLst>
        </pc:spChg>
        <pc:spChg chg="mod">
          <ac:chgData name="CLARA DI PIAZZA" userId="bd862384-123f-4ee2-aeda-536dfd36a613" providerId="ADAL" clId="{6CA08A79-03C1-4CC8-8F64-061ABB7FF175}" dt="2023-01-10T15:11:00.540" v="18368" actId="1076"/>
          <ac:spMkLst>
            <pc:docMk/>
            <pc:sldMk cId="78043669" sldId="709"/>
            <ac:spMk id="9" creationId="{DB6AB34F-1D5F-66EC-CABA-ACDE992E97CC}"/>
          </ac:spMkLst>
        </pc:spChg>
        <pc:spChg chg="mod">
          <ac:chgData name="CLARA DI PIAZZA" userId="bd862384-123f-4ee2-aeda-536dfd36a613" providerId="ADAL" clId="{6CA08A79-03C1-4CC8-8F64-061ABB7FF175}" dt="2023-01-10T15:12:11.961" v="18375" actId="555"/>
          <ac:spMkLst>
            <pc:docMk/>
            <pc:sldMk cId="78043669" sldId="709"/>
            <ac:spMk id="14" creationId="{D3A5FA91-E925-B94E-578C-1E1A75E7C5D9}"/>
          </ac:spMkLst>
        </pc:spChg>
        <pc:spChg chg="mod">
          <ac:chgData name="CLARA DI PIAZZA" userId="bd862384-123f-4ee2-aeda-536dfd36a613" providerId="ADAL" clId="{6CA08A79-03C1-4CC8-8F64-061ABB7FF175}" dt="2023-01-10T15:12:11.961" v="18375" actId="555"/>
          <ac:spMkLst>
            <pc:docMk/>
            <pc:sldMk cId="78043669" sldId="709"/>
            <ac:spMk id="15" creationId="{AFBCEEDA-E071-2C94-64B1-9DB7EDFBD509}"/>
          </ac:spMkLst>
        </pc:spChg>
        <pc:spChg chg="del mod">
          <ac:chgData name="CLARA DI PIAZZA" userId="bd862384-123f-4ee2-aeda-536dfd36a613" providerId="ADAL" clId="{6CA08A79-03C1-4CC8-8F64-061ABB7FF175}" dt="2023-01-10T14:57:19.981" v="18237" actId="478"/>
          <ac:spMkLst>
            <pc:docMk/>
            <pc:sldMk cId="78043669" sldId="709"/>
            <ac:spMk id="17" creationId="{FE33C1AD-A95E-2D7A-452B-0EC00583CB80}"/>
          </ac:spMkLst>
        </pc:spChg>
        <pc:spChg chg="mod">
          <ac:chgData name="CLARA DI PIAZZA" userId="bd862384-123f-4ee2-aeda-536dfd36a613" providerId="ADAL" clId="{6CA08A79-03C1-4CC8-8F64-061ABB7FF175}" dt="2023-01-10T15:08:23.426" v="18340" actId="1076"/>
          <ac:spMkLst>
            <pc:docMk/>
            <pc:sldMk cId="78043669" sldId="709"/>
            <ac:spMk id="18" creationId="{16568BA5-0EE5-EC82-AF26-8644A628ACA6}"/>
          </ac:spMkLst>
        </pc:spChg>
        <pc:spChg chg="del mod">
          <ac:chgData name="CLARA DI PIAZZA" userId="bd862384-123f-4ee2-aeda-536dfd36a613" providerId="ADAL" clId="{6CA08A79-03C1-4CC8-8F64-061ABB7FF175}" dt="2023-01-10T14:57:17.120" v="18236" actId="478"/>
          <ac:spMkLst>
            <pc:docMk/>
            <pc:sldMk cId="78043669" sldId="709"/>
            <ac:spMk id="26" creationId="{0610809E-3DF6-4F2E-1E42-2B58A6320595}"/>
          </ac:spMkLst>
        </pc:spChg>
        <pc:spChg chg="del mod">
          <ac:chgData name="CLARA DI PIAZZA" userId="bd862384-123f-4ee2-aeda-536dfd36a613" providerId="ADAL" clId="{6CA08A79-03C1-4CC8-8F64-061ABB7FF175}" dt="2023-01-10T14:57:17.120" v="18236" actId="478"/>
          <ac:spMkLst>
            <pc:docMk/>
            <pc:sldMk cId="78043669" sldId="709"/>
            <ac:spMk id="31" creationId="{16D91CAD-57B2-8637-A038-D23359EA98F2}"/>
          </ac:spMkLst>
        </pc:spChg>
        <pc:spChg chg="del mod">
          <ac:chgData name="CLARA DI PIAZZA" userId="bd862384-123f-4ee2-aeda-536dfd36a613" providerId="ADAL" clId="{6CA08A79-03C1-4CC8-8F64-061ABB7FF175}" dt="2023-01-10T14:57:17.120" v="18236" actId="478"/>
          <ac:spMkLst>
            <pc:docMk/>
            <pc:sldMk cId="78043669" sldId="709"/>
            <ac:spMk id="32" creationId="{798C4E3E-606F-0E35-C6EE-EE93F54D3107}"/>
          </ac:spMkLst>
        </pc:spChg>
        <pc:spChg chg="mod">
          <ac:chgData name="CLARA DI PIAZZA" userId="bd862384-123f-4ee2-aeda-536dfd36a613" providerId="ADAL" clId="{6CA08A79-03C1-4CC8-8F64-061ABB7FF175}" dt="2023-01-10T15:07:15.563" v="18291" actId="1076"/>
          <ac:spMkLst>
            <pc:docMk/>
            <pc:sldMk cId="78043669" sldId="709"/>
            <ac:spMk id="35" creationId="{5698F577-8592-BB78-4515-6F263F4ECB16}"/>
          </ac:spMkLst>
        </pc:spChg>
        <pc:spChg chg="mod">
          <ac:chgData name="CLARA DI PIAZZA" userId="bd862384-123f-4ee2-aeda-536dfd36a613" providerId="ADAL" clId="{6CA08A79-03C1-4CC8-8F64-061ABB7FF175}" dt="2023-01-10T15:07:15.563" v="18291" actId="1076"/>
          <ac:spMkLst>
            <pc:docMk/>
            <pc:sldMk cId="78043669" sldId="709"/>
            <ac:spMk id="37" creationId="{98DAF5C3-AB53-7B1B-12C4-C31E0784DB9D}"/>
          </ac:spMkLst>
        </pc:spChg>
        <pc:spChg chg="del mod">
          <ac:chgData name="CLARA DI PIAZZA" userId="bd862384-123f-4ee2-aeda-536dfd36a613" providerId="ADAL" clId="{6CA08A79-03C1-4CC8-8F64-061ABB7FF175}" dt="2023-01-10T14:57:17.120" v="18236" actId="478"/>
          <ac:spMkLst>
            <pc:docMk/>
            <pc:sldMk cId="78043669" sldId="709"/>
            <ac:spMk id="38" creationId="{F5CC532E-9A4E-8592-FA41-75DAA13F7F99}"/>
          </ac:spMkLst>
        </pc:spChg>
        <pc:spChg chg="mod">
          <ac:chgData name="CLARA DI PIAZZA" userId="bd862384-123f-4ee2-aeda-536dfd36a613" providerId="ADAL" clId="{6CA08A79-03C1-4CC8-8F64-061ABB7FF175}" dt="2023-01-10T15:07:15.563" v="18291" actId="1076"/>
          <ac:spMkLst>
            <pc:docMk/>
            <pc:sldMk cId="78043669" sldId="709"/>
            <ac:spMk id="45" creationId="{950FBE12-7ECD-6F4C-DF80-4554F385E4F4}"/>
          </ac:spMkLst>
        </pc:spChg>
        <pc:spChg chg="add del mod">
          <ac:chgData name="CLARA DI PIAZZA" userId="bd862384-123f-4ee2-aeda-536dfd36a613" providerId="ADAL" clId="{6CA08A79-03C1-4CC8-8F64-061ABB7FF175}" dt="2023-01-10T15:06:34.111" v="18288" actId="478"/>
          <ac:spMkLst>
            <pc:docMk/>
            <pc:sldMk cId="78043669" sldId="709"/>
            <ac:spMk id="69" creationId="{E1F71DF1-DF6E-B672-68CC-57C734E31F5F}"/>
          </ac:spMkLst>
        </pc:spChg>
        <pc:spChg chg="add mod">
          <ac:chgData name="CLARA DI PIAZZA" userId="bd862384-123f-4ee2-aeda-536dfd36a613" providerId="ADAL" clId="{6CA08A79-03C1-4CC8-8F64-061ABB7FF175}" dt="2023-01-10T15:14:31.090" v="18435" actId="20577"/>
          <ac:spMkLst>
            <pc:docMk/>
            <pc:sldMk cId="78043669" sldId="709"/>
            <ac:spMk id="74" creationId="{A4224CF0-CF8A-12F1-4529-61499FA7C032}"/>
          </ac:spMkLst>
        </pc:spChg>
        <pc:grpChg chg="add mod">
          <ac:chgData name="CLARA DI PIAZZA" userId="bd862384-123f-4ee2-aeda-536dfd36a613" providerId="ADAL" clId="{6CA08A79-03C1-4CC8-8F64-061ABB7FF175}" dt="2023-01-10T15:15:30.429" v="18443" actId="164"/>
          <ac:grpSpMkLst>
            <pc:docMk/>
            <pc:sldMk cId="78043669" sldId="709"/>
            <ac:grpSpMk id="2" creationId="{FD78A52C-259B-F484-520B-58826BB1320A}"/>
          </ac:grpSpMkLst>
        </pc:grpChg>
        <pc:grpChg chg="add mod">
          <ac:chgData name="CLARA DI PIAZZA" userId="bd862384-123f-4ee2-aeda-536dfd36a613" providerId="ADAL" clId="{6CA08A79-03C1-4CC8-8F64-061ABB7FF175}" dt="2023-01-10T15:15:30.429" v="18443" actId="164"/>
          <ac:grpSpMkLst>
            <pc:docMk/>
            <pc:sldMk cId="78043669" sldId="709"/>
            <ac:grpSpMk id="3" creationId="{A4815C97-09B8-B1C2-9F5C-145F3BAC8C14}"/>
          </ac:grpSpMkLst>
        </pc:grpChg>
        <pc:grpChg chg="add del mod">
          <ac:chgData name="CLARA DI PIAZZA" userId="bd862384-123f-4ee2-aeda-536dfd36a613" providerId="ADAL" clId="{6CA08A79-03C1-4CC8-8F64-061ABB7FF175}" dt="2023-01-10T14:51:34.607" v="18142" actId="478"/>
          <ac:grpSpMkLst>
            <pc:docMk/>
            <pc:sldMk cId="78043669" sldId="709"/>
            <ac:grpSpMk id="5" creationId="{4E48B367-4E0F-E535-776F-5F75AA7BCEA5}"/>
          </ac:grpSpMkLst>
        </pc:grpChg>
        <pc:grpChg chg="mod topLvl">
          <ac:chgData name="CLARA DI PIAZZA" userId="bd862384-123f-4ee2-aeda-536dfd36a613" providerId="ADAL" clId="{6CA08A79-03C1-4CC8-8F64-061ABB7FF175}" dt="2023-01-10T15:05:01.894" v="18278" actId="165"/>
          <ac:grpSpMkLst>
            <pc:docMk/>
            <pc:sldMk cId="78043669" sldId="709"/>
            <ac:grpSpMk id="7" creationId="{87D7462B-10C5-69AB-C4B8-7EC4FB6698F7}"/>
          </ac:grpSpMkLst>
        </pc:grpChg>
        <pc:grpChg chg="mod">
          <ac:chgData name="CLARA DI PIAZZA" userId="bd862384-123f-4ee2-aeda-536dfd36a613" providerId="ADAL" clId="{6CA08A79-03C1-4CC8-8F64-061ABB7FF175}" dt="2023-01-10T15:05:01.894" v="18278" actId="165"/>
          <ac:grpSpMkLst>
            <pc:docMk/>
            <pc:sldMk cId="78043669" sldId="709"/>
            <ac:grpSpMk id="10" creationId="{C2ABF8CE-E555-91FB-9A99-6B45322198EE}"/>
          </ac:grpSpMkLst>
        </pc:grpChg>
        <pc:grpChg chg="del mod">
          <ac:chgData name="CLARA DI PIAZZA" userId="bd862384-123f-4ee2-aeda-536dfd36a613" providerId="ADAL" clId="{6CA08A79-03C1-4CC8-8F64-061ABB7FF175}" dt="2023-01-10T14:57:17.120" v="18236" actId="478"/>
          <ac:grpSpMkLst>
            <pc:docMk/>
            <pc:sldMk cId="78043669" sldId="709"/>
            <ac:grpSpMk id="11" creationId="{5D602CEA-37CF-AF36-9108-CB931A677C7C}"/>
          </ac:grpSpMkLst>
        </pc:grpChg>
        <pc:grpChg chg="mod">
          <ac:chgData name="CLARA DI PIAZZA" userId="bd862384-123f-4ee2-aeda-536dfd36a613" providerId="ADAL" clId="{6CA08A79-03C1-4CC8-8F64-061ABB7FF175}" dt="2023-01-10T15:05:01.894" v="18278" actId="165"/>
          <ac:grpSpMkLst>
            <pc:docMk/>
            <pc:sldMk cId="78043669" sldId="709"/>
            <ac:grpSpMk id="13" creationId="{AF40F703-CB1B-5D9F-677D-08BE1A71AEC5}"/>
          </ac:grpSpMkLst>
        </pc:grpChg>
        <pc:grpChg chg="mod">
          <ac:chgData name="CLARA DI PIAZZA" userId="bd862384-123f-4ee2-aeda-536dfd36a613" providerId="ADAL" clId="{6CA08A79-03C1-4CC8-8F64-061ABB7FF175}" dt="2023-01-10T15:05:01.894" v="18278" actId="165"/>
          <ac:grpSpMkLst>
            <pc:docMk/>
            <pc:sldMk cId="78043669" sldId="709"/>
            <ac:grpSpMk id="19" creationId="{1029D531-EC4F-E929-DA2D-53475D230024}"/>
          </ac:grpSpMkLst>
        </pc:grpChg>
        <pc:grpChg chg="del mod">
          <ac:chgData name="CLARA DI PIAZZA" userId="bd862384-123f-4ee2-aeda-536dfd36a613" providerId="ADAL" clId="{6CA08A79-03C1-4CC8-8F64-061ABB7FF175}" dt="2023-01-10T14:57:17.120" v="18236" actId="478"/>
          <ac:grpSpMkLst>
            <pc:docMk/>
            <pc:sldMk cId="78043669" sldId="709"/>
            <ac:grpSpMk id="24" creationId="{09AD6DB8-7A91-6A72-120F-34C770FF5300}"/>
          </ac:grpSpMkLst>
        </pc:grpChg>
        <pc:grpChg chg="del mod">
          <ac:chgData name="CLARA DI PIAZZA" userId="bd862384-123f-4ee2-aeda-536dfd36a613" providerId="ADAL" clId="{6CA08A79-03C1-4CC8-8F64-061ABB7FF175}" dt="2023-01-10T14:57:17.120" v="18236" actId="478"/>
          <ac:grpSpMkLst>
            <pc:docMk/>
            <pc:sldMk cId="78043669" sldId="709"/>
            <ac:grpSpMk id="28" creationId="{97294341-1E07-FED3-BFEB-0227DB3DB3AE}"/>
          </ac:grpSpMkLst>
        </pc:grpChg>
        <pc:grpChg chg="mod">
          <ac:chgData name="CLARA DI PIAZZA" userId="bd862384-123f-4ee2-aeda-536dfd36a613" providerId="ADAL" clId="{6CA08A79-03C1-4CC8-8F64-061ABB7FF175}" dt="2023-01-10T15:05:01.894" v="18278" actId="165"/>
          <ac:grpSpMkLst>
            <pc:docMk/>
            <pc:sldMk cId="78043669" sldId="709"/>
            <ac:grpSpMk id="30" creationId="{88F37E48-FFC3-4C7C-7565-4ACA7246D303}"/>
          </ac:grpSpMkLst>
        </pc:grpChg>
        <pc:grpChg chg="mod">
          <ac:chgData name="CLARA DI PIAZZA" userId="bd862384-123f-4ee2-aeda-536dfd36a613" providerId="ADAL" clId="{6CA08A79-03C1-4CC8-8F64-061ABB7FF175}" dt="2023-01-10T15:05:01.894" v="18278" actId="165"/>
          <ac:grpSpMkLst>
            <pc:docMk/>
            <pc:sldMk cId="78043669" sldId="709"/>
            <ac:grpSpMk id="34" creationId="{BEC69AA6-3A4D-1056-82BE-EEA5D081756C}"/>
          </ac:grpSpMkLst>
        </pc:grpChg>
        <pc:grpChg chg="mod">
          <ac:chgData name="CLARA DI PIAZZA" userId="bd862384-123f-4ee2-aeda-536dfd36a613" providerId="ADAL" clId="{6CA08A79-03C1-4CC8-8F64-061ABB7FF175}" dt="2023-01-10T15:05:01.894" v="18278" actId="165"/>
          <ac:grpSpMkLst>
            <pc:docMk/>
            <pc:sldMk cId="78043669" sldId="709"/>
            <ac:grpSpMk id="36" creationId="{6FDD9F00-F803-3267-8A32-B2D6906808FA}"/>
          </ac:grpSpMkLst>
        </pc:grpChg>
        <pc:grpChg chg="mod">
          <ac:chgData name="CLARA DI PIAZZA" userId="bd862384-123f-4ee2-aeda-536dfd36a613" providerId="ADAL" clId="{6CA08A79-03C1-4CC8-8F64-061ABB7FF175}" dt="2023-01-10T15:05:01.894" v="18278" actId="165"/>
          <ac:grpSpMkLst>
            <pc:docMk/>
            <pc:sldMk cId="78043669" sldId="709"/>
            <ac:grpSpMk id="39" creationId="{0C662859-E974-1B1B-51A4-B05096EDB0F9}"/>
          </ac:grpSpMkLst>
        </pc:grpChg>
        <pc:grpChg chg="add mod topLvl">
          <ac:chgData name="CLARA DI PIAZZA" userId="bd862384-123f-4ee2-aeda-536dfd36a613" providerId="ADAL" clId="{6CA08A79-03C1-4CC8-8F64-061ABB7FF175}" dt="2023-01-10T15:05:03.605" v="18279" actId="164"/>
          <ac:grpSpMkLst>
            <pc:docMk/>
            <pc:sldMk cId="78043669" sldId="709"/>
            <ac:grpSpMk id="63" creationId="{12EAFF7D-62F4-659A-AC00-C1E8FDAD332D}"/>
          </ac:grpSpMkLst>
        </pc:grpChg>
        <pc:grpChg chg="add del mod">
          <ac:chgData name="CLARA DI PIAZZA" userId="bd862384-123f-4ee2-aeda-536dfd36a613" providerId="ADAL" clId="{6CA08A79-03C1-4CC8-8F64-061ABB7FF175}" dt="2023-01-10T15:05:01.894" v="18278" actId="165"/>
          <ac:grpSpMkLst>
            <pc:docMk/>
            <pc:sldMk cId="78043669" sldId="709"/>
            <ac:grpSpMk id="67" creationId="{E55F84E9-1791-B8F8-F54B-984157933B6F}"/>
          </ac:grpSpMkLst>
        </pc:grpChg>
        <pc:grpChg chg="add del mod">
          <ac:chgData name="CLARA DI PIAZZA" userId="bd862384-123f-4ee2-aeda-536dfd36a613" providerId="ADAL" clId="{6CA08A79-03C1-4CC8-8F64-061ABB7FF175}" dt="2023-01-10T15:09:31.299" v="18354" actId="478"/>
          <ac:grpSpMkLst>
            <pc:docMk/>
            <pc:sldMk cId="78043669" sldId="709"/>
            <ac:grpSpMk id="68" creationId="{DA435672-0A19-3695-C017-85ECE57A6B1B}"/>
          </ac:grpSpMkLst>
        </pc:grpChg>
        <pc:grpChg chg="add mod">
          <ac:chgData name="CLARA DI PIAZZA" userId="bd862384-123f-4ee2-aeda-536dfd36a613" providerId="ADAL" clId="{6CA08A79-03C1-4CC8-8F64-061ABB7FF175}" dt="2023-01-10T15:15:23.571" v="18440" actId="164"/>
          <ac:grpSpMkLst>
            <pc:docMk/>
            <pc:sldMk cId="78043669" sldId="709"/>
            <ac:grpSpMk id="78" creationId="{7E5767DF-F782-0B79-8B7B-F8AD945AE3BA}"/>
          </ac:grpSpMkLst>
        </pc:grpChg>
        <pc:cxnChg chg="del mod topLvl">
          <ac:chgData name="CLARA DI PIAZZA" userId="bd862384-123f-4ee2-aeda-536dfd36a613" providerId="ADAL" clId="{6CA08A79-03C1-4CC8-8F64-061ABB7FF175}" dt="2023-01-10T14:51:34.607" v="18142" actId="478"/>
          <ac:cxnSpMkLst>
            <pc:docMk/>
            <pc:sldMk cId="78043669" sldId="709"/>
            <ac:cxnSpMk id="6" creationId="{A16918C7-CADC-8C4B-B5EE-CD6C7ED0775B}"/>
          </ac:cxnSpMkLst>
        </pc:cxnChg>
        <pc:cxnChg chg="mod">
          <ac:chgData name="CLARA DI PIAZZA" userId="bd862384-123f-4ee2-aeda-536dfd36a613" providerId="ADAL" clId="{6CA08A79-03C1-4CC8-8F64-061ABB7FF175}" dt="2023-01-10T15:07:15.563" v="18291" actId="1076"/>
          <ac:cxnSpMkLst>
            <pc:docMk/>
            <pc:sldMk cId="78043669" sldId="709"/>
            <ac:cxnSpMk id="12" creationId="{2142BCA4-7247-CC69-EC4C-20C2067C862D}"/>
          </ac:cxnSpMkLst>
        </pc:cxnChg>
        <pc:cxnChg chg="del mod">
          <ac:chgData name="CLARA DI PIAZZA" userId="bd862384-123f-4ee2-aeda-536dfd36a613" providerId="ADAL" clId="{6CA08A79-03C1-4CC8-8F64-061ABB7FF175}" dt="2023-01-10T14:57:19.981" v="18237" actId="478"/>
          <ac:cxnSpMkLst>
            <pc:docMk/>
            <pc:sldMk cId="78043669" sldId="709"/>
            <ac:cxnSpMk id="16" creationId="{A53D6551-8900-D20A-FF8B-7DCA730A169F}"/>
          </ac:cxnSpMkLst>
        </pc:cxnChg>
        <pc:cxnChg chg="del mod">
          <ac:chgData name="CLARA DI PIAZZA" userId="bd862384-123f-4ee2-aeda-536dfd36a613" providerId="ADAL" clId="{6CA08A79-03C1-4CC8-8F64-061ABB7FF175}" dt="2023-01-10T14:51:40.322" v="18143" actId="478"/>
          <ac:cxnSpMkLst>
            <pc:docMk/>
            <pc:sldMk cId="78043669" sldId="709"/>
            <ac:cxnSpMk id="20" creationId="{63F4E1AE-FBA4-54EA-FBCB-87665154D4C7}"/>
          </ac:cxnSpMkLst>
        </pc:cxnChg>
        <pc:cxnChg chg="del mod">
          <ac:chgData name="CLARA DI PIAZZA" userId="bd862384-123f-4ee2-aeda-536dfd36a613" providerId="ADAL" clId="{6CA08A79-03C1-4CC8-8F64-061ABB7FF175}" dt="2023-01-10T14:51:31.299" v="18141" actId="478"/>
          <ac:cxnSpMkLst>
            <pc:docMk/>
            <pc:sldMk cId="78043669" sldId="709"/>
            <ac:cxnSpMk id="21" creationId="{9DEC5661-6FAB-6693-D4C6-C46D8DF5117C}"/>
          </ac:cxnSpMkLst>
        </pc:cxnChg>
        <pc:cxnChg chg="mod">
          <ac:chgData name="CLARA DI PIAZZA" userId="bd862384-123f-4ee2-aeda-536dfd36a613" providerId="ADAL" clId="{6CA08A79-03C1-4CC8-8F64-061ABB7FF175}" dt="2023-01-10T15:09:59.206" v="18360" actId="14100"/>
          <ac:cxnSpMkLst>
            <pc:docMk/>
            <pc:sldMk cId="78043669" sldId="709"/>
            <ac:cxnSpMk id="22" creationId="{C9E00F5B-8F44-453A-065B-E74D62CF29D5}"/>
          </ac:cxnSpMkLst>
        </pc:cxnChg>
        <pc:cxnChg chg="mod">
          <ac:chgData name="CLARA DI PIAZZA" userId="bd862384-123f-4ee2-aeda-536dfd36a613" providerId="ADAL" clId="{6CA08A79-03C1-4CC8-8F64-061ABB7FF175}" dt="2023-01-10T15:10:33.446" v="18364" actId="1076"/>
          <ac:cxnSpMkLst>
            <pc:docMk/>
            <pc:sldMk cId="78043669" sldId="709"/>
            <ac:cxnSpMk id="23" creationId="{E748976E-1164-89D4-2899-77C9003D949A}"/>
          </ac:cxnSpMkLst>
        </pc:cxnChg>
        <pc:cxnChg chg="del mod">
          <ac:chgData name="CLARA DI PIAZZA" userId="bd862384-123f-4ee2-aeda-536dfd36a613" providerId="ADAL" clId="{6CA08A79-03C1-4CC8-8F64-061ABB7FF175}" dt="2023-01-10T14:57:17.120" v="18236" actId="478"/>
          <ac:cxnSpMkLst>
            <pc:docMk/>
            <pc:sldMk cId="78043669" sldId="709"/>
            <ac:cxnSpMk id="25" creationId="{AEF12AC5-DD97-BD7B-7EE2-AC3F048F5D0D}"/>
          </ac:cxnSpMkLst>
        </pc:cxnChg>
        <pc:cxnChg chg="del mod">
          <ac:chgData name="CLARA DI PIAZZA" userId="bd862384-123f-4ee2-aeda-536dfd36a613" providerId="ADAL" clId="{6CA08A79-03C1-4CC8-8F64-061ABB7FF175}" dt="2023-01-10T14:57:17.120" v="18236" actId="478"/>
          <ac:cxnSpMkLst>
            <pc:docMk/>
            <pc:sldMk cId="78043669" sldId="709"/>
            <ac:cxnSpMk id="27" creationId="{1E7A0D40-EF8B-ED8A-C444-D2AF7D761E41}"/>
          </ac:cxnSpMkLst>
        </pc:cxnChg>
        <pc:cxnChg chg="del mod">
          <ac:chgData name="CLARA DI PIAZZA" userId="bd862384-123f-4ee2-aeda-536dfd36a613" providerId="ADAL" clId="{6CA08A79-03C1-4CC8-8F64-061ABB7FF175}" dt="2023-01-10T14:57:17.120" v="18236" actId="478"/>
          <ac:cxnSpMkLst>
            <pc:docMk/>
            <pc:sldMk cId="78043669" sldId="709"/>
            <ac:cxnSpMk id="29" creationId="{EFC7E81B-893D-A5DD-64D4-A9D04246FC1B}"/>
          </ac:cxnSpMkLst>
        </pc:cxnChg>
        <pc:cxnChg chg="del mod">
          <ac:chgData name="CLARA DI PIAZZA" userId="bd862384-123f-4ee2-aeda-536dfd36a613" providerId="ADAL" clId="{6CA08A79-03C1-4CC8-8F64-061ABB7FF175}" dt="2023-01-10T14:57:17.120" v="18236" actId="478"/>
          <ac:cxnSpMkLst>
            <pc:docMk/>
            <pc:sldMk cId="78043669" sldId="709"/>
            <ac:cxnSpMk id="33" creationId="{163737AC-AE92-19F1-3531-096B3B9EAC98}"/>
          </ac:cxnSpMkLst>
        </pc:cxnChg>
        <pc:cxnChg chg="mod">
          <ac:chgData name="CLARA DI PIAZZA" userId="bd862384-123f-4ee2-aeda-536dfd36a613" providerId="ADAL" clId="{6CA08A79-03C1-4CC8-8F64-061ABB7FF175}" dt="2023-01-10T15:07:15.563" v="18291" actId="1076"/>
          <ac:cxnSpMkLst>
            <pc:docMk/>
            <pc:sldMk cId="78043669" sldId="709"/>
            <ac:cxnSpMk id="40" creationId="{CE46A757-2282-5A50-A70A-F2FF788B5E3E}"/>
          </ac:cxnSpMkLst>
        </pc:cxnChg>
        <pc:cxnChg chg="mod">
          <ac:chgData name="CLARA DI PIAZZA" userId="bd862384-123f-4ee2-aeda-536dfd36a613" providerId="ADAL" clId="{6CA08A79-03C1-4CC8-8F64-061ABB7FF175}" dt="2023-01-10T15:07:15.563" v="18291" actId="1076"/>
          <ac:cxnSpMkLst>
            <pc:docMk/>
            <pc:sldMk cId="78043669" sldId="709"/>
            <ac:cxnSpMk id="41" creationId="{6319A48C-A9C3-F792-EFDC-7EC2EA490C90}"/>
          </ac:cxnSpMkLst>
        </pc:cxnChg>
        <pc:cxnChg chg="mod">
          <ac:chgData name="CLARA DI PIAZZA" userId="bd862384-123f-4ee2-aeda-536dfd36a613" providerId="ADAL" clId="{6CA08A79-03C1-4CC8-8F64-061ABB7FF175}" dt="2023-01-10T15:07:15.563" v="18291" actId="1076"/>
          <ac:cxnSpMkLst>
            <pc:docMk/>
            <pc:sldMk cId="78043669" sldId="709"/>
            <ac:cxnSpMk id="42" creationId="{022ED246-0D21-9CEC-C407-8BA2943817B1}"/>
          </ac:cxnSpMkLst>
        </pc:cxnChg>
        <pc:cxnChg chg="mod">
          <ac:chgData name="CLARA DI PIAZZA" userId="bd862384-123f-4ee2-aeda-536dfd36a613" providerId="ADAL" clId="{6CA08A79-03C1-4CC8-8F64-061ABB7FF175}" dt="2023-01-10T15:07:15.563" v="18291" actId="1076"/>
          <ac:cxnSpMkLst>
            <pc:docMk/>
            <pc:sldMk cId="78043669" sldId="709"/>
            <ac:cxnSpMk id="43" creationId="{B2371F34-A069-12AF-E0E1-EB1A283D40C4}"/>
          </ac:cxnSpMkLst>
        </pc:cxnChg>
        <pc:cxnChg chg="mod">
          <ac:chgData name="CLARA DI PIAZZA" userId="bd862384-123f-4ee2-aeda-536dfd36a613" providerId="ADAL" clId="{6CA08A79-03C1-4CC8-8F64-061ABB7FF175}" dt="2023-01-10T15:07:15.563" v="18291" actId="1076"/>
          <ac:cxnSpMkLst>
            <pc:docMk/>
            <pc:sldMk cId="78043669" sldId="709"/>
            <ac:cxnSpMk id="44" creationId="{E64EA51A-EE4E-FE26-7C53-0CCB6DC8DBB1}"/>
          </ac:cxnSpMkLst>
        </pc:cxnChg>
        <pc:cxnChg chg="add mod">
          <ac:chgData name="CLARA DI PIAZZA" userId="bd862384-123f-4ee2-aeda-536dfd36a613" providerId="ADAL" clId="{6CA08A79-03C1-4CC8-8F64-061ABB7FF175}" dt="2023-01-10T15:09:29.398" v="18353" actId="1076"/>
          <ac:cxnSpMkLst>
            <pc:docMk/>
            <pc:sldMk cId="78043669" sldId="709"/>
            <ac:cxnSpMk id="55" creationId="{4D073745-BCDC-A714-E044-A36E9702A95F}"/>
          </ac:cxnSpMkLst>
        </pc:cxnChg>
        <pc:cxnChg chg="add del mod topLvl">
          <ac:chgData name="CLARA DI PIAZZA" userId="bd862384-123f-4ee2-aeda-536dfd36a613" providerId="ADAL" clId="{6CA08A79-03C1-4CC8-8F64-061ABB7FF175}" dt="2023-01-10T15:09:31.299" v="18354" actId="478"/>
          <ac:cxnSpMkLst>
            <pc:docMk/>
            <pc:sldMk cId="78043669" sldId="709"/>
            <ac:cxnSpMk id="57" creationId="{7F8CBA94-9699-A820-59A5-7C95C623AE35}"/>
          </ac:cxnSpMkLst>
        </pc:cxnChg>
        <pc:cxnChg chg="add mod">
          <ac:chgData name="CLARA DI PIAZZA" userId="bd862384-123f-4ee2-aeda-536dfd36a613" providerId="ADAL" clId="{6CA08A79-03C1-4CC8-8F64-061ABB7FF175}" dt="2023-01-10T15:15:23.571" v="18440" actId="164"/>
          <ac:cxnSpMkLst>
            <pc:docMk/>
            <pc:sldMk cId="78043669" sldId="709"/>
            <ac:cxnSpMk id="75" creationId="{7FA7607A-B5A9-2404-2314-FDDADF871599}"/>
          </ac:cxnSpMkLst>
        </pc:cxnChg>
        <pc:cxnChg chg="add mod">
          <ac:chgData name="CLARA DI PIAZZA" userId="bd862384-123f-4ee2-aeda-536dfd36a613" providerId="ADAL" clId="{6CA08A79-03C1-4CC8-8F64-061ABB7FF175}" dt="2023-01-10T15:15:30.429" v="18443" actId="164"/>
          <ac:cxnSpMkLst>
            <pc:docMk/>
            <pc:sldMk cId="78043669" sldId="709"/>
            <ac:cxnSpMk id="84" creationId="{216212F2-B58C-787F-437A-67521F8EA7EF}"/>
          </ac:cxnSpMkLst>
        </pc:cxnChg>
      </pc:sldChg>
      <pc:sldChg chg="addSp delSp modSp new mod">
        <pc:chgData name="CLARA DI PIAZZA" userId="bd862384-123f-4ee2-aeda-536dfd36a613" providerId="ADAL" clId="{6CA08A79-03C1-4CC8-8F64-061ABB7FF175}" dt="2023-01-10T15:31:36.108" v="18653" actId="1076"/>
        <pc:sldMkLst>
          <pc:docMk/>
          <pc:sldMk cId="1443439451" sldId="709"/>
        </pc:sldMkLst>
        <pc:spChg chg="del">
          <ac:chgData name="CLARA DI PIAZZA" userId="bd862384-123f-4ee2-aeda-536dfd36a613" providerId="ADAL" clId="{6CA08A79-03C1-4CC8-8F64-061ABB7FF175}" dt="2023-01-10T15:18:03.672" v="18452" actId="478"/>
          <ac:spMkLst>
            <pc:docMk/>
            <pc:sldMk cId="1443439451" sldId="709"/>
            <ac:spMk id="2" creationId="{B991DF02-00C3-7453-465C-96A260F4CF2A}"/>
          </ac:spMkLst>
        </pc:spChg>
        <pc:spChg chg="del">
          <ac:chgData name="CLARA DI PIAZZA" userId="bd862384-123f-4ee2-aeda-536dfd36a613" providerId="ADAL" clId="{6CA08A79-03C1-4CC8-8F64-061ABB7FF175}" dt="2023-01-10T15:18:06.061" v="18453" actId="478"/>
          <ac:spMkLst>
            <pc:docMk/>
            <pc:sldMk cId="1443439451" sldId="709"/>
            <ac:spMk id="3" creationId="{6E7477C7-6468-AA6A-43B9-6879B0F5AA6F}"/>
          </ac:spMkLst>
        </pc:spChg>
        <pc:spChg chg="mod">
          <ac:chgData name="CLARA DI PIAZZA" userId="bd862384-123f-4ee2-aeda-536dfd36a613" providerId="ADAL" clId="{6CA08A79-03C1-4CC8-8F64-061ABB7FF175}" dt="2023-01-10T15:18:37.135" v="18457"/>
          <ac:spMkLst>
            <pc:docMk/>
            <pc:sldMk cId="1443439451" sldId="709"/>
            <ac:spMk id="10" creationId="{68BFDEBF-2EB2-8F15-4E73-246854F4E073}"/>
          </ac:spMkLst>
        </pc:spChg>
        <pc:spChg chg="mod">
          <ac:chgData name="CLARA DI PIAZZA" userId="bd862384-123f-4ee2-aeda-536dfd36a613" providerId="ADAL" clId="{6CA08A79-03C1-4CC8-8F64-061ABB7FF175}" dt="2023-01-10T15:18:37.135" v="18457"/>
          <ac:spMkLst>
            <pc:docMk/>
            <pc:sldMk cId="1443439451" sldId="709"/>
            <ac:spMk id="13" creationId="{095FBCF6-27DC-57C1-81B9-E1861F673600}"/>
          </ac:spMkLst>
        </pc:spChg>
        <pc:spChg chg="mod">
          <ac:chgData name="CLARA DI PIAZZA" userId="bd862384-123f-4ee2-aeda-536dfd36a613" providerId="ADAL" clId="{6CA08A79-03C1-4CC8-8F64-061ABB7FF175}" dt="2023-01-10T15:18:37.135" v="18457"/>
          <ac:spMkLst>
            <pc:docMk/>
            <pc:sldMk cId="1443439451" sldId="709"/>
            <ac:spMk id="14" creationId="{2837B079-B39D-3C1C-2E15-0BC30BD07004}"/>
          </ac:spMkLst>
        </pc:spChg>
        <pc:spChg chg="mod">
          <ac:chgData name="CLARA DI PIAZZA" userId="bd862384-123f-4ee2-aeda-536dfd36a613" providerId="ADAL" clId="{6CA08A79-03C1-4CC8-8F64-061ABB7FF175}" dt="2023-01-10T15:18:37.135" v="18457"/>
          <ac:spMkLst>
            <pc:docMk/>
            <pc:sldMk cId="1443439451" sldId="709"/>
            <ac:spMk id="19" creationId="{55A9CB27-249B-FBC4-7D40-7FA32526A6E5}"/>
          </ac:spMkLst>
        </pc:spChg>
        <pc:spChg chg="mod">
          <ac:chgData name="CLARA DI PIAZZA" userId="bd862384-123f-4ee2-aeda-536dfd36a613" providerId="ADAL" clId="{6CA08A79-03C1-4CC8-8F64-061ABB7FF175}" dt="2023-01-10T15:18:37.135" v="18457"/>
          <ac:spMkLst>
            <pc:docMk/>
            <pc:sldMk cId="1443439451" sldId="709"/>
            <ac:spMk id="20" creationId="{473913C2-0C01-F1FE-0E4C-4F5A458C5C8C}"/>
          </ac:spMkLst>
        </pc:spChg>
        <pc:spChg chg="mod">
          <ac:chgData name="CLARA DI PIAZZA" userId="bd862384-123f-4ee2-aeda-536dfd36a613" providerId="ADAL" clId="{6CA08A79-03C1-4CC8-8F64-061ABB7FF175}" dt="2023-01-10T15:18:37.135" v="18457"/>
          <ac:spMkLst>
            <pc:docMk/>
            <pc:sldMk cId="1443439451" sldId="709"/>
            <ac:spMk id="21" creationId="{FF1C740F-9052-876D-194F-1772E80A0F39}"/>
          </ac:spMkLst>
        </pc:spChg>
        <pc:spChg chg="mod">
          <ac:chgData name="CLARA DI PIAZZA" userId="bd862384-123f-4ee2-aeda-536dfd36a613" providerId="ADAL" clId="{6CA08A79-03C1-4CC8-8F64-061ABB7FF175}" dt="2023-01-10T15:18:37.135" v="18457"/>
          <ac:spMkLst>
            <pc:docMk/>
            <pc:sldMk cId="1443439451" sldId="709"/>
            <ac:spMk id="26" creationId="{DB7CC2A3-5A09-F928-25BF-2FE830A70844}"/>
          </ac:spMkLst>
        </pc:spChg>
        <pc:spChg chg="mod">
          <ac:chgData name="CLARA DI PIAZZA" userId="bd862384-123f-4ee2-aeda-536dfd36a613" providerId="ADAL" clId="{6CA08A79-03C1-4CC8-8F64-061ABB7FF175}" dt="2023-01-10T15:18:37.135" v="18457"/>
          <ac:spMkLst>
            <pc:docMk/>
            <pc:sldMk cId="1443439451" sldId="709"/>
            <ac:spMk id="28" creationId="{5415FA85-1501-B2F1-9E8F-8A30A258F1D3}"/>
          </ac:spMkLst>
        </pc:spChg>
        <pc:spChg chg="mod">
          <ac:chgData name="CLARA DI PIAZZA" userId="bd862384-123f-4ee2-aeda-536dfd36a613" providerId="ADAL" clId="{6CA08A79-03C1-4CC8-8F64-061ABB7FF175}" dt="2023-01-10T15:18:37.135" v="18457"/>
          <ac:spMkLst>
            <pc:docMk/>
            <pc:sldMk cId="1443439451" sldId="709"/>
            <ac:spMk id="35" creationId="{164DDA85-7263-3731-495C-09CC7EFFE5E1}"/>
          </ac:spMkLst>
        </pc:spChg>
        <pc:spChg chg="mod">
          <ac:chgData name="CLARA DI PIAZZA" userId="bd862384-123f-4ee2-aeda-536dfd36a613" providerId="ADAL" clId="{6CA08A79-03C1-4CC8-8F64-061ABB7FF175}" dt="2023-01-10T15:23:31.902" v="18582" actId="1076"/>
          <ac:spMkLst>
            <pc:docMk/>
            <pc:sldMk cId="1443439451" sldId="709"/>
            <ac:spMk id="40" creationId="{39790FCD-8F4D-BC98-7D84-230EDEF7CED0}"/>
          </ac:spMkLst>
        </pc:spChg>
        <pc:spChg chg="mod">
          <ac:chgData name="CLARA DI PIAZZA" userId="bd862384-123f-4ee2-aeda-536dfd36a613" providerId="ADAL" clId="{6CA08A79-03C1-4CC8-8F64-061ABB7FF175}" dt="2023-01-10T15:23:48.242" v="18585" actId="1076"/>
          <ac:spMkLst>
            <pc:docMk/>
            <pc:sldMk cId="1443439451" sldId="709"/>
            <ac:spMk id="41" creationId="{4E15F9EC-DE5C-485F-3779-7E18BE666502}"/>
          </ac:spMkLst>
        </pc:spChg>
        <pc:spChg chg="del mod">
          <ac:chgData name="CLARA DI PIAZZA" userId="bd862384-123f-4ee2-aeda-536dfd36a613" providerId="ADAL" clId="{6CA08A79-03C1-4CC8-8F64-061ABB7FF175}" dt="2023-01-10T15:23:55.905" v="18588" actId="478"/>
          <ac:spMkLst>
            <pc:docMk/>
            <pc:sldMk cId="1443439451" sldId="709"/>
            <ac:spMk id="42" creationId="{2BF85476-5BE0-0704-CE25-057EC6D0E47B}"/>
          </ac:spMkLst>
        </pc:spChg>
        <pc:spChg chg="mod">
          <ac:chgData name="CLARA DI PIAZZA" userId="bd862384-123f-4ee2-aeda-536dfd36a613" providerId="ADAL" clId="{6CA08A79-03C1-4CC8-8F64-061ABB7FF175}" dt="2023-01-10T15:20:21.265" v="18517" actId="1076"/>
          <ac:spMkLst>
            <pc:docMk/>
            <pc:sldMk cId="1443439451" sldId="709"/>
            <ac:spMk id="44" creationId="{1AA83C66-4573-BCFB-0A49-FD08B62AC2A5}"/>
          </ac:spMkLst>
        </pc:spChg>
        <pc:spChg chg="mod">
          <ac:chgData name="CLARA DI PIAZZA" userId="bd862384-123f-4ee2-aeda-536dfd36a613" providerId="ADAL" clId="{6CA08A79-03C1-4CC8-8F64-061ABB7FF175}" dt="2023-01-10T15:21:32.780" v="18535" actId="555"/>
          <ac:spMkLst>
            <pc:docMk/>
            <pc:sldMk cId="1443439451" sldId="709"/>
            <ac:spMk id="47" creationId="{83E42E65-90F2-5214-5F0C-D37E81CE7F07}"/>
          </ac:spMkLst>
        </pc:spChg>
        <pc:spChg chg="mod">
          <ac:chgData name="CLARA DI PIAZZA" userId="bd862384-123f-4ee2-aeda-536dfd36a613" providerId="ADAL" clId="{6CA08A79-03C1-4CC8-8F64-061ABB7FF175}" dt="2023-01-10T15:21:32.780" v="18535" actId="555"/>
          <ac:spMkLst>
            <pc:docMk/>
            <pc:sldMk cId="1443439451" sldId="709"/>
            <ac:spMk id="48" creationId="{87FC7975-EA7C-879B-C3F4-E111561D5CF3}"/>
          </ac:spMkLst>
        </pc:spChg>
        <pc:spChg chg="add mod">
          <ac:chgData name="CLARA DI PIAZZA" userId="bd862384-123f-4ee2-aeda-536dfd36a613" providerId="ADAL" clId="{6CA08A79-03C1-4CC8-8F64-061ABB7FF175}" dt="2023-01-10T15:24:15.773" v="18603" actId="164"/>
          <ac:spMkLst>
            <pc:docMk/>
            <pc:sldMk cId="1443439451" sldId="709"/>
            <ac:spMk id="64" creationId="{8185907A-514A-7134-7E10-4549FBCA68D9}"/>
          </ac:spMkLst>
        </pc:spChg>
        <pc:spChg chg="add mod">
          <ac:chgData name="CLARA DI PIAZZA" userId="bd862384-123f-4ee2-aeda-536dfd36a613" providerId="ADAL" clId="{6CA08A79-03C1-4CC8-8F64-061ABB7FF175}" dt="2023-01-10T15:31:30.375" v="18652" actId="20577"/>
          <ac:spMkLst>
            <pc:docMk/>
            <pc:sldMk cId="1443439451" sldId="709"/>
            <ac:spMk id="67" creationId="{D7BA55B0-C642-B160-FE43-D028B551495D}"/>
          </ac:spMkLst>
        </pc:spChg>
        <pc:spChg chg="add mod">
          <ac:chgData name="CLARA DI PIAZZA" userId="bd862384-123f-4ee2-aeda-536dfd36a613" providerId="ADAL" clId="{6CA08A79-03C1-4CC8-8F64-061ABB7FF175}" dt="2023-01-10T15:25:52.034" v="18629"/>
          <ac:spMkLst>
            <pc:docMk/>
            <pc:sldMk cId="1443439451" sldId="709"/>
            <ac:spMk id="68" creationId="{CFE567C7-4757-A2B1-18B9-ECD734192E82}"/>
          </ac:spMkLst>
        </pc:spChg>
        <pc:grpChg chg="add del mod">
          <ac:chgData name="CLARA DI PIAZZA" userId="bd862384-123f-4ee2-aeda-536dfd36a613" providerId="ADAL" clId="{6CA08A79-03C1-4CC8-8F64-061ABB7FF175}" dt="2023-01-10T15:19:35.133" v="18461" actId="478"/>
          <ac:grpSpMkLst>
            <pc:docMk/>
            <pc:sldMk cId="1443439451" sldId="709"/>
            <ac:grpSpMk id="4" creationId="{8CC5E117-880A-C8BA-DCF4-86865CCAEBC5}"/>
          </ac:grpSpMkLst>
        </pc:grpChg>
        <pc:grpChg chg="mod">
          <ac:chgData name="CLARA DI PIAZZA" userId="bd862384-123f-4ee2-aeda-536dfd36a613" providerId="ADAL" clId="{6CA08A79-03C1-4CC8-8F64-061ABB7FF175}" dt="2023-01-10T15:18:37.135" v="18457"/>
          <ac:grpSpMkLst>
            <pc:docMk/>
            <pc:sldMk cId="1443439451" sldId="709"/>
            <ac:grpSpMk id="5" creationId="{61C2BCF3-4CA7-E455-E5EB-52B4F0300674}"/>
          </ac:grpSpMkLst>
        </pc:grpChg>
        <pc:grpChg chg="mod">
          <ac:chgData name="CLARA DI PIAZZA" userId="bd862384-123f-4ee2-aeda-536dfd36a613" providerId="ADAL" clId="{6CA08A79-03C1-4CC8-8F64-061ABB7FF175}" dt="2023-01-10T15:18:37.135" v="18457"/>
          <ac:grpSpMkLst>
            <pc:docMk/>
            <pc:sldMk cId="1443439451" sldId="709"/>
            <ac:grpSpMk id="7" creationId="{7C2BBEA4-B000-CCCE-95DF-66103BC28514}"/>
          </ac:grpSpMkLst>
        </pc:grpChg>
        <pc:grpChg chg="mod">
          <ac:chgData name="CLARA DI PIAZZA" userId="bd862384-123f-4ee2-aeda-536dfd36a613" providerId="ADAL" clId="{6CA08A79-03C1-4CC8-8F64-061ABB7FF175}" dt="2023-01-10T15:18:37.135" v="18457"/>
          <ac:grpSpMkLst>
            <pc:docMk/>
            <pc:sldMk cId="1443439451" sldId="709"/>
            <ac:grpSpMk id="9" creationId="{456D23DD-4FFF-BC38-5FE8-E5E9B20ACF11}"/>
          </ac:grpSpMkLst>
        </pc:grpChg>
        <pc:grpChg chg="mod">
          <ac:chgData name="CLARA DI PIAZZA" userId="bd862384-123f-4ee2-aeda-536dfd36a613" providerId="ADAL" clId="{6CA08A79-03C1-4CC8-8F64-061ABB7FF175}" dt="2023-01-10T15:18:37.135" v="18457"/>
          <ac:grpSpMkLst>
            <pc:docMk/>
            <pc:sldMk cId="1443439451" sldId="709"/>
            <ac:grpSpMk id="11" creationId="{480CF245-3142-47BD-7A51-FC99B4104382}"/>
          </ac:grpSpMkLst>
        </pc:grpChg>
        <pc:grpChg chg="mod">
          <ac:chgData name="CLARA DI PIAZZA" userId="bd862384-123f-4ee2-aeda-536dfd36a613" providerId="ADAL" clId="{6CA08A79-03C1-4CC8-8F64-061ABB7FF175}" dt="2023-01-10T15:18:37.135" v="18457"/>
          <ac:grpSpMkLst>
            <pc:docMk/>
            <pc:sldMk cId="1443439451" sldId="709"/>
            <ac:grpSpMk id="15" creationId="{D0F43398-9EB6-B3B3-AE09-3F62BB81B40F}"/>
          </ac:grpSpMkLst>
        </pc:grpChg>
        <pc:grpChg chg="mod">
          <ac:chgData name="CLARA DI PIAZZA" userId="bd862384-123f-4ee2-aeda-536dfd36a613" providerId="ADAL" clId="{6CA08A79-03C1-4CC8-8F64-061ABB7FF175}" dt="2023-01-10T15:18:37.135" v="18457"/>
          <ac:grpSpMkLst>
            <pc:docMk/>
            <pc:sldMk cId="1443439451" sldId="709"/>
            <ac:grpSpMk id="16" creationId="{3709703E-B5FC-7281-C1FA-A7255F92CB54}"/>
          </ac:grpSpMkLst>
        </pc:grpChg>
        <pc:grpChg chg="mod">
          <ac:chgData name="CLARA DI PIAZZA" userId="bd862384-123f-4ee2-aeda-536dfd36a613" providerId="ADAL" clId="{6CA08A79-03C1-4CC8-8F64-061ABB7FF175}" dt="2023-01-10T15:18:37.135" v="18457"/>
          <ac:grpSpMkLst>
            <pc:docMk/>
            <pc:sldMk cId="1443439451" sldId="709"/>
            <ac:grpSpMk id="18" creationId="{4FA1F9A3-66A2-35F7-3959-D216EEE26CED}"/>
          </ac:grpSpMkLst>
        </pc:grpChg>
        <pc:grpChg chg="mod">
          <ac:chgData name="CLARA DI PIAZZA" userId="bd862384-123f-4ee2-aeda-536dfd36a613" providerId="ADAL" clId="{6CA08A79-03C1-4CC8-8F64-061ABB7FF175}" dt="2023-01-10T15:18:37.135" v="18457"/>
          <ac:grpSpMkLst>
            <pc:docMk/>
            <pc:sldMk cId="1443439451" sldId="709"/>
            <ac:grpSpMk id="22" creationId="{7C867E11-3DD3-E8A7-9591-4395B0F63378}"/>
          </ac:grpSpMkLst>
        </pc:grpChg>
        <pc:grpChg chg="mod">
          <ac:chgData name="CLARA DI PIAZZA" userId="bd862384-123f-4ee2-aeda-536dfd36a613" providerId="ADAL" clId="{6CA08A79-03C1-4CC8-8F64-061ABB7FF175}" dt="2023-01-10T15:18:37.135" v="18457"/>
          <ac:grpSpMkLst>
            <pc:docMk/>
            <pc:sldMk cId="1443439451" sldId="709"/>
            <ac:grpSpMk id="25" creationId="{557AFE0C-107E-915B-6FAF-9621BFAA0B19}"/>
          </ac:grpSpMkLst>
        </pc:grpChg>
        <pc:grpChg chg="mod">
          <ac:chgData name="CLARA DI PIAZZA" userId="bd862384-123f-4ee2-aeda-536dfd36a613" providerId="ADAL" clId="{6CA08A79-03C1-4CC8-8F64-061ABB7FF175}" dt="2023-01-10T15:18:37.135" v="18457"/>
          <ac:grpSpMkLst>
            <pc:docMk/>
            <pc:sldMk cId="1443439451" sldId="709"/>
            <ac:grpSpMk id="27" creationId="{5EA0A8A1-E5EC-2CAB-F5F6-AD6B766EF1AB}"/>
          </ac:grpSpMkLst>
        </pc:grpChg>
        <pc:grpChg chg="mod">
          <ac:chgData name="CLARA DI PIAZZA" userId="bd862384-123f-4ee2-aeda-536dfd36a613" providerId="ADAL" clId="{6CA08A79-03C1-4CC8-8F64-061ABB7FF175}" dt="2023-01-10T15:18:37.135" v="18457"/>
          <ac:grpSpMkLst>
            <pc:docMk/>
            <pc:sldMk cId="1443439451" sldId="709"/>
            <ac:grpSpMk id="29" creationId="{56530652-96B2-791F-F94E-BC303A8E2E49}"/>
          </ac:grpSpMkLst>
        </pc:grpChg>
        <pc:grpChg chg="add mod">
          <ac:chgData name="CLARA DI PIAZZA" userId="bd862384-123f-4ee2-aeda-536dfd36a613" providerId="ADAL" clId="{6CA08A79-03C1-4CC8-8F64-061ABB7FF175}" dt="2023-01-10T15:24:15.773" v="18603" actId="164"/>
          <ac:grpSpMkLst>
            <pc:docMk/>
            <pc:sldMk cId="1443439451" sldId="709"/>
            <ac:grpSpMk id="36" creationId="{80D2AC6B-6458-C492-32FD-E29EEBAC0574}"/>
          </ac:grpSpMkLst>
        </pc:grpChg>
        <pc:grpChg chg="mod">
          <ac:chgData name="CLARA DI PIAZZA" userId="bd862384-123f-4ee2-aeda-536dfd36a613" providerId="ADAL" clId="{6CA08A79-03C1-4CC8-8F64-061ABB7FF175}" dt="2023-01-10T15:19:32.332" v="18460"/>
          <ac:grpSpMkLst>
            <pc:docMk/>
            <pc:sldMk cId="1443439451" sldId="709"/>
            <ac:grpSpMk id="37" creationId="{8F936B40-82C0-27BD-81A6-B868090079FE}"/>
          </ac:grpSpMkLst>
        </pc:grpChg>
        <pc:grpChg chg="add mod">
          <ac:chgData name="CLARA DI PIAZZA" userId="bd862384-123f-4ee2-aeda-536dfd36a613" providerId="ADAL" clId="{6CA08A79-03C1-4CC8-8F64-061ABB7FF175}" dt="2023-01-10T15:31:36.108" v="18653" actId="1076"/>
          <ac:grpSpMkLst>
            <pc:docMk/>
            <pc:sldMk cId="1443439451" sldId="709"/>
            <ac:grpSpMk id="65" creationId="{60A2E3F1-3A40-F5A1-DCBF-5777E86AF5AD}"/>
          </ac:grpSpMkLst>
        </pc:grpChg>
        <pc:cxnChg chg="mod">
          <ac:chgData name="CLARA DI PIAZZA" userId="bd862384-123f-4ee2-aeda-536dfd36a613" providerId="ADAL" clId="{6CA08A79-03C1-4CC8-8F64-061ABB7FF175}" dt="2023-01-10T15:19:35.133" v="18461" actId="478"/>
          <ac:cxnSpMkLst>
            <pc:docMk/>
            <pc:sldMk cId="1443439451" sldId="709"/>
            <ac:cxnSpMk id="6" creationId="{F8850D67-2547-467A-D651-1C57B9BD2E58}"/>
          </ac:cxnSpMkLst>
        </pc:cxnChg>
        <pc:cxnChg chg="mod">
          <ac:chgData name="CLARA DI PIAZZA" userId="bd862384-123f-4ee2-aeda-536dfd36a613" providerId="ADAL" clId="{6CA08A79-03C1-4CC8-8F64-061ABB7FF175}" dt="2023-01-10T15:19:35.133" v="18461" actId="478"/>
          <ac:cxnSpMkLst>
            <pc:docMk/>
            <pc:sldMk cId="1443439451" sldId="709"/>
            <ac:cxnSpMk id="8" creationId="{C2282EA9-CDFA-4B77-05E5-DEA46DA05FB7}"/>
          </ac:cxnSpMkLst>
        </pc:cxnChg>
        <pc:cxnChg chg="mod">
          <ac:chgData name="CLARA DI PIAZZA" userId="bd862384-123f-4ee2-aeda-536dfd36a613" providerId="ADAL" clId="{6CA08A79-03C1-4CC8-8F64-061ABB7FF175}" dt="2023-01-10T15:18:37.135" v="18457"/>
          <ac:cxnSpMkLst>
            <pc:docMk/>
            <pc:sldMk cId="1443439451" sldId="709"/>
            <ac:cxnSpMk id="12" creationId="{CB51308D-F8FC-8BDD-AAA8-33B9EB1B8FE0}"/>
          </ac:cxnSpMkLst>
        </pc:cxnChg>
        <pc:cxnChg chg="mod">
          <ac:chgData name="CLARA DI PIAZZA" userId="bd862384-123f-4ee2-aeda-536dfd36a613" providerId="ADAL" clId="{6CA08A79-03C1-4CC8-8F64-061ABB7FF175}" dt="2023-01-10T15:19:35.133" v="18461" actId="478"/>
          <ac:cxnSpMkLst>
            <pc:docMk/>
            <pc:sldMk cId="1443439451" sldId="709"/>
            <ac:cxnSpMk id="17" creationId="{D38EFA2D-7C9F-6C0A-45E0-E249B7FE1AE0}"/>
          </ac:cxnSpMkLst>
        </pc:cxnChg>
        <pc:cxnChg chg="mod">
          <ac:chgData name="CLARA DI PIAZZA" userId="bd862384-123f-4ee2-aeda-536dfd36a613" providerId="ADAL" clId="{6CA08A79-03C1-4CC8-8F64-061ABB7FF175}" dt="2023-01-10T15:18:37.135" v="18457"/>
          <ac:cxnSpMkLst>
            <pc:docMk/>
            <pc:sldMk cId="1443439451" sldId="709"/>
            <ac:cxnSpMk id="23" creationId="{3AC5E96E-3451-3E5E-BE84-421571DF3D29}"/>
          </ac:cxnSpMkLst>
        </pc:cxnChg>
        <pc:cxnChg chg="mod">
          <ac:chgData name="CLARA DI PIAZZA" userId="bd862384-123f-4ee2-aeda-536dfd36a613" providerId="ADAL" clId="{6CA08A79-03C1-4CC8-8F64-061ABB7FF175}" dt="2023-01-10T15:18:37.135" v="18457"/>
          <ac:cxnSpMkLst>
            <pc:docMk/>
            <pc:sldMk cId="1443439451" sldId="709"/>
            <ac:cxnSpMk id="24" creationId="{D37F57FA-D974-608B-AD77-598C12CDC6E3}"/>
          </ac:cxnSpMkLst>
        </pc:cxnChg>
        <pc:cxnChg chg="mod">
          <ac:chgData name="CLARA DI PIAZZA" userId="bd862384-123f-4ee2-aeda-536dfd36a613" providerId="ADAL" clId="{6CA08A79-03C1-4CC8-8F64-061ABB7FF175}" dt="2023-01-10T15:18:37.135" v="18457"/>
          <ac:cxnSpMkLst>
            <pc:docMk/>
            <pc:sldMk cId="1443439451" sldId="709"/>
            <ac:cxnSpMk id="30" creationId="{DF0DD507-DE4E-3C97-ED75-FFA59058392F}"/>
          </ac:cxnSpMkLst>
        </pc:cxnChg>
        <pc:cxnChg chg="mod">
          <ac:chgData name="CLARA DI PIAZZA" userId="bd862384-123f-4ee2-aeda-536dfd36a613" providerId="ADAL" clId="{6CA08A79-03C1-4CC8-8F64-061ABB7FF175}" dt="2023-01-10T15:18:37.135" v="18457"/>
          <ac:cxnSpMkLst>
            <pc:docMk/>
            <pc:sldMk cId="1443439451" sldId="709"/>
            <ac:cxnSpMk id="31" creationId="{5F55B67C-1ACB-5466-FFF4-927CBABD9176}"/>
          </ac:cxnSpMkLst>
        </pc:cxnChg>
        <pc:cxnChg chg="mod">
          <ac:chgData name="CLARA DI PIAZZA" userId="bd862384-123f-4ee2-aeda-536dfd36a613" providerId="ADAL" clId="{6CA08A79-03C1-4CC8-8F64-061ABB7FF175}" dt="2023-01-10T15:18:37.135" v="18457"/>
          <ac:cxnSpMkLst>
            <pc:docMk/>
            <pc:sldMk cId="1443439451" sldId="709"/>
            <ac:cxnSpMk id="32" creationId="{F08EF384-F0B9-340A-3EBF-AE83823DA3EA}"/>
          </ac:cxnSpMkLst>
        </pc:cxnChg>
        <pc:cxnChg chg="mod">
          <ac:chgData name="CLARA DI PIAZZA" userId="bd862384-123f-4ee2-aeda-536dfd36a613" providerId="ADAL" clId="{6CA08A79-03C1-4CC8-8F64-061ABB7FF175}" dt="2023-01-10T15:18:37.135" v="18457"/>
          <ac:cxnSpMkLst>
            <pc:docMk/>
            <pc:sldMk cId="1443439451" sldId="709"/>
            <ac:cxnSpMk id="33" creationId="{6F5E0D31-6089-BAA0-D3E9-B8F7E62D1F5D}"/>
          </ac:cxnSpMkLst>
        </pc:cxnChg>
        <pc:cxnChg chg="mod">
          <ac:chgData name="CLARA DI PIAZZA" userId="bd862384-123f-4ee2-aeda-536dfd36a613" providerId="ADAL" clId="{6CA08A79-03C1-4CC8-8F64-061ABB7FF175}" dt="2023-01-10T15:18:37.135" v="18457"/>
          <ac:cxnSpMkLst>
            <pc:docMk/>
            <pc:sldMk cId="1443439451" sldId="709"/>
            <ac:cxnSpMk id="34" creationId="{00886574-130D-8F23-1301-E620CB0852B1}"/>
          </ac:cxnSpMkLst>
        </pc:cxnChg>
        <pc:cxnChg chg="mod">
          <ac:chgData name="CLARA DI PIAZZA" userId="bd862384-123f-4ee2-aeda-536dfd36a613" providerId="ADAL" clId="{6CA08A79-03C1-4CC8-8F64-061ABB7FF175}" dt="2023-01-10T15:20:46.139" v="18526" actId="14100"/>
          <ac:cxnSpMkLst>
            <pc:docMk/>
            <pc:sldMk cId="1443439451" sldId="709"/>
            <ac:cxnSpMk id="38" creationId="{FF52BAA5-B571-B74F-A9E4-39DE7624EF87}"/>
          </ac:cxnSpMkLst>
        </pc:cxnChg>
        <pc:cxnChg chg="mod">
          <ac:chgData name="CLARA DI PIAZZA" userId="bd862384-123f-4ee2-aeda-536dfd36a613" providerId="ADAL" clId="{6CA08A79-03C1-4CC8-8F64-061ABB7FF175}" dt="2023-01-10T15:22:57.916" v="18574" actId="14100"/>
          <ac:cxnSpMkLst>
            <pc:docMk/>
            <pc:sldMk cId="1443439451" sldId="709"/>
            <ac:cxnSpMk id="39" creationId="{CAA3C892-482B-EB65-F34E-42E5B3177221}"/>
          </ac:cxnSpMkLst>
        </pc:cxnChg>
        <pc:cxnChg chg="mod">
          <ac:chgData name="CLARA DI PIAZZA" userId="bd862384-123f-4ee2-aeda-536dfd36a613" providerId="ADAL" clId="{6CA08A79-03C1-4CC8-8F64-061ABB7FF175}" dt="2023-01-10T15:23:34.225" v="18583" actId="14100"/>
          <ac:cxnSpMkLst>
            <pc:docMk/>
            <pc:sldMk cId="1443439451" sldId="709"/>
            <ac:cxnSpMk id="43" creationId="{EA8E9E0A-4AFF-88E6-0496-5AD01FBF2724}"/>
          </ac:cxnSpMkLst>
        </pc:cxnChg>
        <pc:cxnChg chg="mod">
          <ac:chgData name="CLARA DI PIAZZA" userId="bd862384-123f-4ee2-aeda-536dfd36a613" providerId="ADAL" clId="{6CA08A79-03C1-4CC8-8F64-061ABB7FF175}" dt="2023-01-10T15:20:30.392" v="18520" actId="14100"/>
          <ac:cxnSpMkLst>
            <pc:docMk/>
            <pc:sldMk cId="1443439451" sldId="709"/>
            <ac:cxnSpMk id="45" creationId="{3960578F-A7FB-6541-D13E-B355DC32EEA1}"/>
          </ac:cxnSpMkLst>
        </pc:cxnChg>
        <pc:cxnChg chg="mod">
          <ac:chgData name="CLARA DI PIAZZA" userId="bd862384-123f-4ee2-aeda-536dfd36a613" providerId="ADAL" clId="{6CA08A79-03C1-4CC8-8F64-061ABB7FF175}" dt="2023-01-10T15:22:43.341" v="18573" actId="14100"/>
          <ac:cxnSpMkLst>
            <pc:docMk/>
            <pc:sldMk cId="1443439451" sldId="709"/>
            <ac:cxnSpMk id="46" creationId="{00966028-E306-17EF-1311-3CCC435917D6}"/>
          </ac:cxnSpMkLst>
        </pc:cxnChg>
      </pc:sldChg>
      <pc:sldChg chg="addSp modSp add mod">
        <pc:chgData name="CLARA DI PIAZZA" userId="bd862384-123f-4ee2-aeda-536dfd36a613" providerId="ADAL" clId="{6CA08A79-03C1-4CC8-8F64-061ABB7FF175}" dt="2023-01-12T16:01:41.711" v="23314" actId="20577"/>
        <pc:sldMkLst>
          <pc:docMk/>
          <pc:sldMk cId="1203217458" sldId="710"/>
        </pc:sldMkLst>
        <pc:spChg chg="mod">
          <ac:chgData name="CLARA DI PIAZZA" userId="bd862384-123f-4ee2-aeda-536dfd36a613" providerId="ADAL" clId="{6CA08A79-03C1-4CC8-8F64-061ABB7FF175}" dt="2023-01-10T18:16:39.441" v="21569" actId="20577"/>
          <ac:spMkLst>
            <pc:docMk/>
            <pc:sldMk cId="1203217458" sldId="710"/>
            <ac:spMk id="5" creationId="{8435FB6C-F9C1-F6D4-7B27-07D66D0E63A4}"/>
          </ac:spMkLst>
        </pc:spChg>
        <pc:spChg chg="mod">
          <ac:chgData name="CLARA DI PIAZZA" userId="bd862384-123f-4ee2-aeda-536dfd36a613" providerId="ADAL" clId="{6CA08A79-03C1-4CC8-8F64-061ABB7FF175}" dt="2023-01-12T16:01:41.711" v="23314" actId="20577"/>
          <ac:spMkLst>
            <pc:docMk/>
            <pc:sldMk cId="1203217458" sldId="710"/>
            <ac:spMk id="35" creationId="{0C80B7F7-4929-841C-00FF-69F68223DBA7}"/>
          </ac:spMkLst>
        </pc:spChg>
        <pc:spChg chg="mod">
          <ac:chgData name="CLARA DI PIAZZA" userId="bd862384-123f-4ee2-aeda-536dfd36a613" providerId="ADAL" clId="{6CA08A79-03C1-4CC8-8F64-061ABB7FF175}" dt="2023-01-10T18:22:47.080" v="21600" actId="20577"/>
          <ac:spMkLst>
            <pc:docMk/>
            <pc:sldMk cId="1203217458" sldId="710"/>
            <ac:spMk id="36" creationId="{6247DE0D-3484-495F-46B5-6C9C0ED294FD}"/>
          </ac:spMkLst>
        </pc:spChg>
        <pc:spChg chg="mod">
          <ac:chgData name="CLARA DI PIAZZA" userId="bd862384-123f-4ee2-aeda-536dfd36a613" providerId="ADAL" clId="{6CA08A79-03C1-4CC8-8F64-061ABB7FF175}" dt="2023-01-10T19:52:54.558" v="22743" actId="1076"/>
          <ac:spMkLst>
            <pc:docMk/>
            <pc:sldMk cId="1203217458" sldId="710"/>
            <ac:spMk id="45" creationId="{FB1ADACF-B172-2E39-5A99-590F24E074B5}"/>
          </ac:spMkLst>
        </pc:spChg>
        <pc:spChg chg="mod">
          <ac:chgData name="CLARA DI PIAZZA" userId="bd862384-123f-4ee2-aeda-536dfd36a613" providerId="ADAL" clId="{6CA08A79-03C1-4CC8-8F64-061ABB7FF175}" dt="2023-01-10T19:52:58.935" v="22744" actId="1076"/>
          <ac:spMkLst>
            <pc:docMk/>
            <pc:sldMk cId="1203217458" sldId="710"/>
            <ac:spMk id="46" creationId="{25D501F9-B20F-EB4B-B838-3AE3A21D9405}"/>
          </ac:spMkLst>
        </pc:spChg>
        <pc:spChg chg="mod">
          <ac:chgData name="CLARA DI PIAZZA" userId="bd862384-123f-4ee2-aeda-536dfd36a613" providerId="ADAL" clId="{6CA08A79-03C1-4CC8-8F64-061ABB7FF175}" dt="2023-01-10T18:28:29.760" v="21617" actId="1076"/>
          <ac:spMkLst>
            <pc:docMk/>
            <pc:sldMk cId="1203217458" sldId="710"/>
            <ac:spMk id="58" creationId="{BC650C3D-1284-5E29-6F1B-D8DC4AFE9268}"/>
          </ac:spMkLst>
        </pc:spChg>
        <pc:spChg chg="mod">
          <ac:chgData name="CLARA DI PIAZZA" userId="bd862384-123f-4ee2-aeda-536dfd36a613" providerId="ADAL" clId="{6CA08A79-03C1-4CC8-8F64-061ABB7FF175}" dt="2023-01-10T18:28:24.156" v="21616" actId="1076"/>
          <ac:spMkLst>
            <pc:docMk/>
            <pc:sldMk cId="1203217458" sldId="710"/>
            <ac:spMk id="59" creationId="{94F3C160-C456-FA15-1936-8FC29F82BC3D}"/>
          </ac:spMkLst>
        </pc:spChg>
        <pc:spChg chg="mod">
          <ac:chgData name="CLARA DI PIAZZA" userId="bd862384-123f-4ee2-aeda-536dfd36a613" providerId="ADAL" clId="{6CA08A79-03C1-4CC8-8F64-061ABB7FF175}" dt="2023-01-10T19:26:08.552" v="22356" actId="1076"/>
          <ac:spMkLst>
            <pc:docMk/>
            <pc:sldMk cId="1203217458" sldId="710"/>
            <ac:spMk id="60" creationId="{D4B782FE-D679-B4AA-1C8C-B67E27B3B6B2}"/>
          </ac:spMkLst>
        </pc:spChg>
        <pc:spChg chg="mod">
          <ac:chgData name="CLARA DI PIAZZA" userId="bd862384-123f-4ee2-aeda-536dfd36a613" providerId="ADAL" clId="{6CA08A79-03C1-4CC8-8F64-061ABB7FF175}" dt="2023-01-10T19:35:30.186" v="22560" actId="2711"/>
          <ac:spMkLst>
            <pc:docMk/>
            <pc:sldMk cId="1203217458" sldId="710"/>
            <ac:spMk id="65" creationId="{A7CEA166-D5D1-94A6-3490-0BA976AA1130}"/>
          </ac:spMkLst>
        </pc:spChg>
        <pc:spChg chg="mod">
          <ac:chgData name="CLARA DI PIAZZA" userId="bd862384-123f-4ee2-aeda-536dfd36a613" providerId="ADAL" clId="{6CA08A79-03C1-4CC8-8F64-061ABB7FF175}" dt="2023-01-10T18:22:41.921" v="21594" actId="20577"/>
          <ac:spMkLst>
            <pc:docMk/>
            <pc:sldMk cId="1203217458" sldId="710"/>
            <ac:spMk id="67" creationId="{C5F7CECB-5366-EBCC-0600-8BE149615FE9}"/>
          </ac:spMkLst>
        </pc:spChg>
        <pc:spChg chg="mod">
          <ac:chgData name="CLARA DI PIAZZA" userId="bd862384-123f-4ee2-aeda-536dfd36a613" providerId="ADAL" clId="{6CA08A79-03C1-4CC8-8F64-061ABB7FF175}" dt="2023-01-10T18:28:45.632" v="21619" actId="1076"/>
          <ac:spMkLst>
            <pc:docMk/>
            <pc:sldMk cId="1203217458" sldId="710"/>
            <ac:spMk id="73" creationId="{87B3984A-05ED-3B55-B901-F860BCE3D5A8}"/>
          </ac:spMkLst>
        </pc:spChg>
        <pc:spChg chg="mod">
          <ac:chgData name="CLARA DI PIAZZA" userId="bd862384-123f-4ee2-aeda-536dfd36a613" providerId="ADAL" clId="{6CA08A79-03C1-4CC8-8F64-061ABB7FF175}" dt="2023-01-10T19:20:03.456" v="22327" actId="164"/>
          <ac:spMkLst>
            <pc:docMk/>
            <pc:sldMk cId="1203217458" sldId="710"/>
            <ac:spMk id="78" creationId="{497D5205-1141-A2AF-3A89-4221866EBB4C}"/>
          </ac:spMkLst>
        </pc:spChg>
        <pc:spChg chg="mod">
          <ac:chgData name="CLARA DI PIAZZA" userId="bd862384-123f-4ee2-aeda-536dfd36a613" providerId="ADAL" clId="{6CA08A79-03C1-4CC8-8F64-061ABB7FF175}" dt="2023-01-10T18:26:22.609" v="21601" actId="1076"/>
          <ac:spMkLst>
            <pc:docMk/>
            <pc:sldMk cId="1203217458" sldId="710"/>
            <ac:spMk id="79" creationId="{7FF55B7E-4863-6FE3-40CD-063D3A324EAF}"/>
          </ac:spMkLst>
        </pc:spChg>
        <pc:spChg chg="mod">
          <ac:chgData name="CLARA DI PIAZZA" userId="bd862384-123f-4ee2-aeda-536dfd36a613" providerId="ADAL" clId="{6CA08A79-03C1-4CC8-8F64-061ABB7FF175}" dt="2023-01-10T18:27:28.885" v="21608" actId="1076"/>
          <ac:spMkLst>
            <pc:docMk/>
            <pc:sldMk cId="1203217458" sldId="710"/>
            <ac:spMk id="89" creationId="{87AC4E81-4055-D97A-6117-5956D9A36B3C}"/>
          </ac:spMkLst>
        </pc:spChg>
        <pc:grpChg chg="add mod">
          <ac:chgData name="CLARA DI PIAZZA" userId="bd862384-123f-4ee2-aeda-536dfd36a613" providerId="ADAL" clId="{6CA08A79-03C1-4CC8-8F64-061ABB7FF175}" dt="2023-01-10T18:27:52.667" v="21611" actId="1076"/>
          <ac:grpSpMkLst>
            <pc:docMk/>
            <pc:sldMk cId="1203217458" sldId="710"/>
            <ac:grpSpMk id="3" creationId="{FF24263F-413E-43BB-3CE7-B23BDC4DB871}"/>
          </ac:grpSpMkLst>
        </pc:grpChg>
        <pc:grpChg chg="add mod">
          <ac:chgData name="CLARA DI PIAZZA" userId="bd862384-123f-4ee2-aeda-536dfd36a613" providerId="ADAL" clId="{6CA08A79-03C1-4CC8-8F64-061ABB7FF175}" dt="2023-01-10T19:20:19.241" v="22329" actId="1076"/>
          <ac:grpSpMkLst>
            <pc:docMk/>
            <pc:sldMk cId="1203217458" sldId="710"/>
            <ac:grpSpMk id="4" creationId="{1D77763B-83E4-A2B2-9392-85523DF94DA9}"/>
          </ac:grpSpMkLst>
        </pc:grpChg>
        <pc:grpChg chg="mod">
          <ac:chgData name="CLARA DI PIAZZA" userId="bd862384-123f-4ee2-aeda-536dfd36a613" providerId="ADAL" clId="{6CA08A79-03C1-4CC8-8F64-061ABB7FF175}" dt="2023-01-10T18:26:41.025" v="21603" actId="1076"/>
          <ac:grpSpMkLst>
            <pc:docMk/>
            <pc:sldMk cId="1203217458" sldId="710"/>
            <ac:grpSpMk id="38" creationId="{69A96A16-BE9B-48BC-3910-B05EB947EFEC}"/>
          </ac:grpSpMkLst>
        </pc:grpChg>
        <pc:grpChg chg="mod">
          <ac:chgData name="CLARA DI PIAZZA" userId="bd862384-123f-4ee2-aeda-536dfd36a613" providerId="ADAL" clId="{6CA08A79-03C1-4CC8-8F64-061ABB7FF175}" dt="2023-01-10T18:27:45.475" v="21610" actId="164"/>
          <ac:grpSpMkLst>
            <pc:docMk/>
            <pc:sldMk cId="1203217458" sldId="710"/>
            <ac:grpSpMk id="51" creationId="{C8BBBE7E-C5F2-39AE-1A7D-D93F2BDCC96E}"/>
          </ac:grpSpMkLst>
        </pc:grpChg>
        <pc:grpChg chg="mod">
          <ac:chgData name="CLARA DI PIAZZA" userId="bd862384-123f-4ee2-aeda-536dfd36a613" providerId="ADAL" clId="{6CA08A79-03C1-4CC8-8F64-061ABB7FF175}" dt="2023-01-10T19:20:03.456" v="22327" actId="164"/>
          <ac:grpSpMkLst>
            <pc:docMk/>
            <pc:sldMk cId="1203217458" sldId="710"/>
            <ac:grpSpMk id="74" creationId="{73B6DBA9-24C9-782D-5F25-7194F62FD894}"/>
          </ac:grpSpMkLst>
        </pc:grpChg>
        <pc:cxnChg chg="mod">
          <ac:chgData name="CLARA DI PIAZZA" userId="bd862384-123f-4ee2-aeda-536dfd36a613" providerId="ADAL" clId="{6CA08A79-03C1-4CC8-8F64-061ABB7FF175}" dt="2023-01-10T18:26:43.601" v="21604" actId="1076"/>
          <ac:cxnSpMkLst>
            <pc:docMk/>
            <pc:sldMk cId="1203217458" sldId="710"/>
            <ac:cxnSpMk id="40" creationId="{E38E11A2-4009-1A7B-3533-9F8742037D9F}"/>
          </ac:cxnSpMkLst>
        </pc:cxnChg>
        <pc:cxnChg chg="mod">
          <ac:chgData name="CLARA DI PIAZZA" userId="bd862384-123f-4ee2-aeda-536dfd36a613" providerId="ADAL" clId="{6CA08A79-03C1-4CC8-8F64-061ABB7FF175}" dt="2023-01-10T18:28:29.760" v="21617" actId="1076"/>
          <ac:cxnSpMkLst>
            <pc:docMk/>
            <pc:sldMk cId="1203217458" sldId="710"/>
            <ac:cxnSpMk id="52" creationId="{B33BDBB4-4AEB-2CE8-0BB7-0956DEC826A9}"/>
          </ac:cxnSpMkLst>
        </pc:cxnChg>
        <pc:cxnChg chg="mod">
          <ac:chgData name="CLARA DI PIAZZA" userId="bd862384-123f-4ee2-aeda-536dfd36a613" providerId="ADAL" clId="{6CA08A79-03C1-4CC8-8F64-061ABB7FF175}" dt="2023-01-10T18:28:24.156" v="21616" actId="1076"/>
          <ac:cxnSpMkLst>
            <pc:docMk/>
            <pc:sldMk cId="1203217458" sldId="710"/>
            <ac:cxnSpMk id="53" creationId="{30D63058-834D-DE5B-AB01-5CC96C200015}"/>
          </ac:cxnSpMkLst>
        </pc:cxnChg>
        <pc:cxnChg chg="mod">
          <ac:chgData name="CLARA DI PIAZZA" userId="bd862384-123f-4ee2-aeda-536dfd36a613" providerId="ADAL" clId="{6CA08A79-03C1-4CC8-8F64-061ABB7FF175}" dt="2023-01-10T18:28:17.645" v="21615" actId="1076"/>
          <ac:cxnSpMkLst>
            <pc:docMk/>
            <pc:sldMk cId="1203217458" sldId="710"/>
            <ac:cxnSpMk id="54" creationId="{C6804CE5-CEF6-0A2E-232A-26B4D4BD52ED}"/>
          </ac:cxnSpMkLst>
        </pc:cxnChg>
        <pc:cxnChg chg="mod">
          <ac:chgData name="CLARA DI PIAZZA" userId="bd862384-123f-4ee2-aeda-536dfd36a613" providerId="ADAL" clId="{6CA08A79-03C1-4CC8-8F64-061ABB7FF175}" dt="2023-01-10T18:28:09.899" v="21614" actId="1076"/>
          <ac:cxnSpMkLst>
            <pc:docMk/>
            <pc:sldMk cId="1203217458" sldId="710"/>
            <ac:cxnSpMk id="72" creationId="{F96B29E3-B642-1828-95A0-1BB1CEA7AC93}"/>
          </ac:cxnSpMkLst>
        </pc:cxnChg>
      </pc:sldChg>
      <pc:sldChg chg="new del">
        <pc:chgData name="CLARA DI PIAZZA" userId="bd862384-123f-4ee2-aeda-536dfd36a613" providerId="ADAL" clId="{6CA08A79-03C1-4CC8-8F64-061ABB7FF175}" dt="2023-01-10T15:37:21.892" v="18696" actId="47"/>
        <pc:sldMkLst>
          <pc:docMk/>
          <pc:sldMk cId="3810046311" sldId="711"/>
        </pc:sldMkLst>
      </pc:sldChg>
      <pc:sldChg chg="addSp delSp modSp add mod ord">
        <pc:chgData name="CLARA DI PIAZZA" userId="bd862384-123f-4ee2-aeda-536dfd36a613" providerId="ADAL" clId="{6CA08A79-03C1-4CC8-8F64-061ABB7FF175}" dt="2023-01-10T16:45:40.979" v="20834" actId="20577"/>
        <pc:sldMkLst>
          <pc:docMk/>
          <pc:sldMk cId="3969033824" sldId="712"/>
        </pc:sldMkLst>
        <pc:spChg chg="del">
          <ac:chgData name="CLARA DI PIAZZA" userId="bd862384-123f-4ee2-aeda-536dfd36a613" providerId="ADAL" clId="{6CA08A79-03C1-4CC8-8F64-061ABB7FF175}" dt="2023-01-10T16:45:24.957" v="20823" actId="478"/>
          <ac:spMkLst>
            <pc:docMk/>
            <pc:sldMk cId="3969033824" sldId="712"/>
            <ac:spMk id="2" creationId="{28589E50-920E-3B14-7813-CF78B0D03BD2}"/>
          </ac:spMkLst>
        </pc:spChg>
        <pc:spChg chg="add mod">
          <ac:chgData name="CLARA DI PIAZZA" userId="bd862384-123f-4ee2-aeda-536dfd36a613" providerId="ADAL" clId="{6CA08A79-03C1-4CC8-8F64-061ABB7FF175}" dt="2023-01-10T16:45:40.979" v="20834" actId="20577"/>
          <ac:spMkLst>
            <pc:docMk/>
            <pc:sldMk cId="3969033824" sldId="712"/>
            <ac:spMk id="4" creationId="{FB02B5BB-C8B1-3A10-885B-1C77861310A1}"/>
          </ac:spMkLst>
        </pc:spChg>
      </pc:sldChg>
      <pc:sldChg chg="addSp delSp modSp new mod">
        <pc:chgData name="CLARA DI PIAZZA" userId="bd862384-123f-4ee2-aeda-536dfd36a613" providerId="ADAL" clId="{6CA08A79-03C1-4CC8-8F64-061ABB7FF175}" dt="2023-01-10T16:23:17.964" v="20304" actId="20577"/>
        <pc:sldMkLst>
          <pc:docMk/>
          <pc:sldMk cId="1160029143" sldId="713"/>
        </pc:sldMkLst>
        <pc:spChg chg="del">
          <ac:chgData name="CLARA DI PIAZZA" userId="bd862384-123f-4ee2-aeda-536dfd36a613" providerId="ADAL" clId="{6CA08A79-03C1-4CC8-8F64-061ABB7FF175}" dt="2023-01-10T15:37:37.601" v="18700" actId="478"/>
          <ac:spMkLst>
            <pc:docMk/>
            <pc:sldMk cId="1160029143" sldId="713"/>
            <ac:spMk id="2" creationId="{5048B937-FCE5-63AA-0337-7F40A993A78B}"/>
          </ac:spMkLst>
        </pc:spChg>
        <pc:spChg chg="del">
          <ac:chgData name="CLARA DI PIAZZA" userId="bd862384-123f-4ee2-aeda-536dfd36a613" providerId="ADAL" clId="{6CA08A79-03C1-4CC8-8F64-061ABB7FF175}" dt="2023-01-10T15:37:40.188" v="18701" actId="478"/>
          <ac:spMkLst>
            <pc:docMk/>
            <pc:sldMk cId="1160029143" sldId="713"/>
            <ac:spMk id="3" creationId="{B16EE084-00E3-EDAE-5D2C-150E79A92279}"/>
          </ac:spMkLst>
        </pc:spChg>
        <pc:spChg chg="add mod">
          <ac:chgData name="CLARA DI PIAZZA" userId="bd862384-123f-4ee2-aeda-536dfd36a613" providerId="ADAL" clId="{6CA08A79-03C1-4CC8-8F64-061ABB7FF175}" dt="2023-01-10T15:38:05.012" v="18704" actId="1076"/>
          <ac:spMkLst>
            <pc:docMk/>
            <pc:sldMk cId="1160029143" sldId="713"/>
            <ac:spMk id="5" creationId="{65E4F29B-8B0D-00EC-48BC-2EDDA6420B3C}"/>
          </ac:spMkLst>
        </pc:spChg>
        <pc:graphicFrameChg chg="add mod modGraphic">
          <ac:chgData name="CLARA DI PIAZZA" userId="bd862384-123f-4ee2-aeda-536dfd36a613" providerId="ADAL" clId="{6CA08A79-03C1-4CC8-8F64-061ABB7FF175}" dt="2023-01-10T16:23:17.964" v="20304" actId="20577"/>
          <ac:graphicFrameMkLst>
            <pc:docMk/>
            <pc:sldMk cId="1160029143" sldId="713"/>
            <ac:graphicFrameMk id="4" creationId="{711E60AE-47D3-8F6A-DB98-480BF374EB7B}"/>
          </ac:graphicFrameMkLst>
        </pc:graphicFrameChg>
      </pc:sldChg>
      <pc:sldChg chg="addSp delSp modSp add mod ord">
        <pc:chgData name="CLARA DI PIAZZA" userId="bd862384-123f-4ee2-aeda-536dfd36a613" providerId="ADAL" clId="{6CA08A79-03C1-4CC8-8F64-061ABB7FF175}" dt="2023-01-12T16:01:14.139" v="23309" actId="1076"/>
        <pc:sldMkLst>
          <pc:docMk/>
          <pc:sldMk cId="665279709" sldId="714"/>
        </pc:sldMkLst>
        <pc:spChg chg="add mod">
          <ac:chgData name="CLARA DI PIAZZA" userId="bd862384-123f-4ee2-aeda-536dfd36a613" providerId="ADAL" clId="{6CA08A79-03C1-4CC8-8F64-061ABB7FF175}" dt="2023-01-10T15:44:23.623" v="19101" actId="20577"/>
          <ac:spMkLst>
            <pc:docMk/>
            <pc:sldMk cId="665279709" sldId="714"/>
            <ac:spMk id="3" creationId="{674DD5EB-D29A-A3D1-AD3B-667E18652A38}"/>
          </ac:spMkLst>
        </pc:spChg>
        <pc:spChg chg="del">
          <ac:chgData name="CLARA DI PIAZZA" userId="bd862384-123f-4ee2-aeda-536dfd36a613" providerId="ADAL" clId="{6CA08A79-03C1-4CC8-8F64-061ABB7FF175}" dt="2023-01-10T15:40:52.539" v="18775" actId="478"/>
          <ac:spMkLst>
            <pc:docMk/>
            <pc:sldMk cId="665279709" sldId="714"/>
            <ac:spMk id="5" creationId="{8435FB6C-F9C1-F6D4-7B27-07D66D0E63A4}"/>
          </ac:spMkLst>
        </pc:spChg>
        <pc:spChg chg="mod">
          <ac:chgData name="CLARA DI PIAZZA" userId="bd862384-123f-4ee2-aeda-536dfd36a613" providerId="ADAL" clId="{6CA08A79-03C1-4CC8-8F64-061ABB7FF175}" dt="2023-01-10T15:59:04.041" v="19417" actId="164"/>
          <ac:spMkLst>
            <pc:docMk/>
            <pc:sldMk cId="665279709" sldId="714"/>
            <ac:spMk id="11" creationId="{EFB27DC5-61D0-38CD-DBF3-1F23CD3C9567}"/>
          </ac:spMkLst>
        </pc:spChg>
        <pc:spChg chg="del mod">
          <ac:chgData name="CLARA DI PIAZZA" userId="bd862384-123f-4ee2-aeda-536dfd36a613" providerId="ADAL" clId="{6CA08A79-03C1-4CC8-8F64-061ABB7FF175}" dt="2023-01-10T15:56:33.295" v="19388" actId="478"/>
          <ac:spMkLst>
            <pc:docMk/>
            <pc:sldMk cId="665279709" sldId="714"/>
            <ac:spMk id="14" creationId="{EB806979-F952-690A-2404-E0D9561E0F3D}"/>
          </ac:spMkLst>
        </pc:spChg>
        <pc:spChg chg="del mod">
          <ac:chgData name="CLARA DI PIAZZA" userId="bd862384-123f-4ee2-aeda-536dfd36a613" providerId="ADAL" clId="{6CA08A79-03C1-4CC8-8F64-061ABB7FF175}" dt="2023-01-10T15:56:33.295" v="19388" actId="478"/>
          <ac:spMkLst>
            <pc:docMk/>
            <pc:sldMk cId="665279709" sldId="714"/>
            <ac:spMk id="15" creationId="{48F4B24D-E819-8DBF-1AFB-14744FB3684F}"/>
          </ac:spMkLst>
        </pc:spChg>
        <pc:spChg chg="del mod">
          <ac:chgData name="CLARA DI PIAZZA" userId="bd862384-123f-4ee2-aeda-536dfd36a613" providerId="ADAL" clId="{6CA08A79-03C1-4CC8-8F64-061ABB7FF175}" dt="2023-01-10T15:56:33.295" v="19388" actId="478"/>
          <ac:spMkLst>
            <pc:docMk/>
            <pc:sldMk cId="665279709" sldId="714"/>
            <ac:spMk id="20" creationId="{0298484D-7957-CCF5-3625-AF6D856DB656}"/>
          </ac:spMkLst>
        </pc:spChg>
        <pc:spChg chg="del mod">
          <ac:chgData name="CLARA DI PIAZZA" userId="bd862384-123f-4ee2-aeda-536dfd36a613" providerId="ADAL" clId="{6CA08A79-03C1-4CC8-8F64-061ABB7FF175}" dt="2023-01-10T15:56:33.295" v="19388" actId="478"/>
          <ac:spMkLst>
            <pc:docMk/>
            <pc:sldMk cId="665279709" sldId="714"/>
            <ac:spMk id="21" creationId="{4DC0F8B2-87E0-1731-3644-5416F68F2BC0}"/>
          </ac:spMkLst>
        </pc:spChg>
        <pc:spChg chg="del mod">
          <ac:chgData name="CLARA DI PIAZZA" userId="bd862384-123f-4ee2-aeda-536dfd36a613" providerId="ADAL" clId="{6CA08A79-03C1-4CC8-8F64-061ABB7FF175}" dt="2023-01-10T15:56:37.934" v="19389" actId="478"/>
          <ac:spMkLst>
            <pc:docMk/>
            <pc:sldMk cId="665279709" sldId="714"/>
            <ac:spMk id="22" creationId="{97613B04-0702-BFB6-AC52-4D339711D1A8}"/>
          </ac:spMkLst>
        </pc:spChg>
        <pc:spChg chg="mod">
          <ac:chgData name="CLARA DI PIAZZA" userId="bd862384-123f-4ee2-aeda-536dfd36a613" providerId="ADAL" clId="{6CA08A79-03C1-4CC8-8F64-061ABB7FF175}" dt="2023-01-10T15:59:04.041" v="19417" actId="164"/>
          <ac:spMkLst>
            <pc:docMk/>
            <pc:sldMk cId="665279709" sldId="714"/>
            <ac:spMk id="27" creationId="{EB09BF59-9357-5101-E156-1BE931F22268}"/>
          </ac:spMkLst>
        </pc:spChg>
        <pc:spChg chg="del mod">
          <ac:chgData name="CLARA DI PIAZZA" userId="bd862384-123f-4ee2-aeda-536dfd36a613" providerId="ADAL" clId="{6CA08A79-03C1-4CC8-8F64-061ABB7FF175}" dt="2023-01-10T15:53:09.494" v="19287" actId="478"/>
          <ac:spMkLst>
            <pc:docMk/>
            <pc:sldMk cId="665279709" sldId="714"/>
            <ac:spMk id="29" creationId="{88678708-DA6E-2681-051A-D44D44569573}"/>
          </ac:spMkLst>
        </pc:spChg>
        <pc:spChg chg="mod">
          <ac:chgData name="CLARA DI PIAZZA" userId="bd862384-123f-4ee2-aeda-536dfd36a613" providerId="ADAL" clId="{6CA08A79-03C1-4CC8-8F64-061ABB7FF175}" dt="2023-01-10T15:59:04.041" v="19417" actId="164"/>
          <ac:spMkLst>
            <pc:docMk/>
            <pc:sldMk cId="665279709" sldId="714"/>
            <ac:spMk id="36" creationId="{DE9EAFD9-3124-97DC-1811-F989C550E14D}"/>
          </ac:spMkLst>
        </pc:spChg>
        <pc:spChg chg="add del mod topLvl">
          <ac:chgData name="CLARA DI PIAZZA" userId="bd862384-123f-4ee2-aeda-536dfd36a613" providerId="ADAL" clId="{6CA08A79-03C1-4CC8-8F64-061ABB7FF175}" dt="2023-01-10T15:55:11.243" v="19365" actId="478"/>
          <ac:spMkLst>
            <pc:docMk/>
            <pc:sldMk cId="665279709" sldId="714"/>
            <ac:spMk id="37" creationId="{8E575C0E-6B8D-9990-A7F9-B552CBD966D4}"/>
          </ac:spMkLst>
        </pc:spChg>
        <pc:spChg chg="add del mod">
          <ac:chgData name="CLARA DI PIAZZA" userId="bd862384-123f-4ee2-aeda-536dfd36a613" providerId="ADAL" clId="{6CA08A79-03C1-4CC8-8F64-061ABB7FF175}" dt="2023-01-10T15:52:40.250" v="19286" actId="478"/>
          <ac:spMkLst>
            <pc:docMk/>
            <pc:sldMk cId="665279709" sldId="714"/>
            <ac:spMk id="43" creationId="{19D84C12-F56E-07D6-BDBF-6291177750A0}"/>
          </ac:spMkLst>
        </pc:spChg>
        <pc:spChg chg="add mod">
          <ac:chgData name="CLARA DI PIAZZA" userId="bd862384-123f-4ee2-aeda-536dfd36a613" providerId="ADAL" clId="{6CA08A79-03C1-4CC8-8F64-061ABB7FF175}" dt="2023-01-10T15:59:04.041" v="19417" actId="164"/>
          <ac:spMkLst>
            <pc:docMk/>
            <pc:sldMk cId="665279709" sldId="714"/>
            <ac:spMk id="45" creationId="{A0C0E532-058D-F6C8-EF4F-85EE000CDA3C}"/>
          </ac:spMkLst>
        </pc:spChg>
        <pc:spChg chg="add mod">
          <ac:chgData name="CLARA DI PIAZZA" userId="bd862384-123f-4ee2-aeda-536dfd36a613" providerId="ADAL" clId="{6CA08A79-03C1-4CC8-8F64-061ABB7FF175}" dt="2023-01-10T16:04:18.904" v="19529" actId="1076"/>
          <ac:spMkLst>
            <pc:docMk/>
            <pc:sldMk cId="665279709" sldId="714"/>
            <ac:spMk id="48" creationId="{500D0E7B-2C24-C184-C51E-66ADBB5C2489}"/>
          </ac:spMkLst>
        </pc:spChg>
        <pc:spChg chg="mod">
          <ac:chgData name="CLARA DI PIAZZA" userId="bd862384-123f-4ee2-aeda-536dfd36a613" providerId="ADAL" clId="{6CA08A79-03C1-4CC8-8F64-061ABB7FF175}" dt="2023-01-10T15:57:32.495" v="19399"/>
          <ac:spMkLst>
            <pc:docMk/>
            <pc:sldMk cId="665279709" sldId="714"/>
            <ac:spMk id="57" creationId="{587A7000-F439-8D61-9A3F-86A4302D8487}"/>
          </ac:spMkLst>
        </pc:spChg>
        <pc:spChg chg="mod">
          <ac:chgData name="CLARA DI PIAZZA" userId="bd862384-123f-4ee2-aeda-536dfd36a613" providerId="ADAL" clId="{6CA08A79-03C1-4CC8-8F64-061ABB7FF175}" dt="2023-01-10T15:57:32.495" v="19399"/>
          <ac:spMkLst>
            <pc:docMk/>
            <pc:sldMk cId="665279709" sldId="714"/>
            <ac:spMk id="61" creationId="{CB9E1228-A8F1-8B4F-1E8A-A66CA7D9C49E}"/>
          </ac:spMkLst>
        </pc:spChg>
        <pc:spChg chg="mod">
          <ac:chgData name="CLARA DI PIAZZA" userId="bd862384-123f-4ee2-aeda-536dfd36a613" providerId="ADAL" clId="{6CA08A79-03C1-4CC8-8F64-061ABB7FF175}" dt="2023-01-10T15:57:32.495" v="19399"/>
          <ac:spMkLst>
            <pc:docMk/>
            <pc:sldMk cId="665279709" sldId="714"/>
            <ac:spMk id="68" creationId="{102A39BC-B60F-B1F2-928E-FD1B70F16643}"/>
          </ac:spMkLst>
        </pc:spChg>
        <pc:spChg chg="mod">
          <ac:chgData name="CLARA DI PIAZZA" userId="bd862384-123f-4ee2-aeda-536dfd36a613" providerId="ADAL" clId="{6CA08A79-03C1-4CC8-8F64-061ABB7FF175}" dt="2023-01-10T15:59:04.041" v="19417" actId="164"/>
          <ac:spMkLst>
            <pc:docMk/>
            <pc:sldMk cId="665279709" sldId="714"/>
            <ac:spMk id="73" creationId="{DDB42BD1-D93B-8FFE-BFB8-93E31CB0189A}"/>
          </ac:spMkLst>
        </pc:spChg>
        <pc:spChg chg="mod">
          <ac:chgData name="CLARA DI PIAZZA" userId="bd862384-123f-4ee2-aeda-536dfd36a613" providerId="ADAL" clId="{6CA08A79-03C1-4CC8-8F64-061ABB7FF175}" dt="2023-01-10T15:59:04.041" v="19417" actId="164"/>
          <ac:spMkLst>
            <pc:docMk/>
            <pc:sldMk cId="665279709" sldId="714"/>
            <ac:spMk id="77" creationId="{5491A596-E21A-F5FA-857F-8CAD9781A447}"/>
          </ac:spMkLst>
        </pc:spChg>
        <pc:spChg chg="mod">
          <ac:chgData name="CLARA DI PIAZZA" userId="bd862384-123f-4ee2-aeda-536dfd36a613" providerId="ADAL" clId="{6CA08A79-03C1-4CC8-8F64-061ABB7FF175}" dt="2023-01-10T15:59:04.041" v="19417" actId="164"/>
          <ac:spMkLst>
            <pc:docMk/>
            <pc:sldMk cId="665279709" sldId="714"/>
            <ac:spMk id="81" creationId="{6C83370A-A831-65A2-3839-3FD080857D53}"/>
          </ac:spMkLst>
        </pc:spChg>
        <pc:spChg chg="mod">
          <ac:chgData name="CLARA DI PIAZZA" userId="bd862384-123f-4ee2-aeda-536dfd36a613" providerId="ADAL" clId="{6CA08A79-03C1-4CC8-8F64-061ABB7FF175}" dt="2023-01-10T15:59:04.041" v="19417" actId="164"/>
          <ac:spMkLst>
            <pc:docMk/>
            <pc:sldMk cId="665279709" sldId="714"/>
            <ac:spMk id="88" creationId="{56E69106-C481-2B0B-9082-33E48CE648EF}"/>
          </ac:spMkLst>
        </pc:spChg>
        <pc:spChg chg="add mod">
          <ac:chgData name="CLARA DI PIAZZA" userId="bd862384-123f-4ee2-aeda-536dfd36a613" providerId="ADAL" clId="{6CA08A79-03C1-4CC8-8F64-061ABB7FF175}" dt="2023-01-10T16:08:52.296" v="19792" actId="164"/>
          <ac:spMkLst>
            <pc:docMk/>
            <pc:sldMk cId="665279709" sldId="714"/>
            <ac:spMk id="94" creationId="{A53C186E-ED98-B250-29CA-ACA1CA04A295}"/>
          </ac:spMkLst>
        </pc:spChg>
        <pc:spChg chg="add mod">
          <ac:chgData name="CLARA DI PIAZZA" userId="bd862384-123f-4ee2-aeda-536dfd36a613" providerId="ADAL" clId="{6CA08A79-03C1-4CC8-8F64-061ABB7FF175}" dt="2023-01-10T16:08:52.296" v="19792" actId="164"/>
          <ac:spMkLst>
            <pc:docMk/>
            <pc:sldMk cId="665279709" sldId="714"/>
            <ac:spMk id="109" creationId="{3484904D-98CE-E49B-C9BB-F5ABC052665E}"/>
          </ac:spMkLst>
        </pc:spChg>
        <pc:spChg chg="add mod">
          <ac:chgData name="CLARA DI PIAZZA" userId="bd862384-123f-4ee2-aeda-536dfd36a613" providerId="ADAL" clId="{6CA08A79-03C1-4CC8-8F64-061ABB7FF175}" dt="2023-01-10T16:08:52.296" v="19792" actId="164"/>
          <ac:spMkLst>
            <pc:docMk/>
            <pc:sldMk cId="665279709" sldId="714"/>
            <ac:spMk id="110" creationId="{16F0F945-E401-FEF0-3A58-F90A68B4DF1F}"/>
          </ac:spMkLst>
        </pc:spChg>
        <pc:spChg chg="add del mod">
          <ac:chgData name="CLARA DI PIAZZA" userId="bd862384-123f-4ee2-aeda-536dfd36a613" providerId="ADAL" clId="{6CA08A79-03C1-4CC8-8F64-061ABB7FF175}" dt="2023-01-10T16:06:40.094" v="19556"/>
          <ac:spMkLst>
            <pc:docMk/>
            <pc:sldMk cId="665279709" sldId="714"/>
            <ac:spMk id="111" creationId="{B1ACB1D2-E925-C072-3341-58C3ECF6F474}"/>
          </ac:spMkLst>
        </pc:spChg>
        <pc:spChg chg="add mod">
          <ac:chgData name="CLARA DI PIAZZA" userId="bd862384-123f-4ee2-aeda-536dfd36a613" providerId="ADAL" clId="{6CA08A79-03C1-4CC8-8F64-061ABB7FF175}" dt="2023-01-10T16:08:52.296" v="19792" actId="164"/>
          <ac:spMkLst>
            <pc:docMk/>
            <pc:sldMk cId="665279709" sldId="714"/>
            <ac:spMk id="112" creationId="{11D623A4-130E-064F-5039-9F5F37242D15}"/>
          </ac:spMkLst>
        </pc:spChg>
        <pc:spChg chg="add mod">
          <ac:chgData name="CLARA DI PIAZZA" userId="bd862384-123f-4ee2-aeda-536dfd36a613" providerId="ADAL" clId="{6CA08A79-03C1-4CC8-8F64-061ABB7FF175}" dt="2023-01-10T16:08:52.296" v="19792" actId="164"/>
          <ac:spMkLst>
            <pc:docMk/>
            <pc:sldMk cId="665279709" sldId="714"/>
            <ac:spMk id="113" creationId="{79A85752-0986-469B-B69E-5F2C81A7E556}"/>
          </ac:spMkLst>
        </pc:spChg>
        <pc:grpChg chg="add del mod topLvl">
          <ac:chgData name="CLARA DI PIAZZA" userId="bd862384-123f-4ee2-aeda-536dfd36a613" providerId="ADAL" clId="{6CA08A79-03C1-4CC8-8F64-061ABB7FF175}" dt="2023-01-10T15:56:37.934" v="19389" actId="478"/>
          <ac:grpSpMkLst>
            <pc:docMk/>
            <pc:sldMk cId="665279709" sldId="714"/>
            <ac:grpSpMk id="4" creationId="{C0C454EC-7C5A-43A1-9FFA-1249EAD83E22}"/>
          </ac:grpSpMkLst>
        </pc:grpChg>
        <pc:grpChg chg="del mod">
          <ac:chgData name="CLARA DI PIAZZA" userId="bd862384-123f-4ee2-aeda-536dfd36a613" providerId="ADAL" clId="{6CA08A79-03C1-4CC8-8F64-061ABB7FF175}" dt="2023-01-10T15:50:54.142" v="19279" actId="478"/>
          <ac:grpSpMkLst>
            <pc:docMk/>
            <pc:sldMk cId="665279709" sldId="714"/>
            <ac:grpSpMk id="6" creationId="{6902BC3A-DED7-990B-07E9-A290C0CB6456}"/>
          </ac:grpSpMkLst>
        </pc:grpChg>
        <pc:grpChg chg="mod">
          <ac:chgData name="CLARA DI PIAZZA" userId="bd862384-123f-4ee2-aeda-536dfd36a613" providerId="ADAL" clId="{6CA08A79-03C1-4CC8-8F64-061ABB7FF175}" dt="2023-01-10T15:59:04.041" v="19417" actId="164"/>
          <ac:grpSpMkLst>
            <pc:docMk/>
            <pc:sldMk cId="665279709" sldId="714"/>
            <ac:grpSpMk id="8" creationId="{88053780-7D70-B1D9-7E06-2568500E1F8E}"/>
          </ac:grpSpMkLst>
        </pc:grpChg>
        <pc:grpChg chg="del mod">
          <ac:chgData name="CLARA DI PIAZZA" userId="bd862384-123f-4ee2-aeda-536dfd36a613" providerId="ADAL" clId="{6CA08A79-03C1-4CC8-8F64-061ABB7FF175}" dt="2023-01-10T15:56:33.295" v="19388" actId="478"/>
          <ac:grpSpMkLst>
            <pc:docMk/>
            <pc:sldMk cId="665279709" sldId="714"/>
            <ac:grpSpMk id="10" creationId="{9BFAFC25-A254-BCAB-A10E-EDDEB4635CB5}"/>
          </ac:grpSpMkLst>
        </pc:grpChg>
        <pc:grpChg chg="del mod">
          <ac:chgData name="CLARA DI PIAZZA" userId="bd862384-123f-4ee2-aeda-536dfd36a613" providerId="ADAL" clId="{6CA08A79-03C1-4CC8-8F64-061ABB7FF175}" dt="2023-01-10T15:56:33.295" v="19388" actId="478"/>
          <ac:grpSpMkLst>
            <pc:docMk/>
            <pc:sldMk cId="665279709" sldId="714"/>
            <ac:grpSpMk id="12" creationId="{1CDCD65E-90D6-3DB4-68E7-B8F4108DAC80}"/>
          </ac:grpSpMkLst>
        </pc:grpChg>
        <pc:grpChg chg="mod">
          <ac:chgData name="CLARA DI PIAZZA" userId="bd862384-123f-4ee2-aeda-536dfd36a613" providerId="ADAL" clId="{6CA08A79-03C1-4CC8-8F64-061ABB7FF175}" dt="2023-01-10T15:59:04.041" v="19417" actId="164"/>
          <ac:grpSpMkLst>
            <pc:docMk/>
            <pc:sldMk cId="665279709" sldId="714"/>
            <ac:grpSpMk id="16" creationId="{84A56DCD-4D2A-2227-6E42-987E95ECDF3C}"/>
          </ac:grpSpMkLst>
        </pc:grpChg>
        <pc:grpChg chg="mod">
          <ac:chgData name="CLARA DI PIAZZA" userId="bd862384-123f-4ee2-aeda-536dfd36a613" providerId="ADAL" clId="{6CA08A79-03C1-4CC8-8F64-061ABB7FF175}" dt="2023-01-10T15:59:04.041" v="19417" actId="164"/>
          <ac:grpSpMkLst>
            <pc:docMk/>
            <pc:sldMk cId="665279709" sldId="714"/>
            <ac:grpSpMk id="17" creationId="{0A9FD88F-4D42-96E4-3840-54708DC087B0}"/>
          </ac:grpSpMkLst>
        </pc:grpChg>
        <pc:grpChg chg="del mod">
          <ac:chgData name="CLARA DI PIAZZA" userId="bd862384-123f-4ee2-aeda-536dfd36a613" providerId="ADAL" clId="{6CA08A79-03C1-4CC8-8F64-061ABB7FF175}" dt="2023-01-10T15:56:33.295" v="19388" actId="478"/>
          <ac:grpSpMkLst>
            <pc:docMk/>
            <pc:sldMk cId="665279709" sldId="714"/>
            <ac:grpSpMk id="19" creationId="{B1664A2A-455A-FC50-F2AD-EA454EB96C40}"/>
          </ac:grpSpMkLst>
        </pc:grpChg>
        <pc:grpChg chg="del mod">
          <ac:chgData name="CLARA DI PIAZZA" userId="bd862384-123f-4ee2-aeda-536dfd36a613" providerId="ADAL" clId="{6CA08A79-03C1-4CC8-8F64-061ABB7FF175}" dt="2023-01-10T15:56:33.295" v="19388" actId="478"/>
          <ac:grpSpMkLst>
            <pc:docMk/>
            <pc:sldMk cId="665279709" sldId="714"/>
            <ac:grpSpMk id="23" creationId="{F1245FFB-7506-8FA9-B9B4-2F53DBB360C9}"/>
          </ac:grpSpMkLst>
        </pc:grpChg>
        <pc:grpChg chg="del mod">
          <ac:chgData name="CLARA DI PIAZZA" userId="bd862384-123f-4ee2-aeda-536dfd36a613" providerId="ADAL" clId="{6CA08A79-03C1-4CC8-8F64-061ABB7FF175}" dt="2023-01-10T15:53:09.494" v="19287" actId="478"/>
          <ac:grpSpMkLst>
            <pc:docMk/>
            <pc:sldMk cId="665279709" sldId="714"/>
            <ac:grpSpMk id="26" creationId="{85016C72-5085-2675-B503-A106DE6A90BB}"/>
          </ac:grpSpMkLst>
        </pc:grpChg>
        <pc:grpChg chg="mod">
          <ac:chgData name="CLARA DI PIAZZA" userId="bd862384-123f-4ee2-aeda-536dfd36a613" providerId="ADAL" clId="{6CA08A79-03C1-4CC8-8F64-061ABB7FF175}" dt="2023-01-10T15:59:04.041" v="19417" actId="164"/>
          <ac:grpSpMkLst>
            <pc:docMk/>
            <pc:sldMk cId="665279709" sldId="714"/>
            <ac:grpSpMk id="28" creationId="{7FDF24A4-649D-9A49-7EA2-06E05FF3D115}"/>
          </ac:grpSpMkLst>
        </pc:grpChg>
        <pc:grpChg chg="mod">
          <ac:chgData name="CLARA DI PIAZZA" userId="bd862384-123f-4ee2-aeda-536dfd36a613" providerId="ADAL" clId="{6CA08A79-03C1-4CC8-8F64-061ABB7FF175}" dt="2023-01-10T15:59:04.041" v="19417" actId="164"/>
          <ac:grpSpMkLst>
            <pc:docMk/>
            <pc:sldMk cId="665279709" sldId="714"/>
            <ac:grpSpMk id="30" creationId="{3906F514-E974-C23F-80A2-863AFE4EA4C1}"/>
          </ac:grpSpMkLst>
        </pc:grpChg>
        <pc:grpChg chg="add del mod">
          <ac:chgData name="CLARA DI PIAZZA" userId="bd862384-123f-4ee2-aeda-536dfd36a613" providerId="ADAL" clId="{6CA08A79-03C1-4CC8-8F64-061ABB7FF175}" dt="2023-01-10T15:55:11.243" v="19365" actId="478"/>
          <ac:grpSpMkLst>
            <pc:docMk/>
            <pc:sldMk cId="665279709" sldId="714"/>
            <ac:grpSpMk id="38" creationId="{7F778876-0A5B-77EF-9619-512C07106AB2}"/>
          </ac:grpSpMkLst>
        </pc:grpChg>
        <pc:grpChg chg="add del mod">
          <ac:chgData name="CLARA DI PIAZZA" userId="bd862384-123f-4ee2-aeda-536dfd36a613" providerId="ADAL" clId="{6CA08A79-03C1-4CC8-8F64-061ABB7FF175}" dt="2023-01-10T16:02:56.206" v="19523" actId="478"/>
          <ac:grpSpMkLst>
            <pc:docMk/>
            <pc:sldMk cId="665279709" sldId="714"/>
            <ac:grpSpMk id="47" creationId="{37235D19-EB2B-BD17-9A19-57C9C2F5807A}"/>
          </ac:grpSpMkLst>
        </pc:grpChg>
        <pc:grpChg chg="add mod">
          <ac:chgData name="CLARA DI PIAZZA" userId="bd862384-123f-4ee2-aeda-536dfd36a613" providerId="ADAL" clId="{6CA08A79-03C1-4CC8-8F64-061ABB7FF175}" dt="2023-01-10T15:59:41.516" v="19422" actId="164"/>
          <ac:grpSpMkLst>
            <pc:docMk/>
            <pc:sldMk cId="665279709" sldId="714"/>
            <ac:grpSpMk id="49" creationId="{A13C8FD6-81F3-9BEA-D5CD-2BE3DF9A3519}"/>
          </ac:grpSpMkLst>
        </pc:grpChg>
        <pc:grpChg chg="add del mod">
          <ac:chgData name="CLARA DI PIAZZA" userId="bd862384-123f-4ee2-aeda-536dfd36a613" providerId="ADAL" clId="{6CA08A79-03C1-4CC8-8F64-061ABB7FF175}" dt="2023-01-10T15:57:43.089" v="19405" actId="478"/>
          <ac:grpSpMkLst>
            <pc:docMk/>
            <pc:sldMk cId="665279709" sldId="714"/>
            <ac:grpSpMk id="53" creationId="{FDAAA314-E789-4651-C0B1-E3267E1F0FB1}"/>
          </ac:grpSpMkLst>
        </pc:grpChg>
        <pc:grpChg chg="mod">
          <ac:chgData name="CLARA DI PIAZZA" userId="bd862384-123f-4ee2-aeda-536dfd36a613" providerId="ADAL" clId="{6CA08A79-03C1-4CC8-8F64-061ABB7FF175}" dt="2023-01-10T15:57:32.495" v="19399"/>
          <ac:grpSpMkLst>
            <pc:docMk/>
            <pc:sldMk cId="665279709" sldId="714"/>
            <ac:grpSpMk id="54" creationId="{2E5A5873-8635-EAAB-30CB-CC9DB86DE920}"/>
          </ac:grpSpMkLst>
        </pc:grpChg>
        <pc:grpChg chg="mod">
          <ac:chgData name="CLARA DI PIAZZA" userId="bd862384-123f-4ee2-aeda-536dfd36a613" providerId="ADAL" clId="{6CA08A79-03C1-4CC8-8F64-061ABB7FF175}" dt="2023-01-10T15:57:32.495" v="19399"/>
          <ac:grpSpMkLst>
            <pc:docMk/>
            <pc:sldMk cId="665279709" sldId="714"/>
            <ac:grpSpMk id="56" creationId="{5F09C78D-5236-7E07-311C-99FC881E65D4}"/>
          </ac:grpSpMkLst>
        </pc:grpChg>
        <pc:grpChg chg="mod">
          <ac:chgData name="CLARA DI PIAZZA" userId="bd862384-123f-4ee2-aeda-536dfd36a613" providerId="ADAL" clId="{6CA08A79-03C1-4CC8-8F64-061ABB7FF175}" dt="2023-01-10T15:57:32.495" v="19399"/>
          <ac:grpSpMkLst>
            <pc:docMk/>
            <pc:sldMk cId="665279709" sldId="714"/>
            <ac:grpSpMk id="58" creationId="{044D7224-3188-0D06-C528-E94336CD367E}"/>
          </ac:grpSpMkLst>
        </pc:grpChg>
        <pc:grpChg chg="mod">
          <ac:chgData name="CLARA DI PIAZZA" userId="bd862384-123f-4ee2-aeda-536dfd36a613" providerId="ADAL" clId="{6CA08A79-03C1-4CC8-8F64-061ABB7FF175}" dt="2023-01-10T15:57:32.495" v="19399"/>
          <ac:grpSpMkLst>
            <pc:docMk/>
            <pc:sldMk cId="665279709" sldId="714"/>
            <ac:grpSpMk id="60" creationId="{3FCD4A00-DF62-BB60-EB07-05A35F73BB0C}"/>
          </ac:grpSpMkLst>
        </pc:grpChg>
        <pc:grpChg chg="mod">
          <ac:chgData name="CLARA DI PIAZZA" userId="bd862384-123f-4ee2-aeda-536dfd36a613" providerId="ADAL" clId="{6CA08A79-03C1-4CC8-8F64-061ABB7FF175}" dt="2023-01-10T15:57:32.495" v="19399"/>
          <ac:grpSpMkLst>
            <pc:docMk/>
            <pc:sldMk cId="665279709" sldId="714"/>
            <ac:grpSpMk id="62" creationId="{9FD1DF5D-5ADE-0A1D-1D0A-23AE9CA309A1}"/>
          </ac:grpSpMkLst>
        </pc:grpChg>
        <pc:grpChg chg="add mod">
          <ac:chgData name="CLARA DI PIAZZA" userId="bd862384-123f-4ee2-aeda-536dfd36a613" providerId="ADAL" clId="{6CA08A79-03C1-4CC8-8F64-061ABB7FF175}" dt="2023-01-10T15:59:41.516" v="19422" actId="164"/>
          <ac:grpSpMkLst>
            <pc:docMk/>
            <pc:sldMk cId="665279709" sldId="714"/>
            <ac:grpSpMk id="69" creationId="{F37BE382-C640-0C0C-431A-AE3FE86D20D5}"/>
          </ac:grpSpMkLst>
        </pc:grpChg>
        <pc:grpChg chg="add mod">
          <ac:chgData name="CLARA DI PIAZZA" userId="bd862384-123f-4ee2-aeda-536dfd36a613" providerId="ADAL" clId="{6CA08A79-03C1-4CC8-8F64-061ABB7FF175}" dt="2023-01-10T15:59:41.516" v="19422" actId="164"/>
          <ac:grpSpMkLst>
            <pc:docMk/>
            <pc:sldMk cId="665279709" sldId="714"/>
            <ac:grpSpMk id="70" creationId="{BF3C2834-DB9E-B067-CB73-F8F6DB02008E}"/>
          </ac:grpSpMkLst>
        </pc:grpChg>
        <pc:grpChg chg="mod">
          <ac:chgData name="CLARA DI PIAZZA" userId="bd862384-123f-4ee2-aeda-536dfd36a613" providerId="ADAL" clId="{6CA08A79-03C1-4CC8-8F64-061ABB7FF175}" dt="2023-01-10T15:59:04.041" v="19417" actId="164"/>
          <ac:grpSpMkLst>
            <pc:docMk/>
            <pc:sldMk cId="665279709" sldId="714"/>
            <ac:grpSpMk id="71" creationId="{C617DF9A-B87E-4698-DB3B-6FE60863F430}"/>
          </ac:grpSpMkLst>
        </pc:grpChg>
        <pc:grpChg chg="mod">
          <ac:chgData name="CLARA DI PIAZZA" userId="bd862384-123f-4ee2-aeda-536dfd36a613" providerId="ADAL" clId="{6CA08A79-03C1-4CC8-8F64-061ABB7FF175}" dt="2023-01-10T15:59:04.041" v="19417" actId="164"/>
          <ac:grpSpMkLst>
            <pc:docMk/>
            <pc:sldMk cId="665279709" sldId="714"/>
            <ac:grpSpMk id="74" creationId="{B7EC5DBF-B916-2552-8AED-FDF99DE5FCB4}"/>
          </ac:grpSpMkLst>
        </pc:grpChg>
        <pc:grpChg chg="mod">
          <ac:chgData name="CLARA DI PIAZZA" userId="bd862384-123f-4ee2-aeda-536dfd36a613" providerId="ADAL" clId="{6CA08A79-03C1-4CC8-8F64-061ABB7FF175}" dt="2023-01-10T15:59:04.041" v="19417" actId="164"/>
          <ac:grpSpMkLst>
            <pc:docMk/>
            <pc:sldMk cId="665279709" sldId="714"/>
            <ac:grpSpMk id="76" creationId="{D8819A07-D9BD-A3C1-FC28-2127E75CDD5E}"/>
          </ac:grpSpMkLst>
        </pc:grpChg>
        <pc:grpChg chg="mod">
          <ac:chgData name="CLARA DI PIAZZA" userId="bd862384-123f-4ee2-aeda-536dfd36a613" providerId="ADAL" clId="{6CA08A79-03C1-4CC8-8F64-061ABB7FF175}" dt="2023-01-10T15:59:04.041" v="19417" actId="164"/>
          <ac:grpSpMkLst>
            <pc:docMk/>
            <pc:sldMk cId="665279709" sldId="714"/>
            <ac:grpSpMk id="78" creationId="{8EE7DD37-CF4C-BD27-2C09-F3A9EF3EE180}"/>
          </ac:grpSpMkLst>
        </pc:grpChg>
        <pc:grpChg chg="mod">
          <ac:chgData name="CLARA DI PIAZZA" userId="bd862384-123f-4ee2-aeda-536dfd36a613" providerId="ADAL" clId="{6CA08A79-03C1-4CC8-8F64-061ABB7FF175}" dt="2023-01-10T15:59:04.041" v="19417" actId="164"/>
          <ac:grpSpMkLst>
            <pc:docMk/>
            <pc:sldMk cId="665279709" sldId="714"/>
            <ac:grpSpMk id="80" creationId="{AFF7AB6D-D2E2-D795-5218-47C78BDFC5DA}"/>
          </ac:grpSpMkLst>
        </pc:grpChg>
        <pc:grpChg chg="mod">
          <ac:chgData name="CLARA DI PIAZZA" userId="bd862384-123f-4ee2-aeda-536dfd36a613" providerId="ADAL" clId="{6CA08A79-03C1-4CC8-8F64-061ABB7FF175}" dt="2023-01-10T15:59:04.041" v="19417" actId="164"/>
          <ac:grpSpMkLst>
            <pc:docMk/>
            <pc:sldMk cId="665279709" sldId="714"/>
            <ac:grpSpMk id="82" creationId="{1FEC4AB3-A222-110E-F7FA-4A9DFA5CFBA9}"/>
          </ac:grpSpMkLst>
        </pc:grpChg>
        <pc:grpChg chg="add mod">
          <ac:chgData name="CLARA DI PIAZZA" userId="bd862384-123f-4ee2-aeda-536dfd36a613" providerId="ADAL" clId="{6CA08A79-03C1-4CC8-8F64-061ABB7FF175}" dt="2023-01-10T15:59:04.041" v="19417" actId="164"/>
          <ac:grpSpMkLst>
            <pc:docMk/>
            <pc:sldMk cId="665279709" sldId="714"/>
            <ac:grpSpMk id="91" creationId="{D7D7364D-C619-DA7F-64F7-3455F4D2A425}"/>
          </ac:grpSpMkLst>
        </pc:grpChg>
        <pc:grpChg chg="add mod">
          <ac:chgData name="CLARA DI PIAZZA" userId="bd862384-123f-4ee2-aeda-536dfd36a613" providerId="ADAL" clId="{6CA08A79-03C1-4CC8-8F64-061ABB7FF175}" dt="2023-01-10T16:08:52.296" v="19792" actId="164"/>
          <ac:grpSpMkLst>
            <pc:docMk/>
            <pc:sldMk cId="665279709" sldId="714"/>
            <ac:grpSpMk id="92" creationId="{2E5BD001-D268-5A96-C3BB-621C7D1D7BEE}"/>
          </ac:grpSpMkLst>
        </pc:grpChg>
        <pc:grpChg chg="add mod">
          <ac:chgData name="CLARA DI PIAZZA" userId="bd862384-123f-4ee2-aeda-536dfd36a613" providerId="ADAL" clId="{6CA08A79-03C1-4CC8-8F64-061ABB7FF175}" dt="2023-01-12T16:01:14.139" v="23309" actId="1076"/>
          <ac:grpSpMkLst>
            <pc:docMk/>
            <pc:sldMk cId="665279709" sldId="714"/>
            <ac:grpSpMk id="114" creationId="{B14533FF-B521-D326-E723-2C677B14B73E}"/>
          </ac:grpSpMkLst>
        </pc:grpChg>
        <pc:picChg chg="add mod">
          <ac:chgData name="CLARA DI PIAZZA" userId="bd862384-123f-4ee2-aeda-536dfd36a613" providerId="ADAL" clId="{6CA08A79-03C1-4CC8-8F64-061ABB7FF175}" dt="2023-01-10T15:59:04.041" v="19417" actId="164"/>
          <ac:picMkLst>
            <pc:docMk/>
            <pc:sldMk cId="665279709" sldId="714"/>
            <ac:picMk id="44" creationId="{2B1E7701-0330-C4EA-7ED9-946EEDEBB6FF}"/>
          </ac:picMkLst>
        </pc:picChg>
        <pc:picChg chg="add mod">
          <ac:chgData name="CLARA DI PIAZZA" userId="bd862384-123f-4ee2-aeda-536dfd36a613" providerId="ADAL" clId="{6CA08A79-03C1-4CC8-8F64-061ABB7FF175}" dt="2023-01-10T16:04:14.884" v="19528" actId="1076"/>
          <ac:picMkLst>
            <pc:docMk/>
            <pc:sldMk cId="665279709" sldId="714"/>
            <ac:picMk id="46" creationId="{EA4104F8-1795-A2AE-3807-E8AD8911D795}"/>
          </ac:picMkLst>
        </pc:picChg>
        <pc:picChg chg="mod">
          <ac:chgData name="CLARA DI PIAZZA" userId="bd862384-123f-4ee2-aeda-536dfd36a613" providerId="ADAL" clId="{6CA08A79-03C1-4CC8-8F64-061ABB7FF175}" dt="2023-01-10T15:59:04.041" v="19417" actId="164"/>
          <ac:picMkLst>
            <pc:docMk/>
            <pc:sldMk cId="665279709" sldId="714"/>
            <ac:picMk id="72" creationId="{FB03C367-D8A0-1A7D-5BAA-15BB71AD4711}"/>
          </ac:picMkLst>
        </pc:picChg>
        <pc:cxnChg chg="del mod">
          <ac:chgData name="CLARA DI PIAZZA" userId="bd862384-123f-4ee2-aeda-536dfd36a613" providerId="ADAL" clId="{6CA08A79-03C1-4CC8-8F64-061ABB7FF175}" dt="2023-01-10T15:56:37.934" v="19389" actId="478"/>
          <ac:cxnSpMkLst>
            <pc:docMk/>
            <pc:sldMk cId="665279709" sldId="714"/>
            <ac:cxnSpMk id="7" creationId="{FAD5DD2C-55CC-DCC4-B4E2-5B0AABC4603F}"/>
          </ac:cxnSpMkLst>
        </pc:cxnChg>
        <pc:cxnChg chg="del mod">
          <ac:chgData name="CLARA DI PIAZZA" userId="bd862384-123f-4ee2-aeda-536dfd36a613" providerId="ADAL" clId="{6CA08A79-03C1-4CC8-8F64-061ABB7FF175}" dt="2023-01-10T15:50:54.142" v="19279" actId="478"/>
          <ac:cxnSpMkLst>
            <pc:docMk/>
            <pc:sldMk cId="665279709" sldId="714"/>
            <ac:cxnSpMk id="9" creationId="{62B32967-F66A-EEF9-401E-9609B4BE7E30}"/>
          </ac:cxnSpMkLst>
        </pc:cxnChg>
        <pc:cxnChg chg="del mod">
          <ac:chgData name="CLARA DI PIAZZA" userId="bd862384-123f-4ee2-aeda-536dfd36a613" providerId="ADAL" clId="{6CA08A79-03C1-4CC8-8F64-061ABB7FF175}" dt="2023-01-10T15:56:33.295" v="19388" actId="478"/>
          <ac:cxnSpMkLst>
            <pc:docMk/>
            <pc:sldMk cId="665279709" sldId="714"/>
            <ac:cxnSpMk id="13" creationId="{17A89D14-A455-C70C-FD8E-0C11579AF83C}"/>
          </ac:cxnSpMkLst>
        </pc:cxnChg>
        <pc:cxnChg chg="mod">
          <ac:chgData name="CLARA DI PIAZZA" userId="bd862384-123f-4ee2-aeda-536dfd36a613" providerId="ADAL" clId="{6CA08A79-03C1-4CC8-8F64-061ABB7FF175}" dt="2023-01-10T15:59:04.041" v="19417" actId="164"/>
          <ac:cxnSpMkLst>
            <pc:docMk/>
            <pc:sldMk cId="665279709" sldId="714"/>
            <ac:cxnSpMk id="18" creationId="{75931755-6EB9-DEA3-950E-A973947E62D0}"/>
          </ac:cxnSpMkLst>
        </pc:cxnChg>
        <pc:cxnChg chg="del mod">
          <ac:chgData name="CLARA DI PIAZZA" userId="bd862384-123f-4ee2-aeda-536dfd36a613" providerId="ADAL" clId="{6CA08A79-03C1-4CC8-8F64-061ABB7FF175}" dt="2023-01-10T15:56:33.295" v="19388" actId="478"/>
          <ac:cxnSpMkLst>
            <pc:docMk/>
            <pc:sldMk cId="665279709" sldId="714"/>
            <ac:cxnSpMk id="24" creationId="{70EA523F-184A-B301-657A-C4384F0F5B25}"/>
          </ac:cxnSpMkLst>
        </pc:cxnChg>
        <pc:cxnChg chg="del mod">
          <ac:chgData name="CLARA DI PIAZZA" userId="bd862384-123f-4ee2-aeda-536dfd36a613" providerId="ADAL" clId="{6CA08A79-03C1-4CC8-8F64-061ABB7FF175}" dt="2023-01-10T15:56:33.295" v="19388" actId="478"/>
          <ac:cxnSpMkLst>
            <pc:docMk/>
            <pc:sldMk cId="665279709" sldId="714"/>
            <ac:cxnSpMk id="25" creationId="{2185DF7A-D514-F5CB-8A09-32121F4657EC}"/>
          </ac:cxnSpMkLst>
        </pc:cxnChg>
        <pc:cxnChg chg="mod">
          <ac:chgData name="CLARA DI PIAZZA" userId="bd862384-123f-4ee2-aeda-536dfd36a613" providerId="ADAL" clId="{6CA08A79-03C1-4CC8-8F64-061ABB7FF175}" dt="2023-01-10T15:59:04.041" v="19417" actId="164"/>
          <ac:cxnSpMkLst>
            <pc:docMk/>
            <pc:sldMk cId="665279709" sldId="714"/>
            <ac:cxnSpMk id="31" creationId="{1396E40F-4423-0928-373D-E9B43A0F39F3}"/>
          </ac:cxnSpMkLst>
        </pc:cxnChg>
        <pc:cxnChg chg="mod">
          <ac:chgData name="CLARA DI PIAZZA" userId="bd862384-123f-4ee2-aeda-536dfd36a613" providerId="ADAL" clId="{6CA08A79-03C1-4CC8-8F64-061ABB7FF175}" dt="2023-01-10T15:59:04.041" v="19417" actId="164"/>
          <ac:cxnSpMkLst>
            <pc:docMk/>
            <pc:sldMk cId="665279709" sldId="714"/>
            <ac:cxnSpMk id="32" creationId="{59D2430F-60E4-B43B-90B6-084E355E87C0}"/>
          </ac:cxnSpMkLst>
        </pc:cxnChg>
        <pc:cxnChg chg="mod">
          <ac:chgData name="CLARA DI PIAZZA" userId="bd862384-123f-4ee2-aeda-536dfd36a613" providerId="ADAL" clId="{6CA08A79-03C1-4CC8-8F64-061ABB7FF175}" dt="2023-01-10T15:59:04.041" v="19417" actId="164"/>
          <ac:cxnSpMkLst>
            <pc:docMk/>
            <pc:sldMk cId="665279709" sldId="714"/>
            <ac:cxnSpMk id="33" creationId="{F6E5CE7F-2AE1-6ADA-DC6F-15DE8838CA0C}"/>
          </ac:cxnSpMkLst>
        </pc:cxnChg>
        <pc:cxnChg chg="mod">
          <ac:chgData name="CLARA DI PIAZZA" userId="bd862384-123f-4ee2-aeda-536dfd36a613" providerId="ADAL" clId="{6CA08A79-03C1-4CC8-8F64-061ABB7FF175}" dt="2023-01-10T15:59:04.041" v="19417" actId="164"/>
          <ac:cxnSpMkLst>
            <pc:docMk/>
            <pc:sldMk cId="665279709" sldId="714"/>
            <ac:cxnSpMk id="34" creationId="{DC864B18-E7D0-730F-3C12-7372FF7BD85D}"/>
          </ac:cxnSpMkLst>
        </pc:cxnChg>
        <pc:cxnChg chg="mod">
          <ac:chgData name="CLARA DI PIAZZA" userId="bd862384-123f-4ee2-aeda-536dfd36a613" providerId="ADAL" clId="{6CA08A79-03C1-4CC8-8F64-061ABB7FF175}" dt="2023-01-10T15:59:04.041" v="19417" actId="164"/>
          <ac:cxnSpMkLst>
            <pc:docMk/>
            <pc:sldMk cId="665279709" sldId="714"/>
            <ac:cxnSpMk id="35" creationId="{CCB2DE95-B15B-4AB4-B683-08BB32823A59}"/>
          </ac:cxnSpMkLst>
        </pc:cxnChg>
        <pc:cxnChg chg="add del mod">
          <ac:chgData name="CLARA DI PIAZZA" userId="bd862384-123f-4ee2-aeda-536dfd36a613" providerId="ADAL" clId="{6CA08A79-03C1-4CC8-8F64-061ABB7FF175}" dt="2023-01-10T16:02:56.206" v="19523" actId="478"/>
          <ac:cxnSpMkLst>
            <pc:docMk/>
            <pc:sldMk cId="665279709" sldId="714"/>
            <ac:cxnSpMk id="42" creationId="{D44AD191-8F5D-CDB3-F1B7-246A70E6EF66}"/>
          </ac:cxnSpMkLst>
        </pc:cxnChg>
        <pc:cxnChg chg="mod">
          <ac:chgData name="CLARA DI PIAZZA" userId="bd862384-123f-4ee2-aeda-536dfd36a613" providerId="ADAL" clId="{6CA08A79-03C1-4CC8-8F64-061ABB7FF175}" dt="2023-01-10T15:57:43.089" v="19405" actId="478"/>
          <ac:cxnSpMkLst>
            <pc:docMk/>
            <pc:sldMk cId="665279709" sldId="714"/>
            <ac:cxnSpMk id="55" creationId="{669B238C-0351-714D-B215-0C802A288D37}"/>
          </ac:cxnSpMkLst>
        </pc:cxnChg>
        <pc:cxnChg chg="mod">
          <ac:chgData name="CLARA DI PIAZZA" userId="bd862384-123f-4ee2-aeda-536dfd36a613" providerId="ADAL" clId="{6CA08A79-03C1-4CC8-8F64-061ABB7FF175}" dt="2023-01-10T15:57:32.495" v="19399"/>
          <ac:cxnSpMkLst>
            <pc:docMk/>
            <pc:sldMk cId="665279709" sldId="714"/>
            <ac:cxnSpMk id="59" creationId="{E684795B-A7DF-07CC-C7DD-8D7EE5C8903C}"/>
          </ac:cxnSpMkLst>
        </pc:cxnChg>
        <pc:cxnChg chg="mod">
          <ac:chgData name="CLARA DI PIAZZA" userId="bd862384-123f-4ee2-aeda-536dfd36a613" providerId="ADAL" clId="{6CA08A79-03C1-4CC8-8F64-061ABB7FF175}" dt="2023-01-10T15:57:32.495" v="19399"/>
          <ac:cxnSpMkLst>
            <pc:docMk/>
            <pc:sldMk cId="665279709" sldId="714"/>
            <ac:cxnSpMk id="63" creationId="{50A76259-929D-021E-BD4D-1F064432206E}"/>
          </ac:cxnSpMkLst>
        </pc:cxnChg>
        <pc:cxnChg chg="mod">
          <ac:chgData name="CLARA DI PIAZZA" userId="bd862384-123f-4ee2-aeda-536dfd36a613" providerId="ADAL" clId="{6CA08A79-03C1-4CC8-8F64-061ABB7FF175}" dt="2023-01-10T15:57:32.495" v="19399"/>
          <ac:cxnSpMkLst>
            <pc:docMk/>
            <pc:sldMk cId="665279709" sldId="714"/>
            <ac:cxnSpMk id="64" creationId="{25B96C7F-D32D-A200-F6A4-DFADD57E4953}"/>
          </ac:cxnSpMkLst>
        </pc:cxnChg>
        <pc:cxnChg chg="mod">
          <ac:chgData name="CLARA DI PIAZZA" userId="bd862384-123f-4ee2-aeda-536dfd36a613" providerId="ADAL" clId="{6CA08A79-03C1-4CC8-8F64-061ABB7FF175}" dt="2023-01-10T15:57:32.495" v="19399"/>
          <ac:cxnSpMkLst>
            <pc:docMk/>
            <pc:sldMk cId="665279709" sldId="714"/>
            <ac:cxnSpMk id="65" creationId="{5268D5AA-707B-2C3F-9F21-5E63543F156D}"/>
          </ac:cxnSpMkLst>
        </pc:cxnChg>
        <pc:cxnChg chg="mod">
          <ac:chgData name="CLARA DI PIAZZA" userId="bd862384-123f-4ee2-aeda-536dfd36a613" providerId="ADAL" clId="{6CA08A79-03C1-4CC8-8F64-061ABB7FF175}" dt="2023-01-10T15:57:32.495" v="19399"/>
          <ac:cxnSpMkLst>
            <pc:docMk/>
            <pc:sldMk cId="665279709" sldId="714"/>
            <ac:cxnSpMk id="66" creationId="{81867732-366A-D3BE-0B1E-9270A02CCD70}"/>
          </ac:cxnSpMkLst>
        </pc:cxnChg>
        <pc:cxnChg chg="mod">
          <ac:chgData name="CLARA DI PIAZZA" userId="bd862384-123f-4ee2-aeda-536dfd36a613" providerId="ADAL" clId="{6CA08A79-03C1-4CC8-8F64-061ABB7FF175}" dt="2023-01-10T15:57:32.495" v="19399"/>
          <ac:cxnSpMkLst>
            <pc:docMk/>
            <pc:sldMk cId="665279709" sldId="714"/>
            <ac:cxnSpMk id="67" creationId="{F5945EF8-490A-23E1-4BC5-297008E08351}"/>
          </ac:cxnSpMkLst>
        </pc:cxnChg>
        <pc:cxnChg chg="mod">
          <ac:chgData name="CLARA DI PIAZZA" userId="bd862384-123f-4ee2-aeda-536dfd36a613" providerId="ADAL" clId="{6CA08A79-03C1-4CC8-8F64-061ABB7FF175}" dt="2023-01-10T16:04:14.884" v="19528" actId="1076"/>
          <ac:cxnSpMkLst>
            <pc:docMk/>
            <pc:sldMk cId="665279709" sldId="714"/>
            <ac:cxnSpMk id="75" creationId="{58CDC920-A64B-4B8E-0371-C2E47C5F69FC}"/>
          </ac:cxnSpMkLst>
        </pc:cxnChg>
        <pc:cxnChg chg="mod">
          <ac:chgData name="CLARA DI PIAZZA" userId="bd862384-123f-4ee2-aeda-536dfd36a613" providerId="ADAL" clId="{6CA08A79-03C1-4CC8-8F64-061ABB7FF175}" dt="2023-01-10T15:59:04.041" v="19417" actId="164"/>
          <ac:cxnSpMkLst>
            <pc:docMk/>
            <pc:sldMk cId="665279709" sldId="714"/>
            <ac:cxnSpMk id="79" creationId="{EE1E07AC-0F38-EBC3-934D-D1BE1AD24EC7}"/>
          </ac:cxnSpMkLst>
        </pc:cxnChg>
        <pc:cxnChg chg="mod">
          <ac:chgData name="CLARA DI PIAZZA" userId="bd862384-123f-4ee2-aeda-536dfd36a613" providerId="ADAL" clId="{6CA08A79-03C1-4CC8-8F64-061ABB7FF175}" dt="2023-01-10T15:59:04.041" v="19417" actId="164"/>
          <ac:cxnSpMkLst>
            <pc:docMk/>
            <pc:sldMk cId="665279709" sldId="714"/>
            <ac:cxnSpMk id="83" creationId="{B7DA27DF-D35B-0AEB-958F-07807BA47DFF}"/>
          </ac:cxnSpMkLst>
        </pc:cxnChg>
        <pc:cxnChg chg="mod">
          <ac:chgData name="CLARA DI PIAZZA" userId="bd862384-123f-4ee2-aeda-536dfd36a613" providerId="ADAL" clId="{6CA08A79-03C1-4CC8-8F64-061ABB7FF175}" dt="2023-01-10T15:59:04.041" v="19417" actId="164"/>
          <ac:cxnSpMkLst>
            <pc:docMk/>
            <pc:sldMk cId="665279709" sldId="714"/>
            <ac:cxnSpMk id="84" creationId="{048CF515-CA2A-3D81-7153-4454590A52E8}"/>
          </ac:cxnSpMkLst>
        </pc:cxnChg>
        <pc:cxnChg chg="mod">
          <ac:chgData name="CLARA DI PIAZZA" userId="bd862384-123f-4ee2-aeda-536dfd36a613" providerId="ADAL" clId="{6CA08A79-03C1-4CC8-8F64-061ABB7FF175}" dt="2023-01-10T15:59:04.041" v="19417" actId="164"/>
          <ac:cxnSpMkLst>
            <pc:docMk/>
            <pc:sldMk cId="665279709" sldId="714"/>
            <ac:cxnSpMk id="85" creationId="{2EC9280A-07A3-BAD3-94D2-5F9E69D37693}"/>
          </ac:cxnSpMkLst>
        </pc:cxnChg>
        <pc:cxnChg chg="mod">
          <ac:chgData name="CLARA DI PIAZZA" userId="bd862384-123f-4ee2-aeda-536dfd36a613" providerId="ADAL" clId="{6CA08A79-03C1-4CC8-8F64-061ABB7FF175}" dt="2023-01-10T15:59:04.041" v="19417" actId="164"/>
          <ac:cxnSpMkLst>
            <pc:docMk/>
            <pc:sldMk cId="665279709" sldId="714"/>
            <ac:cxnSpMk id="86" creationId="{1FBE7244-4C38-45EC-6F92-3227268795CF}"/>
          </ac:cxnSpMkLst>
        </pc:cxnChg>
        <pc:cxnChg chg="mod">
          <ac:chgData name="CLARA DI PIAZZA" userId="bd862384-123f-4ee2-aeda-536dfd36a613" providerId="ADAL" clId="{6CA08A79-03C1-4CC8-8F64-061ABB7FF175}" dt="2023-01-10T15:59:04.041" v="19417" actId="164"/>
          <ac:cxnSpMkLst>
            <pc:docMk/>
            <pc:sldMk cId="665279709" sldId="714"/>
            <ac:cxnSpMk id="87" creationId="{B4461166-EDFF-1B6F-914F-692872CA0813}"/>
          </ac:cxnSpMkLst>
        </pc:cxnChg>
        <pc:cxnChg chg="add mod">
          <ac:chgData name="CLARA DI PIAZZA" userId="bd862384-123f-4ee2-aeda-536dfd36a613" providerId="ADAL" clId="{6CA08A79-03C1-4CC8-8F64-061ABB7FF175}" dt="2023-01-10T16:08:52.296" v="19792" actId="164"/>
          <ac:cxnSpMkLst>
            <pc:docMk/>
            <pc:sldMk cId="665279709" sldId="714"/>
            <ac:cxnSpMk id="93" creationId="{9EBDB2A1-0DD8-67D2-A8CB-40E12B0EC8D4}"/>
          </ac:cxnSpMkLst>
        </pc:cxnChg>
        <pc:cxnChg chg="add mod">
          <ac:chgData name="CLARA DI PIAZZA" userId="bd862384-123f-4ee2-aeda-536dfd36a613" providerId="ADAL" clId="{6CA08A79-03C1-4CC8-8F64-061ABB7FF175}" dt="2023-01-12T16:01:14.139" v="23309" actId="1076"/>
          <ac:cxnSpMkLst>
            <pc:docMk/>
            <pc:sldMk cId="665279709" sldId="714"/>
            <ac:cxnSpMk id="95" creationId="{B6F4490C-77E1-48DE-D537-8146609AD177}"/>
          </ac:cxnSpMkLst>
        </pc:cxnChg>
        <pc:cxnChg chg="add mod">
          <ac:chgData name="CLARA DI PIAZZA" userId="bd862384-123f-4ee2-aeda-536dfd36a613" providerId="ADAL" clId="{6CA08A79-03C1-4CC8-8F64-061ABB7FF175}" dt="2023-01-10T16:08:52.296" v="19792" actId="164"/>
          <ac:cxnSpMkLst>
            <pc:docMk/>
            <pc:sldMk cId="665279709" sldId="714"/>
            <ac:cxnSpMk id="101" creationId="{EB70377E-F660-60DE-95A7-7AD79A15466C}"/>
          </ac:cxnSpMkLst>
        </pc:cxnChg>
        <pc:cxnChg chg="add mod">
          <ac:chgData name="CLARA DI PIAZZA" userId="bd862384-123f-4ee2-aeda-536dfd36a613" providerId="ADAL" clId="{6CA08A79-03C1-4CC8-8F64-061ABB7FF175}" dt="2023-01-10T16:08:52.296" v="19792" actId="164"/>
          <ac:cxnSpMkLst>
            <pc:docMk/>
            <pc:sldMk cId="665279709" sldId="714"/>
            <ac:cxnSpMk id="103" creationId="{ED36B41D-7E13-1873-7409-4D6B69A425AD}"/>
          </ac:cxnSpMkLst>
        </pc:cxnChg>
        <pc:cxnChg chg="add del mod">
          <ac:chgData name="CLARA DI PIAZZA" userId="bd862384-123f-4ee2-aeda-536dfd36a613" providerId="ADAL" clId="{6CA08A79-03C1-4CC8-8F64-061ABB7FF175}" dt="2023-01-10T16:05:21.934" v="19543" actId="11529"/>
          <ac:cxnSpMkLst>
            <pc:docMk/>
            <pc:sldMk cId="665279709" sldId="714"/>
            <ac:cxnSpMk id="105" creationId="{E12F244A-157B-C671-31EB-B5CAD56FBDA7}"/>
          </ac:cxnSpMkLst>
        </pc:cxnChg>
        <pc:cxnChg chg="add mod">
          <ac:chgData name="CLARA DI PIAZZA" userId="bd862384-123f-4ee2-aeda-536dfd36a613" providerId="ADAL" clId="{6CA08A79-03C1-4CC8-8F64-061ABB7FF175}" dt="2023-01-10T16:08:52.296" v="19792" actId="164"/>
          <ac:cxnSpMkLst>
            <pc:docMk/>
            <pc:sldMk cId="665279709" sldId="714"/>
            <ac:cxnSpMk id="107" creationId="{9D4ADFF2-15E5-B302-E6AA-5ABD3962A5A4}"/>
          </ac:cxnSpMkLst>
        </pc:cxnChg>
        <pc:cxnChg chg="add mod">
          <ac:chgData name="CLARA DI PIAZZA" userId="bd862384-123f-4ee2-aeda-536dfd36a613" providerId="ADAL" clId="{6CA08A79-03C1-4CC8-8F64-061ABB7FF175}" dt="2023-01-10T16:08:52.296" v="19792" actId="164"/>
          <ac:cxnSpMkLst>
            <pc:docMk/>
            <pc:sldMk cId="665279709" sldId="714"/>
            <ac:cxnSpMk id="108" creationId="{F71B508F-FA9F-73F7-26E2-93A511A4C5B8}"/>
          </ac:cxnSpMkLst>
        </pc:cxnChg>
      </pc:sldChg>
      <pc:sldChg chg="add ord">
        <pc:chgData name="CLARA DI PIAZZA" userId="bd862384-123f-4ee2-aeda-536dfd36a613" providerId="ADAL" clId="{6CA08A79-03C1-4CC8-8F64-061ABB7FF175}" dt="2023-01-10T16:33:49.350" v="20822"/>
        <pc:sldMkLst>
          <pc:docMk/>
          <pc:sldMk cId="443958502" sldId="715"/>
        </pc:sldMkLst>
      </pc:sldChg>
      <pc:sldChg chg="addSp delSp modSp new mod">
        <pc:chgData name="CLARA DI PIAZZA" userId="bd862384-123f-4ee2-aeda-536dfd36a613" providerId="ADAL" clId="{6CA08A79-03C1-4CC8-8F64-061ABB7FF175}" dt="2023-01-10T16:58:44.645" v="21362" actId="1076"/>
        <pc:sldMkLst>
          <pc:docMk/>
          <pc:sldMk cId="1496962894" sldId="716"/>
        </pc:sldMkLst>
        <pc:spChg chg="del">
          <ac:chgData name="CLARA DI PIAZZA" userId="bd862384-123f-4ee2-aeda-536dfd36a613" providerId="ADAL" clId="{6CA08A79-03C1-4CC8-8F64-061ABB7FF175}" dt="2023-01-10T16:46:52.975" v="20836" actId="478"/>
          <ac:spMkLst>
            <pc:docMk/>
            <pc:sldMk cId="1496962894" sldId="716"/>
            <ac:spMk id="2" creationId="{8B2DB50D-58A8-6F08-ED27-30864A27C028}"/>
          </ac:spMkLst>
        </pc:spChg>
        <pc:spChg chg="del mod">
          <ac:chgData name="CLARA DI PIAZZA" userId="bd862384-123f-4ee2-aeda-536dfd36a613" providerId="ADAL" clId="{6CA08A79-03C1-4CC8-8F64-061ABB7FF175}" dt="2023-01-10T16:46:58.045" v="20838" actId="478"/>
          <ac:spMkLst>
            <pc:docMk/>
            <pc:sldMk cId="1496962894" sldId="716"/>
            <ac:spMk id="3" creationId="{BA2001E3-2B70-63BF-A209-B443AFB6D488}"/>
          </ac:spMkLst>
        </pc:spChg>
        <pc:spChg chg="add mod">
          <ac:chgData name="CLARA DI PIAZZA" userId="bd862384-123f-4ee2-aeda-536dfd36a613" providerId="ADAL" clId="{6CA08A79-03C1-4CC8-8F64-061ABB7FF175}" dt="2023-01-10T16:47:34.764" v="20839"/>
          <ac:spMkLst>
            <pc:docMk/>
            <pc:sldMk cId="1496962894" sldId="716"/>
            <ac:spMk id="4" creationId="{3951296F-FBDA-7268-16B2-54CCA10B8A9F}"/>
          </ac:spMkLst>
        </pc:spChg>
        <pc:spChg chg="add mod">
          <ac:chgData name="CLARA DI PIAZZA" userId="bd862384-123f-4ee2-aeda-536dfd36a613" providerId="ADAL" clId="{6CA08A79-03C1-4CC8-8F64-061ABB7FF175}" dt="2023-01-10T16:58:41.709" v="21361" actId="1076"/>
          <ac:spMkLst>
            <pc:docMk/>
            <pc:sldMk cId="1496962894" sldId="716"/>
            <ac:spMk id="5" creationId="{61A0910A-C106-5F84-EE22-2A5988145C4C}"/>
          </ac:spMkLst>
        </pc:spChg>
        <pc:spChg chg="add mod">
          <ac:chgData name="CLARA DI PIAZZA" userId="bd862384-123f-4ee2-aeda-536dfd36a613" providerId="ADAL" clId="{6CA08A79-03C1-4CC8-8F64-061ABB7FF175}" dt="2023-01-10T16:58:44.645" v="21362" actId="1076"/>
          <ac:spMkLst>
            <pc:docMk/>
            <pc:sldMk cId="1496962894" sldId="716"/>
            <ac:spMk id="6" creationId="{DBA50898-3F30-FC1B-0302-91AF305F9253}"/>
          </ac:spMkLst>
        </pc:spChg>
        <pc:spChg chg="add mod">
          <ac:chgData name="CLARA DI PIAZZA" userId="bd862384-123f-4ee2-aeda-536dfd36a613" providerId="ADAL" clId="{6CA08A79-03C1-4CC8-8F64-061ABB7FF175}" dt="2023-01-10T16:58:41.709" v="21361" actId="1076"/>
          <ac:spMkLst>
            <pc:docMk/>
            <pc:sldMk cId="1496962894" sldId="716"/>
            <ac:spMk id="7" creationId="{580998F2-5DA4-FA4F-8BB8-45BC556988D9}"/>
          </ac:spMkLst>
        </pc:spChg>
        <pc:spChg chg="add mod">
          <ac:chgData name="CLARA DI PIAZZA" userId="bd862384-123f-4ee2-aeda-536dfd36a613" providerId="ADAL" clId="{6CA08A79-03C1-4CC8-8F64-061ABB7FF175}" dt="2023-01-10T16:58:41.709" v="21361" actId="1076"/>
          <ac:spMkLst>
            <pc:docMk/>
            <pc:sldMk cId="1496962894" sldId="716"/>
            <ac:spMk id="9" creationId="{61BA360E-6D43-1B2A-CA2E-849E16B70F01}"/>
          </ac:spMkLst>
        </pc:spChg>
        <pc:spChg chg="add mod">
          <ac:chgData name="CLARA DI PIAZZA" userId="bd862384-123f-4ee2-aeda-536dfd36a613" providerId="ADAL" clId="{6CA08A79-03C1-4CC8-8F64-061ABB7FF175}" dt="2023-01-10T16:58:29.740" v="21360" actId="1076"/>
          <ac:spMkLst>
            <pc:docMk/>
            <pc:sldMk cId="1496962894" sldId="716"/>
            <ac:spMk id="10" creationId="{6B68A020-A989-A564-8F4C-24EDEDB26218}"/>
          </ac:spMkLst>
        </pc:spChg>
        <pc:spChg chg="add mod">
          <ac:chgData name="CLARA DI PIAZZA" userId="bd862384-123f-4ee2-aeda-536dfd36a613" providerId="ADAL" clId="{6CA08A79-03C1-4CC8-8F64-061ABB7FF175}" dt="2023-01-10T16:58:29.740" v="21360" actId="1076"/>
          <ac:spMkLst>
            <pc:docMk/>
            <pc:sldMk cId="1496962894" sldId="716"/>
            <ac:spMk id="11" creationId="{41D0013E-8DAD-0138-B286-6F8603442105}"/>
          </ac:spMkLst>
        </pc:spChg>
        <pc:spChg chg="add mod">
          <ac:chgData name="CLARA DI PIAZZA" userId="bd862384-123f-4ee2-aeda-536dfd36a613" providerId="ADAL" clId="{6CA08A79-03C1-4CC8-8F64-061ABB7FF175}" dt="2023-01-10T16:58:29.740" v="21360" actId="1076"/>
          <ac:spMkLst>
            <pc:docMk/>
            <pc:sldMk cId="1496962894" sldId="716"/>
            <ac:spMk id="13" creationId="{1DEF17AA-5AF0-4AC3-28B3-1D8EEF563380}"/>
          </ac:spMkLst>
        </pc:spChg>
        <pc:spChg chg="add del mod">
          <ac:chgData name="CLARA DI PIAZZA" userId="bd862384-123f-4ee2-aeda-536dfd36a613" providerId="ADAL" clId="{6CA08A79-03C1-4CC8-8F64-061ABB7FF175}" dt="2023-01-10T16:57:17.844" v="21347" actId="21"/>
          <ac:spMkLst>
            <pc:docMk/>
            <pc:sldMk cId="1496962894" sldId="716"/>
            <ac:spMk id="14" creationId="{FAE5FD03-BC48-C7FF-7559-48F1B0DBCD11}"/>
          </ac:spMkLst>
        </pc:spChg>
        <pc:spChg chg="add del mod">
          <ac:chgData name="CLARA DI PIAZZA" userId="bd862384-123f-4ee2-aeda-536dfd36a613" providerId="ADAL" clId="{6CA08A79-03C1-4CC8-8F64-061ABB7FF175}" dt="2023-01-10T16:57:17.844" v="21347" actId="21"/>
          <ac:spMkLst>
            <pc:docMk/>
            <pc:sldMk cId="1496962894" sldId="716"/>
            <ac:spMk id="15" creationId="{30E08B4E-F8CB-36DF-75AE-145331134395}"/>
          </ac:spMkLst>
        </pc:spChg>
        <pc:spChg chg="add del mod">
          <ac:chgData name="CLARA DI PIAZZA" userId="bd862384-123f-4ee2-aeda-536dfd36a613" providerId="ADAL" clId="{6CA08A79-03C1-4CC8-8F64-061ABB7FF175}" dt="2023-01-10T16:56:57.821" v="21342" actId="21"/>
          <ac:spMkLst>
            <pc:docMk/>
            <pc:sldMk cId="1496962894" sldId="716"/>
            <ac:spMk id="17" creationId="{A83771DE-9DC4-5B89-8871-919F6D36F327}"/>
          </ac:spMkLst>
        </pc:spChg>
      </pc:sldChg>
      <pc:sldChg chg="addSp delSp modSp new del mod">
        <pc:chgData name="CLARA DI PIAZZA" userId="bd862384-123f-4ee2-aeda-536dfd36a613" providerId="ADAL" clId="{6CA08A79-03C1-4CC8-8F64-061ABB7FF175}" dt="2023-01-10T16:25:30.285" v="20313" actId="47"/>
        <pc:sldMkLst>
          <pc:docMk/>
          <pc:sldMk cId="3584378288" sldId="716"/>
        </pc:sldMkLst>
        <pc:spChg chg="del">
          <ac:chgData name="CLARA DI PIAZZA" userId="bd862384-123f-4ee2-aeda-536dfd36a613" providerId="ADAL" clId="{6CA08A79-03C1-4CC8-8F64-061ABB7FF175}" dt="2023-01-10T16:24:47.403" v="20309" actId="478"/>
          <ac:spMkLst>
            <pc:docMk/>
            <pc:sldMk cId="3584378288" sldId="716"/>
            <ac:spMk id="2" creationId="{6DDF85B6-4D3E-D29E-0FF2-2818EA739467}"/>
          </ac:spMkLst>
        </pc:spChg>
        <pc:spChg chg="del mod">
          <ac:chgData name="CLARA DI PIAZZA" userId="bd862384-123f-4ee2-aeda-536dfd36a613" providerId="ADAL" clId="{6CA08A79-03C1-4CC8-8F64-061ABB7FF175}" dt="2023-01-10T16:24:51.170" v="20311" actId="478"/>
          <ac:spMkLst>
            <pc:docMk/>
            <pc:sldMk cId="3584378288" sldId="716"/>
            <ac:spMk id="3" creationId="{F729A978-E0AD-2F9B-962B-5F57E54CF372}"/>
          </ac:spMkLst>
        </pc:spChg>
        <pc:spChg chg="add mod">
          <ac:chgData name="CLARA DI PIAZZA" userId="bd862384-123f-4ee2-aeda-536dfd36a613" providerId="ADAL" clId="{6CA08A79-03C1-4CC8-8F64-061ABB7FF175}" dt="2023-01-10T16:25:22.121" v="20312"/>
          <ac:spMkLst>
            <pc:docMk/>
            <pc:sldMk cId="3584378288" sldId="716"/>
            <ac:spMk id="4" creationId="{25DD91CF-3DDC-68E8-7697-3B734F903A3B}"/>
          </ac:spMkLst>
        </pc:spChg>
      </pc:sldChg>
      <pc:sldChg chg="addSp delSp modSp new mod">
        <pc:chgData name="CLARA DI PIAZZA" userId="bd862384-123f-4ee2-aeda-536dfd36a613" providerId="ADAL" clId="{6CA08A79-03C1-4CC8-8F64-061ABB7FF175}" dt="2023-01-10T16:59:27.347" v="21406" actId="20577"/>
        <pc:sldMkLst>
          <pc:docMk/>
          <pc:sldMk cId="3981703138" sldId="717"/>
        </pc:sldMkLst>
        <pc:spChg chg="del">
          <ac:chgData name="CLARA DI PIAZZA" userId="bd862384-123f-4ee2-aeda-536dfd36a613" providerId="ADAL" clId="{6CA08A79-03C1-4CC8-8F64-061ABB7FF175}" dt="2023-01-10T16:56:51.458" v="21340" actId="478"/>
          <ac:spMkLst>
            <pc:docMk/>
            <pc:sldMk cId="3981703138" sldId="717"/>
            <ac:spMk id="2" creationId="{F7A4782A-3338-8285-9F02-D702BD155F89}"/>
          </ac:spMkLst>
        </pc:spChg>
        <pc:spChg chg="del">
          <ac:chgData name="CLARA DI PIAZZA" userId="bd862384-123f-4ee2-aeda-536dfd36a613" providerId="ADAL" clId="{6CA08A79-03C1-4CC8-8F64-061ABB7FF175}" dt="2023-01-10T16:56:53.416" v="21341" actId="478"/>
          <ac:spMkLst>
            <pc:docMk/>
            <pc:sldMk cId="3981703138" sldId="717"/>
            <ac:spMk id="3" creationId="{33199444-EAA2-A786-C0FA-7C18C4E3371E}"/>
          </ac:spMkLst>
        </pc:spChg>
        <pc:spChg chg="add mod">
          <ac:chgData name="CLARA DI PIAZZA" userId="bd862384-123f-4ee2-aeda-536dfd36a613" providerId="ADAL" clId="{6CA08A79-03C1-4CC8-8F64-061ABB7FF175}" dt="2023-01-10T16:59:27.347" v="21406" actId="20577"/>
          <ac:spMkLst>
            <pc:docMk/>
            <pc:sldMk cId="3981703138" sldId="717"/>
            <ac:spMk id="4" creationId="{8911B396-448E-F60C-04E4-EF76D627C6B0}"/>
          </ac:spMkLst>
        </pc:spChg>
        <pc:spChg chg="add mod">
          <ac:chgData name="CLARA DI PIAZZA" userId="bd862384-123f-4ee2-aeda-536dfd36a613" providerId="ADAL" clId="{6CA08A79-03C1-4CC8-8F64-061ABB7FF175}" dt="2023-01-10T16:57:40.603" v="21351" actId="1076"/>
          <ac:spMkLst>
            <pc:docMk/>
            <pc:sldMk cId="3981703138" sldId="717"/>
            <ac:spMk id="5" creationId="{3EF82DE9-7137-7A83-96DB-AB7A04BB7542}"/>
          </ac:spMkLst>
        </pc:spChg>
        <pc:spChg chg="add mod">
          <ac:chgData name="CLARA DI PIAZZA" userId="bd862384-123f-4ee2-aeda-536dfd36a613" providerId="ADAL" clId="{6CA08A79-03C1-4CC8-8F64-061ABB7FF175}" dt="2023-01-10T16:57:40.603" v="21351" actId="1076"/>
          <ac:spMkLst>
            <pc:docMk/>
            <pc:sldMk cId="3981703138" sldId="717"/>
            <ac:spMk id="6" creationId="{3CEC60C6-EF67-4944-CDCA-CDDD99169190}"/>
          </ac:spMkLst>
        </pc:spChg>
        <pc:spChg chg="add mod">
          <ac:chgData name="CLARA DI PIAZZA" userId="bd862384-123f-4ee2-aeda-536dfd36a613" providerId="ADAL" clId="{6CA08A79-03C1-4CC8-8F64-061ABB7FF175}" dt="2023-01-10T16:57:34.024" v="21350"/>
          <ac:spMkLst>
            <pc:docMk/>
            <pc:sldMk cId="3981703138" sldId="717"/>
            <ac:spMk id="7" creationId="{5C7A8E6D-352B-3246-5894-298307F181EC}"/>
          </ac:spMkLst>
        </pc:spChg>
      </pc:sldChg>
      <pc:sldChg chg="addSp delSp modSp add mod modTransition modAnim">
        <pc:chgData name="CLARA DI PIAZZA" userId="bd862384-123f-4ee2-aeda-536dfd36a613" providerId="ADAL" clId="{6CA08A79-03C1-4CC8-8F64-061ABB7FF175}" dt="2023-01-10T17:44:50.021" v="21494"/>
        <pc:sldMkLst>
          <pc:docMk/>
          <pc:sldMk cId="289799992" sldId="718"/>
        </pc:sldMkLst>
        <pc:spChg chg="add mod">
          <ac:chgData name="CLARA DI PIAZZA" userId="bd862384-123f-4ee2-aeda-536dfd36a613" providerId="ADAL" clId="{6CA08A79-03C1-4CC8-8F64-061ABB7FF175}" dt="2023-01-10T17:42:55.276" v="21475" actId="1076"/>
          <ac:spMkLst>
            <pc:docMk/>
            <pc:sldMk cId="289799992" sldId="718"/>
            <ac:spMk id="3" creationId="{E589A555-7FAC-6FC2-5663-503C11F5E8B7}"/>
          </ac:spMkLst>
        </pc:spChg>
        <pc:spChg chg="del">
          <ac:chgData name="CLARA DI PIAZZA" userId="bd862384-123f-4ee2-aeda-536dfd36a613" providerId="ADAL" clId="{6CA08A79-03C1-4CC8-8F64-061ABB7FF175}" dt="2023-01-10T17:42:07.601" v="21463" actId="478"/>
          <ac:spMkLst>
            <pc:docMk/>
            <pc:sldMk cId="289799992" sldId="718"/>
            <ac:spMk id="5" creationId="{6410DBC2-BF67-9054-B17A-0069E6E1944D}"/>
          </ac:spMkLst>
        </pc:spChg>
        <pc:grpChg chg="mod">
          <ac:chgData name="CLARA DI PIAZZA" userId="bd862384-123f-4ee2-aeda-536dfd36a613" providerId="ADAL" clId="{6CA08A79-03C1-4CC8-8F64-061ABB7FF175}" dt="2023-01-10T17:43:01.459" v="21476" actId="1076"/>
          <ac:grpSpMkLst>
            <pc:docMk/>
            <pc:sldMk cId="289799992" sldId="718"/>
            <ac:grpSpMk id="7" creationId="{D06A10B7-5276-D04F-705E-B7B3062A981E}"/>
          </ac:grpSpMkLst>
        </pc:grpChg>
      </pc:sldChg>
      <pc:sldChg chg="add del">
        <pc:chgData name="CLARA DI PIAZZA" userId="bd862384-123f-4ee2-aeda-536dfd36a613" providerId="ADAL" clId="{6CA08A79-03C1-4CC8-8F64-061ABB7FF175}" dt="2023-01-10T17:38:57.324" v="21451" actId="47"/>
        <pc:sldMkLst>
          <pc:docMk/>
          <pc:sldMk cId="2580567243" sldId="718"/>
        </pc:sldMkLst>
      </pc:sldChg>
      <pc:sldChg chg="addSp delSp modSp add del mod">
        <pc:chgData name="CLARA DI PIAZZA" userId="bd862384-123f-4ee2-aeda-536dfd36a613" providerId="ADAL" clId="{6CA08A79-03C1-4CC8-8F64-061ABB7FF175}" dt="2023-01-10T18:18:53.283" v="21591" actId="47"/>
        <pc:sldMkLst>
          <pc:docMk/>
          <pc:sldMk cId="3538307370" sldId="719"/>
        </pc:sldMkLst>
        <pc:spChg chg="add mod">
          <ac:chgData name="CLARA DI PIAZZA" userId="bd862384-123f-4ee2-aeda-536dfd36a613" providerId="ADAL" clId="{6CA08A79-03C1-4CC8-8F64-061ABB7FF175}" dt="2023-01-10T17:58:51.266" v="21524" actId="20577"/>
          <ac:spMkLst>
            <pc:docMk/>
            <pc:sldMk cId="3538307370" sldId="719"/>
            <ac:spMk id="4" creationId="{B71F324C-7B60-413D-9996-2CB5B340CD1A}"/>
          </ac:spMkLst>
        </pc:spChg>
        <pc:spChg chg="del">
          <ac:chgData name="CLARA DI PIAZZA" userId="bd862384-123f-4ee2-aeda-536dfd36a613" providerId="ADAL" clId="{6CA08A79-03C1-4CC8-8F64-061ABB7FF175}" dt="2023-01-10T17:56:13.896" v="21511" actId="478"/>
          <ac:spMkLst>
            <pc:docMk/>
            <pc:sldMk cId="3538307370" sldId="719"/>
            <ac:spMk id="37" creationId="{19EAE9AE-8FD8-C834-C004-7DEAA4FE895B}"/>
          </ac:spMkLst>
        </pc:spChg>
        <pc:spChg chg="del">
          <ac:chgData name="CLARA DI PIAZZA" userId="bd862384-123f-4ee2-aeda-536dfd36a613" providerId="ADAL" clId="{6CA08A79-03C1-4CC8-8F64-061ABB7FF175}" dt="2023-01-10T17:56:48.184" v="21517" actId="478"/>
          <ac:spMkLst>
            <pc:docMk/>
            <pc:sldMk cId="3538307370" sldId="719"/>
            <ac:spMk id="49" creationId="{8CC85915-1882-0F5E-DA15-536F64FA481B}"/>
          </ac:spMkLst>
        </pc:spChg>
        <pc:spChg chg="del">
          <ac:chgData name="CLARA DI PIAZZA" userId="bd862384-123f-4ee2-aeda-536dfd36a613" providerId="ADAL" clId="{6CA08A79-03C1-4CC8-8F64-061ABB7FF175}" dt="2023-01-10T17:56:50.689" v="21518" actId="478"/>
          <ac:spMkLst>
            <pc:docMk/>
            <pc:sldMk cId="3538307370" sldId="719"/>
            <ac:spMk id="50" creationId="{9555BB69-801C-E319-7F85-D9E31BD63C3C}"/>
          </ac:spMkLst>
        </pc:spChg>
        <pc:grpChg chg="mod">
          <ac:chgData name="CLARA DI PIAZZA" userId="bd862384-123f-4ee2-aeda-536dfd36a613" providerId="ADAL" clId="{6CA08A79-03C1-4CC8-8F64-061ABB7FF175}" dt="2023-01-10T17:57:07.772" v="21522" actId="1076"/>
          <ac:grpSpMkLst>
            <pc:docMk/>
            <pc:sldMk cId="3538307370" sldId="719"/>
            <ac:grpSpMk id="38" creationId="{69A96A16-BE9B-48BC-3910-B05EB947EFEC}"/>
          </ac:grpSpMkLst>
        </pc:grpChg>
        <pc:cxnChg chg="del">
          <ac:chgData name="CLARA DI PIAZZA" userId="bd862384-123f-4ee2-aeda-536dfd36a613" providerId="ADAL" clId="{6CA08A79-03C1-4CC8-8F64-061ABB7FF175}" dt="2023-01-10T17:57:03.519" v="21521" actId="478"/>
          <ac:cxnSpMkLst>
            <pc:docMk/>
            <pc:sldMk cId="3538307370" sldId="719"/>
            <ac:cxnSpMk id="42" creationId="{FF247539-20B1-CB15-86D6-871AAD50E820}"/>
          </ac:cxnSpMkLst>
        </pc:cxnChg>
        <pc:cxnChg chg="del">
          <ac:chgData name="CLARA DI PIAZZA" userId="bd862384-123f-4ee2-aeda-536dfd36a613" providerId="ADAL" clId="{6CA08A79-03C1-4CC8-8F64-061ABB7FF175}" dt="2023-01-10T17:57:00.478" v="21520" actId="478"/>
          <ac:cxnSpMkLst>
            <pc:docMk/>
            <pc:sldMk cId="3538307370" sldId="719"/>
            <ac:cxnSpMk id="44" creationId="{16AE20A3-177A-F445-EDC7-FEA88E411660}"/>
          </ac:cxnSpMkLst>
        </pc:cxnChg>
      </pc:sldChg>
      <pc:sldChg chg="del">
        <pc:chgData name="CLARA DI PIAZZA" userId="bd862384-123f-4ee2-aeda-536dfd36a613" providerId="ADAL" clId="{6CA08A79-03C1-4CC8-8F64-061ABB7FF175}" dt="2023-01-10T18:46:40.203" v="21825" actId="47"/>
        <pc:sldMkLst>
          <pc:docMk/>
          <pc:sldMk cId="3538307370" sldId="720"/>
        </pc:sldMkLst>
      </pc:sldChg>
      <pc:sldChg chg="addSp delSp modSp mod ord">
        <pc:chgData name="CLARA DI PIAZZA" userId="bd862384-123f-4ee2-aeda-536dfd36a613" providerId="ADAL" clId="{6CA08A79-03C1-4CC8-8F64-061ABB7FF175}" dt="2023-01-10T19:35:19.075" v="22559" actId="2711"/>
        <pc:sldMkLst>
          <pc:docMk/>
          <pc:sldMk cId="808124810" sldId="721"/>
        </pc:sldMkLst>
        <pc:spChg chg="mod">
          <ac:chgData name="CLARA DI PIAZZA" userId="bd862384-123f-4ee2-aeda-536dfd36a613" providerId="ADAL" clId="{6CA08A79-03C1-4CC8-8F64-061ABB7FF175}" dt="2023-01-10T19:04:12.046" v="22016" actId="20577"/>
          <ac:spMkLst>
            <pc:docMk/>
            <pc:sldMk cId="808124810" sldId="721"/>
            <ac:spMk id="9" creationId="{EB6D0CCE-A2C1-A3B2-0669-09A7654E3EF2}"/>
          </ac:spMkLst>
        </pc:spChg>
        <pc:spChg chg="add mod">
          <ac:chgData name="CLARA DI PIAZZA" userId="bd862384-123f-4ee2-aeda-536dfd36a613" providerId="ADAL" clId="{6CA08A79-03C1-4CC8-8F64-061ABB7FF175}" dt="2023-01-10T19:04:40.417" v="22021" actId="1076"/>
          <ac:spMkLst>
            <pc:docMk/>
            <pc:sldMk cId="808124810" sldId="721"/>
            <ac:spMk id="14" creationId="{DCB6D638-7C3C-169B-8FF1-F97D33BB7BC8}"/>
          </ac:spMkLst>
        </pc:spChg>
        <pc:spChg chg="add mod">
          <ac:chgData name="CLARA DI PIAZZA" userId="bd862384-123f-4ee2-aeda-536dfd36a613" providerId="ADAL" clId="{6CA08A79-03C1-4CC8-8F64-061ABB7FF175}" dt="2023-01-10T19:35:19.075" v="22559" actId="2711"/>
          <ac:spMkLst>
            <pc:docMk/>
            <pc:sldMk cId="808124810" sldId="721"/>
            <ac:spMk id="15" creationId="{92C05268-66DA-AA55-E800-2E6C31051E12}"/>
          </ac:spMkLst>
        </pc:spChg>
        <pc:spChg chg="add del mod topLvl">
          <ac:chgData name="CLARA DI PIAZZA" userId="bd862384-123f-4ee2-aeda-536dfd36a613" providerId="ADAL" clId="{6CA08A79-03C1-4CC8-8F64-061ABB7FF175}" dt="2023-01-10T19:19:35.920" v="22325" actId="1076"/>
          <ac:spMkLst>
            <pc:docMk/>
            <pc:sldMk cId="808124810" sldId="721"/>
            <ac:spMk id="17" creationId="{B010B652-2484-CFF4-1201-FA8469DE5F76}"/>
          </ac:spMkLst>
        </pc:spChg>
        <pc:spChg chg="del mod">
          <ac:chgData name="CLARA DI PIAZZA" userId="bd862384-123f-4ee2-aeda-536dfd36a613" providerId="ADAL" clId="{6CA08A79-03C1-4CC8-8F64-061ABB7FF175}" dt="2023-01-10T19:19:32.210" v="22324" actId="478"/>
          <ac:spMkLst>
            <pc:docMk/>
            <pc:sldMk cId="808124810" sldId="721"/>
            <ac:spMk id="18" creationId="{8410F911-4DA7-C124-43D0-8E9F277FA19E}"/>
          </ac:spMkLst>
        </pc:spChg>
        <pc:spChg chg="del mod topLvl">
          <ac:chgData name="CLARA DI PIAZZA" userId="bd862384-123f-4ee2-aeda-536dfd36a613" providerId="ADAL" clId="{6CA08A79-03C1-4CC8-8F64-061ABB7FF175}" dt="2023-01-10T19:19:32.210" v="22324" actId="478"/>
          <ac:spMkLst>
            <pc:docMk/>
            <pc:sldMk cId="808124810" sldId="721"/>
            <ac:spMk id="20" creationId="{EC539E36-A5B0-641E-564B-206DDC0A72C6}"/>
          </ac:spMkLst>
        </pc:spChg>
        <pc:spChg chg="add del mod">
          <ac:chgData name="CLARA DI PIAZZA" userId="bd862384-123f-4ee2-aeda-536dfd36a613" providerId="ADAL" clId="{6CA08A79-03C1-4CC8-8F64-061ABB7FF175}" dt="2023-01-10T19:15:52.723" v="22189" actId="478"/>
          <ac:spMkLst>
            <pc:docMk/>
            <pc:sldMk cId="808124810" sldId="721"/>
            <ac:spMk id="22" creationId="{9B619AF9-CB09-7F23-FF4F-58D5930854F0}"/>
          </ac:spMkLst>
        </pc:spChg>
        <pc:spChg chg="add del mod">
          <ac:chgData name="CLARA DI PIAZZA" userId="bd862384-123f-4ee2-aeda-536dfd36a613" providerId="ADAL" clId="{6CA08A79-03C1-4CC8-8F64-061ABB7FF175}" dt="2023-01-10T19:16:03.365" v="22192" actId="478"/>
          <ac:spMkLst>
            <pc:docMk/>
            <pc:sldMk cId="808124810" sldId="721"/>
            <ac:spMk id="24" creationId="{3B41DEE5-A11E-1A15-255A-BB18040FC1B8}"/>
          </ac:spMkLst>
        </pc:spChg>
        <pc:spChg chg="add mod">
          <ac:chgData name="CLARA DI PIAZZA" userId="bd862384-123f-4ee2-aeda-536dfd36a613" providerId="ADAL" clId="{6CA08A79-03C1-4CC8-8F64-061ABB7FF175}" dt="2023-01-10T19:19:28.496" v="22323" actId="20577"/>
          <ac:spMkLst>
            <pc:docMk/>
            <pc:sldMk cId="808124810" sldId="721"/>
            <ac:spMk id="26" creationId="{BAF619F1-04DE-4F4C-55A2-D67BD748948C}"/>
          </ac:spMkLst>
        </pc:spChg>
        <pc:grpChg chg="add del mod">
          <ac:chgData name="CLARA DI PIAZZA" userId="bd862384-123f-4ee2-aeda-536dfd36a613" providerId="ADAL" clId="{6CA08A79-03C1-4CC8-8F64-061ABB7FF175}" dt="2023-01-10T19:19:32.210" v="22324" actId="478"/>
          <ac:grpSpMkLst>
            <pc:docMk/>
            <pc:sldMk cId="808124810" sldId="721"/>
            <ac:grpSpMk id="16" creationId="{B6BDD11A-08A3-893F-7100-FCC24A183777}"/>
          </ac:grpSpMkLst>
        </pc:grpChg>
        <pc:cxnChg chg="del mod">
          <ac:chgData name="CLARA DI PIAZZA" userId="bd862384-123f-4ee2-aeda-536dfd36a613" providerId="ADAL" clId="{6CA08A79-03C1-4CC8-8F64-061ABB7FF175}" dt="2023-01-10T19:19:32.210" v="22324" actId="478"/>
          <ac:cxnSpMkLst>
            <pc:docMk/>
            <pc:sldMk cId="808124810" sldId="721"/>
            <ac:cxnSpMk id="19" creationId="{1C61ED08-9409-46B0-7625-A9AFD6169B79}"/>
          </ac:cxnSpMkLst>
        </pc:cxnChg>
        <pc:cxnChg chg="del mod">
          <ac:chgData name="CLARA DI PIAZZA" userId="bd862384-123f-4ee2-aeda-536dfd36a613" providerId="ADAL" clId="{6CA08A79-03C1-4CC8-8F64-061ABB7FF175}" dt="2023-01-10T19:19:32.210" v="22324" actId="478"/>
          <ac:cxnSpMkLst>
            <pc:docMk/>
            <pc:sldMk cId="808124810" sldId="721"/>
            <ac:cxnSpMk id="21" creationId="{0FD43698-2F9E-F5D6-08F0-C81A5D75AA8B}"/>
          </ac:cxnSpMkLst>
        </pc:cxnChg>
        <pc:cxnChg chg="add del mod">
          <ac:chgData name="CLARA DI PIAZZA" userId="bd862384-123f-4ee2-aeda-536dfd36a613" providerId="ADAL" clId="{6CA08A79-03C1-4CC8-8F64-061ABB7FF175}" dt="2023-01-10T19:15:56.358" v="22190" actId="478"/>
          <ac:cxnSpMkLst>
            <pc:docMk/>
            <pc:sldMk cId="808124810" sldId="721"/>
            <ac:cxnSpMk id="23" creationId="{A5F6B0A3-7799-F77B-52F1-3BC1D0758F92}"/>
          </ac:cxnSpMkLst>
        </pc:cxnChg>
        <pc:cxnChg chg="add del mod">
          <ac:chgData name="CLARA DI PIAZZA" userId="bd862384-123f-4ee2-aeda-536dfd36a613" providerId="ADAL" clId="{6CA08A79-03C1-4CC8-8F64-061ABB7FF175}" dt="2023-01-10T19:15:59.193" v="22191" actId="478"/>
          <ac:cxnSpMkLst>
            <pc:docMk/>
            <pc:sldMk cId="808124810" sldId="721"/>
            <ac:cxnSpMk id="25" creationId="{6D954BBC-847C-1CB1-9666-AA5487BAD860}"/>
          </ac:cxnSpMkLst>
        </pc:cxnChg>
      </pc:sldChg>
      <pc:sldChg chg="addSp delSp modSp new del mod">
        <pc:chgData name="CLARA DI PIAZZA" userId="bd862384-123f-4ee2-aeda-536dfd36a613" providerId="ADAL" clId="{6CA08A79-03C1-4CC8-8F64-061ABB7FF175}" dt="2023-01-10T19:19:02.293" v="22310" actId="47"/>
        <pc:sldMkLst>
          <pc:docMk/>
          <pc:sldMk cId="862558620" sldId="722"/>
        </pc:sldMkLst>
        <pc:spChg chg="del">
          <ac:chgData name="CLARA DI PIAZZA" userId="bd862384-123f-4ee2-aeda-536dfd36a613" providerId="ADAL" clId="{6CA08A79-03C1-4CC8-8F64-061ABB7FF175}" dt="2023-01-10T18:31:07.717" v="21621" actId="478"/>
          <ac:spMkLst>
            <pc:docMk/>
            <pc:sldMk cId="862558620" sldId="722"/>
            <ac:spMk id="2" creationId="{1345D9D4-A664-C487-D3C6-14BD1EECB311}"/>
          </ac:spMkLst>
        </pc:spChg>
        <pc:spChg chg="del">
          <ac:chgData name="CLARA DI PIAZZA" userId="bd862384-123f-4ee2-aeda-536dfd36a613" providerId="ADAL" clId="{6CA08A79-03C1-4CC8-8F64-061ABB7FF175}" dt="2023-01-10T18:31:10.173" v="21622" actId="478"/>
          <ac:spMkLst>
            <pc:docMk/>
            <pc:sldMk cId="862558620" sldId="722"/>
            <ac:spMk id="3" creationId="{16F923F0-72AF-0F08-69B8-AE46D2842FD7}"/>
          </ac:spMkLst>
        </pc:spChg>
        <pc:spChg chg="add del mod">
          <ac:chgData name="CLARA DI PIAZZA" userId="bd862384-123f-4ee2-aeda-536dfd36a613" providerId="ADAL" clId="{6CA08A79-03C1-4CC8-8F64-061ABB7FF175}" dt="2023-01-10T19:12:13.651" v="22158" actId="1076"/>
          <ac:spMkLst>
            <pc:docMk/>
            <pc:sldMk cId="862558620" sldId="722"/>
            <ac:spMk id="5" creationId="{7CCA9573-5FFA-95B7-86C2-13C67A76D273}"/>
          </ac:spMkLst>
        </pc:spChg>
        <pc:spChg chg="add mod">
          <ac:chgData name="CLARA DI PIAZZA" userId="bd862384-123f-4ee2-aeda-536dfd36a613" providerId="ADAL" clId="{6CA08A79-03C1-4CC8-8F64-061ABB7FF175}" dt="2023-01-10T18:35:33.837" v="21746" actId="20577"/>
          <ac:spMkLst>
            <pc:docMk/>
            <pc:sldMk cId="862558620" sldId="722"/>
            <ac:spMk id="7" creationId="{663EC4C9-2400-029A-1484-025E7CF5D34E}"/>
          </ac:spMkLst>
        </pc:spChg>
        <pc:spChg chg="mod">
          <ac:chgData name="CLARA DI PIAZZA" userId="bd862384-123f-4ee2-aeda-536dfd36a613" providerId="ADAL" clId="{6CA08A79-03C1-4CC8-8F64-061ABB7FF175}" dt="2023-01-10T19:11:51.692" v="22152" actId="164"/>
          <ac:spMkLst>
            <pc:docMk/>
            <pc:sldMk cId="862558620" sldId="722"/>
            <ac:spMk id="8" creationId="{5BB4C441-544B-F69F-38B6-D58E187875E3}"/>
          </ac:spMkLst>
        </pc:spChg>
        <pc:spChg chg="mod">
          <ac:chgData name="CLARA DI PIAZZA" userId="bd862384-123f-4ee2-aeda-536dfd36a613" providerId="ADAL" clId="{6CA08A79-03C1-4CC8-8F64-061ABB7FF175}" dt="2023-01-10T19:11:51.692" v="22152" actId="164"/>
          <ac:spMkLst>
            <pc:docMk/>
            <pc:sldMk cId="862558620" sldId="722"/>
            <ac:spMk id="10" creationId="{2C24E89F-B3D9-BF4F-1635-4CE0CBA932E9}"/>
          </ac:spMkLst>
        </pc:spChg>
        <pc:spChg chg="mod">
          <ac:chgData name="CLARA DI PIAZZA" userId="bd862384-123f-4ee2-aeda-536dfd36a613" providerId="ADAL" clId="{6CA08A79-03C1-4CC8-8F64-061ABB7FF175}" dt="2023-01-10T19:11:51.692" v="22152" actId="164"/>
          <ac:spMkLst>
            <pc:docMk/>
            <pc:sldMk cId="862558620" sldId="722"/>
            <ac:spMk id="15" creationId="{FD025C49-24F6-F150-3A6F-EBA09C7EB2AE}"/>
          </ac:spMkLst>
        </pc:spChg>
        <pc:spChg chg="mod">
          <ac:chgData name="CLARA DI PIAZZA" userId="bd862384-123f-4ee2-aeda-536dfd36a613" providerId="ADAL" clId="{6CA08A79-03C1-4CC8-8F64-061ABB7FF175}" dt="2023-01-10T19:11:51.692" v="22152" actId="164"/>
          <ac:spMkLst>
            <pc:docMk/>
            <pc:sldMk cId="862558620" sldId="722"/>
            <ac:spMk id="17" creationId="{2C43FEA9-3AC0-89DD-4358-1BFF63EC9A2E}"/>
          </ac:spMkLst>
        </pc:spChg>
        <pc:spChg chg="add mod">
          <ac:chgData name="CLARA DI PIAZZA" userId="bd862384-123f-4ee2-aeda-536dfd36a613" providerId="ADAL" clId="{6CA08A79-03C1-4CC8-8F64-061ABB7FF175}" dt="2023-01-10T19:15:40.616" v="22187" actId="164"/>
          <ac:spMkLst>
            <pc:docMk/>
            <pc:sldMk cId="862558620" sldId="722"/>
            <ac:spMk id="21" creationId="{6BACFFAB-C00F-FFCA-CE88-949CABF137AB}"/>
          </ac:spMkLst>
        </pc:spChg>
        <pc:spChg chg="add del mod">
          <ac:chgData name="CLARA DI PIAZZA" userId="bd862384-123f-4ee2-aeda-536dfd36a613" providerId="ADAL" clId="{6CA08A79-03C1-4CC8-8F64-061ABB7FF175}" dt="2023-01-10T19:15:30.032" v="22185" actId="478"/>
          <ac:spMkLst>
            <pc:docMk/>
            <pc:sldMk cId="862558620" sldId="722"/>
            <ac:spMk id="22" creationId="{27A5A2F4-2736-84DA-7A7F-B81C2F9DA722}"/>
          </ac:spMkLst>
        </pc:spChg>
        <pc:spChg chg="add mod">
          <ac:chgData name="CLARA DI PIAZZA" userId="bd862384-123f-4ee2-aeda-536dfd36a613" providerId="ADAL" clId="{6CA08A79-03C1-4CC8-8F64-061ABB7FF175}" dt="2023-01-10T19:15:40.616" v="22187" actId="164"/>
          <ac:spMkLst>
            <pc:docMk/>
            <pc:sldMk cId="862558620" sldId="722"/>
            <ac:spMk id="23" creationId="{B4C9E60E-33F4-06A1-2675-1E5BDD2DA372}"/>
          </ac:spMkLst>
        </pc:spChg>
        <pc:spChg chg="add mod">
          <ac:chgData name="CLARA DI PIAZZA" userId="bd862384-123f-4ee2-aeda-536dfd36a613" providerId="ADAL" clId="{6CA08A79-03C1-4CC8-8F64-061ABB7FF175}" dt="2023-01-10T19:15:40.616" v="22187" actId="164"/>
          <ac:spMkLst>
            <pc:docMk/>
            <pc:sldMk cId="862558620" sldId="722"/>
            <ac:spMk id="25" creationId="{E918DACB-84FB-D92B-EAC5-2123310FA96B}"/>
          </ac:spMkLst>
        </pc:spChg>
        <pc:grpChg chg="add del mod">
          <ac:chgData name="CLARA DI PIAZZA" userId="bd862384-123f-4ee2-aeda-536dfd36a613" providerId="ADAL" clId="{6CA08A79-03C1-4CC8-8F64-061ABB7FF175}" dt="2023-01-10T19:12:36.534" v="22160" actId="21"/>
          <ac:grpSpMkLst>
            <pc:docMk/>
            <pc:sldMk cId="862558620" sldId="722"/>
            <ac:grpSpMk id="19" creationId="{D35301CD-E51B-4EF5-83A7-878EC0BE79FC}"/>
          </ac:grpSpMkLst>
        </pc:grpChg>
        <pc:grpChg chg="add del mod">
          <ac:chgData name="CLARA DI PIAZZA" userId="bd862384-123f-4ee2-aeda-536dfd36a613" providerId="ADAL" clId="{6CA08A79-03C1-4CC8-8F64-061ABB7FF175}" dt="2023-01-10T19:18:13.142" v="22246" actId="21"/>
          <ac:grpSpMkLst>
            <pc:docMk/>
            <pc:sldMk cId="862558620" sldId="722"/>
            <ac:grpSpMk id="27" creationId="{894D6BF0-F264-49A9-E6A9-5B3D812FF4E4}"/>
          </ac:grpSpMkLst>
        </pc:grpChg>
        <pc:cxnChg chg="mod">
          <ac:chgData name="CLARA DI PIAZZA" userId="bd862384-123f-4ee2-aeda-536dfd36a613" providerId="ADAL" clId="{6CA08A79-03C1-4CC8-8F64-061ABB7FF175}" dt="2023-01-10T19:11:51.692" v="22152" actId="164"/>
          <ac:cxnSpMkLst>
            <pc:docMk/>
            <pc:sldMk cId="862558620" sldId="722"/>
            <ac:cxnSpMk id="9" creationId="{CA1DB3BF-B052-F173-02AA-916338555FD6}"/>
          </ac:cxnSpMkLst>
        </pc:cxnChg>
        <pc:cxnChg chg="mod">
          <ac:chgData name="CLARA DI PIAZZA" userId="bd862384-123f-4ee2-aeda-536dfd36a613" providerId="ADAL" clId="{6CA08A79-03C1-4CC8-8F64-061ABB7FF175}" dt="2023-01-10T19:11:51.692" v="22152" actId="164"/>
          <ac:cxnSpMkLst>
            <pc:docMk/>
            <pc:sldMk cId="862558620" sldId="722"/>
            <ac:cxnSpMk id="11" creationId="{DFAD31DF-5E77-94EB-EB79-691AC5344FA9}"/>
          </ac:cxnSpMkLst>
        </pc:cxnChg>
        <pc:cxnChg chg="mod">
          <ac:chgData name="CLARA DI PIAZZA" userId="bd862384-123f-4ee2-aeda-536dfd36a613" providerId="ADAL" clId="{6CA08A79-03C1-4CC8-8F64-061ABB7FF175}" dt="2023-01-10T19:11:51.692" v="22152" actId="164"/>
          <ac:cxnSpMkLst>
            <pc:docMk/>
            <pc:sldMk cId="862558620" sldId="722"/>
            <ac:cxnSpMk id="16" creationId="{8E3D44B0-2E9F-9C04-B002-ADBA3AAAE525}"/>
          </ac:cxnSpMkLst>
        </pc:cxnChg>
        <pc:cxnChg chg="mod">
          <ac:chgData name="CLARA DI PIAZZA" userId="bd862384-123f-4ee2-aeda-536dfd36a613" providerId="ADAL" clId="{6CA08A79-03C1-4CC8-8F64-061ABB7FF175}" dt="2023-01-10T19:11:51.692" v="22152" actId="164"/>
          <ac:cxnSpMkLst>
            <pc:docMk/>
            <pc:sldMk cId="862558620" sldId="722"/>
            <ac:cxnSpMk id="18" creationId="{4D08ACBD-74A6-A894-721F-A06B1954FD50}"/>
          </ac:cxnSpMkLst>
        </pc:cxnChg>
        <pc:cxnChg chg="add mod">
          <ac:chgData name="CLARA DI PIAZZA" userId="bd862384-123f-4ee2-aeda-536dfd36a613" providerId="ADAL" clId="{6CA08A79-03C1-4CC8-8F64-061ABB7FF175}" dt="2023-01-10T19:15:40.616" v="22187" actId="164"/>
          <ac:cxnSpMkLst>
            <pc:docMk/>
            <pc:sldMk cId="862558620" sldId="722"/>
            <ac:cxnSpMk id="24" creationId="{2D0FA8F6-B9BB-C16D-315B-79A5D10C4A5A}"/>
          </ac:cxnSpMkLst>
        </pc:cxnChg>
        <pc:cxnChg chg="add mod">
          <ac:chgData name="CLARA DI PIAZZA" userId="bd862384-123f-4ee2-aeda-536dfd36a613" providerId="ADAL" clId="{6CA08A79-03C1-4CC8-8F64-061ABB7FF175}" dt="2023-01-10T19:15:40.616" v="22187" actId="164"/>
          <ac:cxnSpMkLst>
            <pc:docMk/>
            <pc:sldMk cId="862558620" sldId="722"/>
            <ac:cxnSpMk id="26" creationId="{38DCA231-FAD9-F9F1-D7F0-EA7AAA1C286D}"/>
          </ac:cxnSpMkLst>
        </pc:cxnChg>
      </pc:sldChg>
      <pc:sldChg chg="addSp delSp modSp new del mod">
        <pc:chgData name="CLARA DI PIAZZA" userId="bd862384-123f-4ee2-aeda-536dfd36a613" providerId="ADAL" clId="{6CA08A79-03C1-4CC8-8F64-061ABB7FF175}" dt="2023-01-10T19:19:03.961" v="22311" actId="47"/>
        <pc:sldMkLst>
          <pc:docMk/>
          <pc:sldMk cId="1937291993" sldId="723"/>
        </pc:sldMkLst>
        <pc:spChg chg="del">
          <ac:chgData name="CLARA DI PIAZZA" userId="bd862384-123f-4ee2-aeda-536dfd36a613" providerId="ADAL" clId="{6CA08A79-03C1-4CC8-8F64-061ABB7FF175}" dt="2023-01-10T18:41:18.635" v="21783" actId="478"/>
          <ac:spMkLst>
            <pc:docMk/>
            <pc:sldMk cId="1937291993" sldId="723"/>
            <ac:spMk id="2" creationId="{BA4A3801-ED51-F409-A61F-F3A5A37435B4}"/>
          </ac:spMkLst>
        </pc:spChg>
        <pc:spChg chg="del">
          <ac:chgData name="CLARA DI PIAZZA" userId="bd862384-123f-4ee2-aeda-536dfd36a613" providerId="ADAL" clId="{6CA08A79-03C1-4CC8-8F64-061ABB7FF175}" dt="2023-01-10T18:41:21.881" v="21784" actId="478"/>
          <ac:spMkLst>
            <pc:docMk/>
            <pc:sldMk cId="1937291993" sldId="723"/>
            <ac:spMk id="3" creationId="{604D7F52-AFA5-ECB7-883A-EE0C1954DD8E}"/>
          </ac:spMkLst>
        </pc:spChg>
        <pc:spChg chg="add mod">
          <ac:chgData name="CLARA DI PIAZZA" userId="bd862384-123f-4ee2-aeda-536dfd36a613" providerId="ADAL" clId="{6CA08A79-03C1-4CC8-8F64-061ABB7FF175}" dt="2023-01-10T19:10:05.303" v="22030" actId="164"/>
          <ac:spMkLst>
            <pc:docMk/>
            <pc:sldMk cId="1937291993" sldId="723"/>
            <ac:spMk id="5" creationId="{AE5C82DA-16A5-C753-297F-973E7F8FA131}"/>
          </ac:spMkLst>
        </pc:spChg>
        <pc:spChg chg="mod">
          <ac:chgData name="CLARA DI PIAZZA" userId="bd862384-123f-4ee2-aeda-536dfd36a613" providerId="ADAL" clId="{6CA08A79-03C1-4CC8-8F64-061ABB7FF175}" dt="2023-01-10T19:10:05.303" v="22030" actId="164"/>
          <ac:spMkLst>
            <pc:docMk/>
            <pc:sldMk cId="1937291993" sldId="723"/>
            <ac:spMk id="6" creationId="{32ED5F2A-D611-1136-1A59-CFD267210E26}"/>
          </ac:spMkLst>
        </pc:spChg>
        <pc:spChg chg="add del mod">
          <ac:chgData name="CLARA DI PIAZZA" userId="bd862384-123f-4ee2-aeda-536dfd36a613" providerId="ADAL" clId="{6CA08A79-03C1-4CC8-8F64-061ABB7FF175}" dt="2023-01-10T18:46:26.125" v="21824" actId="478"/>
          <ac:spMkLst>
            <pc:docMk/>
            <pc:sldMk cId="1937291993" sldId="723"/>
            <ac:spMk id="7" creationId="{2FA18E6E-7EC2-4677-48F8-89A41907762A}"/>
          </ac:spMkLst>
        </pc:spChg>
        <pc:spChg chg="add del mod">
          <ac:chgData name="CLARA DI PIAZZA" userId="bd862384-123f-4ee2-aeda-536dfd36a613" providerId="ADAL" clId="{6CA08A79-03C1-4CC8-8F64-061ABB7FF175}" dt="2023-01-10T18:48:04.585" v="21831" actId="21"/>
          <ac:spMkLst>
            <pc:docMk/>
            <pc:sldMk cId="1937291993" sldId="723"/>
            <ac:spMk id="9" creationId="{31EFC0A9-8D01-074E-30DD-D41A868769A2}"/>
          </ac:spMkLst>
        </pc:spChg>
        <pc:spChg chg="mod">
          <ac:chgData name="CLARA DI PIAZZA" userId="bd862384-123f-4ee2-aeda-536dfd36a613" providerId="ADAL" clId="{6CA08A79-03C1-4CC8-8F64-061ABB7FF175}" dt="2023-01-10T19:10:05.303" v="22030" actId="164"/>
          <ac:spMkLst>
            <pc:docMk/>
            <pc:sldMk cId="1937291993" sldId="723"/>
            <ac:spMk id="11" creationId="{62B13B52-83F4-C4B0-747E-8ADAB4E7567C}"/>
          </ac:spMkLst>
        </pc:spChg>
        <pc:spChg chg="mod">
          <ac:chgData name="CLARA DI PIAZZA" userId="bd862384-123f-4ee2-aeda-536dfd36a613" providerId="ADAL" clId="{6CA08A79-03C1-4CC8-8F64-061ABB7FF175}" dt="2023-01-10T19:10:05.303" v="22030" actId="164"/>
          <ac:spMkLst>
            <pc:docMk/>
            <pc:sldMk cId="1937291993" sldId="723"/>
            <ac:spMk id="12" creationId="{F8B91024-DE7C-8BF5-DF3B-0184F5F705D4}"/>
          </ac:spMkLst>
        </pc:spChg>
        <pc:grpChg chg="add del mod">
          <ac:chgData name="CLARA DI PIAZZA" userId="bd862384-123f-4ee2-aeda-536dfd36a613" providerId="ADAL" clId="{6CA08A79-03C1-4CC8-8F64-061ABB7FF175}" dt="2023-01-10T19:10:07.121" v="22031" actId="21"/>
          <ac:grpSpMkLst>
            <pc:docMk/>
            <pc:sldMk cId="1937291993" sldId="723"/>
            <ac:grpSpMk id="13" creationId="{87BC5E07-7C95-539E-0834-1FE4AB99AD23}"/>
          </ac:grpSpMkLst>
        </pc:grpChg>
        <pc:cxnChg chg="mod">
          <ac:chgData name="CLARA DI PIAZZA" userId="bd862384-123f-4ee2-aeda-536dfd36a613" providerId="ADAL" clId="{6CA08A79-03C1-4CC8-8F64-061ABB7FF175}" dt="2023-01-10T19:10:05.303" v="22030" actId="164"/>
          <ac:cxnSpMkLst>
            <pc:docMk/>
            <pc:sldMk cId="1937291993" sldId="723"/>
            <ac:cxnSpMk id="2" creationId="{3E389C39-6B7C-8857-88F5-D05852B43593}"/>
          </ac:cxnSpMkLst>
        </pc:cxnChg>
        <pc:cxnChg chg="mod">
          <ac:chgData name="CLARA DI PIAZZA" userId="bd862384-123f-4ee2-aeda-536dfd36a613" providerId="ADAL" clId="{6CA08A79-03C1-4CC8-8F64-061ABB7FF175}" dt="2023-01-10T19:10:05.303" v="22030" actId="164"/>
          <ac:cxnSpMkLst>
            <pc:docMk/>
            <pc:sldMk cId="1937291993" sldId="723"/>
            <ac:cxnSpMk id="4" creationId="{2A76F45B-5602-D462-6A3D-10222D379A38}"/>
          </ac:cxnSpMkLst>
        </pc:cxnChg>
        <pc:cxnChg chg="mod">
          <ac:chgData name="CLARA DI PIAZZA" userId="bd862384-123f-4ee2-aeda-536dfd36a613" providerId="ADAL" clId="{6CA08A79-03C1-4CC8-8F64-061ABB7FF175}" dt="2023-01-10T19:10:05.303" v="22030" actId="164"/>
          <ac:cxnSpMkLst>
            <pc:docMk/>
            <pc:sldMk cId="1937291993" sldId="723"/>
            <ac:cxnSpMk id="8" creationId="{F1886105-1FDE-5606-E801-400E4658B233}"/>
          </ac:cxnSpMkLst>
        </pc:cxnChg>
      </pc:sldChg>
      <pc:sldChg chg="addSp delSp modSp new del mod">
        <pc:chgData name="CLARA DI PIAZZA" userId="bd862384-123f-4ee2-aeda-536dfd36a613" providerId="ADAL" clId="{6CA08A79-03C1-4CC8-8F64-061ABB7FF175}" dt="2023-01-10T19:19:48.979" v="22326" actId="47"/>
        <pc:sldMkLst>
          <pc:docMk/>
          <pc:sldMk cId="1117852438" sldId="724"/>
        </pc:sldMkLst>
        <pc:spChg chg="del">
          <ac:chgData name="CLARA DI PIAZZA" userId="bd862384-123f-4ee2-aeda-536dfd36a613" providerId="ADAL" clId="{6CA08A79-03C1-4CC8-8F64-061ABB7FF175}" dt="2023-01-10T18:48:09.042" v="21833" actId="478"/>
          <ac:spMkLst>
            <pc:docMk/>
            <pc:sldMk cId="1117852438" sldId="724"/>
            <ac:spMk id="2" creationId="{E3462798-42E3-FFCF-10F0-DA2221C680F1}"/>
          </ac:spMkLst>
        </pc:spChg>
        <pc:spChg chg="del">
          <ac:chgData name="CLARA DI PIAZZA" userId="bd862384-123f-4ee2-aeda-536dfd36a613" providerId="ADAL" clId="{6CA08A79-03C1-4CC8-8F64-061ABB7FF175}" dt="2023-01-10T18:48:11.012" v="21834" actId="478"/>
          <ac:spMkLst>
            <pc:docMk/>
            <pc:sldMk cId="1117852438" sldId="724"/>
            <ac:spMk id="3" creationId="{3722483A-7C02-FC41-CB1D-4F2ACB57F87A}"/>
          </ac:spMkLst>
        </pc:spChg>
        <pc:spChg chg="add mod">
          <ac:chgData name="CLARA DI PIAZZA" userId="bd862384-123f-4ee2-aeda-536dfd36a613" providerId="ADAL" clId="{6CA08A79-03C1-4CC8-8F64-061ABB7FF175}" dt="2023-01-10T19:12:54.615" v="22163" actId="164"/>
          <ac:spMkLst>
            <pc:docMk/>
            <pc:sldMk cId="1117852438" sldId="724"/>
            <ac:spMk id="4" creationId="{95ECAB7E-4632-D265-FCE7-AC2F5819B4C8}"/>
          </ac:spMkLst>
        </pc:spChg>
        <pc:spChg chg="mod">
          <ac:chgData name="CLARA DI PIAZZA" userId="bd862384-123f-4ee2-aeda-536dfd36a613" providerId="ADAL" clId="{6CA08A79-03C1-4CC8-8F64-061ABB7FF175}" dt="2023-01-10T19:13:11.303" v="22166" actId="164"/>
          <ac:spMkLst>
            <pc:docMk/>
            <pc:sldMk cId="1117852438" sldId="724"/>
            <ac:spMk id="6" creationId="{AAA140FF-A286-0BBC-372C-83F66FDC0540}"/>
          </ac:spMkLst>
        </pc:spChg>
        <pc:spChg chg="add mod">
          <ac:chgData name="CLARA DI PIAZZA" userId="bd862384-123f-4ee2-aeda-536dfd36a613" providerId="ADAL" clId="{6CA08A79-03C1-4CC8-8F64-061ABB7FF175}" dt="2023-01-10T19:12:54.615" v="22163" actId="164"/>
          <ac:spMkLst>
            <pc:docMk/>
            <pc:sldMk cId="1117852438" sldId="724"/>
            <ac:spMk id="8" creationId="{748DFE97-529E-EFCF-DE79-9EFE9292BBCE}"/>
          </ac:spMkLst>
        </pc:spChg>
        <pc:spChg chg="add mod">
          <ac:chgData name="CLARA DI PIAZZA" userId="bd862384-123f-4ee2-aeda-536dfd36a613" providerId="ADAL" clId="{6CA08A79-03C1-4CC8-8F64-061ABB7FF175}" dt="2023-01-10T19:12:54.615" v="22163" actId="164"/>
          <ac:spMkLst>
            <pc:docMk/>
            <pc:sldMk cId="1117852438" sldId="724"/>
            <ac:spMk id="10" creationId="{14C4D5D0-6272-B8E4-C188-2ECF68EC8730}"/>
          </ac:spMkLst>
        </pc:spChg>
        <pc:grpChg chg="add mod">
          <ac:chgData name="CLARA DI PIAZZA" userId="bd862384-123f-4ee2-aeda-536dfd36a613" providerId="ADAL" clId="{6CA08A79-03C1-4CC8-8F64-061ABB7FF175}" dt="2023-01-10T19:13:11.303" v="22166" actId="164"/>
          <ac:grpSpMkLst>
            <pc:docMk/>
            <pc:sldMk cId="1117852438" sldId="724"/>
            <ac:grpSpMk id="11" creationId="{BDB7679D-ACD8-AE50-A98E-F85572D14367}"/>
          </ac:grpSpMkLst>
        </pc:grpChg>
        <pc:grpChg chg="add mod">
          <ac:chgData name="CLARA DI PIAZZA" userId="bd862384-123f-4ee2-aeda-536dfd36a613" providerId="ADAL" clId="{6CA08A79-03C1-4CC8-8F64-061ABB7FF175}" dt="2023-01-10T19:13:26.762" v="22171" actId="164"/>
          <ac:grpSpMkLst>
            <pc:docMk/>
            <pc:sldMk cId="1117852438" sldId="724"/>
            <ac:grpSpMk id="12" creationId="{6B01B2F1-1846-389E-70C0-00393A4AE0B3}"/>
          </ac:grpSpMkLst>
        </pc:grpChg>
        <pc:grpChg chg="add mod">
          <ac:chgData name="CLARA DI PIAZZA" userId="bd862384-123f-4ee2-aeda-536dfd36a613" providerId="ADAL" clId="{6CA08A79-03C1-4CC8-8F64-061ABB7FF175}" dt="2023-01-10T19:13:26.762" v="22171" actId="164"/>
          <ac:grpSpMkLst>
            <pc:docMk/>
            <pc:sldMk cId="1117852438" sldId="724"/>
            <ac:grpSpMk id="13" creationId="{BEE6606B-55FB-0AD5-332E-4D4D4E6B9261}"/>
          </ac:grpSpMkLst>
        </pc:grpChg>
        <pc:cxnChg chg="mod">
          <ac:chgData name="CLARA DI PIAZZA" userId="bd862384-123f-4ee2-aeda-536dfd36a613" providerId="ADAL" clId="{6CA08A79-03C1-4CC8-8F64-061ABB7FF175}" dt="2023-01-10T19:13:26.762" v="22171" actId="164"/>
          <ac:cxnSpMkLst>
            <pc:docMk/>
            <pc:sldMk cId="1117852438" sldId="724"/>
            <ac:cxnSpMk id="5" creationId="{7C92AC15-92CF-BD2F-F3F8-CC0FFCE66D81}"/>
          </ac:cxnSpMkLst>
        </pc:cxnChg>
        <pc:cxnChg chg="add mod">
          <ac:chgData name="CLARA DI PIAZZA" userId="bd862384-123f-4ee2-aeda-536dfd36a613" providerId="ADAL" clId="{6CA08A79-03C1-4CC8-8F64-061ABB7FF175}" dt="2023-01-10T19:12:54.615" v="22163" actId="164"/>
          <ac:cxnSpMkLst>
            <pc:docMk/>
            <pc:sldMk cId="1117852438" sldId="724"/>
            <ac:cxnSpMk id="9" creationId="{EB38487D-1F2D-6833-54BB-192A3FA29E27}"/>
          </ac:cxnSpMkLst>
        </pc:cxnChg>
      </pc:sldChg>
      <pc:sldChg chg="addSp delSp modSp add mod">
        <pc:chgData name="CLARA DI PIAZZA" userId="bd862384-123f-4ee2-aeda-536dfd36a613" providerId="ADAL" clId="{6CA08A79-03C1-4CC8-8F64-061ABB7FF175}" dt="2023-01-10T19:35:10.486" v="22558" actId="2711"/>
        <pc:sldMkLst>
          <pc:docMk/>
          <pc:sldMk cId="2571016049" sldId="725"/>
        </pc:sldMkLst>
        <pc:spChg chg="mod">
          <ac:chgData name="CLARA DI PIAZZA" userId="bd862384-123f-4ee2-aeda-536dfd36a613" providerId="ADAL" clId="{6CA08A79-03C1-4CC8-8F64-061ABB7FF175}" dt="2023-01-10T19:10:09.628" v="22032"/>
          <ac:spMkLst>
            <pc:docMk/>
            <pc:sldMk cId="2571016049" sldId="725"/>
            <ac:spMk id="3" creationId="{BE204E31-2686-9593-B29B-57BF209A7314}"/>
          </ac:spMkLst>
        </pc:spChg>
        <pc:spChg chg="mod">
          <ac:chgData name="CLARA DI PIAZZA" userId="bd862384-123f-4ee2-aeda-536dfd36a613" providerId="ADAL" clId="{6CA08A79-03C1-4CC8-8F64-061ABB7FF175}" dt="2023-01-10T19:23:12.698" v="22353" actId="552"/>
          <ac:spMkLst>
            <pc:docMk/>
            <pc:sldMk cId="2571016049" sldId="725"/>
            <ac:spMk id="6" creationId="{2B1A6930-145A-4E30-08AF-29A09559B3D0}"/>
          </ac:spMkLst>
        </pc:spChg>
        <pc:spChg chg="mod">
          <ac:chgData name="CLARA DI PIAZZA" userId="bd862384-123f-4ee2-aeda-536dfd36a613" providerId="ADAL" clId="{6CA08A79-03C1-4CC8-8F64-061ABB7FF175}" dt="2023-01-10T19:10:23.164" v="22034" actId="20577"/>
          <ac:spMkLst>
            <pc:docMk/>
            <pc:sldMk cId="2571016049" sldId="725"/>
            <ac:spMk id="8" creationId="{A27F678B-62B1-AD26-1B06-8D5C9778F290}"/>
          </ac:spMkLst>
        </pc:spChg>
        <pc:spChg chg="add del mod">
          <ac:chgData name="CLARA DI PIAZZA" userId="bd862384-123f-4ee2-aeda-536dfd36a613" providerId="ADAL" clId="{6CA08A79-03C1-4CC8-8F64-061ABB7FF175}" dt="2023-01-10T19:11:28.668" v="22148" actId="20577"/>
          <ac:spMkLst>
            <pc:docMk/>
            <pc:sldMk cId="2571016049" sldId="725"/>
            <ac:spMk id="9" creationId="{EB6D0CCE-A2C1-A3B2-0669-09A7654E3EF2}"/>
          </ac:spMkLst>
        </pc:spChg>
        <pc:spChg chg="mod">
          <ac:chgData name="CLARA DI PIAZZA" userId="bd862384-123f-4ee2-aeda-536dfd36a613" providerId="ADAL" clId="{6CA08A79-03C1-4CC8-8F64-061ABB7FF175}" dt="2023-01-10T19:23:12.698" v="22353" actId="552"/>
          <ac:spMkLst>
            <pc:docMk/>
            <pc:sldMk cId="2571016049" sldId="725"/>
            <ac:spMk id="11" creationId="{34C0CE1B-C130-414F-FC8A-7342572AA9E3}"/>
          </ac:spMkLst>
        </pc:spChg>
        <pc:spChg chg="mod">
          <ac:chgData name="CLARA DI PIAZZA" userId="bd862384-123f-4ee2-aeda-536dfd36a613" providerId="ADAL" clId="{6CA08A79-03C1-4CC8-8F64-061ABB7FF175}" dt="2023-01-10T19:25:59.793" v="22355" actId="1076"/>
          <ac:spMkLst>
            <pc:docMk/>
            <pc:sldMk cId="2571016049" sldId="725"/>
            <ac:spMk id="12" creationId="{272B4A70-1576-C78C-B7E9-84CD4851DC73}"/>
          </ac:spMkLst>
        </pc:spChg>
        <pc:spChg chg="mod">
          <ac:chgData name="CLARA DI PIAZZA" userId="bd862384-123f-4ee2-aeda-536dfd36a613" providerId="ADAL" clId="{6CA08A79-03C1-4CC8-8F64-061ABB7FF175}" dt="2023-01-10T19:35:10.486" v="22558" actId="2711"/>
          <ac:spMkLst>
            <pc:docMk/>
            <pc:sldMk cId="2571016049" sldId="725"/>
            <ac:spMk id="13" creationId="{EC692D41-2BE0-06F8-2474-699FCA2ACABC}"/>
          </ac:spMkLst>
        </pc:spChg>
        <pc:spChg chg="add del">
          <ac:chgData name="CLARA DI PIAZZA" userId="bd862384-123f-4ee2-aeda-536dfd36a613" providerId="ADAL" clId="{6CA08A79-03C1-4CC8-8F64-061ABB7FF175}" dt="2023-01-10T19:09:56.010" v="22029" actId="478"/>
          <ac:spMkLst>
            <pc:docMk/>
            <pc:sldMk cId="2571016049" sldId="725"/>
            <ac:spMk id="14" creationId="{DCB6D638-7C3C-169B-8FF1-F97D33BB7BC8}"/>
          </ac:spMkLst>
        </pc:spChg>
        <pc:spChg chg="del">
          <ac:chgData name="CLARA DI PIAZZA" userId="bd862384-123f-4ee2-aeda-536dfd36a613" providerId="ADAL" clId="{6CA08A79-03C1-4CC8-8F64-061ABB7FF175}" dt="2023-01-10T19:09:56.010" v="22029" actId="478"/>
          <ac:spMkLst>
            <pc:docMk/>
            <pc:sldMk cId="2571016049" sldId="725"/>
            <ac:spMk id="15" creationId="{92C05268-66DA-AA55-E800-2E6C31051E12}"/>
          </ac:spMkLst>
        </pc:spChg>
        <pc:spChg chg="mod">
          <ac:chgData name="CLARA DI PIAZZA" userId="bd862384-123f-4ee2-aeda-536dfd36a613" providerId="ADAL" clId="{6CA08A79-03C1-4CC8-8F64-061ABB7FF175}" dt="2023-01-10T19:17:47.030" v="22239"/>
          <ac:spMkLst>
            <pc:docMk/>
            <pc:sldMk cId="2571016049" sldId="725"/>
            <ac:spMk id="20" creationId="{4EBB6912-7594-5E23-0CBF-1B380BD90ECD}"/>
          </ac:spMkLst>
        </pc:spChg>
        <pc:spChg chg="mod">
          <ac:chgData name="CLARA DI PIAZZA" userId="bd862384-123f-4ee2-aeda-536dfd36a613" providerId="ADAL" clId="{6CA08A79-03C1-4CC8-8F64-061ABB7FF175}" dt="2023-01-10T19:17:47.030" v="22239"/>
          <ac:spMkLst>
            <pc:docMk/>
            <pc:sldMk cId="2571016049" sldId="725"/>
            <ac:spMk id="22" creationId="{7A1F0762-37A3-3860-F1DE-0D0317B40AAD}"/>
          </ac:spMkLst>
        </pc:spChg>
        <pc:spChg chg="mod">
          <ac:chgData name="CLARA DI PIAZZA" userId="bd862384-123f-4ee2-aeda-536dfd36a613" providerId="ADAL" clId="{6CA08A79-03C1-4CC8-8F64-061ABB7FF175}" dt="2023-01-10T19:17:47.030" v="22239"/>
          <ac:spMkLst>
            <pc:docMk/>
            <pc:sldMk cId="2571016049" sldId="725"/>
            <ac:spMk id="23" creationId="{A890D9EC-912C-989C-DB6C-5446436EC049}"/>
          </ac:spMkLst>
        </pc:spChg>
        <pc:spChg chg="mod">
          <ac:chgData name="CLARA DI PIAZZA" userId="bd862384-123f-4ee2-aeda-536dfd36a613" providerId="ADAL" clId="{6CA08A79-03C1-4CC8-8F64-061ABB7FF175}" dt="2023-01-10T19:17:47.030" v="22239"/>
          <ac:spMkLst>
            <pc:docMk/>
            <pc:sldMk cId="2571016049" sldId="725"/>
            <ac:spMk id="25" creationId="{1086FB42-489E-026C-E206-2465682AE141}"/>
          </ac:spMkLst>
        </pc:spChg>
        <pc:spChg chg="mod">
          <ac:chgData name="CLARA DI PIAZZA" userId="bd862384-123f-4ee2-aeda-536dfd36a613" providerId="ADAL" clId="{6CA08A79-03C1-4CC8-8F64-061ABB7FF175}" dt="2023-01-10T19:17:56.503" v="22241"/>
          <ac:spMkLst>
            <pc:docMk/>
            <pc:sldMk cId="2571016049" sldId="725"/>
            <ac:spMk id="29" creationId="{E4AA55C8-D9AB-4F46-EF35-2955141B62C6}"/>
          </ac:spMkLst>
        </pc:spChg>
        <pc:spChg chg="mod">
          <ac:chgData name="CLARA DI PIAZZA" userId="bd862384-123f-4ee2-aeda-536dfd36a613" providerId="ADAL" clId="{6CA08A79-03C1-4CC8-8F64-061ABB7FF175}" dt="2023-01-10T19:17:56.503" v="22241"/>
          <ac:spMkLst>
            <pc:docMk/>
            <pc:sldMk cId="2571016049" sldId="725"/>
            <ac:spMk id="31" creationId="{9FFAE146-6F88-4017-5F2D-37334D3F9E7C}"/>
          </ac:spMkLst>
        </pc:spChg>
        <pc:spChg chg="mod">
          <ac:chgData name="CLARA DI PIAZZA" userId="bd862384-123f-4ee2-aeda-536dfd36a613" providerId="ADAL" clId="{6CA08A79-03C1-4CC8-8F64-061ABB7FF175}" dt="2023-01-10T19:17:56.503" v="22241"/>
          <ac:spMkLst>
            <pc:docMk/>
            <pc:sldMk cId="2571016049" sldId="725"/>
            <ac:spMk id="32" creationId="{E3F800EA-CC91-243C-7B76-C5F5E4EABFA6}"/>
          </ac:spMkLst>
        </pc:spChg>
        <pc:spChg chg="mod">
          <ac:chgData name="CLARA DI PIAZZA" userId="bd862384-123f-4ee2-aeda-536dfd36a613" providerId="ADAL" clId="{6CA08A79-03C1-4CC8-8F64-061ABB7FF175}" dt="2023-01-10T19:17:56.503" v="22241"/>
          <ac:spMkLst>
            <pc:docMk/>
            <pc:sldMk cId="2571016049" sldId="725"/>
            <ac:spMk id="34" creationId="{2858D1D5-B072-6D46-00B0-5F294BF8424D}"/>
          </ac:spMkLst>
        </pc:spChg>
        <pc:spChg chg="add mod">
          <ac:chgData name="CLARA DI PIAZZA" userId="bd862384-123f-4ee2-aeda-536dfd36a613" providerId="ADAL" clId="{6CA08A79-03C1-4CC8-8F64-061ABB7FF175}" dt="2023-01-10T19:35:06.400" v="22557" actId="20577"/>
          <ac:spMkLst>
            <pc:docMk/>
            <pc:sldMk cId="2571016049" sldId="725"/>
            <ac:spMk id="35" creationId="{1BABE31C-C4E2-DC17-BE3B-C099C56978E2}"/>
          </ac:spMkLst>
        </pc:spChg>
        <pc:spChg chg="mod">
          <ac:chgData name="CLARA DI PIAZZA" userId="bd862384-123f-4ee2-aeda-536dfd36a613" providerId="ADAL" clId="{6CA08A79-03C1-4CC8-8F64-061ABB7FF175}" dt="2023-01-10T19:18:15.823" v="22247"/>
          <ac:spMkLst>
            <pc:docMk/>
            <pc:sldMk cId="2571016049" sldId="725"/>
            <ac:spMk id="37" creationId="{7DE6EE8F-EA99-E325-FA6F-BAFFD54B5741}"/>
          </ac:spMkLst>
        </pc:spChg>
        <pc:spChg chg="mod">
          <ac:chgData name="CLARA DI PIAZZA" userId="bd862384-123f-4ee2-aeda-536dfd36a613" providerId="ADAL" clId="{6CA08A79-03C1-4CC8-8F64-061ABB7FF175}" dt="2023-01-10T19:18:15.823" v="22247"/>
          <ac:spMkLst>
            <pc:docMk/>
            <pc:sldMk cId="2571016049" sldId="725"/>
            <ac:spMk id="38" creationId="{8554FE08-6A4B-DB09-CAE3-794C24731134}"/>
          </ac:spMkLst>
        </pc:spChg>
        <pc:spChg chg="mod">
          <ac:chgData name="CLARA DI PIAZZA" userId="bd862384-123f-4ee2-aeda-536dfd36a613" providerId="ADAL" clId="{6CA08A79-03C1-4CC8-8F64-061ABB7FF175}" dt="2023-01-10T19:25:54" v="22354" actId="1076"/>
          <ac:spMkLst>
            <pc:docMk/>
            <pc:sldMk cId="2571016049" sldId="725"/>
            <ac:spMk id="40" creationId="{C879C1CC-E974-3080-C533-781DE062AF2C}"/>
          </ac:spMkLst>
        </pc:spChg>
        <pc:spChg chg="add mod">
          <ac:chgData name="CLARA DI PIAZZA" userId="bd862384-123f-4ee2-aeda-536dfd36a613" providerId="ADAL" clId="{6CA08A79-03C1-4CC8-8F64-061ABB7FF175}" dt="2023-01-10T19:18:58.581" v="22309" actId="20577"/>
          <ac:spMkLst>
            <pc:docMk/>
            <pc:sldMk cId="2571016049" sldId="725"/>
            <ac:spMk id="42" creationId="{EDD541A3-9C06-F072-90A5-5770D3318589}"/>
          </ac:spMkLst>
        </pc:spChg>
        <pc:grpChg chg="add mod">
          <ac:chgData name="CLARA DI PIAZZA" userId="bd862384-123f-4ee2-aeda-536dfd36a613" providerId="ADAL" clId="{6CA08A79-03C1-4CC8-8F64-061ABB7FF175}" dt="2023-01-10T19:22:11.254" v="22346" actId="164"/>
          <ac:grpSpMkLst>
            <pc:docMk/>
            <pc:sldMk cId="2571016049" sldId="725"/>
            <ac:grpSpMk id="2" creationId="{A63484E7-8936-41CE-4867-0D29B55DA86B}"/>
          </ac:grpSpMkLst>
        </pc:grpChg>
        <pc:grpChg chg="add mod">
          <ac:chgData name="CLARA DI PIAZZA" userId="bd862384-123f-4ee2-aeda-536dfd36a613" providerId="ADAL" clId="{6CA08A79-03C1-4CC8-8F64-061ABB7FF175}" dt="2023-01-10T19:19:14.394" v="22312" actId="1076"/>
          <ac:grpSpMkLst>
            <pc:docMk/>
            <pc:sldMk cId="2571016049" sldId="725"/>
            <ac:grpSpMk id="17" creationId="{7181ED84-57B1-5EF1-87E7-2835B39111E0}"/>
          </ac:grpSpMkLst>
        </pc:grpChg>
        <pc:grpChg chg="mod">
          <ac:chgData name="CLARA DI PIAZZA" userId="bd862384-123f-4ee2-aeda-536dfd36a613" providerId="ADAL" clId="{6CA08A79-03C1-4CC8-8F64-061ABB7FF175}" dt="2023-01-10T19:17:47.030" v="22239"/>
          <ac:grpSpMkLst>
            <pc:docMk/>
            <pc:sldMk cId="2571016049" sldId="725"/>
            <ac:grpSpMk id="19" creationId="{6503CF5C-4BDC-8233-5D48-275BA0656832}"/>
          </ac:grpSpMkLst>
        </pc:grpChg>
        <pc:grpChg chg="mod">
          <ac:chgData name="CLARA DI PIAZZA" userId="bd862384-123f-4ee2-aeda-536dfd36a613" providerId="ADAL" clId="{6CA08A79-03C1-4CC8-8F64-061ABB7FF175}" dt="2023-01-10T19:17:47.030" v="22239"/>
          <ac:grpSpMkLst>
            <pc:docMk/>
            <pc:sldMk cId="2571016049" sldId="725"/>
            <ac:grpSpMk id="21" creationId="{17116078-37B2-0596-9A51-D55D94BB444F}"/>
          </ac:grpSpMkLst>
        </pc:grpChg>
        <pc:grpChg chg="add del mod">
          <ac:chgData name="CLARA DI PIAZZA" userId="bd862384-123f-4ee2-aeda-536dfd36a613" providerId="ADAL" clId="{6CA08A79-03C1-4CC8-8F64-061ABB7FF175}" dt="2023-01-10T19:17:57.931" v="22242"/>
          <ac:grpSpMkLst>
            <pc:docMk/>
            <pc:sldMk cId="2571016049" sldId="725"/>
            <ac:grpSpMk id="26" creationId="{4C65F5A5-E6DD-CFEE-E474-B3C2199168A5}"/>
          </ac:grpSpMkLst>
        </pc:grpChg>
        <pc:grpChg chg="mod">
          <ac:chgData name="CLARA DI PIAZZA" userId="bd862384-123f-4ee2-aeda-536dfd36a613" providerId="ADAL" clId="{6CA08A79-03C1-4CC8-8F64-061ABB7FF175}" dt="2023-01-10T19:17:56.503" v="22241"/>
          <ac:grpSpMkLst>
            <pc:docMk/>
            <pc:sldMk cId="2571016049" sldId="725"/>
            <ac:grpSpMk id="28" creationId="{05BC1061-C3CC-9426-B054-2E7AA4C1484D}"/>
          </ac:grpSpMkLst>
        </pc:grpChg>
        <pc:grpChg chg="mod">
          <ac:chgData name="CLARA DI PIAZZA" userId="bd862384-123f-4ee2-aeda-536dfd36a613" providerId="ADAL" clId="{6CA08A79-03C1-4CC8-8F64-061ABB7FF175}" dt="2023-01-10T19:17:56.503" v="22241"/>
          <ac:grpSpMkLst>
            <pc:docMk/>
            <pc:sldMk cId="2571016049" sldId="725"/>
            <ac:grpSpMk id="30" creationId="{FF5DEFB0-BC2A-8A73-EA94-9CF678675C81}"/>
          </ac:grpSpMkLst>
        </pc:grpChg>
        <pc:grpChg chg="add mod">
          <ac:chgData name="CLARA DI PIAZZA" userId="bd862384-123f-4ee2-aeda-536dfd36a613" providerId="ADAL" clId="{6CA08A79-03C1-4CC8-8F64-061ABB7FF175}" dt="2023-01-10T19:18:39.418" v="22251" actId="1076"/>
          <ac:grpSpMkLst>
            <pc:docMk/>
            <pc:sldMk cId="2571016049" sldId="725"/>
            <ac:grpSpMk id="36" creationId="{CE78CBC3-5D81-DB66-286C-98B8EA58EE38}"/>
          </ac:grpSpMkLst>
        </pc:grpChg>
        <pc:grpChg chg="add mod">
          <ac:chgData name="CLARA DI PIAZZA" userId="bd862384-123f-4ee2-aeda-536dfd36a613" providerId="ADAL" clId="{6CA08A79-03C1-4CC8-8F64-061ABB7FF175}" dt="2023-01-10T19:22:13.634" v="22347" actId="164"/>
          <ac:grpSpMkLst>
            <pc:docMk/>
            <pc:sldMk cId="2571016049" sldId="725"/>
            <ac:grpSpMk id="46" creationId="{DB86163A-B736-ACEA-F240-90FF3EB24AAF}"/>
          </ac:grpSpMkLst>
        </pc:grpChg>
        <pc:grpChg chg="add mod">
          <ac:chgData name="CLARA DI PIAZZA" userId="bd862384-123f-4ee2-aeda-536dfd36a613" providerId="ADAL" clId="{6CA08A79-03C1-4CC8-8F64-061ABB7FF175}" dt="2023-01-10T19:22:19.016" v="22348" actId="1076"/>
          <ac:grpSpMkLst>
            <pc:docMk/>
            <pc:sldMk cId="2571016049" sldId="725"/>
            <ac:grpSpMk id="47" creationId="{82520A36-581F-BE2F-1C0A-771089CEE625}"/>
          </ac:grpSpMkLst>
        </pc:grpChg>
        <pc:cxnChg chg="mod">
          <ac:chgData name="CLARA DI PIAZZA" userId="bd862384-123f-4ee2-aeda-536dfd36a613" providerId="ADAL" clId="{6CA08A79-03C1-4CC8-8F64-061ABB7FF175}" dt="2023-01-10T19:20:43.058" v="22330" actId="14100"/>
          <ac:cxnSpMkLst>
            <pc:docMk/>
            <pc:sldMk cId="2571016049" sldId="725"/>
            <ac:cxnSpMk id="4" creationId="{F4D56090-AE2A-9292-08D5-9D8E24E1CE8F}"/>
          </ac:cxnSpMkLst>
        </pc:cxnChg>
        <pc:cxnChg chg="del mod">
          <ac:chgData name="CLARA DI PIAZZA" userId="bd862384-123f-4ee2-aeda-536dfd36a613" providerId="ADAL" clId="{6CA08A79-03C1-4CC8-8F64-061ABB7FF175}" dt="2023-01-10T19:20:45.986" v="22331" actId="478"/>
          <ac:cxnSpMkLst>
            <pc:docMk/>
            <pc:sldMk cId="2571016049" sldId="725"/>
            <ac:cxnSpMk id="5" creationId="{32299025-63DE-85D6-7816-60751AB0DA14}"/>
          </ac:cxnSpMkLst>
        </pc:cxnChg>
        <pc:cxnChg chg="del mod">
          <ac:chgData name="CLARA DI PIAZZA" userId="bd862384-123f-4ee2-aeda-536dfd36a613" providerId="ADAL" clId="{6CA08A79-03C1-4CC8-8F64-061ABB7FF175}" dt="2023-01-10T19:20:52.894" v="22334" actId="478"/>
          <ac:cxnSpMkLst>
            <pc:docMk/>
            <pc:sldMk cId="2571016049" sldId="725"/>
            <ac:cxnSpMk id="7" creationId="{D10BB38B-31A1-7951-B13D-89F8A67AFDE7}"/>
          </ac:cxnSpMkLst>
        </pc:cxnChg>
        <pc:cxnChg chg="mod">
          <ac:chgData name="CLARA DI PIAZZA" userId="bd862384-123f-4ee2-aeda-536dfd36a613" providerId="ADAL" clId="{6CA08A79-03C1-4CC8-8F64-061ABB7FF175}" dt="2023-01-10T19:17:47.030" v="22239"/>
          <ac:cxnSpMkLst>
            <pc:docMk/>
            <pc:sldMk cId="2571016049" sldId="725"/>
            <ac:cxnSpMk id="18" creationId="{3819CC38-14B4-47D8-13FA-449D5CB85D20}"/>
          </ac:cxnSpMkLst>
        </pc:cxnChg>
        <pc:cxnChg chg="mod">
          <ac:chgData name="CLARA DI PIAZZA" userId="bd862384-123f-4ee2-aeda-536dfd36a613" providerId="ADAL" clId="{6CA08A79-03C1-4CC8-8F64-061ABB7FF175}" dt="2023-01-10T19:17:47.030" v="22239"/>
          <ac:cxnSpMkLst>
            <pc:docMk/>
            <pc:sldMk cId="2571016049" sldId="725"/>
            <ac:cxnSpMk id="24" creationId="{18DC197F-3FC4-D46F-E0CD-D1FA3F0E21DE}"/>
          </ac:cxnSpMkLst>
        </pc:cxnChg>
        <pc:cxnChg chg="mod">
          <ac:chgData name="CLARA DI PIAZZA" userId="bd862384-123f-4ee2-aeda-536dfd36a613" providerId="ADAL" clId="{6CA08A79-03C1-4CC8-8F64-061ABB7FF175}" dt="2023-01-10T19:17:56.503" v="22241"/>
          <ac:cxnSpMkLst>
            <pc:docMk/>
            <pc:sldMk cId="2571016049" sldId="725"/>
            <ac:cxnSpMk id="27" creationId="{326E6FB1-1953-E4B1-BF06-3FBA50BB22CC}"/>
          </ac:cxnSpMkLst>
        </pc:cxnChg>
        <pc:cxnChg chg="mod">
          <ac:chgData name="CLARA DI PIAZZA" userId="bd862384-123f-4ee2-aeda-536dfd36a613" providerId="ADAL" clId="{6CA08A79-03C1-4CC8-8F64-061ABB7FF175}" dt="2023-01-10T19:17:56.503" v="22241"/>
          <ac:cxnSpMkLst>
            <pc:docMk/>
            <pc:sldMk cId="2571016049" sldId="725"/>
            <ac:cxnSpMk id="33" creationId="{E7D6E1C0-94B1-DC57-EF6C-900EE494B589}"/>
          </ac:cxnSpMkLst>
        </pc:cxnChg>
        <pc:cxnChg chg="mod">
          <ac:chgData name="CLARA DI PIAZZA" userId="bd862384-123f-4ee2-aeda-536dfd36a613" providerId="ADAL" clId="{6CA08A79-03C1-4CC8-8F64-061ABB7FF175}" dt="2023-01-10T19:18:15.823" v="22247"/>
          <ac:cxnSpMkLst>
            <pc:docMk/>
            <pc:sldMk cId="2571016049" sldId="725"/>
            <ac:cxnSpMk id="39" creationId="{0B48C7D3-C6B8-E012-4C6E-6D19CE40BD64}"/>
          </ac:cxnSpMkLst>
        </pc:cxnChg>
        <pc:cxnChg chg="mod">
          <ac:chgData name="CLARA DI PIAZZA" userId="bd862384-123f-4ee2-aeda-536dfd36a613" providerId="ADAL" clId="{6CA08A79-03C1-4CC8-8F64-061ABB7FF175}" dt="2023-01-10T19:18:15.823" v="22247"/>
          <ac:cxnSpMkLst>
            <pc:docMk/>
            <pc:sldMk cId="2571016049" sldId="725"/>
            <ac:cxnSpMk id="41" creationId="{9395EEE7-F5DD-DE20-5B18-104DAF72D7D5}"/>
          </ac:cxnSpMkLst>
        </pc:cxnChg>
        <pc:cxnChg chg="add mod">
          <ac:chgData name="CLARA DI PIAZZA" userId="bd862384-123f-4ee2-aeda-536dfd36a613" providerId="ADAL" clId="{6CA08A79-03C1-4CC8-8F64-061ABB7FF175}" dt="2023-01-10T19:22:11.254" v="22346" actId="164"/>
          <ac:cxnSpMkLst>
            <pc:docMk/>
            <pc:sldMk cId="2571016049" sldId="725"/>
            <ac:cxnSpMk id="44" creationId="{014FED64-39BA-4123-8EC4-32F3CD7BC578}"/>
          </ac:cxnSpMkLst>
        </pc:cxnChg>
        <pc:cxnChg chg="add mod">
          <ac:chgData name="CLARA DI PIAZZA" userId="bd862384-123f-4ee2-aeda-536dfd36a613" providerId="ADAL" clId="{6CA08A79-03C1-4CC8-8F64-061ABB7FF175}" dt="2023-01-10T19:22:13.634" v="22347" actId="164"/>
          <ac:cxnSpMkLst>
            <pc:docMk/>
            <pc:sldMk cId="2571016049" sldId="725"/>
            <ac:cxnSpMk id="45" creationId="{F140DCE4-2E50-8513-5918-5CF9B818CEAB}"/>
          </ac:cxnSpMkLst>
        </pc:cxnChg>
      </pc:sldChg>
      <pc:sldChg chg="addSp delSp modSp new mod">
        <pc:chgData name="CLARA DI PIAZZA" userId="bd862384-123f-4ee2-aeda-536dfd36a613" providerId="ADAL" clId="{6CA08A79-03C1-4CC8-8F64-061ABB7FF175}" dt="2023-01-10T19:35:47.346" v="22563" actId="21"/>
        <pc:sldMkLst>
          <pc:docMk/>
          <pc:sldMk cId="1325680320" sldId="726"/>
        </pc:sldMkLst>
        <pc:spChg chg="del">
          <ac:chgData name="CLARA DI PIAZZA" userId="bd862384-123f-4ee2-aeda-536dfd36a613" providerId="ADAL" clId="{6CA08A79-03C1-4CC8-8F64-061ABB7FF175}" dt="2023-01-10T19:26:32.504" v="22358" actId="478"/>
          <ac:spMkLst>
            <pc:docMk/>
            <pc:sldMk cId="1325680320" sldId="726"/>
            <ac:spMk id="2" creationId="{71F09904-CAB4-FE03-5B23-4EC952A661AE}"/>
          </ac:spMkLst>
        </pc:spChg>
        <pc:spChg chg="del">
          <ac:chgData name="CLARA DI PIAZZA" userId="bd862384-123f-4ee2-aeda-536dfd36a613" providerId="ADAL" clId="{6CA08A79-03C1-4CC8-8F64-061ABB7FF175}" dt="2023-01-10T19:26:34.747" v="22359" actId="478"/>
          <ac:spMkLst>
            <pc:docMk/>
            <pc:sldMk cId="1325680320" sldId="726"/>
            <ac:spMk id="3" creationId="{901F87F4-C137-B4F8-6510-432E4AA5263F}"/>
          </ac:spMkLst>
        </pc:spChg>
        <pc:spChg chg="add mod">
          <ac:chgData name="CLARA DI PIAZZA" userId="bd862384-123f-4ee2-aeda-536dfd36a613" providerId="ADAL" clId="{6CA08A79-03C1-4CC8-8F64-061ABB7FF175}" dt="2023-01-10T19:26:40.411" v="22360"/>
          <ac:spMkLst>
            <pc:docMk/>
            <pc:sldMk cId="1325680320" sldId="726"/>
            <ac:spMk id="4" creationId="{C5956730-C619-DA4B-9D4C-3B734327B887}"/>
          </ac:spMkLst>
        </pc:spChg>
        <pc:spChg chg="add del mod">
          <ac:chgData name="CLARA DI PIAZZA" userId="bd862384-123f-4ee2-aeda-536dfd36a613" providerId="ADAL" clId="{6CA08A79-03C1-4CC8-8F64-061ABB7FF175}" dt="2023-01-10T19:35:47.346" v="22563" actId="21"/>
          <ac:spMkLst>
            <pc:docMk/>
            <pc:sldMk cId="1325680320" sldId="726"/>
            <ac:spMk id="5" creationId="{2B7D1621-1DD6-2133-F5B9-001C62422D34}"/>
          </ac:spMkLst>
        </pc:spChg>
        <pc:spChg chg="add mod">
          <ac:chgData name="CLARA DI PIAZZA" userId="bd862384-123f-4ee2-aeda-536dfd36a613" providerId="ADAL" clId="{6CA08A79-03C1-4CC8-8F64-061ABB7FF175}" dt="2023-01-10T19:29:38.977" v="22534" actId="20577"/>
          <ac:spMkLst>
            <pc:docMk/>
            <pc:sldMk cId="1325680320" sldId="726"/>
            <ac:spMk id="6" creationId="{17524655-88C4-848B-2F86-BA72F7C01A84}"/>
          </ac:spMkLst>
        </pc:spChg>
        <pc:spChg chg="add mod">
          <ac:chgData name="CLARA DI PIAZZA" userId="bd862384-123f-4ee2-aeda-536dfd36a613" providerId="ADAL" clId="{6CA08A79-03C1-4CC8-8F64-061ABB7FF175}" dt="2023-01-10T19:33:12.300" v="22543" actId="20577"/>
          <ac:spMkLst>
            <pc:docMk/>
            <pc:sldMk cId="1325680320" sldId="726"/>
            <ac:spMk id="8" creationId="{363DFC23-9EF1-2DEB-3AA7-086A81B52973}"/>
          </ac:spMkLst>
        </pc:spChg>
      </pc:sldChg>
      <pc:sldChg chg="addSp delSp modSp new del mod">
        <pc:chgData name="CLARA DI PIAZZA" userId="bd862384-123f-4ee2-aeda-536dfd36a613" providerId="ADAL" clId="{6CA08A79-03C1-4CC8-8F64-061ABB7FF175}" dt="2023-01-17T16:17:45.380" v="23316" actId="47"/>
        <pc:sldMkLst>
          <pc:docMk/>
          <pc:sldMk cId="911801368" sldId="727"/>
        </pc:sldMkLst>
        <pc:spChg chg="del">
          <ac:chgData name="CLARA DI PIAZZA" userId="bd862384-123f-4ee2-aeda-536dfd36a613" providerId="ADAL" clId="{6CA08A79-03C1-4CC8-8F64-061ABB7FF175}" dt="2023-01-10T19:46:52.635" v="22592" actId="478"/>
          <ac:spMkLst>
            <pc:docMk/>
            <pc:sldMk cId="911801368" sldId="727"/>
            <ac:spMk id="2" creationId="{838D10F4-CD39-4D9D-A4F0-082AF2D426F8}"/>
          </ac:spMkLst>
        </pc:spChg>
        <pc:spChg chg="del">
          <ac:chgData name="CLARA DI PIAZZA" userId="bd862384-123f-4ee2-aeda-536dfd36a613" providerId="ADAL" clId="{6CA08A79-03C1-4CC8-8F64-061ABB7FF175}" dt="2023-01-10T19:46:55.067" v="22593" actId="478"/>
          <ac:spMkLst>
            <pc:docMk/>
            <pc:sldMk cId="911801368" sldId="727"/>
            <ac:spMk id="3" creationId="{B0F801BB-DBFB-FE3A-5236-12EFC698B01A}"/>
          </ac:spMkLst>
        </pc:spChg>
        <pc:spChg chg="add mod">
          <ac:chgData name="CLARA DI PIAZZA" userId="bd862384-123f-4ee2-aeda-536dfd36a613" providerId="ADAL" clId="{6CA08A79-03C1-4CC8-8F64-061ABB7FF175}" dt="2023-01-10T19:47:02.696" v="22594"/>
          <ac:spMkLst>
            <pc:docMk/>
            <pc:sldMk cId="911801368" sldId="727"/>
            <ac:spMk id="4" creationId="{69E4E340-5CEF-D804-A0FC-C90A5B2E7D8A}"/>
          </ac:spMkLst>
        </pc:spChg>
        <pc:spChg chg="add mod">
          <ac:chgData name="CLARA DI PIAZZA" userId="bd862384-123f-4ee2-aeda-536dfd36a613" providerId="ADAL" clId="{6CA08A79-03C1-4CC8-8F64-061ABB7FF175}" dt="2023-01-10T19:47:47.344" v="22689" actId="1076"/>
          <ac:spMkLst>
            <pc:docMk/>
            <pc:sldMk cId="911801368" sldId="727"/>
            <ac:spMk id="5" creationId="{01C81677-4C4F-02D7-5268-FA9749C1ADDA}"/>
          </ac:spMkLst>
        </pc:spChg>
        <pc:spChg chg="add mod">
          <ac:chgData name="CLARA DI PIAZZA" userId="bd862384-123f-4ee2-aeda-536dfd36a613" providerId="ADAL" clId="{6CA08A79-03C1-4CC8-8F64-061ABB7FF175}" dt="2023-01-10T19:48:30.383" v="22741" actId="20577"/>
          <ac:spMkLst>
            <pc:docMk/>
            <pc:sldMk cId="911801368" sldId="727"/>
            <ac:spMk id="6" creationId="{C8B2722F-2200-90DF-1A00-1E01CB569C0D}"/>
          </ac:spMkLst>
        </pc:spChg>
      </pc:sldChg>
      <pc:sldChg chg="addSp delSp modSp new del mod">
        <pc:chgData name="CLARA DI PIAZZA" userId="bd862384-123f-4ee2-aeda-536dfd36a613" providerId="ADAL" clId="{6CA08A79-03C1-4CC8-8F64-061ABB7FF175}" dt="2023-01-10T19:36:44.333" v="22572" actId="47"/>
        <pc:sldMkLst>
          <pc:docMk/>
          <pc:sldMk cId="2626663774" sldId="727"/>
        </pc:sldMkLst>
        <pc:spChg chg="del">
          <ac:chgData name="CLARA DI PIAZZA" userId="bd862384-123f-4ee2-aeda-536dfd36a613" providerId="ADAL" clId="{6CA08A79-03C1-4CC8-8F64-061ABB7FF175}" dt="2023-01-10T19:35:51.345" v="22565" actId="478"/>
          <ac:spMkLst>
            <pc:docMk/>
            <pc:sldMk cId="2626663774" sldId="727"/>
            <ac:spMk id="2" creationId="{A6301E0A-B5F2-6433-2EC4-4679FCE1D244}"/>
          </ac:spMkLst>
        </pc:spChg>
        <pc:spChg chg="del">
          <ac:chgData name="CLARA DI PIAZZA" userId="bd862384-123f-4ee2-aeda-536dfd36a613" providerId="ADAL" clId="{6CA08A79-03C1-4CC8-8F64-061ABB7FF175}" dt="2023-01-10T19:35:52.945" v="22566" actId="478"/>
          <ac:spMkLst>
            <pc:docMk/>
            <pc:sldMk cId="2626663774" sldId="727"/>
            <ac:spMk id="3" creationId="{1593F9F2-5F42-EC37-D875-FDE8556B8102}"/>
          </ac:spMkLst>
        </pc:spChg>
        <pc:spChg chg="add del mod">
          <ac:chgData name="CLARA DI PIAZZA" userId="bd862384-123f-4ee2-aeda-536dfd36a613" providerId="ADAL" clId="{6CA08A79-03C1-4CC8-8F64-061ABB7FF175}" dt="2023-01-10T19:36:42.484" v="22571" actId="478"/>
          <ac:spMkLst>
            <pc:docMk/>
            <pc:sldMk cId="2626663774" sldId="727"/>
            <ac:spMk id="4" creationId="{484E4B9B-BD26-B6B2-CF82-BAD7F210D186}"/>
          </ac:spMkLst>
        </pc:spChg>
        <pc:spChg chg="add mod">
          <ac:chgData name="CLARA DI PIAZZA" userId="bd862384-123f-4ee2-aeda-536dfd36a613" providerId="ADAL" clId="{6CA08A79-03C1-4CC8-8F64-061ABB7FF175}" dt="2023-01-10T19:36:02.013" v="22569"/>
          <ac:spMkLst>
            <pc:docMk/>
            <pc:sldMk cId="2626663774" sldId="727"/>
            <ac:spMk id="5" creationId="{51F0CD87-4A77-0DDD-1D02-B130D4926363}"/>
          </ac:spMkLst>
        </pc:spChg>
      </pc:sldChg>
      <pc:sldChg chg="delSp mod">
        <pc:chgData name="CLARA DI PIAZZA" userId="bd862384-123f-4ee2-aeda-536dfd36a613" providerId="ADAL" clId="{6CA08A79-03C1-4CC8-8F64-061ABB7FF175}" dt="2023-01-12T15:26:18.487" v="22745" actId="478"/>
        <pc:sldMkLst>
          <pc:docMk/>
          <pc:sldMk cId="1531280046" sldId="728"/>
        </pc:sldMkLst>
        <pc:spChg chg="del">
          <ac:chgData name="CLARA DI PIAZZA" userId="bd862384-123f-4ee2-aeda-536dfd36a613" providerId="ADAL" clId="{6CA08A79-03C1-4CC8-8F64-061ABB7FF175}" dt="2023-01-12T15:26:18.487" v="22745" actId="478"/>
          <ac:spMkLst>
            <pc:docMk/>
            <pc:sldMk cId="1531280046" sldId="728"/>
            <ac:spMk id="5" creationId="{8435FB6C-F9C1-F6D4-7B27-07D66D0E63A4}"/>
          </ac:spMkLst>
        </pc:spChg>
      </pc:sldChg>
      <pc:sldChg chg="modSp mod">
        <pc:chgData name="CLARA DI PIAZZA" userId="bd862384-123f-4ee2-aeda-536dfd36a613" providerId="ADAL" clId="{6CA08A79-03C1-4CC8-8F64-061ABB7FF175}" dt="2023-01-12T15:58:02.684" v="23304" actId="20577"/>
        <pc:sldMkLst>
          <pc:docMk/>
          <pc:sldMk cId="3373180899" sldId="729"/>
        </pc:sldMkLst>
        <pc:spChg chg="mod">
          <ac:chgData name="CLARA DI PIAZZA" userId="bd862384-123f-4ee2-aeda-536dfd36a613" providerId="ADAL" clId="{6CA08A79-03C1-4CC8-8F64-061ABB7FF175}" dt="2023-01-12T15:58:02.684" v="23304" actId="20577"/>
          <ac:spMkLst>
            <pc:docMk/>
            <pc:sldMk cId="3373180899" sldId="729"/>
            <ac:spMk id="5" creationId="{8435FB6C-F9C1-F6D4-7B27-07D66D0E63A4}"/>
          </ac:spMkLst>
        </pc:spChg>
      </pc:sldChg>
      <pc:sldChg chg="del">
        <pc:chgData name="CLARA DI PIAZZA" userId="bd862384-123f-4ee2-aeda-536dfd36a613" providerId="ADAL" clId="{6CA08A79-03C1-4CC8-8F64-061ABB7FF175}" dt="2023-01-12T16:00:00.162" v="23305" actId="47"/>
        <pc:sldMkLst>
          <pc:docMk/>
          <pc:sldMk cId="3795929344" sldId="730"/>
        </pc:sldMkLst>
      </pc:sldChg>
      <pc:sldChg chg="addSp delSp modSp new mod">
        <pc:chgData name="CLARA DI PIAZZA" userId="bd862384-123f-4ee2-aeda-536dfd36a613" providerId="ADAL" clId="{6CA08A79-03C1-4CC8-8F64-061ABB7FF175}" dt="2023-01-12T15:57:34.557" v="23291" actId="20577"/>
        <pc:sldMkLst>
          <pc:docMk/>
          <pc:sldMk cId="138022145" sldId="731"/>
        </pc:sldMkLst>
        <pc:spChg chg="del">
          <ac:chgData name="CLARA DI PIAZZA" userId="bd862384-123f-4ee2-aeda-536dfd36a613" providerId="ADAL" clId="{6CA08A79-03C1-4CC8-8F64-061ABB7FF175}" dt="2023-01-12T15:29:06.076" v="22747" actId="478"/>
          <ac:spMkLst>
            <pc:docMk/>
            <pc:sldMk cId="138022145" sldId="731"/>
            <ac:spMk id="2" creationId="{1ADFC836-29C6-0508-573B-6F82F1CD9234}"/>
          </ac:spMkLst>
        </pc:spChg>
        <pc:spChg chg="del">
          <ac:chgData name="CLARA DI PIAZZA" userId="bd862384-123f-4ee2-aeda-536dfd36a613" providerId="ADAL" clId="{6CA08A79-03C1-4CC8-8F64-061ABB7FF175}" dt="2023-01-12T15:29:06.076" v="22747" actId="478"/>
          <ac:spMkLst>
            <pc:docMk/>
            <pc:sldMk cId="138022145" sldId="731"/>
            <ac:spMk id="3" creationId="{2415E144-1E0A-36B1-42E1-E35743D9F0BC}"/>
          </ac:spMkLst>
        </pc:spChg>
        <pc:spChg chg="add mod">
          <ac:chgData name="CLARA DI PIAZZA" userId="bd862384-123f-4ee2-aeda-536dfd36a613" providerId="ADAL" clId="{6CA08A79-03C1-4CC8-8F64-061ABB7FF175}" dt="2023-01-12T15:29:12.227" v="22748"/>
          <ac:spMkLst>
            <pc:docMk/>
            <pc:sldMk cId="138022145" sldId="731"/>
            <ac:spMk id="4" creationId="{09921C23-130C-119B-68E9-E63CD73A6703}"/>
          </ac:spMkLst>
        </pc:spChg>
        <pc:spChg chg="add mod">
          <ac:chgData name="CLARA DI PIAZZA" userId="bd862384-123f-4ee2-aeda-536dfd36a613" providerId="ADAL" clId="{6CA08A79-03C1-4CC8-8F64-061ABB7FF175}" dt="2023-01-12T15:42:13.855" v="23064" actId="20577"/>
          <ac:spMkLst>
            <pc:docMk/>
            <pc:sldMk cId="138022145" sldId="731"/>
            <ac:spMk id="5" creationId="{4135501D-304C-5D49-E7DC-B47A5F6260B1}"/>
          </ac:spMkLst>
        </pc:spChg>
        <pc:spChg chg="add del mod">
          <ac:chgData name="CLARA DI PIAZZA" userId="bd862384-123f-4ee2-aeda-536dfd36a613" providerId="ADAL" clId="{6CA08A79-03C1-4CC8-8F64-061ABB7FF175}" dt="2023-01-12T15:30:50.299" v="22850" actId="478"/>
          <ac:spMkLst>
            <pc:docMk/>
            <pc:sldMk cId="138022145" sldId="731"/>
            <ac:spMk id="7" creationId="{4B94ED34-C69A-8CB3-BD2D-C09511069AE2}"/>
          </ac:spMkLst>
        </pc:spChg>
        <pc:spChg chg="add mod">
          <ac:chgData name="CLARA DI PIAZZA" userId="bd862384-123f-4ee2-aeda-536dfd36a613" providerId="ADAL" clId="{6CA08A79-03C1-4CC8-8F64-061ABB7FF175}" dt="2023-01-12T15:52:17.028" v="23179" actId="20577"/>
          <ac:spMkLst>
            <pc:docMk/>
            <pc:sldMk cId="138022145" sldId="731"/>
            <ac:spMk id="9" creationId="{BBC154CF-99F1-603C-B584-854330CC0B68}"/>
          </ac:spMkLst>
        </pc:spChg>
        <pc:spChg chg="add mod">
          <ac:chgData name="CLARA DI PIAZZA" userId="bd862384-123f-4ee2-aeda-536dfd36a613" providerId="ADAL" clId="{6CA08A79-03C1-4CC8-8F64-061ABB7FF175}" dt="2023-01-12T15:49:13.974" v="23138" actId="552"/>
          <ac:spMkLst>
            <pc:docMk/>
            <pc:sldMk cId="138022145" sldId="731"/>
            <ac:spMk id="10" creationId="{09A70CE3-7377-E245-1B03-84997A01587B}"/>
          </ac:spMkLst>
        </pc:spChg>
        <pc:spChg chg="add mod">
          <ac:chgData name="CLARA DI PIAZZA" userId="bd862384-123f-4ee2-aeda-536dfd36a613" providerId="ADAL" clId="{6CA08A79-03C1-4CC8-8F64-061ABB7FF175}" dt="2023-01-12T15:52:45.987" v="23187" actId="1076"/>
          <ac:spMkLst>
            <pc:docMk/>
            <pc:sldMk cId="138022145" sldId="731"/>
            <ac:spMk id="13" creationId="{54606C5A-557F-99F0-BD23-7B3F30238CF3}"/>
          </ac:spMkLst>
        </pc:spChg>
        <pc:spChg chg="add mod">
          <ac:chgData name="CLARA DI PIAZZA" userId="bd862384-123f-4ee2-aeda-536dfd36a613" providerId="ADAL" clId="{6CA08A79-03C1-4CC8-8F64-061ABB7FF175}" dt="2023-01-12T15:57:19.841" v="23265" actId="20577"/>
          <ac:spMkLst>
            <pc:docMk/>
            <pc:sldMk cId="138022145" sldId="731"/>
            <ac:spMk id="15" creationId="{7BEB0375-8057-71F2-6987-379F55575395}"/>
          </ac:spMkLst>
        </pc:spChg>
        <pc:spChg chg="add del mod">
          <ac:chgData name="CLARA DI PIAZZA" userId="bd862384-123f-4ee2-aeda-536dfd36a613" providerId="ADAL" clId="{6CA08A79-03C1-4CC8-8F64-061ABB7FF175}" dt="2023-01-12T15:42:34.245" v="23069" actId="478"/>
          <ac:spMkLst>
            <pc:docMk/>
            <pc:sldMk cId="138022145" sldId="731"/>
            <ac:spMk id="17" creationId="{6E0A763A-708F-8DC8-4D93-C7187C95408A}"/>
          </ac:spMkLst>
        </pc:spChg>
        <pc:spChg chg="add mod">
          <ac:chgData name="CLARA DI PIAZZA" userId="bd862384-123f-4ee2-aeda-536dfd36a613" providerId="ADAL" clId="{6CA08A79-03C1-4CC8-8F64-061ABB7FF175}" dt="2023-01-12T15:53:11.649" v="23189" actId="1076"/>
          <ac:spMkLst>
            <pc:docMk/>
            <pc:sldMk cId="138022145" sldId="731"/>
            <ac:spMk id="18" creationId="{0FFCA7D4-31BB-F77B-A260-A8E66A0C3575}"/>
          </ac:spMkLst>
        </pc:spChg>
        <pc:spChg chg="add del mod">
          <ac:chgData name="CLARA DI PIAZZA" userId="bd862384-123f-4ee2-aeda-536dfd36a613" providerId="ADAL" clId="{6CA08A79-03C1-4CC8-8F64-061ABB7FF175}" dt="2023-01-12T15:39:33.229" v="23004" actId="478"/>
          <ac:spMkLst>
            <pc:docMk/>
            <pc:sldMk cId="138022145" sldId="731"/>
            <ac:spMk id="20" creationId="{FAB48E0A-C38B-97A5-4650-89F361E534E9}"/>
          </ac:spMkLst>
        </pc:spChg>
        <pc:spChg chg="add mod">
          <ac:chgData name="CLARA DI PIAZZA" userId="bd862384-123f-4ee2-aeda-536dfd36a613" providerId="ADAL" clId="{6CA08A79-03C1-4CC8-8F64-061ABB7FF175}" dt="2023-01-12T15:53:20.798" v="23190" actId="1076"/>
          <ac:spMkLst>
            <pc:docMk/>
            <pc:sldMk cId="138022145" sldId="731"/>
            <ac:spMk id="22" creationId="{0FE6A7B8-6FCD-418C-7034-DEDFF5A0BF46}"/>
          </ac:spMkLst>
        </pc:spChg>
        <pc:spChg chg="add del mod">
          <ac:chgData name="CLARA DI PIAZZA" userId="bd862384-123f-4ee2-aeda-536dfd36a613" providerId="ADAL" clId="{6CA08A79-03C1-4CC8-8F64-061ABB7FF175}" dt="2023-01-12T15:42:31.073" v="23068"/>
          <ac:spMkLst>
            <pc:docMk/>
            <pc:sldMk cId="138022145" sldId="731"/>
            <ac:spMk id="24" creationId="{4F672C95-65CB-479A-A876-3E591D833EBF}"/>
          </ac:spMkLst>
        </pc:spChg>
        <pc:spChg chg="add mod">
          <ac:chgData name="CLARA DI PIAZZA" userId="bd862384-123f-4ee2-aeda-536dfd36a613" providerId="ADAL" clId="{6CA08A79-03C1-4CC8-8F64-061ABB7FF175}" dt="2023-01-12T15:57:34.557" v="23291" actId="20577"/>
          <ac:spMkLst>
            <pc:docMk/>
            <pc:sldMk cId="138022145" sldId="731"/>
            <ac:spMk id="26" creationId="{AB40422C-03F3-9A2C-FCC1-2462FCD9D596}"/>
          </ac:spMkLst>
        </pc:spChg>
        <pc:spChg chg="add mod">
          <ac:chgData name="CLARA DI PIAZZA" userId="bd862384-123f-4ee2-aeda-536dfd36a613" providerId="ADAL" clId="{6CA08A79-03C1-4CC8-8F64-061ABB7FF175}" dt="2023-01-12T15:53:20.798" v="23190" actId="1076"/>
          <ac:spMkLst>
            <pc:docMk/>
            <pc:sldMk cId="138022145" sldId="731"/>
            <ac:spMk id="27" creationId="{CD6C3917-D2A7-895B-7EE6-0B26AF5D1249}"/>
          </ac:spMkLst>
        </pc:spChg>
        <pc:spChg chg="add mod">
          <ac:chgData name="CLARA DI PIAZZA" userId="bd862384-123f-4ee2-aeda-536dfd36a613" providerId="ADAL" clId="{6CA08A79-03C1-4CC8-8F64-061ABB7FF175}" dt="2023-01-12T15:53:28.667" v="23191" actId="1076"/>
          <ac:spMkLst>
            <pc:docMk/>
            <pc:sldMk cId="138022145" sldId="731"/>
            <ac:spMk id="28" creationId="{738A8E8E-123E-9A1F-C4CA-72847549E244}"/>
          </ac:spMkLst>
        </pc:spChg>
        <pc:spChg chg="add del mod">
          <ac:chgData name="CLARA DI PIAZZA" userId="bd862384-123f-4ee2-aeda-536dfd36a613" providerId="ADAL" clId="{6CA08A79-03C1-4CC8-8F64-061ABB7FF175}" dt="2023-01-12T15:51:30.483" v="23172" actId="21"/>
          <ac:spMkLst>
            <pc:docMk/>
            <pc:sldMk cId="138022145" sldId="731"/>
            <ac:spMk id="29" creationId="{F9941F04-B750-F865-2031-6B28585A40C8}"/>
          </ac:spMkLst>
        </pc:spChg>
        <pc:spChg chg="add mod">
          <ac:chgData name="CLARA DI PIAZZA" userId="bd862384-123f-4ee2-aeda-536dfd36a613" providerId="ADAL" clId="{6CA08A79-03C1-4CC8-8F64-061ABB7FF175}" dt="2023-01-12T15:53:28.667" v="23191" actId="1076"/>
          <ac:spMkLst>
            <pc:docMk/>
            <pc:sldMk cId="138022145" sldId="731"/>
            <ac:spMk id="35" creationId="{030D5CEC-96DD-20F3-FAB5-79C87744B952}"/>
          </ac:spMkLst>
        </pc:spChg>
        <pc:spChg chg="add mod">
          <ac:chgData name="CLARA DI PIAZZA" userId="bd862384-123f-4ee2-aeda-536dfd36a613" providerId="ADAL" clId="{6CA08A79-03C1-4CC8-8F64-061ABB7FF175}" dt="2023-01-12T15:53:28.667" v="23191" actId="1076"/>
          <ac:spMkLst>
            <pc:docMk/>
            <pc:sldMk cId="138022145" sldId="731"/>
            <ac:spMk id="37" creationId="{827906EC-3AE8-6D9B-BC8C-6DCFF22D231D}"/>
          </ac:spMkLst>
        </pc:spChg>
        <pc:spChg chg="add del mod">
          <ac:chgData name="CLARA DI PIAZZA" userId="bd862384-123f-4ee2-aeda-536dfd36a613" providerId="ADAL" clId="{6CA08A79-03C1-4CC8-8F64-061ABB7FF175}" dt="2023-01-12T15:51:30.483" v="23172" actId="21"/>
          <ac:spMkLst>
            <pc:docMk/>
            <pc:sldMk cId="138022145" sldId="731"/>
            <ac:spMk id="40" creationId="{46D68D3D-0699-4633-526C-5F23C7258216}"/>
          </ac:spMkLst>
        </pc:spChg>
        <pc:spChg chg="add del mod">
          <ac:chgData name="CLARA DI PIAZZA" userId="bd862384-123f-4ee2-aeda-536dfd36a613" providerId="ADAL" clId="{6CA08A79-03C1-4CC8-8F64-061ABB7FF175}" dt="2023-01-12T15:51:30.483" v="23172" actId="21"/>
          <ac:spMkLst>
            <pc:docMk/>
            <pc:sldMk cId="138022145" sldId="731"/>
            <ac:spMk id="42" creationId="{77AADA25-5D7C-70D0-143A-14CA4B3F799C}"/>
          </ac:spMkLst>
        </pc:spChg>
        <pc:spChg chg="add mod">
          <ac:chgData name="CLARA DI PIAZZA" userId="bd862384-123f-4ee2-aeda-536dfd36a613" providerId="ADAL" clId="{6CA08A79-03C1-4CC8-8F64-061ABB7FF175}" dt="2023-01-12T15:53:11.649" v="23189" actId="1076"/>
          <ac:spMkLst>
            <pc:docMk/>
            <pc:sldMk cId="138022145" sldId="731"/>
            <ac:spMk id="45" creationId="{46471451-3AEA-3CF8-7C29-37FC29673C9E}"/>
          </ac:spMkLst>
        </pc:spChg>
        <pc:cxnChg chg="add mod">
          <ac:chgData name="CLARA DI PIAZZA" userId="bd862384-123f-4ee2-aeda-536dfd36a613" providerId="ADAL" clId="{6CA08A79-03C1-4CC8-8F64-061ABB7FF175}" dt="2023-01-12T15:53:11.649" v="23189" actId="1076"/>
          <ac:cxnSpMkLst>
            <pc:docMk/>
            <pc:sldMk cId="138022145" sldId="731"/>
            <ac:cxnSpMk id="11" creationId="{BC88C8CC-E78B-A77C-98B1-B557F7AA173D}"/>
          </ac:cxnSpMkLst>
        </pc:cxnChg>
        <pc:cxnChg chg="add mod">
          <ac:chgData name="CLARA DI PIAZZA" userId="bd862384-123f-4ee2-aeda-536dfd36a613" providerId="ADAL" clId="{6CA08A79-03C1-4CC8-8F64-061ABB7FF175}" dt="2023-01-12T15:45:45.374" v="23091" actId="1076"/>
          <ac:cxnSpMkLst>
            <pc:docMk/>
            <pc:sldMk cId="138022145" sldId="731"/>
            <ac:cxnSpMk id="16" creationId="{F5EE4AF8-D85E-A5EA-9BF0-B5051AC74BD9}"/>
          </ac:cxnSpMkLst>
        </pc:cxnChg>
        <pc:cxnChg chg="add del mod">
          <ac:chgData name="CLARA DI PIAZZA" userId="bd862384-123f-4ee2-aeda-536dfd36a613" providerId="ADAL" clId="{6CA08A79-03C1-4CC8-8F64-061ABB7FF175}" dt="2023-01-12T15:46:15.378" v="23101" actId="11529"/>
          <ac:cxnSpMkLst>
            <pc:docMk/>
            <pc:sldMk cId="138022145" sldId="731"/>
            <ac:cxnSpMk id="31" creationId="{478F25C7-1883-36CC-DE21-41A8E2A57C3E}"/>
          </ac:cxnSpMkLst>
        </pc:cxnChg>
        <pc:cxnChg chg="add mod">
          <ac:chgData name="CLARA DI PIAZZA" userId="bd862384-123f-4ee2-aeda-536dfd36a613" providerId="ADAL" clId="{6CA08A79-03C1-4CC8-8F64-061ABB7FF175}" dt="2023-01-12T15:53:20.798" v="23190" actId="1076"/>
          <ac:cxnSpMkLst>
            <pc:docMk/>
            <pc:sldMk cId="138022145" sldId="731"/>
            <ac:cxnSpMk id="33" creationId="{EB68F48D-FFD5-E20E-1901-7C76868205C8}"/>
          </ac:cxnSpMkLst>
        </pc:cxnChg>
        <pc:cxnChg chg="add mod">
          <ac:chgData name="CLARA DI PIAZZA" userId="bd862384-123f-4ee2-aeda-536dfd36a613" providerId="ADAL" clId="{6CA08A79-03C1-4CC8-8F64-061ABB7FF175}" dt="2023-01-12T15:53:28.667" v="23191" actId="1076"/>
          <ac:cxnSpMkLst>
            <pc:docMk/>
            <pc:sldMk cId="138022145" sldId="731"/>
            <ac:cxnSpMk id="38" creationId="{751784C7-5593-4A06-61AC-9F9E244A8234}"/>
          </ac:cxnSpMkLst>
        </pc:cxnChg>
        <pc:cxnChg chg="add del mod">
          <ac:chgData name="CLARA DI PIAZZA" userId="bd862384-123f-4ee2-aeda-536dfd36a613" providerId="ADAL" clId="{6CA08A79-03C1-4CC8-8F64-061ABB7FF175}" dt="2023-01-12T15:51:30.483" v="23172" actId="21"/>
          <ac:cxnSpMkLst>
            <pc:docMk/>
            <pc:sldMk cId="138022145" sldId="731"/>
            <ac:cxnSpMk id="43" creationId="{77A69B51-2B7A-F171-29DA-2CA8AC0EAA85}"/>
          </ac:cxnSpMkLst>
        </pc:cxnChg>
      </pc:sldChg>
      <pc:sldChg chg="addSp delSp modSp new mod">
        <pc:chgData name="CLARA DI PIAZZA" userId="bd862384-123f-4ee2-aeda-536dfd36a613" providerId="ADAL" clId="{6CA08A79-03C1-4CC8-8F64-061ABB7FF175}" dt="2023-01-12T15:57:00.676" v="23258" actId="552"/>
        <pc:sldMkLst>
          <pc:docMk/>
          <pc:sldMk cId="2956404106" sldId="732"/>
        </pc:sldMkLst>
        <pc:spChg chg="del">
          <ac:chgData name="CLARA DI PIAZZA" userId="bd862384-123f-4ee2-aeda-536dfd36a613" providerId="ADAL" clId="{6CA08A79-03C1-4CC8-8F64-061ABB7FF175}" dt="2023-01-12T15:50:42.177" v="23164" actId="478"/>
          <ac:spMkLst>
            <pc:docMk/>
            <pc:sldMk cId="2956404106" sldId="732"/>
            <ac:spMk id="2" creationId="{60953DCD-9058-7DD7-456E-1F2213C9D2D2}"/>
          </ac:spMkLst>
        </pc:spChg>
        <pc:spChg chg="del">
          <ac:chgData name="CLARA DI PIAZZA" userId="bd862384-123f-4ee2-aeda-536dfd36a613" providerId="ADAL" clId="{6CA08A79-03C1-4CC8-8F64-061ABB7FF175}" dt="2023-01-12T15:50:44.321" v="23165" actId="478"/>
          <ac:spMkLst>
            <pc:docMk/>
            <pc:sldMk cId="2956404106" sldId="732"/>
            <ac:spMk id="3" creationId="{5EF6C348-D9A9-0F2A-0FC2-B9536348F06D}"/>
          </ac:spMkLst>
        </pc:spChg>
        <pc:spChg chg="add mod">
          <ac:chgData name="CLARA DI PIAZZA" userId="bd862384-123f-4ee2-aeda-536dfd36a613" providerId="ADAL" clId="{6CA08A79-03C1-4CC8-8F64-061ABB7FF175}" dt="2023-01-12T15:50:50.258" v="23166"/>
          <ac:spMkLst>
            <pc:docMk/>
            <pc:sldMk cId="2956404106" sldId="732"/>
            <ac:spMk id="4" creationId="{7F4A2060-CF8C-845E-143E-8B014BAC83F5}"/>
          </ac:spMkLst>
        </pc:spChg>
        <pc:spChg chg="add mod">
          <ac:chgData name="CLARA DI PIAZZA" userId="bd862384-123f-4ee2-aeda-536dfd36a613" providerId="ADAL" clId="{6CA08A79-03C1-4CC8-8F64-061ABB7FF175}" dt="2023-01-12T15:53:59.375" v="23195" actId="1076"/>
          <ac:spMkLst>
            <pc:docMk/>
            <pc:sldMk cId="2956404106" sldId="732"/>
            <ac:spMk id="5" creationId="{5CC754CF-20C1-EBBF-6249-124863C04F96}"/>
          </ac:spMkLst>
        </pc:spChg>
        <pc:spChg chg="add mod">
          <ac:chgData name="CLARA DI PIAZZA" userId="bd862384-123f-4ee2-aeda-536dfd36a613" providerId="ADAL" clId="{6CA08A79-03C1-4CC8-8F64-061ABB7FF175}" dt="2023-01-12T15:55:40.586" v="23232" actId="20577"/>
          <ac:spMkLst>
            <pc:docMk/>
            <pc:sldMk cId="2956404106" sldId="732"/>
            <ac:spMk id="6" creationId="{F34E110D-8ECA-2EC8-9174-59BEF81B083B}"/>
          </ac:spMkLst>
        </pc:spChg>
        <pc:spChg chg="add mod">
          <ac:chgData name="CLARA DI PIAZZA" userId="bd862384-123f-4ee2-aeda-536dfd36a613" providerId="ADAL" clId="{6CA08A79-03C1-4CC8-8F64-061ABB7FF175}" dt="2023-01-12T15:51:56.643" v="23176" actId="1076"/>
          <ac:spMkLst>
            <pc:docMk/>
            <pc:sldMk cId="2956404106" sldId="732"/>
            <ac:spMk id="7" creationId="{94E37FA1-EEF5-0379-69DD-4227E97E2EF3}"/>
          </ac:spMkLst>
        </pc:spChg>
        <pc:spChg chg="add mod">
          <ac:chgData name="CLARA DI PIAZZA" userId="bd862384-123f-4ee2-aeda-536dfd36a613" providerId="ADAL" clId="{6CA08A79-03C1-4CC8-8F64-061ABB7FF175}" dt="2023-01-12T15:51:56.643" v="23176" actId="1076"/>
          <ac:spMkLst>
            <pc:docMk/>
            <pc:sldMk cId="2956404106" sldId="732"/>
            <ac:spMk id="8" creationId="{9E665198-338B-3527-87C2-6A6959081B24}"/>
          </ac:spMkLst>
        </pc:spChg>
        <pc:spChg chg="add mod">
          <ac:chgData name="CLARA DI PIAZZA" userId="bd862384-123f-4ee2-aeda-536dfd36a613" providerId="ADAL" clId="{6CA08A79-03C1-4CC8-8F64-061ABB7FF175}" dt="2023-01-12T15:57:00.676" v="23258" actId="552"/>
          <ac:spMkLst>
            <pc:docMk/>
            <pc:sldMk cId="2956404106" sldId="732"/>
            <ac:spMk id="9" creationId="{ACEDE3A1-16B0-C1EC-EE98-BC4843067064}"/>
          </ac:spMkLst>
        </pc:spChg>
        <pc:spChg chg="add mod">
          <ac:chgData name="CLARA DI PIAZZA" userId="bd862384-123f-4ee2-aeda-536dfd36a613" providerId="ADAL" clId="{6CA08A79-03C1-4CC8-8F64-061ABB7FF175}" dt="2023-01-12T15:54:35.676" v="23210" actId="1076"/>
          <ac:spMkLst>
            <pc:docMk/>
            <pc:sldMk cId="2956404106" sldId="732"/>
            <ac:spMk id="12" creationId="{1A2E087E-2CC0-82A2-6755-44E1AC31A71A}"/>
          </ac:spMkLst>
        </pc:spChg>
        <pc:spChg chg="add mod">
          <ac:chgData name="CLARA DI PIAZZA" userId="bd862384-123f-4ee2-aeda-536dfd36a613" providerId="ADAL" clId="{6CA08A79-03C1-4CC8-8F64-061ABB7FF175}" dt="2023-01-12T15:57:00.676" v="23258" actId="552"/>
          <ac:spMkLst>
            <pc:docMk/>
            <pc:sldMk cId="2956404106" sldId="732"/>
            <ac:spMk id="14" creationId="{B0661618-3DED-F281-A2DC-AD4EA2AF28E0}"/>
          </ac:spMkLst>
        </pc:spChg>
        <pc:spChg chg="add mod">
          <ac:chgData name="CLARA DI PIAZZA" userId="bd862384-123f-4ee2-aeda-536dfd36a613" providerId="ADAL" clId="{6CA08A79-03C1-4CC8-8F64-061ABB7FF175}" dt="2023-01-12T15:56:06.786" v="23243" actId="14100"/>
          <ac:spMkLst>
            <pc:docMk/>
            <pc:sldMk cId="2956404106" sldId="732"/>
            <ac:spMk id="17" creationId="{8780EE90-459F-6905-C861-1DE8CE206F43}"/>
          </ac:spMkLst>
        </pc:spChg>
        <pc:spChg chg="add mod">
          <ac:chgData name="CLARA DI PIAZZA" userId="bd862384-123f-4ee2-aeda-536dfd36a613" providerId="ADAL" clId="{6CA08A79-03C1-4CC8-8F64-061ABB7FF175}" dt="2023-01-12T15:57:00.676" v="23258" actId="552"/>
          <ac:spMkLst>
            <pc:docMk/>
            <pc:sldMk cId="2956404106" sldId="732"/>
            <ac:spMk id="19" creationId="{8E13CBAF-4FD0-743A-CABA-7689C8EBADDA}"/>
          </ac:spMkLst>
        </pc:spChg>
        <pc:cxnChg chg="add mod">
          <ac:chgData name="CLARA DI PIAZZA" userId="bd862384-123f-4ee2-aeda-536dfd36a613" providerId="ADAL" clId="{6CA08A79-03C1-4CC8-8F64-061ABB7FF175}" dt="2023-01-12T15:56:56.097" v="23257" actId="552"/>
          <ac:cxnSpMkLst>
            <pc:docMk/>
            <pc:sldMk cId="2956404106" sldId="732"/>
            <ac:cxnSpMk id="10" creationId="{E2DE234B-44DA-9A6B-EBF2-586480C38960}"/>
          </ac:cxnSpMkLst>
        </pc:cxnChg>
        <pc:cxnChg chg="add mod">
          <ac:chgData name="CLARA DI PIAZZA" userId="bd862384-123f-4ee2-aeda-536dfd36a613" providerId="ADAL" clId="{6CA08A79-03C1-4CC8-8F64-061ABB7FF175}" dt="2023-01-12T15:56:56.097" v="23257" actId="552"/>
          <ac:cxnSpMkLst>
            <pc:docMk/>
            <pc:sldMk cId="2956404106" sldId="732"/>
            <ac:cxnSpMk id="15" creationId="{C8E6D601-28E9-A90E-6824-285F144EED16}"/>
          </ac:cxnSpMkLst>
        </pc:cxnChg>
        <pc:cxnChg chg="add mod">
          <ac:chgData name="CLARA DI PIAZZA" userId="bd862384-123f-4ee2-aeda-536dfd36a613" providerId="ADAL" clId="{6CA08A79-03C1-4CC8-8F64-061ABB7FF175}" dt="2023-01-12T15:56:56.097" v="23257" actId="552"/>
          <ac:cxnSpMkLst>
            <pc:docMk/>
            <pc:sldMk cId="2956404106" sldId="732"/>
            <ac:cxnSpMk id="20" creationId="{053C5DAF-9683-C6CE-305B-C2DC431492E8}"/>
          </ac:cxnSpMkLst>
        </pc:cxnChg>
      </pc:sldChg>
      <pc:sldChg chg="addSp delSp modSp add mod">
        <pc:chgData name="CLARA DI PIAZZA" userId="bd862384-123f-4ee2-aeda-536dfd36a613" providerId="ADAL" clId="{6CA08A79-03C1-4CC8-8F64-061ABB7FF175}" dt="2023-01-17T18:38:03.383" v="27426" actId="1076"/>
        <pc:sldMkLst>
          <pc:docMk/>
          <pc:sldMk cId="2535839892" sldId="733"/>
        </pc:sldMkLst>
        <pc:spChg chg="add mod">
          <ac:chgData name="CLARA DI PIAZZA" userId="bd862384-123f-4ee2-aeda-536dfd36a613" providerId="ADAL" clId="{6CA08A79-03C1-4CC8-8F64-061ABB7FF175}" dt="2023-01-17T18:37:12.085" v="27423" actId="20577"/>
          <ac:spMkLst>
            <pc:docMk/>
            <pc:sldMk cId="2535839892" sldId="733"/>
            <ac:spMk id="2" creationId="{ACB9EF23-89C2-6DC9-3E14-0463DD8E9E2A}"/>
          </ac:spMkLst>
        </pc:spChg>
        <pc:spChg chg="mod">
          <ac:chgData name="CLARA DI PIAZZA" userId="bd862384-123f-4ee2-aeda-536dfd36a613" providerId="ADAL" clId="{6CA08A79-03C1-4CC8-8F64-061ABB7FF175}" dt="2023-01-17T17:09:04.176" v="25614" actId="20577"/>
          <ac:spMkLst>
            <pc:docMk/>
            <pc:sldMk cId="2535839892" sldId="733"/>
            <ac:spMk id="5" creationId="{F477299D-8CFA-48C5-39EC-558EE9981343}"/>
          </ac:spMkLst>
        </pc:spChg>
        <pc:spChg chg="add mod">
          <ac:chgData name="CLARA DI PIAZZA" userId="bd862384-123f-4ee2-aeda-536dfd36a613" providerId="ADAL" clId="{6CA08A79-03C1-4CC8-8F64-061ABB7FF175}" dt="2023-01-17T17:52:34.111" v="27027" actId="14100"/>
          <ac:spMkLst>
            <pc:docMk/>
            <pc:sldMk cId="2535839892" sldId="733"/>
            <ac:spMk id="6" creationId="{F881C8CB-A19E-FB1F-84DA-9FBA2820EECE}"/>
          </ac:spMkLst>
        </pc:spChg>
        <pc:spChg chg="add mod">
          <ac:chgData name="CLARA DI PIAZZA" userId="bd862384-123f-4ee2-aeda-536dfd36a613" providerId="ADAL" clId="{6CA08A79-03C1-4CC8-8F64-061ABB7FF175}" dt="2023-01-17T18:37:18.177" v="27424" actId="20577"/>
          <ac:spMkLst>
            <pc:docMk/>
            <pc:sldMk cId="2535839892" sldId="733"/>
            <ac:spMk id="8" creationId="{1EE32292-DD5E-76C6-7915-5E752AD6A4AE}"/>
          </ac:spMkLst>
        </pc:spChg>
        <pc:spChg chg="del">
          <ac:chgData name="CLARA DI PIAZZA" userId="bd862384-123f-4ee2-aeda-536dfd36a613" providerId="ADAL" clId="{6CA08A79-03C1-4CC8-8F64-061ABB7FF175}" dt="2023-01-17T16:35:00.215" v="24398" actId="478"/>
          <ac:spMkLst>
            <pc:docMk/>
            <pc:sldMk cId="2535839892" sldId="733"/>
            <ac:spMk id="16" creationId="{D81572E1-4706-3F7E-BFC7-E5BAF7CBAD01}"/>
          </ac:spMkLst>
        </pc:spChg>
        <pc:spChg chg="del">
          <ac:chgData name="CLARA DI PIAZZA" userId="bd862384-123f-4ee2-aeda-536dfd36a613" providerId="ADAL" clId="{6CA08A79-03C1-4CC8-8F64-061ABB7FF175}" dt="2023-01-17T16:37:35.743" v="24452" actId="478"/>
          <ac:spMkLst>
            <pc:docMk/>
            <pc:sldMk cId="2535839892" sldId="733"/>
            <ac:spMk id="18" creationId="{9FAFA6C1-13D9-DC79-314D-8F303BE219EF}"/>
          </ac:spMkLst>
        </pc:spChg>
        <pc:spChg chg="del mod">
          <ac:chgData name="CLARA DI PIAZZA" userId="bd862384-123f-4ee2-aeda-536dfd36a613" providerId="ADAL" clId="{6CA08A79-03C1-4CC8-8F64-061ABB7FF175}" dt="2023-01-17T16:38:24.923" v="24508" actId="478"/>
          <ac:spMkLst>
            <pc:docMk/>
            <pc:sldMk cId="2535839892" sldId="733"/>
            <ac:spMk id="20" creationId="{E0F823D9-49EA-18BE-D53E-7CD5D94C6126}"/>
          </ac:spMkLst>
        </pc:spChg>
        <pc:spChg chg="mod">
          <ac:chgData name="CLARA DI PIAZZA" userId="bd862384-123f-4ee2-aeda-536dfd36a613" providerId="ADAL" clId="{6CA08A79-03C1-4CC8-8F64-061ABB7FF175}" dt="2023-01-17T16:39:24.218" v="24534" actId="1076"/>
          <ac:spMkLst>
            <pc:docMk/>
            <pc:sldMk cId="2535839892" sldId="733"/>
            <ac:spMk id="21" creationId="{0E14D62F-B6C3-EB90-6623-497870DAE5B9}"/>
          </ac:spMkLst>
        </pc:spChg>
        <pc:spChg chg="mod">
          <ac:chgData name="CLARA DI PIAZZA" userId="bd862384-123f-4ee2-aeda-536dfd36a613" providerId="ADAL" clId="{6CA08A79-03C1-4CC8-8F64-061ABB7FF175}" dt="2023-01-17T17:52:31.150" v="27026" actId="14100"/>
          <ac:spMkLst>
            <pc:docMk/>
            <pc:sldMk cId="2535839892" sldId="733"/>
            <ac:spMk id="23" creationId="{3ABB1BC8-D02A-0FA5-D8D9-D4A198A3525E}"/>
          </ac:spMkLst>
        </pc:spChg>
        <pc:spChg chg="mod">
          <ac:chgData name="CLARA DI PIAZZA" userId="bd862384-123f-4ee2-aeda-536dfd36a613" providerId="ADAL" clId="{6CA08A79-03C1-4CC8-8F64-061ABB7FF175}" dt="2023-01-17T17:51:53.070" v="27024" actId="14100"/>
          <ac:spMkLst>
            <pc:docMk/>
            <pc:sldMk cId="2535839892" sldId="733"/>
            <ac:spMk id="25" creationId="{A67E3637-225D-7281-427B-E951613D104C}"/>
          </ac:spMkLst>
        </pc:spChg>
        <pc:spChg chg="mod">
          <ac:chgData name="CLARA DI PIAZZA" userId="bd862384-123f-4ee2-aeda-536dfd36a613" providerId="ADAL" clId="{6CA08A79-03C1-4CC8-8F64-061ABB7FF175}" dt="2023-01-17T18:38:03.383" v="27426" actId="1076"/>
          <ac:spMkLst>
            <pc:docMk/>
            <pc:sldMk cId="2535839892" sldId="733"/>
            <ac:spMk id="27" creationId="{D97A196F-0BF4-B01E-3646-E2AEB04BAC5E}"/>
          </ac:spMkLst>
        </pc:spChg>
      </pc:sldChg>
      <pc:sldChg chg="addSp delSp modSp add mod">
        <pc:chgData name="CLARA DI PIAZZA" userId="bd862384-123f-4ee2-aeda-536dfd36a613" providerId="ADAL" clId="{6CA08A79-03C1-4CC8-8F64-061ABB7FF175}" dt="2023-01-17T18:27:03.136" v="27307" actId="1076"/>
        <pc:sldMkLst>
          <pc:docMk/>
          <pc:sldMk cId="1228554101" sldId="734"/>
        </pc:sldMkLst>
        <pc:spChg chg="add mod">
          <ac:chgData name="CLARA DI PIAZZA" userId="bd862384-123f-4ee2-aeda-536dfd36a613" providerId="ADAL" clId="{6CA08A79-03C1-4CC8-8F64-061ABB7FF175}" dt="2023-01-17T17:10:21.123" v="25643" actId="1076"/>
          <ac:spMkLst>
            <pc:docMk/>
            <pc:sldMk cId="1228554101" sldId="734"/>
            <ac:spMk id="2" creationId="{3FCCDCAF-B849-E334-931F-DB2AA769F66B}"/>
          </ac:spMkLst>
        </pc:spChg>
        <pc:spChg chg="add mod">
          <ac:chgData name="CLARA DI PIAZZA" userId="bd862384-123f-4ee2-aeda-536dfd36a613" providerId="ADAL" clId="{6CA08A79-03C1-4CC8-8F64-061ABB7FF175}" dt="2023-01-17T17:09:58.843" v="25628" actId="1076"/>
          <ac:spMkLst>
            <pc:docMk/>
            <pc:sldMk cId="1228554101" sldId="734"/>
            <ac:spMk id="3" creationId="{D6B0CA1B-E5A5-9C71-5ED2-E35E6175CC0F}"/>
          </ac:spMkLst>
        </pc:spChg>
        <pc:spChg chg="add mod">
          <ac:chgData name="CLARA DI PIAZZA" userId="bd862384-123f-4ee2-aeda-536dfd36a613" providerId="ADAL" clId="{6CA08A79-03C1-4CC8-8F64-061ABB7FF175}" dt="2023-01-17T17:10:00.947" v="25630" actId="20577"/>
          <ac:spMkLst>
            <pc:docMk/>
            <pc:sldMk cId="1228554101" sldId="734"/>
            <ac:spMk id="4" creationId="{029CBF06-8C48-24E0-9D5A-196639BA491F}"/>
          </ac:spMkLst>
        </pc:spChg>
        <pc:spChg chg="mod">
          <ac:chgData name="CLARA DI PIAZZA" userId="bd862384-123f-4ee2-aeda-536dfd36a613" providerId="ADAL" clId="{6CA08A79-03C1-4CC8-8F64-061ABB7FF175}" dt="2023-01-17T17:10:07.766" v="25635" actId="20577"/>
          <ac:spMkLst>
            <pc:docMk/>
            <pc:sldMk cId="1228554101" sldId="734"/>
            <ac:spMk id="5" creationId="{796CD24E-F4F7-9B26-71D9-5940121FA1BF}"/>
          </ac:spMkLst>
        </pc:spChg>
        <pc:spChg chg="mod">
          <ac:chgData name="CLARA DI PIAZZA" userId="bd862384-123f-4ee2-aeda-536dfd36a613" providerId="ADAL" clId="{6CA08A79-03C1-4CC8-8F64-061ABB7FF175}" dt="2023-01-17T16:35:38.586" v="24405" actId="1076"/>
          <ac:spMkLst>
            <pc:docMk/>
            <pc:sldMk cId="1228554101" sldId="734"/>
            <ac:spMk id="8" creationId="{0527FB08-F58B-E3CB-E93F-85E8C797E732}"/>
          </ac:spMkLst>
        </pc:spChg>
        <pc:spChg chg="mod">
          <ac:chgData name="CLARA DI PIAZZA" userId="bd862384-123f-4ee2-aeda-536dfd36a613" providerId="ADAL" clId="{6CA08A79-03C1-4CC8-8F64-061ABB7FF175}" dt="2023-01-17T16:35:33.619" v="24403" actId="1076"/>
          <ac:spMkLst>
            <pc:docMk/>
            <pc:sldMk cId="1228554101" sldId="734"/>
            <ac:spMk id="10" creationId="{CB8B5109-C798-2D84-B165-10AC83617619}"/>
          </ac:spMkLst>
        </pc:spChg>
        <pc:spChg chg="mod">
          <ac:chgData name="CLARA DI PIAZZA" userId="bd862384-123f-4ee2-aeda-536dfd36a613" providerId="ADAL" clId="{6CA08A79-03C1-4CC8-8F64-061ABB7FF175}" dt="2023-01-17T16:35:33.619" v="24403" actId="1076"/>
          <ac:spMkLst>
            <pc:docMk/>
            <pc:sldMk cId="1228554101" sldId="734"/>
            <ac:spMk id="12" creationId="{472683D3-7733-C407-CD32-8CC9D2F9A909}"/>
          </ac:spMkLst>
        </pc:spChg>
        <pc:spChg chg="mod">
          <ac:chgData name="CLARA DI PIAZZA" userId="bd862384-123f-4ee2-aeda-536dfd36a613" providerId="ADAL" clId="{6CA08A79-03C1-4CC8-8F64-061ABB7FF175}" dt="2023-01-17T17:10:16.415" v="25642" actId="20577"/>
          <ac:spMkLst>
            <pc:docMk/>
            <pc:sldMk cId="1228554101" sldId="734"/>
            <ac:spMk id="14" creationId="{36FF5528-760E-7F00-F606-208A547E8B79}"/>
          </ac:spMkLst>
        </pc:spChg>
        <pc:spChg chg="mod">
          <ac:chgData name="CLARA DI PIAZZA" userId="bd862384-123f-4ee2-aeda-536dfd36a613" providerId="ADAL" clId="{6CA08A79-03C1-4CC8-8F64-061ABB7FF175}" dt="2023-01-17T18:10:02.165" v="27241" actId="20577"/>
          <ac:spMkLst>
            <pc:docMk/>
            <pc:sldMk cId="1228554101" sldId="734"/>
            <ac:spMk id="15" creationId="{9B9A2FAE-490A-4908-659E-47BFDA99C1F9}"/>
          </ac:spMkLst>
        </pc:spChg>
        <pc:spChg chg="del mod">
          <ac:chgData name="CLARA DI PIAZZA" userId="bd862384-123f-4ee2-aeda-536dfd36a613" providerId="ADAL" clId="{6CA08A79-03C1-4CC8-8F64-061ABB7FF175}" dt="2023-01-17T18:26:56.019" v="27305" actId="478"/>
          <ac:spMkLst>
            <pc:docMk/>
            <pc:sldMk cId="1228554101" sldId="734"/>
            <ac:spMk id="16" creationId="{8A9C8B2F-EC19-3E7E-BB56-3AA8B87573FB}"/>
          </ac:spMkLst>
        </pc:spChg>
        <pc:spChg chg="add mod">
          <ac:chgData name="CLARA DI PIAZZA" userId="bd862384-123f-4ee2-aeda-536dfd36a613" providerId="ADAL" clId="{6CA08A79-03C1-4CC8-8F64-061ABB7FF175}" dt="2023-01-17T17:10:11.733" v="25639" actId="20577"/>
          <ac:spMkLst>
            <pc:docMk/>
            <pc:sldMk cId="1228554101" sldId="734"/>
            <ac:spMk id="17" creationId="{95F5A6A2-F80C-6A9D-3DC1-5619215511D2}"/>
          </ac:spMkLst>
        </pc:spChg>
        <pc:spChg chg="add mod">
          <ac:chgData name="CLARA DI PIAZZA" userId="bd862384-123f-4ee2-aeda-536dfd36a613" providerId="ADAL" clId="{6CA08A79-03C1-4CC8-8F64-061ABB7FF175}" dt="2023-01-17T18:27:03.136" v="27307" actId="1076"/>
          <ac:spMkLst>
            <pc:docMk/>
            <pc:sldMk cId="1228554101" sldId="734"/>
            <ac:spMk id="18" creationId="{9470BCA7-9153-9F8A-1542-BBBF6AB29308}"/>
          </ac:spMkLst>
        </pc:spChg>
        <pc:cxnChg chg="mod">
          <ac:chgData name="CLARA DI PIAZZA" userId="bd862384-123f-4ee2-aeda-536dfd36a613" providerId="ADAL" clId="{6CA08A79-03C1-4CC8-8F64-061ABB7FF175}" dt="2023-01-17T16:35:33.619" v="24403" actId="1076"/>
          <ac:cxnSpMkLst>
            <pc:docMk/>
            <pc:sldMk cId="1228554101" sldId="734"/>
            <ac:cxnSpMk id="11" creationId="{024015D1-4A71-3C63-AAC7-E27760965045}"/>
          </ac:cxnSpMkLst>
        </pc:cxnChg>
      </pc:sldChg>
      <pc:sldChg chg="addSp delSp modSp new mod">
        <pc:chgData name="CLARA DI PIAZZA" userId="bd862384-123f-4ee2-aeda-536dfd36a613" providerId="ADAL" clId="{6CA08A79-03C1-4CC8-8F64-061ABB7FF175}" dt="2023-01-17T18:24:31.021" v="27304" actId="20577"/>
        <pc:sldMkLst>
          <pc:docMk/>
          <pc:sldMk cId="3537398994" sldId="735"/>
        </pc:sldMkLst>
        <pc:spChg chg="del">
          <ac:chgData name="CLARA DI PIAZZA" userId="bd862384-123f-4ee2-aeda-536dfd36a613" providerId="ADAL" clId="{6CA08A79-03C1-4CC8-8F64-061ABB7FF175}" dt="2023-01-17T16:23:24.311" v="23825" actId="478"/>
          <ac:spMkLst>
            <pc:docMk/>
            <pc:sldMk cId="3537398994" sldId="735"/>
            <ac:spMk id="2" creationId="{72CA76E7-E3C9-5097-22F3-A9AFBC45CD9C}"/>
          </ac:spMkLst>
        </pc:spChg>
        <pc:spChg chg="del mod">
          <ac:chgData name="CLARA DI PIAZZA" userId="bd862384-123f-4ee2-aeda-536dfd36a613" providerId="ADAL" clId="{6CA08A79-03C1-4CC8-8F64-061ABB7FF175}" dt="2023-01-17T16:23:27.100" v="23827" actId="478"/>
          <ac:spMkLst>
            <pc:docMk/>
            <pc:sldMk cId="3537398994" sldId="735"/>
            <ac:spMk id="3" creationId="{433876BC-FD21-7B2F-0CF5-95DA2A9E6008}"/>
          </ac:spMkLst>
        </pc:spChg>
        <pc:spChg chg="add mod">
          <ac:chgData name="CLARA DI PIAZZA" userId="bd862384-123f-4ee2-aeda-536dfd36a613" providerId="ADAL" clId="{6CA08A79-03C1-4CC8-8F64-061ABB7FF175}" dt="2023-01-17T16:23:32.938" v="23828"/>
          <ac:spMkLst>
            <pc:docMk/>
            <pc:sldMk cId="3537398994" sldId="735"/>
            <ac:spMk id="4" creationId="{FAF86D07-CA29-352F-C063-57C0CA365D5E}"/>
          </ac:spMkLst>
        </pc:spChg>
        <pc:spChg chg="add mod">
          <ac:chgData name="CLARA DI PIAZZA" userId="bd862384-123f-4ee2-aeda-536dfd36a613" providerId="ADAL" clId="{6CA08A79-03C1-4CC8-8F64-061ABB7FF175}" dt="2023-01-17T16:23:48.314" v="23830" actId="1076"/>
          <ac:spMkLst>
            <pc:docMk/>
            <pc:sldMk cId="3537398994" sldId="735"/>
            <ac:spMk id="5" creationId="{5A731E6D-5016-36B0-A7D5-3D3DB151F9DF}"/>
          </ac:spMkLst>
        </pc:spChg>
        <pc:spChg chg="add mod">
          <ac:chgData name="CLARA DI PIAZZA" userId="bd862384-123f-4ee2-aeda-536dfd36a613" providerId="ADAL" clId="{6CA08A79-03C1-4CC8-8F64-061ABB7FF175}" dt="2023-01-17T16:30:06.636" v="24116" actId="20577"/>
          <ac:spMkLst>
            <pc:docMk/>
            <pc:sldMk cId="3537398994" sldId="735"/>
            <ac:spMk id="7" creationId="{7EDD80B5-9167-72CF-F984-C90F001951C5}"/>
          </ac:spMkLst>
        </pc:spChg>
        <pc:spChg chg="add mod">
          <ac:chgData name="CLARA DI PIAZZA" userId="bd862384-123f-4ee2-aeda-536dfd36a613" providerId="ADAL" clId="{6CA08A79-03C1-4CC8-8F64-061ABB7FF175}" dt="2023-01-17T17:10:35.262" v="25647" actId="20577"/>
          <ac:spMkLst>
            <pc:docMk/>
            <pc:sldMk cId="3537398994" sldId="735"/>
            <ac:spMk id="9" creationId="{80E93719-C59D-3B5E-6CAD-0D8B6509C09A}"/>
          </ac:spMkLst>
        </pc:spChg>
        <pc:spChg chg="add mod">
          <ac:chgData name="CLARA DI PIAZZA" userId="bd862384-123f-4ee2-aeda-536dfd36a613" providerId="ADAL" clId="{6CA08A79-03C1-4CC8-8F64-061ABB7FF175}" dt="2023-01-17T18:20:12.709" v="27275" actId="20577"/>
          <ac:spMkLst>
            <pc:docMk/>
            <pc:sldMk cId="3537398994" sldId="735"/>
            <ac:spMk id="10" creationId="{1FE81CAC-5A31-82DB-A629-876981087B6B}"/>
          </ac:spMkLst>
        </pc:spChg>
        <pc:spChg chg="add mod">
          <ac:chgData name="CLARA DI PIAZZA" userId="bd862384-123f-4ee2-aeda-536dfd36a613" providerId="ADAL" clId="{6CA08A79-03C1-4CC8-8F64-061ABB7FF175}" dt="2023-01-17T16:41:09.380" v="24556" actId="14100"/>
          <ac:spMkLst>
            <pc:docMk/>
            <pc:sldMk cId="3537398994" sldId="735"/>
            <ac:spMk id="11" creationId="{30521701-5114-D25B-CAC1-64B202D4CCFA}"/>
          </ac:spMkLst>
        </pc:spChg>
        <pc:spChg chg="add mod">
          <ac:chgData name="CLARA DI PIAZZA" userId="bd862384-123f-4ee2-aeda-536dfd36a613" providerId="ADAL" clId="{6CA08A79-03C1-4CC8-8F64-061ABB7FF175}" dt="2023-01-17T16:41:22.106" v="24558" actId="1076"/>
          <ac:spMkLst>
            <pc:docMk/>
            <pc:sldMk cId="3537398994" sldId="735"/>
            <ac:spMk id="12" creationId="{FF7EB9F7-901B-3F7D-7E01-292FFD31C8A4}"/>
          </ac:spMkLst>
        </pc:spChg>
        <pc:spChg chg="add mod">
          <ac:chgData name="CLARA DI PIAZZA" userId="bd862384-123f-4ee2-aeda-536dfd36a613" providerId="ADAL" clId="{6CA08A79-03C1-4CC8-8F64-061ABB7FF175}" dt="2023-01-17T16:44:21.847" v="24682" actId="20577"/>
          <ac:spMkLst>
            <pc:docMk/>
            <pc:sldMk cId="3537398994" sldId="735"/>
            <ac:spMk id="14" creationId="{06F2973D-B508-D5D7-C8AC-0F6890E7D386}"/>
          </ac:spMkLst>
        </pc:spChg>
        <pc:spChg chg="add mod">
          <ac:chgData name="CLARA DI PIAZZA" userId="bd862384-123f-4ee2-aeda-536dfd36a613" providerId="ADAL" clId="{6CA08A79-03C1-4CC8-8F64-061ABB7FF175}" dt="2023-01-17T17:10:39.639" v="25649" actId="20577"/>
          <ac:spMkLst>
            <pc:docMk/>
            <pc:sldMk cId="3537398994" sldId="735"/>
            <ac:spMk id="16" creationId="{DA5F6977-569F-4F65-A70F-09D86F1BCD96}"/>
          </ac:spMkLst>
        </pc:spChg>
        <pc:spChg chg="add mod">
          <ac:chgData name="CLARA DI PIAZZA" userId="bd862384-123f-4ee2-aeda-536dfd36a613" providerId="ADAL" clId="{6CA08A79-03C1-4CC8-8F64-061ABB7FF175}" dt="2023-01-17T17:10:42.810" v="25651" actId="20577"/>
          <ac:spMkLst>
            <pc:docMk/>
            <pc:sldMk cId="3537398994" sldId="735"/>
            <ac:spMk id="18" creationId="{F775DD2D-B281-E15F-CAFC-FEC350265013}"/>
          </ac:spMkLst>
        </pc:spChg>
        <pc:spChg chg="add mod">
          <ac:chgData name="CLARA DI PIAZZA" userId="bd862384-123f-4ee2-aeda-536dfd36a613" providerId="ADAL" clId="{6CA08A79-03C1-4CC8-8F64-061ABB7FF175}" dt="2023-01-17T17:10:47.667" v="25652" actId="1076"/>
          <ac:spMkLst>
            <pc:docMk/>
            <pc:sldMk cId="3537398994" sldId="735"/>
            <ac:spMk id="19" creationId="{52A47A8D-728A-3297-CFFA-843366A71A8C}"/>
          </ac:spMkLst>
        </pc:spChg>
        <pc:spChg chg="add del mod">
          <ac:chgData name="CLARA DI PIAZZA" userId="bd862384-123f-4ee2-aeda-536dfd36a613" providerId="ADAL" clId="{6CA08A79-03C1-4CC8-8F64-061ABB7FF175}" dt="2023-01-17T16:53:11.220" v="24973" actId="478"/>
          <ac:spMkLst>
            <pc:docMk/>
            <pc:sldMk cId="3537398994" sldId="735"/>
            <ac:spMk id="20" creationId="{7C0A92F0-AF94-CF37-1E59-2810793933B6}"/>
          </ac:spMkLst>
        </pc:spChg>
        <pc:spChg chg="add mod">
          <ac:chgData name="CLARA DI PIAZZA" userId="bd862384-123f-4ee2-aeda-536dfd36a613" providerId="ADAL" clId="{6CA08A79-03C1-4CC8-8F64-061ABB7FF175}" dt="2023-01-17T18:24:31.021" v="27304" actId="20577"/>
          <ac:spMkLst>
            <pc:docMk/>
            <pc:sldMk cId="3537398994" sldId="735"/>
            <ac:spMk id="21" creationId="{9D16DE24-9F52-CBDE-7D05-D16269E16AF6}"/>
          </ac:spMkLst>
        </pc:spChg>
        <pc:cxnChg chg="add mod">
          <ac:chgData name="CLARA DI PIAZZA" userId="bd862384-123f-4ee2-aeda-536dfd36a613" providerId="ADAL" clId="{6CA08A79-03C1-4CC8-8F64-061ABB7FF175}" dt="2023-01-17T16:23:59.519" v="23832"/>
          <ac:cxnSpMkLst>
            <pc:docMk/>
            <pc:sldMk cId="3537398994" sldId="735"/>
            <ac:cxnSpMk id="6" creationId="{3A64F676-CB93-B01B-3382-177DC71C6990}"/>
          </ac:cxnSpMkLst>
        </pc:cxnChg>
        <pc:cxnChg chg="add mod">
          <ac:chgData name="CLARA DI PIAZZA" userId="bd862384-123f-4ee2-aeda-536dfd36a613" providerId="ADAL" clId="{6CA08A79-03C1-4CC8-8F64-061ABB7FF175}" dt="2023-01-17T16:41:29.650" v="24560" actId="1076"/>
          <ac:cxnSpMkLst>
            <pc:docMk/>
            <pc:sldMk cId="3537398994" sldId="735"/>
            <ac:cxnSpMk id="13" creationId="{EA516542-08A3-994D-8874-46BB9A54BE30}"/>
          </ac:cxnSpMkLst>
        </pc:cxnChg>
      </pc:sldChg>
      <pc:sldChg chg="addSp delSp modSp new del mod">
        <pc:chgData name="CLARA DI PIAZZA" userId="bd862384-123f-4ee2-aeda-536dfd36a613" providerId="ADAL" clId="{6CA08A79-03C1-4CC8-8F64-061ABB7FF175}" dt="2023-01-17T16:45:11.640" v="24698" actId="680"/>
        <pc:sldMkLst>
          <pc:docMk/>
          <pc:sldMk cId="2292412102" sldId="736"/>
        </pc:sldMkLst>
        <pc:spChg chg="add del">
          <ac:chgData name="CLARA DI PIAZZA" userId="bd862384-123f-4ee2-aeda-536dfd36a613" providerId="ADAL" clId="{6CA08A79-03C1-4CC8-8F64-061ABB7FF175}" dt="2023-01-17T16:45:11.179" v="24697" actId="478"/>
          <ac:spMkLst>
            <pc:docMk/>
            <pc:sldMk cId="2292412102" sldId="736"/>
            <ac:spMk id="2" creationId="{DF5234EA-F587-7C08-5DC0-808FB7F94D40}"/>
          </ac:spMkLst>
        </pc:spChg>
        <pc:spChg chg="add del">
          <ac:chgData name="CLARA DI PIAZZA" userId="bd862384-123f-4ee2-aeda-536dfd36a613" providerId="ADAL" clId="{6CA08A79-03C1-4CC8-8F64-061ABB7FF175}" dt="2023-01-17T16:45:10.219" v="24696" actId="478"/>
          <ac:spMkLst>
            <pc:docMk/>
            <pc:sldMk cId="2292412102" sldId="736"/>
            <ac:spMk id="3" creationId="{0365EE12-A440-881D-D51D-F9F015FC4C67}"/>
          </ac:spMkLst>
        </pc:spChg>
        <pc:spChg chg="add del mod">
          <ac:chgData name="CLARA DI PIAZZA" userId="bd862384-123f-4ee2-aeda-536dfd36a613" providerId="ADAL" clId="{6CA08A79-03C1-4CC8-8F64-061ABB7FF175}" dt="2023-01-17T16:45:09.802" v="24695"/>
          <ac:spMkLst>
            <pc:docMk/>
            <pc:sldMk cId="2292412102" sldId="736"/>
            <ac:spMk id="4" creationId="{2AF9A70A-BA75-08B5-D6E4-59C224A903C3}"/>
          </ac:spMkLst>
        </pc:spChg>
        <pc:spChg chg="add del mod">
          <ac:chgData name="CLARA DI PIAZZA" userId="bd862384-123f-4ee2-aeda-536dfd36a613" providerId="ADAL" clId="{6CA08A79-03C1-4CC8-8F64-061ABB7FF175}" dt="2023-01-17T16:45:09.484" v="24694"/>
          <ac:spMkLst>
            <pc:docMk/>
            <pc:sldMk cId="2292412102" sldId="736"/>
            <ac:spMk id="5" creationId="{4FFA56E7-0C23-7014-7E4D-F463147CDF9B}"/>
          </ac:spMkLst>
        </pc:spChg>
      </pc:sldChg>
      <pc:sldChg chg="addSp delSp modSp new mod">
        <pc:chgData name="CLARA DI PIAZZA" userId="bd862384-123f-4ee2-aeda-536dfd36a613" providerId="ADAL" clId="{6CA08A79-03C1-4CC8-8F64-061ABB7FF175}" dt="2023-01-17T18:37:30.587" v="27425" actId="20577"/>
        <pc:sldMkLst>
          <pc:docMk/>
          <pc:sldMk cId="2437367307" sldId="736"/>
        </pc:sldMkLst>
        <pc:spChg chg="del">
          <ac:chgData name="CLARA DI PIAZZA" userId="bd862384-123f-4ee2-aeda-536dfd36a613" providerId="ADAL" clId="{6CA08A79-03C1-4CC8-8F64-061ABB7FF175}" dt="2023-01-17T16:45:15.337" v="24700" actId="478"/>
          <ac:spMkLst>
            <pc:docMk/>
            <pc:sldMk cId="2437367307" sldId="736"/>
            <ac:spMk id="2" creationId="{E2B01CC6-1C55-A01D-7CFA-C557E9009D27}"/>
          </ac:spMkLst>
        </pc:spChg>
        <pc:spChg chg="del mod">
          <ac:chgData name="CLARA DI PIAZZA" userId="bd862384-123f-4ee2-aeda-536dfd36a613" providerId="ADAL" clId="{6CA08A79-03C1-4CC8-8F64-061ABB7FF175}" dt="2023-01-17T16:45:18.898" v="24702" actId="478"/>
          <ac:spMkLst>
            <pc:docMk/>
            <pc:sldMk cId="2437367307" sldId="736"/>
            <ac:spMk id="3" creationId="{E043FEE1-B105-FA6F-E222-F85A8123AC66}"/>
          </ac:spMkLst>
        </pc:spChg>
        <pc:spChg chg="add mod">
          <ac:chgData name="CLARA DI PIAZZA" userId="bd862384-123f-4ee2-aeda-536dfd36a613" providerId="ADAL" clId="{6CA08A79-03C1-4CC8-8F64-061ABB7FF175}" dt="2023-01-17T16:45:19.282" v="24703"/>
          <ac:spMkLst>
            <pc:docMk/>
            <pc:sldMk cId="2437367307" sldId="736"/>
            <ac:spMk id="4" creationId="{73801EB0-654A-E470-0E75-E9CE7770DC3B}"/>
          </ac:spMkLst>
        </pc:spChg>
        <pc:spChg chg="add mod">
          <ac:chgData name="CLARA DI PIAZZA" userId="bd862384-123f-4ee2-aeda-536dfd36a613" providerId="ADAL" clId="{6CA08A79-03C1-4CC8-8F64-061ABB7FF175}" dt="2023-01-17T16:45:36.011" v="24705" actId="1076"/>
          <ac:spMkLst>
            <pc:docMk/>
            <pc:sldMk cId="2437367307" sldId="736"/>
            <ac:spMk id="5" creationId="{E32EA929-A3C1-92C9-B478-22779342CED4}"/>
          </ac:spMkLst>
        </pc:spChg>
        <pc:spChg chg="add mod">
          <ac:chgData name="CLARA DI PIAZZA" userId="bd862384-123f-4ee2-aeda-536dfd36a613" providerId="ADAL" clId="{6CA08A79-03C1-4CC8-8F64-061ABB7FF175}" dt="2023-01-17T16:45:36.011" v="24705" actId="1076"/>
          <ac:spMkLst>
            <pc:docMk/>
            <pc:sldMk cId="2437367307" sldId="736"/>
            <ac:spMk id="7" creationId="{D5671E1D-B74A-FA3E-AC30-0A76E1D6C0DA}"/>
          </ac:spMkLst>
        </pc:spChg>
        <pc:spChg chg="add mod">
          <ac:chgData name="CLARA DI PIAZZA" userId="bd862384-123f-4ee2-aeda-536dfd36a613" providerId="ADAL" clId="{6CA08A79-03C1-4CC8-8F64-061ABB7FF175}" dt="2023-01-17T18:28:19.327" v="27363" actId="1076"/>
          <ac:spMkLst>
            <pc:docMk/>
            <pc:sldMk cId="2437367307" sldId="736"/>
            <ac:spMk id="9" creationId="{F07E1283-C68B-B31D-E84A-FD012468DDA3}"/>
          </ac:spMkLst>
        </pc:spChg>
        <pc:spChg chg="add mod">
          <ac:chgData name="CLARA DI PIAZZA" userId="bd862384-123f-4ee2-aeda-536dfd36a613" providerId="ADAL" clId="{6CA08A79-03C1-4CC8-8F64-061ABB7FF175}" dt="2023-01-17T18:29:39.959" v="27398" actId="1076"/>
          <ac:spMkLst>
            <pc:docMk/>
            <pc:sldMk cId="2437367307" sldId="736"/>
            <ac:spMk id="11" creationId="{130D49B1-287F-3F38-ECDA-91AFAFEA1832}"/>
          </ac:spMkLst>
        </pc:spChg>
        <pc:spChg chg="add mod">
          <ac:chgData name="CLARA DI PIAZZA" userId="bd862384-123f-4ee2-aeda-536dfd36a613" providerId="ADAL" clId="{6CA08A79-03C1-4CC8-8F64-061ABB7FF175}" dt="2023-01-17T17:11:55.243" v="25665" actId="1076"/>
          <ac:spMkLst>
            <pc:docMk/>
            <pc:sldMk cId="2437367307" sldId="736"/>
            <ac:spMk id="13" creationId="{A7445D5A-8A34-E225-79EF-66EE3B2D8D93}"/>
          </ac:spMkLst>
        </pc:spChg>
        <pc:spChg chg="add del mod">
          <ac:chgData name="CLARA DI PIAZZA" userId="bd862384-123f-4ee2-aeda-536dfd36a613" providerId="ADAL" clId="{6CA08A79-03C1-4CC8-8F64-061ABB7FF175}" dt="2023-01-17T18:29:11.331" v="27393" actId="478"/>
          <ac:spMkLst>
            <pc:docMk/>
            <pc:sldMk cId="2437367307" sldId="736"/>
            <ac:spMk id="14" creationId="{75E07649-1092-1651-2E90-A10A02226AA4}"/>
          </ac:spMkLst>
        </pc:spChg>
        <pc:spChg chg="add mod">
          <ac:chgData name="CLARA DI PIAZZA" userId="bd862384-123f-4ee2-aeda-536dfd36a613" providerId="ADAL" clId="{6CA08A79-03C1-4CC8-8F64-061ABB7FF175}" dt="2023-01-17T18:29:46.735" v="27399" actId="1076"/>
          <ac:spMkLst>
            <pc:docMk/>
            <pc:sldMk cId="2437367307" sldId="736"/>
            <ac:spMk id="15" creationId="{536334F1-6B33-ADFB-237E-986B6ACC8CED}"/>
          </ac:spMkLst>
        </pc:spChg>
        <pc:spChg chg="add mod">
          <ac:chgData name="CLARA DI PIAZZA" userId="bd862384-123f-4ee2-aeda-536dfd36a613" providerId="ADAL" clId="{6CA08A79-03C1-4CC8-8F64-061ABB7FF175}" dt="2023-01-17T18:37:30.587" v="27425" actId="20577"/>
          <ac:spMkLst>
            <pc:docMk/>
            <pc:sldMk cId="2437367307" sldId="736"/>
            <ac:spMk id="16" creationId="{ADE50FCA-09EE-CE65-FBF4-198CA09A4363}"/>
          </ac:spMkLst>
        </pc:spChg>
        <pc:spChg chg="add mod">
          <ac:chgData name="CLARA DI PIAZZA" userId="bd862384-123f-4ee2-aeda-536dfd36a613" providerId="ADAL" clId="{6CA08A79-03C1-4CC8-8F64-061ABB7FF175}" dt="2023-01-17T17:12:00.836" v="25666" actId="1076"/>
          <ac:spMkLst>
            <pc:docMk/>
            <pc:sldMk cId="2437367307" sldId="736"/>
            <ac:spMk id="17" creationId="{BE2541B0-CCC6-D87D-4BB2-D221303C5C9D}"/>
          </ac:spMkLst>
        </pc:spChg>
        <pc:spChg chg="add mod">
          <ac:chgData name="CLARA DI PIAZZA" userId="bd862384-123f-4ee2-aeda-536dfd36a613" providerId="ADAL" clId="{6CA08A79-03C1-4CC8-8F64-061ABB7FF175}" dt="2023-01-17T17:12:00.836" v="25666" actId="1076"/>
          <ac:spMkLst>
            <pc:docMk/>
            <pc:sldMk cId="2437367307" sldId="736"/>
            <ac:spMk id="19" creationId="{C8F6A148-50D1-06C0-563C-02073A549BEC}"/>
          </ac:spMkLst>
        </pc:spChg>
        <pc:spChg chg="add mod">
          <ac:chgData name="CLARA DI PIAZZA" userId="bd862384-123f-4ee2-aeda-536dfd36a613" providerId="ADAL" clId="{6CA08A79-03C1-4CC8-8F64-061ABB7FF175}" dt="2023-01-17T17:14:00.059" v="25800" actId="1076"/>
          <ac:spMkLst>
            <pc:docMk/>
            <pc:sldMk cId="2437367307" sldId="736"/>
            <ac:spMk id="21" creationId="{B0A0B8BE-540D-CECB-7D64-542BB3FD7ADB}"/>
          </ac:spMkLst>
        </pc:spChg>
        <pc:spChg chg="add mod">
          <ac:chgData name="CLARA DI PIAZZA" userId="bd862384-123f-4ee2-aeda-536dfd36a613" providerId="ADAL" clId="{6CA08A79-03C1-4CC8-8F64-061ABB7FF175}" dt="2023-01-17T17:14:02.987" v="25801" actId="1076"/>
          <ac:spMkLst>
            <pc:docMk/>
            <pc:sldMk cId="2437367307" sldId="736"/>
            <ac:spMk id="23" creationId="{AF2D5A8B-7187-C9C8-8272-D0730001A4F3}"/>
          </ac:spMkLst>
        </pc:spChg>
        <pc:spChg chg="add mod">
          <ac:chgData name="CLARA DI PIAZZA" userId="bd862384-123f-4ee2-aeda-536dfd36a613" providerId="ADAL" clId="{6CA08A79-03C1-4CC8-8F64-061ABB7FF175}" dt="2023-01-17T17:14:00.059" v="25800" actId="1076"/>
          <ac:spMkLst>
            <pc:docMk/>
            <pc:sldMk cId="2437367307" sldId="736"/>
            <ac:spMk id="24" creationId="{A52BADCA-4903-AE34-2961-EC9A54581EC6}"/>
          </ac:spMkLst>
        </pc:spChg>
        <pc:spChg chg="add mod">
          <ac:chgData name="CLARA DI PIAZZA" userId="bd862384-123f-4ee2-aeda-536dfd36a613" providerId="ADAL" clId="{6CA08A79-03C1-4CC8-8F64-061ABB7FF175}" dt="2023-01-17T17:41:23.582" v="26921" actId="14100"/>
          <ac:spMkLst>
            <pc:docMk/>
            <pc:sldMk cId="2437367307" sldId="736"/>
            <ac:spMk id="25" creationId="{3D8FD95A-B7E1-A80D-0B01-38A4301B1A33}"/>
          </ac:spMkLst>
        </pc:spChg>
        <pc:spChg chg="add mod">
          <ac:chgData name="CLARA DI PIAZZA" userId="bd862384-123f-4ee2-aeda-536dfd36a613" providerId="ADAL" clId="{6CA08A79-03C1-4CC8-8F64-061ABB7FF175}" dt="2023-01-17T18:29:39.959" v="27398" actId="1076"/>
          <ac:spMkLst>
            <pc:docMk/>
            <pc:sldMk cId="2437367307" sldId="736"/>
            <ac:spMk id="26" creationId="{6A780956-8894-CD2C-B29F-A39F8A82963D}"/>
          </ac:spMkLst>
        </pc:spChg>
        <pc:cxnChg chg="add mod">
          <ac:chgData name="CLARA DI PIAZZA" userId="bd862384-123f-4ee2-aeda-536dfd36a613" providerId="ADAL" clId="{6CA08A79-03C1-4CC8-8F64-061ABB7FF175}" dt="2023-01-17T16:45:36.011" v="24705" actId="1076"/>
          <ac:cxnSpMkLst>
            <pc:docMk/>
            <pc:sldMk cId="2437367307" sldId="736"/>
            <ac:cxnSpMk id="6" creationId="{15A01E9E-62FE-25A7-2702-3F99FE90D028}"/>
          </ac:cxnSpMkLst>
        </pc:cxnChg>
        <pc:cxnChg chg="add mod">
          <ac:chgData name="CLARA DI PIAZZA" userId="bd862384-123f-4ee2-aeda-536dfd36a613" providerId="ADAL" clId="{6CA08A79-03C1-4CC8-8F64-061ABB7FF175}" dt="2023-01-17T17:12:00.836" v="25666" actId="1076"/>
          <ac:cxnSpMkLst>
            <pc:docMk/>
            <pc:sldMk cId="2437367307" sldId="736"/>
            <ac:cxnSpMk id="18" creationId="{EECB008C-81C6-0953-8ECC-C926A5F15CE8}"/>
          </ac:cxnSpMkLst>
        </pc:cxnChg>
      </pc:sldChg>
      <pc:sldChg chg="addSp delSp modSp new mod">
        <pc:chgData name="CLARA DI PIAZZA" userId="bd862384-123f-4ee2-aeda-536dfd36a613" providerId="ADAL" clId="{6CA08A79-03C1-4CC8-8F64-061ABB7FF175}" dt="2023-01-17T18:35:55.354" v="27411"/>
        <pc:sldMkLst>
          <pc:docMk/>
          <pc:sldMk cId="3672859758" sldId="737"/>
        </pc:sldMkLst>
        <pc:spChg chg="del">
          <ac:chgData name="CLARA DI PIAZZA" userId="bd862384-123f-4ee2-aeda-536dfd36a613" providerId="ADAL" clId="{6CA08A79-03C1-4CC8-8F64-061ABB7FF175}" dt="2023-01-17T17:16:28.327" v="25990" actId="478"/>
          <ac:spMkLst>
            <pc:docMk/>
            <pc:sldMk cId="3672859758" sldId="737"/>
            <ac:spMk id="2" creationId="{09CFB930-531D-0F52-D032-89D20CE70648}"/>
          </ac:spMkLst>
        </pc:spChg>
        <pc:spChg chg="del">
          <ac:chgData name="CLARA DI PIAZZA" userId="bd862384-123f-4ee2-aeda-536dfd36a613" providerId="ADAL" clId="{6CA08A79-03C1-4CC8-8F64-061ABB7FF175}" dt="2023-01-17T17:16:30.069" v="25991" actId="478"/>
          <ac:spMkLst>
            <pc:docMk/>
            <pc:sldMk cId="3672859758" sldId="737"/>
            <ac:spMk id="3" creationId="{B45299DD-D941-71CA-BA74-CBFFE727128B}"/>
          </ac:spMkLst>
        </pc:spChg>
        <pc:spChg chg="add mod">
          <ac:chgData name="CLARA DI PIAZZA" userId="bd862384-123f-4ee2-aeda-536dfd36a613" providerId="ADAL" clId="{6CA08A79-03C1-4CC8-8F64-061ABB7FF175}" dt="2023-01-17T17:16:35.270" v="25992"/>
          <ac:spMkLst>
            <pc:docMk/>
            <pc:sldMk cId="3672859758" sldId="737"/>
            <ac:spMk id="4" creationId="{35E50268-19A2-41FC-C8A0-CE417B65F676}"/>
          </ac:spMkLst>
        </pc:spChg>
        <pc:spChg chg="add mod">
          <ac:chgData name="CLARA DI PIAZZA" userId="bd862384-123f-4ee2-aeda-536dfd36a613" providerId="ADAL" clId="{6CA08A79-03C1-4CC8-8F64-061ABB7FF175}" dt="2023-01-17T17:16:53.532" v="25994" actId="1076"/>
          <ac:spMkLst>
            <pc:docMk/>
            <pc:sldMk cId="3672859758" sldId="737"/>
            <ac:spMk id="5" creationId="{436E30B5-9F1C-CF6C-CC17-7002B09C661C}"/>
          </ac:spMkLst>
        </pc:spChg>
        <pc:spChg chg="add mod">
          <ac:chgData name="CLARA DI PIAZZA" userId="bd862384-123f-4ee2-aeda-536dfd36a613" providerId="ADAL" clId="{6CA08A79-03C1-4CC8-8F64-061ABB7FF175}" dt="2023-01-17T17:18:30.746" v="26165" actId="20577"/>
          <ac:spMkLst>
            <pc:docMk/>
            <pc:sldMk cId="3672859758" sldId="737"/>
            <ac:spMk id="7" creationId="{7C2617EC-5503-093B-E4CD-4A2EAE15F9D4}"/>
          </ac:spMkLst>
        </pc:spChg>
        <pc:spChg chg="add mod">
          <ac:chgData name="CLARA DI PIAZZA" userId="bd862384-123f-4ee2-aeda-536dfd36a613" providerId="ADAL" clId="{6CA08A79-03C1-4CC8-8F64-061ABB7FF175}" dt="2023-01-17T17:19:09.805" v="26185" actId="14100"/>
          <ac:spMkLst>
            <pc:docMk/>
            <pc:sldMk cId="3672859758" sldId="737"/>
            <ac:spMk id="9" creationId="{7955B001-182E-760F-D939-624F181B3E14}"/>
          </ac:spMkLst>
        </pc:spChg>
        <pc:spChg chg="add mod">
          <ac:chgData name="CLARA DI PIAZZA" userId="bd862384-123f-4ee2-aeda-536dfd36a613" providerId="ADAL" clId="{6CA08A79-03C1-4CC8-8F64-061ABB7FF175}" dt="2023-01-17T18:35:49.324" v="27410" actId="21"/>
          <ac:spMkLst>
            <pc:docMk/>
            <pc:sldMk cId="3672859758" sldId="737"/>
            <ac:spMk id="10" creationId="{FA32A85A-581E-A9DE-D124-517DD2327085}"/>
          </ac:spMkLst>
        </pc:spChg>
        <pc:spChg chg="add mod">
          <ac:chgData name="CLARA DI PIAZZA" userId="bd862384-123f-4ee2-aeda-536dfd36a613" providerId="ADAL" clId="{6CA08A79-03C1-4CC8-8F64-061ABB7FF175}" dt="2023-01-17T17:21:17.533" v="26284" actId="1076"/>
          <ac:spMkLst>
            <pc:docMk/>
            <pc:sldMk cId="3672859758" sldId="737"/>
            <ac:spMk id="11" creationId="{8414D965-BE57-A953-7C82-2E8178C8EB9B}"/>
          </ac:spMkLst>
        </pc:spChg>
        <pc:spChg chg="add mod">
          <ac:chgData name="CLARA DI PIAZZA" userId="bd862384-123f-4ee2-aeda-536dfd36a613" providerId="ADAL" clId="{6CA08A79-03C1-4CC8-8F64-061ABB7FF175}" dt="2023-01-17T17:23:03.882" v="26471" actId="20577"/>
          <ac:spMkLst>
            <pc:docMk/>
            <pc:sldMk cId="3672859758" sldId="737"/>
            <ac:spMk id="13" creationId="{555717F6-3D23-3F0D-0553-5E4B26E9E345}"/>
          </ac:spMkLst>
        </pc:spChg>
        <pc:spChg chg="add mod">
          <ac:chgData name="CLARA DI PIAZZA" userId="bd862384-123f-4ee2-aeda-536dfd36a613" providerId="ADAL" clId="{6CA08A79-03C1-4CC8-8F64-061ABB7FF175}" dt="2023-01-17T17:30:57.500" v="26763" actId="1076"/>
          <ac:spMkLst>
            <pc:docMk/>
            <pc:sldMk cId="3672859758" sldId="737"/>
            <ac:spMk id="15" creationId="{98327E39-E190-673D-1387-738E84EEDB7B}"/>
          </ac:spMkLst>
        </pc:spChg>
        <pc:spChg chg="add mod">
          <ac:chgData name="CLARA DI PIAZZA" userId="bd862384-123f-4ee2-aeda-536dfd36a613" providerId="ADAL" clId="{6CA08A79-03C1-4CC8-8F64-061ABB7FF175}" dt="2023-01-17T17:30:57.500" v="26763" actId="1076"/>
          <ac:spMkLst>
            <pc:docMk/>
            <pc:sldMk cId="3672859758" sldId="737"/>
            <ac:spMk id="17" creationId="{3D8C3B52-FCED-9A0E-3F98-ED529B13BB32}"/>
          </ac:spMkLst>
        </pc:spChg>
        <pc:spChg chg="add mod">
          <ac:chgData name="CLARA DI PIAZZA" userId="bd862384-123f-4ee2-aeda-536dfd36a613" providerId="ADAL" clId="{6CA08A79-03C1-4CC8-8F64-061ABB7FF175}" dt="2023-01-17T17:30:57.500" v="26763" actId="1076"/>
          <ac:spMkLst>
            <pc:docMk/>
            <pc:sldMk cId="3672859758" sldId="737"/>
            <ac:spMk id="18" creationId="{09CD4160-055B-F1A6-4E42-72E3DBFE1F7B}"/>
          </ac:spMkLst>
        </pc:spChg>
        <pc:spChg chg="add mod">
          <ac:chgData name="CLARA DI PIAZZA" userId="bd862384-123f-4ee2-aeda-536dfd36a613" providerId="ADAL" clId="{6CA08A79-03C1-4CC8-8F64-061ABB7FF175}" dt="2023-01-17T18:35:55.354" v="27411"/>
          <ac:spMkLst>
            <pc:docMk/>
            <pc:sldMk cId="3672859758" sldId="737"/>
            <ac:spMk id="19" creationId="{4C5B850C-4BC0-BC29-3A6E-D58713F881BD}"/>
          </ac:spMkLst>
        </pc:spChg>
        <pc:spChg chg="add mod">
          <ac:chgData name="CLARA DI PIAZZA" userId="bd862384-123f-4ee2-aeda-536dfd36a613" providerId="ADAL" clId="{6CA08A79-03C1-4CC8-8F64-061ABB7FF175}" dt="2023-01-17T17:31:01.396" v="26764" actId="1076"/>
          <ac:spMkLst>
            <pc:docMk/>
            <pc:sldMk cId="3672859758" sldId="737"/>
            <ac:spMk id="20" creationId="{11EF35FC-4148-872F-41EA-0C038E958479}"/>
          </ac:spMkLst>
        </pc:spChg>
        <pc:spChg chg="add mod">
          <ac:chgData name="CLARA DI PIAZZA" userId="bd862384-123f-4ee2-aeda-536dfd36a613" providerId="ADAL" clId="{6CA08A79-03C1-4CC8-8F64-061ABB7FF175}" dt="2023-01-17T17:33:23.964" v="26912" actId="20577"/>
          <ac:spMkLst>
            <pc:docMk/>
            <pc:sldMk cId="3672859758" sldId="737"/>
            <ac:spMk id="22" creationId="{72FAEEE1-71EC-DCD2-56CC-36AB6DB89D53}"/>
          </ac:spMkLst>
        </pc:spChg>
        <pc:spChg chg="add mod">
          <ac:chgData name="CLARA DI PIAZZA" userId="bd862384-123f-4ee2-aeda-536dfd36a613" providerId="ADAL" clId="{6CA08A79-03C1-4CC8-8F64-061ABB7FF175}" dt="2023-01-17T17:32:36.520" v="26870" actId="113"/>
          <ac:spMkLst>
            <pc:docMk/>
            <pc:sldMk cId="3672859758" sldId="737"/>
            <ac:spMk id="24" creationId="{77E11DC9-DD7B-579A-482A-8F2C808EDA18}"/>
          </ac:spMkLst>
        </pc:spChg>
        <pc:cxnChg chg="add mod">
          <ac:chgData name="CLARA DI PIAZZA" userId="bd862384-123f-4ee2-aeda-536dfd36a613" providerId="ADAL" clId="{6CA08A79-03C1-4CC8-8F64-061ABB7FF175}" dt="2023-01-17T17:17:03.724" v="25996" actId="1076"/>
          <ac:cxnSpMkLst>
            <pc:docMk/>
            <pc:sldMk cId="3672859758" sldId="737"/>
            <ac:cxnSpMk id="6" creationId="{C32D3E93-5A14-91A8-BB00-9E872B756939}"/>
          </ac:cxnSpMkLst>
        </pc:cxnChg>
        <pc:cxnChg chg="add mod">
          <ac:chgData name="CLARA DI PIAZZA" userId="bd862384-123f-4ee2-aeda-536dfd36a613" providerId="ADAL" clId="{6CA08A79-03C1-4CC8-8F64-061ABB7FF175}" dt="2023-01-17T17:21:25.476" v="26286" actId="1076"/>
          <ac:cxnSpMkLst>
            <pc:docMk/>
            <pc:sldMk cId="3672859758" sldId="737"/>
            <ac:cxnSpMk id="12" creationId="{A1957567-9596-CBFB-F004-7FD15EBCD923}"/>
          </ac:cxnSpMkLst>
        </pc:cxnChg>
        <pc:cxnChg chg="add mod">
          <ac:chgData name="CLARA DI PIAZZA" userId="bd862384-123f-4ee2-aeda-536dfd36a613" providerId="ADAL" clId="{6CA08A79-03C1-4CC8-8F64-061ABB7FF175}" dt="2023-01-17T17:31:09.372" v="26766" actId="1076"/>
          <ac:cxnSpMkLst>
            <pc:docMk/>
            <pc:sldMk cId="3672859758" sldId="737"/>
            <ac:cxnSpMk id="21" creationId="{3231EFA3-0572-4DAE-77A1-4F43E40CA297}"/>
          </ac:cxnSpMkLst>
        </pc:cxnChg>
      </pc:sldChg>
      <pc:sldChg chg="add ord">
        <pc:chgData name="CLARA DI PIAZZA" userId="bd862384-123f-4ee2-aeda-536dfd36a613" providerId="ADAL" clId="{6CA08A79-03C1-4CC8-8F64-061ABB7FF175}" dt="2023-01-22T00:15:55.400" v="27608"/>
        <pc:sldMkLst>
          <pc:docMk/>
          <pc:sldMk cId="3439459778" sldId="738"/>
        </pc:sldMkLst>
      </pc:sldChg>
      <pc:sldChg chg="delSp modSp del mod">
        <pc:chgData name="CLARA DI PIAZZA" userId="bd862384-123f-4ee2-aeda-536dfd36a613" providerId="ADAL" clId="{6CA08A79-03C1-4CC8-8F64-061ABB7FF175}" dt="2023-01-22T00:12:23.186" v="27601" actId="47"/>
        <pc:sldMkLst>
          <pc:docMk/>
          <pc:sldMk cId="3741409449" sldId="738"/>
        </pc:sldMkLst>
        <pc:grpChg chg="del">
          <ac:chgData name="CLARA DI PIAZZA" userId="bd862384-123f-4ee2-aeda-536dfd36a613" providerId="ADAL" clId="{6CA08A79-03C1-4CC8-8F64-061ABB7FF175}" dt="2023-01-22T00:11:58.720" v="27598" actId="478"/>
          <ac:grpSpMkLst>
            <pc:docMk/>
            <pc:sldMk cId="3741409449" sldId="738"/>
            <ac:grpSpMk id="14" creationId="{B3434678-3BDB-828F-52D1-CD7F6EAE9679}"/>
          </ac:grpSpMkLst>
        </pc:grpChg>
        <pc:picChg chg="del mod">
          <ac:chgData name="CLARA DI PIAZZA" userId="bd862384-123f-4ee2-aeda-536dfd36a613" providerId="ADAL" clId="{6CA08A79-03C1-4CC8-8F64-061ABB7FF175}" dt="2023-01-22T00:12:01.692" v="27600" actId="478"/>
          <ac:picMkLst>
            <pc:docMk/>
            <pc:sldMk cId="3741409449" sldId="738"/>
            <ac:picMk id="2" creationId="{29DDCD76-C33B-5BAF-47B9-6660F14C74EE}"/>
          </ac:picMkLst>
        </pc:picChg>
      </pc:sldChg>
      <pc:sldChg chg="del">
        <pc:chgData name="CLARA DI PIAZZA" userId="bd862384-123f-4ee2-aeda-536dfd36a613" providerId="ADAL" clId="{6CA08A79-03C1-4CC8-8F64-061ABB7FF175}" dt="2023-01-22T00:12:28.873" v="27602" actId="47"/>
        <pc:sldMkLst>
          <pc:docMk/>
          <pc:sldMk cId="1654131533" sldId="739"/>
        </pc:sldMkLst>
      </pc:sldChg>
      <pc:sldChg chg="add">
        <pc:chgData name="CLARA DI PIAZZA" userId="bd862384-123f-4ee2-aeda-536dfd36a613" providerId="ADAL" clId="{6CA08A79-03C1-4CC8-8F64-061ABB7FF175}" dt="2023-01-22T00:15:50.026" v="27606"/>
        <pc:sldMkLst>
          <pc:docMk/>
          <pc:sldMk cId="3580120128" sldId="739"/>
        </pc:sldMkLst>
      </pc:sldChg>
      <pc:sldChg chg="add">
        <pc:chgData name="CLARA DI PIAZZA" userId="bd862384-123f-4ee2-aeda-536dfd36a613" providerId="ADAL" clId="{6CA08A79-03C1-4CC8-8F64-061ABB7FF175}" dt="2023-01-22T00:15:50.026" v="27606"/>
        <pc:sldMkLst>
          <pc:docMk/>
          <pc:sldMk cId="3823117746" sldId="740"/>
        </pc:sldMkLst>
      </pc:sldChg>
      <pc:sldChg chg="add">
        <pc:chgData name="CLARA DI PIAZZA" userId="bd862384-123f-4ee2-aeda-536dfd36a613" providerId="ADAL" clId="{6CA08A79-03C1-4CC8-8F64-061ABB7FF175}" dt="2023-01-22T00:15:50.026" v="27606"/>
        <pc:sldMkLst>
          <pc:docMk/>
          <pc:sldMk cId="3843295143" sldId="741"/>
        </pc:sldMkLst>
      </pc:sldChg>
      <pc:sldChg chg="add">
        <pc:chgData name="CLARA DI PIAZZA" userId="bd862384-123f-4ee2-aeda-536dfd36a613" providerId="ADAL" clId="{6CA08A79-03C1-4CC8-8F64-061ABB7FF175}" dt="2023-01-22T00:15:50.026" v="27606"/>
        <pc:sldMkLst>
          <pc:docMk/>
          <pc:sldMk cId="4039846822" sldId="742"/>
        </pc:sldMkLst>
      </pc:sldChg>
    </pc:docChg>
  </pc:docChgLst>
  <pc:docChgLst>
    <pc:chgData name="GAETANO RANDAZZO" userId="S::gaetano.randazzo03@you.unipa.it::6bcc7446-c451-42ee-9900-145cf876e556" providerId="AD" clId="Web-{13997603-811C-4CEE-8516-3F78FFE425AD}"/>
    <pc:docChg chg="addSld modSld">
      <pc:chgData name="GAETANO RANDAZZO" userId="S::gaetano.randazzo03@you.unipa.it::6bcc7446-c451-42ee-9900-145cf876e556" providerId="AD" clId="Web-{13997603-811C-4CEE-8516-3F78FFE425AD}" dt="2022-12-21T15:08:31.350" v="1401"/>
      <pc:docMkLst>
        <pc:docMk/>
      </pc:docMkLst>
      <pc:sldChg chg="modSp">
        <pc:chgData name="GAETANO RANDAZZO" userId="S::gaetano.randazzo03@you.unipa.it::6bcc7446-c451-42ee-9900-145cf876e556" providerId="AD" clId="Web-{13997603-811C-4CEE-8516-3F78FFE425AD}" dt="2022-12-21T15:08:25.240" v="1400" actId="20577"/>
        <pc:sldMkLst>
          <pc:docMk/>
          <pc:sldMk cId="3350663992" sldId="601"/>
        </pc:sldMkLst>
        <pc:spChg chg="mod">
          <ac:chgData name="GAETANO RANDAZZO" userId="S::gaetano.randazzo03@you.unipa.it::6bcc7446-c451-42ee-9900-145cf876e556" providerId="AD" clId="Web-{13997603-811C-4CEE-8516-3F78FFE425AD}" dt="2022-12-21T15:08:25.240" v="1400" actId="20577"/>
          <ac:spMkLst>
            <pc:docMk/>
            <pc:sldMk cId="3350663992" sldId="601"/>
            <ac:spMk id="5" creationId="{8435FB6C-F9C1-F6D4-7B27-07D66D0E63A4}"/>
          </ac:spMkLst>
        </pc:spChg>
      </pc:sldChg>
      <pc:sldChg chg="add replId">
        <pc:chgData name="GAETANO RANDAZZO" userId="S::gaetano.randazzo03@you.unipa.it::6bcc7446-c451-42ee-9900-145cf876e556" providerId="AD" clId="Web-{13997603-811C-4CEE-8516-3F78FFE425AD}" dt="2022-12-21T15:08:31.350" v="1401"/>
        <pc:sldMkLst>
          <pc:docMk/>
          <pc:sldMk cId="3673206016" sldId="605"/>
        </pc:sldMkLst>
      </pc:sldChg>
    </pc:docChg>
  </pc:docChgLst>
  <pc:docChgLst>
    <pc:chgData name="MARTINA SORCE" userId="S::martina.sorce@you.unipa.it::d0b51e46-867e-45e7-a58d-baf55d6140d8" providerId="AD" clId="Web-{829F212D-733D-4A29-8394-4AD73E8781CA}"/>
    <pc:docChg chg="addSld modSld">
      <pc:chgData name="MARTINA SORCE" userId="S::martina.sorce@you.unipa.it::d0b51e46-867e-45e7-a58d-baf55d6140d8" providerId="AD" clId="Web-{829F212D-733D-4A29-8394-4AD73E8781CA}" dt="2022-12-27T19:22:30.112" v="437" actId="20577"/>
      <pc:docMkLst>
        <pc:docMk/>
      </pc:docMkLst>
      <pc:sldChg chg="addSp delSp modSp">
        <pc:chgData name="MARTINA SORCE" userId="S::martina.sorce@you.unipa.it::d0b51e46-867e-45e7-a58d-baf55d6140d8" providerId="AD" clId="Web-{829F212D-733D-4A29-8394-4AD73E8781CA}" dt="2022-12-27T19:01:45.751" v="382" actId="1076"/>
        <pc:sldMkLst>
          <pc:docMk/>
          <pc:sldMk cId="2856719169" sldId="611"/>
        </pc:sldMkLst>
        <pc:spChg chg="add del mod">
          <ac:chgData name="MARTINA SORCE" userId="S::martina.sorce@you.unipa.it::d0b51e46-867e-45e7-a58d-baf55d6140d8" providerId="AD" clId="Web-{829F212D-733D-4A29-8394-4AD73E8781CA}" dt="2022-12-27T17:52:25.424" v="141"/>
          <ac:spMkLst>
            <pc:docMk/>
            <pc:sldMk cId="2856719169" sldId="611"/>
            <ac:spMk id="14" creationId="{19D92563-3359-45CF-7AE8-418584EDEF7D}"/>
          </ac:spMkLst>
        </pc:spChg>
        <pc:spChg chg="add del mod">
          <ac:chgData name="MARTINA SORCE" userId="S::martina.sorce@you.unipa.it::d0b51e46-867e-45e7-a58d-baf55d6140d8" providerId="AD" clId="Web-{829F212D-733D-4A29-8394-4AD73E8781CA}" dt="2022-12-27T17:52:22.549" v="140"/>
          <ac:spMkLst>
            <pc:docMk/>
            <pc:sldMk cId="2856719169" sldId="611"/>
            <ac:spMk id="15" creationId="{82472810-D149-59FB-7623-20E96818654E}"/>
          </ac:spMkLst>
        </pc:spChg>
        <pc:grpChg chg="mod">
          <ac:chgData name="MARTINA SORCE" userId="S::martina.sorce@you.unipa.it::d0b51e46-867e-45e7-a58d-baf55d6140d8" providerId="AD" clId="Web-{829F212D-733D-4A29-8394-4AD73E8781CA}" dt="2022-12-27T19:01:45.751" v="382" actId="1076"/>
          <ac:grpSpMkLst>
            <pc:docMk/>
            <pc:sldMk cId="2856719169" sldId="611"/>
            <ac:grpSpMk id="8" creationId="{0A2DFE8C-BE84-D990-F2E2-0D5AEE72FAF7}"/>
          </ac:grpSpMkLst>
        </pc:grpChg>
      </pc:sldChg>
      <pc:sldChg chg="addSp delSp modSp add replId">
        <pc:chgData name="MARTINA SORCE" userId="S::martina.sorce@you.unipa.it::d0b51e46-867e-45e7-a58d-baf55d6140d8" providerId="AD" clId="Web-{829F212D-733D-4A29-8394-4AD73E8781CA}" dt="2022-12-27T19:22:30.112" v="437" actId="20577"/>
        <pc:sldMkLst>
          <pc:docMk/>
          <pc:sldMk cId="3896221571" sldId="648"/>
        </pc:sldMkLst>
        <pc:spChg chg="del mod">
          <ac:chgData name="MARTINA SORCE" userId="S::martina.sorce@you.unipa.it::d0b51e46-867e-45e7-a58d-baf55d6140d8" providerId="AD" clId="Web-{829F212D-733D-4A29-8394-4AD73E8781CA}" dt="2022-12-27T17:45:49.118" v="53"/>
          <ac:spMkLst>
            <pc:docMk/>
            <pc:sldMk cId="3896221571" sldId="648"/>
            <ac:spMk id="5" creationId="{8435FB6C-F9C1-F6D4-7B27-07D66D0E63A4}"/>
          </ac:spMkLst>
        </pc:spChg>
        <pc:spChg chg="del">
          <ac:chgData name="MARTINA SORCE" userId="S::martina.sorce@you.unipa.it::d0b51e46-867e-45e7-a58d-baf55d6140d8" providerId="AD" clId="Web-{829F212D-733D-4A29-8394-4AD73E8781CA}" dt="2022-12-27T17:46:09.962" v="59"/>
          <ac:spMkLst>
            <pc:docMk/>
            <pc:sldMk cId="3896221571" sldId="648"/>
            <ac:spMk id="9" creationId="{62275B36-9796-15B5-AE4E-0F925E5B1D66}"/>
          </ac:spMkLst>
        </pc:spChg>
        <pc:spChg chg="del mod">
          <ac:chgData name="MARTINA SORCE" userId="S::martina.sorce@you.unipa.it::d0b51e46-867e-45e7-a58d-baf55d6140d8" providerId="AD" clId="Web-{829F212D-733D-4A29-8394-4AD73E8781CA}" dt="2022-12-27T17:46:07.118" v="58"/>
          <ac:spMkLst>
            <pc:docMk/>
            <pc:sldMk cId="3896221571" sldId="648"/>
            <ac:spMk id="10" creationId="{351C609F-FF17-C01B-060A-98FF3F534A53}"/>
          </ac:spMkLst>
        </pc:spChg>
        <pc:spChg chg="del">
          <ac:chgData name="MARTINA SORCE" userId="S::martina.sorce@you.unipa.it::d0b51e46-867e-45e7-a58d-baf55d6140d8" providerId="AD" clId="Web-{829F212D-733D-4A29-8394-4AD73E8781CA}" dt="2022-12-27T17:46:02.368" v="56"/>
          <ac:spMkLst>
            <pc:docMk/>
            <pc:sldMk cId="3896221571" sldId="648"/>
            <ac:spMk id="11" creationId="{43A58A7C-B87D-6FF1-C53F-504CE8E6A659}"/>
          </ac:spMkLst>
        </pc:spChg>
        <pc:spChg chg="del">
          <ac:chgData name="MARTINA SORCE" userId="S::martina.sorce@you.unipa.it::d0b51e46-867e-45e7-a58d-baf55d6140d8" providerId="AD" clId="Web-{829F212D-733D-4A29-8394-4AD73E8781CA}" dt="2022-12-27T17:46:12.587" v="60"/>
          <ac:spMkLst>
            <pc:docMk/>
            <pc:sldMk cId="3896221571" sldId="648"/>
            <ac:spMk id="12" creationId="{83382908-16D7-69D2-EF25-5EA03B36B4D8}"/>
          </ac:spMkLst>
        </pc:spChg>
        <pc:spChg chg="mod">
          <ac:chgData name="MARTINA SORCE" userId="S::martina.sorce@you.unipa.it::d0b51e46-867e-45e7-a58d-baf55d6140d8" providerId="AD" clId="Web-{829F212D-733D-4A29-8394-4AD73E8781CA}" dt="2022-12-27T18:48:42.305" v="315" actId="20577"/>
          <ac:spMkLst>
            <pc:docMk/>
            <pc:sldMk cId="3896221571" sldId="648"/>
            <ac:spMk id="14" creationId="{19D92563-3359-45CF-7AE8-418584EDEF7D}"/>
          </ac:spMkLst>
        </pc:spChg>
        <pc:spChg chg="del mod">
          <ac:chgData name="MARTINA SORCE" userId="S::martina.sorce@you.unipa.it::d0b51e46-867e-45e7-a58d-baf55d6140d8" providerId="AD" clId="Web-{829F212D-733D-4A29-8394-4AD73E8781CA}" dt="2022-12-27T18:21:19.094" v="213"/>
          <ac:spMkLst>
            <pc:docMk/>
            <pc:sldMk cId="3896221571" sldId="648"/>
            <ac:spMk id="15" creationId="{82472810-D149-59FB-7623-20E96818654E}"/>
          </ac:spMkLst>
        </pc:spChg>
        <pc:spChg chg="add mod">
          <ac:chgData name="MARTINA SORCE" userId="S::martina.sorce@you.unipa.it::d0b51e46-867e-45e7-a58d-baf55d6140d8" providerId="AD" clId="Web-{829F212D-733D-4A29-8394-4AD73E8781CA}" dt="2022-12-27T19:22:30.112" v="437" actId="20577"/>
          <ac:spMkLst>
            <pc:docMk/>
            <pc:sldMk cId="3896221571" sldId="648"/>
            <ac:spMk id="16" creationId="{FFFBE2C9-71CF-C6BB-E7FC-1BA43044EF6F}"/>
          </ac:spMkLst>
        </pc:spChg>
        <pc:spChg chg="mod">
          <ac:chgData name="MARTINA SORCE" userId="S::martina.sorce@you.unipa.it::d0b51e46-867e-45e7-a58d-baf55d6140d8" providerId="AD" clId="Web-{829F212D-733D-4A29-8394-4AD73E8781CA}" dt="2022-12-27T19:19:45.560" v="434" actId="14100"/>
          <ac:spMkLst>
            <pc:docMk/>
            <pc:sldMk cId="3896221571" sldId="648"/>
            <ac:spMk id="465" creationId="{3A073717-EFD4-5159-0AA6-8BC5D9778BB1}"/>
          </ac:spMkLst>
        </pc:spChg>
        <pc:grpChg chg="del">
          <ac:chgData name="MARTINA SORCE" userId="S::martina.sorce@you.unipa.it::d0b51e46-867e-45e7-a58d-baf55d6140d8" providerId="AD" clId="Web-{829F212D-733D-4A29-8394-4AD73E8781CA}" dt="2022-12-27T17:45:38.696" v="49"/>
          <ac:grpSpMkLst>
            <pc:docMk/>
            <pc:sldMk cId="3896221571" sldId="648"/>
            <ac:grpSpMk id="8" creationId="{0A2DFE8C-BE84-D990-F2E2-0D5AEE72FAF7}"/>
          </ac:grpSpMkLst>
        </pc:grpChg>
      </pc:sldChg>
      <pc:sldChg chg="modSp">
        <pc:chgData name="MARTINA SORCE" userId="S::martina.sorce@you.unipa.it::d0b51e46-867e-45e7-a58d-baf55d6140d8" providerId="AD" clId="Web-{829F212D-733D-4A29-8394-4AD73E8781CA}" dt="2022-12-27T19:15:27.192" v="426" actId="1076"/>
        <pc:sldMkLst>
          <pc:docMk/>
          <pc:sldMk cId="1792742081" sldId="649"/>
        </pc:sldMkLst>
        <pc:picChg chg="mod">
          <ac:chgData name="MARTINA SORCE" userId="S::martina.sorce@you.unipa.it::d0b51e46-867e-45e7-a58d-baf55d6140d8" providerId="AD" clId="Web-{829F212D-733D-4A29-8394-4AD73E8781CA}" dt="2022-12-27T19:15:27.192" v="426" actId="1076"/>
          <ac:picMkLst>
            <pc:docMk/>
            <pc:sldMk cId="1792742081" sldId="649"/>
            <ac:picMk id="5" creationId="{0FF502BB-1E14-006C-BD54-7921B3C20902}"/>
          </ac:picMkLst>
        </pc:picChg>
      </pc:sldChg>
    </pc:docChg>
  </pc:docChgLst>
  <pc:docChgLst>
    <pc:chgData name="MARTINA SORCE" userId="S::martina.sorce@you.unipa.it::d0b51e46-867e-45e7-a58d-baf55d6140d8" providerId="AD" clId="Web-{D2D36B9E-D95A-4CFB-9EBD-0E23B797A493}"/>
    <pc:docChg chg="modSld">
      <pc:chgData name="MARTINA SORCE" userId="S::martina.sorce@you.unipa.it::d0b51e46-867e-45e7-a58d-baf55d6140d8" providerId="AD" clId="Web-{D2D36B9E-D95A-4CFB-9EBD-0E23B797A493}" dt="2022-12-28T19:06:23.470" v="648" actId="20577"/>
      <pc:docMkLst>
        <pc:docMk/>
      </pc:docMkLst>
      <pc:sldChg chg="modSp">
        <pc:chgData name="MARTINA SORCE" userId="S::martina.sorce@you.unipa.it::d0b51e46-867e-45e7-a58d-baf55d6140d8" providerId="AD" clId="Web-{D2D36B9E-D95A-4CFB-9EBD-0E23B797A493}" dt="2022-12-28T18:38:58.385" v="482" actId="1076"/>
        <pc:sldMkLst>
          <pc:docMk/>
          <pc:sldMk cId="2308020545" sldId="655"/>
        </pc:sldMkLst>
        <pc:spChg chg="mod ord">
          <ac:chgData name="MARTINA SORCE" userId="S::martina.sorce@you.unipa.it::d0b51e46-867e-45e7-a58d-baf55d6140d8" providerId="AD" clId="Web-{D2D36B9E-D95A-4CFB-9EBD-0E23B797A493}" dt="2022-12-28T18:17:33.984" v="160"/>
          <ac:spMkLst>
            <pc:docMk/>
            <pc:sldMk cId="2308020545" sldId="655"/>
            <ac:spMk id="4" creationId="{9E71259F-D9DC-54E3-4807-C38910C2E35C}"/>
          </ac:spMkLst>
        </pc:spChg>
        <pc:spChg chg="mod">
          <ac:chgData name="MARTINA SORCE" userId="S::martina.sorce@you.unipa.it::d0b51e46-867e-45e7-a58d-baf55d6140d8" providerId="AD" clId="Web-{D2D36B9E-D95A-4CFB-9EBD-0E23B797A493}" dt="2022-12-28T18:38:58.385" v="482" actId="1076"/>
          <ac:spMkLst>
            <pc:docMk/>
            <pc:sldMk cId="2308020545" sldId="655"/>
            <ac:spMk id="6" creationId="{431A4883-ADD1-B5D8-D551-AA94C82D7697}"/>
          </ac:spMkLst>
        </pc:spChg>
        <pc:spChg chg="mod">
          <ac:chgData name="MARTINA SORCE" userId="S::martina.sorce@you.unipa.it::d0b51e46-867e-45e7-a58d-baf55d6140d8" providerId="AD" clId="Web-{D2D36B9E-D95A-4CFB-9EBD-0E23B797A493}" dt="2022-12-28T18:29:22.664" v="317" actId="1076"/>
          <ac:spMkLst>
            <pc:docMk/>
            <pc:sldMk cId="2308020545" sldId="655"/>
            <ac:spMk id="9" creationId="{F8176F54-2E9F-AE8B-E485-C59C02A38335}"/>
          </ac:spMkLst>
        </pc:spChg>
        <pc:spChg chg="mod">
          <ac:chgData name="MARTINA SORCE" userId="S::martina.sorce@you.unipa.it::d0b51e46-867e-45e7-a58d-baf55d6140d8" providerId="AD" clId="Web-{D2D36B9E-D95A-4CFB-9EBD-0E23B797A493}" dt="2022-12-28T18:36:17.099" v="415" actId="1076"/>
          <ac:spMkLst>
            <pc:docMk/>
            <pc:sldMk cId="2308020545" sldId="655"/>
            <ac:spMk id="10" creationId="{538D72E5-B24A-70D4-481D-4AE3EA5A9056}"/>
          </ac:spMkLst>
        </pc:spChg>
        <pc:graphicFrameChg chg="mod ord modGraphic">
          <ac:chgData name="MARTINA SORCE" userId="S::martina.sorce@you.unipa.it::d0b51e46-867e-45e7-a58d-baf55d6140d8" providerId="AD" clId="Web-{D2D36B9E-D95A-4CFB-9EBD-0E23B797A493}" dt="2022-12-28T18:32:03.059" v="366"/>
          <ac:graphicFrameMkLst>
            <pc:docMk/>
            <pc:sldMk cId="2308020545" sldId="655"/>
            <ac:graphicFrameMk id="2" creationId="{DE841B3D-2063-A1B2-0996-26E50FEC1C49}"/>
          </ac:graphicFrameMkLst>
        </pc:graphicFrameChg>
        <pc:graphicFrameChg chg="mod modGraphic">
          <ac:chgData name="MARTINA SORCE" userId="S::martina.sorce@you.unipa.it::d0b51e46-867e-45e7-a58d-baf55d6140d8" providerId="AD" clId="Web-{D2D36B9E-D95A-4CFB-9EBD-0E23B797A493}" dt="2022-12-28T18:31:28.886" v="363" actId="1076"/>
          <ac:graphicFrameMkLst>
            <pc:docMk/>
            <pc:sldMk cId="2308020545" sldId="655"/>
            <ac:graphicFrameMk id="3" creationId="{C3B07D89-E722-7354-DD62-845C266E5173}"/>
          </ac:graphicFrameMkLst>
        </pc:graphicFrameChg>
        <pc:graphicFrameChg chg="mod ord modGraphic">
          <ac:chgData name="MARTINA SORCE" userId="S::martina.sorce@you.unipa.it::d0b51e46-867e-45e7-a58d-baf55d6140d8" providerId="AD" clId="Web-{D2D36B9E-D95A-4CFB-9EBD-0E23B797A493}" dt="2022-12-28T18:38:47.447" v="481"/>
          <ac:graphicFrameMkLst>
            <pc:docMk/>
            <pc:sldMk cId="2308020545" sldId="655"/>
            <ac:graphicFrameMk id="22" creationId="{129B0735-2742-7EB4-B337-142B43099D67}"/>
          </ac:graphicFrameMkLst>
        </pc:graphicFrameChg>
        <pc:graphicFrameChg chg="mod ord modGraphic">
          <ac:chgData name="MARTINA SORCE" userId="S::martina.sorce@you.unipa.it::d0b51e46-867e-45e7-a58d-baf55d6140d8" providerId="AD" clId="Web-{D2D36B9E-D95A-4CFB-9EBD-0E23B797A493}" dt="2022-12-28T18:29:11.726" v="316" actId="1076"/>
          <ac:graphicFrameMkLst>
            <pc:docMk/>
            <pc:sldMk cId="2308020545" sldId="655"/>
            <ac:graphicFrameMk id="24" creationId="{D61CC733-C314-C465-5027-CB48FAF9EEE8}"/>
          </ac:graphicFrameMkLst>
        </pc:graphicFrameChg>
        <pc:graphicFrameChg chg="mod ord modGraphic">
          <ac:chgData name="MARTINA SORCE" userId="S::martina.sorce@you.unipa.it::d0b51e46-867e-45e7-a58d-baf55d6140d8" providerId="AD" clId="Web-{D2D36B9E-D95A-4CFB-9EBD-0E23B797A493}" dt="2022-12-28T18:36:11.739" v="414" actId="1076"/>
          <ac:graphicFrameMkLst>
            <pc:docMk/>
            <pc:sldMk cId="2308020545" sldId="655"/>
            <ac:graphicFrameMk id="27" creationId="{E6654ADD-15C5-6036-2B35-765F27086AD8}"/>
          </ac:graphicFrameMkLst>
        </pc:graphicFrameChg>
        <pc:graphicFrameChg chg="mod">
          <ac:chgData name="MARTINA SORCE" userId="S::martina.sorce@you.unipa.it::d0b51e46-867e-45e7-a58d-baf55d6140d8" providerId="AD" clId="Web-{D2D36B9E-D95A-4CFB-9EBD-0E23B797A493}" dt="2022-12-28T18:20:57.568" v="213" actId="1076"/>
          <ac:graphicFrameMkLst>
            <pc:docMk/>
            <pc:sldMk cId="2308020545" sldId="655"/>
            <ac:graphicFrameMk id="28" creationId="{2CFA231A-DB22-70FF-DDBC-5B27E819D5CC}"/>
          </ac:graphicFrameMkLst>
        </pc:graphicFrameChg>
        <pc:graphicFrameChg chg="mod ord modGraphic">
          <ac:chgData name="MARTINA SORCE" userId="S::martina.sorce@you.unipa.it::d0b51e46-867e-45e7-a58d-baf55d6140d8" providerId="AD" clId="Web-{D2D36B9E-D95A-4CFB-9EBD-0E23B797A493}" dt="2022-12-28T18:21:21.554" v="214"/>
          <ac:graphicFrameMkLst>
            <pc:docMk/>
            <pc:sldMk cId="2308020545" sldId="655"/>
            <ac:graphicFrameMk id="29" creationId="{74A9306C-0A80-4C3A-0528-C1605CF00DDA}"/>
          </ac:graphicFrameMkLst>
        </pc:graphicFrameChg>
      </pc:sldChg>
      <pc:sldChg chg="modSp">
        <pc:chgData name="MARTINA SORCE" userId="S::martina.sorce@you.unipa.it::d0b51e46-867e-45e7-a58d-baf55d6140d8" providerId="AD" clId="Web-{D2D36B9E-D95A-4CFB-9EBD-0E23B797A493}" dt="2022-12-28T19:06:23.470" v="648" actId="20577"/>
        <pc:sldMkLst>
          <pc:docMk/>
          <pc:sldMk cId="1093112585" sldId="657"/>
        </pc:sldMkLst>
        <pc:spChg chg="mod">
          <ac:chgData name="MARTINA SORCE" userId="S::martina.sorce@you.unipa.it::d0b51e46-867e-45e7-a58d-baf55d6140d8" providerId="AD" clId="Web-{D2D36B9E-D95A-4CFB-9EBD-0E23B797A493}" dt="2022-12-28T19:06:23.470" v="648" actId="20577"/>
          <ac:spMkLst>
            <pc:docMk/>
            <pc:sldMk cId="1093112585" sldId="657"/>
            <ac:spMk id="4" creationId="{ABA9AA02-F797-6469-03F5-82DD0CF8734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12:57:19.147"/>
    </inkml:context>
    <inkml:brush xml:id="br0">
      <inkml:brushProperty name="width" value="0.35" units="cm"/>
      <inkml:brushProperty name="height" value="0.35" units="cm"/>
      <inkml:brushProperty name="color" value="#FFFFFF"/>
    </inkml:brush>
  </inkml:definitions>
  <inkml:trace contextRef="#ctx0" brushRef="#br0">0 36 24575,'7'-7'0,"8"-2"0,8 1 0,6 1 0,6 2 0,-4 9 0,-7 9 0,-14 4 0,-9 4 0,-11 6 0,-4 4 0,1 3 0,2 4 0,10 0 0,11 1 0,11-7 0,-5-8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12:57:21.858"/>
    </inkml:context>
    <inkml:brush xml:id="br0">
      <inkml:brushProperty name="width" value="0.35" units="cm"/>
      <inkml:brushProperty name="height" value="0.35" units="cm"/>
      <inkml:brushProperty name="color" value="#FFFFFF"/>
    </inkml:brush>
  </inkml:definitions>
  <inkml:trace contextRef="#ctx0" brushRef="#br0">799 157 24575,'-608'0'0,"593"0"0,-1-1 0,1-1 0,-1-1 0,1 0 0,-19-7 0,29 9 0,1 0 0,-1-1 0,1 1 0,0-1 0,-1 0 0,1-1 0,0 1 0,0-1 0,1 0 0,-1 0 0,0 0 0,1 0 0,0 0 0,0-1 0,0 0 0,0 1 0,0-1 0,1 0 0,0-1 0,0 1 0,-2-6 0,3 9 0,1-1 0,0 0 0,-1 1 0,1-1 0,0 0 0,0 1 0,0-1 0,1 0 0,-1 0 0,0 1 0,1-1 0,-1 0 0,1 1 0,-1-1 0,1 1 0,0-1 0,0 1 0,-1-1 0,1 1 0,0-1 0,0 1 0,2-1 0,0-1 0,0 1 0,0 0 0,0-1 0,0 2 0,1-1 0,-1 0 0,1 1 0,-1-1 0,7 0 0,7-2 0,0 1 0,0 1 0,24 1 0,-36 1 0,14-1 0,1 1 0,-1 1 0,1 1 0,-1 1 0,31 8 0,-45-10 0,0 1 0,0 0 0,0 0 0,-1 0 0,1 1 0,0-1 0,-1 1 0,0 0 0,0 1 0,1-1 0,-2 1 0,1 0 0,0 0 0,-1 0 0,0 0 0,0 0 0,0 1 0,-1-1 0,1 1 0,-1 0 0,0 0 0,0 0 0,-1 0 0,1 0 0,0 7 0,0 21-262,-2 64 0,-1-79-579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12:57:24.948"/>
    </inkml:context>
    <inkml:brush xml:id="br0">
      <inkml:brushProperty name="width" value="0.35" units="cm"/>
      <inkml:brushProperty name="height" value="0.35" units="cm"/>
      <inkml:brushProperty name="color" value="#FFFFFF"/>
    </inkml:brush>
  </inkml:definitions>
  <inkml:trace contextRef="#ctx0" brushRef="#br0">754 419 24575,'-12'-1'0,"0"0"0,0-1 0,0-1 0,1 0 0,-13-5 0,-45-9 0,-42 10 0,-118 8 0,82 1 0,144-2 0,-7 0 0,0 0 0,-1 0 0,1 1 0,0 0 0,0 1 0,0 0 0,0 0 0,-13 6 0,15-3 0,11-5 0,15-9 0,-12 2 0,1-1 0,-2 1 0,1-1 0,-1-1 0,7-13 0,-9 15 0,1-1 0,0 1 0,0 0 0,1 0 0,0 0 0,0 1 0,1 0 0,0 0 0,8-7 0,1 4 0,1 0 0,29-12 0,20-11 0,-65 32 0,1 0 0,-1 0 0,1 0 0,0-1 0,-1 1 0,1 0 0,-1-1 0,1 1 0,-1 0 0,1-1 0,-1 1 0,1-1 0,-1 1 0,0-1 0,1 1 0,-1-1 0,0 1 0,1-1 0,-1 1 0,0-1 0,1 1 0,-1-1 0,0 1 0,0-1 0,0 0 0,0 1 0,0-1 0,0 0 0,0 1 0,0-1 0,0 1 0,0-1 0,0 0 0,0 1 0,0-1 0,-18-15 0,16 16 0,1-1 0,-1 1 0,1-1 0,0 0 0,-1 1 0,1-1 0,0 0 0,0 0 0,-1 0 0,1 0 0,0 0 0,0 0 0,0 0 0,0-1 0,0 1 0,0 0 0,1 0 0,-1-1 0,0 1 0,1-1 0,-1 1 0,1-1 0,-1 1 0,1-1 0,0 1 0,-1-1 0,1 1 0,0-1 0,0 1 0,0-1 0,1-2 0,1-1 0,1 1 0,0 0 0,0 0 0,0 0 0,1 0 0,-1 0 0,1 1 0,0-1 0,0 1 0,0 0 0,1 0 0,4-2 0,61-29 0,-60 30 0,6-1-195,0 0 0,0 1 0,0 0 0,0 1 0,0 1 0,19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16:32:26.662"/>
    </inkml:context>
    <inkml:brush xml:id="br0">
      <inkml:brushProperty name="width" value="0.35" units="cm"/>
      <inkml:brushProperty name="height" value="0.35" units="cm"/>
      <inkml:brushProperty name="color" value="#FFFFFF"/>
    </inkml:brush>
  </inkml:definitions>
  <inkml:trace contextRef="#ctx0" brushRef="#br0">182 0 24575,'0'47'0,"2"-11"0,-2 1 0,-2-1 0,-1 0 0,-2 0 0,-15 59 0,15-80 0,0 1 0,-1 0 0,-1-1 0,0 0 0,-1-1 0,-1 0 0,-11 15 0,9-13 0,-18 20 0,28-34 0,0-1 0,0 1 0,0-1 0,-1 0 0,1 0 0,0 1 0,-1-1 0,1 0 0,-1 0 0,0 0 0,1-1 0,-1 1 0,0 0 0,1-1 0,-1 1 0,0-1 0,-2 1 0,2-1 0,1-1 0,0 0 0,0 1 0,0-1 0,1 0 0,-1 1 0,0-1 0,0 0 0,0 0 0,0 0 0,1 0 0,-1 0 0,0 0 0,1 0 0,-1 0 0,1 0 0,-1 0 0,1 0 0,0 0 0,-1-1 0,1 1 0,0 0 0,0 0 0,0 0 0,0 0 0,0-2 0,-2-38 0,2 34 0,1-23-1365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16:32:27.934"/>
    </inkml:context>
    <inkml:brush xml:id="br0">
      <inkml:brushProperty name="width" value="0.35" units="cm"/>
      <inkml:brushProperty name="height" value="0.35" units="cm"/>
      <inkml:brushProperty name="color" value="#FFFFFF"/>
    </inkml:brush>
  </inkml:definitions>
  <inkml:trace contextRef="#ctx0" brushRef="#br0">391 62 24575,'-10'-7'0,"1"1"0,-1 0 0,-1 1 0,1 0 0,-1 1 0,0 0 0,0 1 0,-18-4 0,27 7 0,-13-4 0,-1 0 0,1 2 0,-1-1 0,0 2 0,1 0 0,-1 1 0,0 1 0,-24 4 0,35-4 0,-1 1 0,1-1 0,-1 1 0,1 1 0,0-1 0,0 1 0,0 0 0,0 0 0,0 0 0,1 1 0,0-1 0,-1 1 0,1 0 0,0 0 0,1 1 0,-1-1 0,1 1 0,0 0 0,0 0 0,0 0 0,1 0 0,0 0 0,0 1 0,0-1 0,1 1 0,-2 7 0,1-1 0,0 1 0,0 0 0,1 0 0,1 0 0,0 1 0,3 21 0,-2-29 0,1 1 0,0-1 0,0 1 0,1-1 0,-1 0 0,1 0 0,0 0 0,1 0 0,0 0 0,0-1 0,0 0 0,0 0 0,1 0 0,8 7 0,-2-3 0,0-1 0,1 0 0,0-1 0,0 0 0,1-1 0,18 7 0,-28-11 0,0-1 0,0 0 0,0 0 0,1-1 0,-1 1 0,0 0 0,1-1 0,-1 0 0,0 0 0,1 0 0,-1 0 0,0-1 0,1 1 0,-1-1 0,0 0 0,0 0 0,0 0 0,0 0 0,0 0 0,0-1 0,0 1 0,0-1 0,0 0 0,0 0 0,-1 0 0,1 0 0,-1-1 0,0 1 0,1-1 0,-1 1 0,0-1 0,2-5 0,-2 5-3,-1 1-1,1-1 0,-1 1 1,0-1-1,0 0 0,0 0 1,-1 1-1,1-1 0,-1 0 1,0 0-1,1 0 0,-1 0 1,0 0-1,-1 0 0,1 0 1,0 1-1,-1-1 0,0 0 1,1 0-1,-1 0 0,-3-4 1,1 2 21,0 0 0,-1 1 0,1 0 1,-1 0-1,0 0 0,0 0 0,0 1 0,-1-1 1,0 1-1,-8-4 0,-8-3-315,0 1 0,0 1 0,-1 1 0,-31-6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16:32:29.390"/>
    </inkml:context>
    <inkml:brush xml:id="br0">
      <inkml:brushProperty name="width" value="0.35" units="cm"/>
      <inkml:brushProperty name="height" value="0.35" units="cm"/>
      <inkml:brushProperty name="color" value="#FFFFFF"/>
    </inkml:brush>
  </inkml:definitions>
  <inkml:trace contextRef="#ctx0" brushRef="#br0">185 81 24575,'-1'-3'0,"1"-1"0,-1 1 0,0-1 0,0 0 0,0 1 0,0 0 0,0-1 0,-1 1 0,0 0 0,1-1 0,-1 1 0,0 0 0,-1 0 0,1 1 0,-1-1 0,1 0 0,-1 1 0,0 0 0,1-1 0,-1 1 0,-1 0 0,1 1 0,0-1 0,-7-2 0,7 2 0,0 1 0,0 0 0,0 0 0,0 0 0,0 1 0,-1-1 0,1 1 0,0-1 0,0 1 0,-1 0 0,1 0 0,0 1 0,0-1 0,-1 1 0,1-1 0,0 1 0,0 0 0,0 0 0,0 1 0,0-1 0,0 1 0,0-1 0,0 1 0,1 0 0,-1 0 0,1 0 0,-5 5 0,2 2 0,-1 0 0,2 1 0,-1 0 0,2 0 0,-1 0 0,1 0 0,1 0 0,0 1 0,0-1 0,1 1 0,0 0 0,1-1 0,0 1 0,1 0 0,0-1 0,1 1 0,3 12 0,-4-21-44,-1 0 0,1-1 0,0 1 0,-1-1 0,1 1 0,0-1 0,0 0 0,0 1 0,0-1 0,1 0 0,-1 0 0,0 0 0,0 0 0,1 0 0,-1 0 0,0 0 0,1 0 0,-1 0-1,1-1 1,-1 1 0,1-1 0,0 1 0,-1-1 0,1 1 0,0-1 0,-1 0 0,1 0 0,0 0 0,-1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16:32:31.123"/>
    </inkml:context>
    <inkml:brush xml:id="br0">
      <inkml:brushProperty name="width" value="0.35" units="cm"/>
      <inkml:brushProperty name="height" value="0.35" units="cm"/>
      <inkml:brushProperty name="color" value="#FFFFFF"/>
    </inkml:brush>
  </inkml:definitions>
  <inkml:trace contextRef="#ctx0" brushRef="#br0">418 55 24575,'0'-1'0,"0"0"0,-1 0 0,1 0 0,-1 0 0,1 0 0,-1 0 0,1 0 0,-1 0 0,1 0 0,-1 0 0,0 1 0,0-1 0,1 0 0,-1 0 0,0 1 0,0-1 0,0 0 0,0 1 0,0-1 0,0 1 0,0-1 0,0 1 0,0-1 0,-2 1 0,-34-10 0,24 7 0,-8-3 0,-1 1 0,0 0 0,0 2 0,-1 1 0,1 0 0,0 2 0,-37 4 0,53-4 0,-1 1 0,1 1 0,0-1 0,0 1 0,0 0 0,0 1 0,0-1 0,0 1 0,1 0 0,-1 0 0,1 1 0,0 0 0,0 0 0,0 0 0,1 0 0,-1 1 0,1 0 0,0 0 0,0 0 0,1 0 0,0 1 0,0-1 0,0 1 0,0 0 0,1 0 0,0 0 0,0 0 0,1 0 0,0 0 0,0 1 0,0 7 0,-1-3 0,1 1 0,1-1 0,0 1 0,1-1 0,0 1 0,1-1 0,3 12 0,-4-20 0,0-1 0,-1 0 0,2 0 0,-1 1 0,0-1 0,0 0 0,1 0 0,-1 0 0,1 0 0,0 0 0,-1 0 0,1-1 0,0 1 0,0-1 0,0 1 0,0-1 0,0 0 0,1 1 0,-1-1 0,0 0 0,1-1 0,-1 1 0,0 0 0,1-1 0,-1 1 0,1-1 0,-1 0 0,1 0 0,-1 0 0,1 0 0,-1 0 0,1 0 0,-1-1 0,1 1 0,-1-1 0,0 0 0,5-1 0,41-20-1365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16:32:32.173"/>
    </inkml:context>
    <inkml:brush xml:id="br0">
      <inkml:brushProperty name="width" value="0.35" units="cm"/>
      <inkml:brushProperty name="height" value="0.35" units="cm"/>
      <inkml:brushProperty name="color" value="#FFFFFF"/>
    </inkml:brush>
  </inkml:definitions>
  <inkml:trace contextRef="#ctx0" brushRef="#br0">0 142 24575,'5'0'0,"7"0"0,6 0 0,6 0 0,3-5 0,2-1 0,1-1 0,1-3 0,-5-5 0,-3 0 0,-4-3 0,-1 2 0,-3-2 0,1 3 0,-3-1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9T16:32:33.127"/>
    </inkml:context>
    <inkml:brush xml:id="br0">
      <inkml:brushProperty name="width" value="0.35" units="cm"/>
      <inkml:brushProperty name="height" value="0.35" units="cm"/>
      <inkml:brushProperty name="color" value="#FFFFFF"/>
    </inkml:brush>
  </inkml:definitions>
  <inkml:trace contextRef="#ctx0" brushRef="#br0">0 0 24575,'5'0'0,"7"0"0,1 5 0,3 2 0,5 4 0,3 0 0,3-1 0,-4 3 0,0-2 0,1-2 0,-4 3 0,-5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77C64-AF92-44F7-B429-8C449153317F}" type="datetimeFigureOut">
              <a:rPr lang="it-IT" smtClean="0"/>
              <a:t>23/01/2023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94ACF-D36B-4B33-9D22-00ECB278DB30}" type="slidenum">
              <a:rPr lang="it-IT" smtClean="0"/>
              <a:t>‹N›</a:t>
            </a:fld>
            <a:endParaRPr lang="it-IT"/>
          </a:p>
        </p:txBody>
      </p:sp>
    </p:spTree>
    <p:extLst>
      <p:ext uri="{BB962C8B-B14F-4D97-AF65-F5344CB8AC3E}">
        <p14:creationId xmlns:p14="http://schemas.microsoft.com/office/powerpoint/2010/main" val="406590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30</a:t>
            </a:fld>
            <a:endParaRPr lang="it-IT"/>
          </a:p>
        </p:txBody>
      </p:sp>
    </p:spTree>
    <p:extLst>
      <p:ext uri="{BB962C8B-B14F-4D97-AF65-F5344CB8AC3E}">
        <p14:creationId xmlns:p14="http://schemas.microsoft.com/office/powerpoint/2010/main" val="3397392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83</a:t>
            </a:fld>
            <a:endParaRPr lang="it-IT"/>
          </a:p>
        </p:txBody>
      </p:sp>
    </p:spTree>
    <p:extLst>
      <p:ext uri="{BB962C8B-B14F-4D97-AF65-F5344CB8AC3E}">
        <p14:creationId xmlns:p14="http://schemas.microsoft.com/office/powerpoint/2010/main" val="261306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101</a:t>
            </a:fld>
            <a:endParaRPr lang="it-IT"/>
          </a:p>
        </p:txBody>
      </p:sp>
    </p:spTree>
    <p:extLst>
      <p:ext uri="{BB962C8B-B14F-4D97-AF65-F5344CB8AC3E}">
        <p14:creationId xmlns:p14="http://schemas.microsoft.com/office/powerpoint/2010/main" val="262895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102</a:t>
            </a:fld>
            <a:endParaRPr lang="it-IT"/>
          </a:p>
        </p:txBody>
      </p:sp>
    </p:spTree>
    <p:extLst>
      <p:ext uri="{BB962C8B-B14F-4D97-AF65-F5344CB8AC3E}">
        <p14:creationId xmlns:p14="http://schemas.microsoft.com/office/powerpoint/2010/main" val="1341967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116</a:t>
            </a:fld>
            <a:endParaRPr lang="it-IT"/>
          </a:p>
        </p:txBody>
      </p:sp>
    </p:spTree>
    <p:extLst>
      <p:ext uri="{BB962C8B-B14F-4D97-AF65-F5344CB8AC3E}">
        <p14:creationId xmlns:p14="http://schemas.microsoft.com/office/powerpoint/2010/main" val="3718394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128</a:t>
            </a:fld>
            <a:endParaRPr lang="it-IT"/>
          </a:p>
        </p:txBody>
      </p:sp>
    </p:spTree>
    <p:extLst>
      <p:ext uri="{BB962C8B-B14F-4D97-AF65-F5344CB8AC3E}">
        <p14:creationId xmlns:p14="http://schemas.microsoft.com/office/powerpoint/2010/main" val="1635419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129</a:t>
            </a:fld>
            <a:endParaRPr lang="it-IT"/>
          </a:p>
        </p:txBody>
      </p:sp>
    </p:spTree>
    <p:extLst>
      <p:ext uri="{BB962C8B-B14F-4D97-AF65-F5344CB8AC3E}">
        <p14:creationId xmlns:p14="http://schemas.microsoft.com/office/powerpoint/2010/main" val="836243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196</a:t>
            </a:fld>
            <a:endParaRPr lang="it-IT"/>
          </a:p>
        </p:txBody>
      </p:sp>
    </p:spTree>
    <p:extLst>
      <p:ext uri="{BB962C8B-B14F-4D97-AF65-F5344CB8AC3E}">
        <p14:creationId xmlns:p14="http://schemas.microsoft.com/office/powerpoint/2010/main" val="2315121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197</a:t>
            </a:fld>
            <a:endParaRPr lang="it-IT"/>
          </a:p>
        </p:txBody>
      </p:sp>
    </p:spTree>
    <p:extLst>
      <p:ext uri="{BB962C8B-B14F-4D97-AF65-F5344CB8AC3E}">
        <p14:creationId xmlns:p14="http://schemas.microsoft.com/office/powerpoint/2010/main" val="216916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31</a:t>
            </a:fld>
            <a:endParaRPr lang="it-IT"/>
          </a:p>
        </p:txBody>
      </p:sp>
    </p:spTree>
    <p:extLst>
      <p:ext uri="{BB962C8B-B14F-4D97-AF65-F5344CB8AC3E}">
        <p14:creationId xmlns:p14="http://schemas.microsoft.com/office/powerpoint/2010/main" val="305829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46</a:t>
            </a:fld>
            <a:endParaRPr lang="it-IT"/>
          </a:p>
        </p:txBody>
      </p:sp>
    </p:spTree>
    <p:extLst>
      <p:ext uri="{BB962C8B-B14F-4D97-AF65-F5344CB8AC3E}">
        <p14:creationId xmlns:p14="http://schemas.microsoft.com/office/powerpoint/2010/main" val="231471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47</a:t>
            </a:fld>
            <a:endParaRPr lang="it-IT"/>
          </a:p>
        </p:txBody>
      </p:sp>
    </p:spTree>
    <p:extLst>
      <p:ext uri="{BB962C8B-B14F-4D97-AF65-F5344CB8AC3E}">
        <p14:creationId xmlns:p14="http://schemas.microsoft.com/office/powerpoint/2010/main" val="383379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48</a:t>
            </a:fld>
            <a:endParaRPr lang="it-IT"/>
          </a:p>
        </p:txBody>
      </p:sp>
    </p:spTree>
    <p:extLst>
      <p:ext uri="{BB962C8B-B14F-4D97-AF65-F5344CB8AC3E}">
        <p14:creationId xmlns:p14="http://schemas.microsoft.com/office/powerpoint/2010/main" val="207464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57</a:t>
            </a:fld>
            <a:endParaRPr lang="it-IT"/>
          </a:p>
        </p:txBody>
      </p:sp>
    </p:spTree>
    <p:extLst>
      <p:ext uri="{BB962C8B-B14F-4D97-AF65-F5344CB8AC3E}">
        <p14:creationId xmlns:p14="http://schemas.microsoft.com/office/powerpoint/2010/main" val="336719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66</a:t>
            </a:fld>
            <a:endParaRPr lang="it-IT"/>
          </a:p>
        </p:txBody>
      </p:sp>
    </p:spTree>
    <p:extLst>
      <p:ext uri="{BB962C8B-B14F-4D97-AF65-F5344CB8AC3E}">
        <p14:creationId xmlns:p14="http://schemas.microsoft.com/office/powerpoint/2010/main" val="115232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76</a:t>
            </a:fld>
            <a:endParaRPr lang="it-IT"/>
          </a:p>
        </p:txBody>
      </p:sp>
    </p:spTree>
    <p:extLst>
      <p:ext uri="{BB962C8B-B14F-4D97-AF65-F5344CB8AC3E}">
        <p14:creationId xmlns:p14="http://schemas.microsoft.com/office/powerpoint/2010/main" val="111523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D8494ACF-D36B-4B33-9D22-00ECB278DB30}" type="slidenum">
              <a:rPr lang="it-IT" smtClean="0"/>
              <a:t>77</a:t>
            </a:fld>
            <a:endParaRPr lang="it-IT"/>
          </a:p>
        </p:txBody>
      </p:sp>
    </p:spTree>
    <p:extLst>
      <p:ext uri="{BB962C8B-B14F-4D97-AF65-F5344CB8AC3E}">
        <p14:creationId xmlns:p14="http://schemas.microsoft.com/office/powerpoint/2010/main" val="4244119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412879A7-DF2D-4AB0-A3D9-764BD55A48E2}" type="slidenum">
              <a:t>‹N›</a:t>
            </a:fld>
            <a:endParaRPr/>
          </a:p>
        </p:txBody>
      </p:sp>
      <p:sp>
        <p:nvSpPr>
          <p:cNvPr id="4" name="PlaceHolder 3"/>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2718C253-8843-4602-9A87-21450EED8029}" type="slidenum">
              <a:t>‹N›</a:t>
            </a:fld>
            <a:endParaRPr/>
          </a:p>
        </p:txBody>
      </p:sp>
      <p:sp>
        <p:nvSpPr>
          <p:cNvPr id="7" name="PlaceHolder 6"/>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0BF3170C-7211-47BA-BE5C-3499A9AB424C}" type="slidenum">
              <a:t>‹N›</a:t>
            </a:fld>
            <a:endParaRPr/>
          </a:p>
        </p:txBody>
      </p:sp>
      <p:sp>
        <p:nvSpPr>
          <p:cNvPr id="9" name="PlaceHolder 8"/>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5D5C2666-EEF2-4358-A8A8-39A5B99C5CCF}" type="slidenum">
              <a:t>‹N›</a:t>
            </a:fld>
            <a:endParaRPr/>
          </a:p>
        </p:txBody>
      </p:sp>
      <p:sp>
        <p:nvSpPr>
          <p:cNvPr id="11" name="PlaceHolder 10"/>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783E3-9E1C-0477-64DB-C39C44912E2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C3EA9CF-C945-E2F4-11AB-B0DC6C16A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87004-3771-9A9B-69C6-455E4E0EF0FE}"/>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Segnaposto piè di pagina 4">
            <a:extLst>
              <a:ext uri="{FF2B5EF4-FFF2-40B4-BE49-F238E27FC236}">
                <a16:creationId xmlns:a16="http://schemas.microsoft.com/office/drawing/2014/main" id="{EFFE7AD5-124A-38EA-F7C1-1C951FAB560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9F961CA-1521-5C3B-DA35-75015261ED34}"/>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54357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50EA03-585F-7237-C212-1066846607C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296D618-A6E6-7CB0-B8D5-CB67C9B184C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EED4C4-08E6-F1E6-513F-D0AA30E80CB4}"/>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Segnaposto piè di pagina 4">
            <a:extLst>
              <a:ext uri="{FF2B5EF4-FFF2-40B4-BE49-F238E27FC236}">
                <a16:creationId xmlns:a16="http://schemas.microsoft.com/office/drawing/2014/main" id="{C8BF3542-46DE-89BE-0ADF-947C6D4B93F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A796328-9D20-D438-81B0-27539743BE5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66289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783E3-9E1C-0477-64DB-C39C44912E2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C3EA9CF-C945-E2F4-11AB-B0DC6C16A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87004-3771-9A9B-69C6-455E4E0EF0FE}"/>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Segnaposto piè di pagina 4">
            <a:extLst>
              <a:ext uri="{FF2B5EF4-FFF2-40B4-BE49-F238E27FC236}">
                <a16:creationId xmlns:a16="http://schemas.microsoft.com/office/drawing/2014/main" id="{EFFE7AD5-124A-38EA-F7C1-1C951FAB560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9F961CA-1521-5C3B-DA35-75015261ED34}"/>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39515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50EA03-585F-7237-C212-1066846607C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296D618-A6E6-7CB0-B8D5-CB67C9B184C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EED4C4-08E6-F1E6-513F-D0AA30E80CB4}"/>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Segnaposto piè di pagina 4">
            <a:extLst>
              <a:ext uri="{FF2B5EF4-FFF2-40B4-BE49-F238E27FC236}">
                <a16:creationId xmlns:a16="http://schemas.microsoft.com/office/drawing/2014/main" id="{C8BF3542-46DE-89BE-0ADF-947C6D4B93F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A796328-9D20-D438-81B0-27539743BE5A}"/>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02702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73E167-8C06-3E4D-15AD-2D8FD9AEDA8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3B040A1-DAC2-1752-A0BF-9F63D9397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F5F8B64-1B6E-F036-F288-04C03FAF7B8C}"/>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Segnaposto piè di pagina 4">
            <a:extLst>
              <a:ext uri="{FF2B5EF4-FFF2-40B4-BE49-F238E27FC236}">
                <a16:creationId xmlns:a16="http://schemas.microsoft.com/office/drawing/2014/main" id="{3E9318FA-A750-10B7-6A43-FEFC152833B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B0DEF69-0D2D-514E-37F9-73B3E8D7C792}"/>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8683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7A79ED-5CC0-B67E-9DCD-3A5B69BFA1C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EC79D51-A305-3792-CBDB-FE088666B0D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6031F9B-7994-B262-856D-194F79B6E93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AFA3E9E-DFF3-A53D-FB02-AA84C7139B6E}"/>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6" name="Segnaposto piè di pagina 5">
            <a:extLst>
              <a:ext uri="{FF2B5EF4-FFF2-40B4-BE49-F238E27FC236}">
                <a16:creationId xmlns:a16="http://schemas.microsoft.com/office/drawing/2014/main" id="{F7A87E87-B13D-10EF-4830-6E61F0741861}"/>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684805E-0F97-AC41-975A-F238752E97C4}"/>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8781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043B4-E2F4-FEB4-1568-3C9D964786B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A941EA5-195B-ABEF-8A4A-BCC52FE162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3280287-89FB-E1A7-7D0A-900E909AD71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49E4544-967E-210F-EF21-8E138298A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021CE8A-D68A-3377-04EF-7706E8D589C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3DAD8E1-42C4-8104-C7EF-B2A2977E188B}"/>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8" name="Segnaposto piè di pagina 7">
            <a:extLst>
              <a:ext uri="{FF2B5EF4-FFF2-40B4-BE49-F238E27FC236}">
                <a16:creationId xmlns:a16="http://schemas.microsoft.com/office/drawing/2014/main" id="{897F5067-11F5-AC7C-E4BF-D6D30D7B3C3F}"/>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45AA89C3-F760-7DDE-5580-4637733186CD}"/>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05728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it-IT"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C48FD8CB-8EA9-43AF-89FC-43CFD56FF17F}" type="slidenum">
              <a:t>‹N›</a:t>
            </a:fld>
            <a:endParaRPr/>
          </a:p>
        </p:txBody>
      </p:sp>
      <p:sp>
        <p:nvSpPr>
          <p:cNvPr id="6" name="PlaceHolder 5"/>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79243B-038F-FCBB-0A11-E70A2D189F3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32F2139-BF14-6E39-068B-B7EE94159AB1}"/>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4" name="Segnaposto piè di pagina 3">
            <a:extLst>
              <a:ext uri="{FF2B5EF4-FFF2-40B4-BE49-F238E27FC236}">
                <a16:creationId xmlns:a16="http://schemas.microsoft.com/office/drawing/2014/main" id="{2EA22896-9BAF-8D51-FD65-20DECD6B301D}"/>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2D216AAA-7F93-E4D0-A7C2-609CD2B5C0B0}"/>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53167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70323EF-260C-A8D7-6E26-B16788A368A5}"/>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3" name="Segnaposto piè di pagina 2">
            <a:extLst>
              <a:ext uri="{FF2B5EF4-FFF2-40B4-BE49-F238E27FC236}">
                <a16:creationId xmlns:a16="http://schemas.microsoft.com/office/drawing/2014/main" id="{59BEB0FE-0A11-5E28-A8CE-4E7A5C2A3277}"/>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8510E210-543E-66F8-7E8D-F97395DDCE7C}"/>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93197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D2D047-64DF-3D23-3875-97A22D635C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C0B20F8-0675-1509-B84B-B1D0F901E4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B1B99FD-3AC9-17D1-F2EA-53F35AB43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09913E1-E256-4FD5-17DC-241CBBA3C5AB}"/>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6" name="Segnaposto piè di pagina 5">
            <a:extLst>
              <a:ext uri="{FF2B5EF4-FFF2-40B4-BE49-F238E27FC236}">
                <a16:creationId xmlns:a16="http://schemas.microsoft.com/office/drawing/2014/main" id="{93A75829-C547-8A89-4542-E036C7C657EF}"/>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70B7AAF7-5EA7-9AF7-0BE9-356574862BCF}"/>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5005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ADFDE8-9B81-D20E-E1C6-E799815BBDE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A373931-9B01-1139-0814-CBAD9E6E8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82A14A8-CE4D-8219-CE1C-B2933E59B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A113BF5-1FEC-3330-F839-B64E96A5BD0D}"/>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6" name="Segnaposto piè di pagina 5">
            <a:extLst>
              <a:ext uri="{FF2B5EF4-FFF2-40B4-BE49-F238E27FC236}">
                <a16:creationId xmlns:a16="http://schemas.microsoft.com/office/drawing/2014/main" id="{827EF367-0C9B-EAB6-290C-0194EF8059D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2187000A-C0D4-9AA3-D54B-1A19CEE6741D}"/>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821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E78622-01D1-0784-60D0-04996D4D40D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A201DFC-2A63-3716-EB67-D5C077B4C1C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E46B985-3FED-2071-33C3-1C8B8F6374F1}"/>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Segnaposto piè di pagina 4">
            <a:extLst>
              <a:ext uri="{FF2B5EF4-FFF2-40B4-BE49-F238E27FC236}">
                <a16:creationId xmlns:a16="http://schemas.microsoft.com/office/drawing/2014/main" id="{CB68D01C-6AE4-5048-2093-A966DF9B0CA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F751884-8198-E042-BCAA-7FFD543650CD}"/>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41044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14B532A-0484-37B0-8020-2CCCA948AE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84F27D6-F779-6421-321D-A8EE29D012E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D0DAE66-082A-D968-D74D-F4DA0E0C452F}"/>
              </a:ext>
            </a:extLst>
          </p:cNvPr>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Segnaposto piè di pagina 4">
            <a:extLst>
              <a:ext uri="{FF2B5EF4-FFF2-40B4-BE49-F238E27FC236}">
                <a16:creationId xmlns:a16="http://schemas.microsoft.com/office/drawing/2014/main" id="{B8FD14EB-790D-54EC-4021-9D1BC95E191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211300E-DD3D-F03C-C95F-370FD275A110}"/>
              </a:ext>
            </a:extLst>
          </p:cNvPr>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1562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5A262F02-1611-432C-9705-9BF6E2D24638}" type="slidenum">
              <a:t>‹N›</a:t>
            </a:fld>
            <a:endParaRPr/>
          </a:p>
        </p:txBody>
      </p:sp>
      <p:sp>
        <p:nvSpPr>
          <p:cNvPr id="6" name="PlaceHolder 5"/>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A5DE016D-53D0-4EDE-A21C-28D3F4548DE7}" type="slidenum">
              <a:t>‹N›</a:t>
            </a:fld>
            <a:endParaRPr/>
          </a:p>
        </p:txBody>
      </p:sp>
      <p:sp>
        <p:nvSpPr>
          <p:cNvPr id="7" name="PlaceHolder 6"/>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AB85F078-B9BC-4A7E-8365-0688FC91582B}" type="slidenum">
              <a:t>‹N›</a:t>
            </a:fld>
            <a:endParaRPr/>
          </a:p>
        </p:txBody>
      </p:sp>
      <p:sp>
        <p:nvSpPr>
          <p:cNvPr id="5" name="PlaceHolder 4"/>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it-IT"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24B46E2-D02F-4C40-95C9-C11F859CD53D}" type="slidenum">
              <a:t>‹N›</a:t>
            </a:fld>
            <a:endParaRPr/>
          </a:p>
        </p:txBody>
      </p:sp>
      <p:sp>
        <p:nvSpPr>
          <p:cNvPr id="5" name="PlaceHolder 4"/>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24072CE-D4C9-4752-BE35-96F80052E929}" type="slidenum">
              <a:t>‹N›</a:t>
            </a:fld>
            <a:endParaRPr/>
          </a:p>
        </p:txBody>
      </p:sp>
      <p:sp>
        <p:nvSpPr>
          <p:cNvPr id="8" name="PlaceHolder 7"/>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DC0EB1F-A902-44A1-8D39-BEA28F1DC036}" type="slidenum">
              <a:t>‹N›</a:t>
            </a:fld>
            <a:endParaRPr/>
          </a:p>
        </p:txBody>
      </p:sp>
      <p:sp>
        <p:nvSpPr>
          <p:cNvPr id="8" name="PlaceHolder 7"/>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it-IT" sz="4400" b="0" strike="noStrike" spc="-1">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it-IT"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0CC4F4D-90DC-4BEC-9D8D-E127D4C2D308}" type="slidenum">
              <a:t>‹N›</a:t>
            </a:fld>
            <a:endParaRPr/>
          </a:p>
        </p:txBody>
      </p:sp>
      <p:sp>
        <p:nvSpPr>
          <p:cNvPr id="8" name="PlaceHolder 7"/>
          <p:cNvSpPr>
            <a:spLocks noGrp="1"/>
          </p:cNvSpPr>
          <p:nvPr>
            <p:ph type="dt" idx="6"/>
          </p:nvPr>
        </p:nvSpPr>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it-IT" sz="1400" b="0" strike="noStrike" spc="-1">
                <a:solidFill>
                  <a:srgbClr val="000000"/>
                </a:solidFill>
                <a:latin typeface="Times New Roman"/>
              </a:defRPr>
            </a:lvl1pPr>
          </a:lstStyle>
          <a:p>
            <a:pPr indent="0" algn="ctr">
              <a:lnSpc>
                <a:spcPct val="100000"/>
              </a:lnSpc>
              <a:buNone/>
              <a:tabLst>
                <a:tab pos="0" algn="l"/>
              </a:tabLst>
            </a:pPr>
            <a:r>
              <a:rPr lang="it-IT" sz="1400" b="0" strike="noStrike" spc="-1">
                <a:solidFill>
                  <a:srgbClr val="000000"/>
                </a:solidFill>
                <a:latin typeface="Times New Roman"/>
              </a:rPr>
              <a:t>&lt;piè di pagina&gt;</a:t>
            </a: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D41F80EC-BE3F-4929-B7D2-CA57CBF5FC6D}" type="slidenum">
              <a:rPr lang="en-US" sz="1200" b="0" strike="noStrike" spc="-1">
                <a:solidFill>
                  <a:srgbClr val="8B8B8B"/>
                </a:solidFill>
                <a:latin typeface="Calibri"/>
              </a:rPr>
              <a:t>‹N›</a:t>
            </a:fld>
            <a:endParaRPr lang="it-IT" sz="1200" b="0" strike="noStrike" spc="-1">
              <a:solidFill>
                <a:srgbClr val="000000"/>
              </a:solidFill>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it-IT" sz="1400" b="0" strike="noStrike" spc="-1">
                <a:solidFill>
                  <a:srgbClr val="000000"/>
                </a:solidFill>
                <a:latin typeface="Times New Roman"/>
              </a:defRPr>
            </a:lvl1pPr>
          </a:lstStyle>
          <a:p>
            <a:pPr indent="0">
              <a:buNone/>
            </a:pPr>
            <a:r>
              <a:rPr lang="it-IT" sz="1400" b="0" strike="noStrike" spc="-1">
                <a:solidFill>
                  <a:srgbClr val="000000"/>
                </a:solidFill>
                <a:latin typeface="Times New Roman"/>
              </a:rPr>
              <a:t>&lt;data/ora&gt;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it-IT" sz="4400" b="0" strike="noStrike" spc="-1">
                <a:solidFill>
                  <a:srgbClr val="000000"/>
                </a:solidFill>
                <a:latin typeface="Arial"/>
              </a:rPr>
              <a:t>Fai clic per modificare il formato del testo del titolo</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32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20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864" r:id="rId13"/>
    <p:sldLayoutId id="2147483865"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6BB9977-1FB5-9ACD-8317-1A11C3633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A1127F-661B-0382-FCA8-5A8D90686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895BBCB-F0BA-8E66-84D4-4CCB507D9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1/23/2023</a:t>
            </a:fld>
            <a:endParaRPr lang="en-US"/>
          </a:p>
        </p:txBody>
      </p:sp>
      <p:sp>
        <p:nvSpPr>
          <p:cNvPr id="5" name="Segnaposto piè di pagina 4">
            <a:extLst>
              <a:ext uri="{FF2B5EF4-FFF2-40B4-BE49-F238E27FC236}">
                <a16:creationId xmlns:a16="http://schemas.microsoft.com/office/drawing/2014/main" id="{C80AA28A-D87C-B4B3-188C-EAD0A0F666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B92C10F9-AA7D-9FDF-944A-1DE334998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4223427028"/>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0.jpeg"/><Relationship Id="rId4" Type="http://schemas.openxmlformats.org/officeDocument/2006/relationships/image" Target="../media/image29.jpeg"/></Relationships>
</file>

<file path=ppt/slides/_rels/slide1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1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randazzogae/Robotica_2022.git"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18" Type="http://schemas.openxmlformats.org/officeDocument/2006/relationships/image" Target="../media/image12.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customXml" Target="../ink/ink8.xml"/><Relationship Id="rId2" Type="http://schemas.openxmlformats.org/officeDocument/2006/relationships/image" Target="../media/image4.png"/><Relationship Id="rId16" Type="http://schemas.openxmlformats.org/officeDocument/2006/relationships/image" Target="../media/image11.png"/><Relationship Id="rId20"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8.png"/><Relationship Id="rId19" Type="http://schemas.openxmlformats.org/officeDocument/2006/relationships/customXml" Target="../ink/ink9.xml"/><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oleObject" Target="../embeddings/oleObject2.bin"/><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FD337D-D0E8-F228-25D7-BE0F6009B2E4}"/>
              </a:ext>
            </a:extLst>
          </p:cNvPr>
          <p:cNvSpPr>
            <a:spLocks noGrp="1"/>
          </p:cNvSpPr>
          <p:nvPr>
            <p:ph type="ctrTitle"/>
          </p:nvPr>
        </p:nvSpPr>
        <p:spPr>
          <a:xfrm>
            <a:off x="578922" y="2599706"/>
            <a:ext cx="3571810" cy="650620"/>
          </a:xfrm>
        </p:spPr>
        <p:txBody>
          <a:bodyPr>
            <a:normAutofit fontScale="90000"/>
          </a:bodyPr>
          <a:lstStyle/>
          <a:p>
            <a:pPr algn="l"/>
            <a:r>
              <a:rPr lang="it-IT" sz="4100" b="1">
                <a:cs typeface="Calibri Light"/>
              </a:rPr>
              <a:t>TESINA FINALE</a:t>
            </a:r>
          </a:p>
        </p:txBody>
      </p:sp>
      <p:sp>
        <p:nvSpPr>
          <p:cNvPr id="3" name="Sottotitolo 2">
            <a:extLst>
              <a:ext uri="{FF2B5EF4-FFF2-40B4-BE49-F238E27FC236}">
                <a16:creationId xmlns:a16="http://schemas.microsoft.com/office/drawing/2014/main" id="{49E3FD2A-5F6B-3798-DF9A-FE1E28F80CDC}"/>
              </a:ext>
            </a:extLst>
          </p:cNvPr>
          <p:cNvSpPr>
            <a:spLocks noGrp="1"/>
          </p:cNvSpPr>
          <p:nvPr>
            <p:ph type="subTitle" idx="1"/>
          </p:nvPr>
        </p:nvSpPr>
        <p:spPr>
          <a:xfrm>
            <a:off x="578922" y="3668778"/>
            <a:ext cx="2635660" cy="1597138"/>
          </a:xfrm>
        </p:spPr>
        <p:txBody>
          <a:bodyPr>
            <a:normAutofit lnSpcReduction="10000"/>
          </a:bodyPr>
          <a:lstStyle/>
          <a:p>
            <a:pPr algn="l"/>
            <a:r>
              <a:rPr lang="it-IT"/>
              <a:t>Di Piazza Clara</a:t>
            </a:r>
          </a:p>
          <a:p>
            <a:pPr algn="l"/>
            <a:r>
              <a:rPr lang="it-IT"/>
              <a:t>Sorce Martina</a:t>
            </a:r>
          </a:p>
          <a:p>
            <a:pPr algn="l"/>
            <a:r>
              <a:rPr lang="it-IT"/>
              <a:t>Indelicato Antonino</a:t>
            </a:r>
          </a:p>
          <a:p>
            <a:pPr algn="l"/>
            <a:r>
              <a:rPr lang="it-IT"/>
              <a:t>Randazzo Gaetano</a:t>
            </a:r>
          </a:p>
        </p:txBody>
      </p:sp>
      <p:pic>
        <p:nvPicPr>
          <p:cNvPr id="4" name="Picture 2" descr="Robot PNG HD | PNG Mart">
            <a:extLst>
              <a:ext uri="{FF2B5EF4-FFF2-40B4-BE49-F238E27FC236}">
                <a16:creationId xmlns:a16="http://schemas.microsoft.com/office/drawing/2014/main" id="{191D58FE-65E5-C992-2A81-6DB0F3F9B1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8786" y="1314011"/>
            <a:ext cx="6623214" cy="4949376"/>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5">
            <a:extLst>
              <a:ext uri="{FF2B5EF4-FFF2-40B4-BE49-F238E27FC236}">
                <a16:creationId xmlns:a16="http://schemas.microsoft.com/office/drawing/2014/main" id="{8EB63F79-9C1A-5E82-1AC8-BD3E9714C113}"/>
              </a:ext>
            </a:extLst>
          </p:cNvPr>
          <p:cNvPicPr>
            <a:picLocks noChangeAspect="1"/>
          </p:cNvPicPr>
          <p:nvPr/>
        </p:nvPicPr>
        <p:blipFill>
          <a:blip r:embed="rId3"/>
          <a:stretch>
            <a:fillRect/>
          </a:stretch>
        </p:blipFill>
        <p:spPr>
          <a:xfrm>
            <a:off x="-1074895" y="0"/>
            <a:ext cx="5929044" cy="1816938"/>
          </a:xfrm>
          <a:prstGeom prst="rect">
            <a:avLst/>
          </a:prstGeom>
        </p:spPr>
      </p:pic>
      <p:pic>
        <p:nvPicPr>
          <p:cNvPr id="1026" name="Picture 2" descr="Decreto n. /2020 Modifica e nuova composizione della Commissione Paritetica  Docenti-Studenti del Dipartimento di Ingegneria I">
            <a:extLst>
              <a:ext uri="{FF2B5EF4-FFF2-40B4-BE49-F238E27FC236}">
                <a16:creationId xmlns:a16="http://schemas.microsoft.com/office/drawing/2014/main" id="{1953C4BB-B248-2FCB-861A-48ACF43D9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4508" y="143726"/>
            <a:ext cx="2009694" cy="83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18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801EB0-654A-E470-0E75-E9CE7770DC3B}"/>
              </a:ext>
            </a:extLst>
          </p:cNvPr>
          <p:cNvSpPr txBox="1"/>
          <p:nvPr/>
        </p:nvSpPr>
        <p:spPr>
          <a:xfrm>
            <a:off x="0" y="0"/>
            <a:ext cx="12191999"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a:cs typeface="Times New Roman" panose="02020603050405020304" pitchFamily="18" charset="0"/>
              </a:rPr>
              <a:t>FSA ORIGINALE – DESCRIZIONE STATI</a:t>
            </a:r>
          </a:p>
        </p:txBody>
      </p:sp>
      <p:sp>
        <p:nvSpPr>
          <p:cNvPr id="5" name="Ovale 4">
            <a:extLst>
              <a:ext uri="{FF2B5EF4-FFF2-40B4-BE49-F238E27FC236}">
                <a16:creationId xmlns:a16="http://schemas.microsoft.com/office/drawing/2014/main" id="{E32EA929-A3C1-92C9-B478-22779342CED4}"/>
              </a:ext>
            </a:extLst>
          </p:cNvPr>
          <p:cNvSpPr>
            <a:spLocks/>
          </p:cNvSpPr>
          <p:nvPr/>
        </p:nvSpPr>
        <p:spPr>
          <a:xfrm>
            <a:off x="234233" y="461665"/>
            <a:ext cx="1854000" cy="1080000"/>
          </a:xfrm>
          <a:prstGeom prst="ellipse">
            <a:avLst/>
          </a:prstGeom>
          <a:gradFill flip="none" rotWithShape="1">
            <a:gsLst>
              <a:gs pos="0">
                <a:schemeClr val="accent2">
                  <a:lumMod val="40000"/>
                  <a:lumOff val="60000"/>
                  <a:shade val="30000"/>
                  <a:satMod val="115000"/>
                </a:schemeClr>
              </a:gs>
              <a:gs pos="96000">
                <a:schemeClr val="accent2">
                  <a:lumMod val="40000"/>
                  <a:lumOff val="60000"/>
                  <a:shade val="67500"/>
                  <a:satMod val="115000"/>
                </a:schemeClr>
              </a:gs>
              <a:gs pos="48000">
                <a:schemeClr val="accent2">
                  <a:lumMod val="40000"/>
                  <a:lumOff val="60000"/>
                  <a:shade val="100000"/>
                  <a:satMod val="115000"/>
                </a:schemeClr>
              </a:gs>
            </a:gsLst>
            <a:lin ang="81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mn-cs"/>
              </a:rPr>
              <a:t>4:AS_GO_CHOOSE_ZONE</a:t>
            </a:r>
          </a:p>
        </p:txBody>
      </p:sp>
      <p:cxnSp>
        <p:nvCxnSpPr>
          <p:cNvPr id="6" name="Connettore 2 5">
            <a:extLst>
              <a:ext uri="{FF2B5EF4-FFF2-40B4-BE49-F238E27FC236}">
                <a16:creationId xmlns:a16="http://schemas.microsoft.com/office/drawing/2014/main" id="{15A01E9E-62FE-25A7-2702-3F99FE90D028}"/>
              </a:ext>
            </a:extLst>
          </p:cNvPr>
          <p:cNvCxnSpPr/>
          <p:nvPr/>
        </p:nvCxnSpPr>
        <p:spPr>
          <a:xfrm>
            <a:off x="2092871" y="980161"/>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D5671E1D-B74A-FA3E-AC30-0A76E1D6C0DA}"/>
              </a:ext>
            </a:extLst>
          </p:cNvPr>
          <p:cNvSpPr txBox="1"/>
          <p:nvPr/>
        </p:nvSpPr>
        <p:spPr>
          <a:xfrm>
            <a:off x="2608172" y="781497"/>
            <a:ext cx="9583827"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che riguarda lo stato di esplorazione. Da questo stato scattano diversi trigger. In particolare:</a:t>
            </a:r>
          </a:p>
        </p:txBody>
      </p:sp>
      <p:sp>
        <p:nvSpPr>
          <p:cNvPr id="9" name="CasellaDiTesto 8">
            <a:extLst>
              <a:ext uri="{FF2B5EF4-FFF2-40B4-BE49-F238E27FC236}">
                <a16:creationId xmlns:a16="http://schemas.microsoft.com/office/drawing/2014/main" id="{F07E1283-C68B-B31D-E84A-FD012468DDA3}"/>
              </a:ext>
            </a:extLst>
          </p:cNvPr>
          <p:cNvSpPr txBox="1"/>
          <p:nvPr/>
        </p:nvSpPr>
        <p:spPr>
          <a:xfrm>
            <a:off x="234233" y="1505102"/>
            <a:ext cx="8107909" cy="646331"/>
          </a:xfrm>
          <a:prstGeom prst="rect">
            <a:avLst/>
          </a:prstGeom>
          <a:noFill/>
        </p:spPr>
        <p:txBody>
          <a:bodyPr wrap="square">
            <a:spAutoFit/>
          </a:bodyPr>
          <a:lstStyle/>
          <a:p>
            <a:r>
              <a:rPr lang="en-US" b="1">
                <a:solidFill>
                  <a:srgbClr val="000000"/>
                </a:solidFill>
                <a:latin typeface="Consolas" panose="020B0609020204030204" pitchFamily="49" charset="0"/>
              </a:rPr>
              <a:t>c</a:t>
            </a:r>
            <a:r>
              <a:rPr lang="en-US" b="1">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PF_ANY_MEMORY_AND_NOT_ROOM;</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a:t>
            </a:r>
          </a:p>
        </p:txBody>
      </p:sp>
      <p:sp>
        <p:nvSpPr>
          <p:cNvPr id="11" name="CasellaDiTesto 10">
            <a:extLst>
              <a:ext uri="{FF2B5EF4-FFF2-40B4-BE49-F238E27FC236}">
                <a16:creationId xmlns:a16="http://schemas.microsoft.com/office/drawing/2014/main" id="{130D49B1-287F-3F38-ECDA-91AFAFEA1832}"/>
              </a:ext>
            </a:extLst>
          </p:cNvPr>
          <p:cNvSpPr txBox="1"/>
          <p:nvPr/>
        </p:nvSpPr>
        <p:spPr>
          <a:xfrm>
            <a:off x="234233" y="2598822"/>
            <a:ext cx="6098344" cy="646331"/>
          </a:xfrm>
          <a:prstGeom prst="rect">
            <a:avLst/>
          </a:prstGeom>
          <a:noFill/>
        </p:spPr>
        <p:txBody>
          <a:bodyPr wrap="square">
            <a:spAutoFit/>
          </a:bodyPr>
          <a:lstStyle/>
          <a:p>
            <a:r>
              <a:rPr lang="en-US" b="1">
                <a:solidFill>
                  <a:srgbClr val="000000"/>
                </a:solidFill>
                <a:latin typeface="Consolas" panose="020B0609020204030204" pitchFamily="49" charset="0"/>
              </a:rPr>
              <a:t>d</a:t>
            </a:r>
            <a:r>
              <a:rPr lang="en-US" b="1">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3</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PF_ENTRY</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3</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7</a:t>
            </a:r>
            <a:r>
              <a:rPr lang="en-US" b="0">
                <a:solidFill>
                  <a:srgbClr val="000000"/>
                </a:solidFill>
                <a:effectLst/>
                <a:latin typeface="Consolas" panose="020B0609020204030204" pitchFamily="49" charset="0"/>
              </a:rPr>
              <a:t>;</a:t>
            </a:r>
          </a:p>
        </p:txBody>
      </p:sp>
      <p:sp>
        <p:nvSpPr>
          <p:cNvPr id="13" name="CasellaDiTesto 12">
            <a:extLst>
              <a:ext uri="{FF2B5EF4-FFF2-40B4-BE49-F238E27FC236}">
                <a16:creationId xmlns:a16="http://schemas.microsoft.com/office/drawing/2014/main" id="{A7445D5A-8A34-E225-79EF-66EE3B2D8D93}"/>
              </a:ext>
            </a:extLst>
          </p:cNvPr>
          <p:cNvSpPr txBox="1"/>
          <p:nvPr/>
        </p:nvSpPr>
        <p:spPr>
          <a:xfrm>
            <a:off x="234233" y="3426622"/>
            <a:ext cx="5983687" cy="646331"/>
          </a:xfrm>
          <a:prstGeom prst="rect">
            <a:avLst/>
          </a:prstGeom>
          <a:noFill/>
        </p:spPr>
        <p:txBody>
          <a:bodyPr wrap="square">
            <a:spAutoFit/>
          </a:bodyPr>
          <a:lstStyle/>
          <a:p>
            <a:r>
              <a:rPr lang="en-US" b="1">
                <a:solidFill>
                  <a:srgbClr val="000000"/>
                </a:solidFill>
                <a:latin typeface="Consolas" panose="020B0609020204030204" pitchFamily="49" charset="0"/>
              </a:rPr>
              <a:t>e</a:t>
            </a:r>
            <a:r>
              <a:rPr lang="en-US" b="1">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PF_BOUNDS;</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p>
        </p:txBody>
      </p:sp>
      <p:sp>
        <p:nvSpPr>
          <p:cNvPr id="15" name="CasellaDiTesto 14">
            <a:extLst>
              <a:ext uri="{FF2B5EF4-FFF2-40B4-BE49-F238E27FC236}">
                <a16:creationId xmlns:a16="http://schemas.microsoft.com/office/drawing/2014/main" id="{536334F1-6B33-ADFB-237E-986B6ACC8CED}"/>
              </a:ext>
            </a:extLst>
          </p:cNvPr>
          <p:cNvSpPr txBox="1"/>
          <p:nvPr/>
        </p:nvSpPr>
        <p:spPr>
          <a:xfrm>
            <a:off x="7950000" y="1480043"/>
            <a:ext cx="4242000" cy="1200329"/>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ha la memoria vuota e non si trova in </a:t>
            </a:r>
            <a:r>
              <a:rPr lang="en-US" b="0" err="1">
                <a:solidFill>
                  <a:srgbClr val="008000"/>
                </a:solidFill>
                <a:effectLst/>
                <a:latin typeface="Times New Roman" panose="02020603050405020304" pitchFamily="18" charset="0"/>
                <a:cs typeface="Times New Roman" panose="02020603050405020304" pitchFamily="18" charset="0"/>
              </a:rPr>
              <a:t>nessuna</a:t>
            </a:r>
            <a:r>
              <a:rPr lang="en-US" b="0">
                <a:solidFill>
                  <a:srgbClr val="008000"/>
                </a:solidFill>
                <a:effectLst/>
                <a:latin typeface="Times New Roman" panose="02020603050405020304" pitchFamily="18" charset="0"/>
                <a:cs typeface="Times New Roman" panose="02020603050405020304" pitchFamily="18" charset="0"/>
              </a:rPr>
              <a:t> stanza . Da questo stato, si passa allo stato 1.</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16" name="CasellaDiTesto 15">
            <a:extLst>
              <a:ext uri="{FF2B5EF4-FFF2-40B4-BE49-F238E27FC236}">
                <a16:creationId xmlns:a16="http://schemas.microsoft.com/office/drawing/2014/main" id="{ADE50FCA-09EE-CE65-FBF4-198CA09A4363}"/>
              </a:ext>
            </a:extLst>
          </p:cNvPr>
          <p:cNvSpPr txBox="1"/>
          <p:nvPr/>
        </p:nvSpPr>
        <p:spPr>
          <a:xfrm>
            <a:off x="6095999" y="3407845"/>
            <a:ext cx="6343035" cy="923330"/>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a:t>
            </a:r>
            <a:r>
              <a:rPr lang="it-IT">
                <a:solidFill>
                  <a:srgbClr val="008000"/>
                </a:solidFill>
                <a:latin typeface="Times New Roman" panose="02020603050405020304" pitchFamily="18" charset="0"/>
                <a:cs typeface="Times New Roman" panose="02020603050405020304" pitchFamily="18" charset="0"/>
              </a:rPr>
              <a:t> nel momento in cui </a:t>
            </a:r>
            <a:r>
              <a:rPr lang="it-IT" sz="1800" b="0">
                <a:solidFill>
                  <a:srgbClr val="008000"/>
                </a:solidFill>
                <a:effectLst/>
                <a:latin typeface="Times New Roman" panose="02020603050405020304" pitchFamily="18" charset="0"/>
                <a:cs typeface="Times New Roman" panose="02020603050405020304" pitchFamily="18" charset="0"/>
              </a:rPr>
              <a:t>il robot si trova in una determinata posizione</a:t>
            </a:r>
            <a:r>
              <a:rPr lang="it-IT">
                <a:solidFill>
                  <a:srgbClr val="000000"/>
                </a:solidFill>
                <a:latin typeface="Times New Roman" panose="02020603050405020304" pitchFamily="18" charset="0"/>
                <a:cs typeface="Times New Roman" panose="02020603050405020304" pitchFamily="18" charset="0"/>
              </a:rPr>
              <a:t> </a:t>
            </a:r>
            <a:r>
              <a:rPr lang="it-IT" sz="1800" b="0">
                <a:solidFill>
                  <a:srgbClr val="008000"/>
                </a:solidFill>
                <a:effectLst/>
                <a:latin typeface="Times New Roman" panose="02020603050405020304" pitchFamily="18" charset="0"/>
                <a:cs typeface="Times New Roman" panose="02020603050405020304" pitchFamily="18" charset="0"/>
              </a:rPr>
              <a:t>che è espressa dal metodo OUT_OF_BOUND di ROOMLOCATION.</a:t>
            </a:r>
            <a:endParaRPr lang="it-IT" sz="1800" b="0">
              <a:solidFill>
                <a:srgbClr val="000000"/>
              </a:solidFill>
              <a:effectLst/>
              <a:latin typeface="Times New Roman" panose="02020603050405020304" pitchFamily="18" charset="0"/>
              <a:cs typeface="Times New Roman" panose="02020603050405020304" pitchFamily="18" charset="0"/>
            </a:endParaRPr>
          </a:p>
        </p:txBody>
      </p:sp>
      <p:sp>
        <p:nvSpPr>
          <p:cNvPr id="17" name="Ovale 16">
            <a:extLst>
              <a:ext uri="{FF2B5EF4-FFF2-40B4-BE49-F238E27FC236}">
                <a16:creationId xmlns:a16="http://schemas.microsoft.com/office/drawing/2014/main" id="{BE2541B0-CCC6-D87D-4BB2-D221303C5C9D}"/>
              </a:ext>
            </a:extLst>
          </p:cNvPr>
          <p:cNvSpPr>
            <a:spLocks/>
          </p:cNvSpPr>
          <p:nvPr/>
        </p:nvSpPr>
        <p:spPr>
          <a:xfrm>
            <a:off x="234233" y="4116706"/>
            <a:ext cx="1854000" cy="1080000"/>
          </a:xfrm>
          <a:prstGeom prst="ellipse">
            <a:avLst/>
          </a:prstGeom>
          <a:gradFill flip="none" rotWithShape="1">
            <a:gsLst>
              <a:gs pos="0">
                <a:srgbClr val="FFF2CC">
                  <a:shade val="30000"/>
                  <a:satMod val="115000"/>
                </a:srgbClr>
              </a:gs>
              <a:gs pos="34000">
                <a:srgbClr val="FFF2CC">
                  <a:shade val="67500"/>
                  <a:satMod val="115000"/>
                </a:srgbClr>
              </a:gs>
              <a:gs pos="81000">
                <a:srgbClr val="FFF2CC">
                  <a:shade val="67500"/>
                  <a:satMod val="115000"/>
                </a:srgbClr>
              </a:gs>
              <a:gs pos="54000">
                <a:srgbClr val="FFF2CC">
                  <a:shade val="100000"/>
                  <a:satMod val="115000"/>
                </a:srgbClr>
              </a:gs>
            </a:gsLst>
            <a:lin ang="108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5:AS_GO_ZONE_FLAG</a:t>
            </a:r>
          </a:p>
        </p:txBody>
      </p:sp>
      <p:cxnSp>
        <p:nvCxnSpPr>
          <p:cNvPr id="18" name="Connettore 2 17">
            <a:extLst>
              <a:ext uri="{FF2B5EF4-FFF2-40B4-BE49-F238E27FC236}">
                <a16:creationId xmlns:a16="http://schemas.microsoft.com/office/drawing/2014/main" id="{EECB008C-81C6-0953-8ECC-C926A5F15CE8}"/>
              </a:ext>
            </a:extLst>
          </p:cNvPr>
          <p:cNvCxnSpPr/>
          <p:nvPr/>
        </p:nvCxnSpPr>
        <p:spPr>
          <a:xfrm>
            <a:off x="2092872" y="4655353"/>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 name="CasellaDiTesto 18">
            <a:extLst>
              <a:ext uri="{FF2B5EF4-FFF2-40B4-BE49-F238E27FC236}">
                <a16:creationId xmlns:a16="http://schemas.microsoft.com/office/drawing/2014/main" id="{C8F6A148-50D1-06C0-563C-02073A549BEC}"/>
              </a:ext>
            </a:extLst>
          </p:cNvPr>
          <p:cNvSpPr txBox="1"/>
          <p:nvPr/>
        </p:nvSpPr>
        <p:spPr>
          <a:xfrm>
            <a:off x="2608173" y="4456689"/>
            <a:ext cx="9583827" cy="646331"/>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in cui il robot è in grado di dirigersi verso la bandiera individuata e, successivamente, consegnarla nel bin di appartenenza. Da questo stato si attivano diversi trigger. In particolare:</a:t>
            </a:r>
          </a:p>
        </p:txBody>
      </p:sp>
      <p:sp>
        <p:nvSpPr>
          <p:cNvPr id="21" name="CasellaDiTesto 20">
            <a:extLst>
              <a:ext uri="{FF2B5EF4-FFF2-40B4-BE49-F238E27FC236}">
                <a16:creationId xmlns:a16="http://schemas.microsoft.com/office/drawing/2014/main" id="{B0A0B8BE-540D-CECB-7D64-542BB3FD7ADB}"/>
              </a:ext>
            </a:extLst>
          </p:cNvPr>
          <p:cNvSpPr txBox="1"/>
          <p:nvPr/>
        </p:nvSpPr>
        <p:spPr>
          <a:xfrm>
            <a:off x="234233" y="5200469"/>
            <a:ext cx="7564902" cy="646331"/>
          </a:xfrm>
          <a:prstGeom prst="rect">
            <a:avLst/>
          </a:prstGeom>
          <a:noFill/>
        </p:spPr>
        <p:txBody>
          <a:bodyPr wrap="square">
            <a:spAutoFit/>
          </a:bodyPr>
          <a:lstStyle/>
          <a:p>
            <a:r>
              <a:rPr lang="en-US" b="1">
                <a:solidFill>
                  <a:srgbClr val="000000"/>
                </a:solidFill>
                <a:effectLst/>
                <a:latin typeface="Consolas" panose="020B0609020204030204" pitchFamily="49" charset="0"/>
              </a:rPr>
              <a:t>a.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5</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PF_SOMETHING_IN_GRIPPER;</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5</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p>
        </p:txBody>
      </p:sp>
      <p:sp>
        <p:nvSpPr>
          <p:cNvPr id="23" name="CasellaDiTesto 22">
            <a:extLst>
              <a:ext uri="{FF2B5EF4-FFF2-40B4-BE49-F238E27FC236}">
                <a16:creationId xmlns:a16="http://schemas.microsoft.com/office/drawing/2014/main" id="{AF2D5A8B-7187-C9C8-8272-D0730001A4F3}"/>
              </a:ext>
            </a:extLst>
          </p:cNvPr>
          <p:cNvSpPr txBox="1"/>
          <p:nvPr/>
        </p:nvSpPr>
        <p:spPr>
          <a:xfrm>
            <a:off x="234233" y="6147471"/>
            <a:ext cx="5603859" cy="646331"/>
          </a:xfrm>
          <a:prstGeom prst="rect">
            <a:avLst/>
          </a:prstGeom>
          <a:noFill/>
        </p:spPr>
        <p:txBody>
          <a:bodyPr wrap="square">
            <a:spAutoFit/>
          </a:bodyPr>
          <a:lstStyle/>
          <a:p>
            <a:r>
              <a:rPr lang="en-US" b="1">
                <a:solidFill>
                  <a:srgbClr val="000000"/>
                </a:solidFill>
                <a:effectLst/>
                <a:latin typeface="Consolas" panose="020B0609020204030204" pitchFamily="49" charset="0"/>
              </a:rPr>
              <a:t>b.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5</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PF_STALL;</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5</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a:t>
            </a:r>
          </a:p>
        </p:txBody>
      </p:sp>
      <p:sp>
        <p:nvSpPr>
          <p:cNvPr id="24" name="CasellaDiTesto 23">
            <a:extLst>
              <a:ext uri="{FF2B5EF4-FFF2-40B4-BE49-F238E27FC236}">
                <a16:creationId xmlns:a16="http://schemas.microsoft.com/office/drawing/2014/main" id="{A52BADCA-4903-AE34-2961-EC9A54581EC6}"/>
              </a:ext>
            </a:extLst>
          </p:cNvPr>
          <p:cNvSpPr txBox="1"/>
          <p:nvPr/>
        </p:nvSpPr>
        <p:spPr>
          <a:xfrm>
            <a:off x="7627033" y="5197457"/>
            <a:ext cx="4564965" cy="923330"/>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ha preso qualcosa. Da questo stato, si passa allo stato 2.</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25" name="CasellaDiTesto 24">
            <a:extLst>
              <a:ext uri="{FF2B5EF4-FFF2-40B4-BE49-F238E27FC236}">
                <a16:creationId xmlns:a16="http://schemas.microsoft.com/office/drawing/2014/main" id="{3D8FD95A-B7E1-A80D-0B01-38A4301B1A33}"/>
              </a:ext>
            </a:extLst>
          </p:cNvPr>
          <p:cNvSpPr txBox="1"/>
          <p:nvPr/>
        </p:nvSpPr>
        <p:spPr>
          <a:xfrm>
            <a:off x="6217920" y="6172930"/>
            <a:ext cx="5974078"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a:t>
            </a:r>
            <a:r>
              <a:rPr lang="en-US">
                <a:solidFill>
                  <a:srgbClr val="008000"/>
                </a:solidFill>
                <a:latin typeface="Times New Roman" panose="02020603050405020304" pitchFamily="18" charset="0"/>
                <a:cs typeface="Times New Roman" panose="02020603050405020304" pitchFamily="18" charset="0"/>
              </a:rPr>
              <a:t> quando il robot è in stallo. Da questo stato, si passa allo stato 1.</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26" name="CasellaDiTesto 25">
            <a:extLst>
              <a:ext uri="{FF2B5EF4-FFF2-40B4-BE49-F238E27FC236}">
                <a16:creationId xmlns:a16="http://schemas.microsoft.com/office/drawing/2014/main" id="{6A780956-8894-CD2C-B29F-A39F8A82963D}"/>
              </a:ext>
            </a:extLst>
          </p:cNvPr>
          <p:cNvSpPr txBox="1"/>
          <p:nvPr/>
        </p:nvSpPr>
        <p:spPr>
          <a:xfrm>
            <a:off x="6095999" y="2601627"/>
            <a:ext cx="6343035"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deve visitare il labirinto o le anticamere</a:t>
            </a:r>
            <a:r>
              <a:rPr lang="en-US">
                <a:solidFill>
                  <a:srgbClr val="008000"/>
                </a:solidFill>
                <a:latin typeface="Times New Roman" panose="02020603050405020304" pitchFamily="18" charset="0"/>
                <a:cs typeface="Times New Roman" panose="02020603050405020304" pitchFamily="18" charset="0"/>
              </a:rPr>
              <a:t>. Da questo stato, si passa allo stato 7.</a:t>
            </a:r>
            <a:endParaRPr lang="en-US" b="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36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197E5B8-F723-38BF-7C3B-5B6E45CF3EA5}"/>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DELIVER_BLUE_FLAG (SOTTOPIANO DI DELIVER_GREEN_FLAG)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4" name="CasellaDiTesto 3">
            <a:extLst>
              <a:ext uri="{FF2B5EF4-FFF2-40B4-BE49-F238E27FC236}">
                <a16:creationId xmlns:a16="http://schemas.microsoft.com/office/drawing/2014/main" id="{B3F0F8FD-77B8-EB43-A156-74F0FF177772}"/>
              </a:ext>
            </a:extLst>
          </p:cNvPr>
          <p:cNvSpPr txBox="1"/>
          <p:nvPr/>
        </p:nvSpPr>
        <p:spPr>
          <a:xfrm>
            <a:off x="0" y="465852"/>
            <a:ext cx="12192000" cy="1477328"/>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‘deliver_blue_flag’ descrive la fase di recupero della bandiera blue. In particolare, effettua un sense sulla bandierina in gripper:</a:t>
            </a:r>
          </a:p>
          <a:p>
            <a:pPr marL="342900" indent="-342900">
              <a:buAutoNum type="alphaLcPeriod"/>
            </a:pPr>
            <a:r>
              <a:rPr lang="it-IT">
                <a:latin typeface="Times New Roman"/>
                <a:ea typeface="+mn-lt"/>
                <a:cs typeface="Times New Roman"/>
              </a:rPr>
              <a:t>Se essa è blue, viene calcolato il percorso attraverso quattro step e, successivamente, viene chiamata la procedura ‘go_bin(X,Y,Z)’ a cui vengono passati i parametri ‘blue_attractor1’, ‘blue_attractor2’ e ‘blue_bin (rispettivamente Z, X, Y)’.</a:t>
            </a:r>
          </a:p>
          <a:p>
            <a:pPr marL="342900" indent="-342900">
              <a:buAutoNum type="alphaLcPeriod"/>
            </a:pPr>
            <a:r>
              <a:rPr lang="it-IT">
                <a:latin typeface="Times New Roman"/>
                <a:ea typeface="+mn-lt"/>
                <a:cs typeface="Times New Roman"/>
              </a:rPr>
              <a:t> Se invece la bandierina non dovesse risultare rossa viene richiamato lo stato ‘Wander’.</a:t>
            </a:r>
          </a:p>
        </p:txBody>
      </p:sp>
      <p:grpSp>
        <p:nvGrpSpPr>
          <p:cNvPr id="94" name="Gruppo 93">
            <a:extLst>
              <a:ext uri="{FF2B5EF4-FFF2-40B4-BE49-F238E27FC236}">
                <a16:creationId xmlns:a16="http://schemas.microsoft.com/office/drawing/2014/main" id="{6B194B5D-581F-E80A-D5B6-C672B0F2358F}"/>
              </a:ext>
            </a:extLst>
          </p:cNvPr>
          <p:cNvGrpSpPr/>
          <p:nvPr/>
        </p:nvGrpSpPr>
        <p:grpSpPr>
          <a:xfrm>
            <a:off x="171400" y="2127463"/>
            <a:ext cx="11849200" cy="4119967"/>
            <a:chOff x="171400" y="2577839"/>
            <a:chExt cx="11849200" cy="4119967"/>
          </a:xfrm>
        </p:grpSpPr>
        <p:grpSp>
          <p:nvGrpSpPr>
            <p:cNvPr id="2" name="Gruppo 1">
              <a:extLst>
                <a:ext uri="{FF2B5EF4-FFF2-40B4-BE49-F238E27FC236}">
                  <a16:creationId xmlns:a16="http://schemas.microsoft.com/office/drawing/2014/main" id="{9C68711A-0C1C-6AA2-11D5-EDB7E2E2685E}"/>
                </a:ext>
              </a:extLst>
            </p:cNvPr>
            <p:cNvGrpSpPr/>
            <p:nvPr/>
          </p:nvGrpSpPr>
          <p:grpSpPr>
            <a:xfrm>
              <a:off x="171400" y="2577839"/>
              <a:ext cx="11849200" cy="4119967"/>
              <a:chOff x="174478" y="416983"/>
              <a:chExt cx="11849200" cy="4119967"/>
            </a:xfrm>
          </p:grpSpPr>
          <p:grpSp>
            <p:nvGrpSpPr>
              <p:cNvPr id="3" name="Gruppo 2">
                <a:extLst>
                  <a:ext uri="{FF2B5EF4-FFF2-40B4-BE49-F238E27FC236}">
                    <a16:creationId xmlns:a16="http://schemas.microsoft.com/office/drawing/2014/main" id="{AE1CCB98-1F33-5D5C-1DA3-4B1256AACC95}"/>
                  </a:ext>
                </a:extLst>
              </p:cNvPr>
              <p:cNvGrpSpPr/>
              <p:nvPr/>
            </p:nvGrpSpPr>
            <p:grpSpPr>
              <a:xfrm>
                <a:off x="174478" y="416983"/>
                <a:ext cx="11849200" cy="4119967"/>
                <a:chOff x="3650508" y="379675"/>
                <a:chExt cx="11849200" cy="4119967"/>
              </a:xfrm>
            </p:grpSpPr>
            <p:sp>
              <p:nvSpPr>
                <p:cNvPr id="57" name="object 4">
                  <a:extLst>
                    <a:ext uri="{FF2B5EF4-FFF2-40B4-BE49-F238E27FC236}">
                      <a16:creationId xmlns:a16="http://schemas.microsoft.com/office/drawing/2014/main" id="{87274F3E-65CF-E33F-6228-B56AA981533B}"/>
                    </a:ext>
                  </a:extLst>
                </p:cNvPr>
                <p:cNvSpPr txBox="1"/>
                <p:nvPr/>
              </p:nvSpPr>
              <p:spPr>
                <a:xfrm>
                  <a:off x="5466922" y="2864246"/>
                  <a:ext cx="1530843"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BLUE_FLAG</a:t>
                  </a:r>
                </a:p>
              </p:txBody>
            </p:sp>
            <p:sp>
              <p:nvSpPr>
                <p:cNvPr id="58" name="object 13">
                  <a:extLst>
                    <a:ext uri="{FF2B5EF4-FFF2-40B4-BE49-F238E27FC236}">
                      <a16:creationId xmlns:a16="http://schemas.microsoft.com/office/drawing/2014/main" id="{0C88D15F-5DBE-711D-42D5-D8416DA86004}"/>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59" name="Gruppo 58">
                  <a:extLst>
                    <a:ext uri="{FF2B5EF4-FFF2-40B4-BE49-F238E27FC236}">
                      <a16:creationId xmlns:a16="http://schemas.microsoft.com/office/drawing/2014/main" id="{55945652-6047-FFD4-14BF-085CA71470C6}"/>
                    </a:ext>
                  </a:extLst>
                </p:cNvPr>
                <p:cNvGrpSpPr/>
                <p:nvPr/>
              </p:nvGrpSpPr>
              <p:grpSpPr>
                <a:xfrm>
                  <a:off x="3650508" y="379675"/>
                  <a:ext cx="11849200" cy="4119967"/>
                  <a:chOff x="3650508" y="379675"/>
                  <a:chExt cx="11849200" cy="4119967"/>
                </a:xfrm>
              </p:grpSpPr>
              <p:sp>
                <p:nvSpPr>
                  <p:cNvPr id="60" name="Connettore 59">
                    <a:extLst>
                      <a:ext uri="{FF2B5EF4-FFF2-40B4-BE49-F238E27FC236}">
                        <a16:creationId xmlns:a16="http://schemas.microsoft.com/office/drawing/2014/main" id="{4BBF4D40-7B9D-DEAD-6765-651550637C86}"/>
                      </a:ext>
                    </a:extLst>
                  </p:cNvPr>
                  <p:cNvSpPr/>
                  <p:nvPr/>
                </p:nvSpPr>
                <p:spPr>
                  <a:xfrm>
                    <a:off x="6884319"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1" name="Connettore 2 60">
                    <a:extLst>
                      <a:ext uri="{FF2B5EF4-FFF2-40B4-BE49-F238E27FC236}">
                        <a16:creationId xmlns:a16="http://schemas.microsoft.com/office/drawing/2014/main" id="{0F375E05-3440-DD79-1E83-239ABE657572}"/>
                      </a:ext>
                    </a:extLst>
                  </p:cNvPr>
                  <p:cNvCxnSpPr>
                    <a:cxnSpLocks/>
                  </p:cNvCxnSpPr>
                  <p:nvPr/>
                </p:nvCxnSpPr>
                <p:spPr>
                  <a:xfrm flipV="1">
                    <a:off x="7372125" y="1354738"/>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Connettore 61">
                    <a:extLst>
                      <a:ext uri="{FF2B5EF4-FFF2-40B4-BE49-F238E27FC236}">
                        <a16:creationId xmlns:a16="http://schemas.microsoft.com/office/drawing/2014/main" id="{F1CE5FCB-244D-10A5-3E2A-3B334537EB35}"/>
                      </a:ext>
                    </a:extLst>
                  </p:cNvPr>
                  <p:cNvSpPr/>
                  <p:nvPr/>
                </p:nvSpPr>
                <p:spPr>
                  <a:xfrm>
                    <a:off x="7877104" y="91217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3" name="Connettore 2 62">
                    <a:extLst>
                      <a:ext uri="{FF2B5EF4-FFF2-40B4-BE49-F238E27FC236}">
                        <a16:creationId xmlns:a16="http://schemas.microsoft.com/office/drawing/2014/main" id="{00ACBAF8-2928-F665-602B-0DA67C3221D0}"/>
                      </a:ext>
                    </a:extLst>
                  </p:cNvPr>
                  <p:cNvCxnSpPr>
                    <a:cxnSpLocks/>
                  </p:cNvCxnSpPr>
                  <p:nvPr/>
                </p:nvCxnSpPr>
                <p:spPr>
                  <a:xfrm>
                    <a:off x="7387605" y="2261122"/>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object 4">
                    <a:extLst>
                      <a:ext uri="{FF2B5EF4-FFF2-40B4-BE49-F238E27FC236}">
                        <a16:creationId xmlns:a16="http://schemas.microsoft.com/office/drawing/2014/main" id="{884360DB-825C-60C1-08F4-BC0B75F1C89F}"/>
                      </a:ext>
                    </a:extLst>
                  </p:cNvPr>
                  <p:cNvSpPr txBox="1"/>
                  <p:nvPr/>
                </p:nvSpPr>
                <p:spPr>
                  <a:xfrm>
                    <a:off x="7653410" y="379675"/>
                    <a:ext cx="1144990"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GOTO(ENTRY_LAB)</a:t>
                    </a:r>
                  </a:p>
                </p:txBody>
              </p:sp>
              <p:grpSp>
                <p:nvGrpSpPr>
                  <p:cNvPr id="65" name="Gruppo 64">
                    <a:extLst>
                      <a:ext uri="{FF2B5EF4-FFF2-40B4-BE49-F238E27FC236}">
                        <a16:creationId xmlns:a16="http://schemas.microsoft.com/office/drawing/2014/main" id="{0C13EEAE-A2C0-CF4C-3269-7B8E0998BCF2}"/>
                      </a:ext>
                    </a:extLst>
                  </p:cNvPr>
                  <p:cNvGrpSpPr/>
                  <p:nvPr/>
                </p:nvGrpSpPr>
                <p:grpSpPr>
                  <a:xfrm>
                    <a:off x="3650508" y="379675"/>
                    <a:ext cx="11849200" cy="4119967"/>
                    <a:chOff x="3650508" y="379675"/>
                    <a:chExt cx="11849200" cy="4119967"/>
                  </a:xfrm>
                </p:grpSpPr>
                <p:sp>
                  <p:nvSpPr>
                    <p:cNvPr id="66" name="object 4">
                      <a:extLst>
                        <a:ext uri="{FF2B5EF4-FFF2-40B4-BE49-F238E27FC236}">
                          <a16:creationId xmlns:a16="http://schemas.microsoft.com/office/drawing/2014/main" id="{C4340A93-FB18-9AFF-2F59-89C9E682E9F0}"/>
                        </a:ext>
                      </a:extLst>
                    </p:cNvPr>
                    <p:cNvSpPr txBox="1"/>
                    <p:nvPr/>
                  </p:nvSpPr>
                  <p:spPr>
                    <a:xfrm>
                      <a:off x="8885005" y="379675"/>
                      <a:ext cx="3564846"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GO_BIN(BLUE_ATTRACTOR1, BLUE_ATTRACTOR2, BLUE_BIN)</a:t>
                      </a:r>
                    </a:p>
                  </p:txBody>
                </p:sp>
                <p:grpSp>
                  <p:nvGrpSpPr>
                    <p:cNvPr id="67" name="Gruppo 66">
                      <a:extLst>
                        <a:ext uri="{FF2B5EF4-FFF2-40B4-BE49-F238E27FC236}">
                          <a16:creationId xmlns:a16="http://schemas.microsoft.com/office/drawing/2014/main" id="{E3BE16EB-8006-E58D-0034-3A76A852A63C}"/>
                        </a:ext>
                      </a:extLst>
                    </p:cNvPr>
                    <p:cNvGrpSpPr/>
                    <p:nvPr/>
                  </p:nvGrpSpPr>
                  <p:grpSpPr>
                    <a:xfrm>
                      <a:off x="3650508" y="912176"/>
                      <a:ext cx="11849200" cy="3587466"/>
                      <a:chOff x="3650508" y="912176"/>
                      <a:chExt cx="11849200" cy="3587466"/>
                    </a:xfrm>
                  </p:grpSpPr>
                  <p:grpSp>
                    <p:nvGrpSpPr>
                      <p:cNvPr id="68" name="Gruppo 67">
                        <a:extLst>
                          <a:ext uri="{FF2B5EF4-FFF2-40B4-BE49-F238E27FC236}">
                            <a16:creationId xmlns:a16="http://schemas.microsoft.com/office/drawing/2014/main" id="{A7324286-7DA6-B63D-5DF9-50AC249197D1}"/>
                          </a:ext>
                        </a:extLst>
                      </p:cNvPr>
                      <p:cNvGrpSpPr/>
                      <p:nvPr/>
                    </p:nvGrpSpPr>
                    <p:grpSpPr>
                      <a:xfrm>
                        <a:off x="3650508" y="912176"/>
                        <a:ext cx="5838515" cy="3336485"/>
                        <a:chOff x="3650508" y="912176"/>
                        <a:chExt cx="5838515" cy="3336485"/>
                      </a:xfrm>
                    </p:grpSpPr>
                    <p:grpSp>
                      <p:nvGrpSpPr>
                        <p:cNvPr id="78" name="Gruppo 77">
                          <a:extLst>
                            <a:ext uri="{FF2B5EF4-FFF2-40B4-BE49-F238E27FC236}">
                              <a16:creationId xmlns:a16="http://schemas.microsoft.com/office/drawing/2014/main" id="{55DF24D0-2C99-45A3-F3D1-B15DE84EB840}"/>
                            </a:ext>
                          </a:extLst>
                        </p:cNvPr>
                        <p:cNvGrpSpPr/>
                        <p:nvPr/>
                      </p:nvGrpSpPr>
                      <p:grpSpPr>
                        <a:xfrm>
                          <a:off x="3650508" y="912176"/>
                          <a:ext cx="5838515" cy="3336485"/>
                          <a:chOff x="1475204" y="331899"/>
                          <a:chExt cx="5838515" cy="3336485"/>
                        </a:xfrm>
                      </p:grpSpPr>
                      <p:grpSp>
                        <p:nvGrpSpPr>
                          <p:cNvPr id="80" name="Gruppo 79">
                            <a:extLst>
                              <a:ext uri="{FF2B5EF4-FFF2-40B4-BE49-F238E27FC236}">
                                <a16:creationId xmlns:a16="http://schemas.microsoft.com/office/drawing/2014/main" id="{E75E9596-9819-E9DC-88D8-69995A58FA8D}"/>
                              </a:ext>
                            </a:extLst>
                          </p:cNvPr>
                          <p:cNvGrpSpPr/>
                          <p:nvPr/>
                        </p:nvGrpSpPr>
                        <p:grpSpPr>
                          <a:xfrm>
                            <a:off x="1689100" y="1214690"/>
                            <a:ext cx="2443961" cy="1988188"/>
                            <a:chOff x="1587500" y="530186"/>
                            <a:chExt cx="2443961" cy="1988188"/>
                          </a:xfrm>
                        </p:grpSpPr>
                        <p:sp>
                          <p:nvSpPr>
                            <p:cNvPr id="87" name="Connettore 86">
                              <a:extLst>
                                <a:ext uri="{FF2B5EF4-FFF2-40B4-BE49-F238E27FC236}">
                                  <a16:creationId xmlns:a16="http://schemas.microsoft.com/office/drawing/2014/main" id="{A430B864-237B-DD0A-963A-925E3A48B67C}"/>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8" name="Connettore 2 87">
                              <a:extLst>
                                <a:ext uri="{FF2B5EF4-FFF2-40B4-BE49-F238E27FC236}">
                                  <a16:creationId xmlns:a16="http://schemas.microsoft.com/office/drawing/2014/main" id="{6544C539-F942-C57B-8B42-1D7414D6BEF9}"/>
                                </a:ext>
                              </a:extLst>
                            </p:cNvPr>
                            <p:cNvCxnSpPr>
                              <a:cxnSpLocks/>
                              <a:endCxn id="89"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Connettore 88">
                              <a:extLst>
                                <a:ext uri="{FF2B5EF4-FFF2-40B4-BE49-F238E27FC236}">
                                  <a16:creationId xmlns:a16="http://schemas.microsoft.com/office/drawing/2014/main" id="{F735D8CD-CEE8-FB73-3AD3-C94A8C2925DB}"/>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0" name="Connettore 2 89">
                              <a:extLst>
                                <a:ext uri="{FF2B5EF4-FFF2-40B4-BE49-F238E27FC236}">
                                  <a16:creationId xmlns:a16="http://schemas.microsoft.com/office/drawing/2014/main" id="{1B8FB036-76E9-397D-73E5-1114AF30F39C}"/>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Connettore 90">
                              <a:extLst>
                                <a:ext uri="{FF2B5EF4-FFF2-40B4-BE49-F238E27FC236}">
                                  <a16:creationId xmlns:a16="http://schemas.microsoft.com/office/drawing/2014/main" id="{29A67ABA-C6BB-8B31-81F7-8824656BB925}"/>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2" name="Connettore 2 91">
                              <a:extLst>
                                <a:ext uri="{FF2B5EF4-FFF2-40B4-BE49-F238E27FC236}">
                                  <a16:creationId xmlns:a16="http://schemas.microsoft.com/office/drawing/2014/main" id="{6A917854-E8AF-F7C2-C939-BAB44DA43F08}"/>
                                </a:ext>
                              </a:extLst>
                            </p:cNvPr>
                            <p:cNvCxnSpPr>
                              <a:cxnSpLocks/>
                              <a:stCxn id="89"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Connettore 80">
                            <a:extLst>
                              <a:ext uri="{FF2B5EF4-FFF2-40B4-BE49-F238E27FC236}">
                                <a16:creationId xmlns:a16="http://schemas.microsoft.com/office/drawing/2014/main" id="{2D72E825-E942-66F3-01B4-A1C853905684}"/>
                              </a:ext>
                            </a:extLst>
                          </p:cNvPr>
                          <p:cNvSpPr/>
                          <p:nvPr/>
                        </p:nvSpPr>
                        <p:spPr>
                          <a:xfrm>
                            <a:off x="6742219" y="331899"/>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2" name="Connettore 2 81">
                            <a:extLst>
                              <a:ext uri="{FF2B5EF4-FFF2-40B4-BE49-F238E27FC236}">
                                <a16:creationId xmlns:a16="http://schemas.microsoft.com/office/drawing/2014/main" id="{DEB8494A-4259-5533-2672-FAF2F011E87C}"/>
                              </a:ext>
                            </a:extLst>
                          </p:cNvPr>
                          <p:cNvCxnSpPr>
                            <a:cxnSpLocks/>
                          </p:cNvCxnSpPr>
                          <p:nvPr/>
                        </p:nvCxnSpPr>
                        <p:spPr>
                          <a:xfrm>
                            <a:off x="6273300" y="601860"/>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Connettore 82">
                            <a:extLst>
                              <a:ext uri="{FF2B5EF4-FFF2-40B4-BE49-F238E27FC236}">
                                <a16:creationId xmlns:a16="http://schemas.microsoft.com/office/drawing/2014/main" id="{56406B87-95DA-E2F7-23A1-6B973B302229}"/>
                              </a:ext>
                            </a:extLst>
                          </p:cNvPr>
                          <p:cNvSpPr/>
                          <p:nvPr/>
                        </p:nvSpPr>
                        <p:spPr>
                          <a:xfrm>
                            <a:off x="3543012" y="31222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4" name="object 4">
                            <a:extLst>
                              <a:ext uri="{FF2B5EF4-FFF2-40B4-BE49-F238E27FC236}">
                                <a16:creationId xmlns:a16="http://schemas.microsoft.com/office/drawing/2014/main" id="{EB3CB0CA-F9E6-7A23-F457-3AB5E946F7BD}"/>
                              </a:ext>
                            </a:extLst>
                          </p:cNvPr>
                          <p:cNvSpPr txBox="1"/>
                          <p:nvPr/>
                        </p:nvSpPr>
                        <p:spPr>
                          <a:xfrm>
                            <a:off x="1475204" y="1601912"/>
                            <a:ext cx="1350082"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SENSE(BLUE_FLAG)</a:t>
                            </a:r>
                          </a:p>
                        </p:txBody>
                      </p:sp>
                      <p:sp>
                        <p:nvSpPr>
                          <p:cNvPr id="85" name="object 13">
                            <a:extLst>
                              <a:ext uri="{FF2B5EF4-FFF2-40B4-BE49-F238E27FC236}">
                                <a16:creationId xmlns:a16="http://schemas.microsoft.com/office/drawing/2014/main" id="{5E7D0996-8E35-1F3F-ADF6-C6B2C5261693}"/>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86" name="object 14">
                            <a:extLst>
                              <a:ext uri="{FF2B5EF4-FFF2-40B4-BE49-F238E27FC236}">
                                <a16:creationId xmlns:a16="http://schemas.microsoft.com/office/drawing/2014/main" id="{BFF31E6A-254B-1105-109C-51358BD2726B}"/>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79" name="object 4">
                          <a:extLst>
                            <a:ext uri="{FF2B5EF4-FFF2-40B4-BE49-F238E27FC236}">
                              <a16:creationId xmlns:a16="http://schemas.microsoft.com/office/drawing/2014/main" id="{66638FB6-FDFF-CC37-89D2-83DF4789EDD2}"/>
                            </a:ext>
                          </a:extLst>
                        </p:cNvPr>
                        <p:cNvSpPr txBox="1"/>
                        <p:nvPr/>
                      </p:nvSpPr>
                      <p:spPr>
                        <a:xfrm>
                          <a:off x="5549408" y="1049728"/>
                          <a:ext cx="1365872" cy="642997"/>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SENSE(USE_LAB_RED_BLUE)</a:t>
                          </a:r>
                        </a:p>
                      </p:txBody>
                    </p:sp>
                  </p:grpSp>
                  <p:sp>
                    <p:nvSpPr>
                      <p:cNvPr id="69" name="object 4">
                        <a:extLst>
                          <a:ext uri="{FF2B5EF4-FFF2-40B4-BE49-F238E27FC236}">
                            <a16:creationId xmlns:a16="http://schemas.microsoft.com/office/drawing/2014/main" id="{BA99EDD4-5EE2-2789-9FB0-1A2722BF2C66}"/>
                          </a:ext>
                        </a:extLst>
                      </p:cNvPr>
                      <p:cNvSpPr txBox="1"/>
                      <p:nvPr/>
                    </p:nvSpPr>
                    <p:spPr>
                      <a:xfrm>
                        <a:off x="5473873" y="4270348"/>
                        <a:ext cx="1124024"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WANDER</a:t>
                        </a:r>
                        <a:endParaRPr lang="it-IT" sz="1600" spc="85">
                          <a:latin typeface="Times New Roman"/>
                          <a:cs typeface="Trebuchet MS"/>
                        </a:endParaRPr>
                      </a:p>
                    </p:txBody>
                  </p:sp>
                  <p:cxnSp>
                    <p:nvCxnSpPr>
                      <p:cNvPr id="70" name="Connettore 2 69">
                        <a:extLst>
                          <a:ext uri="{FF2B5EF4-FFF2-40B4-BE49-F238E27FC236}">
                            <a16:creationId xmlns:a16="http://schemas.microsoft.com/office/drawing/2014/main" id="{EF81DFEA-53EA-DFEA-99A4-5AE6826E2983}"/>
                          </a:ext>
                        </a:extLst>
                      </p:cNvPr>
                      <p:cNvCxnSpPr>
                        <a:cxnSpLocks/>
                      </p:cNvCxnSpPr>
                      <p:nvPr/>
                    </p:nvCxnSpPr>
                    <p:spPr>
                      <a:xfrm>
                        <a:off x="6319455"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Connettore 70">
                        <a:extLst>
                          <a:ext uri="{FF2B5EF4-FFF2-40B4-BE49-F238E27FC236}">
                            <a16:creationId xmlns:a16="http://schemas.microsoft.com/office/drawing/2014/main" id="{9420E758-8971-FD90-BC99-57DD35F50ABD}"/>
                          </a:ext>
                        </a:extLst>
                      </p:cNvPr>
                      <p:cNvSpPr/>
                      <p:nvPr/>
                    </p:nvSpPr>
                    <p:spPr>
                      <a:xfrm>
                        <a:off x="7842380" y="279165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object 14">
                        <a:extLst>
                          <a:ext uri="{FF2B5EF4-FFF2-40B4-BE49-F238E27FC236}">
                            <a16:creationId xmlns:a16="http://schemas.microsoft.com/office/drawing/2014/main" id="{88325D01-E0E2-5D4F-75AA-1B9761C23B6F}"/>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73" name="object 4">
                        <a:extLst>
                          <a:ext uri="{FF2B5EF4-FFF2-40B4-BE49-F238E27FC236}">
                            <a16:creationId xmlns:a16="http://schemas.microsoft.com/office/drawing/2014/main" id="{75916ADC-D4DD-9345-63C2-501ABF906F38}"/>
                          </a:ext>
                        </a:extLst>
                      </p:cNvPr>
                      <p:cNvSpPr txBox="1"/>
                      <p:nvPr/>
                    </p:nvSpPr>
                    <p:spPr>
                      <a:xfrm>
                        <a:off x="7524934" y="1930296"/>
                        <a:ext cx="2343532"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USE_LAB_RED_BLUE</a:t>
                        </a:r>
                      </a:p>
                    </p:txBody>
                  </p:sp>
                  <p:sp>
                    <p:nvSpPr>
                      <p:cNvPr id="74" name="object 4">
                        <a:extLst>
                          <a:ext uri="{FF2B5EF4-FFF2-40B4-BE49-F238E27FC236}">
                            <a16:creationId xmlns:a16="http://schemas.microsoft.com/office/drawing/2014/main" id="{8E144924-CCF0-F6D5-0E3D-B3FB1C159763}"/>
                          </a:ext>
                        </a:extLst>
                      </p:cNvPr>
                      <p:cNvSpPr txBox="1"/>
                      <p:nvPr/>
                    </p:nvSpPr>
                    <p:spPr>
                      <a:xfrm>
                        <a:off x="7256666" y="3422083"/>
                        <a:ext cx="1538400"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GOTO(HERE)</a:t>
                        </a:r>
                      </a:p>
                    </p:txBody>
                  </p:sp>
                  <p:sp>
                    <p:nvSpPr>
                      <p:cNvPr id="75" name="Connettore 74">
                        <a:extLst>
                          <a:ext uri="{FF2B5EF4-FFF2-40B4-BE49-F238E27FC236}">
                            <a16:creationId xmlns:a16="http://schemas.microsoft.com/office/drawing/2014/main" id="{DB5F5846-3283-BBB9-3A32-E118C6096F7A}"/>
                          </a:ext>
                        </a:extLst>
                      </p:cNvPr>
                      <p:cNvSpPr/>
                      <p:nvPr/>
                    </p:nvSpPr>
                    <p:spPr>
                      <a:xfrm>
                        <a:off x="14109274" y="279168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2 75">
                        <a:extLst>
                          <a:ext uri="{FF2B5EF4-FFF2-40B4-BE49-F238E27FC236}">
                            <a16:creationId xmlns:a16="http://schemas.microsoft.com/office/drawing/2014/main" id="{9602C458-D035-BF6A-4F6A-5E1C6E5427A3}"/>
                          </a:ext>
                        </a:extLst>
                      </p:cNvPr>
                      <p:cNvCxnSpPr>
                        <a:cxnSpLocks/>
                      </p:cNvCxnSpPr>
                      <p:nvPr/>
                    </p:nvCxnSpPr>
                    <p:spPr>
                      <a:xfrm>
                        <a:off x="8416087" y="3083059"/>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object 4">
                        <a:extLst>
                          <a:ext uri="{FF2B5EF4-FFF2-40B4-BE49-F238E27FC236}">
                            <a16:creationId xmlns:a16="http://schemas.microsoft.com/office/drawing/2014/main" id="{12EC16E2-C24B-07BA-D1C4-A0999796859E}"/>
                          </a:ext>
                        </a:extLst>
                      </p:cNvPr>
                      <p:cNvSpPr txBox="1"/>
                      <p:nvPr/>
                    </p:nvSpPr>
                    <p:spPr>
                      <a:xfrm>
                        <a:off x="14019313" y="3418131"/>
                        <a:ext cx="1480395" cy="1056700"/>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GO_BIN(BLUE_ATTRACTOR1, BLUE_ATTRACTOR2, BLUE_BIN)</a:t>
                        </a:r>
                      </a:p>
                    </p:txBody>
                  </p:sp>
                </p:grpSp>
              </p:grpSp>
            </p:grpSp>
          </p:grpSp>
          <p:sp>
            <p:nvSpPr>
              <p:cNvPr id="6" name="Connettore 5">
                <a:extLst>
                  <a:ext uri="{FF2B5EF4-FFF2-40B4-BE49-F238E27FC236}">
                    <a16:creationId xmlns:a16="http://schemas.microsoft.com/office/drawing/2014/main" id="{E1D04DA6-57C9-B705-958A-50EC4E37B86D}"/>
                  </a:ext>
                </a:extLst>
              </p:cNvPr>
              <p:cNvSpPr/>
              <p:nvPr/>
            </p:nvSpPr>
            <p:spPr>
              <a:xfrm>
                <a:off x="5430944" y="2834803"/>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2 6">
                <a:extLst>
                  <a:ext uri="{FF2B5EF4-FFF2-40B4-BE49-F238E27FC236}">
                    <a16:creationId xmlns:a16="http://schemas.microsoft.com/office/drawing/2014/main" id="{6DA0DED0-952C-E58D-C0AD-A39DEA371DA5}"/>
                  </a:ext>
                </a:extLst>
              </p:cNvPr>
              <p:cNvCxnSpPr>
                <a:cxnSpLocks/>
              </p:cNvCxnSpPr>
              <p:nvPr/>
            </p:nvCxnSpPr>
            <p:spPr>
              <a:xfrm>
                <a:off x="6018071" y="3122148"/>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Connettore 44">
                <a:extLst>
                  <a:ext uri="{FF2B5EF4-FFF2-40B4-BE49-F238E27FC236}">
                    <a16:creationId xmlns:a16="http://schemas.microsoft.com/office/drawing/2014/main" id="{195FB3A1-ABF2-8520-225B-94F03913E849}"/>
                  </a:ext>
                </a:extLst>
              </p:cNvPr>
              <p:cNvSpPr/>
              <p:nvPr/>
            </p:nvSpPr>
            <p:spPr>
              <a:xfrm>
                <a:off x="6471864" y="2847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6" name="Connettore 2 45">
                <a:extLst>
                  <a:ext uri="{FF2B5EF4-FFF2-40B4-BE49-F238E27FC236}">
                    <a16:creationId xmlns:a16="http://schemas.microsoft.com/office/drawing/2014/main" id="{FB6D0F0F-0F87-D409-9CA3-0D6DB1A27DDB}"/>
                  </a:ext>
                </a:extLst>
              </p:cNvPr>
              <p:cNvCxnSpPr>
                <a:cxnSpLocks/>
              </p:cNvCxnSpPr>
              <p:nvPr/>
            </p:nvCxnSpPr>
            <p:spPr>
              <a:xfrm>
                <a:off x="7058991" y="3102038"/>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onnettore 46">
                <a:extLst>
                  <a:ext uri="{FF2B5EF4-FFF2-40B4-BE49-F238E27FC236}">
                    <a16:creationId xmlns:a16="http://schemas.microsoft.com/office/drawing/2014/main" id="{E20C1046-C4BC-F117-FA39-B80DA041A29A}"/>
                  </a:ext>
                </a:extLst>
              </p:cNvPr>
              <p:cNvSpPr/>
              <p:nvPr/>
            </p:nvSpPr>
            <p:spPr>
              <a:xfrm>
                <a:off x="7512784" y="282707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8" name="Connettore 2 47">
                <a:extLst>
                  <a:ext uri="{FF2B5EF4-FFF2-40B4-BE49-F238E27FC236}">
                    <a16:creationId xmlns:a16="http://schemas.microsoft.com/office/drawing/2014/main" id="{C9AE4A07-24CD-8F2B-41E7-B2B48B485F29}"/>
                  </a:ext>
                </a:extLst>
              </p:cNvPr>
              <p:cNvCxnSpPr>
                <a:cxnSpLocks/>
              </p:cNvCxnSpPr>
              <p:nvPr/>
            </p:nvCxnSpPr>
            <p:spPr>
              <a:xfrm>
                <a:off x="8094199" y="3109765"/>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onnettore 48">
                <a:extLst>
                  <a:ext uri="{FF2B5EF4-FFF2-40B4-BE49-F238E27FC236}">
                    <a16:creationId xmlns:a16="http://schemas.microsoft.com/office/drawing/2014/main" id="{0F31FD1A-D5D9-1CB2-AA61-4D502BA98A21}"/>
                  </a:ext>
                </a:extLst>
              </p:cNvPr>
              <p:cNvSpPr/>
              <p:nvPr/>
            </p:nvSpPr>
            <p:spPr>
              <a:xfrm>
                <a:off x="8547992" y="2834803"/>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0" name="Connettore 2 49">
                <a:extLst>
                  <a:ext uri="{FF2B5EF4-FFF2-40B4-BE49-F238E27FC236}">
                    <a16:creationId xmlns:a16="http://schemas.microsoft.com/office/drawing/2014/main" id="{6CBF19A7-4EC0-5ED1-5DC6-0DD0E664F1D8}"/>
                  </a:ext>
                </a:extLst>
              </p:cNvPr>
              <p:cNvCxnSpPr>
                <a:cxnSpLocks/>
              </p:cNvCxnSpPr>
              <p:nvPr/>
            </p:nvCxnSpPr>
            <p:spPr>
              <a:xfrm>
                <a:off x="9135119" y="3111677"/>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onnettore 50">
                <a:extLst>
                  <a:ext uri="{FF2B5EF4-FFF2-40B4-BE49-F238E27FC236}">
                    <a16:creationId xmlns:a16="http://schemas.microsoft.com/office/drawing/2014/main" id="{BA5D8420-4534-02EC-729F-D139BAA70505}"/>
                  </a:ext>
                </a:extLst>
              </p:cNvPr>
              <p:cNvSpPr/>
              <p:nvPr/>
            </p:nvSpPr>
            <p:spPr>
              <a:xfrm>
                <a:off x="9588912" y="283671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bject 4">
                <a:extLst>
                  <a:ext uri="{FF2B5EF4-FFF2-40B4-BE49-F238E27FC236}">
                    <a16:creationId xmlns:a16="http://schemas.microsoft.com/office/drawing/2014/main" id="{9C75CC3C-72AE-D7B4-967D-A44A66AC7E6C}"/>
                  </a:ext>
                </a:extLst>
              </p:cNvPr>
              <p:cNvSpPr txBox="1"/>
              <p:nvPr/>
            </p:nvSpPr>
            <p:spPr>
              <a:xfrm>
                <a:off x="9424334" y="3454722"/>
                <a:ext cx="946849"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FOURTH_STEP_BLUE</a:t>
                </a:r>
              </a:p>
            </p:txBody>
          </p:sp>
          <p:sp>
            <p:nvSpPr>
              <p:cNvPr id="53" name="object 4">
                <a:extLst>
                  <a:ext uri="{FF2B5EF4-FFF2-40B4-BE49-F238E27FC236}">
                    <a16:creationId xmlns:a16="http://schemas.microsoft.com/office/drawing/2014/main" id="{69586FE4-45F9-A8DD-4D51-FC2AE2D34F48}"/>
                  </a:ext>
                </a:extLst>
              </p:cNvPr>
              <p:cNvSpPr txBox="1"/>
              <p:nvPr/>
            </p:nvSpPr>
            <p:spPr>
              <a:xfrm>
                <a:off x="5182867" y="3454722"/>
                <a:ext cx="1029769"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CALCULATE_ROUTE_BLUE</a:t>
                </a:r>
              </a:p>
            </p:txBody>
          </p:sp>
          <p:sp>
            <p:nvSpPr>
              <p:cNvPr id="54" name="object 4">
                <a:extLst>
                  <a:ext uri="{FF2B5EF4-FFF2-40B4-BE49-F238E27FC236}">
                    <a16:creationId xmlns:a16="http://schemas.microsoft.com/office/drawing/2014/main" id="{2667838D-B849-B088-C45E-AF08E0116931}"/>
                  </a:ext>
                </a:extLst>
              </p:cNvPr>
              <p:cNvSpPr txBox="1"/>
              <p:nvPr/>
            </p:nvSpPr>
            <p:spPr>
              <a:xfrm>
                <a:off x="6348224" y="3454722"/>
                <a:ext cx="79907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FIRST_STEP_BLUE</a:t>
                </a:r>
              </a:p>
            </p:txBody>
          </p:sp>
          <p:sp>
            <p:nvSpPr>
              <p:cNvPr id="55" name="object 4">
                <a:extLst>
                  <a:ext uri="{FF2B5EF4-FFF2-40B4-BE49-F238E27FC236}">
                    <a16:creationId xmlns:a16="http://schemas.microsoft.com/office/drawing/2014/main" id="{FBAE44BA-F819-AED7-F594-6B32EF0FDA56}"/>
                  </a:ext>
                </a:extLst>
              </p:cNvPr>
              <p:cNvSpPr txBox="1"/>
              <p:nvPr/>
            </p:nvSpPr>
            <p:spPr>
              <a:xfrm>
                <a:off x="7346691" y="3454722"/>
                <a:ext cx="98097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SECOND_STEP_BLUE</a:t>
                </a:r>
              </a:p>
            </p:txBody>
          </p:sp>
          <p:sp>
            <p:nvSpPr>
              <p:cNvPr id="56" name="object 4">
                <a:extLst>
                  <a:ext uri="{FF2B5EF4-FFF2-40B4-BE49-F238E27FC236}">
                    <a16:creationId xmlns:a16="http://schemas.microsoft.com/office/drawing/2014/main" id="{EF7843B7-2ACE-D402-88C7-BD08BBC2FD7C}"/>
                  </a:ext>
                </a:extLst>
              </p:cNvPr>
              <p:cNvSpPr txBox="1"/>
              <p:nvPr/>
            </p:nvSpPr>
            <p:spPr>
              <a:xfrm>
                <a:off x="8478404" y="3454722"/>
                <a:ext cx="696896" cy="96782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THIRD_STEP_BLUE</a:t>
                </a:r>
              </a:p>
            </p:txBody>
          </p:sp>
        </p:grpSp>
        <p:cxnSp>
          <p:nvCxnSpPr>
            <p:cNvPr id="93" name="Connettore 2 92">
              <a:extLst>
                <a:ext uri="{FF2B5EF4-FFF2-40B4-BE49-F238E27FC236}">
                  <a16:creationId xmlns:a16="http://schemas.microsoft.com/office/drawing/2014/main" id="{22BDA29E-E4C9-84EA-25C4-97D79AD7F228}"/>
                </a:ext>
              </a:extLst>
            </p:cNvPr>
            <p:cNvCxnSpPr>
              <a:cxnSpLocks/>
            </p:cNvCxnSpPr>
            <p:nvPr/>
          </p:nvCxnSpPr>
          <p:spPr>
            <a:xfrm>
              <a:off x="10157334" y="5289129"/>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059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B3470C6-EBAD-FDD5-7AD1-2F58AB00286C}"/>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GO_BIN (Z,X,Y)</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115" name="Gruppo 114">
            <a:extLst>
              <a:ext uri="{FF2B5EF4-FFF2-40B4-BE49-F238E27FC236}">
                <a16:creationId xmlns:a16="http://schemas.microsoft.com/office/drawing/2014/main" id="{C7234DE8-CA85-3DAE-BE88-6634144B0B18}"/>
              </a:ext>
            </a:extLst>
          </p:cNvPr>
          <p:cNvGrpSpPr/>
          <p:nvPr/>
        </p:nvGrpSpPr>
        <p:grpSpPr>
          <a:xfrm>
            <a:off x="66201" y="433862"/>
            <a:ext cx="11878160" cy="3522688"/>
            <a:chOff x="12434" y="490797"/>
            <a:chExt cx="12559741" cy="3913983"/>
          </a:xfrm>
        </p:grpSpPr>
        <p:grpSp>
          <p:nvGrpSpPr>
            <p:cNvPr id="91" name="Gruppo 90">
              <a:extLst>
                <a:ext uri="{FF2B5EF4-FFF2-40B4-BE49-F238E27FC236}">
                  <a16:creationId xmlns:a16="http://schemas.microsoft.com/office/drawing/2014/main" id="{894D1B20-BA4D-D2AD-BCBC-0BF8FBEC4806}"/>
                </a:ext>
              </a:extLst>
            </p:cNvPr>
            <p:cNvGrpSpPr/>
            <p:nvPr/>
          </p:nvGrpSpPr>
          <p:grpSpPr>
            <a:xfrm>
              <a:off x="12434" y="490797"/>
              <a:ext cx="11644691" cy="3726653"/>
              <a:chOff x="12434" y="490797"/>
              <a:chExt cx="11644691" cy="3726653"/>
            </a:xfrm>
          </p:grpSpPr>
          <p:grpSp>
            <p:nvGrpSpPr>
              <p:cNvPr id="79" name="Gruppo 78">
                <a:extLst>
                  <a:ext uri="{FF2B5EF4-FFF2-40B4-BE49-F238E27FC236}">
                    <a16:creationId xmlns:a16="http://schemas.microsoft.com/office/drawing/2014/main" id="{681C4A0D-8F6E-D90A-F832-DE71FB4FB5BD}"/>
                  </a:ext>
                </a:extLst>
              </p:cNvPr>
              <p:cNvGrpSpPr/>
              <p:nvPr/>
            </p:nvGrpSpPr>
            <p:grpSpPr>
              <a:xfrm>
                <a:off x="12434" y="490797"/>
                <a:ext cx="11644691" cy="3726653"/>
                <a:chOff x="8718" y="490797"/>
                <a:chExt cx="11644691" cy="3726653"/>
              </a:xfrm>
            </p:grpSpPr>
            <p:sp>
              <p:nvSpPr>
                <p:cNvPr id="72" name="object 4">
                  <a:extLst>
                    <a:ext uri="{FF2B5EF4-FFF2-40B4-BE49-F238E27FC236}">
                      <a16:creationId xmlns:a16="http://schemas.microsoft.com/office/drawing/2014/main" id="{9CD73031-342B-413C-70EC-FB8F22185837}"/>
                    </a:ext>
                  </a:extLst>
                </p:cNvPr>
                <p:cNvSpPr txBox="1"/>
                <p:nvPr/>
              </p:nvSpPr>
              <p:spPr>
                <a:xfrm>
                  <a:off x="6453947" y="1782268"/>
                  <a:ext cx="946198"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a:t>
                  </a:r>
                  <a:r>
                    <a:rPr lang="it-IT" sz="1600" spc="85">
                      <a:latin typeface="Times New Roman"/>
                      <a:cs typeface="Trebuchet MS"/>
                    </a:rPr>
                    <a:t>(CAN_GO)</a:t>
                  </a:r>
                </a:p>
              </p:txBody>
            </p:sp>
            <p:grpSp>
              <p:nvGrpSpPr>
                <p:cNvPr id="78" name="Gruppo 77">
                  <a:extLst>
                    <a:ext uri="{FF2B5EF4-FFF2-40B4-BE49-F238E27FC236}">
                      <a16:creationId xmlns:a16="http://schemas.microsoft.com/office/drawing/2014/main" id="{2A4356A5-EC1C-0860-6FAA-C7FBD4074485}"/>
                    </a:ext>
                  </a:extLst>
                </p:cNvPr>
                <p:cNvGrpSpPr/>
                <p:nvPr/>
              </p:nvGrpSpPr>
              <p:grpSpPr>
                <a:xfrm>
                  <a:off x="8718" y="490797"/>
                  <a:ext cx="11644691" cy="3726653"/>
                  <a:chOff x="96483" y="372746"/>
                  <a:chExt cx="11644691" cy="3726653"/>
                </a:xfrm>
              </p:grpSpPr>
              <p:grpSp>
                <p:nvGrpSpPr>
                  <p:cNvPr id="68" name="Gruppo 67">
                    <a:extLst>
                      <a:ext uri="{FF2B5EF4-FFF2-40B4-BE49-F238E27FC236}">
                        <a16:creationId xmlns:a16="http://schemas.microsoft.com/office/drawing/2014/main" id="{EB948EF0-753C-6312-D46F-AD1573EBC3C5}"/>
                      </a:ext>
                    </a:extLst>
                  </p:cNvPr>
                  <p:cNvGrpSpPr/>
                  <p:nvPr/>
                </p:nvGrpSpPr>
                <p:grpSpPr>
                  <a:xfrm>
                    <a:off x="96483" y="1187678"/>
                    <a:ext cx="11644691" cy="2911721"/>
                    <a:chOff x="575883" y="914723"/>
                    <a:chExt cx="11644691" cy="2911721"/>
                  </a:xfrm>
                </p:grpSpPr>
                <p:grpSp>
                  <p:nvGrpSpPr>
                    <p:cNvPr id="65" name="Gruppo 64">
                      <a:extLst>
                        <a:ext uri="{FF2B5EF4-FFF2-40B4-BE49-F238E27FC236}">
                          <a16:creationId xmlns:a16="http://schemas.microsoft.com/office/drawing/2014/main" id="{212FFE0E-6640-6E95-9CB9-4788FF42E73E}"/>
                        </a:ext>
                      </a:extLst>
                    </p:cNvPr>
                    <p:cNvGrpSpPr/>
                    <p:nvPr/>
                  </p:nvGrpSpPr>
                  <p:grpSpPr>
                    <a:xfrm>
                      <a:off x="575883" y="914723"/>
                      <a:ext cx="11644691" cy="2911721"/>
                      <a:chOff x="575883" y="914723"/>
                      <a:chExt cx="11644691" cy="2911721"/>
                    </a:xfrm>
                  </p:grpSpPr>
                  <p:grpSp>
                    <p:nvGrpSpPr>
                      <p:cNvPr id="63" name="Gruppo 62">
                        <a:extLst>
                          <a:ext uri="{FF2B5EF4-FFF2-40B4-BE49-F238E27FC236}">
                            <a16:creationId xmlns:a16="http://schemas.microsoft.com/office/drawing/2014/main" id="{8B2C2714-44E4-A672-00E4-A9CE67F621E0}"/>
                          </a:ext>
                        </a:extLst>
                      </p:cNvPr>
                      <p:cNvGrpSpPr/>
                      <p:nvPr/>
                    </p:nvGrpSpPr>
                    <p:grpSpPr>
                      <a:xfrm>
                        <a:off x="575883" y="914723"/>
                        <a:ext cx="11644691" cy="2911721"/>
                        <a:chOff x="575883" y="600316"/>
                        <a:chExt cx="11644691" cy="2911721"/>
                      </a:xfrm>
                    </p:grpSpPr>
                    <p:grpSp>
                      <p:nvGrpSpPr>
                        <p:cNvPr id="55" name="Gruppo 54">
                          <a:extLst>
                            <a:ext uri="{FF2B5EF4-FFF2-40B4-BE49-F238E27FC236}">
                              <a16:creationId xmlns:a16="http://schemas.microsoft.com/office/drawing/2014/main" id="{B66F1A48-1EC1-7112-0507-12AFC6DD769B}"/>
                            </a:ext>
                          </a:extLst>
                        </p:cNvPr>
                        <p:cNvGrpSpPr/>
                        <p:nvPr/>
                      </p:nvGrpSpPr>
                      <p:grpSpPr>
                        <a:xfrm>
                          <a:off x="575883" y="600316"/>
                          <a:ext cx="11644691" cy="2911721"/>
                          <a:chOff x="2036193" y="207224"/>
                          <a:chExt cx="11644691" cy="2911721"/>
                        </a:xfrm>
                      </p:grpSpPr>
                      <p:sp>
                        <p:nvSpPr>
                          <p:cNvPr id="48" name="Connettore 47">
                            <a:extLst>
                              <a:ext uri="{FF2B5EF4-FFF2-40B4-BE49-F238E27FC236}">
                                <a16:creationId xmlns:a16="http://schemas.microsoft.com/office/drawing/2014/main" id="{48451539-A50C-F8BF-EF59-98867F8EC5DB}"/>
                              </a:ext>
                            </a:extLst>
                          </p:cNvPr>
                          <p:cNvSpPr/>
                          <p:nvPr/>
                        </p:nvSpPr>
                        <p:spPr>
                          <a:xfrm>
                            <a:off x="4711660" y="229303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54" name="Gruppo 53">
                            <a:extLst>
                              <a:ext uri="{FF2B5EF4-FFF2-40B4-BE49-F238E27FC236}">
                                <a16:creationId xmlns:a16="http://schemas.microsoft.com/office/drawing/2014/main" id="{8A3A95E5-E52B-3290-9A03-0A7D0EB82BE1}"/>
                              </a:ext>
                            </a:extLst>
                          </p:cNvPr>
                          <p:cNvGrpSpPr/>
                          <p:nvPr/>
                        </p:nvGrpSpPr>
                        <p:grpSpPr>
                          <a:xfrm>
                            <a:off x="2036193" y="207224"/>
                            <a:ext cx="11644691" cy="2911721"/>
                            <a:chOff x="2633527" y="336618"/>
                            <a:chExt cx="11644691" cy="2911721"/>
                          </a:xfrm>
                        </p:grpSpPr>
                        <p:grpSp>
                          <p:nvGrpSpPr>
                            <p:cNvPr id="47" name="Gruppo 46">
                              <a:extLst>
                                <a:ext uri="{FF2B5EF4-FFF2-40B4-BE49-F238E27FC236}">
                                  <a16:creationId xmlns:a16="http://schemas.microsoft.com/office/drawing/2014/main" id="{24C5564F-CA0B-DC79-43FD-AAE6ADF4227C}"/>
                                </a:ext>
                              </a:extLst>
                            </p:cNvPr>
                            <p:cNvGrpSpPr/>
                            <p:nvPr/>
                          </p:nvGrpSpPr>
                          <p:grpSpPr>
                            <a:xfrm>
                              <a:off x="2633527" y="336618"/>
                              <a:ext cx="11644691" cy="2911721"/>
                              <a:chOff x="2688118" y="1332905"/>
                              <a:chExt cx="11644691" cy="2911721"/>
                            </a:xfrm>
                          </p:grpSpPr>
                          <p:grpSp>
                            <p:nvGrpSpPr>
                              <p:cNvPr id="7" name="Gruppo 6">
                                <a:extLst>
                                  <a:ext uri="{FF2B5EF4-FFF2-40B4-BE49-F238E27FC236}">
                                    <a16:creationId xmlns:a16="http://schemas.microsoft.com/office/drawing/2014/main" id="{6185A35F-32CA-CE3A-AF85-B4D1883E3706}"/>
                                  </a:ext>
                                </a:extLst>
                              </p:cNvPr>
                              <p:cNvGrpSpPr/>
                              <p:nvPr/>
                            </p:nvGrpSpPr>
                            <p:grpSpPr>
                              <a:xfrm>
                                <a:off x="3606553" y="1332905"/>
                                <a:ext cx="10726256" cy="2911721"/>
                                <a:chOff x="3864404" y="1151641"/>
                                <a:chExt cx="10726256" cy="2911721"/>
                              </a:xfrm>
                            </p:grpSpPr>
                            <p:sp>
                              <p:nvSpPr>
                                <p:cNvPr id="8" name="object 4">
                                  <a:extLst>
                                    <a:ext uri="{FF2B5EF4-FFF2-40B4-BE49-F238E27FC236}">
                                      <a16:creationId xmlns:a16="http://schemas.microsoft.com/office/drawing/2014/main" id="{888900C1-4CE4-C14F-BBAA-FAAC63A41BD8}"/>
                                    </a:ext>
                                  </a:extLst>
                                </p:cNvPr>
                                <p:cNvSpPr txBox="1"/>
                                <p:nvPr/>
                              </p:nvSpPr>
                              <p:spPr>
                                <a:xfrm>
                                  <a:off x="5445493" y="2845837"/>
                                  <a:ext cx="937486" cy="258788"/>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IN_LAB</a:t>
                                  </a:r>
                                </a:p>
                              </p:txBody>
                            </p:sp>
                            <p:grpSp>
                              <p:nvGrpSpPr>
                                <p:cNvPr id="10" name="Gruppo 9">
                                  <a:extLst>
                                    <a:ext uri="{FF2B5EF4-FFF2-40B4-BE49-F238E27FC236}">
                                      <a16:creationId xmlns:a16="http://schemas.microsoft.com/office/drawing/2014/main" id="{589C7D6B-25EF-185E-F8D8-58C21AAEA371}"/>
                                    </a:ext>
                                  </a:extLst>
                                </p:cNvPr>
                                <p:cNvGrpSpPr/>
                                <p:nvPr/>
                              </p:nvGrpSpPr>
                              <p:grpSpPr>
                                <a:xfrm>
                                  <a:off x="3864404" y="1151641"/>
                                  <a:ext cx="10726256" cy="2911721"/>
                                  <a:chOff x="3864404" y="1151641"/>
                                  <a:chExt cx="10726256" cy="2911721"/>
                                </a:xfrm>
                              </p:grpSpPr>
                              <p:sp>
                                <p:nvSpPr>
                                  <p:cNvPr id="13" name="Connettore 12">
                                    <a:extLst>
                                      <a:ext uri="{FF2B5EF4-FFF2-40B4-BE49-F238E27FC236}">
                                        <a16:creationId xmlns:a16="http://schemas.microsoft.com/office/drawing/2014/main" id="{823641A0-46A0-7BD9-C44D-5570E7D28083}"/>
                                      </a:ext>
                                    </a:extLst>
                                  </p:cNvPr>
                                  <p:cNvSpPr/>
                                  <p:nvPr/>
                                </p:nvSpPr>
                                <p:spPr>
                                  <a:xfrm>
                                    <a:off x="6468988" y="218541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bject 4">
                                    <a:extLst>
                                      <a:ext uri="{FF2B5EF4-FFF2-40B4-BE49-F238E27FC236}">
                                        <a16:creationId xmlns:a16="http://schemas.microsoft.com/office/drawing/2014/main" id="{34A611C6-5397-5001-ACCE-E5ED3113A5B2}"/>
                                      </a:ext>
                                    </a:extLst>
                                  </p:cNvPr>
                                  <p:cNvSpPr txBox="1"/>
                                  <p:nvPr/>
                                </p:nvSpPr>
                                <p:spPr>
                                  <a:xfrm>
                                    <a:off x="6149888" y="1851525"/>
                                    <a:ext cx="952196"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GOTO(Z)</a:t>
                                    </a:r>
                                  </a:p>
                                </p:txBody>
                              </p:sp>
                              <p:grpSp>
                                <p:nvGrpSpPr>
                                  <p:cNvPr id="18" name="Gruppo 17">
                                    <a:extLst>
                                      <a:ext uri="{FF2B5EF4-FFF2-40B4-BE49-F238E27FC236}">
                                        <a16:creationId xmlns:a16="http://schemas.microsoft.com/office/drawing/2014/main" id="{46CEFF08-F63A-6075-2228-21CF1459C27E}"/>
                                      </a:ext>
                                    </a:extLst>
                                  </p:cNvPr>
                                  <p:cNvGrpSpPr/>
                                  <p:nvPr/>
                                </p:nvGrpSpPr>
                                <p:grpSpPr>
                                  <a:xfrm>
                                    <a:off x="3864404" y="1151641"/>
                                    <a:ext cx="10726256" cy="2911721"/>
                                    <a:chOff x="3864404" y="1151641"/>
                                    <a:chExt cx="10726256" cy="2911721"/>
                                  </a:xfrm>
                                </p:grpSpPr>
                                <p:grpSp>
                                  <p:nvGrpSpPr>
                                    <p:cNvPr id="19" name="Gruppo 18">
                                      <a:extLst>
                                        <a:ext uri="{FF2B5EF4-FFF2-40B4-BE49-F238E27FC236}">
                                          <a16:creationId xmlns:a16="http://schemas.microsoft.com/office/drawing/2014/main" id="{6D0E333A-FE69-22AB-40E8-8BF4197BA9B1}"/>
                                        </a:ext>
                                      </a:extLst>
                                    </p:cNvPr>
                                    <p:cNvGrpSpPr/>
                                    <p:nvPr/>
                                  </p:nvGrpSpPr>
                                  <p:grpSpPr>
                                    <a:xfrm>
                                      <a:off x="3864404" y="1151641"/>
                                      <a:ext cx="10726256" cy="2450390"/>
                                      <a:chOff x="3864404" y="1151641"/>
                                      <a:chExt cx="10726256" cy="2450390"/>
                                    </a:xfrm>
                                  </p:grpSpPr>
                                  <p:grpSp>
                                    <p:nvGrpSpPr>
                                      <p:cNvPr id="29" name="Gruppo 28">
                                        <a:extLst>
                                          <a:ext uri="{FF2B5EF4-FFF2-40B4-BE49-F238E27FC236}">
                                            <a16:creationId xmlns:a16="http://schemas.microsoft.com/office/drawing/2014/main" id="{1724EA14-D10C-F31D-9988-E946EA4AA041}"/>
                                          </a:ext>
                                        </a:extLst>
                                      </p:cNvPr>
                                      <p:cNvGrpSpPr/>
                                      <p:nvPr/>
                                    </p:nvGrpSpPr>
                                    <p:grpSpPr>
                                      <a:xfrm>
                                        <a:off x="3864404" y="1151641"/>
                                        <a:ext cx="10726256" cy="2450390"/>
                                        <a:chOff x="1689100" y="571364"/>
                                        <a:chExt cx="10726256" cy="2450390"/>
                                      </a:xfrm>
                                    </p:grpSpPr>
                                    <p:grpSp>
                                      <p:nvGrpSpPr>
                                        <p:cNvPr id="31" name="Gruppo 30">
                                          <a:extLst>
                                            <a:ext uri="{FF2B5EF4-FFF2-40B4-BE49-F238E27FC236}">
                                              <a16:creationId xmlns:a16="http://schemas.microsoft.com/office/drawing/2014/main" id="{CE838551-0017-59AF-F6C7-6A01ECD3DB63}"/>
                                            </a:ext>
                                          </a:extLst>
                                        </p:cNvPr>
                                        <p:cNvGrpSpPr/>
                                        <p:nvPr/>
                                      </p:nvGrpSpPr>
                                      <p:grpSpPr>
                                        <a:xfrm>
                                          <a:off x="1689100" y="571364"/>
                                          <a:ext cx="10726256" cy="2196766"/>
                                          <a:chOff x="1587500" y="-113140"/>
                                          <a:chExt cx="10726256" cy="2196766"/>
                                        </a:xfrm>
                                      </p:grpSpPr>
                                      <p:sp>
                                        <p:nvSpPr>
                                          <p:cNvPr id="38" name="Connettore 37">
                                            <a:extLst>
                                              <a:ext uri="{FF2B5EF4-FFF2-40B4-BE49-F238E27FC236}">
                                                <a16:creationId xmlns:a16="http://schemas.microsoft.com/office/drawing/2014/main" id="{2A672B93-BE24-1B16-96BD-81234F6BAD20}"/>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2 38">
                                            <a:extLst>
                                              <a:ext uri="{FF2B5EF4-FFF2-40B4-BE49-F238E27FC236}">
                                                <a16:creationId xmlns:a16="http://schemas.microsoft.com/office/drawing/2014/main" id="{1EFD8370-EF67-9F61-3267-CBD121FF3376}"/>
                                              </a:ext>
                                            </a:extLst>
                                          </p:cNvPr>
                                          <p:cNvCxnSpPr>
                                            <a:cxnSpLocks/>
                                            <a:endCxn id="40" idx="2"/>
                                          </p:cNvCxnSpPr>
                                          <p:nvPr/>
                                        </p:nvCxnSpPr>
                                        <p:spPr>
                                          <a:xfrm>
                                            <a:off x="2146299"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nettore 39">
                                            <a:extLst>
                                              <a:ext uri="{FF2B5EF4-FFF2-40B4-BE49-F238E27FC236}">
                                                <a16:creationId xmlns:a16="http://schemas.microsoft.com/office/drawing/2014/main" id="{8EFD579C-42F5-8EA6-8AC8-940EA296D9A7}"/>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nnettore 41">
                                            <a:extLst>
                                              <a:ext uri="{FF2B5EF4-FFF2-40B4-BE49-F238E27FC236}">
                                                <a16:creationId xmlns:a16="http://schemas.microsoft.com/office/drawing/2014/main" id="{6AC78B0A-718B-8B88-8DFF-3141BD24FA4F}"/>
                                              </a:ext>
                                            </a:extLst>
                                          </p:cNvPr>
                                          <p:cNvSpPr/>
                                          <p:nvPr/>
                                        </p:nvSpPr>
                                        <p:spPr>
                                          <a:xfrm>
                                            <a:off x="3265681" y="920634"/>
                                            <a:ext cx="571501"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5" name="Connettore 2 24">
                                            <a:extLst>
                                              <a:ext uri="{FF2B5EF4-FFF2-40B4-BE49-F238E27FC236}">
                                                <a16:creationId xmlns:a16="http://schemas.microsoft.com/office/drawing/2014/main" id="{C688C09A-FFF1-A49F-32F1-6FBCBC1E4EFE}"/>
                                              </a:ext>
                                            </a:extLst>
                                          </p:cNvPr>
                                          <p:cNvCxnSpPr>
                                            <a:cxnSpLocks/>
                                          </p:cNvCxnSpPr>
                                          <p:nvPr/>
                                        </p:nvCxnSpPr>
                                        <p:spPr>
                                          <a:xfrm>
                                            <a:off x="3837182" y="1193683"/>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B943091B-1D2A-3A6B-8313-06CD8F7DE759}"/>
                                              </a:ext>
                                            </a:extLst>
                                          </p:cNvPr>
                                          <p:cNvCxnSpPr>
                                            <a:cxnSpLocks/>
                                          </p:cNvCxnSpPr>
                                          <p:nvPr/>
                                        </p:nvCxnSpPr>
                                        <p:spPr>
                                          <a:xfrm>
                                            <a:off x="4779756" y="1193682"/>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5414229E-AF99-2E64-EED4-466ADD349E7A}"/>
                                              </a:ext>
                                            </a:extLst>
                                          </p:cNvPr>
                                          <p:cNvCxnSpPr>
                                            <a:cxnSpLocks/>
                                          </p:cNvCxnSpPr>
                                          <p:nvPr/>
                                        </p:nvCxnSpPr>
                                        <p:spPr>
                                          <a:xfrm>
                                            <a:off x="5716467" y="1193682"/>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 name="Connettore 2 1">
                                            <a:extLst>
                                              <a:ext uri="{FF2B5EF4-FFF2-40B4-BE49-F238E27FC236}">
                                                <a16:creationId xmlns:a16="http://schemas.microsoft.com/office/drawing/2014/main" id="{020654AF-51DB-3CD7-7044-81F4EB722021}"/>
                                              </a:ext>
                                            </a:extLst>
                                          </p:cNvPr>
                                          <p:cNvCxnSpPr>
                                            <a:cxnSpLocks/>
                                          </p:cNvCxnSpPr>
                                          <p:nvPr/>
                                        </p:nvCxnSpPr>
                                        <p:spPr>
                                          <a:xfrm>
                                            <a:off x="7977101" y="-89357"/>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ADE0105D-912F-B3CD-DA5D-308ACDAB8CB8}"/>
                                              </a:ext>
                                            </a:extLst>
                                          </p:cNvPr>
                                          <p:cNvCxnSpPr>
                                            <a:cxnSpLocks/>
                                          </p:cNvCxnSpPr>
                                          <p:nvPr/>
                                        </p:nvCxnSpPr>
                                        <p:spPr>
                                          <a:xfrm>
                                            <a:off x="8919336" y="2075771"/>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ED03FA17-8A10-ABD8-0F5A-19EB57F4B017}"/>
                                              </a:ext>
                                            </a:extLst>
                                          </p:cNvPr>
                                          <p:cNvCxnSpPr>
                                            <a:cxnSpLocks/>
                                          </p:cNvCxnSpPr>
                                          <p:nvPr/>
                                        </p:nvCxnSpPr>
                                        <p:spPr>
                                          <a:xfrm>
                                            <a:off x="9907824" y="2075771"/>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1B5A084A-190D-F3B4-0D0F-7DC68068605B}"/>
                                              </a:ext>
                                            </a:extLst>
                                          </p:cNvPr>
                                          <p:cNvCxnSpPr>
                                            <a:cxnSpLocks/>
                                            <a:endCxn id="22" idx="2"/>
                                          </p:cNvCxnSpPr>
                                          <p:nvPr/>
                                        </p:nvCxnSpPr>
                                        <p:spPr>
                                          <a:xfrm>
                                            <a:off x="10883340" y="2075771"/>
                                            <a:ext cx="429458" cy="785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6BB0E14-4CDB-CDA7-1D8D-FDEE6E3CB0F2}"/>
                                              </a:ext>
                                            </a:extLst>
                                          </p:cNvPr>
                                          <p:cNvCxnSpPr>
                                            <a:cxnSpLocks/>
                                          </p:cNvCxnSpPr>
                                          <p:nvPr/>
                                        </p:nvCxnSpPr>
                                        <p:spPr>
                                          <a:xfrm>
                                            <a:off x="11884298" y="2075771"/>
                                            <a:ext cx="429458" cy="785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7707B2DC-950E-BD46-95D7-BB93A794DE59}"/>
                                              </a:ext>
                                            </a:extLst>
                                          </p:cNvPr>
                                          <p:cNvCxnSpPr>
                                            <a:cxnSpLocks/>
                                          </p:cNvCxnSpPr>
                                          <p:nvPr/>
                                        </p:nvCxnSpPr>
                                        <p:spPr>
                                          <a:xfrm>
                                            <a:off x="7977101" y="2077418"/>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C6876652-D59F-3278-4498-2E66C683A021}"/>
                                              </a:ext>
                                            </a:extLst>
                                          </p:cNvPr>
                                          <p:cNvCxnSpPr>
                                            <a:cxnSpLocks/>
                                          </p:cNvCxnSpPr>
                                          <p:nvPr/>
                                        </p:nvCxnSpPr>
                                        <p:spPr>
                                          <a:xfrm>
                                            <a:off x="8976448" y="-89357"/>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a:extLst>
                                              <a:ext uri="{FF2B5EF4-FFF2-40B4-BE49-F238E27FC236}">
                                                <a16:creationId xmlns:a16="http://schemas.microsoft.com/office/drawing/2014/main" id="{365ECCF3-534A-3D0B-1CDC-35FEBA103961}"/>
                                              </a:ext>
                                            </a:extLst>
                                          </p:cNvPr>
                                          <p:cNvCxnSpPr>
                                            <a:cxnSpLocks/>
                                            <a:endCxn id="53" idx="2"/>
                                          </p:cNvCxnSpPr>
                                          <p:nvPr/>
                                        </p:nvCxnSpPr>
                                        <p:spPr>
                                          <a:xfrm>
                                            <a:off x="9951094" y="-112742"/>
                                            <a:ext cx="429458" cy="785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2 79">
                                            <a:extLst>
                                              <a:ext uri="{FF2B5EF4-FFF2-40B4-BE49-F238E27FC236}">
                                                <a16:creationId xmlns:a16="http://schemas.microsoft.com/office/drawing/2014/main" id="{9089DC93-6416-A0A1-2B66-6AAB3E712A94}"/>
                                              </a:ext>
                                            </a:extLst>
                                          </p:cNvPr>
                                          <p:cNvCxnSpPr>
                                            <a:cxnSpLocks/>
                                            <a:endCxn id="86" idx="2"/>
                                          </p:cNvCxnSpPr>
                                          <p:nvPr/>
                                        </p:nvCxnSpPr>
                                        <p:spPr>
                                          <a:xfrm flipV="1">
                                            <a:off x="10952051" y="-113140"/>
                                            <a:ext cx="406307" cy="39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object 4">
                                          <a:extLst>
                                            <a:ext uri="{FF2B5EF4-FFF2-40B4-BE49-F238E27FC236}">
                                              <a16:creationId xmlns:a16="http://schemas.microsoft.com/office/drawing/2014/main" id="{F282ECF0-43B7-80D4-8BD2-7845B2C6A760}"/>
                                            </a:ext>
                                          </a:extLst>
                                        </p:cNvPr>
                                        <p:cNvSpPr txBox="1"/>
                                        <p:nvPr/>
                                      </p:nvSpPr>
                                      <p:spPr>
                                        <a:xfrm>
                                          <a:off x="1708694" y="1570988"/>
                                          <a:ext cx="893843" cy="517362"/>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SENSE(IN_LAB</a:t>
                                          </a:r>
                                          <a:r>
                                            <a:rPr lang="it-IT" sz="1600" spc="85">
                                              <a:latin typeface="Times New Roman"/>
                                              <a:cs typeface="Trebuchet MS"/>
                                            </a:rPr>
                                            <a:t>)</a:t>
                                          </a:r>
                                        </a:p>
                                      </p:txBody>
                                    </p:sp>
                                    <p:sp>
                                      <p:nvSpPr>
                                        <p:cNvPr id="36" name="object 13">
                                          <a:extLst>
                                            <a:ext uri="{FF2B5EF4-FFF2-40B4-BE49-F238E27FC236}">
                                              <a16:creationId xmlns:a16="http://schemas.microsoft.com/office/drawing/2014/main" id="{C5D728B8-9ACA-8E04-A696-BE568182168C}"/>
                                            </a:ext>
                                          </a:extLst>
                                        </p:cNvPr>
                                        <p:cNvSpPr txBox="1"/>
                                        <p:nvPr/>
                                      </p:nvSpPr>
                                      <p:spPr>
                                        <a:xfrm>
                                          <a:off x="3090345" y="1798051"/>
                                          <a:ext cx="105113" cy="259044"/>
                                        </a:xfrm>
                                        <a:prstGeom prst="rect">
                                          <a:avLst/>
                                        </a:prstGeom>
                                      </p:spPr>
                                      <p:txBody>
                                        <a:bodyPr vert="horz" wrap="square" lIns="0" tIns="12700" rIns="0" bIns="0" rtlCol="0">
                                          <a:spAutoFit/>
                                        </a:bodyPr>
                                        <a:lstStyle/>
                                        <a:p>
                                          <a:pPr marL="12700">
                                            <a:lnSpc>
                                              <a:spcPct val="100000"/>
                                            </a:lnSpc>
                                            <a:spcBef>
                                              <a:spcPts val="100"/>
                                            </a:spcBef>
                                          </a:pPr>
                                          <a:r>
                                            <a:rPr sz="1400" spc="60">
                                              <a:latin typeface="Trebuchet MS"/>
                                              <a:cs typeface="Trebuchet MS"/>
                                            </a:rPr>
                                            <a:t>Y</a:t>
                                          </a:r>
                                          <a:endParaRPr sz="1400">
                                            <a:latin typeface="Trebuchet MS"/>
                                            <a:cs typeface="Trebuchet MS"/>
                                          </a:endParaRPr>
                                        </a:p>
                                      </p:txBody>
                                    </p:sp>
                                    <p:sp>
                                      <p:nvSpPr>
                                        <p:cNvPr id="37" name="object 14">
                                          <a:extLst>
                                            <a:ext uri="{FF2B5EF4-FFF2-40B4-BE49-F238E27FC236}">
                                              <a16:creationId xmlns:a16="http://schemas.microsoft.com/office/drawing/2014/main" id="{2B5E7B8B-BC7C-4AAD-C6B3-38D18A0C289E}"/>
                                            </a:ext>
                                          </a:extLst>
                                        </p:cNvPr>
                                        <p:cNvSpPr txBox="1"/>
                                        <p:nvPr/>
                                      </p:nvSpPr>
                                      <p:spPr>
                                        <a:xfrm>
                                          <a:off x="3098987" y="2768130"/>
                                          <a:ext cx="177800" cy="253624"/>
                                        </a:xfrm>
                                        <a:prstGeom prst="rect">
                                          <a:avLst/>
                                        </a:prstGeom>
                                      </p:spPr>
                                      <p:txBody>
                                        <a:bodyPr vert="horz" wrap="square" lIns="0" tIns="12700" rIns="0" bIns="0" rtlCol="0">
                                          <a:spAutoFit/>
                                        </a:bodyPr>
                                        <a:lstStyle/>
                                        <a:p>
                                          <a:pPr marL="12700">
                                            <a:lnSpc>
                                              <a:spcPct val="100000"/>
                                            </a:lnSpc>
                                            <a:spcBef>
                                              <a:spcPts val="100"/>
                                            </a:spcBef>
                                          </a:pPr>
                                          <a:r>
                                            <a:rPr sz="1400" spc="175">
                                              <a:latin typeface="Trebuchet MS"/>
                                              <a:cs typeface="Trebuchet MS"/>
                                            </a:rPr>
                                            <a:t>N</a:t>
                                          </a:r>
                                          <a:endParaRPr sz="1400">
                                            <a:latin typeface="Trebuchet MS"/>
                                            <a:cs typeface="Trebuchet MS"/>
                                          </a:endParaRPr>
                                        </a:p>
                                      </p:txBody>
                                    </p:sp>
                                  </p:grpSp>
                                  <p:sp>
                                    <p:nvSpPr>
                                      <p:cNvPr id="30" name="object 4">
                                        <a:extLst>
                                          <a:ext uri="{FF2B5EF4-FFF2-40B4-BE49-F238E27FC236}">
                                            <a16:creationId xmlns:a16="http://schemas.microsoft.com/office/drawing/2014/main" id="{FB05D516-AB94-28CA-DF94-835627D6DF07}"/>
                                          </a:ext>
                                        </a:extLst>
                                      </p:cNvPr>
                                      <p:cNvSpPr txBox="1"/>
                                      <p:nvPr/>
                                    </p:nvSpPr>
                                    <p:spPr>
                                      <a:xfrm>
                                        <a:off x="5056354" y="1854843"/>
                                        <a:ext cx="1009903" cy="254763"/>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EXIT_LAB</a:t>
                                        </a:r>
                                      </a:p>
                                    </p:txBody>
                                  </p:sp>
                                </p:grpSp>
                                <p:sp>
                                  <p:nvSpPr>
                                    <p:cNvPr id="20" name="object 4">
                                      <a:extLst>
                                        <a:ext uri="{FF2B5EF4-FFF2-40B4-BE49-F238E27FC236}">
                                          <a16:creationId xmlns:a16="http://schemas.microsoft.com/office/drawing/2014/main" id="{81DA37A2-C6BE-9C54-B891-CA183BDFD2B6}"/>
                                        </a:ext>
                                      </a:extLst>
                                    </p:cNvPr>
                                    <p:cNvSpPr txBox="1"/>
                                    <p:nvPr/>
                                  </p:nvSpPr>
                                  <p:spPr>
                                    <a:xfrm>
                                      <a:off x="5452750" y="3804573"/>
                                      <a:ext cx="1124024"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GOTO(Z)</a:t>
                                      </a:r>
                                    </a:p>
                                  </p:txBody>
                                </p:sp>
                              </p:grpSp>
                            </p:grpSp>
                          </p:grpSp>
                          <p:sp>
                            <p:nvSpPr>
                              <p:cNvPr id="44" name="Connettore 43">
                                <a:extLst>
                                  <a:ext uri="{FF2B5EF4-FFF2-40B4-BE49-F238E27FC236}">
                                    <a16:creationId xmlns:a16="http://schemas.microsoft.com/office/drawing/2014/main" id="{B24AE629-494C-C686-F9A7-C1E55F35A9E0}"/>
                                  </a:ext>
                                </a:extLst>
                              </p:cNvPr>
                              <p:cNvSpPr/>
                              <p:nvPr/>
                            </p:nvSpPr>
                            <p:spPr>
                              <a:xfrm>
                                <a:off x="2688908" y="288114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2 44">
                                <a:extLst>
                                  <a:ext uri="{FF2B5EF4-FFF2-40B4-BE49-F238E27FC236}">
                                    <a16:creationId xmlns:a16="http://schemas.microsoft.com/office/drawing/2014/main" id="{A6E63308-E4AD-8396-35F7-2EEDF33BA97E}"/>
                                  </a:ext>
                                </a:extLst>
                              </p:cNvPr>
                              <p:cNvCxnSpPr>
                                <a:cxnSpLocks/>
                              </p:cNvCxnSpPr>
                              <p:nvPr/>
                            </p:nvCxnSpPr>
                            <p:spPr>
                              <a:xfrm>
                                <a:off x="3259000" y="3154195"/>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object 4">
                                <a:extLst>
                                  <a:ext uri="{FF2B5EF4-FFF2-40B4-BE49-F238E27FC236}">
                                    <a16:creationId xmlns:a16="http://schemas.microsoft.com/office/drawing/2014/main" id="{BC1224B2-9CF1-DAF4-E9DE-318EE9159A75}"/>
                                  </a:ext>
                                </a:extLst>
                              </p:cNvPr>
                              <p:cNvSpPr txBox="1"/>
                              <p:nvPr/>
                            </p:nvSpPr>
                            <p:spPr>
                              <a:xfrm>
                                <a:off x="2688118" y="2562357"/>
                                <a:ext cx="990036"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GOTO(Z</a:t>
                                </a:r>
                                <a:r>
                                  <a:rPr lang="it-IT" sz="1600" spc="85">
                                    <a:latin typeface="Times New Roman"/>
                                    <a:cs typeface="Trebuchet MS"/>
                                  </a:rPr>
                                  <a:t>)</a:t>
                                </a:r>
                              </a:p>
                            </p:txBody>
                          </p:sp>
                        </p:grpSp>
                        <p:sp>
                          <p:nvSpPr>
                            <p:cNvPr id="49" name="Connettore 48">
                              <a:extLst>
                                <a:ext uri="{FF2B5EF4-FFF2-40B4-BE49-F238E27FC236}">
                                  <a16:creationId xmlns:a16="http://schemas.microsoft.com/office/drawing/2014/main" id="{6BB4E3D8-7787-2461-9B4A-9DF36FA55AA0}"/>
                                </a:ext>
                              </a:extLst>
                            </p:cNvPr>
                            <p:cNvSpPr/>
                            <p:nvPr/>
                          </p:nvSpPr>
                          <p:spPr>
                            <a:xfrm>
                              <a:off x="7109430" y="137653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bject 4">
                              <a:extLst>
                                <a:ext uri="{FF2B5EF4-FFF2-40B4-BE49-F238E27FC236}">
                                  <a16:creationId xmlns:a16="http://schemas.microsoft.com/office/drawing/2014/main" id="{8FF83517-4964-BA6A-E182-4DA0C50A5937}"/>
                                </a:ext>
                              </a:extLst>
                            </p:cNvPr>
                            <p:cNvSpPr txBox="1"/>
                            <p:nvPr/>
                          </p:nvSpPr>
                          <p:spPr>
                            <a:xfrm>
                              <a:off x="6803649" y="1007430"/>
                              <a:ext cx="1009904"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GOTO(X</a:t>
                              </a:r>
                              <a:r>
                                <a:rPr lang="it-IT" sz="1600" spc="85">
                                  <a:latin typeface="Times New Roman"/>
                                  <a:cs typeface="Trebuchet MS"/>
                                </a:rPr>
                                <a:t>)</a:t>
                              </a:r>
                            </a:p>
                          </p:txBody>
                        </p:sp>
                        <p:sp>
                          <p:nvSpPr>
                            <p:cNvPr id="52" name="Connettore 51">
                              <a:extLst>
                                <a:ext uri="{FF2B5EF4-FFF2-40B4-BE49-F238E27FC236}">
                                  <a16:creationId xmlns:a16="http://schemas.microsoft.com/office/drawing/2014/main" id="{55803287-73A8-77DE-7BCE-AF950D6EBD6E}"/>
                                </a:ext>
                              </a:extLst>
                            </p:cNvPr>
                            <p:cNvSpPr/>
                            <p:nvPr/>
                          </p:nvSpPr>
                          <p:spPr>
                            <a:xfrm>
                              <a:off x="8028374" y="136219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sp>
                      <p:nvSpPr>
                        <p:cNvPr id="56" name="object 4">
                          <a:extLst>
                            <a:ext uri="{FF2B5EF4-FFF2-40B4-BE49-F238E27FC236}">
                              <a16:creationId xmlns:a16="http://schemas.microsoft.com/office/drawing/2014/main" id="{A8AD8457-C6AE-E254-79BD-22CB6B932F6A}"/>
                            </a:ext>
                          </a:extLst>
                        </p:cNvPr>
                        <p:cNvSpPr txBox="1"/>
                        <p:nvPr/>
                      </p:nvSpPr>
                      <p:spPr>
                        <a:xfrm>
                          <a:off x="5634711" y="816221"/>
                          <a:ext cx="1448701" cy="747191"/>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SEND_MESSAGE(AM_AT_ATTRACTOR</a:t>
                          </a:r>
                          <a:r>
                            <a:rPr lang="it-IT" sz="1600" spc="85">
                              <a:latin typeface="Times New Roman"/>
                              <a:cs typeface="Trebuchet MS"/>
                            </a:rPr>
                            <a:t>)</a:t>
                          </a:r>
                        </a:p>
                      </p:txBody>
                    </p:sp>
                    <p:cxnSp>
                      <p:nvCxnSpPr>
                        <p:cNvPr id="57" name="Connettore 2 56">
                          <a:extLst>
                            <a:ext uri="{FF2B5EF4-FFF2-40B4-BE49-F238E27FC236}">
                              <a16:creationId xmlns:a16="http://schemas.microsoft.com/office/drawing/2014/main" id="{58E5154A-5B11-0B7B-0DDB-5FD120566D34}"/>
                            </a:ext>
                          </a:extLst>
                        </p:cNvPr>
                        <p:cNvCxnSpPr>
                          <a:cxnSpLocks/>
                        </p:cNvCxnSpPr>
                        <p:nvPr/>
                      </p:nvCxnSpPr>
                      <p:spPr>
                        <a:xfrm>
                          <a:off x="7642168" y="1885141"/>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nettore 57">
                          <a:extLst>
                            <a:ext uri="{FF2B5EF4-FFF2-40B4-BE49-F238E27FC236}">
                              <a16:creationId xmlns:a16="http://schemas.microsoft.com/office/drawing/2014/main" id="{BCF12ACE-4FB5-0B2B-71BB-86F502E2791D}"/>
                            </a:ext>
                          </a:extLst>
                        </p:cNvPr>
                        <p:cNvSpPr/>
                        <p:nvPr/>
                      </p:nvSpPr>
                      <p:spPr>
                        <a:xfrm>
                          <a:off x="7997769" y="1637260"/>
                          <a:ext cx="571500" cy="546099"/>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9" name="Connettore 2 58">
                          <a:extLst>
                            <a:ext uri="{FF2B5EF4-FFF2-40B4-BE49-F238E27FC236}">
                              <a16:creationId xmlns:a16="http://schemas.microsoft.com/office/drawing/2014/main" id="{4D0C7DD1-CA65-C20A-437E-249A058CB81F}"/>
                            </a:ext>
                          </a:extLst>
                        </p:cNvPr>
                        <p:cNvCxnSpPr>
                          <a:cxnSpLocks/>
                          <a:stCxn id="58" idx="0"/>
                          <a:endCxn id="69" idx="4"/>
                        </p:cNvCxnSpPr>
                        <p:nvPr/>
                      </p:nvCxnSpPr>
                      <p:spPr>
                        <a:xfrm flipH="1" flipV="1">
                          <a:off x="7599133" y="893506"/>
                          <a:ext cx="684387" cy="743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A674E526-F12A-EBF6-E170-158A357A5224}"/>
                            </a:ext>
                          </a:extLst>
                        </p:cNvPr>
                        <p:cNvCxnSpPr>
                          <a:cxnSpLocks/>
                          <a:stCxn id="58" idx="3"/>
                          <a:endCxn id="106" idx="0"/>
                        </p:cNvCxnSpPr>
                        <p:nvPr/>
                      </p:nvCxnSpPr>
                      <p:spPr>
                        <a:xfrm flipH="1">
                          <a:off x="7571510" y="2103386"/>
                          <a:ext cx="509951" cy="412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bject 13">
                          <a:extLst>
                            <a:ext uri="{FF2B5EF4-FFF2-40B4-BE49-F238E27FC236}">
                              <a16:creationId xmlns:a16="http://schemas.microsoft.com/office/drawing/2014/main" id="{B2601662-49D1-B1BB-7693-D116FDE0BEFB}"/>
                            </a:ext>
                          </a:extLst>
                        </p:cNvPr>
                        <p:cNvSpPr txBox="1"/>
                        <p:nvPr/>
                      </p:nvSpPr>
                      <p:spPr>
                        <a:xfrm>
                          <a:off x="8018749" y="1049336"/>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62" name="object 14">
                          <a:extLst>
                            <a:ext uri="{FF2B5EF4-FFF2-40B4-BE49-F238E27FC236}">
                              <a16:creationId xmlns:a16="http://schemas.microsoft.com/office/drawing/2014/main" id="{5FE9D569-3F2B-7FFF-297E-58BD24768006}"/>
                            </a:ext>
                          </a:extLst>
                        </p:cNvPr>
                        <p:cNvSpPr txBox="1"/>
                        <p:nvPr/>
                      </p:nvSpPr>
                      <p:spPr>
                        <a:xfrm>
                          <a:off x="7908868" y="2235837"/>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64" name="object 4">
                        <a:extLst>
                          <a:ext uri="{FF2B5EF4-FFF2-40B4-BE49-F238E27FC236}">
                            <a16:creationId xmlns:a16="http://schemas.microsoft.com/office/drawing/2014/main" id="{D510413D-684D-7FED-315C-EF6AB9829CDA}"/>
                          </a:ext>
                        </a:extLst>
                      </p:cNvPr>
                      <p:cNvSpPr txBox="1"/>
                      <p:nvPr/>
                    </p:nvSpPr>
                    <p:spPr>
                      <a:xfrm>
                        <a:off x="8669300" y="2055780"/>
                        <a:ext cx="937486"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CAN</a:t>
                        </a:r>
                        <a:r>
                          <a:rPr lang="it-IT" sz="1600" spc="85">
                            <a:latin typeface="Times New Roman"/>
                            <a:cs typeface="Trebuchet MS"/>
                          </a:rPr>
                          <a:t>_GO</a:t>
                        </a:r>
                      </a:p>
                    </p:txBody>
                  </p:sp>
                </p:grpSp>
                <p:sp>
                  <p:nvSpPr>
                    <p:cNvPr id="66" name="Connettore 65">
                      <a:extLst>
                        <a:ext uri="{FF2B5EF4-FFF2-40B4-BE49-F238E27FC236}">
                          <a16:creationId xmlns:a16="http://schemas.microsoft.com/office/drawing/2014/main" id="{A4918BF2-DA20-7CEF-D474-27595EFA5C68}"/>
                        </a:ext>
                      </a:extLst>
                    </p:cNvPr>
                    <p:cNvSpPr/>
                    <p:nvPr/>
                  </p:nvSpPr>
                  <p:spPr>
                    <a:xfrm>
                      <a:off x="7094915" y="1964963"/>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2 66">
                      <a:extLst>
                        <a:ext uri="{FF2B5EF4-FFF2-40B4-BE49-F238E27FC236}">
                          <a16:creationId xmlns:a16="http://schemas.microsoft.com/office/drawing/2014/main" id="{F1820210-F5A0-0981-CEE9-063E0286F8B6}"/>
                        </a:ext>
                      </a:extLst>
                    </p:cNvPr>
                    <p:cNvCxnSpPr>
                      <a:cxnSpLocks/>
                    </p:cNvCxnSpPr>
                    <p:nvPr/>
                  </p:nvCxnSpPr>
                  <p:spPr>
                    <a:xfrm>
                      <a:off x="6547674" y="2227942"/>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Connettore 68">
                    <a:extLst>
                      <a:ext uri="{FF2B5EF4-FFF2-40B4-BE49-F238E27FC236}">
                        <a16:creationId xmlns:a16="http://schemas.microsoft.com/office/drawing/2014/main" id="{0B1DC966-4F84-5504-5B79-4B090DD657C9}"/>
                      </a:ext>
                    </a:extLst>
                  </p:cNvPr>
                  <p:cNvSpPr/>
                  <p:nvPr/>
                </p:nvSpPr>
                <p:spPr>
                  <a:xfrm>
                    <a:off x="6833983" y="934768"/>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Connettore 69">
                    <a:extLst>
                      <a:ext uri="{FF2B5EF4-FFF2-40B4-BE49-F238E27FC236}">
                        <a16:creationId xmlns:a16="http://schemas.microsoft.com/office/drawing/2014/main" id="{60ABFCEB-7C10-B646-D940-D4E8A4606839}"/>
                      </a:ext>
                    </a:extLst>
                  </p:cNvPr>
                  <p:cNvSpPr/>
                  <p:nvPr/>
                </p:nvSpPr>
                <p:spPr>
                  <a:xfrm>
                    <a:off x="7832366" y="939821"/>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object 4">
                    <a:extLst>
                      <a:ext uri="{FF2B5EF4-FFF2-40B4-BE49-F238E27FC236}">
                        <a16:creationId xmlns:a16="http://schemas.microsoft.com/office/drawing/2014/main" id="{A56A5E1F-3FAB-C5C6-118C-61EA4667BD22}"/>
                      </a:ext>
                    </a:extLst>
                  </p:cNvPr>
                  <p:cNvSpPr txBox="1"/>
                  <p:nvPr/>
                </p:nvSpPr>
                <p:spPr>
                  <a:xfrm>
                    <a:off x="6707511" y="597129"/>
                    <a:ext cx="1032111"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sp>
                <p:nvSpPr>
                  <p:cNvPr id="74" name="object 4">
                    <a:extLst>
                      <a:ext uri="{FF2B5EF4-FFF2-40B4-BE49-F238E27FC236}">
                        <a16:creationId xmlns:a16="http://schemas.microsoft.com/office/drawing/2014/main" id="{D73BE5A0-D1DD-D456-ECFC-7687FE769C1F}"/>
                      </a:ext>
                    </a:extLst>
                  </p:cNvPr>
                  <p:cNvSpPr txBox="1"/>
                  <p:nvPr/>
                </p:nvSpPr>
                <p:spPr>
                  <a:xfrm>
                    <a:off x="7815467" y="372746"/>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OPEN</a:t>
                    </a:r>
                    <a:r>
                      <a:rPr lang="it-IT" sz="1600" spc="85">
                        <a:latin typeface="Times New Roman"/>
                        <a:cs typeface="Trebuchet MS"/>
                      </a:rPr>
                      <a:t>_GRIPPER</a:t>
                    </a:r>
                  </a:p>
                </p:txBody>
              </p:sp>
              <p:sp>
                <p:nvSpPr>
                  <p:cNvPr id="75" name="Connettore 74">
                    <a:extLst>
                      <a:ext uri="{FF2B5EF4-FFF2-40B4-BE49-F238E27FC236}">
                        <a16:creationId xmlns:a16="http://schemas.microsoft.com/office/drawing/2014/main" id="{A64F0D7F-BDEE-FA13-916D-B844E6873147}"/>
                      </a:ext>
                    </a:extLst>
                  </p:cNvPr>
                  <p:cNvSpPr/>
                  <p:nvPr/>
                </p:nvSpPr>
                <p:spPr>
                  <a:xfrm>
                    <a:off x="8810173" y="935077"/>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object 4">
                    <a:extLst>
                      <a:ext uri="{FF2B5EF4-FFF2-40B4-BE49-F238E27FC236}">
                        <a16:creationId xmlns:a16="http://schemas.microsoft.com/office/drawing/2014/main" id="{4E783C05-4751-B220-40E2-9C1F9F6691AC}"/>
                      </a:ext>
                    </a:extLst>
                  </p:cNvPr>
                  <p:cNvSpPr txBox="1"/>
                  <p:nvPr/>
                </p:nvSpPr>
                <p:spPr>
                  <a:xfrm>
                    <a:off x="8712023" y="609583"/>
                    <a:ext cx="103313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GOTO(X)</a:t>
                    </a:r>
                  </a:p>
                </p:txBody>
              </p:sp>
            </p:grpSp>
          </p:grpSp>
          <p:sp>
            <p:nvSpPr>
              <p:cNvPr id="86" name="Connettore 85">
                <a:extLst>
                  <a:ext uri="{FF2B5EF4-FFF2-40B4-BE49-F238E27FC236}">
                    <a16:creationId xmlns:a16="http://schemas.microsoft.com/office/drawing/2014/main" id="{CD394B57-11C6-3742-04AE-A0E1328F4F72}"/>
                  </a:ext>
                </a:extLst>
              </p:cNvPr>
              <p:cNvSpPr/>
              <p:nvPr/>
            </p:nvSpPr>
            <p:spPr>
              <a:xfrm>
                <a:off x="10701727" y="1032679"/>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99" name="Connettore 98">
              <a:extLst>
                <a:ext uri="{FF2B5EF4-FFF2-40B4-BE49-F238E27FC236}">
                  <a16:creationId xmlns:a16="http://schemas.microsoft.com/office/drawing/2014/main" id="{CA5AB564-5BB0-FE9B-A2CB-E1E679790100}"/>
                </a:ext>
              </a:extLst>
            </p:cNvPr>
            <p:cNvSpPr/>
            <p:nvPr/>
          </p:nvSpPr>
          <p:spPr>
            <a:xfrm>
              <a:off x="7703879" y="3222675"/>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Connettore 99">
              <a:extLst>
                <a:ext uri="{FF2B5EF4-FFF2-40B4-BE49-F238E27FC236}">
                  <a16:creationId xmlns:a16="http://schemas.microsoft.com/office/drawing/2014/main" id="{FC9CDAE3-7BA6-C183-1817-C54BE335AA3D}"/>
                </a:ext>
              </a:extLst>
            </p:cNvPr>
            <p:cNvSpPr/>
            <p:nvPr/>
          </p:nvSpPr>
          <p:spPr>
            <a:xfrm>
              <a:off x="8679693" y="3232753"/>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2" name="Connettore 101">
              <a:extLst>
                <a:ext uri="{FF2B5EF4-FFF2-40B4-BE49-F238E27FC236}">
                  <a16:creationId xmlns:a16="http://schemas.microsoft.com/office/drawing/2014/main" id="{D41A6F9E-2EA2-CE94-F7B9-E9B6819A03B9}"/>
                </a:ext>
              </a:extLst>
            </p:cNvPr>
            <p:cNvSpPr/>
            <p:nvPr/>
          </p:nvSpPr>
          <p:spPr>
            <a:xfrm>
              <a:off x="9655506" y="3232753"/>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6" name="Connettore 105">
              <a:extLst>
                <a:ext uri="{FF2B5EF4-FFF2-40B4-BE49-F238E27FC236}">
                  <a16:creationId xmlns:a16="http://schemas.microsoft.com/office/drawing/2014/main" id="{0B7E182B-5D0D-A657-5F21-D3AD1B1BD552}"/>
                </a:ext>
              </a:extLst>
            </p:cNvPr>
            <p:cNvSpPr/>
            <p:nvPr/>
          </p:nvSpPr>
          <p:spPr>
            <a:xfrm>
              <a:off x="6722310" y="3221590"/>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0" name="object 4">
              <a:extLst>
                <a:ext uri="{FF2B5EF4-FFF2-40B4-BE49-F238E27FC236}">
                  <a16:creationId xmlns:a16="http://schemas.microsoft.com/office/drawing/2014/main" id="{24232087-5888-4ECB-11C4-7B02E0461702}"/>
                </a:ext>
              </a:extLst>
            </p:cNvPr>
            <p:cNvSpPr txBox="1"/>
            <p:nvPr/>
          </p:nvSpPr>
          <p:spPr>
            <a:xfrm>
              <a:off x="6677417" y="3854645"/>
              <a:ext cx="712474"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WAIT</a:t>
              </a:r>
            </a:p>
          </p:txBody>
        </p:sp>
        <p:sp>
          <p:nvSpPr>
            <p:cNvPr id="111" name="object 4">
              <a:extLst>
                <a:ext uri="{FF2B5EF4-FFF2-40B4-BE49-F238E27FC236}">
                  <a16:creationId xmlns:a16="http://schemas.microsoft.com/office/drawing/2014/main" id="{1D1B437D-F64A-4950-EAC6-A14F4AF6C087}"/>
                </a:ext>
              </a:extLst>
            </p:cNvPr>
            <p:cNvSpPr txBox="1"/>
            <p:nvPr/>
          </p:nvSpPr>
          <p:spPr>
            <a:xfrm>
              <a:off x="7518012" y="3854645"/>
              <a:ext cx="1032111"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sp>
          <p:nvSpPr>
            <p:cNvPr id="112" name="object 4">
              <a:extLst>
                <a:ext uri="{FF2B5EF4-FFF2-40B4-BE49-F238E27FC236}">
                  <a16:creationId xmlns:a16="http://schemas.microsoft.com/office/drawing/2014/main" id="{EB0C6DAA-790B-ED5F-9593-AC562EFE0F4C}"/>
                </a:ext>
              </a:extLst>
            </p:cNvPr>
            <p:cNvSpPr txBox="1"/>
            <p:nvPr/>
          </p:nvSpPr>
          <p:spPr>
            <a:xfrm>
              <a:off x="8574593" y="3854645"/>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OPEN</a:t>
              </a:r>
              <a:r>
                <a:rPr lang="it-IT" sz="1600" spc="85">
                  <a:latin typeface="Times New Roman"/>
                  <a:cs typeface="Trebuchet MS"/>
                </a:rPr>
                <a:t>_GRIPPER</a:t>
              </a:r>
            </a:p>
          </p:txBody>
        </p:sp>
        <p:sp>
          <p:nvSpPr>
            <p:cNvPr id="113" name="object 4">
              <a:extLst>
                <a:ext uri="{FF2B5EF4-FFF2-40B4-BE49-F238E27FC236}">
                  <a16:creationId xmlns:a16="http://schemas.microsoft.com/office/drawing/2014/main" id="{9E02B7C6-484E-2968-8B06-4B68C387E8EB}"/>
                </a:ext>
              </a:extLst>
            </p:cNvPr>
            <p:cNvSpPr txBox="1"/>
            <p:nvPr/>
          </p:nvSpPr>
          <p:spPr>
            <a:xfrm>
              <a:off x="9543219" y="3859048"/>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(X)</a:t>
              </a:r>
            </a:p>
          </p:txBody>
        </p:sp>
        <p:sp>
          <p:nvSpPr>
            <p:cNvPr id="114" name="object 4">
              <a:extLst>
                <a:ext uri="{FF2B5EF4-FFF2-40B4-BE49-F238E27FC236}">
                  <a16:creationId xmlns:a16="http://schemas.microsoft.com/office/drawing/2014/main" id="{C6754492-6ABE-8421-D86F-C5163CDD02E7}"/>
                </a:ext>
              </a:extLst>
            </p:cNvPr>
            <p:cNvSpPr txBox="1"/>
            <p:nvPr/>
          </p:nvSpPr>
          <p:spPr>
            <a:xfrm>
              <a:off x="10576351" y="3849313"/>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(Z)</a:t>
              </a:r>
            </a:p>
          </p:txBody>
        </p:sp>
        <p:sp>
          <p:nvSpPr>
            <p:cNvPr id="17" name="Connettore 16">
              <a:extLst>
                <a:ext uri="{FF2B5EF4-FFF2-40B4-BE49-F238E27FC236}">
                  <a16:creationId xmlns:a16="http://schemas.microsoft.com/office/drawing/2014/main" id="{683AF471-5295-AB78-0644-31BA7BC9FF50}"/>
                </a:ext>
              </a:extLst>
            </p:cNvPr>
            <p:cNvSpPr/>
            <p:nvPr/>
          </p:nvSpPr>
          <p:spPr>
            <a:xfrm>
              <a:off x="11657124" y="3221590"/>
              <a:ext cx="571500" cy="546101"/>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onnettore 21">
              <a:extLst>
                <a:ext uri="{FF2B5EF4-FFF2-40B4-BE49-F238E27FC236}">
                  <a16:creationId xmlns:a16="http://schemas.microsoft.com/office/drawing/2014/main" id="{B680CCAB-FF2D-AA3D-2447-CEF9AB9C0EEC}"/>
                </a:ext>
              </a:extLst>
            </p:cNvPr>
            <p:cNvSpPr/>
            <p:nvPr/>
          </p:nvSpPr>
          <p:spPr>
            <a:xfrm>
              <a:off x="10656167" y="3229444"/>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bject 4">
              <a:extLst>
                <a:ext uri="{FF2B5EF4-FFF2-40B4-BE49-F238E27FC236}">
                  <a16:creationId xmlns:a16="http://schemas.microsoft.com/office/drawing/2014/main" id="{D6BEC0D9-475C-1518-E300-E2B38AD32FF5}"/>
                </a:ext>
              </a:extLst>
            </p:cNvPr>
            <p:cNvSpPr txBox="1"/>
            <p:nvPr/>
          </p:nvSpPr>
          <p:spPr>
            <a:xfrm>
              <a:off x="11675620" y="3854645"/>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RESET</a:t>
              </a:r>
              <a:r>
                <a:rPr lang="it-IT" sz="1600" spc="85">
                  <a:latin typeface="Times New Roman"/>
                  <a:cs typeface="Trebuchet MS"/>
                </a:rPr>
                <a:t>_TIMER</a:t>
              </a:r>
            </a:p>
          </p:txBody>
        </p:sp>
        <p:sp>
          <p:nvSpPr>
            <p:cNvPr id="50" name="object 4">
              <a:extLst>
                <a:ext uri="{FF2B5EF4-FFF2-40B4-BE49-F238E27FC236}">
                  <a16:creationId xmlns:a16="http://schemas.microsoft.com/office/drawing/2014/main" id="{9E8D4F93-5B32-3FB8-7639-E7C079A50C58}"/>
                </a:ext>
              </a:extLst>
            </p:cNvPr>
            <p:cNvSpPr txBox="1"/>
            <p:nvPr/>
          </p:nvSpPr>
          <p:spPr>
            <a:xfrm>
              <a:off x="9623035" y="736783"/>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(Z)</a:t>
              </a:r>
            </a:p>
          </p:txBody>
        </p:sp>
        <p:sp>
          <p:nvSpPr>
            <p:cNvPr id="53" name="Connettore 52">
              <a:extLst>
                <a:ext uri="{FF2B5EF4-FFF2-40B4-BE49-F238E27FC236}">
                  <a16:creationId xmlns:a16="http://schemas.microsoft.com/office/drawing/2014/main" id="{FCEFDFB7-0EC7-F552-C0C0-B1F575373C5E}"/>
                </a:ext>
              </a:extLst>
            </p:cNvPr>
            <p:cNvSpPr/>
            <p:nvPr/>
          </p:nvSpPr>
          <p:spPr>
            <a:xfrm>
              <a:off x="9723920" y="1040932"/>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1" name="object 4">
              <a:extLst>
                <a:ext uri="{FF2B5EF4-FFF2-40B4-BE49-F238E27FC236}">
                  <a16:creationId xmlns:a16="http://schemas.microsoft.com/office/drawing/2014/main" id="{CF7E5D1F-9C81-2523-CB93-E2C61C53D92D}"/>
                </a:ext>
              </a:extLst>
            </p:cNvPr>
            <p:cNvSpPr txBox="1"/>
            <p:nvPr/>
          </p:nvSpPr>
          <p:spPr>
            <a:xfrm>
              <a:off x="10656167" y="502117"/>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RESET</a:t>
              </a:r>
              <a:r>
                <a:rPr lang="it-IT" sz="1600" spc="85">
                  <a:latin typeface="Times New Roman"/>
                  <a:cs typeface="Trebuchet MS"/>
                </a:rPr>
                <a:t>_TIMER</a:t>
              </a:r>
            </a:p>
          </p:txBody>
        </p:sp>
      </p:grpSp>
      <p:cxnSp>
        <p:nvCxnSpPr>
          <p:cNvPr id="3" name="Connettore 2 2">
            <a:extLst>
              <a:ext uri="{FF2B5EF4-FFF2-40B4-BE49-F238E27FC236}">
                <a16:creationId xmlns:a16="http://schemas.microsoft.com/office/drawing/2014/main" id="{4C311FE7-58C7-92A8-79C3-737A45A8C899}"/>
              </a:ext>
            </a:extLst>
          </p:cNvPr>
          <p:cNvCxnSpPr>
            <a:cxnSpLocks/>
          </p:cNvCxnSpPr>
          <p:nvPr/>
        </p:nvCxnSpPr>
        <p:spPr>
          <a:xfrm flipV="1">
            <a:off x="2252794" y="2472742"/>
            <a:ext cx="339127" cy="13746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628C2132-9CB5-DBC1-1F2F-600A427D5A99}"/>
              </a:ext>
            </a:extLst>
          </p:cNvPr>
          <p:cNvCxnSpPr>
            <a:cxnSpLocks/>
          </p:cNvCxnSpPr>
          <p:nvPr/>
        </p:nvCxnSpPr>
        <p:spPr>
          <a:xfrm>
            <a:off x="2175833" y="3017248"/>
            <a:ext cx="424571" cy="27311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82FA944C-A1DC-E5D5-B335-147205935298}"/>
              </a:ext>
            </a:extLst>
          </p:cNvPr>
          <p:cNvSpPr txBox="1"/>
          <p:nvPr/>
        </p:nvSpPr>
        <p:spPr>
          <a:xfrm>
            <a:off x="19108" y="4180344"/>
            <a:ext cx="6504522" cy="2677656"/>
          </a:xfrm>
          <a:prstGeom prst="rect">
            <a:avLst/>
          </a:prstGeom>
          <a:noFill/>
        </p:spPr>
        <p:txBody>
          <a:bodyPr wrap="square">
            <a:spAutoFit/>
          </a:bodyPr>
          <a:lstStyle/>
          <a:p>
            <a:r>
              <a:rPr lang="it-IT" sz="1200" b="0">
                <a:solidFill>
                  <a:srgbClr val="000000"/>
                </a:solidFill>
                <a:effectLst/>
                <a:latin typeface="Consolas" panose="020B0609020204030204" pitchFamily="49" charset="0"/>
              </a:rPr>
              <a:t>proc(</a:t>
            </a:r>
            <a:r>
              <a:rPr lang="it-IT" sz="1200" b="0" err="1">
                <a:solidFill>
                  <a:srgbClr val="000000"/>
                </a:solidFill>
                <a:effectLst/>
                <a:latin typeface="Consolas" panose="020B0609020204030204" pitchFamily="49" charset="0"/>
              </a:rPr>
              <a:t>go_bin</a:t>
            </a:r>
            <a:r>
              <a:rPr lang="it-IT" sz="1200" b="0">
                <a:solidFill>
                  <a:srgbClr val="000000"/>
                </a:solidFill>
                <a:effectLst/>
                <a:latin typeface="Consolas" panose="020B0609020204030204" pitchFamily="49" charset="0"/>
              </a:rPr>
              <a:t>(Z,X,Y),</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(Z) :</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in_lab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in_lab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in_lab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exit_lab:</a:t>
            </a:r>
            <a:r>
              <a:rPr lang="it-IT" sz="1200" b="0" err="1">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(Z),</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(Z))</a:t>
            </a:r>
          </a:p>
          <a:p>
            <a:r>
              <a:rPr lang="it-IT" sz="1200" b="0">
                <a:solidFill>
                  <a:srgbClr val="000000"/>
                </a:solidFill>
                <a:effectLst/>
                <a:latin typeface="Consolas" panose="020B0609020204030204" pitchFamily="49" charset="0"/>
              </a:rPr>
              <a:t>        ):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(X) : </a:t>
            </a:r>
            <a:r>
              <a:rPr lang="it-IT" sz="1200" b="0" err="1">
                <a:solidFill>
                  <a:srgbClr val="000000"/>
                </a:solidFill>
                <a:effectLst/>
                <a:latin typeface="Consolas" panose="020B0609020204030204" pitchFamily="49" charset="0"/>
              </a:rPr>
              <a:t>send_message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am_at_attractor</a:t>
            </a:r>
            <a:r>
              <a:rPr lang="it-IT" sz="1200" b="0">
                <a:solidFill>
                  <a:srgbClr val="000000"/>
                </a:solidFill>
                <a:effectLst/>
                <a:latin typeface="Consolas" panose="020B0609020204030204" pitchFamily="49" charset="0"/>
              </a:rPr>
              <a:t>) : </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can_go</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can_go</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can_go</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(Y) : </a:t>
            </a:r>
            <a:r>
              <a:rPr lang="it-IT" sz="1200" b="0" err="1">
                <a:solidFill>
                  <a:srgbClr val="000000"/>
                </a:solidFill>
                <a:effectLst/>
                <a:latin typeface="Consolas" panose="020B0609020204030204" pitchFamily="49" charset="0"/>
              </a:rPr>
              <a:t>open_gripper</a:t>
            </a:r>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(X) :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(Z):</a:t>
            </a:r>
            <a:r>
              <a:rPr lang="it-IT" sz="1200" b="0" err="1">
                <a:solidFill>
                  <a:srgbClr val="000000"/>
                </a:solidFill>
                <a:effectLst/>
                <a:latin typeface="Consolas" panose="020B0609020204030204" pitchFamily="49" charset="0"/>
              </a:rPr>
              <a:t>reset_timer</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wait</a:t>
            </a:r>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(Y) : </a:t>
            </a:r>
            <a:r>
              <a:rPr lang="it-IT" sz="1200" b="0" err="1">
                <a:solidFill>
                  <a:srgbClr val="000000"/>
                </a:solidFill>
                <a:effectLst/>
                <a:latin typeface="Consolas" panose="020B0609020204030204" pitchFamily="49" charset="0"/>
              </a:rPr>
              <a:t>open_gripper</a:t>
            </a:r>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(X) :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(Z):</a:t>
            </a:r>
            <a:r>
              <a:rPr lang="it-IT" sz="1200" b="0" err="1">
                <a:solidFill>
                  <a:srgbClr val="000000"/>
                </a:solidFill>
                <a:effectLst/>
                <a:latin typeface="Consolas" panose="020B0609020204030204" pitchFamily="49" charset="0"/>
              </a:rPr>
              <a:t>reset_timer</a:t>
            </a:r>
            <a:r>
              <a:rPr lang="it-IT" sz="12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2763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B3470C6-EBAD-FDD5-7AD1-2F58AB00286C}"/>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GO_BIN (Z,X,Y)</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5" name="CasellaDiTesto 4">
            <a:extLst>
              <a:ext uri="{FF2B5EF4-FFF2-40B4-BE49-F238E27FC236}">
                <a16:creationId xmlns:a16="http://schemas.microsoft.com/office/drawing/2014/main" id="{A3A1F285-B120-986B-0EC0-52E572C108C5}"/>
              </a:ext>
            </a:extLst>
          </p:cNvPr>
          <p:cNvSpPr txBox="1"/>
          <p:nvPr/>
        </p:nvSpPr>
        <p:spPr>
          <a:xfrm>
            <a:off x="0" y="465852"/>
            <a:ext cx="12192000" cy="2308324"/>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‘go_bin(X,Y,Z)’ può essere descritta nel seguente modo:</a:t>
            </a:r>
          </a:p>
          <a:p>
            <a:pPr marL="342900" indent="-342900">
              <a:buAutoNum type="alphaLcPeriod"/>
            </a:pPr>
            <a:r>
              <a:rPr lang="it-IT">
                <a:latin typeface="Times New Roman"/>
                <a:ea typeface="+mn-lt"/>
                <a:cs typeface="Times New Roman"/>
              </a:rPr>
              <a:t>Il robot, inizialmente, esegue l’azione ‘goto(Z)’ ed effettua un sense per verificare se si trova all’interno del labirinto.</a:t>
            </a:r>
          </a:p>
          <a:p>
            <a:pPr marL="342900" indent="-342900">
              <a:buAutoNum type="alphaLcPeriod"/>
            </a:pPr>
            <a:r>
              <a:rPr lang="it-IT">
                <a:latin typeface="Times New Roman"/>
                <a:ea typeface="+mn-lt"/>
                <a:cs typeface="Times New Roman"/>
              </a:rPr>
              <a:t>Se è fuori il labirinto, continua con l’azione ‘goto(Z).</a:t>
            </a:r>
          </a:p>
          <a:p>
            <a:pPr marL="342900" indent="-342900">
              <a:buAutoNum type="alphaLcPeriod"/>
            </a:pPr>
            <a:r>
              <a:rPr lang="it-IT">
                <a:latin typeface="Times New Roman"/>
                <a:cs typeface="Times New Roman"/>
              </a:rPr>
              <a:t>Se è dentro il labirinto, richiama la procedura ‘</a:t>
            </a:r>
            <a:r>
              <a:rPr lang="it-IT" err="1">
                <a:latin typeface="Times New Roman"/>
                <a:cs typeface="Times New Roman"/>
              </a:rPr>
              <a:t>exit_lab</a:t>
            </a:r>
            <a:r>
              <a:rPr lang="it-IT">
                <a:latin typeface="Times New Roman"/>
                <a:cs typeface="Times New Roman"/>
              </a:rPr>
              <a:t>’, procede nuovamente verso Z e successivamente verso l’attrattore X. Inoltre, invia, al robot alleato, il messaggio ‘</a:t>
            </a:r>
            <a:r>
              <a:rPr lang="it-IT" err="1">
                <a:latin typeface="Times New Roman"/>
                <a:cs typeface="Times New Roman"/>
              </a:rPr>
              <a:t>am_at_attractor</a:t>
            </a:r>
            <a:r>
              <a:rPr lang="it-IT">
                <a:latin typeface="Times New Roman"/>
                <a:cs typeface="Times New Roman"/>
              </a:rPr>
              <a:t>’ e valuta se risulta vero il fluente ‘</a:t>
            </a:r>
            <a:r>
              <a:rPr lang="it-IT" err="1">
                <a:latin typeface="Times New Roman"/>
                <a:cs typeface="Times New Roman"/>
              </a:rPr>
              <a:t>can_go</a:t>
            </a:r>
            <a:r>
              <a:rPr lang="it-IT">
                <a:latin typeface="Times New Roman"/>
                <a:cs typeface="Times New Roman"/>
              </a:rPr>
              <a:t>’. </a:t>
            </a:r>
          </a:p>
          <a:p>
            <a:pPr marL="342900" indent="-342900">
              <a:buAutoNum type="alphaLcPeriod"/>
            </a:pPr>
            <a:r>
              <a:rPr lang="it-IT">
                <a:latin typeface="Times New Roman"/>
                <a:cs typeface="Times New Roman"/>
              </a:rPr>
              <a:t>In caso affermativo, procede la deposito della bandiera, altrimenti andrà in stato di ‘wait’ il quale terminerà con l’invio del messaggio, da parte del robot alleato, che confermerà l’arrivo all’attrattore X.</a:t>
            </a:r>
          </a:p>
          <a:p>
            <a:pPr marL="342900" indent="-342900">
              <a:buAutoNum type="alphaLcPeriod"/>
            </a:pPr>
            <a:r>
              <a:rPr lang="it-IT">
                <a:latin typeface="Times New Roman"/>
                <a:cs typeface="Times New Roman"/>
              </a:rPr>
              <a:t>Inoltre, è stata aggiunta l’azione ‘reset_timer’ per resettare il timer alla fine del piano </a:t>
            </a:r>
            <a:r>
              <a:rPr lang="it-IT" err="1">
                <a:latin typeface="Times New Roman"/>
                <a:cs typeface="Times New Roman"/>
              </a:rPr>
              <a:t>bring_flag</a:t>
            </a:r>
            <a:r>
              <a:rPr lang="it-IT">
                <a:latin typeface="Times New Roman"/>
                <a:cs typeface="Times New Roman"/>
              </a:rPr>
              <a:t>.</a:t>
            </a:r>
          </a:p>
        </p:txBody>
      </p:sp>
      <p:grpSp>
        <p:nvGrpSpPr>
          <p:cNvPr id="6" name="Gruppo 5">
            <a:extLst>
              <a:ext uri="{FF2B5EF4-FFF2-40B4-BE49-F238E27FC236}">
                <a16:creationId xmlns:a16="http://schemas.microsoft.com/office/drawing/2014/main" id="{BB6250F7-D0FC-5147-0F70-825313C12EB6}"/>
              </a:ext>
            </a:extLst>
          </p:cNvPr>
          <p:cNvGrpSpPr/>
          <p:nvPr/>
        </p:nvGrpSpPr>
        <p:grpSpPr>
          <a:xfrm>
            <a:off x="156920" y="2763673"/>
            <a:ext cx="11878160" cy="3522688"/>
            <a:chOff x="12434" y="490797"/>
            <a:chExt cx="12559741" cy="3913983"/>
          </a:xfrm>
        </p:grpSpPr>
        <p:grpSp>
          <p:nvGrpSpPr>
            <p:cNvPr id="9" name="Gruppo 8">
              <a:extLst>
                <a:ext uri="{FF2B5EF4-FFF2-40B4-BE49-F238E27FC236}">
                  <a16:creationId xmlns:a16="http://schemas.microsoft.com/office/drawing/2014/main" id="{F4E0A0EE-E1A3-03F5-005D-8324986F9C79}"/>
                </a:ext>
              </a:extLst>
            </p:cNvPr>
            <p:cNvGrpSpPr/>
            <p:nvPr/>
          </p:nvGrpSpPr>
          <p:grpSpPr>
            <a:xfrm>
              <a:off x="12434" y="490797"/>
              <a:ext cx="11644691" cy="3726653"/>
              <a:chOff x="12434" y="490797"/>
              <a:chExt cx="11644691" cy="3726653"/>
            </a:xfrm>
          </p:grpSpPr>
          <p:grpSp>
            <p:nvGrpSpPr>
              <p:cNvPr id="43" name="Gruppo 42">
                <a:extLst>
                  <a:ext uri="{FF2B5EF4-FFF2-40B4-BE49-F238E27FC236}">
                    <a16:creationId xmlns:a16="http://schemas.microsoft.com/office/drawing/2014/main" id="{E7193900-339C-BF77-4EEF-D30237803C39}"/>
                  </a:ext>
                </a:extLst>
              </p:cNvPr>
              <p:cNvGrpSpPr/>
              <p:nvPr/>
            </p:nvGrpSpPr>
            <p:grpSpPr>
              <a:xfrm>
                <a:off x="12434" y="490797"/>
                <a:ext cx="11644691" cy="3726653"/>
                <a:chOff x="8718" y="490797"/>
                <a:chExt cx="11644691" cy="3726653"/>
              </a:xfrm>
            </p:grpSpPr>
            <p:sp>
              <p:nvSpPr>
                <p:cNvPr id="81" name="object 4">
                  <a:extLst>
                    <a:ext uri="{FF2B5EF4-FFF2-40B4-BE49-F238E27FC236}">
                      <a16:creationId xmlns:a16="http://schemas.microsoft.com/office/drawing/2014/main" id="{2A1F7699-78AF-8841-5CF7-AC1B905EE4D1}"/>
                    </a:ext>
                  </a:extLst>
                </p:cNvPr>
                <p:cNvSpPr txBox="1"/>
                <p:nvPr/>
              </p:nvSpPr>
              <p:spPr>
                <a:xfrm>
                  <a:off x="6453947" y="1782268"/>
                  <a:ext cx="946198"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a:t>
                  </a:r>
                  <a:r>
                    <a:rPr lang="it-IT" sz="1600" spc="85">
                      <a:latin typeface="Times New Roman"/>
                      <a:cs typeface="Trebuchet MS"/>
                    </a:rPr>
                    <a:t>(CAN_GO)</a:t>
                  </a:r>
                </a:p>
              </p:txBody>
            </p:sp>
            <p:grpSp>
              <p:nvGrpSpPr>
                <p:cNvPr id="82" name="Gruppo 81">
                  <a:extLst>
                    <a:ext uri="{FF2B5EF4-FFF2-40B4-BE49-F238E27FC236}">
                      <a16:creationId xmlns:a16="http://schemas.microsoft.com/office/drawing/2014/main" id="{CCC5DF2D-C95B-8C5E-F387-FEAF91987140}"/>
                    </a:ext>
                  </a:extLst>
                </p:cNvPr>
                <p:cNvGrpSpPr/>
                <p:nvPr/>
              </p:nvGrpSpPr>
              <p:grpSpPr>
                <a:xfrm>
                  <a:off x="8718" y="490797"/>
                  <a:ext cx="11644691" cy="3726653"/>
                  <a:chOff x="96483" y="372746"/>
                  <a:chExt cx="11644691" cy="3726653"/>
                </a:xfrm>
              </p:grpSpPr>
              <p:grpSp>
                <p:nvGrpSpPr>
                  <p:cNvPr id="83" name="Gruppo 82">
                    <a:extLst>
                      <a:ext uri="{FF2B5EF4-FFF2-40B4-BE49-F238E27FC236}">
                        <a16:creationId xmlns:a16="http://schemas.microsoft.com/office/drawing/2014/main" id="{3245D16A-90BF-DDE7-78E5-1BF71A5EC74A}"/>
                      </a:ext>
                    </a:extLst>
                  </p:cNvPr>
                  <p:cNvGrpSpPr/>
                  <p:nvPr/>
                </p:nvGrpSpPr>
                <p:grpSpPr>
                  <a:xfrm>
                    <a:off x="96483" y="1187678"/>
                    <a:ext cx="11644691" cy="2911721"/>
                    <a:chOff x="575883" y="914723"/>
                    <a:chExt cx="11644691" cy="2911721"/>
                  </a:xfrm>
                </p:grpSpPr>
                <p:grpSp>
                  <p:nvGrpSpPr>
                    <p:cNvPr id="94" name="Gruppo 93">
                      <a:extLst>
                        <a:ext uri="{FF2B5EF4-FFF2-40B4-BE49-F238E27FC236}">
                          <a16:creationId xmlns:a16="http://schemas.microsoft.com/office/drawing/2014/main" id="{58EE9D9C-A8FA-1567-785F-F9736A1F84A3}"/>
                        </a:ext>
                      </a:extLst>
                    </p:cNvPr>
                    <p:cNvGrpSpPr/>
                    <p:nvPr/>
                  </p:nvGrpSpPr>
                  <p:grpSpPr>
                    <a:xfrm>
                      <a:off x="575883" y="914723"/>
                      <a:ext cx="11644691" cy="2911721"/>
                      <a:chOff x="575883" y="914723"/>
                      <a:chExt cx="11644691" cy="2911721"/>
                    </a:xfrm>
                  </p:grpSpPr>
                  <p:grpSp>
                    <p:nvGrpSpPr>
                      <p:cNvPr id="97" name="Gruppo 96">
                        <a:extLst>
                          <a:ext uri="{FF2B5EF4-FFF2-40B4-BE49-F238E27FC236}">
                            <a16:creationId xmlns:a16="http://schemas.microsoft.com/office/drawing/2014/main" id="{6AFD37E4-31E6-97E5-D901-AE8C88CA3C18}"/>
                          </a:ext>
                        </a:extLst>
                      </p:cNvPr>
                      <p:cNvGrpSpPr/>
                      <p:nvPr/>
                    </p:nvGrpSpPr>
                    <p:grpSpPr>
                      <a:xfrm>
                        <a:off x="575883" y="914723"/>
                        <a:ext cx="11644691" cy="2911721"/>
                        <a:chOff x="575883" y="600316"/>
                        <a:chExt cx="11644691" cy="2911721"/>
                      </a:xfrm>
                    </p:grpSpPr>
                    <p:grpSp>
                      <p:nvGrpSpPr>
                        <p:cNvPr id="108" name="Gruppo 107">
                          <a:extLst>
                            <a:ext uri="{FF2B5EF4-FFF2-40B4-BE49-F238E27FC236}">
                              <a16:creationId xmlns:a16="http://schemas.microsoft.com/office/drawing/2014/main" id="{9C2B177C-2C86-74AA-0B0C-488DE8BAD00F}"/>
                            </a:ext>
                          </a:extLst>
                        </p:cNvPr>
                        <p:cNvGrpSpPr/>
                        <p:nvPr/>
                      </p:nvGrpSpPr>
                      <p:grpSpPr>
                        <a:xfrm>
                          <a:off x="575883" y="600316"/>
                          <a:ext cx="11644691" cy="2911721"/>
                          <a:chOff x="2036193" y="207224"/>
                          <a:chExt cx="11644691" cy="2911721"/>
                        </a:xfrm>
                      </p:grpSpPr>
                      <p:sp>
                        <p:nvSpPr>
                          <p:cNvPr id="123" name="Connettore 122">
                            <a:extLst>
                              <a:ext uri="{FF2B5EF4-FFF2-40B4-BE49-F238E27FC236}">
                                <a16:creationId xmlns:a16="http://schemas.microsoft.com/office/drawing/2014/main" id="{96E52D28-52AD-52FD-05B1-BEB3DDB926A6}"/>
                              </a:ext>
                            </a:extLst>
                          </p:cNvPr>
                          <p:cNvSpPr/>
                          <p:nvPr/>
                        </p:nvSpPr>
                        <p:spPr>
                          <a:xfrm>
                            <a:off x="4711660" y="229303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24" name="Gruppo 123">
                            <a:extLst>
                              <a:ext uri="{FF2B5EF4-FFF2-40B4-BE49-F238E27FC236}">
                                <a16:creationId xmlns:a16="http://schemas.microsoft.com/office/drawing/2014/main" id="{25618132-F47E-D59E-DF34-444AC1DB7B40}"/>
                              </a:ext>
                            </a:extLst>
                          </p:cNvPr>
                          <p:cNvGrpSpPr/>
                          <p:nvPr/>
                        </p:nvGrpSpPr>
                        <p:grpSpPr>
                          <a:xfrm>
                            <a:off x="2036193" y="207224"/>
                            <a:ext cx="11644691" cy="2911721"/>
                            <a:chOff x="2633527" y="336618"/>
                            <a:chExt cx="11644691" cy="2911721"/>
                          </a:xfrm>
                        </p:grpSpPr>
                        <p:grpSp>
                          <p:nvGrpSpPr>
                            <p:cNvPr id="125" name="Gruppo 124">
                              <a:extLst>
                                <a:ext uri="{FF2B5EF4-FFF2-40B4-BE49-F238E27FC236}">
                                  <a16:creationId xmlns:a16="http://schemas.microsoft.com/office/drawing/2014/main" id="{57D97134-936F-0673-F697-29B53545B7AB}"/>
                                </a:ext>
                              </a:extLst>
                            </p:cNvPr>
                            <p:cNvGrpSpPr/>
                            <p:nvPr/>
                          </p:nvGrpSpPr>
                          <p:grpSpPr>
                            <a:xfrm>
                              <a:off x="2633527" y="336618"/>
                              <a:ext cx="11644691" cy="2911721"/>
                              <a:chOff x="2688118" y="1332905"/>
                              <a:chExt cx="11644691" cy="2911721"/>
                            </a:xfrm>
                          </p:grpSpPr>
                          <p:grpSp>
                            <p:nvGrpSpPr>
                              <p:cNvPr id="129" name="Gruppo 128">
                                <a:extLst>
                                  <a:ext uri="{FF2B5EF4-FFF2-40B4-BE49-F238E27FC236}">
                                    <a16:creationId xmlns:a16="http://schemas.microsoft.com/office/drawing/2014/main" id="{0ABFAABC-69EF-61E0-B383-EEE679ECB198}"/>
                                  </a:ext>
                                </a:extLst>
                              </p:cNvPr>
                              <p:cNvGrpSpPr/>
                              <p:nvPr/>
                            </p:nvGrpSpPr>
                            <p:grpSpPr>
                              <a:xfrm>
                                <a:off x="3606553" y="1332905"/>
                                <a:ext cx="10726256" cy="2911721"/>
                                <a:chOff x="3864404" y="1151641"/>
                                <a:chExt cx="10726256" cy="2911721"/>
                              </a:xfrm>
                            </p:grpSpPr>
                            <p:sp>
                              <p:nvSpPr>
                                <p:cNvPr id="133" name="object 4">
                                  <a:extLst>
                                    <a:ext uri="{FF2B5EF4-FFF2-40B4-BE49-F238E27FC236}">
                                      <a16:creationId xmlns:a16="http://schemas.microsoft.com/office/drawing/2014/main" id="{E56D6A83-6070-DE3E-22E9-509E5AB0712F}"/>
                                    </a:ext>
                                  </a:extLst>
                                </p:cNvPr>
                                <p:cNvSpPr txBox="1"/>
                                <p:nvPr/>
                              </p:nvSpPr>
                              <p:spPr>
                                <a:xfrm>
                                  <a:off x="5445493" y="2845837"/>
                                  <a:ext cx="937486" cy="258788"/>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IN_LAB</a:t>
                                  </a:r>
                                </a:p>
                              </p:txBody>
                            </p:sp>
                            <p:grpSp>
                              <p:nvGrpSpPr>
                                <p:cNvPr id="134" name="Gruppo 133">
                                  <a:extLst>
                                    <a:ext uri="{FF2B5EF4-FFF2-40B4-BE49-F238E27FC236}">
                                      <a16:creationId xmlns:a16="http://schemas.microsoft.com/office/drawing/2014/main" id="{139C64A5-011E-BF52-9A9B-1721A35FEC4F}"/>
                                    </a:ext>
                                  </a:extLst>
                                </p:cNvPr>
                                <p:cNvGrpSpPr/>
                                <p:nvPr/>
                              </p:nvGrpSpPr>
                              <p:grpSpPr>
                                <a:xfrm>
                                  <a:off x="3864404" y="1151641"/>
                                  <a:ext cx="10726256" cy="2911721"/>
                                  <a:chOff x="3864404" y="1151641"/>
                                  <a:chExt cx="10726256" cy="2911721"/>
                                </a:xfrm>
                              </p:grpSpPr>
                              <p:sp>
                                <p:nvSpPr>
                                  <p:cNvPr id="135" name="Connettore 134">
                                    <a:extLst>
                                      <a:ext uri="{FF2B5EF4-FFF2-40B4-BE49-F238E27FC236}">
                                        <a16:creationId xmlns:a16="http://schemas.microsoft.com/office/drawing/2014/main" id="{8EA448BF-E792-5F6B-AEF8-0F05F8781C31}"/>
                                      </a:ext>
                                    </a:extLst>
                                  </p:cNvPr>
                                  <p:cNvSpPr/>
                                  <p:nvPr/>
                                </p:nvSpPr>
                                <p:spPr>
                                  <a:xfrm>
                                    <a:off x="6468988" y="218541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6" name="object 4">
                                    <a:extLst>
                                      <a:ext uri="{FF2B5EF4-FFF2-40B4-BE49-F238E27FC236}">
                                        <a16:creationId xmlns:a16="http://schemas.microsoft.com/office/drawing/2014/main" id="{5DE0F046-3A33-3E8C-5C9B-21D9CA09D421}"/>
                                      </a:ext>
                                    </a:extLst>
                                  </p:cNvPr>
                                  <p:cNvSpPr txBox="1"/>
                                  <p:nvPr/>
                                </p:nvSpPr>
                                <p:spPr>
                                  <a:xfrm>
                                    <a:off x="6149888" y="1851525"/>
                                    <a:ext cx="952196"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GOTO(Z)</a:t>
                                    </a:r>
                                  </a:p>
                                </p:txBody>
                              </p:sp>
                              <p:grpSp>
                                <p:nvGrpSpPr>
                                  <p:cNvPr id="137" name="Gruppo 136">
                                    <a:extLst>
                                      <a:ext uri="{FF2B5EF4-FFF2-40B4-BE49-F238E27FC236}">
                                        <a16:creationId xmlns:a16="http://schemas.microsoft.com/office/drawing/2014/main" id="{2623C375-E9D7-131F-841D-0699589A13CB}"/>
                                      </a:ext>
                                    </a:extLst>
                                  </p:cNvPr>
                                  <p:cNvGrpSpPr/>
                                  <p:nvPr/>
                                </p:nvGrpSpPr>
                                <p:grpSpPr>
                                  <a:xfrm>
                                    <a:off x="3864404" y="1151641"/>
                                    <a:ext cx="10726256" cy="2911721"/>
                                    <a:chOff x="3864404" y="1151641"/>
                                    <a:chExt cx="10726256" cy="2911721"/>
                                  </a:xfrm>
                                </p:grpSpPr>
                                <p:grpSp>
                                  <p:nvGrpSpPr>
                                    <p:cNvPr id="138" name="Gruppo 137">
                                      <a:extLst>
                                        <a:ext uri="{FF2B5EF4-FFF2-40B4-BE49-F238E27FC236}">
                                          <a16:creationId xmlns:a16="http://schemas.microsoft.com/office/drawing/2014/main" id="{79FA9663-9F5A-48C0-AB71-199BE4015594}"/>
                                        </a:ext>
                                      </a:extLst>
                                    </p:cNvPr>
                                    <p:cNvGrpSpPr/>
                                    <p:nvPr/>
                                  </p:nvGrpSpPr>
                                  <p:grpSpPr>
                                    <a:xfrm>
                                      <a:off x="3864404" y="1151641"/>
                                      <a:ext cx="10726256" cy="2450390"/>
                                      <a:chOff x="3864404" y="1151641"/>
                                      <a:chExt cx="10726256" cy="2450390"/>
                                    </a:xfrm>
                                  </p:grpSpPr>
                                  <p:grpSp>
                                    <p:nvGrpSpPr>
                                      <p:cNvPr id="140" name="Gruppo 139">
                                        <a:extLst>
                                          <a:ext uri="{FF2B5EF4-FFF2-40B4-BE49-F238E27FC236}">
                                            <a16:creationId xmlns:a16="http://schemas.microsoft.com/office/drawing/2014/main" id="{CC40B084-3F1A-91F4-3402-067460E48301}"/>
                                          </a:ext>
                                        </a:extLst>
                                      </p:cNvPr>
                                      <p:cNvGrpSpPr/>
                                      <p:nvPr/>
                                    </p:nvGrpSpPr>
                                    <p:grpSpPr>
                                      <a:xfrm>
                                        <a:off x="3864404" y="1151641"/>
                                        <a:ext cx="10726256" cy="2450390"/>
                                        <a:chOff x="1689100" y="571364"/>
                                        <a:chExt cx="10726256" cy="2450390"/>
                                      </a:xfrm>
                                    </p:grpSpPr>
                                    <p:grpSp>
                                      <p:nvGrpSpPr>
                                        <p:cNvPr id="142" name="Gruppo 141">
                                          <a:extLst>
                                            <a:ext uri="{FF2B5EF4-FFF2-40B4-BE49-F238E27FC236}">
                                              <a16:creationId xmlns:a16="http://schemas.microsoft.com/office/drawing/2014/main" id="{D634AD7A-0311-90AA-1C5D-07B6BA49AF8E}"/>
                                            </a:ext>
                                          </a:extLst>
                                        </p:cNvPr>
                                        <p:cNvGrpSpPr/>
                                        <p:nvPr/>
                                      </p:nvGrpSpPr>
                                      <p:grpSpPr>
                                        <a:xfrm>
                                          <a:off x="1689100" y="571364"/>
                                          <a:ext cx="10726256" cy="2196766"/>
                                          <a:chOff x="1587500" y="-113140"/>
                                          <a:chExt cx="10726256" cy="2196766"/>
                                        </a:xfrm>
                                      </p:grpSpPr>
                                      <p:sp>
                                        <p:nvSpPr>
                                          <p:cNvPr id="146" name="Connettore 145">
                                            <a:extLst>
                                              <a:ext uri="{FF2B5EF4-FFF2-40B4-BE49-F238E27FC236}">
                                                <a16:creationId xmlns:a16="http://schemas.microsoft.com/office/drawing/2014/main" id="{A37DB5B1-C3A3-9829-F8A5-50846B2B2D54}"/>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7" name="Connettore 2 146">
                                            <a:extLst>
                                              <a:ext uri="{FF2B5EF4-FFF2-40B4-BE49-F238E27FC236}">
                                                <a16:creationId xmlns:a16="http://schemas.microsoft.com/office/drawing/2014/main" id="{F5045EF1-B35D-3D35-B047-F4CA8909459F}"/>
                                              </a:ext>
                                            </a:extLst>
                                          </p:cNvPr>
                                          <p:cNvCxnSpPr>
                                            <a:cxnSpLocks/>
                                            <a:endCxn id="148" idx="2"/>
                                          </p:cNvCxnSpPr>
                                          <p:nvPr/>
                                        </p:nvCxnSpPr>
                                        <p:spPr>
                                          <a:xfrm>
                                            <a:off x="2146299"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8" name="Connettore 147">
                                            <a:extLst>
                                              <a:ext uri="{FF2B5EF4-FFF2-40B4-BE49-F238E27FC236}">
                                                <a16:creationId xmlns:a16="http://schemas.microsoft.com/office/drawing/2014/main" id="{06F8BFE6-F0B4-22DC-FA8F-FCEE365ADF73}"/>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9" name="Connettore 148">
                                            <a:extLst>
                                              <a:ext uri="{FF2B5EF4-FFF2-40B4-BE49-F238E27FC236}">
                                                <a16:creationId xmlns:a16="http://schemas.microsoft.com/office/drawing/2014/main" id="{234FC8AB-ED9F-7D90-7392-78320200FB09}"/>
                                              </a:ext>
                                            </a:extLst>
                                          </p:cNvPr>
                                          <p:cNvSpPr/>
                                          <p:nvPr/>
                                        </p:nvSpPr>
                                        <p:spPr>
                                          <a:xfrm>
                                            <a:off x="3265681" y="920634"/>
                                            <a:ext cx="571501"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0" name="Connettore 2 149">
                                            <a:extLst>
                                              <a:ext uri="{FF2B5EF4-FFF2-40B4-BE49-F238E27FC236}">
                                                <a16:creationId xmlns:a16="http://schemas.microsoft.com/office/drawing/2014/main" id="{D1F94320-938E-DD20-8F66-C4EFA694720F}"/>
                                              </a:ext>
                                            </a:extLst>
                                          </p:cNvPr>
                                          <p:cNvCxnSpPr>
                                            <a:cxnSpLocks/>
                                          </p:cNvCxnSpPr>
                                          <p:nvPr/>
                                        </p:nvCxnSpPr>
                                        <p:spPr>
                                          <a:xfrm>
                                            <a:off x="3837182" y="1193683"/>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nettore 2 150">
                                            <a:extLst>
                                              <a:ext uri="{FF2B5EF4-FFF2-40B4-BE49-F238E27FC236}">
                                                <a16:creationId xmlns:a16="http://schemas.microsoft.com/office/drawing/2014/main" id="{FBB4952C-0078-9320-B268-04B30F9DB813}"/>
                                              </a:ext>
                                            </a:extLst>
                                          </p:cNvPr>
                                          <p:cNvCxnSpPr>
                                            <a:cxnSpLocks/>
                                          </p:cNvCxnSpPr>
                                          <p:nvPr/>
                                        </p:nvCxnSpPr>
                                        <p:spPr>
                                          <a:xfrm>
                                            <a:off x="4779756" y="1193682"/>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2 151">
                                            <a:extLst>
                                              <a:ext uri="{FF2B5EF4-FFF2-40B4-BE49-F238E27FC236}">
                                                <a16:creationId xmlns:a16="http://schemas.microsoft.com/office/drawing/2014/main" id="{752E9F27-8063-48F9-F289-9856339393E4}"/>
                                              </a:ext>
                                            </a:extLst>
                                          </p:cNvPr>
                                          <p:cNvCxnSpPr>
                                            <a:cxnSpLocks/>
                                          </p:cNvCxnSpPr>
                                          <p:nvPr/>
                                        </p:nvCxnSpPr>
                                        <p:spPr>
                                          <a:xfrm>
                                            <a:off x="5716467" y="1193682"/>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nettore 2 152">
                                            <a:extLst>
                                              <a:ext uri="{FF2B5EF4-FFF2-40B4-BE49-F238E27FC236}">
                                                <a16:creationId xmlns:a16="http://schemas.microsoft.com/office/drawing/2014/main" id="{279BBF0A-D559-606D-E462-F19117EE68F9}"/>
                                              </a:ext>
                                            </a:extLst>
                                          </p:cNvPr>
                                          <p:cNvCxnSpPr>
                                            <a:cxnSpLocks/>
                                          </p:cNvCxnSpPr>
                                          <p:nvPr/>
                                        </p:nvCxnSpPr>
                                        <p:spPr>
                                          <a:xfrm>
                                            <a:off x="7977101" y="-89357"/>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ttore 2 153">
                                            <a:extLst>
                                              <a:ext uri="{FF2B5EF4-FFF2-40B4-BE49-F238E27FC236}">
                                                <a16:creationId xmlns:a16="http://schemas.microsoft.com/office/drawing/2014/main" id="{D5708C3D-AB06-71E0-2AB2-803CD0AF02B8}"/>
                                              </a:ext>
                                            </a:extLst>
                                          </p:cNvPr>
                                          <p:cNvCxnSpPr>
                                            <a:cxnSpLocks/>
                                          </p:cNvCxnSpPr>
                                          <p:nvPr/>
                                        </p:nvCxnSpPr>
                                        <p:spPr>
                                          <a:xfrm>
                                            <a:off x="8919336" y="2075771"/>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nettore 2 154">
                                            <a:extLst>
                                              <a:ext uri="{FF2B5EF4-FFF2-40B4-BE49-F238E27FC236}">
                                                <a16:creationId xmlns:a16="http://schemas.microsoft.com/office/drawing/2014/main" id="{8AA48793-6647-A2E1-6091-15FC96351072}"/>
                                              </a:ext>
                                            </a:extLst>
                                          </p:cNvPr>
                                          <p:cNvCxnSpPr>
                                            <a:cxnSpLocks/>
                                          </p:cNvCxnSpPr>
                                          <p:nvPr/>
                                        </p:nvCxnSpPr>
                                        <p:spPr>
                                          <a:xfrm>
                                            <a:off x="9907824" y="2075771"/>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ttore 2 155">
                                            <a:extLst>
                                              <a:ext uri="{FF2B5EF4-FFF2-40B4-BE49-F238E27FC236}">
                                                <a16:creationId xmlns:a16="http://schemas.microsoft.com/office/drawing/2014/main" id="{37D4D7CF-0F2C-2F00-E066-B26B3D39758C}"/>
                                              </a:ext>
                                            </a:extLst>
                                          </p:cNvPr>
                                          <p:cNvCxnSpPr>
                                            <a:cxnSpLocks/>
                                            <a:endCxn id="28" idx="2"/>
                                          </p:cNvCxnSpPr>
                                          <p:nvPr/>
                                        </p:nvCxnSpPr>
                                        <p:spPr>
                                          <a:xfrm>
                                            <a:off x="10883340" y="2075771"/>
                                            <a:ext cx="429458" cy="785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nettore 2 156">
                                            <a:extLst>
                                              <a:ext uri="{FF2B5EF4-FFF2-40B4-BE49-F238E27FC236}">
                                                <a16:creationId xmlns:a16="http://schemas.microsoft.com/office/drawing/2014/main" id="{0A38FC8C-5D63-A34A-3123-3B609FCBCF82}"/>
                                              </a:ext>
                                            </a:extLst>
                                          </p:cNvPr>
                                          <p:cNvCxnSpPr>
                                            <a:cxnSpLocks/>
                                          </p:cNvCxnSpPr>
                                          <p:nvPr/>
                                        </p:nvCxnSpPr>
                                        <p:spPr>
                                          <a:xfrm>
                                            <a:off x="11884298" y="2075771"/>
                                            <a:ext cx="429458" cy="785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onnettore 2 157">
                                            <a:extLst>
                                              <a:ext uri="{FF2B5EF4-FFF2-40B4-BE49-F238E27FC236}">
                                                <a16:creationId xmlns:a16="http://schemas.microsoft.com/office/drawing/2014/main" id="{1B616073-5F4E-2659-33BC-52D232724A36}"/>
                                              </a:ext>
                                            </a:extLst>
                                          </p:cNvPr>
                                          <p:cNvCxnSpPr>
                                            <a:cxnSpLocks/>
                                          </p:cNvCxnSpPr>
                                          <p:nvPr/>
                                        </p:nvCxnSpPr>
                                        <p:spPr>
                                          <a:xfrm>
                                            <a:off x="7977101" y="2077418"/>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nettore 2 158">
                                            <a:extLst>
                                              <a:ext uri="{FF2B5EF4-FFF2-40B4-BE49-F238E27FC236}">
                                                <a16:creationId xmlns:a16="http://schemas.microsoft.com/office/drawing/2014/main" id="{925B6B3E-9430-09B8-7ED7-8C19EC985F9B}"/>
                                              </a:ext>
                                            </a:extLst>
                                          </p:cNvPr>
                                          <p:cNvCxnSpPr>
                                            <a:cxnSpLocks/>
                                          </p:cNvCxnSpPr>
                                          <p:nvPr/>
                                        </p:nvCxnSpPr>
                                        <p:spPr>
                                          <a:xfrm>
                                            <a:off x="8976448" y="-89357"/>
                                            <a:ext cx="410069" cy="108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nettore 2 159">
                                            <a:extLst>
                                              <a:ext uri="{FF2B5EF4-FFF2-40B4-BE49-F238E27FC236}">
                                                <a16:creationId xmlns:a16="http://schemas.microsoft.com/office/drawing/2014/main" id="{C1D1BC0D-E61E-4D09-75A7-AD6158E1FECC}"/>
                                              </a:ext>
                                            </a:extLst>
                                          </p:cNvPr>
                                          <p:cNvCxnSpPr>
                                            <a:cxnSpLocks/>
                                            <a:endCxn id="34" idx="2"/>
                                          </p:cNvCxnSpPr>
                                          <p:nvPr/>
                                        </p:nvCxnSpPr>
                                        <p:spPr>
                                          <a:xfrm>
                                            <a:off x="9951094" y="-112742"/>
                                            <a:ext cx="429458" cy="7855"/>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onnettore 2 160">
                                            <a:extLst>
                                              <a:ext uri="{FF2B5EF4-FFF2-40B4-BE49-F238E27FC236}">
                                                <a16:creationId xmlns:a16="http://schemas.microsoft.com/office/drawing/2014/main" id="{16645C86-7C66-F9CE-FA39-387D42DCF1BF}"/>
                                              </a:ext>
                                            </a:extLst>
                                          </p:cNvPr>
                                          <p:cNvCxnSpPr>
                                            <a:cxnSpLocks/>
                                            <a:endCxn id="80" idx="2"/>
                                          </p:cNvCxnSpPr>
                                          <p:nvPr/>
                                        </p:nvCxnSpPr>
                                        <p:spPr>
                                          <a:xfrm flipV="1">
                                            <a:off x="10952051" y="-113140"/>
                                            <a:ext cx="406307" cy="39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Connettore 2 163">
                                            <a:extLst>
                                              <a:ext uri="{FF2B5EF4-FFF2-40B4-BE49-F238E27FC236}">
                                                <a16:creationId xmlns:a16="http://schemas.microsoft.com/office/drawing/2014/main" id="{730833FD-86AD-E45D-3856-47384D2F95C9}"/>
                                              </a:ext>
                                            </a:extLst>
                                          </p:cNvPr>
                                          <p:cNvCxnSpPr>
                                            <a:cxnSpLocks/>
                                            <a:stCxn id="148" idx="5"/>
                                            <a:endCxn id="123" idx="1"/>
                                          </p:cNvCxnSpPr>
                                          <p:nvPr/>
                                        </p:nvCxnSpPr>
                                        <p:spPr>
                                          <a:xfrm>
                                            <a:off x="2989706" y="1901226"/>
                                            <a:ext cx="438520" cy="15141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nettore 2 165">
                                            <a:extLst>
                                              <a:ext uri="{FF2B5EF4-FFF2-40B4-BE49-F238E27FC236}">
                                                <a16:creationId xmlns:a16="http://schemas.microsoft.com/office/drawing/2014/main" id="{A8462407-2713-7AB4-3327-1ED85CCEDE42}"/>
                                              </a:ext>
                                            </a:extLst>
                                          </p:cNvPr>
                                          <p:cNvCxnSpPr>
                                            <a:cxnSpLocks/>
                                            <a:stCxn id="148" idx="7"/>
                                            <a:endCxn id="149" idx="2"/>
                                          </p:cNvCxnSpPr>
                                          <p:nvPr/>
                                        </p:nvCxnSpPr>
                                        <p:spPr>
                                          <a:xfrm flipV="1">
                                            <a:off x="2989706" y="1193685"/>
                                            <a:ext cx="275975" cy="32138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43" name="object 4">
                                          <a:extLst>
                                            <a:ext uri="{FF2B5EF4-FFF2-40B4-BE49-F238E27FC236}">
                                              <a16:creationId xmlns:a16="http://schemas.microsoft.com/office/drawing/2014/main" id="{85170DC2-936F-8410-9CCC-83B3967D6F49}"/>
                                            </a:ext>
                                          </a:extLst>
                                        </p:cNvPr>
                                        <p:cNvSpPr txBox="1"/>
                                        <p:nvPr/>
                                      </p:nvSpPr>
                                      <p:spPr>
                                        <a:xfrm>
                                          <a:off x="1708694" y="1570988"/>
                                          <a:ext cx="893843" cy="517362"/>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SENSE(IN_LAB</a:t>
                                          </a:r>
                                          <a:r>
                                            <a:rPr lang="it-IT" sz="1600" spc="85">
                                              <a:latin typeface="Times New Roman"/>
                                              <a:cs typeface="Trebuchet MS"/>
                                            </a:rPr>
                                            <a:t>)</a:t>
                                          </a:r>
                                        </a:p>
                                      </p:txBody>
                                    </p:sp>
                                    <p:sp>
                                      <p:nvSpPr>
                                        <p:cNvPr id="144" name="object 13">
                                          <a:extLst>
                                            <a:ext uri="{FF2B5EF4-FFF2-40B4-BE49-F238E27FC236}">
                                              <a16:creationId xmlns:a16="http://schemas.microsoft.com/office/drawing/2014/main" id="{0200E0C0-DB6A-5C0F-3BD1-9FFDC6AC66D1}"/>
                                            </a:ext>
                                          </a:extLst>
                                        </p:cNvPr>
                                        <p:cNvSpPr txBox="1"/>
                                        <p:nvPr/>
                                      </p:nvSpPr>
                                      <p:spPr>
                                        <a:xfrm>
                                          <a:off x="3090345" y="1798051"/>
                                          <a:ext cx="105113" cy="259044"/>
                                        </a:xfrm>
                                        <a:prstGeom prst="rect">
                                          <a:avLst/>
                                        </a:prstGeom>
                                      </p:spPr>
                                      <p:txBody>
                                        <a:bodyPr vert="horz" wrap="square" lIns="0" tIns="12700" rIns="0" bIns="0" rtlCol="0">
                                          <a:spAutoFit/>
                                        </a:bodyPr>
                                        <a:lstStyle/>
                                        <a:p>
                                          <a:pPr marL="12700">
                                            <a:lnSpc>
                                              <a:spcPct val="100000"/>
                                            </a:lnSpc>
                                            <a:spcBef>
                                              <a:spcPts val="100"/>
                                            </a:spcBef>
                                          </a:pPr>
                                          <a:r>
                                            <a:rPr sz="1400" spc="60">
                                              <a:latin typeface="Trebuchet MS"/>
                                              <a:cs typeface="Trebuchet MS"/>
                                            </a:rPr>
                                            <a:t>Y</a:t>
                                          </a:r>
                                          <a:endParaRPr sz="1400">
                                            <a:latin typeface="Trebuchet MS"/>
                                            <a:cs typeface="Trebuchet MS"/>
                                          </a:endParaRPr>
                                        </a:p>
                                      </p:txBody>
                                    </p:sp>
                                    <p:sp>
                                      <p:nvSpPr>
                                        <p:cNvPr id="145" name="object 14">
                                          <a:extLst>
                                            <a:ext uri="{FF2B5EF4-FFF2-40B4-BE49-F238E27FC236}">
                                              <a16:creationId xmlns:a16="http://schemas.microsoft.com/office/drawing/2014/main" id="{30C7CE3A-5CD9-29A9-A09A-843DF80DCDBF}"/>
                                            </a:ext>
                                          </a:extLst>
                                        </p:cNvPr>
                                        <p:cNvSpPr txBox="1"/>
                                        <p:nvPr/>
                                      </p:nvSpPr>
                                      <p:spPr>
                                        <a:xfrm>
                                          <a:off x="3098987" y="2768130"/>
                                          <a:ext cx="177800" cy="253624"/>
                                        </a:xfrm>
                                        <a:prstGeom prst="rect">
                                          <a:avLst/>
                                        </a:prstGeom>
                                      </p:spPr>
                                      <p:txBody>
                                        <a:bodyPr vert="horz" wrap="square" lIns="0" tIns="12700" rIns="0" bIns="0" rtlCol="0">
                                          <a:spAutoFit/>
                                        </a:bodyPr>
                                        <a:lstStyle/>
                                        <a:p>
                                          <a:pPr marL="12700">
                                            <a:lnSpc>
                                              <a:spcPct val="100000"/>
                                            </a:lnSpc>
                                            <a:spcBef>
                                              <a:spcPts val="100"/>
                                            </a:spcBef>
                                          </a:pPr>
                                          <a:r>
                                            <a:rPr sz="1400" spc="175">
                                              <a:latin typeface="Trebuchet MS"/>
                                              <a:cs typeface="Trebuchet MS"/>
                                            </a:rPr>
                                            <a:t>N</a:t>
                                          </a:r>
                                          <a:endParaRPr sz="1400">
                                            <a:latin typeface="Trebuchet MS"/>
                                            <a:cs typeface="Trebuchet MS"/>
                                          </a:endParaRPr>
                                        </a:p>
                                      </p:txBody>
                                    </p:sp>
                                  </p:grpSp>
                                  <p:sp>
                                    <p:nvSpPr>
                                      <p:cNvPr id="141" name="object 4">
                                        <a:extLst>
                                          <a:ext uri="{FF2B5EF4-FFF2-40B4-BE49-F238E27FC236}">
                                            <a16:creationId xmlns:a16="http://schemas.microsoft.com/office/drawing/2014/main" id="{B70544F6-863F-516E-FA2D-968DBE2ADA20}"/>
                                          </a:ext>
                                        </a:extLst>
                                      </p:cNvPr>
                                      <p:cNvSpPr txBox="1"/>
                                      <p:nvPr/>
                                    </p:nvSpPr>
                                    <p:spPr>
                                      <a:xfrm>
                                        <a:off x="5056354" y="1854843"/>
                                        <a:ext cx="1009903" cy="254763"/>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EXIT_LAB</a:t>
                                        </a:r>
                                      </a:p>
                                    </p:txBody>
                                  </p:sp>
                                </p:grpSp>
                                <p:sp>
                                  <p:nvSpPr>
                                    <p:cNvPr id="139" name="object 4">
                                      <a:extLst>
                                        <a:ext uri="{FF2B5EF4-FFF2-40B4-BE49-F238E27FC236}">
                                          <a16:creationId xmlns:a16="http://schemas.microsoft.com/office/drawing/2014/main" id="{1DD51390-029A-E5E7-39DF-7F38C9AC8C74}"/>
                                        </a:ext>
                                      </a:extLst>
                                    </p:cNvPr>
                                    <p:cNvSpPr txBox="1"/>
                                    <p:nvPr/>
                                  </p:nvSpPr>
                                  <p:spPr>
                                    <a:xfrm>
                                      <a:off x="5452750" y="3804573"/>
                                      <a:ext cx="1124024"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GOTO(Z)</a:t>
                                      </a:r>
                                    </a:p>
                                  </p:txBody>
                                </p:sp>
                              </p:grpSp>
                            </p:grpSp>
                          </p:grpSp>
                          <p:sp>
                            <p:nvSpPr>
                              <p:cNvPr id="130" name="Connettore 129">
                                <a:extLst>
                                  <a:ext uri="{FF2B5EF4-FFF2-40B4-BE49-F238E27FC236}">
                                    <a16:creationId xmlns:a16="http://schemas.microsoft.com/office/drawing/2014/main" id="{AE35B944-FA6C-7B30-ABD2-95884AC7C3CC}"/>
                                  </a:ext>
                                </a:extLst>
                              </p:cNvPr>
                              <p:cNvSpPr/>
                              <p:nvPr/>
                            </p:nvSpPr>
                            <p:spPr>
                              <a:xfrm>
                                <a:off x="2688908" y="288114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1" name="Connettore 2 130">
                                <a:extLst>
                                  <a:ext uri="{FF2B5EF4-FFF2-40B4-BE49-F238E27FC236}">
                                    <a16:creationId xmlns:a16="http://schemas.microsoft.com/office/drawing/2014/main" id="{6AECF2FC-1324-F566-A831-77E95A0938CE}"/>
                                  </a:ext>
                                </a:extLst>
                              </p:cNvPr>
                              <p:cNvCxnSpPr>
                                <a:cxnSpLocks/>
                              </p:cNvCxnSpPr>
                              <p:nvPr/>
                            </p:nvCxnSpPr>
                            <p:spPr>
                              <a:xfrm>
                                <a:off x="3259000" y="3154195"/>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 name="object 4">
                                <a:extLst>
                                  <a:ext uri="{FF2B5EF4-FFF2-40B4-BE49-F238E27FC236}">
                                    <a16:creationId xmlns:a16="http://schemas.microsoft.com/office/drawing/2014/main" id="{E61B062B-B6E6-9487-83F3-0CBA014EF50A}"/>
                                  </a:ext>
                                </a:extLst>
                              </p:cNvPr>
                              <p:cNvSpPr txBox="1"/>
                              <p:nvPr/>
                            </p:nvSpPr>
                            <p:spPr>
                              <a:xfrm>
                                <a:off x="2688118" y="2562357"/>
                                <a:ext cx="990036"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GOTO(Z</a:t>
                                </a:r>
                                <a:r>
                                  <a:rPr lang="it-IT" sz="1600" spc="85">
                                    <a:latin typeface="Times New Roman"/>
                                    <a:cs typeface="Trebuchet MS"/>
                                  </a:rPr>
                                  <a:t>)</a:t>
                                </a:r>
                              </a:p>
                            </p:txBody>
                          </p:sp>
                        </p:grpSp>
                        <p:sp>
                          <p:nvSpPr>
                            <p:cNvPr id="126" name="Connettore 125">
                              <a:extLst>
                                <a:ext uri="{FF2B5EF4-FFF2-40B4-BE49-F238E27FC236}">
                                  <a16:creationId xmlns:a16="http://schemas.microsoft.com/office/drawing/2014/main" id="{4E5DF2E9-2B85-B114-A0C9-64358F48433B}"/>
                                </a:ext>
                              </a:extLst>
                            </p:cNvPr>
                            <p:cNvSpPr/>
                            <p:nvPr/>
                          </p:nvSpPr>
                          <p:spPr>
                            <a:xfrm>
                              <a:off x="7109430" y="137653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7" name="object 4">
                              <a:extLst>
                                <a:ext uri="{FF2B5EF4-FFF2-40B4-BE49-F238E27FC236}">
                                  <a16:creationId xmlns:a16="http://schemas.microsoft.com/office/drawing/2014/main" id="{98C127D1-1A2E-2864-36ED-77270A905BC9}"/>
                                </a:ext>
                              </a:extLst>
                            </p:cNvPr>
                            <p:cNvSpPr txBox="1"/>
                            <p:nvPr/>
                          </p:nvSpPr>
                          <p:spPr>
                            <a:xfrm>
                              <a:off x="6803649" y="1007430"/>
                              <a:ext cx="1009904"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GOTO(X</a:t>
                              </a:r>
                              <a:r>
                                <a:rPr lang="it-IT" sz="1600" spc="85">
                                  <a:latin typeface="Times New Roman"/>
                                  <a:cs typeface="Trebuchet MS"/>
                                </a:rPr>
                                <a:t>)</a:t>
                              </a:r>
                            </a:p>
                          </p:txBody>
                        </p:sp>
                        <p:sp>
                          <p:nvSpPr>
                            <p:cNvPr id="128" name="Connettore 127">
                              <a:extLst>
                                <a:ext uri="{FF2B5EF4-FFF2-40B4-BE49-F238E27FC236}">
                                  <a16:creationId xmlns:a16="http://schemas.microsoft.com/office/drawing/2014/main" id="{45831A23-4A0F-4659-3077-F77BC33FFE9F}"/>
                                </a:ext>
                              </a:extLst>
                            </p:cNvPr>
                            <p:cNvSpPr/>
                            <p:nvPr/>
                          </p:nvSpPr>
                          <p:spPr>
                            <a:xfrm>
                              <a:off x="8028374" y="136219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sp>
                      <p:nvSpPr>
                        <p:cNvPr id="109" name="object 4">
                          <a:extLst>
                            <a:ext uri="{FF2B5EF4-FFF2-40B4-BE49-F238E27FC236}">
                              <a16:creationId xmlns:a16="http://schemas.microsoft.com/office/drawing/2014/main" id="{11F19967-AF61-A296-D1CA-491037713BF6}"/>
                            </a:ext>
                          </a:extLst>
                        </p:cNvPr>
                        <p:cNvSpPr txBox="1"/>
                        <p:nvPr/>
                      </p:nvSpPr>
                      <p:spPr>
                        <a:xfrm>
                          <a:off x="5634711" y="816221"/>
                          <a:ext cx="1448701" cy="747191"/>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SEND_MESSAGE(AM_AT_ATTRACTOR</a:t>
                          </a:r>
                          <a:r>
                            <a:rPr lang="it-IT" sz="1600" spc="85">
                              <a:latin typeface="Times New Roman"/>
                              <a:cs typeface="Trebuchet MS"/>
                            </a:rPr>
                            <a:t>)</a:t>
                          </a:r>
                        </a:p>
                      </p:txBody>
                    </p:sp>
                    <p:cxnSp>
                      <p:nvCxnSpPr>
                        <p:cNvPr id="117" name="Connettore 2 116">
                          <a:extLst>
                            <a:ext uri="{FF2B5EF4-FFF2-40B4-BE49-F238E27FC236}">
                              <a16:creationId xmlns:a16="http://schemas.microsoft.com/office/drawing/2014/main" id="{C0173E6F-F955-1914-4FD4-E3124738CDDC}"/>
                            </a:ext>
                          </a:extLst>
                        </p:cNvPr>
                        <p:cNvCxnSpPr>
                          <a:cxnSpLocks/>
                        </p:cNvCxnSpPr>
                        <p:nvPr/>
                      </p:nvCxnSpPr>
                      <p:spPr>
                        <a:xfrm>
                          <a:off x="7642168" y="1885141"/>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8" name="Connettore 117">
                          <a:extLst>
                            <a:ext uri="{FF2B5EF4-FFF2-40B4-BE49-F238E27FC236}">
                              <a16:creationId xmlns:a16="http://schemas.microsoft.com/office/drawing/2014/main" id="{8C96E664-02FF-D437-EC62-4D611CAD75FF}"/>
                            </a:ext>
                          </a:extLst>
                        </p:cNvPr>
                        <p:cNvSpPr/>
                        <p:nvPr/>
                      </p:nvSpPr>
                      <p:spPr>
                        <a:xfrm>
                          <a:off x="7997769" y="1637260"/>
                          <a:ext cx="571500" cy="546099"/>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9" name="Connettore 2 118">
                          <a:extLst>
                            <a:ext uri="{FF2B5EF4-FFF2-40B4-BE49-F238E27FC236}">
                              <a16:creationId xmlns:a16="http://schemas.microsoft.com/office/drawing/2014/main" id="{8AC6A63B-8696-C816-A4B9-5D02A1DEE44A}"/>
                            </a:ext>
                          </a:extLst>
                        </p:cNvPr>
                        <p:cNvCxnSpPr>
                          <a:cxnSpLocks/>
                          <a:stCxn id="118" idx="0"/>
                          <a:endCxn id="84" idx="4"/>
                        </p:cNvCxnSpPr>
                        <p:nvPr/>
                      </p:nvCxnSpPr>
                      <p:spPr>
                        <a:xfrm flipH="1" flipV="1">
                          <a:off x="7599133" y="893506"/>
                          <a:ext cx="684387" cy="743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ttore 2 119">
                          <a:extLst>
                            <a:ext uri="{FF2B5EF4-FFF2-40B4-BE49-F238E27FC236}">
                              <a16:creationId xmlns:a16="http://schemas.microsoft.com/office/drawing/2014/main" id="{816ABB5A-F222-C403-195D-30C1E6272E68}"/>
                            </a:ext>
                          </a:extLst>
                        </p:cNvPr>
                        <p:cNvCxnSpPr>
                          <a:cxnSpLocks/>
                          <a:stCxn id="118" idx="3"/>
                          <a:endCxn id="17" idx="0"/>
                        </p:cNvCxnSpPr>
                        <p:nvPr/>
                      </p:nvCxnSpPr>
                      <p:spPr>
                        <a:xfrm flipH="1">
                          <a:off x="7571510" y="2103386"/>
                          <a:ext cx="509951" cy="412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object 13">
                          <a:extLst>
                            <a:ext uri="{FF2B5EF4-FFF2-40B4-BE49-F238E27FC236}">
                              <a16:creationId xmlns:a16="http://schemas.microsoft.com/office/drawing/2014/main" id="{16FFC85B-EB1E-C27B-CF27-C0CF56AABED4}"/>
                            </a:ext>
                          </a:extLst>
                        </p:cNvPr>
                        <p:cNvSpPr txBox="1"/>
                        <p:nvPr/>
                      </p:nvSpPr>
                      <p:spPr>
                        <a:xfrm>
                          <a:off x="8018749" y="1049336"/>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22" name="object 14">
                          <a:extLst>
                            <a:ext uri="{FF2B5EF4-FFF2-40B4-BE49-F238E27FC236}">
                              <a16:creationId xmlns:a16="http://schemas.microsoft.com/office/drawing/2014/main" id="{6E7589B3-A26A-D3B3-EC38-345EFE0A0345}"/>
                            </a:ext>
                          </a:extLst>
                        </p:cNvPr>
                        <p:cNvSpPr txBox="1"/>
                        <p:nvPr/>
                      </p:nvSpPr>
                      <p:spPr>
                        <a:xfrm>
                          <a:off x="7908868" y="2235837"/>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98" name="object 4">
                        <a:extLst>
                          <a:ext uri="{FF2B5EF4-FFF2-40B4-BE49-F238E27FC236}">
                            <a16:creationId xmlns:a16="http://schemas.microsoft.com/office/drawing/2014/main" id="{20804E92-57B5-D659-2E36-32A7A50F6979}"/>
                          </a:ext>
                        </a:extLst>
                      </p:cNvPr>
                      <p:cNvSpPr txBox="1"/>
                      <p:nvPr/>
                    </p:nvSpPr>
                    <p:spPr>
                      <a:xfrm>
                        <a:off x="8669300" y="2055780"/>
                        <a:ext cx="937486"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CAN</a:t>
                        </a:r>
                        <a:r>
                          <a:rPr lang="it-IT" sz="1600" spc="85">
                            <a:latin typeface="Times New Roman"/>
                            <a:cs typeface="Trebuchet MS"/>
                          </a:rPr>
                          <a:t>_GO</a:t>
                        </a:r>
                      </a:p>
                    </p:txBody>
                  </p:sp>
                </p:grpSp>
                <p:sp>
                  <p:nvSpPr>
                    <p:cNvPr id="95" name="Connettore 94">
                      <a:extLst>
                        <a:ext uri="{FF2B5EF4-FFF2-40B4-BE49-F238E27FC236}">
                          <a16:creationId xmlns:a16="http://schemas.microsoft.com/office/drawing/2014/main" id="{3598ED73-8491-AEEB-1DFA-E99F60DCA92D}"/>
                        </a:ext>
                      </a:extLst>
                    </p:cNvPr>
                    <p:cNvSpPr/>
                    <p:nvPr/>
                  </p:nvSpPr>
                  <p:spPr>
                    <a:xfrm>
                      <a:off x="7094915" y="1964963"/>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6" name="Connettore 2 95">
                      <a:extLst>
                        <a:ext uri="{FF2B5EF4-FFF2-40B4-BE49-F238E27FC236}">
                          <a16:creationId xmlns:a16="http://schemas.microsoft.com/office/drawing/2014/main" id="{900C1682-FB3A-683A-308B-57F283E6086E}"/>
                        </a:ext>
                      </a:extLst>
                    </p:cNvPr>
                    <p:cNvCxnSpPr>
                      <a:cxnSpLocks/>
                    </p:cNvCxnSpPr>
                    <p:nvPr/>
                  </p:nvCxnSpPr>
                  <p:spPr>
                    <a:xfrm>
                      <a:off x="6547674" y="2227942"/>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4" name="Connettore 83">
                    <a:extLst>
                      <a:ext uri="{FF2B5EF4-FFF2-40B4-BE49-F238E27FC236}">
                        <a16:creationId xmlns:a16="http://schemas.microsoft.com/office/drawing/2014/main" id="{6D133393-CFF4-99EA-8E85-4B65BEF7D79B}"/>
                      </a:ext>
                    </a:extLst>
                  </p:cNvPr>
                  <p:cNvSpPr/>
                  <p:nvPr/>
                </p:nvSpPr>
                <p:spPr>
                  <a:xfrm>
                    <a:off x="6833983" y="934768"/>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Connettore 84">
                    <a:extLst>
                      <a:ext uri="{FF2B5EF4-FFF2-40B4-BE49-F238E27FC236}">
                        <a16:creationId xmlns:a16="http://schemas.microsoft.com/office/drawing/2014/main" id="{FD39609D-0408-C040-B57A-2AD96EB8BF45}"/>
                      </a:ext>
                    </a:extLst>
                  </p:cNvPr>
                  <p:cNvSpPr/>
                  <p:nvPr/>
                </p:nvSpPr>
                <p:spPr>
                  <a:xfrm>
                    <a:off x="7832366" y="939821"/>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object 4">
                    <a:extLst>
                      <a:ext uri="{FF2B5EF4-FFF2-40B4-BE49-F238E27FC236}">
                        <a16:creationId xmlns:a16="http://schemas.microsoft.com/office/drawing/2014/main" id="{68787FA9-A3D6-A57C-C84C-D1A5F2495874}"/>
                      </a:ext>
                    </a:extLst>
                  </p:cNvPr>
                  <p:cNvSpPr txBox="1"/>
                  <p:nvPr/>
                </p:nvSpPr>
                <p:spPr>
                  <a:xfrm>
                    <a:off x="6707511" y="597129"/>
                    <a:ext cx="1032111"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sp>
                <p:nvSpPr>
                  <p:cNvPr id="90" name="object 4">
                    <a:extLst>
                      <a:ext uri="{FF2B5EF4-FFF2-40B4-BE49-F238E27FC236}">
                        <a16:creationId xmlns:a16="http://schemas.microsoft.com/office/drawing/2014/main" id="{D26F33A9-464D-1157-6516-3B31E4FB097C}"/>
                      </a:ext>
                    </a:extLst>
                  </p:cNvPr>
                  <p:cNvSpPr txBox="1"/>
                  <p:nvPr/>
                </p:nvSpPr>
                <p:spPr>
                  <a:xfrm>
                    <a:off x="7815467" y="372746"/>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OPEN</a:t>
                    </a:r>
                    <a:r>
                      <a:rPr lang="it-IT" sz="1600" spc="85">
                        <a:latin typeface="Times New Roman"/>
                        <a:cs typeface="Trebuchet MS"/>
                      </a:rPr>
                      <a:t>_GRIPPER</a:t>
                    </a:r>
                  </a:p>
                </p:txBody>
              </p:sp>
              <p:sp>
                <p:nvSpPr>
                  <p:cNvPr id="92" name="Connettore 91">
                    <a:extLst>
                      <a:ext uri="{FF2B5EF4-FFF2-40B4-BE49-F238E27FC236}">
                        <a16:creationId xmlns:a16="http://schemas.microsoft.com/office/drawing/2014/main" id="{A3F4038E-B8FA-D716-706A-6307BF937B40}"/>
                      </a:ext>
                    </a:extLst>
                  </p:cNvPr>
                  <p:cNvSpPr/>
                  <p:nvPr/>
                </p:nvSpPr>
                <p:spPr>
                  <a:xfrm>
                    <a:off x="8810173" y="935077"/>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3" name="object 4">
                    <a:extLst>
                      <a:ext uri="{FF2B5EF4-FFF2-40B4-BE49-F238E27FC236}">
                        <a16:creationId xmlns:a16="http://schemas.microsoft.com/office/drawing/2014/main" id="{679BC124-80B4-DFE8-04A4-1D5608E15E78}"/>
                      </a:ext>
                    </a:extLst>
                  </p:cNvPr>
                  <p:cNvSpPr txBox="1"/>
                  <p:nvPr/>
                </p:nvSpPr>
                <p:spPr>
                  <a:xfrm>
                    <a:off x="8712023" y="609583"/>
                    <a:ext cx="103313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GOTO(X)</a:t>
                    </a:r>
                  </a:p>
                </p:txBody>
              </p:sp>
            </p:grpSp>
          </p:grpSp>
          <p:sp>
            <p:nvSpPr>
              <p:cNvPr id="80" name="Connettore 79">
                <a:extLst>
                  <a:ext uri="{FF2B5EF4-FFF2-40B4-BE49-F238E27FC236}">
                    <a16:creationId xmlns:a16="http://schemas.microsoft.com/office/drawing/2014/main" id="{CB518821-D8D1-436B-43F1-B7DC5F896903}"/>
                  </a:ext>
                </a:extLst>
              </p:cNvPr>
              <p:cNvSpPr/>
              <p:nvPr/>
            </p:nvSpPr>
            <p:spPr>
              <a:xfrm>
                <a:off x="10701727" y="1032679"/>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1" name="Connettore 10">
              <a:extLst>
                <a:ext uri="{FF2B5EF4-FFF2-40B4-BE49-F238E27FC236}">
                  <a16:creationId xmlns:a16="http://schemas.microsoft.com/office/drawing/2014/main" id="{90A8E713-A7A2-CBCB-A6B7-1A1C6E8567AB}"/>
                </a:ext>
              </a:extLst>
            </p:cNvPr>
            <p:cNvSpPr/>
            <p:nvPr/>
          </p:nvSpPr>
          <p:spPr>
            <a:xfrm>
              <a:off x="7703879" y="3222675"/>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Connettore 13">
              <a:extLst>
                <a:ext uri="{FF2B5EF4-FFF2-40B4-BE49-F238E27FC236}">
                  <a16:creationId xmlns:a16="http://schemas.microsoft.com/office/drawing/2014/main" id="{80233381-B95A-A243-6C3C-1E5A2530A940}"/>
                </a:ext>
              </a:extLst>
            </p:cNvPr>
            <p:cNvSpPr/>
            <p:nvPr/>
          </p:nvSpPr>
          <p:spPr>
            <a:xfrm>
              <a:off x="8679693" y="3232753"/>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onnettore 15">
              <a:extLst>
                <a:ext uri="{FF2B5EF4-FFF2-40B4-BE49-F238E27FC236}">
                  <a16:creationId xmlns:a16="http://schemas.microsoft.com/office/drawing/2014/main" id="{7B2BCC9E-C27B-246D-98D6-1B226EFA4F18}"/>
                </a:ext>
              </a:extLst>
            </p:cNvPr>
            <p:cNvSpPr/>
            <p:nvPr/>
          </p:nvSpPr>
          <p:spPr>
            <a:xfrm>
              <a:off x="9655506" y="3232753"/>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onnettore 16">
              <a:extLst>
                <a:ext uri="{FF2B5EF4-FFF2-40B4-BE49-F238E27FC236}">
                  <a16:creationId xmlns:a16="http://schemas.microsoft.com/office/drawing/2014/main" id="{8B3F6C94-AF72-E759-1A66-F590579EEB9F}"/>
                </a:ext>
              </a:extLst>
            </p:cNvPr>
            <p:cNvSpPr/>
            <p:nvPr/>
          </p:nvSpPr>
          <p:spPr>
            <a:xfrm>
              <a:off x="6722310" y="3221590"/>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bject 4">
              <a:extLst>
                <a:ext uri="{FF2B5EF4-FFF2-40B4-BE49-F238E27FC236}">
                  <a16:creationId xmlns:a16="http://schemas.microsoft.com/office/drawing/2014/main" id="{BA95978F-5FD3-DAB1-0A69-6696DFCDDD4A}"/>
                </a:ext>
              </a:extLst>
            </p:cNvPr>
            <p:cNvSpPr txBox="1"/>
            <p:nvPr/>
          </p:nvSpPr>
          <p:spPr>
            <a:xfrm>
              <a:off x="6677417" y="3854645"/>
              <a:ext cx="712474"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WAIT</a:t>
              </a:r>
            </a:p>
          </p:txBody>
        </p:sp>
        <p:sp>
          <p:nvSpPr>
            <p:cNvPr id="23" name="object 4">
              <a:extLst>
                <a:ext uri="{FF2B5EF4-FFF2-40B4-BE49-F238E27FC236}">
                  <a16:creationId xmlns:a16="http://schemas.microsoft.com/office/drawing/2014/main" id="{C0F1157C-911D-F887-CBBE-0A90959C5511}"/>
                </a:ext>
              </a:extLst>
            </p:cNvPr>
            <p:cNvSpPr txBox="1"/>
            <p:nvPr/>
          </p:nvSpPr>
          <p:spPr>
            <a:xfrm>
              <a:off x="7518012" y="3854645"/>
              <a:ext cx="1032111"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sp>
          <p:nvSpPr>
            <p:cNvPr id="24" name="object 4">
              <a:extLst>
                <a:ext uri="{FF2B5EF4-FFF2-40B4-BE49-F238E27FC236}">
                  <a16:creationId xmlns:a16="http://schemas.microsoft.com/office/drawing/2014/main" id="{3BC098AF-958D-D9EF-C338-50F317390464}"/>
                </a:ext>
              </a:extLst>
            </p:cNvPr>
            <p:cNvSpPr txBox="1"/>
            <p:nvPr/>
          </p:nvSpPr>
          <p:spPr>
            <a:xfrm>
              <a:off x="8574593" y="3854645"/>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OPEN</a:t>
              </a:r>
              <a:r>
                <a:rPr lang="it-IT" sz="1600" spc="85">
                  <a:latin typeface="Times New Roman"/>
                  <a:cs typeface="Trebuchet MS"/>
                </a:rPr>
                <a:t>_GRIPPER</a:t>
              </a:r>
            </a:p>
          </p:txBody>
        </p:sp>
        <p:sp>
          <p:nvSpPr>
            <p:cNvPr id="25" name="object 4">
              <a:extLst>
                <a:ext uri="{FF2B5EF4-FFF2-40B4-BE49-F238E27FC236}">
                  <a16:creationId xmlns:a16="http://schemas.microsoft.com/office/drawing/2014/main" id="{364FC510-BEF5-F756-20B4-0D3FF90E6902}"/>
                </a:ext>
              </a:extLst>
            </p:cNvPr>
            <p:cNvSpPr txBox="1"/>
            <p:nvPr/>
          </p:nvSpPr>
          <p:spPr>
            <a:xfrm>
              <a:off x="9543219" y="3859048"/>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(X)</a:t>
              </a:r>
            </a:p>
          </p:txBody>
        </p:sp>
        <p:sp>
          <p:nvSpPr>
            <p:cNvPr id="26" name="object 4">
              <a:extLst>
                <a:ext uri="{FF2B5EF4-FFF2-40B4-BE49-F238E27FC236}">
                  <a16:creationId xmlns:a16="http://schemas.microsoft.com/office/drawing/2014/main" id="{4AB3CE21-B231-46F9-28B9-CB8B0DC5D06B}"/>
                </a:ext>
              </a:extLst>
            </p:cNvPr>
            <p:cNvSpPr txBox="1"/>
            <p:nvPr/>
          </p:nvSpPr>
          <p:spPr>
            <a:xfrm>
              <a:off x="10576351" y="3849313"/>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(Z)</a:t>
              </a:r>
            </a:p>
          </p:txBody>
        </p:sp>
        <p:sp>
          <p:nvSpPr>
            <p:cNvPr id="27" name="Connettore 26">
              <a:extLst>
                <a:ext uri="{FF2B5EF4-FFF2-40B4-BE49-F238E27FC236}">
                  <a16:creationId xmlns:a16="http://schemas.microsoft.com/office/drawing/2014/main" id="{453D4B93-1B9A-5199-6588-984AF59A531F}"/>
                </a:ext>
              </a:extLst>
            </p:cNvPr>
            <p:cNvSpPr/>
            <p:nvPr/>
          </p:nvSpPr>
          <p:spPr>
            <a:xfrm>
              <a:off x="11657124" y="3221590"/>
              <a:ext cx="571500" cy="546101"/>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onnettore 27">
              <a:extLst>
                <a:ext uri="{FF2B5EF4-FFF2-40B4-BE49-F238E27FC236}">
                  <a16:creationId xmlns:a16="http://schemas.microsoft.com/office/drawing/2014/main" id="{67AAF707-FB3B-BB81-5ADC-23467F6D2B7F}"/>
                </a:ext>
              </a:extLst>
            </p:cNvPr>
            <p:cNvSpPr/>
            <p:nvPr/>
          </p:nvSpPr>
          <p:spPr>
            <a:xfrm>
              <a:off x="10656167" y="3229444"/>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bject 4">
              <a:extLst>
                <a:ext uri="{FF2B5EF4-FFF2-40B4-BE49-F238E27FC236}">
                  <a16:creationId xmlns:a16="http://schemas.microsoft.com/office/drawing/2014/main" id="{1A1DBCCD-64E4-DA4E-EB8D-F8DA1B06C6CC}"/>
                </a:ext>
              </a:extLst>
            </p:cNvPr>
            <p:cNvSpPr txBox="1"/>
            <p:nvPr/>
          </p:nvSpPr>
          <p:spPr>
            <a:xfrm>
              <a:off x="11675620" y="3854645"/>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RESET</a:t>
              </a:r>
              <a:r>
                <a:rPr lang="it-IT" sz="1600" spc="85">
                  <a:latin typeface="Times New Roman"/>
                  <a:cs typeface="Trebuchet MS"/>
                </a:rPr>
                <a:t>_TIMER</a:t>
              </a:r>
            </a:p>
          </p:txBody>
        </p:sp>
        <p:sp>
          <p:nvSpPr>
            <p:cNvPr id="33" name="object 4">
              <a:extLst>
                <a:ext uri="{FF2B5EF4-FFF2-40B4-BE49-F238E27FC236}">
                  <a16:creationId xmlns:a16="http://schemas.microsoft.com/office/drawing/2014/main" id="{AFF3A6C2-DBC9-4464-A204-AB203CA2EB2A}"/>
                </a:ext>
              </a:extLst>
            </p:cNvPr>
            <p:cNvSpPr txBox="1"/>
            <p:nvPr/>
          </p:nvSpPr>
          <p:spPr>
            <a:xfrm>
              <a:off x="9623035" y="736783"/>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(Z)</a:t>
              </a:r>
            </a:p>
          </p:txBody>
        </p:sp>
        <p:sp>
          <p:nvSpPr>
            <p:cNvPr id="34" name="Connettore 33">
              <a:extLst>
                <a:ext uri="{FF2B5EF4-FFF2-40B4-BE49-F238E27FC236}">
                  <a16:creationId xmlns:a16="http://schemas.microsoft.com/office/drawing/2014/main" id="{0E806ADC-B75B-E47E-E683-CBC21FE4B3B8}"/>
                </a:ext>
              </a:extLst>
            </p:cNvPr>
            <p:cNvSpPr/>
            <p:nvPr/>
          </p:nvSpPr>
          <p:spPr>
            <a:xfrm>
              <a:off x="9723920" y="1040932"/>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bject 4">
              <a:extLst>
                <a:ext uri="{FF2B5EF4-FFF2-40B4-BE49-F238E27FC236}">
                  <a16:creationId xmlns:a16="http://schemas.microsoft.com/office/drawing/2014/main" id="{E8339C7E-F84D-9D88-0DDB-6184AD3E433F}"/>
                </a:ext>
              </a:extLst>
            </p:cNvPr>
            <p:cNvSpPr txBox="1"/>
            <p:nvPr/>
          </p:nvSpPr>
          <p:spPr>
            <a:xfrm>
              <a:off x="10656167" y="502117"/>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RESET</a:t>
              </a:r>
              <a:r>
                <a:rPr lang="it-IT" sz="1600" spc="85">
                  <a:latin typeface="Times New Roman"/>
                  <a:cs typeface="Trebuchet MS"/>
                </a:rPr>
                <a:t>_TIMER</a:t>
              </a:r>
            </a:p>
          </p:txBody>
        </p:sp>
      </p:grpSp>
    </p:spTree>
    <p:extLst>
      <p:ext uri="{BB962C8B-B14F-4D97-AF65-F5344CB8AC3E}">
        <p14:creationId xmlns:p14="http://schemas.microsoft.com/office/powerpoint/2010/main" val="41429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DDAC6A-8843-AF20-641E-F1DC6DF27118}"/>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VISITA_CELLA_LIBERA</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6" name="CasellaDiTesto 5">
            <a:extLst>
              <a:ext uri="{FF2B5EF4-FFF2-40B4-BE49-F238E27FC236}">
                <a16:creationId xmlns:a16="http://schemas.microsoft.com/office/drawing/2014/main" id="{73255BC1-42F0-E266-D382-4B0B5AD791C7}"/>
              </a:ext>
            </a:extLst>
          </p:cNvPr>
          <p:cNvSpPr txBox="1"/>
          <p:nvPr/>
        </p:nvSpPr>
        <p:spPr>
          <a:xfrm>
            <a:off x="0" y="5657671"/>
            <a:ext cx="6114196" cy="1200329"/>
          </a:xfrm>
          <a:prstGeom prst="rect">
            <a:avLst/>
          </a:prstGeom>
          <a:noFill/>
        </p:spPr>
        <p:txBody>
          <a:bodyPr wrap="square">
            <a:spAutoFit/>
          </a:bodyPr>
          <a:lstStyle/>
          <a:p>
            <a:r>
              <a:rPr lang="it-IT" b="0">
                <a:solidFill>
                  <a:srgbClr val="000000"/>
                </a:solidFill>
                <a:effectLst/>
                <a:latin typeface="Consolas" panose="020B0609020204030204" pitchFamily="49" charset="0"/>
              </a:rPr>
              <a:t>proc(visita_cella_libera,</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goto</a:t>
            </a:r>
            <a:r>
              <a:rPr lang="it-IT" b="0">
                <a:solidFill>
                  <a:srgbClr val="000000"/>
                </a:solidFill>
                <a:effectLst/>
                <a:latin typeface="Consolas" panose="020B0609020204030204" pitchFamily="49" charset="0"/>
              </a:rPr>
              <a:t>(prima_cella):</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goto</a:t>
            </a:r>
            <a:r>
              <a:rPr lang="it-IT" b="0">
                <a:solidFill>
                  <a:srgbClr val="000000"/>
                </a:solidFill>
                <a:effectLst/>
                <a:latin typeface="Consolas" panose="020B0609020204030204" pitchFamily="49" charset="0"/>
              </a:rPr>
              <a:t>(seconda_cella)</a:t>
            </a:r>
          </a:p>
          <a:p>
            <a:r>
              <a:rPr lang="it-IT" b="0">
                <a:solidFill>
                  <a:srgbClr val="000000"/>
                </a:solidFill>
                <a:effectLst/>
                <a:latin typeface="Consolas" panose="020B0609020204030204" pitchFamily="49" charset="0"/>
              </a:rPr>
              <a:t>).</a:t>
            </a:r>
          </a:p>
        </p:txBody>
      </p:sp>
      <p:grpSp>
        <p:nvGrpSpPr>
          <p:cNvPr id="15" name="Gruppo 14">
            <a:extLst>
              <a:ext uri="{FF2B5EF4-FFF2-40B4-BE49-F238E27FC236}">
                <a16:creationId xmlns:a16="http://schemas.microsoft.com/office/drawing/2014/main" id="{86634D0E-D4B7-966D-DF76-053E1972B1D1}"/>
              </a:ext>
            </a:extLst>
          </p:cNvPr>
          <p:cNvGrpSpPr/>
          <p:nvPr/>
        </p:nvGrpSpPr>
        <p:grpSpPr>
          <a:xfrm>
            <a:off x="4253492" y="2904867"/>
            <a:ext cx="3721408" cy="1048266"/>
            <a:chOff x="4638415" y="2178952"/>
            <a:chExt cx="3721408" cy="1048266"/>
          </a:xfrm>
        </p:grpSpPr>
        <p:sp>
          <p:nvSpPr>
            <p:cNvPr id="7" name="Connettore 6">
              <a:extLst>
                <a:ext uri="{FF2B5EF4-FFF2-40B4-BE49-F238E27FC236}">
                  <a16:creationId xmlns:a16="http://schemas.microsoft.com/office/drawing/2014/main" id="{6711BFD7-1FB8-865C-B816-C7B37AA974DE}"/>
                </a:ext>
              </a:extLst>
            </p:cNvPr>
            <p:cNvSpPr/>
            <p:nvPr/>
          </p:nvSpPr>
          <p:spPr>
            <a:xfrm>
              <a:off x="6933660" y="2178952"/>
              <a:ext cx="540487" cy="491504"/>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C275E905-7BBF-212D-2A78-67ACFDDE2CFA}"/>
                </a:ext>
              </a:extLst>
            </p:cNvPr>
            <p:cNvSpPr/>
            <p:nvPr/>
          </p:nvSpPr>
          <p:spPr>
            <a:xfrm>
              <a:off x="5056337" y="2178952"/>
              <a:ext cx="540486" cy="491504"/>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0DB2631A-7335-831F-435B-BEB2485901CB}"/>
                </a:ext>
              </a:extLst>
            </p:cNvPr>
            <p:cNvCxnSpPr>
              <a:cxnSpLocks/>
              <a:stCxn id="8" idx="6"/>
              <a:endCxn id="7" idx="2"/>
            </p:cNvCxnSpPr>
            <p:nvPr/>
          </p:nvCxnSpPr>
          <p:spPr>
            <a:xfrm>
              <a:off x="5596823" y="2424704"/>
              <a:ext cx="1336837"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bject 4">
              <a:extLst>
                <a:ext uri="{FF2B5EF4-FFF2-40B4-BE49-F238E27FC236}">
                  <a16:creationId xmlns:a16="http://schemas.microsoft.com/office/drawing/2014/main" id="{6DB80CFD-2AA2-88C1-7867-B3E0DF339BB4}"/>
                </a:ext>
              </a:extLst>
            </p:cNvPr>
            <p:cNvSpPr txBox="1"/>
            <p:nvPr/>
          </p:nvSpPr>
          <p:spPr>
            <a:xfrm>
              <a:off x="4638415" y="2732082"/>
              <a:ext cx="1475781"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GOTO(PRIMA_CELLA)</a:t>
              </a:r>
            </a:p>
          </p:txBody>
        </p:sp>
        <p:sp>
          <p:nvSpPr>
            <p:cNvPr id="11" name="object 4">
              <a:extLst>
                <a:ext uri="{FF2B5EF4-FFF2-40B4-BE49-F238E27FC236}">
                  <a16:creationId xmlns:a16="http://schemas.microsoft.com/office/drawing/2014/main" id="{AEAC6A6F-CB1C-8BB0-8380-205685494937}"/>
                </a:ext>
              </a:extLst>
            </p:cNvPr>
            <p:cNvSpPr txBox="1"/>
            <p:nvPr/>
          </p:nvSpPr>
          <p:spPr>
            <a:xfrm>
              <a:off x="6588470" y="2732082"/>
              <a:ext cx="1771353"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GOTO(SECONDA_CELLA)</a:t>
              </a:r>
            </a:p>
          </p:txBody>
        </p:sp>
      </p:grpSp>
      <p:sp>
        <p:nvSpPr>
          <p:cNvPr id="16" name="CasellaDiTesto 15">
            <a:extLst>
              <a:ext uri="{FF2B5EF4-FFF2-40B4-BE49-F238E27FC236}">
                <a16:creationId xmlns:a16="http://schemas.microsoft.com/office/drawing/2014/main" id="{628E450C-0784-8640-0884-A78C0F0C2720}"/>
              </a:ext>
            </a:extLst>
          </p:cNvPr>
          <p:cNvSpPr txBox="1"/>
          <p:nvPr/>
        </p:nvSpPr>
        <p:spPr>
          <a:xfrm>
            <a:off x="0" y="522751"/>
            <a:ext cx="12192000" cy="369332"/>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‘visita_cella_libera’ viene utilizzata dallo stato 10 per spostare il robot da una posizione ad un’altra. </a:t>
            </a:r>
          </a:p>
        </p:txBody>
      </p:sp>
    </p:spTree>
    <p:extLst>
      <p:ext uri="{BB962C8B-B14F-4D97-AF65-F5344CB8AC3E}">
        <p14:creationId xmlns:p14="http://schemas.microsoft.com/office/powerpoint/2010/main" val="311238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3970318"/>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Per ogni funzionalità implementata è stata creata una nuova versione del programma. Ogni versione eredita i miglioramenti implementati nella versione precedente. </a:t>
            </a:r>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Analizzeremo le seguenti versioni:</a:t>
            </a:r>
          </a:p>
          <a:p>
            <a:endParaRPr lang="it-IT">
              <a:latin typeface="Times New Roman"/>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TRY_IT_LEFT_MEMORIA_CONDIVISA</a:t>
            </a:r>
          </a:p>
          <a:p>
            <a:pPr marL="285750" indent="-285750">
              <a:buFont typeface="Arial" panose="020B0604020202020204" pitchFamily="34" charset="0"/>
              <a:buChar char="•"/>
            </a:pPr>
            <a:endParaRPr lang="it-IT">
              <a:latin typeface="Times New Roman"/>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TRY_IT_LEFT_VISITA_ANTICAMERE</a:t>
            </a:r>
          </a:p>
          <a:p>
            <a:pPr marL="285750" indent="-285750">
              <a:buFont typeface="Arial" panose="020B0604020202020204" pitchFamily="34" charset="0"/>
              <a:buChar char="•"/>
            </a:pPr>
            <a:endParaRPr lang="it-IT">
              <a:latin typeface="Times New Roman"/>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TRY_IT_LEFT_ANTISTALLO</a:t>
            </a:r>
          </a:p>
          <a:p>
            <a:pPr marL="285750" indent="-285750">
              <a:buFont typeface="Arial" panose="020B0604020202020204" pitchFamily="34" charset="0"/>
              <a:buChar char="•"/>
            </a:pPr>
            <a:endParaRPr lang="it-IT">
              <a:latin typeface="Times New Roman"/>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TRY_IT_LEFT_EXPLORE</a:t>
            </a: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TRY_IT_LEFT_CONSEGNA</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MIGLIORAMENTI IMPLEMENTATI</a:t>
            </a:r>
          </a:p>
        </p:txBody>
      </p:sp>
    </p:spTree>
    <p:extLst>
      <p:ext uri="{BB962C8B-B14F-4D97-AF65-F5344CB8AC3E}">
        <p14:creationId xmlns:p14="http://schemas.microsoft.com/office/powerpoint/2010/main" val="353193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TRY_IT_LEFT_MEMORIA_CONDIVISA</a:t>
            </a:r>
          </a:p>
        </p:txBody>
      </p:sp>
      <p:sp>
        <p:nvSpPr>
          <p:cNvPr id="3" name="CasellaDiTesto 2">
            <a:extLst>
              <a:ext uri="{FF2B5EF4-FFF2-40B4-BE49-F238E27FC236}">
                <a16:creationId xmlns:a16="http://schemas.microsoft.com/office/drawing/2014/main" id="{674DD5EB-D29A-A3D1-AD3B-667E18652A38}"/>
              </a:ext>
            </a:extLst>
          </p:cNvPr>
          <p:cNvSpPr txBox="1"/>
          <p:nvPr/>
        </p:nvSpPr>
        <p:spPr>
          <a:xfrm>
            <a:off x="56399" y="471010"/>
            <a:ext cx="12135639" cy="923330"/>
          </a:xfrm>
          <a:prstGeom prst="rect">
            <a:avLst/>
          </a:prstGeom>
          <a:noFill/>
        </p:spPr>
        <p:txBody>
          <a:bodyPr wrap="square" lIns="91440" tIns="45720" rIns="91440" bIns="45720" anchor="t">
            <a:spAutoFit/>
          </a:bodyPr>
          <a:lstStyle/>
          <a:p>
            <a:r>
              <a:rPr lang="it-IT">
                <a:latin typeface="Times New Roman"/>
                <a:cs typeface="Times New Roman"/>
              </a:rPr>
              <a:t>Grazie alla memoria condivisa, ogni robot avrà in memoria le bandierine avvistate da entrambi i robot della stessa squadra e si dirigerà verso la bandierina più vicina alla propria posizione, eliminando, così, i tempi di scambio dei messaggi per un'eventuale avvistamento o recupero di bandierine, e riducendo, di conseguenza, i tempi recupero e consegna delle bandiere.</a:t>
            </a:r>
            <a:endParaRPr lang="it-IT"/>
          </a:p>
        </p:txBody>
      </p:sp>
      <p:cxnSp>
        <p:nvCxnSpPr>
          <p:cNvPr id="95" name="Connettore 2 94">
            <a:extLst>
              <a:ext uri="{FF2B5EF4-FFF2-40B4-BE49-F238E27FC236}">
                <a16:creationId xmlns:a16="http://schemas.microsoft.com/office/drawing/2014/main" id="{B6F4490C-77E1-48DE-D537-8146609AD177}"/>
              </a:ext>
            </a:extLst>
          </p:cNvPr>
          <p:cNvCxnSpPr>
            <a:cxnSpLocks/>
          </p:cNvCxnSpPr>
          <p:nvPr/>
        </p:nvCxnSpPr>
        <p:spPr>
          <a:xfrm>
            <a:off x="4834400" y="2109720"/>
            <a:ext cx="1290581" cy="152318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14" name="Gruppo 113">
            <a:extLst>
              <a:ext uri="{FF2B5EF4-FFF2-40B4-BE49-F238E27FC236}">
                <a16:creationId xmlns:a16="http://schemas.microsoft.com/office/drawing/2014/main" id="{B14533FF-B521-D326-E723-2C677B14B73E}"/>
              </a:ext>
            </a:extLst>
          </p:cNvPr>
          <p:cNvGrpSpPr/>
          <p:nvPr/>
        </p:nvGrpSpPr>
        <p:grpSpPr>
          <a:xfrm>
            <a:off x="216506" y="1583237"/>
            <a:ext cx="11199585" cy="4602002"/>
            <a:chOff x="70511" y="1503685"/>
            <a:chExt cx="11199585" cy="4602002"/>
          </a:xfrm>
        </p:grpSpPr>
        <p:grpSp>
          <p:nvGrpSpPr>
            <p:cNvPr id="92" name="Gruppo 91">
              <a:extLst>
                <a:ext uri="{FF2B5EF4-FFF2-40B4-BE49-F238E27FC236}">
                  <a16:creationId xmlns:a16="http://schemas.microsoft.com/office/drawing/2014/main" id="{2E5BD001-D268-5A96-C3BB-621C7D1D7BEE}"/>
                </a:ext>
              </a:extLst>
            </p:cNvPr>
            <p:cNvGrpSpPr/>
            <p:nvPr/>
          </p:nvGrpSpPr>
          <p:grpSpPr>
            <a:xfrm>
              <a:off x="70511" y="1503685"/>
              <a:ext cx="7056327" cy="3900559"/>
              <a:chOff x="0" y="1500078"/>
              <a:chExt cx="7056327" cy="3900559"/>
            </a:xfrm>
          </p:grpSpPr>
          <p:grpSp>
            <p:nvGrpSpPr>
              <p:cNvPr id="69" name="Gruppo 68">
                <a:extLst>
                  <a:ext uri="{FF2B5EF4-FFF2-40B4-BE49-F238E27FC236}">
                    <a16:creationId xmlns:a16="http://schemas.microsoft.com/office/drawing/2014/main" id="{F37BE382-C640-0C0C-431A-AE3FE86D20D5}"/>
                  </a:ext>
                </a:extLst>
              </p:cNvPr>
              <p:cNvGrpSpPr/>
              <p:nvPr/>
            </p:nvGrpSpPr>
            <p:grpSpPr>
              <a:xfrm>
                <a:off x="0" y="1500078"/>
                <a:ext cx="4617894" cy="1156997"/>
                <a:chOff x="0" y="1500078"/>
                <a:chExt cx="4617894" cy="1156997"/>
              </a:xfrm>
            </p:grpSpPr>
            <p:grpSp>
              <p:nvGrpSpPr>
                <p:cNvPr id="8" name="Gruppo 7">
                  <a:extLst>
                    <a:ext uri="{FF2B5EF4-FFF2-40B4-BE49-F238E27FC236}">
                      <a16:creationId xmlns:a16="http://schemas.microsoft.com/office/drawing/2014/main" id="{88053780-7D70-B1D9-7E06-2568500E1F8E}"/>
                    </a:ext>
                  </a:extLst>
                </p:cNvPr>
                <p:cNvGrpSpPr/>
                <p:nvPr/>
              </p:nvGrpSpPr>
              <p:grpSpPr>
                <a:xfrm>
                  <a:off x="0" y="1501787"/>
                  <a:ext cx="4617894" cy="1155288"/>
                  <a:chOff x="681" y="1707098"/>
                  <a:chExt cx="4617894" cy="1155288"/>
                </a:xfrm>
              </p:grpSpPr>
              <p:grpSp>
                <p:nvGrpSpPr>
                  <p:cNvPr id="16" name="Gruppo 15">
                    <a:extLst>
                      <a:ext uri="{FF2B5EF4-FFF2-40B4-BE49-F238E27FC236}">
                        <a16:creationId xmlns:a16="http://schemas.microsoft.com/office/drawing/2014/main" id="{84A56DCD-4D2A-2227-6E42-987E95ECDF3C}"/>
                      </a:ext>
                    </a:extLst>
                  </p:cNvPr>
                  <p:cNvGrpSpPr/>
                  <p:nvPr/>
                </p:nvGrpSpPr>
                <p:grpSpPr>
                  <a:xfrm>
                    <a:off x="681" y="1940958"/>
                    <a:ext cx="2444633" cy="921428"/>
                    <a:chOff x="-246295" y="4106120"/>
                    <a:chExt cx="2444633" cy="921428"/>
                  </a:xfrm>
                </p:grpSpPr>
                <p:grpSp>
                  <p:nvGrpSpPr>
                    <p:cNvPr id="17" name="Gruppo 16">
                      <a:extLst>
                        <a:ext uri="{FF2B5EF4-FFF2-40B4-BE49-F238E27FC236}">
                          <a16:creationId xmlns:a16="http://schemas.microsoft.com/office/drawing/2014/main" id="{0A9FD88F-4D42-96E4-3840-54708DC087B0}"/>
                        </a:ext>
                      </a:extLst>
                    </p:cNvPr>
                    <p:cNvGrpSpPr/>
                    <p:nvPr/>
                  </p:nvGrpSpPr>
                  <p:grpSpPr>
                    <a:xfrm>
                      <a:off x="-246295" y="4106120"/>
                      <a:ext cx="945680" cy="921428"/>
                      <a:chOff x="426272" y="3446663"/>
                      <a:chExt cx="945680" cy="921428"/>
                    </a:xfrm>
                  </p:grpSpPr>
                  <p:grpSp>
                    <p:nvGrpSpPr>
                      <p:cNvPr id="28" name="Gruppo 27">
                        <a:extLst>
                          <a:ext uri="{FF2B5EF4-FFF2-40B4-BE49-F238E27FC236}">
                            <a16:creationId xmlns:a16="http://schemas.microsoft.com/office/drawing/2014/main" id="{7FDF24A4-649D-9A49-7EA2-06E05FF3D115}"/>
                          </a:ext>
                        </a:extLst>
                      </p:cNvPr>
                      <p:cNvGrpSpPr/>
                      <p:nvPr/>
                    </p:nvGrpSpPr>
                    <p:grpSpPr>
                      <a:xfrm>
                        <a:off x="670613" y="3446663"/>
                        <a:ext cx="655622" cy="566070"/>
                        <a:chOff x="278351" y="4361064"/>
                        <a:chExt cx="655622" cy="566070"/>
                      </a:xfrm>
                    </p:grpSpPr>
                    <p:grpSp>
                      <p:nvGrpSpPr>
                        <p:cNvPr id="30" name="Gruppo 29">
                          <a:extLst>
                            <a:ext uri="{FF2B5EF4-FFF2-40B4-BE49-F238E27FC236}">
                              <a16:creationId xmlns:a16="http://schemas.microsoft.com/office/drawing/2014/main" id="{3906F514-E974-C23F-80A2-863AFE4EA4C1}"/>
                            </a:ext>
                          </a:extLst>
                        </p:cNvPr>
                        <p:cNvGrpSpPr/>
                        <p:nvPr/>
                      </p:nvGrpSpPr>
                      <p:grpSpPr>
                        <a:xfrm>
                          <a:off x="278351" y="4361064"/>
                          <a:ext cx="300038" cy="566070"/>
                          <a:chOff x="1631347" y="2897222"/>
                          <a:chExt cx="300038" cy="566070"/>
                        </a:xfrm>
                      </p:grpSpPr>
                      <p:cxnSp>
                        <p:nvCxnSpPr>
                          <p:cNvPr id="32" name="Connettore diritto 31">
                            <a:extLst>
                              <a:ext uri="{FF2B5EF4-FFF2-40B4-BE49-F238E27FC236}">
                                <a16:creationId xmlns:a16="http://schemas.microsoft.com/office/drawing/2014/main" id="{59D2430F-60E4-B43B-90B6-084E355E87C0}"/>
                              </a:ext>
                            </a:extLst>
                          </p:cNvPr>
                          <p:cNvCxnSpPr>
                            <a:cxnSpLocks/>
                          </p:cNvCxnSpPr>
                          <p:nvPr/>
                        </p:nvCxnSpPr>
                        <p:spPr>
                          <a:xfrm>
                            <a:off x="1787847" y="303544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Connettore diritto 32">
                            <a:extLst>
                              <a:ext uri="{FF2B5EF4-FFF2-40B4-BE49-F238E27FC236}">
                                <a16:creationId xmlns:a16="http://schemas.microsoft.com/office/drawing/2014/main" id="{F6E5CE7F-2AE1-6ADA-DC6F-15DE8838CA0C}"/>
                              </a:ext>
                            </a:extLst>
                          </p:cNvPr>
                          <p:cNvCxnSpPr>
                            <a:cxnSpLocks/>
                          </p:cNvCxnSpPr>
                          <p:nvPr/>
                        </p:nvCxnSpPr>
                        <p:spPr>
                          <a:xfrm flipH="1">
                            <a:off x="1631347" y="332506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Connettore diritto 33">
                            <a:extLst>
                              <a:ext uri="{FF2B5EF4-FFF2-40B4-BE49-F238E27FC236}">
                                <a16:creationId xmlns:a16="http://schemas.microsoft.com/office/drawing/2014/main" id="{DC864B18-E7D0-730F-3C12-7372FF7BD85D}"/>
                              </a:ext>
                            </a:extLst>
                          </p:cNvPr>
                          <p:cNvCxnSpPr>
                            <a:cxnSpLocks/>
                          </p:cNvCxnSpPr>
                          <p:nvPr/>
                        </p:nvCxnSpPr>
                        <p:spPr>
                          <a:xfrm>
                            <a:off x="1787847" y="332506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Connettore diritto 34">
                            <a:extLst>
                              <a:ext uri="{FF2B5EF4-FFF2-40B4-BE49-F238E27FC236}">
                                <a16:creationId xmlns:a16="http://schemas.microsoft.com/office/drawing/2014/main" id="{CCB2DE95-B15B-4AB4-B683-08BB32823A59}"/>
                              </a:ext>
                            </a:extLst>
                          </p:cNvPr>
                          <p:cNvCxnSpPr>
                            <a:cxnSpLocks/>
                          </p:cNvCxnSpPr>
                          <p:nvPr/>
                        </p:nvCxnSpPr>
                        <p:spPr>
                          <a:xfrm>
                            <a:off x="1644306" y="311809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36" name="Ovale 35">
                            <a:extLst>
                              <a:ext uri="{FF2B5EF4-FFF2-40B4-BE49-F238E27FC236}">
                                <a16:creationId xmlns:a16="http://schemas.microsoft.com/office/drawing/2014/main" id="{DE9EAFD9-3124-97DC-1811-F989C550E14D}"/>
                              </a:ext>
                            </a:extLst>
                          </p:cNvPr>
                          <p:cNvSpPr/>
                          <p:nvPr/>
                        </p:nvSpPr>
                        <p:spPr>
                          <a:xfrm>
                            <a:off x="1715846" y="289722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31" name="Connettore 2 30">
                          <a:extLst>
                            <a:ext uri="{FF2B5EF4-FFF2-40B4-BE49-F238E27FC236}">
                              <a16:creationId xmlns:a16="http://schemas.microsoft.com/office/drawing/2014/main" id="{1396E40F-4423-0928-373D-E9B43A0F39F3}"/>
                            </a:ext>
                          </a:extLst>
                        </p:cNvPr>
                        <p:cNvCxnSpPr>
                          <a:cxnSpLocks/>
                        </p:cNvCxnSpPr>
                        <p:nvPr/>
                      </p:nvCxnSpPr>
                      <p:spPr>
                        <a:xfrm flipV="1">
                          <a:off x="542914" y="4661797"/>
                          <a:ext cx="391059" cy="63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27" name="CasellaDiTesto 26">
                        <a:extLst>
                          <a:ext uri="{FF2B5EF4-FFF2-40B4-BE49-F238E27FC236}">
                            <a16:creationId xmlns:a16="http://schemas.microsoft.com/office/drawing/2014/main" id="{EB09BF59-9357-5101-E156-1BE931F22268}"/>
                          </a:ext>
                        </a:extLst>
                      </p:cNvPr>
                      <p:cNvSpPr txBox="1"/>
                      <p:nvPr/>
                    </p:nvSpPr>
                    <p:spPr>
                      <a:xfrm>
                        <a:off x="426272" y="4091092"/>
                        <a:ext cx="945680" cy="276999"/>
                      </a:xfrm>
                      <a:prstGeom prst="rect">
                        <a:avLst/>
                      </a:prstGeom>
                      <a:noFill/>
                    </p:spPr>
                    <p:txBody>
                      <a:bodyPr wrap="square" rtlCol="0">
                        <a:spAutoFit/>
                      </a:bodyPr>
                      <a:lstStyle/>
                      <a:p>
                        <a:r>
                          <a:rPr lang="it-IT" sz="1200"/>
                          <a:t>ROBOT 0</a:t>
                        </a:r>
                      </a:p>
                    </p:txBody>
                  </p:sp>
                </p:grpSp>
                <p:cxnSp>
                  <p:nvCxnSpPr>
                    <p:cNvPr id="18" name="Connettore 2 17">
                      <a:extLst>
                        <a:ext uri="{FF2B5EF4-FFF2-40B4-BE49-F238E27FC236}">
                          <a16:creationId xmlns:a16="http://schemas.microsoft.com/office/drawing/2014/main" id="{75931755-6EB9-DEA3-950E-A973947E62D0}"/>
                        </a:ext>
                      </a:extLst>
                    </p:cNvPr>
                    <p:cNvCxnSpPr>
                      <a:cxnSpLocks/>
                    </p:cNvCxnSpPr>
                    <p:nvPr/>
                  </p:nvCxnSpPr>
                  <p:spPr>
                    <a:xfrm>
                      <a:off x="1788123" y="4397034"/>
                      <a:ext cx="4102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11" name="Ovale 10">
                    <a:extLst>
                      <a:ext uri="{FF2B5EF4-FFF2-40B4-BE49-F238E27FC236}">
                        <a16:creationId xmlns:a16="http://schemas.microsoft.com/office/drawing/2014/main" id="{EFB27DC5-61D0-38CD-DBF3-1F23CD3C9567}"/>
                      </a:ext>
                    </a:extLst>
                  </p:cNvPr>
                  <p:cNvSpPr/>
                  <p:nvPr/>
                </p:nvSpPr>
                <p:spPr>
                  <a:xfrm>
                    <a:off x="2458756" y="1707098"/>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POSIZIONE DEL ROBOT 0</a:t>
                    </a:r>
                  </a:p>
                </p:txBody>
              </p:sp>
            </p:grpSp>
            <p:pic>
              <p:nvPicPr>
                <p:cNvPr id="44" name="Immagine 43">
                  <a:extLst>
                    <a:ext uri="{FF2B5EF4-FFF2-40B4-BE49-F238E27FC236}">
                      <a16:creationId xmlns:a16="http://schemas.microsoft.com/office/drawing/2014/main" id="{2B1E7701-0330-C4EA-7ED9-946EEDEBB6FF}"/>
                    </a:ext>
                  </a:extLst>
                </p:cNvPr>
                <p:cNvPicPr>
                  <a:picLocks noChangeAspect="1"/>
                </p:cNvPicPr>
                <p:nvPr/>
              </p:nvPicPr>
              <p:blipFill>
                <a:blip r:embed="rId2"/>
                <a:stretch>
                  <a:fillRect/>
                </a:stretch>
              </p:blipFill>
              <p:spPr>
                <a:xfrm>
                  <a:off x="905091" y="1500078"/>
                  <a:ext cx="1147852" cy="1147852"/>
                </a:xfrm>
                <a:prstGeom prst="rect">
                  <a:avLst/>
                </a:prstGeom>
              </p:spPr>
            </p:pic>
            <p:sp>
              <p:nvSpPr>
                <p:cNvPr id="45" name="CasellaDiTesto 44">
                  <a:extLst>
                    <a:ext uri="{FF2B5EF4-FFF2-40B4-BE49-F238E27FC236}">
                      <a16:creationId xmlns:a16="http://schemas.microsoft.com/office/drawing/2014/main" id="{A0C0E532-058D-F6C8-EF4F-85EE000CDA3C}"/>
                    </a:ext>
                  </a:extLst>
                </p:cNvPr>
                <p:cNvSpPr txBox="1"/>
                <p:nvPr/>
              </p:nvSpPr>
              <p:spPr>
                <a:xfrm>
                  <a:off x="1102180" y="2093968"/>
                  <a:ext cx="945680" cy="415498"/>
                </a:xfrm>
                <a:prstGeom prst="rect">
                  <a:avLst/>
                </a:prstGeom>
                <a:noFill/>
              </p:spPr>
              <p:txBody>
                <a:bodyPr wrap="square" rtlCol="0">
                  <a:spAutoFit/>
                </a:bodyPr>
                <a:lstStyle/>
                <a:p>
                  <a:r>
                    <a:rPr lang="it-IT" sz="1050">
                      <a:latin typeface="Times New Roman" panose="02020603050405020304" pitchFamily="18" charset="0"/>
                      <a:cs typeface="Times New Roman" panose="02020603050405020304" pitchFamily="18" charset="0"/>
                    </a:rPr>
                    <a:t>MEMORIA LOCALE</a:t>
                  </a:r>
                </a:p>
              </p:txBody>
            </p:sp>
          </p:grpSp>
          <p:grpSp>
            <p:nvGrpSpPr>
              <p:cNvPr id="49" name="Gruppo 48">
                <a:extLst>
                  <a:ext uri="{FF2B5EF4-FFF2-40B4-BE49-F238E27FC236}">
                    <a16:creationId xmlns:a16="http://schemas.microsoft.com/office/drawing/2014/main" id="{A13C8FD6-81F3-9BEA-D5CD-2BE3DF9A3519}"/>
                  </a:ext>
                </a:extLst>
              </p:cNvPr>
              <p:cNvGrpSpPr/>
              <p:nvPr/>
            </p:nvGrpSpPr>
            <p:grpSpPr>
              <a:xfrm>
                <a:off x="5908475" y="2975820"/>
                <a:ext cx="1147852" cy="1147852"/>
                <a:chOff x="5433239" y="1620824"/>
                <a:chExt cx="1147852" cy="1147852"/>
              </a:xfrm>
            </p:grpSpPr>
            <p:pic>
              <p:nvPicPr>
                <p:cNvPr id="46" name="Immagine 45">
                  <a:extLst>
                    <a:ext uri="{FF2B5EF4-FFF2-40B4-BE49-F238E27FC236}">
                      <a16:creationId xmlns:a16="http://schemas.microsoft.com/office/drawing/2014/main" id="{EA4104F8-1795-A2AE-3807-E8AD8911D795}"/>
                    </a:ext>
                  </a:extLst>
                </p:cNvPr>
                <p:cNvPicPr>
                  <a:picLocks noChangeAspect="1"/>
                </p:cNvPicPr>
                <p:nvPr/>
              </p:nvPicPr>
              <p:blipFill>
                <a:blip r:embed="rId2"/>
                <a:stretch>
                  <a:fillRect/>
                </a:stretch>
              </p:blipFill>
              <p:spPr>
                <a:xfrm>
                  <a:off x="5433239" y="1620824"/>
                  <a:ext cx="1147852" cy="1147852"/>
                </a:xfrm>
                <a:prstGeom prst="rect">
                  <a:avLst/>
                </a:prstGeom>
              </p:spPr>
            </p:pic>
            <p:sp>
              <p:nvSpPr>
                <p:cNvPr id="48" name="CasellaDiTesto 47">
                  <a:extLst>
                    <a:ext uri="{FF2B5EF4-FFF2-40B4-BE49-F238E27FC236}">
                      <a16:creationId xmlns:a16="http://schemas.microsoft.com/office/drawing/2014/main" id="{500D0E7B-2C24-C184-C51E-66ADBB5C2489}"/>
                    </a:ext>
                  </a:extLst>
                </p:cNvPr>
                <p:cNvSpPr txBox="1"/>
                <p:nvPr/>
              </p:nvSpPr>
              <p:spPr>
                <a:xfrm>
                  <a:off x="5550250" y="2194750"/>
                  <a:ext cx="945680" cy="415498"/>
                </a:xfrm>
                <a:prstGeom prst="rect">
                  <a:avLst/>
                </a:prstGeom>
                <a:noFill/>
              </p:spPr>
              <p:txBody>
                <a:bodyPr wrap="square" rtlCol="0">
                  <a:spAutoFit/>
                </a:bodyPr>
                <a:lstStyle/>
                <a:p>
                  <a:r>
                    <a:rPr lang="it-IT" sz="1050">
                      <a:latin typeface="Times New Roman" panose="02020603050405020304" pitchFamily="18" charset="0"/>
                      <a:cs typeface="Times New Roman" panose="02020603050405020304" pitchFamily="18" charset="0"/>
                    </a:rPr>
                    <a:t>MEMORIA CONDIVISA</a:t>
                  </a:r>
                </a:p>
              </p:txBody>
            </p:sp>
          </p:grpSp>
          <p:grpSp>
            <p:nvGrpSpPr>
              <p:cNvPr id="70" name="Gruppo 69">
                <a:extLst>
                  <a:ext uri="{FF2B5EF4-FFF2-40B4-BE49-F238E27FC236}">
                    <a16:creationId xmlns:a16="http://schemas.microsoft.com/office/drawing/2014/main" id="{BF3C2834-DB9E-B067-CB73-F8F6DB02008E}"/>
                  </a:ext>
                </a:extLst>
              </p:cNvPr>
              <p:cNvGrpSpPr/>
              <p:nvPr/>
            </p:nvGrpSpPr>
            <p:grpSpPr>
              <a:xfrm>
                <a:off x="70511" y="3549746"/>
                <a:ext cx="5837964" cy="1850891"/>
                <a:chOff x="0" y="806184"/>
                <a:chExt cx="5837964" cy="1850891"/>
              </a:xfrm>
            </p:grpSpPr>
            <p:grpSp>
              <p:nvGrpSpPr>
                <p:cNvPr id="71" name="Gruppo 70">
                  <a:extLst>
                    <a:ext uri="{FF2B5EF4-FFF2-40B4-BE49-F238E27FC236}">
                      <a16:creationId xmlns:a16="http://schemas.microsoft.com/office/drawing/2014/main" id="{C617DF9A-B87E-4698-DB3B-6FE60863F430}"/>
                    </a:ext>
                  </a:extLst>
                </p:cNvPr>
                <p:cNvGrpSpPr/>
                <p:nvPr/>
              </p:nvGrpSpPr>
              <p:grpSpPr>
                <a:xfrm>
                  <a:off x="0" y="806184"/>
                  <a:ext cx="5837964" cy="1850891"/>
                  <a:chOff x="0" y="806184"/>
                  <a:chExt cx="5837964" cy="1850891"/>
                </a:xfrm>
              </p:grpSpPr>
              <p:grpSp>
                <p:nvGrpSpPr>
                  <p:cNvPr id="74" name="Gruppo 73">
                    <a:extLst>
                      <a:ext uri="{FF2B5EF4-FFF2-40B4-BE49-F238E27FC236}">
                        <a16:creationId xmlns:a16="http://schemas.microsoft.com/office/drawing/2014/main" id="{B7EC5DBF-B916-2552-8AED-FDF99DE5FCB4}"/>
                      </a:ext>
                    </a:extLst>
                  </p:cNvPr>
                  <p:cNvGrpSpPr/>
                  <p:nvPr/>
                </p:nvGrpSpPr>
                <p:grpSpPr>
                  <a:xfrm>
                    <a:off x="0" y="1501787"/>
                    <a:ext cx="4617894" cy="1155288"/>
                    <a:chOff x="681" y="1707098"/>
                    <a:chExt cx="4617894" cy="1155288"/>
                  </a:xfrm>
                </p:grpSpPr>
                <p:grpSp>
                  <p:nvGrpSpPr>
                    <p:cNvPr id="76" name="Gruppo 75">
                      <a:extLst>
                        <a:ext uri="{FF2B5EF4-FFF2-40B4-BE49-F238E27FC236}">
                          <a16:creationId xmlns:a16="http://schemas.microsoft.com/office/drawing/2014/main" id="{D8819A07-D9BD-A3C1-FC28-2127E75CDD5E}"/>
                        </a:ext>
                      </a:extLst>
                    </p:cNvPr>
                    <p:cNvGrpSpPr/>
                    <p:nvPr/>
                  </p:nvGrpSpPr>
                  <p:grpSpPr>
                    <a:xfrm>
                      <a:off x="681" y="1940958"/>
                      <a:ext cx="2444633" cy="921428"/>
                      <a:chOff x="-246295" y="4106120"/>
                      <a:chExt cx="2444633" cy="921428"/>
                    </a:xfrm>
                  </p:grpSpPr>
                  <p:grpSp>
                    <p:nvGrpSpPr>
                      <p:cNvPr id="78" name="Gruppo 77">
                        <a:extLst>
                          <a:ext uri="{FF2B5EF4-FFF2-40B4-BE49-F238E27FC236}">
                            <a16:creationId xmlns:a16="http://schemas.microsoft.com/office/drawing/2014/main" id="{8EE7DD37-CF4C-BD27-2C09-F3A9EF3EE180}"/>
                          </a:ext>
                        </a:extLst>
                      </p:cNvPr>
                      <p:cNvGrpSpPr/>
                      <p:nvPr/>
                    </p:nvGrpSpPr>
                    <p:grpSpPr>
                      <a:xfrm>
                        <a:off x="-246295" y="4106120"/>
                        <a:ext cx="945680" cy="921428"/>
                        <a:chOff x="426272" y="3446663"/>
                        <a:chExt cx="945680" cy="921428"/>
                      </a:xfrm>
                    </p:grpSpPr>
                    <p:grpSp>
                      <p:nvGrpSpPr>
                        <p:cNvPr id="80" name="Gruppo 79">
                          <a:extLst>
                            <a:ext uri="{FF2B5EF4-FFF2-40B4-BE49-F238E27FC236}">
                              <a16:creationId xmlns:a16="http://schemas.microsoft.com/office/drawing/2014/main" id="{AFF7AB6D-D2E2-D795-5218-47C78BDFC5DA}"/>
                            </a:ext>
                          </a:extLst>
                        </p:cNvPr>
                        <p:cNvGrpSpPr/>
                        <p:nvPr/>
                      </p:nvGrpSpPr>
                      <p:grpSpPr>
                        <a:xfrm>
                          <a:off x="670613" y="3446663"/>
                          <a:ext cx="655622" cy="566070"/>
                          <a:chOff x="278351" y="4361064"/>
                          <a:chExt cx="655622" cy="566070"/>
                        </a:xfrm>
                      </p:grpSpPr>
                      <p:grpSp>
                        <p:nvGrpSpPr>
                          <p:cNvPr id="82" name="Gruppo 81">
                            <a:extLst>
                              <a:ext uri="{FF2B5EF4-FFF2-40B4-BE49-F238E27FC236}">
                                <a16:creationId xmlns:a16="http://schemas.microsoft.com/office/drawing/2014/main" id="{1FEC4AB3-A222-110E-F7FA-4A9DFA5CFBA9}"/>
                              </a:ext>
                            </a:extLst>
                          </p:cNvPr>
                          <p:cNvGrpSpPr/>
                          <p:nvPr/>
                        </p:nvGrpSpPr>
                        <p:grpSpPr>
                          <a:xfrm>
                            <a:off x="278351" y="4361064"/>
                            <a:ext cx="300038" cy="566070"/>
                            <a:chOff x="1631347" y="2897222"/>
                            <a:chExt cx="300038" cy="566070"/>
                          </a:xfrm>
                        </p:grpSpPr>
                        <p:cxnSp>
                          <p:nvCxnSpPr>
                            <p:cNvPr id="84" name="Connettore diritto 83">
                              <a:extLst>
                                <a:ext uri="{FF2B5EF4-FFF2-40B4-BE49-F238E27FC236}">
                                  <a16:creationId xmlns:a16="http://schemas.microsoft.com/office/drawing/2014/main" id="{048CF515-CA2A-3D81-7153-4454590A52E8}"/>
                                </a:ext>
                              </a:extLst>
                            </p:cNvPr>
                            <p:cNvCxnSpPr>
                              <a:cxnSpLocks/>
                            </p:cNvCxnSpPr>
                            <p:nvPr/>
                          </p:nvCxnSpPr>
                          <p:spPr>
                            <a:xfrm>
                              <a:off x="1787847" y="303544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Connettore diritto 84">
                              <a:extLst>
                                <a:ext uri="{FF2B5EF4-FFF2-40B4-BE49-F238E27FC236}">
                                  <a16:creationId xmlns:a16="http://schemas.microsoft.com/office/drawing/2014/main" id="{2EC9280A-07A3-BAD3-94D2-5F9E69D37693}"/>
                                </a:ext>
                              </a:extLst>
                            </p:cNvPr>
                            <p:cNvCxnSpPr>
                              <a:cxnSpLocks/>
                            </p:cNvCxnSpPr>
                            <p:nvPr/>
                          </p:nvCxnSpPr>
                          <p:spPr>
                            <a:xfrm flipH="1">
                              <a:off x="1631347" y="332506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Connettore diritto 85">
                              <a:extLst>
                                <a:ext uri="{FF2B5EF4-FFF2-40B4-BE49-F238E27FC236}">
                                  <a16:creationId xmlns:a16="http://schemas.microsoft.com/office/drawing/2014/main" id="{1FBE7244-4C38-45EC-6F92-3227268795CF}"/>
                                </a:ext>
                              </a:extLst>
                            </p:cNvPr>
                            <p:cNvCxnSpPr>
                              <a:cxnSpLocks/>
                            </p:cNvCxnSpPr>
                            <p:nvPr/>
                          </p:nvCxnSpPr>
                          <p:spPr>
                            <a:xfrm>
                              <a:off x="1787847" y="332506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87" name="Connettore diritto 86">
                              <a:extLst>
                                <a:ext uri="{FF2B5EF4-FFF2-40B4-BE49-F238E27FC236}">
                                  <a16:creationId xmlns:a16="http://schemas.microsoft.com/office/drawing/2014/main" id="{B4461166-EDFF-1B6F-914F-692872CA0813}"/>
                                </a:ext>
                              </a:extLst>
                            </p:cNvPr>
                            <p:cNvCxnSpPr>
                              <a:cxnSpLocks/>
                            </p:cNvCxnSpPr>
                            <p:nvPr/>
                          </p:nvCxnSpPr>
                          <p:spPr>
                            <a:xfrm>
                              <a:off x="1644306" y="311809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88" name="Ovale 87">
                              <a:extLst>
                                <a:ext uri="{FF2B5EF4-FFF2-40B4-BE49-F238E27FC236}">
                                  <a16:creationId xmlns:a16="http://schemas.microsoft.com/office/drawing/2014/main" id="{56E69106-C481-2B0B-9082-33E48CE648EF}"/>
                                </a:ext>
                              </a:extLst>
                            </p:cNvPr>
                            <p:cNvSpPr/>
                            <p:nvPr/>
                          </p:nvSpPr>
                          <p:spPr>
                            <a:xfrm>
                              <a:off x="1715846" y="289722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83" name="Connettore 2 82">
                            <a:extLst>
                              <a:ext uri="{FF2B5EF4-FFF2-40B4-BE49-F238E27FC236}">
                                <a16:creationId xmlns:a16="http://schemas.microsoft.com/office/drawing/2014/main" id="{B7DA27DF-D35B-0AEB-958F-07807BA47DFF}"/>
                              </a:ext>
                            </a:extLst>
                          </p:cNvPr>
                          <p:cNvCxnSpPr>
                            <a:cxnSpLocks/>
                          </p:cNvCxnSpPr>
                          <p:nvPr/>
                        </p:nvCxnSpPr>
                        <p:spPr>
                          <a:xfrm flipV="1">
                            <a:off x="542914" y="4661797"/>
                            <a:ext cx="391059" cy="63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81" name="CasellaDiTesto 80">
                          <a:extLst>
                            <a:ext uri="{FF2B5EF4-FFF2-40B4-BE49-F238E27FC236}">
                              <a16:creationId xmlns:a16="http://schemas.microsoft.com/office/drawing/2014/main" id="{6C83370A-A831-65A2-3839-3FD080857D53}"/>
                            </a:ext>
                          </a:extLst>
                        </p:cNvPr>
                        <p:cNvSpPr txBox="1"/>
                        <p:nvPr/>
                      </p:nvSpPr>
                      <p:spPr>
                        <a:xfrm>
                          <a:off x="426272" y="4091092"/>
                          <a:ext cx="945680" cy="276999"/>
                        </a:xfrm>
                        <a:prstGeom prst="rect">
                          <a:avLst/>
                        </a:prstGeom>
                        <a:noFill/>
                      </p:spPr>
                      <p:txBody>
                        <a:bodyPr wrap="square" rtlCol="0">
                          <a:spAutoFit/>
                        </a:bodyPr>
                        <a:lstStyle/>
                        <a:p>
                          <a:r>
                            <a:rPr lang="it-IT" sz="1200"/>
                            <a:t>ROBOT 1</a:t>
                          </a:r>
                        </a:p>
                      </p:txBody>
                    </p:sp>
                  </p:grpSp>
                  <p:cxnSp>
                    <p:nvCxnSpPr>
                      <p:cNvPr id="79" name="Connettore 2 78">
                        <a:extLst>
                          <a:ext uri="{FF2B5EF4-FFF2-40B4-BE49-F238E27FC236}">
                            <a16:creationId xmlns:a16="http://schemas.microsoft.com/office/drawing/2014/main" id="{EE1E07AC-0F38-EBC3-934D-D1BE1AD24EC7}"/>
                          </a:ext>
                        </a:extLst>
                      </p:cNvPr>
                      <p:cNvCxnSpPr>
                        <a:cxnSpLocks/>
                      </p:cNvCxnSpPr>
                      <p:nvPr/>
                    </p:nvCxnSpPr>
                    <p:spPr>
                      <a:xfrm>
                        <a:off x="1788123" y="4397034"/>
                        <a:ext cx="4102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77" name="Ovale 76">
                      <a:extLst>
                        <a:ext uri="{FF2B5EF4-FFF2-40B4-BE49-F238E27FC236}">
                          <a16:creationId xmlns:a16="http://schemas.microsoft.com/office/drawing/2014/main" id="{5491A596-E21A-F5FA-857F-8CAD9781A447}"/>
                        </a:ext>
                      </a:extLst>
                    </p:cNvPr>
                    <p:cNvSpPr/>
                    <p:nvPr/>
                  </p:nvSpPr>
                  <p:spPr>
                    <a:xfrm>
                      <a:off x="2458756" y="1707098"/>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POSIZIONE DEL ROBOT 1</a:t>
                      </a:r>
                    </a:p>
                  </p:txBody>
                </p:sp>
              </p:grpSp>
              <p:cxnSp>
                <p:nvCxnSpPr>
                  <p:cNvPr id="75" name="Connettore 2 74">
                    <a:extLst>
                      <a:ext uri="{FF2B5EF4-FFF2-40B4-BE49-F238E27FC236}">
                        <a16:creationId xmlns:a16="http://schemas.microsoft.com/office/drawing/2014/main" id="{58CDC920-A64B-4B8E-0371-C2E47C5F69FC}"/>
                      </a:ext>
                    </a:extLst>
                  </p:cNvPr>
                  <p:cNvCxnSpPr>
                    <a:cxnSpLocks/>
                    <a:stCxn id="77" idx="6"/>
                    <a:endCxn id="46" idx="1"/>
                  </p:cNvCxnSpPr>
                  <p:nvPr/>
                </p:nvCxnSpPr>
                <p:spPr>
                  <a:xfrm flipV="1">
                    <a:off x="4617894" y="806184"/>
                    <a:ext cx="1220070" cy="12203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pic>
              <p:nvPicPr>
                <p:cNvPr id="72" name="Immagine 71">
                  <a:extLst>
                    <a:ext uri="{FF2B5EF4-FFF2-40B4-BE49-F238E27FC236}">
                      <a16:creationId xmlns:a16="http://schemas.microsoft.com/office/drawing/2014/main" id="{FB03C367-D8A0-1A7D-5BAA-15BB71AD4711}"/>
                    </a:ext>
                  </a:extLst>
                </p:cNvPr>
                <p:cNvPicPr>
                  <a:picLocks noChangeAspect="1"/>
                </p:cNvPicPr>
                <p:nvPr/>
              </p:nvPicPr>
              <p:blipFill>
                <a:blip r:embed="rId2"/>
                <a:stretch>
                  <a:fillRect/>
                </a:stretch>
              </p:blipFill>
              <p:spPr>
                <a:xfrm>
                  <a:off x="905091" y="1500078"/>
                  <a:ext cx="1147852" cy="1147852"/>
                </a:xfrm>
                <a:prstGeom prst="rect">
                  <a:avLst/>
                </a:prstGeom>
              </p:spPr>
            </p:pic>
            <p:sp>
              <p:nvSpPr>
                <p:cNvPr id="73" name="CasellaDiTesto 72">
                  <a:extLst>
                    <a:ext uri="{FF2B5EF4-FFF2-40B4-BE49-F238E27FC236}">
                      <a16:creationId xmlns:a16="http://schemas.microsoft.com/office/drawing/2014/main" id="{DDB42BD1-D93B-8FFE-BFB8-93E31CB0189A}"/>
                    </a:ext>
                  </a:extLst>
                </p:cNvPr>
                <p:cNvSpPr txBox="1"/>
                <p:nvPr/>
              </p:nvSpPr>
              <p:spPr>
                <a:xfrm>
                  <a:off x="1102180" y="2093968"/>
                  <a:ext cx="945680" cy="415498"/>
                </a:xfrm>
                <a:prstGeom prst="rect">
                  <a:avLst/>
                </a:prstGeom>
                <a:noFill/>
              </p:spPr>
              <p:txBody>
                <a:bodyPr wrap="square" rtlCol="0">
                  <a:spAutoFit/>
                </a:bodyPr>
                <a:lstStyle/>
                <a:p>
                  <a:r>
                    <a:rPr lang="it-IT" sz="1050">
                      <a:latin typeface="Times New Roman" panose="02020603050405020304" pitchFamily="18" charset="0"/>
                      <a:cs typeface="Times New Roman" panose="02020603050405020304" pitchFamily="18" charset="0"/>
                    </a:rPr>
                    <a:t>MEMORIA LOCALE</a:t>
                  </a:r>
                </a:p>
              </p:txBody>
            </p:sp>
          </p:grpSp>
        </p:grpSp>
        <p:cxnSp>
          <p:nvCxnSpPr>
            <p:cNvPr id="93" name="Connettore 2 92">
              <a:extLst>
                <a:ext uri="{FF2B5EF4-FFF2-40B4-BE49-F238E27FC236}">
                  <a16:creationId xmlns:a16="http://schemas.microsoft.com/office/drawing/2014/main" id="{9EBDB2A1-0DD8-67D2-A8CB-40E12B0EC8D4}"/>
                </a:ext>
              </a:extLst>
            </p:cNvPr>
            <p:cNvCxnSpPr>
              <a:cxnSpLocks/>
            </p:cNvCxnSpPr>
            <p:nvPr/>
          </p:nvCxnSpPr>
          <p:spPr>
            <a:xfrm>
              <a:off x="7126838" y="3553352"/>
              <a:ext cx="41021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4" name="Decisione 93">
              <a:extLst>
                <a:ext uri="{FF2B5EF4-FFF2-40B4-BE49-F238E27FC236}">
                  <a16:creationId xmlns:a16="http://schemas.microsoft.com/office/drawing/2014/main" id="{A53C186E-ED98-B250-29CA-ACA1CA04A295}"/>
                </a:ext>
              </a:extLst>
            </p:cNvPr>
            <p:cNvSpPr/>
            <p:nvPr/>
          </p:nvSpPr>
          <p:spPr>
            <a:xfrm>
              <a:off x="7537053" y="2891217"/>
              <a:ext cx="3081685" cy="1324269"/>
            </a:xfrm>
            <a:prstGeom prst="flowChartDecis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QUALE BANDIERINA SI TROVA PIÙ VICINA ALLA LORO POSIZIONE?</a:t>
              </a:r>
            </a:p>
          </p:txBody>
        </p:sp>
        <p:cxnSp>
          <p:nvCxnSpPr>
            <p:cNvPr id="101" name="Connettore diritto 100">
              <a:extLst>
                <a:ext uri="{FF2B5EF4-FFF2-40B4-BE49-F238E27FC236}">
                  <a16:creationId xmlns:a16="http://schemas.microsoft.com/office/drawing/2014/main" id="{EB70377E-F660-60DE-95A7-7AD79A15466C}"/>
                </a:ext>
              </a:extLst>
            </p:cNvPr>
            <p:cNvCxnSpPr>
              <a:stCxn id="94" idx="2"/>
            </p:cNvCxnSpPr>
            <p:nvPr/>
          </p:nvCxnSpPr>
          <p:spPr>
            <a:xfrm flipH="1">
              <a:off x="9077895" y="4215486"/>
              <a:ext cx="1" cy="405553"/>
            </a:xfrm>
            <a:prstGeom prst="line">
              <a:avLst/>
            </a:prstGeom>
            <a:ln w="19050"/>
          </p:spPr>
          <p:style>
            <a:lnRef idx="1">
              <a:schemeClr val="dk1"/>
            </a:lnRef>
            <a:fillRef idx="0">
              <a:schemeClr val="dk1"/>
            </a:fillRef>
            <a:effectRef idx="0">
              <a:schemeClr val="dk1"/>
            </a:effectRef>
            <a:fontRef idx="minor">
              <a:schemeClr val="tx1"/>
            </a:fontRef>
          </p:style>
        </p:cxnSp>
        <p:cxnSp>
          <p:nvCxnSpPr>
            <p:cNvPr id="103" name="Connettore diritto 102">
              <a:extLst>
                <a:ext uri="{FF2B5EF4-FFF2-40B4-BE49-F238E27FC236}">
                  <a16:creationId xmlns:a16="http://schemas.microsoft.com/office/drawing/2014/main" id="{ED36B41D-7E13-1873-7409-4D6B69A425AD}"/>
                </a:ext>
              </a:extLst>
            </p:cNvPr>
            <p:cNvCxnSpPr/>
            <p:nvPr/>
          </p:nvCxnSpPr>
          <p:spPr>
            <a:xfrm>
              <a:off x="7965602" y="4621039"/>
              <a:ext cx="22245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7" name="Connettore 2 106">
              <a:extLst>
                <a:ext uri="{FF2B5EF4-FFF2-40B4-BE49-F238E27FC236}">
                  <a16:creationId xmlns:a16="http://schemas.microsoft.com/office/drawing/2014/main" id="{9D4ADFF2-15E5-B302-E6AA-5ABD3962A5A4}"/>
                </a:ext>
              </a:extLst>
            </p:cNvPr>
            <p:cNvCxnSpPr/>
            <p:nvPr/>
          </p:nvCxnSpPr>
          <p:spPr>
            <a:xfrm>
              <a:off x="7965602" y="4632585"/>
              <a:ext cx="0" cy="4235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8" name="Connettore 2 107">
              <a:extLst>
                <a:ext uri="{FF2B5EF4-FFF2-40B4-BE49-F238E27FC236}">
                  <a16:creationId xmlns:a16="http://schemas.microsoft.com/office/drawing/2014/main" id="{F71B508F-FA9F-73F7-26E2-93A511A4C5B8}"/>
                </a:ext>
              </a:extLst>
            </p:cNvPr>
            <p:cNvCxnSpPr/>
            <p:nvPr/>
          </p:nvCxnSpPr>
          <p:spPr>
            <a:xfrm>
              <a:off x="10190187" y="4617329"/>
              <a:ext cx="0" cy="4235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9" name="CasellaDiTesto 108">
              <a:extLst>
                <a:ext uri="{FF2B5EF4-FFF2-40B4-BE49-F238E27FC236}">
                  <a16:creationId xmlns:a16="http://schemas.microsoft.com/office/drawing/2014/main" id="{3484904D-98CE-E49B-C9BB-F5ABC052665E}"/>
                </a:ext>
              </a:extLst>
            </p:cNvPr>
            <p:cNvSpPr txBox="1"/>
            <p:nvPr/>
          </p:nvSpPr>
          <p:spPr>
            <a:xfrm>
              <a:off x="8056857" y="4330389"/>
              <a:ext cx="945680" cy="276999"/>
            </a:xfrm>
            <a:prstGeom prst="rect">
              <a:avLst/>
            </a:prstGeom>
            <a:noFill/>
          </p:spPr>
          <p:txBody>
            <a:bodyPr wrap="square" rtlCol="0">
              <a:spAutoFit/>
            </a:bodyPr>
            <a:lstStyle/>
            <a:p>
              <a:r>
                <a:rPr lang="it-IT" sz="1200"/>
                <a:t>ROBOT 0</a:t>
              </a:r>
            </a:p>
          </p:txBody>
        </p:sp>
        <p:sp>
          <p:nvSpPr>
            <p:cNvPr id="110" name="CasellaDiTesto 109">
              <a:extLst>
                <a:ext uri="{FF2B5EF4-FFF2-40B4-BE49-F238E27FC236}">
                  <a16:creationId xmlns:a16="http://schemas.microsoft.com/office/drawing/2014/main" id="{16F0F945-E401-FEF0-3A58-F90A68B4DF1F}"/>
                </a:ext>
              </a:extLst>
            </p:cNvPr>
            <p:cNvSpPr txBox="1"/>
            <p:nvPr/>
          </p:nvSpPr>
          <p:spPr>
            <a:xfrm>
              <a:off x="9244507" y="4327219"/>
              <a:ext cx="945680" cy="276999"/>
            </a:xfrm>
            <a:prstGeom prst="rect">
              <a:avLst/>
            </a:prstGeom>
            <a:noFill/>
          </p:spPr>
          <p:txBody>
            <a:bodyPr wrap="square" rtlCol="0">
              <a:spAutoFit/>
            </a:bodyPr>
            <a:lstStyle/>
            <a:p>
              <a:r>
                <a:rPr lang="it-IT" sz="1200"/>
                <a:t>ROBOT 1</a:t>
              </a:r>
            </a:p>
          </p:txBody>
        </p:sp>
        <p:sp>
          <p:nvSpPr>
            <p:cNvPr id="112" name="Ovale 111">
              <a:extLst>
                <a:ext uri="{FF2B5EF4-FFF2-40B4-BE49-F238E27FC236}">
                  <a16:creationId xmlns:a16="http://schemas.microsoft.com/office/drawing/2014/main" id="{11D623A4-130E-064F-5039-9F5F37242D15}"/>
                </a:ext>
              </a:extLst>
            </p:cNvPr>
            <p:cNvSpPr/>
            <p:nvPr/>
          </p:nvSpPr>
          <p:spPr>
            <a:xfrm>
              <a:off x="6885692" y="5052057"/>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SI DIRIGE VERSO LA BANDIERINA X PIÙ VICINA ALLA SUA POSIZIONE</a:t>
              </a:r>
            </a:p>
          </p:txBody>
        </p:sp>
        <p:sp>
          <p:nvSpPr>
            <p:cNvPr id="113" name="Ovale 112">
              <a:extLst>
                <a:ext uri="{FF2B5EF4-FFF2-40B4-BE49-F238E27FC236}">
                  <a16:creationId xmlns:a16="http://schemas.microsoft.com/office/drawing/2014/main" id="{79A85752-0986-469B-B69E-5F2C81A7E556}"/>
                </a:ext>
              </a:extLst>
            </p:cNvPr>
            <p:cNvSpPr/>
            <p:nvPr/>
          </p:nvSpPr>
          <p:spPr>
            <a:xfrm>
              <a:off x="9110277" y="5056140"/>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SI DIRIGE VERSO LA BANDIERINA Y Più VICINA ALLA SUA POSIZIONE</a:t>
              </a:r>
            </a:p>
          </p:txBody>
        </p:sp>
      </p:grpSp>
    </p:spTree>
    <p:extLst>
      <p:ext uri="{BB962C8B-B14F-4D97-AF65-F5344CB8AC3E}">
        <p14:creationId xmlns:p14="http://schemas.microsoft.com/office/powerpoint/2010/main" val="6652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a:extLst>
              <a:ext uri="{FF2B5EF4-FFF2-40B4-BE49-F238E27FC236}">
                <a16:creationId xmlns:a16="http://schemas.microsoft.com/office/drawing/2014/main" id="{711E60AE-47D3-8F6A-DB98-480BF374EB7B}"/>
              </a:ext>
            </a:extLst>
          </p:cNvPr>
          <p:cNvGraphicFramePr>
            <a:graphicFrameLocks noGrp="1"/>
          </p:cNvGraphicFramePr>
          <p:nvPr>
            <p:extLst>
              <p:ext uri="{D42A27DB-BD31-4B8C-83A1-F6EECF244321}">
                <p14:modId xmlns:p14="http://schemas.microsoft.com/office/powerpoint/2010/main" val="4206179657"/>
              </p:ext>
            </p:extLst>
          </p:nvPr>
        </p:nvGraphicFramePr>
        <p:xfrm>
          <a:off x="346881" y="992707"/>
          <a:ext cx="11498238" cy="4105742"/>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MIGLIORAMENTO: MEMORIA CONDIVISA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a:t>
                      </a:r>
                      <a:r>
                        <a:rPr lang="it-IT" sz="1600" b="0">
                          <a:effectLst/>
                          <a:latin typeface="Times New Roman" panose="02020603050405020304" pitchFamily="18" charset="0"/>
                          <a:cs typeface="Times New Roman" panose="02020603050405020304" pitchFamily="18" charset="0"/>
                        </a:rPr>
                        <a:t>MemoriaCondivisa</a:t>
                      </a: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 </a:t>
                      </a:r>
                      <a:r>
                        <a:rPr lang="it-IT" sz="1600" b="0">
                          <a:effectLst/>
                          <a:latin typeface="Times New Roman" panose="02020603050405020304" pitchFamily="18" charset="0"/>
                          <a:cs typeface="Times New Roman" panose="02020603050405020304" pitchFamily="18" charset="0"/>
                        </a:rPr>
                        <a:t>Robot, Robot Alleato, Memoria Robot, Memoria Robot Alleato, Memoria condivisa</a:t>
                      </a:r>
                      <a:endParaRPr lang="it-IT" sz="2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275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Bandiere in memoria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1566333">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Entrambi i robot hanno nella propria memoria locale i dati relativi alla propria posizione.</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Attraverso la memoria condivisa, contenente la posizione delle bandiere, i robot si dirigono verso la bandiera più vicina alla loro posizione.</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Entrambi i robot recuperano le bandiere.</a:t>
                      </a:r>
                    </a:p>
                    <a:p>
                      <a:pPr marL="47625" rtl="0" fontAlgn="base">
                        <a:spcBef>
                          <a:spcPts val="0"/>
                        </a:spcBef>
                        <a:spcAft>
                          <a:spcPts val="0"/>
                        </a:spcAft>
                        <a:buAutoNum type="arabicPeriod"/>
                      </a:pP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44643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Le bandiere più vicine alla posizione di entrambi i robot sono state recuperate.</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
        <p:nvSpPr>
          <p:cNvPr id="5" name="CasellaDiTesto 4">
            <a:extLst>
              <a:ext uri="{FF2B5EF4-FFF2-40B4-BE49-F238E27FC236}">
                <a16:creationId xmlns:a16="http://schemas.microsoft.com/office/drawing/2014/main" id="{65E4F29B-8B0D-00EC-48BC-2EDDA6420B3C}"/>
              </a:ext>
            </a:extLst>
          </p:cNvPr>
          <p:cNvSpPr txBox="1"/>
          <p:nvPr/>
        </p:nvSpPr>
        <p:spPr>
          <a:xfrm>
            <a:off x="-23812"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TRY_IT_LEFT_MEMORIA_CONDIVISA</a:t>
            </a:r>
          </a:p>
        </p:txBody>
      </p:sp>
    </p:spTree>
    <p:extLst>
      <p:ext uri="{BB962C8B-B14F-4D97-AF65-F5344CB8AC3E}">
        <p14:creationId xmlns:p14="http://schemas.microsoft.com/office/powerpoint/2010/main" val="116002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923330"/>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Per effettuare i miglioramenti riguardanti la memoria condivisa è stata creata la classe ‘SharedMemory.java’, ovvero una classe ‘Singleton’ utilizzata dalla classe ‘</a:t>
            </a:r>
            <a:r>
              <a:rPr lang="it-IT" err="1">
                <a:latin typeface="Times New Roman"/>
                <a:ea typeface="Times New Roman" panose="02020603050405020304" pitchFamily="18" charset="0"/>
                <a:cs typeface="Times New Roman"/>
              </a:rPr>
              <a:t>NodeMemory_Try_It</a:t>
            </a:r>
            <a:r>
              <a:rPr lang="it-IT">
                <a:latin typeface="Times New Roman"/>
                <a:ea typeface="Times New Roman" panose="02020603050405020304" pitchFamily="18" charset="0"/>
                <a:cs typeface="Times New Roman"/>
              </a:rPr>
              <a:t>’ per memorizzare la posizione delle bandiere. Contiene diversi metodi per l’inserimento e/o la rimozione delle bandiere nella memoria condivisa tra i due robot.</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TRY_IT_LEFT_MEMORIA_CONDIVISA</a:t>
            </a:r>
          </a:p>
        </p:txBody>
      </p:sp>
      <p:sp>
        <p:nvSpPr>
          <p:cNvPr id="35" name="CasellaDiTesto 34">
            <a:extLst>
              <a:ext uri="{FF2B5EF4-FFF2-40B4-BE49-F238E27FC236}">
                <a16:creationId xmlns:a16="http://schemas.microsoft.com/office/drawing/2014/main" id="{0C80B7F7-4929-841C-00FF-69F68223DBA7}"/>
              </a:ext>
            </a:extLst>
          </p:cNvPr>
          <p:cNvSpPr txBox="1"/>
          <p:nvPr/>
        </p:nvSpPr>
        <p:spPr>
          <a:xfrm>
            <a:off x="635498" y="3870599"/>
            <a:ext cx="6840603" cy="1200329"/>
          </a:xfrm>
          <a:prstGeom prst="rect">
            <a:avLst/>
          </a:prstGeom>
          <a:noFill/>
        </p:spPr>
        <p:txBody>
          <a:bodyPr wrap="square">
            <a:spAutoFit/>
          </a:bodyPr>
          <a:lstStyle/>
          <a:p>
            <a:r>
              <a:rPr lang="en-US" b="0">
                <a:solidFill>
                  <a:srgbClr val="0000FF"/>
                </a:solidFill>
                <a:effectLst/>
                <a:latin typeface="Consolas" panose="020B0609020204030204" pitchFamily="49" charset="0"/>
              </a:rPr>
              <a:t>private static Vec2[]  </a:t>
            </a:r>
            <a:r>
              <a:rPr lang="en-US" b="0" err="1">
                <a:effectLst/>
                <a:latin typeface="Consolas" panose="020B0609020204030204" pitchFamily="49" charset="0"/>
              </a:rPr>
              <a:t>last_val</a:t>
            </a:r>
            <a:r>
              <a:rPr lang="en-US" b="0">
                <a:effectLst/>
                <a:latin typeface="Consolas" panose="020B0609020204030204" pitchFamily="49" charset="0"/>
              </a:rPr>
              <a:t> = new Vec2[0];</a:t>
            </a:r>
          </a:p>
          <a:p>
            <a:r>
              <a:rPr lang="en-US" b="0">
                <a:solidFill>
                  <a:srgbClr val="0000FF"/>
                </a:solidFill>
                <a:effectLst/>
                <a:latin typeface="Consolas" panose="020B0609020204030204" pitchFamily="49" charset="0"/>
              </a:rPr>
              <a:t>private static int[]   </a:t>
            </a:r>
            <a:r>
              <a:rPr lang="en-US" b="0" err="1">
                <a:effectLst/>
                <a:latin typeface="Consolas" panose="020B0609020204030204" pitchFamily="49" charset="0"/>
              </a:rPr>
              <a:t>visual_number</a:t>
            </a:r>
            <a:r>
              <a:rPr lang="en-US" b="0">
                <a:effectLst/>
                <a:latin typeface="Consolas" panose="020B0609020204030204" pitchFamily="49" charset="0"/>
              </a:rPr>
              <a:t> = new int[0];</a:t>
            </a:r>
          </a:p>
          <a:p>
            <a:r>
              <a:rPr lang="en-US" b="0">
                <a:solidFill>
                  <a:srgbClr val="0000FF"/>
                </a:solidFill>
                <a:effectLst/>
                <a:latin typeface="Consolas" panose="020B0609020204030204" pitchFamily="49" charset="0"/>
              </a:rPr>
              <a:t>private static int     </a:t>
            </a:r>
            <a:r>
              <a:rPr lang="en-US" b="0">
                <a:effectLst/>
                <a:latin typeface="Consolas" panose="020B0609020204030204" pitchFamily="49" charset="0"/>
              </a:rPr>
              <a:t>length=0;</a:t>
            </a:r>
          </a:p>
          <a:p>
            <a:r>
              <a:rPr lang="en-US" b="0">
                <a:solidFill>
                  <a:srgbClr val="0000FF"/>
                </a:solidFill>
                <a:effectLst/>
                <a:latin typeface="Consolas" panose="020B0609020204030204" pitchFamily="49" charset="0"/>
              </a:rPr>
              <a:t>private static </a:t>
            </a:r>
            <a:r>
              <a:rPr lang="en-US" err="1">
                <a:solidFill>
                  <a:srgbClr val="0000FF"/>
                </a:solidFill>
                <a:latin typeface="Consolas" panose="020B0609020204030204" pitchFamily="49" charset="0"/>
              </a:rPr>
              <a:t>boolean</a:t>
            </a:r>
            <a:r>
              <a:rPr lang="it-IT" b="0">
                <a:effectLst/>
                <a:latin typeface="Consolas" panose="020B0609020204030204" pitchFamily="49" charset="0"/>
              </a:rPr>
              <a:t> flag=</a:t>
            </a:r>
            <a:r>
              <a:rPr lang="it-IT" b="0" err="1">
                <a:effectLst/>
                <a:latin typeface="Consolas" panose="020B0609020204030204" pitchFamily="49" charset="0"/>
              </a:rPr>
              <a:t>true</a:t>
            </a:r>
            <a:r>
              <a:rPr lang="it-IT" b="0">
                <a:effectLst/>
                <a:latin typeface="Consolas" panose="020B0609020204030204" pitchFamily="49" charset="0"/>
              </a:rPr>
              <a:t>;</a:t>
            </a:r>
          </a:p>
        </p:txBody>
      </p:sp>
      <p:sp>
        <p:nvSpPr>
          <p:cNvPr id="36" name="CasellaDiTesto 35">
            <a:extLst>
              <a:ext uri="{FF2B5EF4-FFF2-40B4-BE49-F238E27FC236}">
                <a16:creationId xmlns:a16="http://schemas.microsoft.com/office/drawing/2014/main" id="{6247DE0D-3484-495F-46B5-6C9C0ED294FD}"/>
              </a:ext>
            </a:extLst>
          </p:cNvPr>
          <p:cNvSpPr txBox="1"/>
          <p:nvPr/>
        </p:nvSpPr>
        <p:spPr>
          <a:xfrm>
            <a:off x="318035" y="3307864"/>
            <a:ext cx="7475527" cy="369332"/>
          </a:xfrm>
          <a:prstGeom prst="rect">
            <a:avLst/>
          </a:prstGeom>
          <a:noFill/>
        </p:spPr>
        <p:txBody>
          <a:bodyPr wrap="square">
            <a:spAutoFit/>
          </a:bodyPr>
          <a:lstStyle/>
          <a:p>
            <a:r>
              <a:rPr lang="it-IT" b="1">
                <a:latin typeface="Times New Roman"/>
                <a:ea typeface="Times New Roman" panose="02020603050405020304" pitchFamily="18" charset="0"/>
                <a:cs typeface="Times New Roman"/>
              </a:rPr>
              <a:t>2.  </a:t>
            </a:r>
            <a:r>
              <a:rPr lang="it-IT">
                <a:latin typeface="Times New Roman"/>
                <a:ea typeface="Times New Roman" panose="02020603050405020304" pitchFamily="18" charset="0"/>
                <a:cs typeface="Times New Roman"/>
              </a:rPr>
              <a:t>Variabili riguardanti la gestione delle bandiere in memoria:</a:t>
            </a:r>
          </a:p>
        </p:txBody>
      </p:sp>
      <p:sp>
        <p:nvSpPr>
          <p:cNvPr id="37" name="CasellaDiTesto 36">
            <a:extLst>
              <a:ext uri="{FF2B5EF4-FFF2-40B4-BE49-F238E27FC236}">
                <a16:creationId xmlns:a16="http://schemas.microsoft.com/office/drawing/2014/main" id="{19EAE9AE-8FD8-C834-C004-7DEAA4FE895B}"/>
              </a:ext>
            </a:extLst>
          </p:cNvPr>
          <p:cNvSpPr txBox="1"/>
          <p:nvPr/>
        </p:nvSpPr>
        <p:spPr>
          <a:xfrm>
            <a:off x="635500" y="2214995"/>
            <a:ext cx="6475757" cy="1200329"/>
          </a:xfrm>
          <a:prstGeom prst="rect">
            <a:avLst/>
          </a:prstGeom>
          <a:noFill/>
        </p:spPr>
        <p:txBody>
          <a:bodyPr wrap="square">
            <a:spAutoFit/>
          </a:bodyPr>
          <a:lstStyle/>
          <a:p>
            <a:r>
              <a:rPr lang="en-US" b="0">
                <a:solidFill>
                  <a:srgbClr val="0000FF"/>
                </a:solidFill>
                <a:effectLst/>
                <a:latin typeface="Consolas" panose="020B0609020204030204" pitchFamily="49" charset="0"/>
              </a:rPr>
              <a:t>private static int </a:t>
            </a:r>
            <a:r>
              <a:rPr lang="en-US" b="0">
                <a:effectLst/>
                <a:latin typeface="Consolas" panose="020B0609020204030204" pitchFamily="49" charset="0"/>
              </a:rPr>
              <a:t>attractorType1;</a:t>
            </a:r>
          </a:p>
          <a:p>
            <a:r>
              <a:rPr lang="en-US" b="0">
                <a:solidFill>
                  <a:srgbClr val="0000FF"/>
                </a:solidFill>
                <a:effectLst/>
                <a:latin typeface="Consolas" panose="020B0609020204030204" pitchFamily="49" charset="0"/>
              </a:rPr>
              <a:t>private static int </a:t>
            </a:r>
            <a:r>
              <a:rPr lang="en-US" b="0">
                <a:effectLst/>
                <a:latin typeface="Consolas" panose="020B0609020204030204" pitchFamily="49" charset="0"/>
              </a:rPr>
              <a:t>attractorType2;</a:t>
            </a:r>
          </a:p>
          <a:p>
            <a:r>
              <a:rPr lang="en-US" b="0">
                <a:solidFill>
                  <a:srgbClr val="0000FF"/>
                </a:solidFill>
                <a:effectLst/>
                <a:latin typeface="Consolas" panose="020B0609020204030204" pitchFamily="49" charset="0"/>
              </a:rPr>
              <a:t>private static int </a:t>
            </a:r>
            <a:r>
              <a:rPr lang="en-US" b="0">
                <a:effectLst/>
                <a:latin typeface="Consolas" panose="020B0609020204030204" pitchFamily="49" charset="0"/>
              </a:rPr>
              <a:t>attractorType3;</a:t>
            </a:r>
          </a:p>
          <a:p>
            <a:endParaRPr lang="en-US" b="0">
              <a:solidFill>
                <a:srgbClr val="0000FF"/>
              </a:solidFill>
              <a:effectLst/>
              <a:latin typeface="Consolas" panose="020B0609020204030204" pitchFamily="49" charset="0"/>
            </a:endParaRPr>
          </a:p>
        </p:txBody>
      </p:sp>
      <p:grpSp>
        <p:nvGrpSpPr>
          <p:cNvPr id="38" name="Gruppo 37">
            <a:extLst>
              <a:ext uri="{FF2B5EF4-FFF2-40B4-BE49-F238E27FC236}">
                <a16:creationId xmlns:a16="http://schemas.microsoft.com/office/drawing/2014/main" id="{69A96A16-BE9B-48BC-3910-B05EB947EFEC}"/>
              </a:ext>
            </a:extLst>
          </p:cNvPr>
          <p:cNvGrpSpPr/>
          <p:nvPr/>
        </p:nvGrpSpPr>
        <p:grpSpPr>
          <a:xfrm>
            <a:off x="5360697" y="2233433"/>
            <a:ext cx="4230807" cy="928768"/>
            <a:chOff x="6605516" y="1499312"/>
            <a:chExt cx="4230807" cy="928768"/>
          </a:xfrm>
        </p:grpSpPr>
        <p:cxnSp>
          <p:nvCxnSpPr>
            <p:cNvPr id="39" name="Connettore 2 38">
              <a:extLst>
                <a:ext uri="{FF2B5EF4-FFF2-40B4-BE49-F238E27FC236}">
                  <a16:creationId xmlns:a16="http://schemas.microsoft.com/office/drawing/2014/main" id="{9DBAE812-8887-DED3-F04B-C4DC2438B8F5}"/>
                </a:ext>
              </a:extLst>
            </p:cNvPr>
            <p:cNvCxnSpPr>
              <a:cxnSpLocks/>
            </p:cNvCxnSpPr>
            <p:nvPr/>
          </p:nvCxnSpPr>
          <p:spPr>
            <a:xfrm>
              <a:off x="6605516" y="1690910"/>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Connettore 2 39">
              <a:extLst>
                <a:ext uri="{FF2B5EF4-FFF2-40B4-BE49-F238E27FC236}">
                  <a16:creationId xmlns:a16="http://schemas.microsoft.com/office/drawing/2014/main" id="{E38E11A2-4009-1A7B-3533-9F8742037D9F}"/>
                </a:ext>
              </a:extLst>
            </p:cNvPr>
            <p:cNvCxnSpPr>
              <a:cxnSpLocks/>
            </p:cNvCxnSpPr>
            <p:nvPr/>
          </p:nvCxnSpPr>
          <p:spPr>
            <a:xfrm>
              <a:off x="6605516" y="1972705"/>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1" name="Connettore 2 40">
              <a:extLst>
                <a:ext uri="{FF2B5EF4-FFF2-40B4-BE49-F238E27FC236}">
                  <a16:creationId xmlns:a16="http://schemas.microsoft.com/office/drawing/2014/main" id="{5E9209D7-2E26-6221-64C9-BE8896A649C9}"/>
                </a:ext>
              </a:extLst>
            </p:cNvPr>
            <p:cNvCxnSpPr>
              <a:cxnSpLocks/>
            </p:cNvCxnSpPr>
            <p:nvPr/>
          </p:nvCxnSpPr>
          <p:spPr>
            <a:xfrm>
              <a:off x="6605516" y="2238231"/>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5" name="CasellaDiTesto 44">
              <a:extLst>
                <a:ext uri="{FF2B5EF4-FFF2-40B4-BE49-F238E27FC236}">
                  <a16:creationId xmlns:a16="http://schemas.microsoft.com/office/drawing/2014/main" id="{FB1ADACF-B172-2E39-5A99-590F24E074B5}"/>
                </a:ext>
              </a:extLst>
            </p:cNvPr>
            <p:cNvSpPr txBox="1"/>
            <p:nvPr/>
          </p:nvSpPr>
          <p:spPr>
            <a:xfrm>
              <a:off x="7463087" y="1764870"/>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bandiera </a:t>
              </a:r>
              <a:r>
                <a:rPr lang="it-IT">
                  <a:solidFill>
                    <a:srgbClr val="FF0000"/>
                  </a:solidFill>
                  <a:latin typeface="Times New Roman"/>
                  <a:ea typeface="Times New Roman" panose="02020603050405020304" pitchFamily="18" charset="0"/>
                  <a:cs typeface="Times New Roman"/>
                </a:rPr>
                <a:t>rossa</a:t>
              </a:r>
              <a:endParaRPr lang="it-IT">
                <a:latin typeface="Times New Roman"/>
                <a:ea typeface="Times New Roman" panose="02020603050405020304" pitchFamily="18" charset="0"/>
                <a:cs typeface="Times New Roman"/>
              </a:endParaRPr>
            </a:p>
          </p:txBody>
        </p:sp>
        <p:sp>
          <p:nvSpPr>
            <p:cNvPr id="46" name="CasellaDiTesto 45">
              <a:extLst>
                <a:ext uri="{FF2B5EF4-FFF2-40B4-BE49-F238E27FC236}">
                  <a16:creationId xmlns:a16="http://schemas.microsoft.com/office/drawing/2014/main" id="{25D501F9-B20F-EB4B-B838-3AE3A21D9405}"/>
                </a:ext>
              </a:extLst>
            </p:cNvPr>
            <p:cNvSpPr txBox="1"/>
            <p:nvPr/>
          </p:nvSpPr>
          <p:spPr>
            <a:xfrm>
              <a:off x="7463087" y="1499312"/>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bandiera </a:t>
              </a:r>
              <a:r>
                <a:rPr lang="it-IT">
                  <a:solidFill>
                    <a:schemeClr val="accent6"/>
                  </a:solidFill>
                  <a:latin typeface="Times New Roman"/>
                  <a:ea typeface="Times New Roman" panose="02020603050405020304" pitchFamily="18" charset="0"/>
                  <a:cs typeface="Times New Roman"/>
                </a:rPr>
                <a:t>verde</a:t>
              </a:r>
              <a:endParaRPr lang="it-IT">
                <a:latin typeface="Times New Roman"/>
                <a:ea typeface="Times New Roman" panose="02020603050405020304" pitchFamily="18" charset="0"/>
                <a:cs typeface="Times New Roman"/>
              </a:endParaRPr>
            </a:p>
          </p:txBody>
        </p:sp>
        <p:sp>
          <p:nvSpPr>
            <p:cNvPr id="47" name="CasellaDiTesto 46">
              <a:extLst>
                <a:ext uri="{FF2B5EF4-FFF2-40B4-BE49-F238E27FC236}">
                  <a16:creationId xmlns:a16="http://schemas.microsoft.com/office/drawing/2014/main" id="{D2DB9B9C-9845-E4AE-8888-8F6908127F47}"/>
                </a:ext>
              </a:extLst>
            </p:cNvPr>
            <p:cNvSpPr txBox="1"/>
            <p:nvPr/>
          </p:nvSpPr>
          <p:spPr>
            <a:xfrm>
              <a:off x="7463087" y="2058748"/>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bandiera </a:t>
              </a:r>
              <a:r>
                <a:rPr lang="it-IT">
                  <a:solidFill>
                    <a:srgbClr val="0070C0"/>
                  </a:solidFill>
                  <a:latin typeface="Times New Roman"/>
                  <a:ea typeface="Times New Roman" panose="02020603050405020304" pitchFamily="18" charset="0"/>
                  <a:cs typeface="Times New Roman"/>
                </a:rPr>
                <a:t>blu</a:t>
              </a:r>
              <a:r>
                <a:rPr lang="it-IT">
                  <a:latin typeface="Times New Roman"/>
                  <a:ea typeface="Times New Roman" panose="02020603050405020304" pitchFamily="18" charset="0"/>
                  <a:cs typeface="Times New Roman"/>
                </a:rPr>
                <a:t> </a:t>
              </a:r>
            </a:p>
          </p:txBody>
        </p:sp>
      </p:grpSp>
      <p:sp>
        <p:nvSpPr>
          <p:cNvPr id="67" name="CasellaDiTesto 66">
            <a:extLst>
              <a:ext uri="{FF2B5EF4-FFF2-40B4-BE49-F238E27FC236}">
                <a16:creationId xmlns:a16="http://schemas.microsoft.com/office/drawing/2014/main" id="{C5F7CECB-5366-EBCC-0600-8BE149615FE9}"/>
              </a:ext>
            </a:extLst>
          </p:cNvPr>
          <p:cNvSpPr txBox="1"/>
          <p:nvPr/>
        </p:nvSpPr>
        <p:spPr>
          <a:xfrm>
            <a:off x="318035" y="1712884"/>
            <a:ext cx="7475527" cy="369332"/>
          </a:xfrm>
          <a:prstGeom prst="rect">
            <a:avLst/>
          </a:prstGeom>
          <a:noFill/>
        </p:spPr>
        <p:txBody>
          <a:bodyPr wrap="square">
            <a:spAutoFit/>
          </a:bodyPr>
          <a:lstStyle/>
          <a:p>
            <a:r>
              <a:rPr lang="it-IT" b="1">
                <a:latin typeface="Times New Roman"/>
                <a:ea typeface="Times New Roman" panose="02020603050405020304" pitchFamily="18" charset="0"/>
                <a:cs typeface="Times New Roman"/>
              </a:rPr>
              <a:t>1.  </a:t>
            </a:r>
            <a:r>
              <a:rPr lang="it-IT">
                <a:latin typeface="Times New Roman"/>
                <a:ea typeface="Times New Roman" panose="02020603050405020304" pitchFamily="18" charset="0"/>
                <a:cs typeface="Times New Roman"/>
              </a:rPr>
              <a:t>Variabili riguardanti il colore delle bandiere:</a:t>
            </a:r>
          </a:p>
        </p:txBody>
      </p:sp>
      <p:grpSp>
        <p:nvGrpSpPr>
          <p:cNvPr id="3" name="Gruppo 2">
            <a:extLst>
              <a:ext uri="{FF2B5EF4-FFF2-40B4-BE49-F238E27FC236}">
                <a16:creationId xmlns:a16="http://schemas.microsoft.com/office/drawing/2014/main" id="{FF24263F-413E-43BB-3CE7-B23BDC4DB871}"/>
              </a:ext>
            </a:extLst>
          </p:cNvPr>
          <p:cNvGrpSpPr/>
          <p:nvPr/>
        </p:nvGrpSpPr>
        <p:grpSpPr>
          <a:xfrm>
            <a:off x="7216792" y="3835799"/>
            <a:ext cx="5176239" cy="1243053"/>
            <a:chOff x="7107610" y="3985770"/>
            <a:chExt cx="5176239" cy="1243053"/>
          </a:xfrm>
        </p:grpSpPr>
        <p:grpSp>
          <p:nvGrpSpPr>
            <p:cNvPr id="51" name="Gruppo 50">
              <a:extLst>
                <a:ext uri="{FF2B5EF4-FFF2-40B4-BE49-F238E27FC236}">
                  <a16:creationId xmlns:a16="http://schemas.microsoft.com/office/drawing/2014/main" id="{C8BBBE7E-C5F2-39AE-1A7D-D93F2BDCC96E}"/>
                </a:ext>
              </a:extLst>
            </p:cNvPr>
            <p:cNvGrpSpPr/>
            <p:nvPr/>
          </p:nvGrpSpPr>
          <p:grpSpPr>
            <a:xfrm>
              <a:off x="7107610" y="3985770"/>
              <a:ext cx="5176239" cy="962152"/>
              <a:chOff x="6605515" y="1573812"/>
              <a:chExt cx="5176239" cy="962152"/>
            </a:xfrm>
          </p:grpSpPr>
          <p:cxnSp>
            <p:nvCxnSpPr>
              <p:cNvPr id="52" name="Connettore 2 51">
                <a:extLst>
                  <a:ext uri="{FF2B5EF4-FFF2-40B4-BE49-F238E27FC236}">
                    <a16:creationId xmlns:a16="http://schemas.microsoft.com/office/drawing/2014/main" id="{B33BDBB4-4AEB-2CE8-0BB7-0956DEC826A9}"/>
                  </a:ext>
                </a:extLst>
              </p:cNvPr>
              <p:cNvCxnSpPr>
                <a:cxnSpLocks/>
              </p:cNvCxnSpPr>
              <p:nvPr/>
            </p:nvCxnSpPr>
            <p:spPr>
              <a:xfrm>
                <a:off x="6605516" y="1758478"/>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3" name="Connettore 2 52">
                <a:extLst>
                  <a:ext uri="{FF2B5EF4-FFF2-40B4-BE49-F238E27FC236}">
                    <a16:creationId xmlns:a16="http://schemas.microsoft.com/office/drawing/2014/main" id="{30D63058-834D-DE5B-AB01-5CC96C200015}"/>
                  </a:ext>
                </a:extLst>
              </p:cNvPr>
              <p:cNvCxnSpPr>
                <a:cxnSpLocks/>
              </p:cNvCxnSpPr>
              <p:nvPr/>
            </p:nvCxnSpPr>
            <p:spPr>
              <a:xfrm>
                <a:off x="6606360" y="2064482"/>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4" name="Connettore 2 53">
                <a:extLst>
                  <a:ext uri="{FF2B5EF4-FFF2-40B4-BE49-F238E27FC236}">
                    <a16:creationId xmlns:a16="http://schemas.microsoft.com/office/drawing/2014/main" id="{C6804CE5-CEF6-0A2E-232A-26B4D4BD52ED}"/>
                  </a:ext>
                </a:extLst>
              </p:cNvPr>
              <p:cNvCxnSpPr>
                <a:cxnSpLocks/>
              </p:cNvCxnSpPr>
              <p:nvPr/>
            </p:nvCxnSpPr>
            <p:spPr>
              <a:xfrm>
                <a:off x="6605515" y="2375219"/>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8" name="CasellaDiTesto 57">
                <a:extLst>
                  <a:ext uri="{FF2B5EF4-FFF2-40B4-BE49-F238E27FC236}">
                    <a16:creationId xmlns:a16="http://schemas.microsoft.com/office/drawing/2014/main" id="{BC650C3D-1284-5E29-6F1B-D8DC4AFE9268}"/>
                  </a:ext>
                </a:extLst>
              </p:cNvPr>
              <p:cNvSpPr txBox="1"/>
              <p:nvPr/>
            </p:nvSpPr>
            <p:spPr>
              <a:xfrm>
                <a:off x="7463086" y="1573812"/>
                <a:ext cx="4318668"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posizioni delle bandiere</a:t>
                </a:r>
              </a:p>
            </p:txBody>
          </p:sp>
          <p:sp>
            <p:nvSpPr>
              <p:cNvPr id="59" name="CasellaDiTesto 58">
                <a:extLst>
                  <a:ext uri="{FF2B5EF4-FFF2-40B4-BE49-F238E27FC236}">
                    <a16:creationId xmlns:a16="http://schemas.microsoft.com/office/drawing/2014/main" id="{94F3C160-C456-FA15-1936-8FC29F82BC3D}"/>
                  </a:ext>
                </a:extLst>
              </p:cNvPr>
              <p:cNvSpPr txBox="1"/>
              <p:nvPr/>
            </p:nvSpPr>
            <p:spPr>
              <a:xfrm>
                <a:off x="7463086" y="1879816"/>
                <a:ext cx="4230805"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colori delle bandiere</a:t>
                </a:r>
              </a:p>
            </p:txBody>
          </p:sp>
          <p:sp>
            <p:nvSpPr>
              <p:cNvPr id="60" name="CasellaDiTesto 59">
                <a:extLst>
                  <a:ext uri="{FF2B5EF4-FFF2-40B4-BE49-F238E27FC236}">
                    <a16:creationId xmlns:a16="http://schemas.microsoft.com/office/drawing/2014/main" id="{D4B782FE-D679-B4AA-1C8C-B67E27B3B6B2}"/>
                  </a:ext>
                </a:extLst>
              </p:cNvPr>
              <p:cNvSpPr txBox="1"/>
              <p:nvPr/>
            </p:nvSpPr>
            <p:spPr>
              <a:xfrm>
                <a:off x="7462241" y="2166632"/>
                <a:ext cx="4014680"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numero bandiere in memoria</a:t>
                </a:r>
              </a:p>
            </p:txBody>
          </p:sp>
        </p:grpSp>
        <p:cxnSp>
          <p:nvCxnSpPr>
            <p:cNvPr id="72" name="Connettore 2 71">
              <a:extLst>
                <a:ext uri="{FF2B5EF4-FFF2-40B4-BE49-F238E27FC236}">
                  <a16:creationId xmlns:a16="http://schemas.microsoft.com/office/drawing/2014/main" id="{F96B29E3-B642-1828-95A0-1BB1CEA7AC93}"/>
                </a:ext>
              </a:extLst>
            </p:cNvPr>
            <p:cNvCxnSpPr>
              <a:cxnSpLocks/>
            </p:cNvCxnSpPr>
            <p:nvPr/>
          </p:nvCxnSpPr>
          <p:spPr>
            <a:xfrm>
              <a:off x="7110649" y="505244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3" name="CasellaDiTesto 72">
              <a:extLst>
                <a:ext uri="{FF2B5EF4-FFF2-40B4-BE49-F238E27FC236}">
                  <a16:creationId xmlns:a16="http://schemas.microsoft.com/office/drawing/2014/main" id="{87B3984A-05ED-3B55-B901-F860BCE3D5A8}"/>
                </a:ext>
              </a:extLst>
            </p:cNvPr>
            <p:cNvSpPr txBox="1"/>
            <p:nvPr/>
          </p:nvSpPr>
          <p:spPr>
            <a:xfrm>
              <a:off x="8001842" y="4859491"/>
              <a:ext cx="4014680"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utile per inserimento in memoria</a:t>
              </a:r>
            </a:p>
          </p:txBody>
        </p:sp>
      </p:grpSp>
      <p:grpSp>
        <p:nvGrpSpPr>
          <p:cNvPr id="4" name="Gruppo 3">
            <a:extLst>
              <a:ext uri="{FF2B5EF4-FFF2-40B4-BE49-F238E27FC236}">
                <a16:creationId xmlns:a16="http://schemas.microsoft.com/office/drawing/2014/main" id="{1D77763B-83E4-A2B2-9392-85523DF94DA9}"/>
              </a:ext>
            </a:extLst>
          </p:cNvPr>
          <p:cNvGrpSpPr/>
          <p:nvPr/>
        </p:nvGrpSpPr>
        <p:grpSpPr>
          <a:xfrm>
            <a:off x="129759" y="5934274"/>
            <a:ext cx="12584684" cy="369332"/>
            <a:chOff x="129758" y="5621196"/>
            <a:chExt cx="12584684" cy="369332"/>
          </a:xfrm>
        </p:grpSpPr>
        <p:grpSp>
          <p:nvGrpSpPr>
            <p:cNvPr id="74" name="Gruppo 73">
              <a:extLst>
                <a:ext uri="{FF2B5EF4-FFF2-40B4-BE49-F238E27FC236}">
                  <a16:creationId xmlns:a16="http://schemas.microsoft.com/office/drawing/2014/main" id="{73B6DBA9-24C9-782D-5F25-7194F62FD894}"/>
                </a:ext>
              </a:extLst>
            </p:cNvPr>
            <p:cNvGrpSpPr/>
            <p:nvPr/>
          </p:nvGrpSpPr>
          <p:grpSpPr>
            <a:xfrm>
              <a:off x="7111257" y="5621196"/>
              <a:ext cx="5603185" cy="369332"/>
              <a:chOff x="6605516" y="1506244"/>
              <a:chExt cx="5603185" cy="369332"/>
            </a:xfrm>
          </p:grpSpPr>
          <p:cxnSp>
            <p:nvCxnSpPr>
              <p:cNvPr id="75" name="Connettore 2 74">
                <a:extLst>
                  <a:ext uri="{FF2B5EF4-FFF2-40B4-BE49-F238E27FC236}">
                    <a16:creationId xmlns:a16="http://schemas.microsoft.com/office/drawing/2014/main" id="{C8AF27BD-ECB0-8500-09F8-4406EBF5D07B}"/>
                  </a:ext>
                </a:extLst>
              </p:cNvPr>
              <p:cNvCxnSpPr>
                <a:cxnSpLocks/>
              </p:cNvCxnSpPr>
              <p:nvPr/>
            </p:nvCxnSpPr>
            <p:spPr>
              <a:xfrm>
                <a:off x="6605516" y="1690910"/>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6" name="CasellaDiTesto 75">
                <a:extLst>
                  <a:ext uri="{FF2B5EF4-FFF2-40B4-BE49-F238E27FC236}">
                    <a16:creationId xmlns:a16="http://schemas.microsoft.com/office/drawing/2014/main" id="{608CAB4F-D7CD-ED82-DD2D-C3B41F898B25}"/>
                  </a:ext>
                </a:extLst>
              </p:cNvPr>
              <p:cNvSpPr txBox="1"/>
              <p:nvPr/>
            </p:nvSpPr>
            <p:spPr>
              <a:xfrm>
                <a:off x="7463087" y="1506244"/>
                <a:ext cx="4745614"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oggetto condiviso per la classe Singleton</a:t>
                </a:r>
              </a:p>
            </p:txBody>
          </p:sp>
        </p:grpSp>
        <p:sp>
          <p:nvSpPr>
            <p:cNvPr id="78" name="CasellaDiTesto 77">
              <a:extLst>
                <a:ext uri="{FF2B5EF4-FFF2-40B4-BE49-F238E27FC236}">
                  <a16:creationId xmlns:a16="http://schemas.microsoft.com/office/drawing/2014/main" id="{497D5205-1141-A2AF-3A89-4221866EBB4C}"/>
                </a:ext>
              </a:extLst>
            </p:cNvPr>
            <p:cNvSpPr txBox="1"/>
            <p:nvPr/>
          </p:nvSpPr>
          <p:spPr>
            <a:xfrm>
              <a:off x="129758" y="5621196"/>
              <a:ext cx="7475527" cy="369332"/>
            </a:xfrm>
            <a:prstGeom prst="rect">
              <a:avLst/>
            </a:prstGeom>
            <a:noFill/>
          </p:spPr>
          <p:txBody>
            <a:bodyPr wrap="square">
              <a:spAutoFit/>
            </a:bodyPr>
            <a:lstStyle/>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private</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static</a:t>
              </a:r>
              <a:r>
                <a:rPr lang="en-US" b="0">
                  <a:solidFill>
                    <a:srgbClr val="000000"/>
                  </a:solidFill>
                  <a:effectLst/>
                  <a:latin typeface="Consolas" panose="020B0609020204030204" pitchFamily="49" charset="0"/>
                </a:rPr>
                <a:t> </a:t>
              </a:r>
              <a:r>
                <a:rPr lang="en-US" b="0" err="1">
                  <a:solidFill>
                    <a:srgbClr val="0000FF"/>
                  </a:solidFill>
                  <a:effectLst/>
                  <a:latin typeface="Consolas" panose="020B0609020204030204" pitchFamily="49" charset="0"/>
                </a:rPr>
                <a:t>SharedMemory</a:t>
              </a:r>
              <a:r>
                <a:rPr lang="en-US" b="0">
                  <a:solidFill>
                    <a:srgbClr val="000000"/>
                  </a:solidFill>
                  <a:effectLst/>
                  <a:latin typeface="Consolas" panose="020B0609020204030204" pitchFamily="49" charset="0"/>
                </a:rPr>
                <a:t> instance = </a:t>
              </a:r>
              <a:r>
                <a:rPr lang="en-US" b="0">
                  <a:solidFill>
                    <a:srgbClr val="0000FF"/>
                  </a:solidFill>
                  <a:effectLst/>
                  <a:latin typeface="Consolas" panose="020B0609020204030204" pitchFamily="49" charset="0"/>
                </a:rPr>
                <a:t>null</a:t>
              </a:r>
              <a:r>
                <a:rPr lang="en-US" b="0">
                  <a:solidFill>
                    <a:srgbClr val="000000"/>
                  </a:solidFill>
                  <a:effectLst/>
                  <a:latin typeface="Consolas" panose="020B0609020204030204" pitchFamily="49" charset="0"/>
                </a:rPr>
                <a:t>;</a:t>
              </a:r>
            </a:p>
          </p:txBody>
        </p:sp>
      </p:grpSp>
      <p:sp>
        <p:nvSpPr>
          <p:cNvPr id="79" name="CasellaDiTesto 78">
            <a:extLst>
              <a:ext uri="{FF2B5EF4-FFF2-40B4-BE49-F238E27FC236}">
                <a16:creationId xmlns:a16="http://schemas.microsoft.com/office/drawing/2014/main" id="{7FF55B7E-4863-6FE3-40CD-063D3A324EAF}"/>
              </a:ext>
            </a:extLst>
          </p:cNvPr>
          <p:cNvSpPr txBox="1"/>
          <p:nvPr/>
        </p:nvSpPr>
        <p:spPr>
          <a:xfrm>
            <a:off x="318034" y="5376931"/>
            <a:ext cx="7475527" cy="369332"/>
          </a:xfrm>
          <a:prstGeom prst="rect">
            <a:avLst/>
          </a:prstGeom>
          <a:noFill/>
        </p:spPr>
        <p:txBody>
          <a:bodyPr wrap="square">
            <a:spAutoFit/>
          </a:bodyPr>
          <a:lstStyle/>
          <a:p>
            <a:r>
              <a:rPr lang="it-IT" b="1">
                <a:latin typeface="Times New Roman"/>
                <a:ea typeface="Times New Roman" panose="02020603050405020304" pitchFamily="18" charset="0"/>
                <a:cs typeface="Times New Roman"/>
              </a:rPr>
              <a:t>3.  </a:t>
            </a:r>
            <a:r>
              <a:rPr lang="it-IT">
                <a:latin typeface="Times New Roman"/>
                <a:ea typeface="Times New Roman" panose="02020603050405020304" pitchFamily="18" charset="0"/>
                <a:cs typeface="Times New Roman"/>
              </a:rPr>
              <a:t>Variabili riguardanti la gestione delle bandiere in memoria:</a:t>
            </a:r>
          </a:p>
        </p:txBody>
      </p:sp>
    </p:spTree>
    <p:extLst>
      <p:ext uri="{BB962C8B-B14F-4D97-AF65-F5344CB8AC3E}">
        <p14:creationId xmlns:p14="http://schemas.microsoft.com/office/powerpoint/2010/main" val="120321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EB6D0CCE-A2C1-A3B2-0669-09A7654E3EF2}"/>
              </a:ext>
            </a:extLst>
          </p:cNvPr>
          <p:cNvSpPr txBox="1"/>
          <p:nvPr/>
        </p:nvSpPr>
        <p:spPr>
          <a:xfrm>
            <a:off x="205028" y="575201"/>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4.  </a:t>
            </a:r>
            <a:r>
              <a:rPr lang="it-IT">
                <a:latin typeface="Times New Roman"/>
                <a:ea typeface="Times New Roman" panose="02020603050405020304" pitchFamily="18" charset="0"/>
                <a:cs typeface="Times New Roman"/>
              </a:rPr>
              <a:t>Metodi utilizzati per gestire il colore delle bandiere:</a:t>
            </a:r>
          </a:p>
        </p:txBody>
      </p:sp>
      <p:sp>
        <p:nvSpPr>
          <p:cNvPr id="10" name="CasellaDiTesto 9">
            <a:extLst>
              <a:ext uri="{FF2B5EF4-FFF2-40B4-BE49-F238E27FC236}">
                <a16:creationId xmlns:a16="http://schemas.microsoft.com/office/drawing/2014/main" id="{3CC4ACFC-A774-D72F-8677-5D3E5005C47E}"/>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TRY_IT_LEFT_MEMORIA_CONDIVISA</a:t>
            </a:r>
          </a:p>
        </p:txBody>
      </p:sp>
      <p:sp>
        <p:nvSpPr>
          <p:cNvPr id="14" name="CasellaDiTesto 13">
            <a:extLst>
              <a:ext uri="{FF2B5EF4-FFF2-40B4-BE49-F238E27FC236}">
                <a16:creationId xmlns:a16="http://schemas.microsoft.com/office/drawing/2014/main" id="{DCB6D638-7C3C-169B-8FF1-F97D33BB7BC8}"/>
              </a:ext>
            </a:extLst>
          </p:cNvPr>
          <p:cNvSpPr txBox="1"/>
          <p:nvPr/>
        </p:nvSpPr>
        <p:spPr>
          <a:xfrm>
            <a:off x="317267" y="1058069"/>
            <a:ext cx="11669705" cy="3139321"/>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getAttractorType1() { </a:t>
            </a:r>
            <a:r>
              <a:rPr lang="it-IT" b="0">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attractorType1;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setAttractorType1(</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attractorType1) {this.attractorType1 = attractorType1;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getAttractorType2() { </a:t>
            </a:r>
            <a:r>
              <a:rPr lang="it-IT" b="0">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attractorType2;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setAttractorType2(</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attractorType2) {this.attractorType2 = attractorType2;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getAttractorType3() { </a:t>
            </a:r>
            <a:r>
              <a:rPr lang="it-IT" b="0">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attractorType3;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setAttractorType3(</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attractorType3) {this.attractorType3 = attractorType3; }</a:t>
            </a:r>
          </a:p>
        </p:txBody>
      </p:sp>
      <p:sp>
        <p:nvSpPr>
          <p:cNvPr id="17" name="CasellaDiTesto 16">
            <a:extLst>
              <a:ext uri="{FF2B5EF4-FFF2-40B4-BE49-F238E27FC236}">
                <a16:creationId xmlns:a16="http://schemas.microsoft.com/office/drawing/2014/main" id="{B010B652-2484-CFF4-1201-FA8469DE5F76}"/>
              </a:ext>
            </a:extLst>
          </p:cNvPr>
          <p:cNvSpPr txBox="1"/>
          <p:nvPr/>
        </p:nvSpPr>
        <p:spPr>
          <a:xfrm>
            <a:off x="317266" y="4793794"/>
            <a:ext cx="12719713" cy="1200329"/>
          </a:xfrm>
          <a:prstGeom prst="rect">
            <a:avLst/>
          </a:prstGeom>
          <a:noFill/>
        </p:spPr>
        <p:txBody>
          <a:bodyPr wrap="square">
            <a:spAutoFit/>
          </a:bodyPr>
          <a:lstStyle/>
          <a:p>
            <a:endParaRPr lang="en-US">
              <a:solidFill>
                <a:srgbClr val="000000"/>
              </a:solidFill>
              <a:latin typeface="Consolas" panose="020B0609020204030204" pitchFamily="49" charset="0"/>
            </a:endParaRPr>
          </a:p>
          <a:p>
            <a:r>
              <a:rPr lang="en-US" b="0">
                <a:solidFill>
                  <a:srgbClr val="0000FF"/>
                </a:solidFill>
                <a:effectLst/>
                <a:latin typeface="Consolas" panose="020B0609020204030204" pitchFamily="49" charset="0"/>
              </a:rPr>
              <a:t>public</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getLength</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return</a:t>
            </a:r>
            <a:r>
              <a:rPr lang="en-US" b="0">
                <a:solidFill>
                  <a:srgbClr val="000000"/>
                </a:solidFill>
                <a:effectLst/>
                <a:latin typeface="Consolas" panose="020B0609020204030204" pitchFamily="49" charset="0"/>
              </a:rPr>
              <a:t>(length); }</a:t>
            </a:r>
          </a:p>
          <a:p>
            <a:endParaRPr lang="en-US" b="0">
              <a:solidFill>
                <a:srgbClr val="000000"/>
              </a:solidFill>
              <a:effectLst/>
              <a:latin typeface="Consolas" panose="020B0609020204030204" pitchFamily="49" charset="0"/>
            </a:endParaRPr>
          </a:p>
          <a:p>
            <a:r>
              <a:rPr lang="en-US" b="0">
                <a:solidFill>
                  <a:srgbClr val="0000FF"/>
                </a:solidFill>
                <a:effectLst/>
                <a:latin typeface="Consolas" panose="020B0609020204030204" pitchFamily="49" charset="0"/>
              </a:rPr>
              <a:t>public</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void</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setLength</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 length) {</a:t>
            </a:r>
            <a:r>
              <a:rPr lang="en-US" b="0" err="1">
                <a:solidFill>
                  <a:srgbClr val="0000FF"/>
                </a:solidFill>
                <a:effectLst/>
                <a:latin typeface="Consolas" panose="020B0609020204030204" pitchFamily="49" charset="0"/>
              </a:rPr>
              <a:t>this</a:t>
            </a:r>
            <a:r>
              <a:rPr lang="en-US" b="0" err="1">
                <a:solidFill>
                  <a:srgbClr val="000000"/>
                </a:solidFill>
                <a:effectLst/>
                <a:latin typeface="Consolas" panose="020B0609020204030204" pitchFamily="49" charset="0"/>
              </a:rPr>
              <a:t>.length</a:t>
            </a:r>
            <a:r>
              <a:rPr lang="en-US" b="0">
                <a:solidFill>
                  <a:srgbClr val="000000"/>
                </a:solidFill>
                <a:effectLst/>
                <a:latin typeface="Consolas" panose="020B0609020204030204" pitchFamily="49" charset="0"/>
              </a:rPr>
              <a:t>=length; }</a:t>
            </a:r>
          </a:p>
        </p:txBody>
      </p:sp>
      <p:sp>
        <p:nvSpPr>
          <p:cNvPr id="26" name="CasellaDiTesto 25">
            <a:extLst>
              <a:ext uri="{FF2B5EF4-FFF2-40B4-BE49-F238E27FC236}">
                <a16:creationId xmlns:a16="http://schemas.microsoft.com/office/drawing/2014/main" id="{BAF619F1-04DE-4F4C-55A2-D67BD748948C}"/>
              </a:ext>
            </a:extLst>
          </p:cNvPr>
          <p:cNvSpPr txBox="1"/>
          <p:nvPr/>
        </p:nvSpPr>
        <p:spPr>
          <a:xfrm>
            <a:off x="205028" y="4424462"/>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5</a:t>
            </a:r>
            <a:r>
              <a:rPr lang="it-IT">
                <a:latin typeface="Times New Roman"/>
                <a:ea typeface="Times New Roman" panose="02020603050405020304" pitchFamily="18" charset="0"/>
                <a:cs typeface="Times New Roman"/>
              </a:rPr>
              <a:t>.  Metodi che restituiscono il numero di bandiere in memoria:</a:t>
            </a:r>
          </a:p>
        </p:txBody>
      </p:sp>
    </p:spTree>
    <p:extLst>
      <p:ext uri="{BB962C8B-B14F-4D97-AF65-F5344CB8AC3E}">
        <p14:creationId xmlns:p14="http://schemas.microsoft.com/office/powerpoint/2010/main" val="80812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EB6D0CCE-A2C1-A3B2-0669-09A7654E3EF2}"/>
              </a:ext>
            </a:extLst>
          </p:cNvPr>
          <p:cNvSpPr txBox="1"/>
          <p:nvPr/>
        </p:nvSpPr>
        <p:spPr>
          <a:xfrm>
            <a:off x="99057" y="612835"/>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6.  </a:t>
            </a:r>
            <a:r>
              <a:rPr lang="it-IT">
                <a:latin typeface="Times New Roman"/>
                <a:ea typeface="Times New Roman" panose="02020603050405020304" pitchFamily="18" charset="0"/>
                <a:cs typeface="Times New Roman"/>
              </a:rPr>
              <a:t>Metodi che restituiscono il modulo e le coordinate x e y delle bandiere :</a:t>
            </a:r>
          </a:p>
        </p:txBody>
      </p:sp>
      <p:sp>
        <p:nvSpPr>
          <p:cNvPr id="10" name="CasellaDiTesto 9">
            <a:extLst>
              <a:ext uri="{FF2B5EF4-FFF2-40B4-BE49-F238E27FC236}">
                <a16:creationId xmlns:a16="http://schemas.microsoft.com/office/drawing/2014/main" id="{3CC4ACFC-A774-D72F-8677-5D3E5005C47E}"/>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TRY_IT_LEFT_MEMORIA_CONDIVISA</a:t>
            </a:r>
          </a:p>
        </p:txBody>
      </p:sp>
      <p:sp>
        <p:nvSpPr>
          <p:cNvPr id="16" name="CasellaDiTesto 15">
            <a:extLst>
              <a:ext uri="{FF2B5EF4-FFF2-40B4-BE49-F238E27FC236}">
                <a16:creationId xmlns:a16="http://schemas.microsoft.com/office/drawing/2014/main" id="{4FAF3694-DE40-28E5-BD86-98976BCB5714}"/>
              </a:ext>
            </a:extLst>
          </p:cNvPr>
          <p:cNvSpPr txBox="1"/>
          <p:nvPr/>
        </p:nvSpPr>
        <p:spPr>
          <a:xfrm>
            <a:off x="99057" y="2768675"/>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7.  </a:t>
            </a:r>
            <a:r>
              <a:rPr lang="it-IT">
                <a:latin typeface="Times New Roman"/>
                <a:ea typeface="Times New Roman" panose="02020603050405020304" pitchFamily="18" charset="0"/>
                <a:cs typeface="Times New Roman"/>
              </a:rPr>
              <a:t>Metodi per gestire l’inserimento e l’eliminazione delle bandiere :</a:t>
            </a:r>
          </a:p>
        </p:txBody>
      </p:sp>
      <p:grpSp>
        <p:nvGrpSpPr>
          <p:cNvPr id="17" name="Gruppo 16">
            <a:extLst>
              <a:ext uri="{FF2B5EF4-FFF2-40B4-BE49-F238E27FC236}">
                <a16:creationId xmlns:a16="http://schemas.microsoft.com/office/drawing/2014/main" id="{7181ED84-57B1-5EF1-87E7-2835B39111E0}"/>
              </a:ext>
            </a:extLst>
          </p:cNvPr>
          <p:cNvGrpSpPr/>
          <p:nvPr/>
        </p:nvGrpSpPr>
        <p:grpSpPr>
          <a:xfrm>
            <a:off x="208161" y="3287059"/>
            <a:ext cx="12178783" cy="923330"/>
            <a:chOff x="0" y="1214650"/>
            <a:chExt cx="12178783" cy="923330"/>
          </a:xfrm>
        </p:grpSpPr>
        <p:cxnSp>
          <p:nvCxnSpPr>
            <p:cNvPr id="18" name="Connettore 2 17">
              <a:extLst>
                <a:ext uri="{FF2B5EF4-FFF2-40B4-BE49-F238E27FC236}">
                  <a16:creationId xmlns:a16="http://schemas.microsoft.com/office/drawing/2014/main" id="{3819CC38-14B4-47D8-13FA-449D5CB85D20}"/>
                </a:ext>
              </a:extLst>
            </p:cNvPr>
            <p:cNvCxnSpPr>
              <a:cxnSpLocks/>
            </p:cNvCxnSpPr>
            <p:nvPr/>
          </p:nvCxnSpPr>
          <p:spPr>
            <a:xfrm>
              <a:off x="6709330" y="1399316"/>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19" name="Gruppo 18">
              <a:extLst>
                <a:ext uri="{FF2B5EF4-FFF2-40B4-BE49-F238E27FC236}">
                  <a16:creationId xmlns:a16="http://schemas.microsoft.com/office/drawing/2014/main" id="{6503CF5C-4BDC-8233-5D48-275BA0656832}"/>
                </a:ext>
              </a:extLst>
            </p:cNvPr>
            <p:cNvGrpSpPr/>
            <p:nvPr/>
          </p:nvGrpSpPr>
          <p:grpSpPr>
            <a:xfrm>
              <a:off x="0" y="1214650"/>
              <a:ext cx="12178783" cy="923330"/>
              <a:chOff x="148250" y="0"/>
              <a:chExt cx="12178783" cy="923330"/>
            </a:xfrm>
          </p:grpSpPr>
          <p:sp>
            <p:nvSpPr>
              <p:cNvPr id="20" name="CasellaDiTesto 19">
                <a:extLst>
                  <a:ext uri="{FF2B5EF4-FFF2-40B4-BE49-F238E27FC236}">
                    <a16:creationId xmlns:a16="http://schemas.microsoft.com/office/drawing/2014/main" id="{4EBB6912-7594-5E23-0CBF-1B380BD90ECD}"/>
                  </a:ext>
                </a:extLst>
              </p:cNvPr>
              <p:cNvSpPr txBox="1"/>
              <p:nvPr/>
            </p:nvSpPr>
            <p:spPr>
              <a:xfrm>
                <a:off x="7698084" y="0"/>
                <a:ext cx="4628949"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cancella una bandiera dalla memoria </a:t>
                </a:r>
              </a:p>
            </p:txBody>
          </p:sp>
          <p:grpSp>
            <p:nvGrpSpPr>
              <p:cNvPr id="21" name="Gruppo 20">
                <a:extLst>
                  <a:ext uri="{FF2B5EF4-FFF2-40B4-BE49-F238E27FC236}">
                    <a16:creationId xmlns:a16="http://schemas.microsoft.com/office/drawing/2014/main" id="{17116078-37B2-0596-9A51-D55D94BB444F}"/>
                  </a:ext>
                </a:extLst>
              </p:cNvPr>
              <p:cNvGrpSpPr/>
              <p:nvPr/>
            </p:nvGrpSpPr>
            <p:grpSpPr>
              <a:xfrm>
                <a:off x="148250" y="0"/>
                <a:ext cx="10953459" cy="923330"/>
                <a:chOff x="148250" y="0"/>
                <a:chExt cx="10953459" cy="923330"/>
              </a:xfrm>
            </p:grpSpPr>
            <p:sp>
              <p:nvSpPr>
                <p:cNvPr id="22" name="CasellaDiTesto 21">
                  <a:extLst>
                    <a:ext uri="{FF2B5EF4-FFF2-40B4-BE49-F238E27FC236}">
                      <a16:creationId xmlns:a16="http://schemas.microsoft.com/office/drawing/2014/main" id="{7A1F0762-37A3-3860-F1DE-0D0317B40AAD}"/>
                    </a:ext>
                  </a:extLst>
                </p:cNvPr>
                <p:cNvSpPr txBox="1"/>
                <p:nvPr/>
              </p:nvSpPr>
              <p:spPr>
                <a:xfrm>
                  <a:off x="148251" y="0"/>
                  <a:ext cx="5301785" cy="36933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pop(</a:t>
                  </a:r>
                  <a:r>
                    <a:rPr lang="it-IT" b="0">
                      <a:solidFill>
                        <a:srgbClr val="0000FF"/>
                      </a:solidFill>
                      <a:effectLst/>
                      <a:latin typeface="Consolas" panose="020B0609020204030204" pitchFamily="49" charset="0"/>
                    </a:rPr>
                    <a:t>Vec2</a:t>
                  </a:r>
                  <a:r>
                    <a:rPr lang="it-IT" b="0">
                      <a:solidFill>
                        <a:srgbClr val="000000"/>
                      </a:solidFill>
                      <a:effectLst/>
                      <a:latin typeface="Consolas" panose="020B0609020204030204" pitchFamily="49" charset="0"/>
                    </a:rPr>
                    <a:t> im1,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id)  { </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p:txBody>
            </p:sp>
            <p:sp>
              <p:nvSpPr>
                <p:cNvPr id="23" name="CasellaDiTesto 22">
                  <a:extLst>
                    <a:ext uri="{FF2B5EF4-FFF2-40B4-BE49-F238E27FC236}">
                      <a16:creationId xmlns:a16="http://schemas.microsoft.com/office/drawing/2014/main" id="{A890D9EC-912C-989C-DB6C-5446436EC049}"/>
                    </a:ext>
                  </a:extLst>
                </p:cNvPr>
                <p:cNvSpPr txBox="1"/>
                <p:nvPr/>
              </p:nvSpPr>
              <p:spPr>
                <a:xfrm>
                  <a:off x="148250" y="553998"/>
                  <a:ext cx="6730221" cy="36933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push</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Vec2</a:t>
                  </a:r>
                  <a:r>
                    <a:rPr lang="it-IT" b="0">
                      <a:solidFill>
                        <a:srgbClr val="000000"/>
                      </a:solidFill>
                      <a:effectLst/>
                      <a:latin typeface="Consolas" panose="020B0609020204030204" pitchFamily="49" charset="0"/>
                    </a:rPr>
                    <a:t> im1,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visual,</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id) { … }</a:t>
                  </a:r>
                </a:p>
              </p:txBody>
            </p:sp>
            <p:cxnSp>
              <p:nvCxnSpPr>
                <p:cNvPr id="24" name="Connettore 2 23">
                  <a:extLst>
                    <a:ext uri="{FF2B5EF4-FFF2-40B4-BE49-F238E27FC236}">
                      <a16:creationId xmlns:a16="http://schemas.microsoft.com/office/drawing/2014/main" id="{18DC197F-3FC4-D46F-E0CD-D1FA3F0E21DE}"/>
                    </a:ext>
                  </a:extLst>
                </p:cNvPr>
                <p:cNvCxnSpPr>
                  <a:cxnSpLocks/>
                </p:cNvCxnSpPr>
                <p:nvPr/>
              </p:nvCxnSpPr>
              <p:spPr>
                <a:xfrm>
                  <a:off x="6870902" y="738664"/>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5" name="CasellaDiTesto 24">
                  <a:extLst>
                    <a:ext uri="{FF2B5EF4-FFF2-40B4-BE49-F238E27FC236}">
                      <a16:creationId xmlns:a16="http://schemas.microsoft.com/office/drawing/2014/main" id="{1086FB42-489E-026C-E206-2465682AE141}"/>
                    </a:ext>
                  </a:extLst>
                </p:cNvPr>
                <p:cNvSpPr txBox="1"/>
                <p:nvPr/>
              </p:nvSpPr>
              <p:spPr>
                <a:xfrm>
                  <a:off x="7728473" y="553998"/>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aggiunge una bandiera in memoria </a:t>
                  </a:r>
                </a:p>
              </p:txBody>
            </p:sp>
          </p:grpSp>
        </p:grpSp>
      </p:grpSp>
      <p:grpSp>
        <p:nvGrpSpPr>
          <p:cNvPr id="36" name="Gruppo 35">
            <a:extLst>
              <a:ext uri="{FF2B5EF4-FFF2-40B4-BE49-F238E27FC236}">
                <a16:creationId xmlns:a16="http://schemas.microsoft.com/office/drawing/2014/main" id="{CE78CBC3-5D81-DB66-286C-98B8EA58EE38}"/>
              </a:ext>
            </a:extLst>
          </p:cNvPr>
          <p:cNvGrpSpPr/>
          <p:nvPr/>
        </p:nvGrpSpPr>
        <p:grpSpPr>
          <a:xfrm>
            <a:off x="208161" y="5628660"/>
            <a:ext cx="11808349" cy="923330"/>
            <a:chOff x="545910" y="2693748"/>
            <a:chExt cx="11808349" cy="923330"/>
          </a:xfrm>
        </p:grpSpPr>
        <p:sp>
          <p:nvSpPr>
            <p:cNvPr id="37" name="CasellaDiTesto 36">
              <a:extLst>
                <a:ext uri="{FF2B5EF4-FFF2-40B4-BE49-F238E27FC236}">
                  <a16:creationId xmlns:a16="http://schemas.microsoft.com/office/drawing/2014/main" id="{7DE6EE8F-EA99-E325-FA6F-BAFFD54B5741}"/>
                </a:ext>
              </a:extLst>
            </p:cNvPr>
            <p:cNvSpPr txBox="1"/>
            <p:nvPr/>
          </p:nvSpPr>
          <p:spPr>
            <a:xfrm>
              <a:off x="545910" y="2693748"/>
              <a:ext cx="8594677" cy="923330"/>
            </a:xfrm>
            <a:prstGeom prst="rect">
              <a:avLst/>
            </a:prstGeom>
            <a:noFill/>
          </p:spPr>
          <p:txBody>
            <a:bodyPr wrap="square">
              <a:spAutoFit/>
            </a:bodyPr>
            <a:lstStyle/>
            <a:p>
              <a:r>
                <a:rPr lang="en-US" b="0">
                  <a:solidFill>
                    <a:srgbClr val="0000FF"/>
                  </a:solidFill>
                  <a:effectLst/>
                  <a:latin typeface="Consolas" panose="020B0609020204030204" pitchFamily="49" charset="0"/>
                </a:rPr>
                <a:t>public</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Vec2</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getLast_val</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last_val</a:t>
              </a:r>
              <a:r>
                <a:rPr lang="en-US" b="0">
                  <a:solidFill>
                    <a:srgbClr val="000000"/>
                  </a:solidFill>
                  <a:effectLst/>
                  <a:latin typeface="Consolas" panose="020B0609020204030204" pitchFamily="49" charset="0"/>
                </a:rPr>
                <a:t>; } </a:t>
              </a:r>
            </a:p>
            <a:p>
              <a:endParaRPr lang="en-US" b="0">
                <a:solidFill>
                  <a:srgbClr val="000000"/>
                </a:solidFill>
                <a:effectLst/>
                <a:latin typeface="Consolas" panose="020B0609020204030204" pitchFamily="49" charset="0"/>
              </a:endParaRPr>
            </a:p>
            <a:p>
              <a:r>
                <a:rPr lang="en-US" b="0">
                  <a:solidFill>
                    <a:srgbClr val="0000FF"/>
                  </a:solidFill>
                  <a:effectLst/>
                  <a:latin typeface="Consolas" panose="020B0609020204030204" pitchFamily="49" charset="0"/>
                </a:rPr>
                <a:t>public</a:t>
              </a:r>
              <a:r>
                <a:rPr lang="en-US" b="0">
                  <a:solidFill>
                    <a:srgbClr val="000000"/>
                  </a:solidFill>
                  <a:effectLst/>
                  <a:latin typeface="Consolas" panose="020B0609020204030204" pitchFamily="49" charset="0"/>
                </a:rPr>
                <a:t> </a:t>
              </a:r>
              <a:r>
                <a:rPr lang="en-US">
                  <a:solidFill>
                    <a:srgbClr val="0000FF"/>
                  </a:solidFill>
                  <a:latin typeface="Consolas" panose="020B0609020204030204" pitchFamily="49" charset="0"/>
                </a:rPr>
                <a:t>int</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getVisual_number</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visual_number</a:t>
              </a:r>
              <a:r>
                <a:rPr lang="en-US" b="0">
                  <a:solidFill>
                    <a:srgbClr val="000000"/>
                  </a:solidFill>
                  <a:effectLst/>
                  <a:latin typeface="Consolas" panose="020B0609020204030204" pitchFamily="49" charset="0"/>
                </a:rPr>
                <a:t>;}</a:t>
              </a:r>
            </a:p>
          </p:txBody>
        </p:sp>
        <p:sp>
          <p:nvSpPr>
            <p:cNvPr id="38" name="CasellaDiTesto 37">
              <a:extLst>
                <a:ext uri="{FF2B5EF4-FFF2-40B4-BE49-F238E27FC236}">
                  <a16:creationId xmlns:a16="http://schemas.microsoft.com/office/drawing/2014/main" id="{8554FE08-6A4B-DB09-CAE3-794C24731134}"/>
                </a:ext>
              </a:extLst>
            </p:cNvPr>
            <p:cNvSpPr txBox="1"/>
            <p:nvPr/>
          </p:nvSpPr>
          <p:spPr>
            <a:xfrm>
              <a:off x="8538319" y="3247746"/>
              <a:ext cx="3815940"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restituisce i colori delle bandiere</a:t>
              </a:r>
            </a:p>
          </p:txBody>
        </p:sp>
        <p:cxnSp>
          <p:nvCxnSpPr>
            <p:cNvPr id="39" name="Connettore 2 38">
              <a:extLst>
                <a:ext uri="{FF2B5EF4-FFF2-40B4-BE49-F238E27FC236}">
                  <a16:creationId xmlns:a16="http://schemas.microsoft.com/office/drawing/2014/main" id="{0B48C7D3-C6B8-E012-4C6E-6D19CE40BD64}"/>
                </a:ext>
              </a:extLst>
            </p:cNvPr>
            <p:cNvCxnSpPr>
              <a:cxnSpLocks/>
            </p:cNvCxnSpPr>
            <p:nvPr/>
          </p:nvCxnSpPr>
          <p:spPr>
            <a:xfrm>
              <a:off x="7688047" y="3473356"/>
              <a:ext cx="73070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0" name="CasellaDiTesto 39">
              <a:extLst>
                <a:ext uri="{FF2B5EF4-FFF2-40B4-BE49-F238E27FC236}">
                  <a16:creationId xmlns:a16="http://schemas.microsoft.com/office/drawing/2014/main" id="{C879C1CC-E974-3080-C533-781DE062AF2C}"/>
                </a:ext>
              </a:extLst>
            </p:cNvPr>
            <p:cNvSpPr txBox="1"/>
            <p:nvPr/>
          </p:nvSpPr>
          <p:spPr>
            <a:xfrm>
              <a:off x="8538319" y="2716973"/>
              <a:ext cx="3815940"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restituisce le posizioni delle bandiere</a:t>
              </a:r>
            </a:p>
          </p:txBody>
        </p:sp>
        <p:cxnSp>
          <p:nvCxnSpPr>
            <p:cNvPr id="41" name="Connettore 2 40">
              <a:extLst>
                <a:ext uri="{FF2B5EF4-FFF2-40B4-BE49-F238E27FC236}">
                  <a16:creationId xmlns:a16="http://schemas.microsoft.com/office/drawing/2014/main" id="{9395EEE7-F5DD-DE20-5B18-104DAF72D7D5}"/>
                </a:ext>
              </a:extLst>
            </p:cNvPr>
            <p:cNvCxnSpPr>
              <a:cxnSpLocks/>
            </p:cNvCxnSpPr>
            <p:nvPr/>
          </p:nvCxnSpPr>
          <p:spPr>
            <a:xfrm>
              <a:off x="7688046" y="2916712"/>
              <a:ext cx="73070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42" name="CasellaDiTesto 41">
            <a:extLst>
              <a:ext uri="{FF2B5EF4-FFF2-40B4-BE49-F238E27FC236}">
                <a16:creationId xmlns:a16="http://schemas.microsoft.com/office/drawing/2014/main" id="{EDD541A3-9C06-F072-90A5-5770D3318589}"/>
              </a:ext>
            </a:extLst>
          </p:cNvPr>
          <p:cNvSpPr txBox="1"/>
          <p:nvPr/>
        </p:nvSpPr>
        <p:spPr>
          <a:xfrm>
            <a:off x="99057" y="5052186"/>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8.  </a:t>
            </a:r>
            <a:r>
              <a:rPr lang="it-IT">
                <a:latin typeface="Times New Roman"/>
                <a:ea typeface="Times New Roman" panose="02020603050405020304" pitchFamily="18" charset="0"/>
                <a:cs typeface="Times New Roman"/>
              </a:rPr>
              <a:t>Metodi che restituiscono le posizioni e i colori delle bandiere:</a:t>
            </a:r>
          </a:p>
        </p:txBody>
      </p:sp>
      <p:grpSp>
        <p:nvGrpSpPr>
          <p:cNvPr id="47" name="Gruppo 46">
            <a:extLst>
              <a:ext uri="{FF2B5EF4-FFF2-40B4-BE49-F238E27FC236}">
                <a16:creationId xmlns:a16="http://schemas.microsoft.com/office/drawing/2014/main" id="{82520A36-581F-BE2F-1C0A-771089CEE625}"/>
              </a:ext>
            </a:extLst>
          </p:cNvPr>
          <p:cNvGrpSpPr/>
          <p:nvPr/>
        </p:nvGrpSpPr>
        <p:grpSpPr>
          <a:xfrm>
            <a:off x="208161" y="1017040"/>
            <a:ext cx="11929699" cy="1518357"/>
            <a:chOff x="0" y="1017040"/>
            <a:chExt cx="11929699" cy="1518357"/>
          </a:xfrm>
        </p:grpSpPr>
        <p:grpSp>
          <p:nvGrpSpPr>
            <p:cNvPr id="46" name="Gruppo 45">
              <a:extLst>
                <a:ext uri="{FF2B5EF4-FFF2-40B4-BE49-F238E27FC236}">
                  <a16:creationId xmlns:a16="http://schemas.microsoft.com/office/drawing/2014/main" id="{DB86163A-B736-ACEA-F240-90FF3EB24AAF}"/>
                </a:ext>
              </a:extLst>
            </p:cNvPr>
            <p:cNvGrpSpPr/>
            <p:nvPr/>
          </p:nvGrpSpPr>
          <p:grpSpPr>
            <a:xfrm>
              <a:off x="0" y="1017040"/>
              <a:ext cx="11929699" cy="1518357"/>
              <a:chOff x="0" y="1017040"/>
              <a:chExt cx="11929699" cy="1518357"/>
            </a:xfrm>
          </p:grpSpPr>
          <p:grpSp>
            <p:nvGrpSpPr>
              <p:cNvPr id="2" name="Gruppo 1">
                <a:extLst>
                  <a:ext uri="{FF2B5EF4-FFF2-40B4-BE49-F238E27FC236}">
                    <a16:creationId xmlns:a16="http://schemas.microsoft.com/office/drawing/2014/main" id="{A63484E7-8936-41CE-4867-0D29B55DA86B}"/>
                  </a:ext>
                </a:extLst>
              </p:cNvPr>
              <p:cNvGrpSpPr/>
              <p:nvPr/>
            </p:nvGrpSpPr>
            <p:grpSpPr>
              <a:xfrm>
                <a:off x="0" y="1017040"/>
                <a:ext cx="11929699" cy="1518357"/>
                <a:chOff x="0" y="302778"/>
                <a:chExt cx="11929699" cy="1518357"/>
              </a:xfrm>
            </p:grpSpPr>
            <p:sp>
              <p:nvSpPr>
                <p:cNvPr id="3" name="CasellaDiTesto 2">
                  <a:extLst>
                    <a:ext uri="{FF2B5EF4-FFF2-40B4-BE49-F238E27FC236}">
                      <a16:creationId xmlns:a16="http://schemas.microsoft.com/office/drawing/2014/main" id="{BE204E31-2686-9593-B29B-57BF209A7314}"/>
                    </a:ext>
                  </a:extLst>
                </p:cNvPr>
                <p:cNvSpPr txBox="1"/>
                <p:nvPr/>
              </p:nvSpPr>
              <p:spPr>
                <a:xfrm>
                  <a:off x="0" y="343807"/>
                  <a:ext cx="8662916" cy="1477328"/>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getr</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item) {</a:t>
                  </a:r>
                  <a:r>
                    <a:rPr lang="it-IT">
                      <a:solidFill>
                        <a:srgbClr val="000000"/>
                      </a:solidFill>
                      <a:latin typeface="Consolas" panose="020B0609020204030204" pitchFamily="49" charset="0"/>
                    </a:rPr>
                    <a:t> </a:t>
                  </a:r>
                  <a:r>
                    <a:rPr lang="it-IT" b="0">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(last_val[item].r); }</a:t>
                  </a:r>
                </a:p>
                <a:p>
                  <a:endParaRPr lang="it-IT" b="0">
                    <a:solidFill>
                      <a:srgbClr val="000000"/>
                    </a:solidFill>
                    <a:effectLst/>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getY</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item) { </a:t>
                  </a:r>
                  <a:r>
                    <a:rPr lang="it-IT" b="0">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(last_val[item].y); }</a:t>
                  </a:r>
                </a:p>
                <a:p>
                  <a:endParaRPr lang="it-IT" b="0">
                    <a:solidFill>
                      <a:srgbClr val="000000"/>
                    </a:solidFill>
                    <a:effectLst/>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getX</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item) { </a:t>
                  </a:r>
                  <a:r>
                    <a:rPr lang="it-IT" b="0">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(last_val[item].x); }</a:t>
                  </a:r>
                </a:p>
              </p:txBody>
            </p:sp>
            <p:cxnSp>
              <p:nvCxnSpPr>
                <p:cNvPr id="4" name="Connettore 2 3">
                  <a:extLst>
                    <a:ext uri="{FF2B5EF4-FFF2-40B4-BE49-F238E27FC236}">
                      <a16:creationId xmlns:a16="http://schemas.microsoft.com/office/drawing/2014/main" id="{F4D56090-AE2A-9292-08D5-9D8E24E1CE8F}"/>
                    </a:ext>
                  </a:extLst>
                </p:cNvPr>
                <p:cNvCxnSpPr>
                  <a:cxnSpLocks/>
                </p:cNvCxnSpPr>
                <p:nvPr/>
              </p:nvCxnSpPr>
              <p:spPr>
                <a:xfrm>
                  <a:off x="7549834" y="528473"/>
                  <a:ext cx="53117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 name="CasellaDiTesto 5">
                  <a:extLst>
                    <a:ext uri="{FF2B5EF4-FFF2-40B4-BE49-F238E27FC236}">
                      <a16:creationId xmlns:a16="http://schemas.microsoft.com/office/drawing/2014/main" id="{2B1A6930-145A-4E30-08AF-29A09559B3D0}"/>
                    </a:ext>
                  </a:extLst>
                </p:cNvPr>
                <p:cNvSpPr txBox="1"/>
                <p:nvPr/>
              </p:nvSpPr>
              <p:spPr>
                <a:xfrm>
                  <a:off x="8081004" y="1438491"/>
                  <a:ext cx="3848695"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restituisce la posizione x della bandiera</a:t>
                  </a:r>
                </a:p>
              </p:txBody>
            </p:sp>
            <p:sp>
              <p:nvSpPr>
                <p:cNvPr id="11" name="CasellaDiTesto 10">
                  <a:extLst>
                    <a:ext uri="{FF2B5EF4-FFF2-40B4-BE49-F238E27FC236}">
                      <a16:creationId xmlns:a16="http://schemas.microsoft.com/office/drawing/2014/main" id="{34C0CE1B-C130-414F-FC8A-7342572AA9E3}"/>
                    </a:ext>
                  </a:extLst>
                </p:cNvPr>
                <p:cNvSpPr txBox="1"/>
                <p:nvPr/>
              </p:nvSpPr>
              <p:spPr>
                <a:xfrm>
                  <a:off x="8081004" y="302778"/>
                  <a:ext cx="3848695"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restituisce il modulo r della bandiera</a:t>
                  </a:r>
                </a:p>
              </p:txBody>
            </p:sp>
            <p:sp>
              <p:nvSpPr>
                <p:cNvPr id="12" name="CasellaDiTesto 11">
                  <a:extLst>
                    <a:ext uri="{FF2B5EF4-FFF2-40B4-BE49-F238E27FC236}">
                      <a16:creationId xmlns:a16="http://schemas.microsoft.com/office/drawing/2014/main" id="{272B4A70-1576-C78C-B7E9-84CD4851DC73}"/>
                    </a:ext>
                  </a:extLst>
                </p:cNvPr>
                <p:cNvSpPr txBox="1"/>
                <p:nvPr/>
              </p:nvSpPr>
              <p:spPr>
                <a:xfrm>
                  <a:off x="8081004" y="906030"/>
                  <a:ext cx="3848695"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restituisce la posizione y della bandiera</a:t>
                  </a:r>
                </a:p>
              </p:txBody>
            </p:sp>
          </p:grpSp>
          <p:cxnSp>
            <p:nvCxnSpPr>
              <p:cNvPr id="44" name="Connettore 2 43">
                <a:extLst>
                  <a:ext uri="{FF2B5EF4-FFF2-40B4-BE49-F238E27FC236}">
                    <a16:creationId xmlns:a16="http://schemas.microsoft.com/office/drawing/2014/main" id="{014FED64-39BA-4123-8EC4-32F3CD7BC578}"/>
                  </a:ext>
                </a:extLst>
              </p:cNvPr>
              <p:cNvCxnSpPr>
                <a:cxnSpLocks/>
              </p:cNvCxnSpPr>
              <p:nvPr/>
            </p:nvCxnSpPr>
            <p:spPr>
              <a:xfrm>
                <a:off x="7549834" y="1831864"/>
                <a:ext cx="53117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cxnSp>
          <p:nvCxnSpPr>
            <p:cNvPr id="45" name="Connettore 2 44">
              <a:extLst>
                <a:ext uri="{FF2B5EF4-FFF2-40B4-BE49-F238E27FC236}">
                  <a16:creationId xmlns:a16="http://schemas.microsoft.com/office/drawing/2014/main" id="{F140DCE4-2E50-8513-5918-5CF9B818CEAB}"/>
                </a:ext>
              </a:extLst>
            </p:cNvPr>
            <p:cNvCxnSpPr>
              <a:cxnSpLocks/>
            </p:cNvCxnSpPr>
            <p:nvPr/>
          </p:nvCxnSpPr>
          <p:spPr>
            <a:xfrm>
              <a:off x="7549834" y="2352753"/>
              <a:ext cx="531171"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48" name="CasellaDiTesto 47">
            <a:extLst>
              <a:ext uri="{FF2B5EF4-FFF2-40B4-BE49-F238E27FC236}">
                <a16:creationId xmlns:a16="http://schemas.microsoft.com/office/drawing/2014/main" id="{2D26E555-F821-E6FA-FE17-8F0F813C14DB}"/>
              </a:ext>
            </a:extLst>
          </p:cNvPr>
          <p:cNvSpPr txBox="1"/>
          <p:nvPr/>
        </p:nvSpPr>
        <p:spPr>
          <a:xfrm>
            <a:off x="208161" y="4247055"/>
            <a:ext cx="6730221" cy="36933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value</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a:t>
            </a:r>
            <a:r>
              <a:rPr lang="it-IT" b="0">
                <a:solidFill>
                  <a:srgbClr val="000000"/>
                </a:solidFill>
                <a:effectLst/>
                <a:latin typeface="Consolas" panose="020B0609020204030204" pitchFamily="49" charset="0"/>
              </a:rPr>
              <a:t>) { … }</a:t>
            </a:r>
          </a:p>
        </p:txBody>
      </p:sp>
      <p:cxnSp>
        <p:nvCxnSpPr>
          <p:cNvPr id="49" name="Connettore 2 48">
            <a:extLst>
              <a:ext uri="{FF2B5EF4-FFF2-40B4-BE49-F238E27FC236}">
                <a16:creationId xmlns:a16="http://schemas.microsoft.com/office/drawing/2014/main" id="{B2A55A22-3FC0-8403-253C-B4438D489F71}"/>
              </a:ext>
            </a:extLst>
          </p:cNvPr>
          <p:cNvCxnSpPr>
            <a:cxnSpLocks/>
          </p:cNvCxnSpPr>
          <p:nvPr/>
        </p:nvCxnSpPr>
        <p:spPr>
          <a:xfrm>
            <a:off x="6893110" y="4385089"/>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CasellaDiTesto 49">
            <a:extLst>
              <a:ext uri="{FF2B5EF4-FFF2-40B4-BE49-F238E27FC236}">
                <a16:creationId xmlns:a16="http://schemas.microsoft.com/office/drawing/2014/main" id="{9F362612-F5C0-ED31-716F-87DFAB5C4FB9}"/>
              </a:ext>
            </a:extLst>
          </p:cNvPr>
          <p:cNvSpPr txBox="1"/>
          <p:nvPr/>
        </p:nvSpPr>
        <p:spPr>
          <a:xfrm>
            <a:off x="7750680" y="4200423"/>
            <a:ext cx="4342261" cy="646331"/>
          </a:xfrm>
          <a:prstGeom prst="rect">
            <a:avLst/>
          </a:prstGeom>
          <a:noFill/>
        </p:spPr>
        <p:txBody>
          <a:bodyPr wrap="square">
            <a:spAutoFit/>
          </a:bodyPr>
          <a:lstStyle/>
          <a:p>
            <a:r>
              <a:rPr lang="it-IT">
                <a:latin typeface="Times New Roman"/>
                <a:ea typeface="Times New Roman" panose="02020603050405020304" pitchFamily="18" charset="0"/>
                <a:cs typeface="Times New Roman"/>
              </a:rPr>
              <a:t>aggiorna bandiere in memoria in base alla classe visuale del robot</a:t>
            </a:r>
          </a:p>
        </p:txBody>
      </p:sp>
    </p:spTree>
    <p:extLst>
      <p:ext uri="{BB962C8B-B14F-4D97-AF65-F5344CB8AC3E}">
        <p14:creationId xmlns:p14="http://schemas.microsoft.com/office/powerpoint/2010/main" val="257101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5E50268-19A2-41FC-C8A0-CE417B65F676}"/>
              </a:ext>
            </a:extLst>
          </p:cNvPr>
          <p:cNvSpPr txBox="1"/>
          <p:nvPr/>
        </p:nvSpPr>
        <p:spPr>
          <a:xfrm>
            <a:off x="0" y="0"/>
            <a:ext cx="12191999"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a:cs typeface="Times New Roman" panose="02020603050405020304" pitchFamily="18" charset="0"/>
              </a:rPr>
              <a:t>FSA ORIGINALE – DESCRIZIONE STATI</a:t>
            </a:r>
          </a:p>
        </p:txBody>
      </p:sp>
      <p:sp>
        <p:nvSpPr>
          <p:cNvPr id="5" name="Ovale 4">
            <a:extLst>
              <a:ext uri="{FF2B5EF4-FFF2-40B4-BE49-F238E27FC236}">
                <a16:creationId xmlns:a16="http://schemas.microsoft.com/office/drawing/2014/main" id="{436E30B5-9F1C-CF6C-CC17-7002B09C661C}"/>
              </a:ext>
            </a:extLst>
          </p:cNvPr>
          <p:cNvSpPr>
            <a:spLocks/>
          </p:cNvSpPr>
          <p:nvPr/>
        </p:nvSpPr>
        <p:spPr>
          <a:xfrm>
            <a:off x="126301" y="461665"/>
            <a:ext cx="1854000" cy="1080000"/>
          </a:xfrm>
          <a:prstGeom prst="ellipse">
            <a:avLst/>
          </a:prstGeom>
          <a:gradFill flip="none" rotWithShape="1">
            <a:gsLst>
              <a:gs pos="0">
                <a:srgbClr val="E9BDFF">
                  <a:shade val="30000"/>
                  <a:satMod val="115000"/>
                </a:srgbClr>
              </a:gs>
              <a:gs pos="100000">
                <a:srgbClr val="E9BDFF">
                  <a:shade val="67500"/>
                  <a:satMod val="115000"/>
                </a:srgbClr>
              </a:gs>
              <a:gs pos="68000">
                <a:srgbClr val="E4B2F8"/>
              </a:gs>
              <a:gs pos="42000">
                <a:srgbClr val="E9BDFF">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6:AS_GOTO</a:t>
            </a:r>
          </a:p>
        </p:txBody>
      </p:sp>
      <p:cxnSp>
        <p:nvCxnSpPr>
          <p:cNvPr id="6" name="Connettore 2 5">
            <a:extLst>
              <a:ext uri="{FF2B5EF4-FFF2-40B4-BE49-F238E27FC236}">
                <a16:creationId xmlns:a16="http://schemas.microsoft.com/office/drawing/2014/main" id="{C32D3E93-5A14-91A8-BB00-9E872B756939}"/>
              </a:ext>
            </a:extLst>
          </p:cNvPr>
          <p:cNvCxnSpPr/>
          <p:nvPr/>
        </p:nvCxnSpPr>
        <p:spPr>
          <a:xfrm>
            <a:off x="1966571" y="1015663"/>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7C2617EC-5503-093B-E4CD-4A2EAE15F9D4}"/>
              </a:ext>
            </a:extLst>
          </p:cNvPr>
          <p:cNvSpPr txBox="1"/>
          <p:nvPr/>
        </p:nvSpPr>
        <p:spPr>
          <a:xfrm>
            <a:off x="2481872" y="816999"/>
            <a:ext cx="9583827"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che rappresenta l’uscita da tutte le situazioni di stallo in cui il robot è incapace di muoversi.</a:t>
            </a:r>
          </a:p>
        </p:txBody>
      </p:sp>
      <p:sp>
        <p:nvSpPr>
          <p:cNvPr id="9" name="CasellaDiTesto 8">
            <a:extLst>
              <a:ext uri="{FF2B5EF4-FFF2-40B4-BE49-F238E27FC236}">
                <a16:creationId xmlns:a16="http://schemas.microsoft.com/office/drawing/2014/main" id="{7955B001-182E-760F-D939-624F181B3E14}"/>
              </a:ext>
            </a:extLst>
          </p:cNvPr>
          <p:cNvSpPr txBox="1"/>
          <p:nvPr/>
        </p:nvSpPr>
        <p:spPr>
          <a:xfrm>
            <a:off x="126301" y="1635936"/>
            <a:ext cx="5969699" cy="646331"/>
          </a:xfrm>
          <a:prstGeom prst="rect">
            <a:avLst/>
          </a:prstGeom>
          <a:noFill/>
        </p:spPr>
        <p:txBody>
          <a:bodyPr wrap="square">
            <a:spAutoFit/>
          </a:bodyPr>
          <a:lstStyle/>
          <a:p>
            <a:r>
              <a:rPr lang="en-US" b="1">
                <a:solidFill>
                  <a:srgbClr val="000000"/>
                </a:solidFill>
                <a:effectLst/>
                <a:latin typeface="Consolas" panose="020B0609020204030204" pitchFamily="49" charset="0"/>
              </a:rPr>
              <a:t>a.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PF_CLOSE_TO;</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a:t>
            </a:r>
          </a:p>
        </p:txBody>
      </p:sp>
      <p:sp>
        <p:nvSpPr>
          <p:cNvPr id="10" name="CasellaDiTesto 9">
            <a:extLst>
              <a:ext uri="{FF2B5EF4-FFF2-40B4-BE49-F238E27FC236}">
                <a16:creationId xmlns:a16="http://schemas.microsoft.com/office/drawing/2014/main" id="{FA32A85A-581E-A9DE-D124-517DD2327085}"/>
              </a:ext>
            </a:extLst>
          </p:cNvPr>
          <p:cNvSpPr txBox="1"/>
          <p:nvPr/>
        </p:nvSpPr>
        <p:spPr>
          <a:xfrm>
            <a:off x="6095999" y="1635936"/>
            <a:ext cx="5969699"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esce dalla situazione di stallo. </a:t>
            </a:r>
            <a:r>
              <a:rPr lang="en-US">
                <a:solidFill>
                  <a:srgbClr val="008000"/>
                </a:solidFill>
                <a:latin typeface="Times New Roman" panose="02020603050405020304" pitchFamily="18" charset="0"/>
                <a:cs typeface="Times New Roman" panose="02020603050405020304" pitchFamily="18" charset="0"/>
              </a:rPr>
              <a:t>Da questo stato, si passa allo stato 1.</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11" name="Ovale 10">
            <a:extLst>
              <a:ext uri="{FF2B5EF4-FFF2-40B4-BE49-F238E27FC236}">
                <a16:creationId xmlns:a16="http://schemas.microsoft.com/office/drawing/2014/main" id="{8414D965-BE57-A953-7C82-2E8178C8EB9B}"/>
              </a:ext>
            </a:extLst>
          </p:cNvPr>
          <p:cNvSpPr>
            <a:spLocks/>
          </p:cNvSpPr>
          <p:nvPr/>
        </p:nvSpPr>
        <p:spPr>
          <a:xfrm>
            <a:off x="126301" y="2376538"/>
            <a:ext cx="1854000" cy="10800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7:AS_GOTO</a:t>
            </a:r>
          </a:p>
        </p:txBody>
      </p:sp>
      <p:cxnSp>
        <p:nvCxnSpPr>
          <p:cNvPr id="12" name="Connettore 2 11">
            <a:extLst>
              <a:ext uri="{FF2B5EF4-FFF2-40B4-BE49-F238E27FC236}">
                <a16:creationId xmlns:a16="http://schemas.microsoft.com/office/drawing/2014/main" id="{A1957567-9596-CBFB-F004-7FD15EBCD923}"/>
              </a:ext>
            </a:extLst>
          </p:cNvPr>
          <p:cNvCxnSpPr/>
          <p:nvPr/>
        </p:nvCxnSpPr>
        <p:spPr>
          <a:xfrm>
            <a:off x="1966571" y="2916537"/>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CasellaDiTesto 12">
            <a:extLst>
              <a:ext uri="{FF2B5EF4-FFF2-40B4-BE49-F238E27FC236}">
                <a16:creationId xmlns:a16="http://schemas.microsoft.com/office/drawing/2014/main" id="{555717F6-3D23-3F0D-0553-5E4B26E9E345}"/>
              </a:ext>
            </a:extLst>
          </p:cNvPr>
          <p:cNvSpPr txBox="1"/>
          <p:nvPr/>
        </p:nvSpPr>
        <p:spPr>
          <a:xfrm>
            <a:off x="2481872" y="2717873"/>
            <a:ext cx="9583827" cy="646331"/>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che riguarda la visita delle stanze e delle anticamere da parte del robot. Da questo stato scattano diversi trigger. In particolare: </a:t>
            </a:r>
          </a:p>
        </p:txBody>
      </p:sp>
      <p:sp>
        <p:nvSpPr>
          <p:cNvPr id="15" name="CasellaDiTesto 14">
            <a:extLst>
              <a:ext uri="{FF2B5EF4-FFF2-40B4-BE49-F238E27FC236}">
                <a16:creationId xmlns:a16="http://schemas.microsoft.com/office/drawing/2014/main" id="{98327E39-E190-673D-1387-738E84EEDB7B}"/>
              </a:ext>
            </a:extLst>
          </p:cNvPr>
          <p:cNvSpPr txBox="1"/>
          <p:nvPr/>
        </p:nvSpPr>
        <p:spPr>
          <a:xfrm>
            <a:off x="124262" y="3542016"/>
            <a:ext cx="6288567" cy="646331"/>
          </a:xfrm>
          <a:prstGeom prst="rect">
            <a:avLst/>
          </a:prstGeom>
          <a:noFill/>
        </p:spPr>
        <p:txBody>
          <a:bodyPr wrap="square">
            <a:spAutoFit/>
          </a:bodyPr>
          <a:lstStyle/>
          <a:p>
            <a:r>
              <a:rPr lang="en-US" b="1">
                <a:solidFill>
                  <a:srgbClr val="000000"/>
                </a:solidFill>
                <a:effectLst/>
                <a:latin typeface="Consolas" panose="020B0609020204030204" pitchFamily="49" charset="0"/>
              </a:rPr>
              <a:t>a.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7</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PF_LAB_ENTRY;</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7</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p>
        </p:txBody>
      </p:sp>
      <p:sp>
        <p:nvSpPr>
          <p:cNvPr id="17" name="CasellaDiTesto 16">
            <a:extLst>
              <a:ext uri="{FF2B5EF4-FFF2-40B4-BE49-F238E27FC236}">
                <a16:creationId xmlns:a16="http://schemas.microsoft.com/office/drawing/2014/main" id="{3D8C3B52-FCED-9A0E-3F98-ED529B13BB32}"/>
              </a:ext>
            </a:extLst>
          </p:cNvPr>
          <p:cNvSpPr txBox="1"/>
          <p:nvPr/>
        </p:nvSpPr>
        <p:spPr>
          <a:xfrm>
            <a:off x="124262" y="4312354"/>
            <a:ext cx="6096001" cy="646331"/>
          </a:xfrm>
          <a:prstGeom prst="rect">
            <a:avLst/>
          </a:prstGeom>
          <a:noFill/>
        </p:spPr>
        <p:txBody>
          <a:bodyPr wrap="square">
            <a:spAutoFit/>
          </a:bodyPr>
          <a:lstStyle/>
          <a:p>
            <a:r>
              <a:rPr lang="en-US" b="1">
                <a:solidFill>
                  <a:srgbClr val="000000"/>
                </a:solidFill>
                <a:effectLst/>
                <a:latin typeface="Consolas" panose="020B0609020204030204" pitchFamily="49" charset="0"/>
              </a:rPr>
              <a:t>b.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7</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PF_CLOSE_TO;</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7</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a:t>
            </a:r>
          </a:p>
        </p:txBody>
      </p:sp>
      <p:sp>
        <p:nvSpPr>
          <p:cNvPr id="18" name="CasellaDiTesto 17">
            <a:extLst>
              <a:ext uri="{FF2B5EF4-FFF2-40B4-BE49-F238E27FC236}">
                <a16:creationId xmlns:a16="http://schemas.microsoft.com/office/drawing/2014/main" id="{09CD4160-055B-F1A6-4E42-72E3DBFE1F7B}"/>
              </a:ext>
            </a:extLst>
          </p:cNvPr>
          <p:cNvSpPr txBox="1"/>
          <p:nvPr/>
        </p:nvSpPr>
        <p:spPr>
          <a:xfrm>
            <a:off x="6220263" y="3542015"/>
            <a:ext cx="5721170"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entra nel labirinto. Da questo stato, si passa allo stato 8.</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19" name="CasellaDiTesto 18">
            <a:extLst>
              <a:ext uri="{FF2B5EF4-FFF2-40B4-BE49-F238E27FC236}">
                <a16:creationId xmlns:a16="http://schemas.microsoft.com/office/drawing/2014/main" id="{4C5B850C-4BC0-BC29-3A6E-D58713F881BD}"/>
              </a:ext>
            </a:extLst>
          </p:cNvPr>
          <p:cNvSpPr txBox="1"/>
          <p:nvPr/>
        </p:nvSpPr>
        <p:spPr>
          <a:xfrm>
            <a:off x="6220262" y="4312353"/>
            <a:ext cx="5971737" cy="923330"/>
          </a:xfrm>
          <a:prstGeom prst="rect">
            <a:avLst/>
          </a:prstGeom>
          <a:noFill/>
        </p:spPr>
        <p:txBody>
          <a:bodyPr wrap="square">
            <a:spAutoFit/>
          </a:bodyPr>
          <a:lstStyle/>
          <a:p>
            <a:r>
              <a:rPr lang="it-IT">
                <a:solidFill>
                  <a:srgbClr val="008000"/>
                </a:solidFill>
                <a:latin typeface="Times New Roman" panose="02020603050405020304" pitchFamily="18" charset="0"/>
                <a:cs typeface="Times New Roman" panose="02020603050405020304" pitchFamily="18" charset="0"/>
              </a:rPr>
              <a:t>// trigger che si attiva nel momento in cui il robot ha individuato una bandiera nel labirinto. Da questo stato, si passa allo stato 1.</a:t>
            </a:r>
          </a:p>
        </p:txBody>
      </p:sp>
      <p:sp>
        <p:nvSpPr>
          <p:cNvPr id="20" name="Ovale 19">
            <a:extLst>
              <a:ext uri="{FF2B5EF4-FFF2-40B4-BE49-F238E27FC236}">
                <a16:creationId xmlns:a16="http://schemas.microsoft.com/office/drawing/2014/main" id="{11EF35FC-4148-872F-41EA-0C038E958479}"/>
              </a:ext>
            </a:extLst>
          </p:cNvPr>
          <p:cNvSpPr>
            <a:spLocks/>
          </p:cNvSpPr>
          <p:nvPr/>
        </p:nvSpPr>
        <p:spPr>
          <a:xfrm>
            <a:off x="126301" y="5003838"/>
            <a:ext cx="1854000" cy="1080000"/>
          </a:xfrm>
          <a:prstGeom prst="ellipse">
            <a:avLst/>
          </a:prstGeom>
          <a:gradFill flip="none" rotWithShape="1">
            <a:gsLst>
              <a:gs pos="100000">
                <a:srgbClr val="C00000"/>
              </a:gs>
              <a:gs pos="10000">
                <a:srgbClr val="F70000"/>
              </a:gs>
              <a:gs pos="0">
                <a:srgbClr val="FF0000">
                  <a:shade val="67500"/>
                  <a:satMod val="115000"/>
                </a:srgbClr>
              </a:gs>
              <a:gs pos="54000">
                <a:srgbClr val="FF6699"/>
              </a:gs>
            </a:gsLst>
            <a:lin ang="27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Calibri"/>
              </a:rPr>
              <a:t>8:LAB_PLAN</a:t>
            </a:r>
          </a:p>
        </p:txBody>
      </p:sp>
      <p:cxnSp>
        <p:nvCxnSpPr>
          <p:cNvPr id="21" name="Connettore 2 20">
            <a:extLst>
              <a:ext uri="{FF2B5EF4-FFF2-40B4-BE49-F238E27FC236}">
                <a16:creationId xmlns:a16="http://schemas.microsoft.com/office/drawing/2014/main" id="{3231EFA3-0572-4DAE-77A1-4F43E40CA297}"/>
              </a:ext>
            </a:extLst>
          </p:cNvPr>
          <p:cNvCxnSpPr/>
          <p:nvPr/>
        </p:nvCxnSpPr>
        <p:spPr>
          <a:xfrm>
            <a:off x="1966571" y="5558353"/>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2" name="CasellaDiTesto 21">
            <a:extLst>
              <a:ext uri="{FF2B5EF4-FFF2-40B4-BE49-F238E27FC236}">
                <a16:creationId xmlns:a16="http://schemas.microsoft.com/office/drawing/2014/main" id="{72FAEEE1-71EC-DCD2-56CC-36AB6DB89D53}"/>
              </a:ext>
            </a:extLst>
          </p:cNvPr>
          <p:cNvSpPr txBox="1"/>
          <p:nvPr/>
        </p:nvSpPr>
        <p:spPr>
          <a:xfrm>
            <a:off x="2481872" y="5359689"/>
            <a:ext cx="9581787"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che implementa l’esplorazione del labirinto. Da questo stato, si passa allo stato 2.</a:t>
            </a:r>
          </a:p>
        </p:txBody>
      </p:sp>
      <p:sp>
        <p:nvSpPr>
          <p:cNvPr id="24" name="CasellaDiTesto 23">
            <a:extLst>
              <a:ext uri="{FF2B5EF4-FFF2-40B4-BE49-F238E27FC236}">
                <a16:creationId xmlns:a16="http://schemas.microsoft.com/office/drawing/2014/main" id="{77E11DC9-DD7B-579A-482A-8F2C808EDA18}"/>
              </a:ext>
            </a:extLst>
          </p:cNvPr>
          <p:cNvSpPr txBox="1"/>
          <p:nvPr/>
        </p:nvSpPr>
        <p:spPr>
          <a:xfrm>
            <a:off x="124262" y="6083838"/>
            <a:ext cx="10373599" cy="646331"/>
          </a:xfrm>
          <a:prstGeom prst="rect">
            <a:avLst/>
          </a:prstGeom>
          <a:noFill/>
        </p:spPr>
        <p:txBody>
          <a:bodyPr wrap="square">
            <a:spAutoFit/>
          </a:bodyPr>
          <a:lstStyle/>
          <a:p>
            <a:r>
              <a:rPr lang="en-US" b="1">
                <a:solidFill>
                  <a:srgbClr val="000000"/>
                </a:solidFill>
                <a:latin typeface="Consolas" panose="020B0609020204030204" pitchFamily="49" charset="0"/>
              </a:rPr>
              <a:t>a.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lab_plan.isFinished(abstract_robot.getTime());</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7285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5956730-C619-DA4B-9D4C-3B734327B887}"/>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TRY_IT_LEFT_MEMORIA_CONDIVISA</a:t>
            </a:r>
          </a:p>
        </p:txBody>
      </p:sp>
      <p:sp>
        <p:nvSpPr>
          <p:cNvPr id="6" name="CasellaDiTesto 5">
            <a:extLst>
              <a:ext uri="{FF2B5EF4-FFF2-40B4-BE49-F238E27FC236}">
                <a16:creationId xmlns:a16="http://schemas.microsoft.com/office/drawing/2014/main" id="{17524655-88C4-848B-2F86-BA72F7C01A84}"/>
              </a:ext>
            </a:extLst>
          </p:cNvPr>
          <p:cNvSpPr txBox="1"/>
          <p:nvPr/>
        </p:nvSpPr>
        <p:spPr>
          <a:xfrm>
            <a:off x="129759" y="623949"/>
            <a:ext cx="11884857" cy="646331"/>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Inoltre, dalla classe </a:t>
            </a:r>
            <a:r>
              <a:rPr lang="en-US" err="1">
                <a:latin typeface="Times New Roman"/>
                <a:ea typeface="Times New Roman" panose="02020603050405020304" pitchFamily="18" charset="0"/>
                <a:cs typeface="Times New Roman"/>
              </a:rPr>
              <a:t>v_Closest_var_Try_it</a:t>
            </a:r>
            <a:r>
              <a:rPr lang="it-IT">
                <a:latin typeface="Times New Roman"/>
                <a:ea typeface="Times New Roman" panose="02020603050405020304" pitchFamily="18" charset="0"/>
                <a:cs typeface="Times New Roman"/>
              </a:rPr>
              <a:t>.java, è stato modificato il metodo ‘Value’ per restituire la posizione della bandierina più vicina al robot.</a:t>
            </a:r>
          </a:p>
        </p:txBody>
      </p:sp>
      <p:sp>
        <p:nvSpPr>
          <p:cNvPr id="8" name="CasellaDiTesto 7">
            <a:extLst>
              <a:ext uri="{FF2B5EF4-FFF2-40B4-BE49-F238E27FC236}">
                <a16:creationId xmlns:a16="http://schemas.microsoft.com/office/drawing/2014/main" id="{363DFC23-9EF1-2DEB-3AA7-086A81B52973}"/>
              </a:ext>
            </a:extLst>
          </p:cNvPr>
          <p:cNvSpPr txBox="1"/>
          <p:nvPr/>
        </p:nvSpPr>
        <p:spPr>
          <a:xfrm>
            <a:off x="347968" y="1270280"/>
            <a:ext cx="9498841" cy="5632311"/>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Vec2</a:t>
            </a:r>
            <a:r>
              <a:rPr lang="it-IT" b="0">
                <a:solidFill>
                  <a:srgbClr val="000000"/>
                </a:solidFill>
                <a:effectLst/>
                <a:latin typeface="Consolas" panose="020B0609020204030204" pitchFamily="49" charset="0"/>
              </a:rPr>
              <a:t> Value(</a:t>
            </a:r>
            <a:r>
              <a:rPr lang="it-IT" b="0">
                <a:solidFill>
                  <a:srgbClr val="0000FF"/>
                </a:solidFill>
                <a:effectLst/>
                <a:latin typeface="Consolas" panose="020B0609020204030204" pitchFamily="49" charset="0"/>
              </a:rPr>
              <a:t>long</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timestamp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Vec2</a:t>
            </a:r>
            <a:r>
              <a:rPr lang="it-IT" b="0">
                <a:solidFill>
                  <a:srgbClr val="000000"/>
                </a:solidFill>
                <a:effectLst/>
                <a:latin typeface="Consolas" panose="020B0609020204030204" pitchFamily="49" charset="0"/>
              </a:rPr>
              <a:t> position = </a:t>
            </a:r>
            <a:r>
              <a:rPr lang="it-IT" b="0" err="1">
                <a:solidFill>
                  <a:srgbClr val="000000"/>
                </a:solidFill>
                <a:effectLst/>
                <a:latin typeface="Consolas" panose="020B0609020204030204" pitchFamily="49" charset="0"/>
              </a:rPr>
              <a:t>abstract_robot.getPosition</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timestamp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last_val.setr</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99999999</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Vec2</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objs</a:t>
            </a:r>
            <a:r>
              <a:rPr lang="it-IT" b="0">
                <a:solidFill>
                  <a:srgbClr val="000000"/>
                </a:solidFill>
                <a:effectLst/>
                <a:latin typeface="Consolas" panose="020B0609020204030204" pitchFamily="49" charset="0"/>
              </a:rPr>
              <a:t> = embedded1.Value(</a:t>
            </a:r>
            <a:r>
              <a:rPr lang="it-IT" b="0" err="1">
                <a:solidFill>
                  <a:srgbClr val="000000"/>
                </a:solidFill>
                <a:effectLst/>
                <a:latin typeface="Consolas" panose="020B0609020204030204" pitchFamily="49" charset="0"/>
              </a:rPr>
              <a:t>timestamp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visual = embedded1.getVisual();</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closest</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99999999</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for</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 = </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i&lt;</a:t>
            </a:r>
            <a:r>
              <a:rPr lang="it-IT" b="0" err="1">
                <a:solidFill>
                  <a:srgbClr val="000000"/>
                </a:solidFill>
                <a:effectLst/>
                <a:latin typeface="Consolas" panose="020B0609020204030204" pitchFamily="49" charset="0"/>
              </a:rPr>
              <a:t>objs.length</a:t>
            </a:r>
            <a:r>
              <a:rPr lang="it-IT" b="0">
                <a:solidFill>
                  <a:srgbClr val="000000"/>
                </a:solidFill>
                <a:effectLst/>
                <a:latin typeface="Consolas" panose="020B0609020204030204" pitchFamily="49" charset="0"/>
              </a:rPr>
              <a:t>; i++)</a:t>
            </a:r>
          </a:p>
          <a:p>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Vec2</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flagToRobot</a:t>
            </a:r>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Vec2(</a:t>
            </a:r>
            <a:r>
              <a:rPr lang="it-IT" b="0" err="1">
                <a:solidFill>
                  <a:srgbClr val="000000"/>
                </a:solidFill>
                <a:effectLst/>
                <a:latin typeface="Consolas" panose="020B0609020204030204" pitchFamily="49" charset="0"/>
              </a:rPr>
              <a:t>objs</a:t>
            </a:r>
            <a:r>
              <a:rPr lang="it-IT" b="0">
                <a:solidFill>
                  <a:srgbClr val="000000"/>
                </a:solidFill>
                <a:effectLst/>
                <a:latin typeface="Consolas" panose="020B0609020204030204" pitchFamily="49" charset="0"/>
              </a:rPr>
              <a:t>[i].x, </a:t>
            </a:r>
            <a:r>
              <a:rPr lang="it-IT" b="0" err="1">
                <a:solidFill>
                  <a:srgbClr val="000000"/>
                </a:solidFill>
                <a:effectLst/>
                <a:latin typeface="Consolas" panose="020B0609020204030204" pitchFamily="49" charset="0"/>
              </a:rPr>
              <a:t>objs</a:t>
            </a:r>
            <a:r>
              <a:rPr lang="it-IT" b="0">
                <a:solidFill>
                  <a:srgbClr val="000000"/>
                </a:solidFill>
                <a:effectLst/>
                <a:latin typeface="Consolas" panose="020B0609020204030204" pitchFamily="49" charset="0"/>
              </a:rPr>
              <a:t>[i].y);</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flagToRobot.sub</a:t>
            </a:r>
            <a:r>
              <a:rPr lang="it-IT" b="0">
                <a:solidFill>
                  <a:srgbClr val="000000"/>
                </a:solidFill>
                <a:effectLst/>
                <a:latin typeface="Consolas" panose="020B0609020204030204" pitchFamily="49" charset="0"/>
              </a:rPr>
              <a:t>(position);</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Vec2</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distance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flagToRobot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distance.r</a:t>
            </a:r>
            <a:r>
              <a:rPr lang="it-IT" b="0">
                <a:solidFill>
                  <a:srgbClr val="000000"/>
                </a:solidFill>
                <a:effectLst/>
                <a:latin typeface="Consolas" panose="020B0609020204030204" pitchFamily="49" charset="0"/>
              </a:rPr>
              <a:t> &lt;= </a:t>
            </a:r>
            <a:r>
              <a:rPr lang="it-IT" b="0" err="1">
                <a:solidFill>
                  <a:srgbClr val="000000"/>
                </a:solidFill>
                <a:effectLst/>
                <a:latin typeface="Consolas" panose="020B0609020204030204" pitchFamily="49" charset="0"/>
              </a:rPr>
              <a:t>closest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closest</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distance.r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last_val</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objs</a:t>
            </a:r>
            <a:r>
              <a:rPr lang="it-IT" b="0">
                <a:solidFill>
                  <a:srgbClr val="000000"/>
                </a:solidFill>
                <a:effectLst/>
                <a:latin typeface="Consolas" panose="020B0609020204030204" pitchFamily="49" charset="0"/>
              </a:rPr>
              <a:t>[i];</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en-US" b="0">
                <a:solidFill>
                  <a:srgbClr val="0000FF"/>
                </a:solidFill>
                <a:effectLst/>
                <a:latin typeface="Consolas" panose="020B0609020204030204" pitchFamily="49" charset="0"/>
              </a:rPr>
              <a:t>			return</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Vec2(</a:t>
            </a:r>
            <a:r>
              <a:rPr lang="en-US" b="0" err="1">
                <a:solidFill>
                  <a:srgbClr val="000000"/>
                </a:solidFill>
                <a:effectLst/>
                <a:latin typeface="Consolas" panose="020B0609020204030204" pitchFamily="49" charset="0"/>
              </a:rPr>
              <a:t>last_val.x</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last_val.y</a:t>
            </a:r>
            <a:r>
              <a:rPr lang="en-US"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2568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57B25F8-A0DB-1E56-9F4F-B8270BDB57C6}"/>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TRY_IT_LEFT_MEMORIA_CONDIVISA</a:t>
            </a:r>
          </a:p>
        </p:txBody>
      </p:sp>
      <p:sp>
        <p:nvSpPr>
          <p:cNvPr id="9" name="CasellaDiTesto 8">
            <a:extLst>
              <a:ext uri="{FF2B5EF4-FFF2-40B4-BE49-F238E27FC236}">
                <a16:creationId xmlns:a16="http://schemas.microsoft.com/office/drawing/2014/main" id="{C109864E-E751-69D5-75CC-52E869BC6B2D}"/>
              </a:ext>
            </a:extLst>
          </p:cNvPr>
          <p:cNvSpPr txBox="1"/>
          <p:nvPr/>
        </p:nvSpPr>
        <p:spPr>
          <a:xfrm>
            <a:off x="122831" y="513897"/>
            <a:ext cx="12069169" cy="6186309"/>
          </a:xfrm>
          <a:prstGeom prst="rect">
            <a:avLst/>
          </a:prstGeom>
          <a:noFill/>
        </p:spPr>
        <p:txBody>
          <a:bodyPr wrap="square">
            <a:spAutoFit/>
          </a:bodyPr>
          <a:lstStyle/>
          <a:p>
            <a:r>
              <a:rPr lang="it-IT">
                <a:latin typeface="Times New Roman"/>
                <a:ea typeface="Times New Roman" panose="02020603050405020304" pitchFamily="18" charset="0"/>
                <a:cs typeface="Times New Roman"/>
              </a:rPr>
              <a:t>La classe ‘</a:t>
            </a:r>
            <a:r>
              <a:rPr lang="en-US" err="1">
                <a:latin typeface="Times New Roman"/>
                <a:ea typeface="Times New Roman" panose="02020603050405020304" pitchFamily="18" charset="0"/>
                <a:cs typeface="Times New Roman"/>
              </a:rPr>
              <a:t>v_Closest_var_Try_it</a:t>
            </a:r>
            <a:r>
              <a:rPr lang="en-US">
                <a:latin typeface="Times New Roman"/>
                <a:ea typeface="Times New Roman" panose="02020603050405020304" pitchFamily="18" charset="0"/>
                <a:cs typeface="Times New Roman"/>
              </a:rPr>
              <a:t>’</a:t>
            </a:r>
            <a:r>
              <a:rPr lang="it-IT">
                <a:latin typeface="Times New Roman"/>
                <a:ea typeface="Times New Roman" panose="02020603050405020304" pitchFamily="18" charset="0"/>
                <a:cs typeface="Times New Roman"/>
              </a:rPr>
              <a:t>, tramite la memoria condivisa, che contiene la posizione delle bandiere, e le posizioni dei robot, controllerà le bandierine in memoria e deciderà quale robot dovrà andare su quale bandierina, secondo il criterio di vicinanza.</a:t>
            </a:r>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 In particolare, all’interno della classe ‘RobotLeft.java’, è presente un’istanza ‘</a:t>
            </a:r>
            <a:r>
              <a:rPr lang="it-IT" err="1">
                <a:latin typeface="Times New Roman"/>
                <a:ea typeface="Times New Roman" panose="02020603050405020304" pitchFamily="18" charset="0"/>
                <a:cs typeface="Times New Roman"/>
              </a:rPr>
              <a:t>flag_memory</a:t>
            </a:r>
            <a:r>
              <a:rPr lang="it-IT">
                <a:latin typeface="Times New Roman"/>
                <a:ea typeface="Times New Roman" panose="02020603050405020304" pitchFamily="18" charset="0"/>
                <a:cs typeface="Times New Roman"/>
              </a:rPr>
              <a:t>’, di tipo ‘</a:t>
            </a:r>
            <a:r>
              <a:rPr lang="it-IT" err="1">
                <a:latin typeface="Times New Roman"/>
                <a:ea typeface="Times New Roman" panose="02020603050405020304" pitchFamily="18" charset="0"/>
                <a:cs typeface="Times New Roman"/>
              </a:rPr>
              <a:t>NodeMemory_Try_it</a:t>
            </a:r>
            <a:r>
              <a:rPr lang="it-IT">
                <a:latin typeface="Times New Roman"/>
                <a:ea typeface="Times New Roman" panose="02020603050405020304" pitchFamily="18" charset="0"/>
                <a:cs typeface="Times New Roman"/>
              </a:rPr>
              <a:t>’, che memorizza la posizione del robot e la classe visuale delle bandiere. </a:t>
            </a:r>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All’interno della classe ‘</a:t>
            </a:r>
            <a:r>
              <a:rPr lang="it-IT" err="1">
                <a:latin typeface="Times New Roman"/>
                <a:ea typeface="Times New Roman" panose="02020603050405020304" pitchFamily="18" charset="0"/>
                <a:cs typeface="Times New Roman"/>
              </a:rPr>
              <a:t>NodeMemory_Try_it</a:t>
            </a:r>
            <a:r>
              <a:rPr lang="it-IT">
                <a:latin typeface="Times New Roman"/>
                <a:ea typeface="Times New Roman" panose="02020603050405020304" pitchFamily="18" charset="0"/>
                <a:cs typeface="Times New Roman"/>
              </a:rPr>
              <a:t>’ è presente un oggetto ‘</a:t>
            </a:r>
            <a:r>
              <a:rPr lang="it-IT" err="1">
                <a:latin typeface="Times New Roman"/>
                <a:ea typeface="Times New Roman" panose="02020603050405020304" pitchFamily="18" charset="0"/>
                <a:cs typeface="Times New Roman"/>
              </a:rPr>
              <a:t>sharedMemory</a:t>
            </a:r>
            <a:r>
              <a:rPr lang="it-IT">
                <a:latin typeface="Times New Roman"/>
                <a:ea typeface="Times New Roman" panose="02020603050405020304" pitchFamily="18" charset="0"/>
                <a:cs typeface="Times New Roman"/>
              </a:rPr>
              <a:t>’, di tipo ‘</a:t>
            </a:r>
            <a:r>
              <a:rPr lang="it-IT" err="1">
                <a:latin typeface="Times New Roman"/>
                <a:ea typeface="Times New Roman" panose="02020603050405020304" pitchFamily="18" charset="0"/>
                <a:cs typeface="Times New Roman"/>
              </a:rPr>
              <a:t>SharedMemory</a:t>
            </a:r>
            <a:r>
              <a:rPr lang="it-IT">
                <a:latin typeface="Times New Roman"/>
                <a:ea typeface="Times New Roman" panose="02020603050405020304" pitchFamily="18" charset="0"/>
                <a:cs typeface="Times New Roman"/>
              </a:rPr>
              <a:t>’, che memorizza i dati relativi alle bandiere individuate dal robot. </a:t>
            </a:r>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Nella classe ‘</a:t>
            </a:r>
            <a:r>
              <a:rPr lang="it-IT" err="1">
                <a:latin typeface="Times New Roman"/>
                <a:ea typeface="Times New Roman" panose="02020603050405020304" pitchFamily="18" charset="0"/>
                <a:cs typeface="Times New Roman"/>
              </a:rPr>
              <a:t>SharedMemory_Try_it</a:t>
            </a:r>
            <a:r>
              <a:rPr lang="it-IT">
                <a:latin typeface="Times New Roman"/>
                <a:ea typeface="Times New Roman" panose="02020603050405020304" pitchFamily="18" charset="0"/>
                <a:cs typeface="Times New Roman"/>
              </a:rPr>
              <a:t>’ sono presenti l’istanza della classe ‘</a:t>
            </a:r>
            <a:r>
              <a:rPr lang="it-IT" err="1">
                <a:latin typeface="Times New Roman"/>
                <a:ea typeface="Times New Roman" panose="02020603050405020304" pitchFamily="18" charset="0"/>
                <a:cs typeface="Times New Roman"/>
              </a:rPr>
              <a:t>SharedMemory</a:t>
            </a:r>
            <a:r>
              <a:rPr lang="it-IT">
                <a:latin typeface="Times New Roman"/>
                <a:ea typeface="Times New Roman" panose="02020603050405020304" pitchFamily="18" charset="0"/>
                <a:cs typeface="Times New Roman"/>
              </a:rPr>
              <a:t>’, un costruttore privato e il metodo ‘</a:t>
            </a:r>
            <a:r>
              <a:rPr lang="it-IT" err="1">
                <a:latin typeface="Times New Roman"/>
                <a:ea typeface="Times New Roman" panose="02020603050405020304" pitchFamily="18" charset="0"/>
                <a:cs typeface="Times New Roman"/>
              </a:rPr>
              <a:t>getInstance</a:t>
            </a:r>
            <a:r>
              <a:rPr lang="it-IT">
                <a:latin typeface="Times New Roman"/>
                <a:ea typeface="Times New Roman" panose="02020603050405020304" pitchFamily="18" charset="0"/>
                <a:cs typeface="Times New Roman"/>
              </a:rPr>
              <a:t>()’, per potere implementare tale classe come classe ‘Singleton’, permettendo, in questo modo, ad entrambi i robot, di utilizzare lo stesso oggetto per poter gestire le bandierine individuate.</a:t>
            </a:r>
          </a:p>
          <a:p>
            <a:r>
              <a:rPr lang="it-IT">
                <a:latin typeface="Times New Roman"/>
                <a:ea typeface="Times New Roman" panose="02020603050405020304" pitchFamily="18" charset="0"/>
                <a:cs typeface="Times New Roman"/>
              </a:rPr>
              <a:t>Il metodo ‘</a:t>
            </a:r>
            <a:r>
              <a:rPr lang="it-IT" err="1">
                <a:latin typeface="Times New Roman"/>
                <a:ea typeface="Times New Roman" panose="02020603050405020304" pitchFamily="18" charset="0"/>
                <a:cs typeface="Times New Roman"/>
              </a:rPr>
              <a:t>getInstance</a:t>
            </a:r>
            <a:r>
              <a:rPr lang="it-IT">
                <a:latin typeface="Times New Roman"/>
                <a:ea typeface="Times New Roman" panose="02020603050405020304" pitchFamily="18" charset="0"/>
                <a:cs typeface="Times New Roman"/>
              </a:rPr>
              <a:t>()’, è utilizzato dalla classe ‘</a:t>
            </a:r>
            <a:r>
              <a:rPr lang="it-IT" err="1">
                <a:latin typeface="Times New Roman"/>
                <a:ea typeface="Times New Roman" panose="02020603050405020304" pitchFamily="18" charset="0"/>
                <a:cs typeface="Times New Roman"/>
              </a:rPr>
              <a:t>NodeMemory_Try_it</a:t>
            </a:r>
            <a:r>
              <a:rPr lang="it-IT">
                <a:latin typeface="Times New Roman"/>
                <a:ea typeface="Times New Roman" panose="02020603050405020304" pitchFamily="18" charset="0"/>
                <a:cs typeface="Times New Roman"/>
              </a:rPr>
              <a:t>’ per inizializzare l’oggetto ‘</a:t>
            </a:r>
            <a:r>
              <a:rPr lang="it-IT" err="1">
                <a:latin typeface="Times New Roman"/>
                <a:ea typeface="Times New Roman" panose="02020603050405020304" pitchFamily="18" charset="0"/>
                <a:cs typeface="Times New Roman"/>
              </a:rPr>
              <a:t>sharedMemory</a:t>
            </a:r>
            <a:r>
              <a:rPr lang="it-IT">
                <a:latin typeface="Times New Roman"/>
                <a:ea typeface="Times New Roman" panose="02020603050405020304" pitchFamily="18" charset="0"/>
                <a:cs typeface="Times New Roman"/>
              </a:rPr>
              <a:t>’.</a:t>
            </a:r>
          </a:p>
          <a:p>
            <a:r>
              <a:rPr lang="it-IT">
                <a:latin typeface="Times New Roman"/>
                <a:ea typeface="Times New Roman" panose="02020603050405020304" pitchFamily="18" charset="0"/>
                <a:cs typeface="Times New Roman"/>
              </a:rPr>
              <a:t>Inoltre, all’interno della classe ‘</a:t>
            </a:r>
            <a:r>
              <a:rPr lang="it-IT" err="1">
                <a:latin typeface="Times New Roman"/>
                <a:ea typeface="Times New Roman" panose="02020603050405020304" pitchFamily="18" charset="0"/>
                <a:cs typeface="Times New Roman"/>
              </a:rPr>
              <a:t>SharedMemory</a:t>
            </a:r>
            <a:r>
              <a:rPr lang="it-IT">
                <a:latin typeface="Times New Roman"/>
                <a:ea typeface="Times New Roman" panose="02020603050405020304" pitchFamily="18" charset="0"/>
                <a:cs typeface="Times New Roman"/>
              </a:rPr>
              <a:t>’, sono stati definiti gli attributi ‘</a:t>
            </a:r>
            <a:r>
              <a:rPr lang="it-IT" err="1">
                <a:latin typeface="Times New Roman"/>
                <a:ea typeface="Times New Roman" panose="02020603050405020304" pitchFamily="18" charset="0"/>
                <a:cs typeface="Times New Roman"/>
              </a:rPr>
              <a:t>attractorType</a:t>
            </a:r>
            <a:r>
              <a:rPr lang="it-IT">
                <a:latin typeface="Times New Roman"/>
                <a:ea typeface="Times New Roman" panose="02020603050405020304" pitchFamily="18" charset="0"/>
                <a:cs typeface="Times New Roman"/>
              </a:rPr>
              <a:t>’ per ogni tipo di bandiera e due array per memorizzare le posizioni e i colori delle bandiere. </a:t>
            </a:r>
          </a:p>
          <a:p>
            <a:r>
              <a:rPr lang="it-IT">
                <a:latin typeface="Times New Roman"/>
                <a:ea typeface="Times New Roman" panose="02020603050405020304" pitchFamily="18" charset="0"/>
                <a:cs typeface="Times New Roman"/>
              </a:rPr>
              <a:t>I metodi utilizzati per gestire le bandierine in memoria sono </a:t>
            </a:r>
            <a:r>
              <a:rPr lang="it-IT" err="1">
                <a:latin typeface="Times New Roman"/>
                <a:ea typeface="Times New Roman" panose="02020603050405020304" pitchFamily="18" charset="0"/>
                <a:cs typeface="Times New Roman"/>
              </a:rPr>
              <a:t>push</a:t>
            </a:r>
            <a:r>
              <a:rPr lang="it-IT">
                <a:latin typeface="Times New Roman"/>
                <a:ea typeface="Times New Roman" panose="02020603050405020304" pitchFamily="18" charset="0"/>
                <a:cs typeface="Times New Roman"/>
              </a:rPr>
              <a:t>(), pop() e </a:t>
            </a:r>
            <a:r>
              <a:rPr lang="it-IT" err="1">
                <a:latin typeface="Times New Roman"/>
                <a:ea typeface="Times New Roman" panose="02020603050405020304" pitchFamily="18" charset="0"/>
                <a:cs typeface="Times New Roman"/>
              </a:rPr>
              <a:t>value</a:t>
            </a:r>
            <a:r>
              <a:rPr lang="it-IT">
                <a:latin typeface="Times New Roman"/>
                <a:ea typeface="Times New Roman" panose="02020603050405020304" pitchFamily="18" charset="0"/>
                <a:cs typeface="Times New Roman"/>
              </a:rPr>
              <a:t>(). In particolare, il metodo </a:t>
            </a:r>
            <a:r>
              <a:rPr lang="it-IT" err="1">
                <a:latin typeface="Times New Roman"/>
                <a:ea typeface="Times New Roman" panose="02020603050405020304" pitchFamily="18" charset="0"/>
                <a:cs typeface="Times New Roman"/>
              </a:rPr>
              <a:t>push</a:t>
            </a:r>
            <a:r>
              <a:rPr lang="it-IT">
                <a:latin typeface="Times New Roman"/>
                <a:ea typeface="Times New Roman" panose="02020603050405020304" pitchFamily="18" charset="0"/>
                <a:cs typeface="Times New Roman"/>
              </a:rPr>
              <a:t>() serve per inserire una bandierina in memoria, il metodo pop() per eliminare una bandiera in memoria e il metodo </a:t>
            </a:r>
            <a:r>
              <a:rPr lang="it-IT" err="1">
                <a:latin typeface="Times New Roman"/>
                <a:ea typeface="Times New Roman" panose="02020603050405020304" pitchFamily="18" charset="0"/>
                <a:cs typeface="Times New Roman"/>
              </a:rPr>
              <a:t>value</a:t>
            </a:r>
            <a:r>
              <a:rPr lang="it-IT">
                <a:latin typeface="Times New Roman"/>
                <a:ea typeface="Times New Roman" panose="02020603050405020304" pitchFamily="18" charset="0"/>
                <a:cs typeface="Times New Roman"/>
              </a:rPr>
              <a:t>() per aggiornare le bandierine presenti in memoria, in base alla classe visuale definita grazie agli attributi ‘attractorType1’, ‘attractorType2’ e ‘attractorType3’.</a:t>
            </a:r>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Nei metodi pop(), </a:t>
            </a:r>
            <a:r>
              <a:rPr lang="it-IT" err="1">
                <a:latin typeface="Times New Roman"/>
                <a:ea typeface="Times New Roman" panose="02020603050405020304" pitchFamily="18" charset="0"/>
                <a:cs typeface="Times New Roman"/>
              </a:rPr>
              <a:t>push</a:t>
            </a:r>
            <a:r>
              <a:rPr lang="it-IT">
                <a:latin typeface="Times New Roman"/>
                <a:ea typeface="Times New Roman" panose="02020603050405020304" pitchFamily="18" charset="0"/>
                <a:cs typeface="Times New Roman"/>
              </a:rPr>
              <a:t>() e </a:t>
            </a:r>
            <a:r>
              <a:rPr lang="it-IT" err="1">
                <a:latin typeface="Times New Roman"/>
                <a:ea typeface="Times New Roman" panose="02020603050405020304" pitchFamily="18" charset="0"/>
                <a:cs typeface="Times New Roman"/>
              </a:rPr>
              <a:t>value</a:t>
            </a:r>
            <a:r>
              <a:rPr lang="it-IT">
                <a:latin typeface="Times New Roman"/>
                <a:ea typeface="Times New Roman" panose="02020603050405020304" pitchFamily="18" charset="0"/>
                <a:cs typeface="Times New Roman"/>
              </a:rPr>
              <a:t>() viene richiamato il metodo ‘</a:t>
            </a:r>
            <a:r>
              <a:rPr lang="it-IT" err="1">
                <a:latin typeface="Times New Roman"/>
                <a:ea typeface="Times New Roman" panose="02020603050405020304" pitchFamily="18" charset="0"/>
                <a:cs typeface="Times New Roman"/>
              </a:rPr>
              <a:t>visualizzaBandiere</a:t>
            </a:r>
            <a:r>
              <a:rPr lang="it-IT">
                <a:latin typeface="Times New Roman"/>
                <a:ea typeface="Times New Roman" panose="02020603050405020304" pitchFamily="18" charset="0"/>
                <a:cs typeface="Times New Roman"/>
              </a:rPr>
              <a:t>()’ per poter visualizzare le bandiere dopo aver modificato la memoria.</a:t>
            </a:r>
          </a:p>
        </p:txBody>
      </p:sp>
    </p:spTree>
    <p:extLst>
      <p:ext uri="{BB962C8B-B14F-4D97-AF65-F5344CB8AC3E}">
        <p14:creationId xmlns:p14="http://schemas.microsoft.com/office/powerpoint/2010/main" val="331503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11F0640-D487-16DC-6724-B0217067D661}"/>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TRY_IT_LEFT_MEMORIA_CONDIVISA</a:t>
            </a:r>
          </a:p>
        </p:txBody>
      </p:sp>
      <p:sp>
        <p:nvSpPr>
          <p:cNvPr id="8" name="CasellaDiTesto 7">
            <a:extLst>
              <a:ext uri="{FF2B5EF4-FFF2-40B4-BE49-F238E27FC236}">
                <a16:creationId xmlns:a16="http://schemas.microsoft.com/office/drawing/2014/main" id="{EABBB77B-1A55-2D41-0C6B-6D63E9ABB5DB}"/>
              </a:ext>
            </a:extLst>
          </p:cNvPr>
          <p:cNvSpPr txBox="1"/>
          <p:nvPr/>
        </p:nvSpPr>
        <p:spPr>
          <a:xfrm>
            <a:off x="272955" y="668319"/>
            <a:ext cx="11764369" cy="1477328"/>
          </a:xfrm>
          <a:prstGeom prst="rect">
            <a:avLst/>
          </a:prstGeom>
          <a:noFill/>
        </p:spPr>
        <p:txBody>
          <a:bodyPr wrap="square">
            <a:spAutoFit/>
          </a:bodyPr>
          <a:lstStyle/>
          <a:p>
            <a:r>
              <a:rPr lang="it-IT">
                <a:latin typeface="Times New Roman"/>
                <a:ea typeface="Times New Roman" panose="02020603050405020304" pitchFamily="18" charset="0"/>
                <a:cs typeface="Times New Roman"/>
              </a:rPr>
              <a:t>Inoltre, sono stati definiti i metodi ‘</a:t>
            </a:r>
            <a:r>
              <a:rPr lang="it-IT" err="1">
                <a:latin typeface="Times New Roman"/>
                <a:ea typeface="Times New Roman" panose="02020603050405020304" pitchFamily="18" charset="0"/>
                <a:cs typeface="Times New Roman"/>
              </a:rPr>
              <a:t>getLast_val</a:t>
            </a:r>
            <a:r>
              <a:rPr lang="it-IT">
                <a:latin typeface="Times New Roman"/>
                <a:ea typeface="Times New Roman" panose="02020603050405020304" pitchFamily="18" charset="0"/>
                <a:cs typeface="Times New Roman"/>
              </a:rPr>
              <a:t>() ‘ e ‘</a:t>
            </a:r>
            <a:r>
              <a:rPr lang="it-IT" err="1">
                <a:latin typeface="Times New Roman"/>
                <a:ea typeface="Times New Roman" panose="02020603050405020304" pitchFamily="18" charset="0"/>
                <a:cs typeface="Times New Roman"/>
              </a:rPr>
              <a:t>getVisual_number</a:t>
            </a:r>
            <a:r>
              <a:rPr lang="it-IT">
                <a:latin typeface="Times New Roman"/>
                <a:ea typeface="Times New Roman" panose="02020603050405020304" pitchFamily="18" charset="0"/>
                <a:cs typeface="Times New Roman"/>
              </a:rPr>
              <a:t>()’ che  restituiscono, rispettivamente, il vettore delle posizioni e la classe visuale delle bandiere, presenti in memoria condivisa.</a:t>
            </a:r>
          </a:p>
          <a:p>
            <a:endParaRPr lang="it-IT">
              <a:latin typeface="Times New Roman"/>
              <a:cs typeface="Times New Roman"/>
            </a:endParaRPr>
          </a:p>
          <a:p>
            <a:r>
              <a:rPr lang="it-IT">
                <a:latin typeface="Times New Roman" panose="02020603050405020304" pitchFamily="18" charset="0"/>
                <a:cs typeface="Times New Roman" panose="02020603050405020304" pitchFamily="18" charset="0"/>
              </a:rPr>
              <a:t>Infine, nella classe ‘</a:t>
            </a:r>
            <a:r>
              <a:rPr lang="it-IT">
                <a:latin typeface="Times New Roman"/>
                <a:ea typeface="Times New Roman" panose="02020603050405020304" pitchFamily="18" charset="0"/>
                <a:cs typeface="Times New Roman"/>
              </a:rPr>
              <a:t>‘</a:t>
            </a:r>
            <a:r>
              <a:rPr lang="en-US">
                <a:latin typeface="Times New Roman"/>
                <a:ea typeface="Times New Roman" panose="02020603050405020304" pitchFamily="18" charset="0"/>
                <a:cs typeface="Times New Roman"/>
              </a:rPr>
              <a:t>v_Closest_var_Try_it’, è definito il metodo ‘value()’ che, analizzando il vettore delle posizioni delle bandiere, attraverso la posizione del robot, restituisce la bandierina più vicina ad esso.</a:t>
            </a:r>
            <a:endParaRPr lang="it-IT">
              <a:latin typeface="Times New Roman" panose="02020603050405020304" pitchFamily="18" charset="0"/>
              <a:cs typeface="Times New Roman" panose="02020603050405020304" pitchFamily="18" charset="0"/>
            </a:endParaRPr>
          </a:p>
        </p:txBody>
      </p:sp>
      <p:sp>
        <p:nvSpPr>
          <p:cNvPr id="9" name="CasellaDiTesto 8">
            <a:extLst>
              <a:ext uri="{FF2B5EF4-FFF2-40B4-BE49-F238E27FC236}">
                <a16:creationId xmlns:a16="http://schemas.microsoft.com/office/drawing/2014/main" id="{02D69D62-493D-92FB-0C59-626FA43660B4}"/>
              </a:ext>
            </a:extLst>
          </p:cNvPr>
          <p:cNvSpPr txBox="1"/>
          <p:nvPr/>
        </p:nvSpPr>
        <p:spPr>
          <a:xfrm>
            <a:off x="272955" y="2352301"/>
            <a:ext cx="5362031" cy="1477328"/>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ESEMPIO</a:t>
            </a:r>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Nel caso in figura, si dovrà assegnare la bandierina di coordinate (15,7) al robot 0 e quella di coordinate (12,4) al robot 1.</a:t>
            </a:r>
          </a:p>
        </p:txBody>
      </p:sp>
      <p:grpSp>
        <p:nvGrpSpPr>
          <p:cNvPr id="10" name="Gruppo 9">
            <a:extLst>
              <a:ext uri="{FF2B5EF4-FFF2-40B4-BE49-F238E27FC236}">
                <a16:creationId xmlns:a16="http://schemas.microsoft.com/office/drawing/2014/main" id="{79CB7E65-D56C-8E92-797E-3E9BB7F48E4D}"/>
              </a:ext>
            </a:extLst>
          </p:cNvPr>
          <p:cNvGrpSpPr/>
          <p:nvPr/>
        </p:nvGrpSpPr>
        <p:grpSpPr>
          <a:xfrm>
            <a:off x="6096000" y="2352301"/>
            <a:ext cx="5733125" cy="4129011"/>
            <a:chOff x="5198248" y="1307929"/>
            <a:chExt cx="6568828" cy="4242142"/>
          </a:xfrm>
        </p:grpSpPr>
        <p:pic>
          <p:nvPicPr>
            <p:cNvPr id="11" name="Immagine 10">
              <a:extLst>
                <a:ext uri="{FF2B5EF4-FFF2-40B4-BE49-F238E27FC236}">
                  <a16:creationId xmlns:a16="http://schemas.microsoft.com/office/drawing/2014/main" id="{A5372793-7D3C-BDBD-446F-6237D79A8AD2}"/>
                </a:ext>
              </a:extLst>
            </p:cNvPr>
            <p:cNvPicPr>
              <a:picLocks noChangeAspect="1"/>
            </p:cNvPicPr>
            <p:nvPr/>
          </p:nvPicPr>
          <p:blipFill>
            <a:blip r:embed="rId2"/>
            <a:stretch>
              <a:fillRect/>
            </a:stretch>
          </p:blipFill>
          <p:spPr>
            <a:xfrm>
              <a:off x="5198248" y="1307929"/>
              <a:ext cx="6568828" cy="4242142"/>
            </a:xfrm>
            <a:prstGeom prst="rect">
              <a:avLst/>
            </a:prstGeom>
          </p:spPr>
        </p:pic>
        <p:sp>
          <p:nvSpPr>
            <p:cNvPr id="12" name="CasellaDiTesto 11">
              <a:extLst>
                <a:ext uri="{FF2B5EF4-FFF2-40B4-BE49-F238E27FC236}">
                  <a16:creationId xmlns:a16="http://schemas.microsoft.com/office/drawing/2014/main" id="{49073CAA-83FA-DDDB-6FBD-AEDFB56657F2}"/>
                </a:ext>
              </a:extLst>
            </p:cNvPr>
            <p:cNvSpPr txBox="1"/>
            <p:nvPr/>
          </p:nvSpPr>
          <p:spPr>
            <a:xfrm>
              <a:off x="8154649" y="4492232"/>
              <a:ext cx="987776"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(15, 7)</a:t>
              </a:r>
            </a:p>
          </p:txBody>
        </p:sp>
        <p:cxnSp>
          <p:nvCxnSpPr>
            <p:cNvPr id="13" name="Connettore 2 12">
              <a:extLst>
                <a:ext uri="{FF2B5EF4-FFF2-40B4-BE49-F238E27FC236}">
                  <a16:creationId xmlns:a16="http://schemas.microsoft.com/office/drawing/2014/main" id="{4593E7BC-75DB-EFF1-CE36-A01A9D587161}"/>
                </a:ext>
              </a:extLst>
            </p:cNvPr>
            <p:cNvCxnSpPr>
              <a:cxnSpLocks/>
            </p:cNvCxnSpPr>
            <p:nvPr/>
          </p:nvCxnSpPr>
          <p:spPr>
            <a:xfrm>
              <a:off x="7497633" y="4447823"/>
              <a:ext cx="657016" cy="15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77127DB4-067C-CF3D-B4BA-583252E16EA3}"/>
                </a:ext>
              </a:extLst>
            </p:cNvPr>
            <p:cNvSpPr txBox="1"/>
            <p:nvPr/>
          </p:nvSpPr>
          <p:spPr>
            <a:xfrm>
              <a:off x="7291287" y="5100030"/>
              <a:ext cx="1005504"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(12, 4)</a:t>
              </a:r>
            </a:p>
          </p:txBody>
        </p:sp>
        <p:cxnSp>
          <p:nvCxnSpPr>
            <p:cNvPr id="15" name="Connettore 2 14">
              <a:extLst>
                <a:ext uri="{FF2B5EF4-FFF2-40B4-BE49-F238E27FC236}">
                  <a16:creationId xmlns:a16="http://schemas.microsoft.com/office/drawing/2014/main" id="{27A821EB-8D1E-CB10-A062-1D902C41BA23}"/>
                </a:ext>
              </a:extLst>
            </p:cNvPr>
            <p:cNvCxnSpPr>
              <a:cxnSpLocks/>
            </p:cNvCxnSpPr>
            <p:nvPr/>
          </p:nvCxnSpPr>
          <p:spPr>
            <a:xfrm>
              <a:off x="7067799" y="4939099"/>
              <a:ext cx="452647" cy="198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53571" y="491271"/>
            <a:ext cx="11884857" cy="2031325"/>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‘Un robot può visitare una certa anticamera se e solo se per quell’anticamera non ha ancora raggiunto il tempo massimo di visita consentito </a:t>
            </a:r>
            <a:r>
              <a:rPr lang="it-IT" u="sng">
                <a:latin typeface="Times New Roman"/>
                <a:ea typeface="Times New Roman" panose="02020603050405020304" pitchFamily="18" charset="0"/>
                <a:cs typeface="Times New Roman"/>
              </a:rPr>
              <a:t>per una qualsiasi anticamera</a:t>
            </a:r>
            <a:r>
              <a:rPr lang="it-IT">
                <a:latin typeface="Times New Roman"/>
                <a:ea typeface="Times New Roman" panose="02020603050405020304" pitchFamily="18" charset="0"/>
                <a:cs typeface="Times New Roman"/>
              </a:rPr>
              <a:t>’.</a:t>
            </a:r>
          </a:p>
          <a:p>
            <a:endParaRPr lang="it-IT">
              <a:latin typeface="Times New Roman"/>
              <a:ea typeface="Times New Roman" panose="02020603050405020304" pitchFamily="18" charset="0"/>
              <a:cs typeface="Times New Roman"/>
            </a:endParaRPr>
          </a:p>
          <a:p>
            <a:r>
              <a:rPr lang="it-IT">
                <a:latin typeface="Times New Roman" panose="02020603050405020304" pitchFamily="18" charset="0"/>
                <a:cs typeface="Times New Roman" panose="02020603050405020304" pitchFamily="18" charset="0"/>
              </a:rPr>
              <a:t>1. L'anticamera può essere visitata da entrambi i robot </a:t>
            </a:r>
          </a:p>
          <a:p>
            <a:r>
              <a:rPr lang="it-IT">
                <a:latin typeface="Times New Roman" panose="02020603050405020304" pitchFamily="18" charset="0"/>
                <a:cs typeface="Times New Roman" panose="02020603050405020304" pitchFamily="18" charset="0"/>
              </a:rPr>
              <a:t>2. La visita delle anticamere è temporizzata:</a:t>
            </a:r>
          </a:p>
          <a:p>
            <a:r>
              <a:rPr lang="it-IT">
                <a:latin typeface="Times New Roman" panose="02020603050405020304" pitchFamily="18" charset="0"/>
                <a:cs typeface="Times New Roman" panose="02020603050405020304" pitchFamily="18" charset="0"/>
              </a:rPr>
              <a:t>       -  I robot possono visitare l'anticamera tante volte </a:t>
            </a:r>
            <a:r>
              <a:rPr lang="it-IT" err="1">
                <a:latin typeface="Times New Roman" panose="02020603050405020304" pitchFamily="18" charset="0"/>
                <a:cs typeface="Times New Roman" panose="02020603050405020304" pitchFamily="18" charset="0"/>
              </a:rPr>
              <a:t>finchè</a:t>
            </a:r>
            <a:r>
              <a:rPr lang="it-IT">
                <a:latin typeface="Times New Roman" panose="02020603050405020304" pitchFamily="18" charset="0"/>
                <a:cs typeface="Times New Roman" panose="02020603050405020304" pitchFamily="18" charset="0"/>
              </a:rPr>
              <a:t> non esauriscono il tempo massimo di visita previsto.</a:t>
            </a:r>
          </a:p>
          <a:p>
            <a:r>
              <a:rPr lang="it-IT">
                <a:latin typeface="Times New Roman" panose="02020603050405020304" pitchFamily="18" charset="0"/>
                <a:cs typeface="Times New Roman" panose="02020603050405020304" pitchFamily="18" charset="0"/>
              </a:rPr>
              <a:t>3. Il tempo di visita previsto è uguale per tutte le anticamere e per entrambi i robot.</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grpSp>
        <p:nvGrpSpPr>
          <p:cNvPr id="62" name="Gruppo 61">
            <a:extLst>
              <a:ext uri="{FF2B5EF4-FFF2-40B4-BE49-F238E27FC236}">
                <a16:creationId xmlns:a16="http://schemas.microsoft.com/office/drawing/2014/main" id="{3FB86ACD-B1C3-362C-A7D2-370422219121}"/>
              </a:ext>
            </a:extLst>
          </p:cNvPr>
          <p:cNvGrpSpPr/>
          <p:nvPr/>
        </p:nvGrpSpPr>
        <p:grpSpPr>
          <a:xfrm>
            <a:off x="2423005" y="2953255"/>
            <a:ext cx="7340701" cy="3431185"/>
            <a:chOff x="997782" y="1331657"/>
            <a:chExt cx="7340701" cy="3431185"/>
          </a:xfrm>
        </p:grpSpPr>
        <p:grpSp>
          <p:nvGrpSpPr>
            <p:cNvPr id="67" name="Gruppo 66">
              <a:extLst>
                <a:ext uri="{FF2B5EF4-FFF2-40B4-BE49-F238E27FC236}">
                  <a16:creationId xmlns:a16="http://schemas.microsoft.com/office/drawing/2014/main" id="{2E5FB208-8CDB-5D7D-C58C-DEBFB5D7B4F6}"/>
                </a:ext>
              </a:extLst>
            </p:cNvPr>
            <p:cNvGrpSpPr/>
            <p:nvPr/>
          </p:nvGrpSpPr>
          <p:grpSpPr>
            <a:xfrm>
              <a:off x="997782" y="1331657"/>
              <a:ext cx="7340701" cy="3431185"/>
              <a:chOff x="-371577" y="3072165"/>
              <a:chExt cx="7340701" cy="3431185"/>
            </a:xfrm>
          </p:grpSpPr>
          <p:grpSp>
            <p:nvGrpSpPr>
              <p:cNvPr id="69" name="Gruppo 68">
                <a:extLst>
                  <a:ext uri="{FF2B5EF4-FFF2-40B4-BE49-F238E27FC236}">
                    <a16:creationId xmlns:a16="http://schemas.microsoft.com/office/drawing/2014/main" id="{B14F4418-2C37-132B-1E3F-2E18202BE21F}"/>
                  </a:ext>
                </a:extLst>
              </p:cNvPr>
              <p:cNvGrpSpPr/>
              <p:nvPr/>
            </p:nvGrpSpPr>
            <p:grpSpPr>
              <a:xfrm>
                <a:off x="-371577" y="3072165"/>
                <a:ext cx="7340701" cy="3431185"/>
                <a:chOff x="-180508" y="3822705"/>
                <a:chExt cx="7340701" cy="3431185"/>
              </a:xfrm>
            </p:grpSpPr>
            <p:sp>
              <p:nvSpPr>
                <p:cNvPr id="71" name="CasellaDiTesto 70">
                  <a:extLst>
                    <a:ext uri="{FF2B5EF4-FFF2-40B4-BE49-F238E27FC236}">
                      <a16:creationId xmlns:a16="http://schemas.microsoft.com/office/drawing/2014/main" id="{DFFBF27D-0DC1-FB44-ADA9-1DB95E381E2F}"/>
                    </a:ext>
                  </a:extLst>
                </p:cNvPr>
                <p:cNvSpPr txBox="1"/>
                <p:nvPr/>
              </p:nvSpPr>
              <p:spPr>
                <a:xfrm>
                  <a:off x="4141821" y="5104919"/>
                  <a:ext cx="399260" cy="338554"/>
                </a:xfrm>
                <a:prstGeom prst="rect">
                  <a:avLst/>
                </a:prstGeom>
                <a:noFill/>
              </p:spPr>
              <p:txBody>
                <a:bodyPr wrap="square" rtlCol="0">
                  <a:spAutoFit/>
                </a:bodyPr>
                <a:lstStyle/>
                <a:p>
                  <a:r>
                    <a:rPr lang="it-IT" sz="1600">
                      <a:latin typeface="Times New Roman" panose="02020603050405020304" pitchFamily="18" charset="0"/>
                      <a:cs typeface="Times New Roman" panose="02020603050405020304" pitchFamily="18" charset="0"/>
                    </a:rPr>
                    <a:t>SI</a:t>
                  </a:r>
                </a:p>
              </p:txBody>
            </p:sp>
            <p:sp>
              <p:nvSpPr>
                <p:cNvPr id="72" name="CasellaDiTesto 71">
                  <a:extLst>
                    <a:ext uri="{FF2B5EF4-FFF2-40B4-BE49-F238E27FC236}">
                      <a16:creationId xmlns:a16="http://schemas.microsoft.com/office/drawing/2014/main" id="{D369EEAB-5267-D7D6-B46C-5FE9F15C68B7}"/>
                    </a:ext>
                  </a:extLst>
                </p:cNvPr>
                <p:cNvSpPr txBox="1"/>
                <p:nvPr/>
              </p:nvSpPr>
              <p:spPr>
                <a:xfrm>
                  <a:off x="5307052" y="5125686"/>
                  <a:ext cx="453866" cy="307777"/>
                </a:xfrm>
                <a:prstGeom prst="rect">
                  <a:avLst/>
                </a:prstGeom>
                <a:noFill/>
              </p:spPr>
              <p:txBody>
                <a:bodyPr wrap="square" rtlCol="0">
                  <a:spAutoFit/>
                </a:bodyPr>
                <a:lstStyle/>
                <a:p>
                  <a:r>
                    <a:rPr lang="it-IT" sz="1400">
                      <a:latin typeface="Times New Roman" panose="02020603050405020304" pitchFamily="18" charset="0"/>
                      <a:cs typeface="Times New Roman" panose="02020603050405020304" pitchFamily="18" charset="0"/>
                    </a:rPr>
                    <a:t>NO</a:t>
                  </a:r>
                </a:p>
              </p:txBody>
            </p:sp>
            <p:grpSp>
              <p:nvGrpSpPr>
                <p:cNvPr id="73" name="Gruppo 72">
                  <a:extLst>
                    <a:ext uri="{FF2B5EF4-FFF2-40B4-BE49-F238E27FC236}">
                      <a16:creationId xmlns:a16="http://schemas.microsoft.com/office/drawing/2014/main" id="{8164E266-C9D2-FA11-69A6-4627A9589C13}"/>
                    </a:ext>
                  </a:extLst>
                </p:cNvPr>
                <p:cNvGrpSpPr/>
                <p:nvPr/>
              </p:nvGrpSpPr>
              <p:grpSpPr>
                <a:xfrm>
                  <a:off x="-180508" y="3822705"/>
                  <a:ext cx="7340701" cy="3431185"/>
                  <a:chOff x="-180508" y="3822705"/>
                  <a:chExt cx="7340701" cy="3431185"/>
                </a:xfrm>
              </p:grpSpPr>
              <p:grpSp>
                <p:nvGrpSpPr>
                  <p:cNvPr id="74" name="Gruppo 73">
                    <a:extLst>
                      <a:ext uri="{FF2B5EF4-FFF2-40B4-BE49-F238E27FC236}">
                        <a16:creationId xmlns:a16="http://schemas.microsoft.com/office/drawing/2014/main" id="{12BC78DC-EC5D-72F3-778F-AF83861A51DE}"/>
                      </a:ext>
                    </a:extLst>
                  </p:cNvPr>
                  <p:cNvGrpSpPr/>
                  <p:nvPr/>
                </p:nvGrpSpPr>
                <p:grpSpPr>
                  <a:xfrm>
                    <a:off x="-180508" y="3888443"/>
                    <a:ext cx="2990529" cy="1110896"/>
                    <a:chOff x="492059" y="3228986"/>
                    <a:chExt cx="2990529" cy="1110896"/>
                  </a:xfrm>
                </p:grpSpPr>
                <p:grpSp>
                  <p:nvGrpSpPr>
                    <p:cNvPr id="83" name="Gruppo 82">
                      <a:extLst>
                        <a:ext uri="{FF2B5EF4-FFF2-40B4-BE49-F238E27FC236}">
                          <a16:creationId xmlns:a16="http://schemas.microsoft.com/office/drawing/2014/main" id="{D096B322-032D-8D17-1639-4546562F5165}"/>
                        </a:ext>
                      </a:extLst>
                    </p:cNvPr>
                    <p:cNvGrpSpPr/>
                    <p:nvPr/>
                  </p:nvGrpSpPr>
                  <p:grpSpPr>
                    <a:xfrm>
                      <a:off x="670613" y="3228986"/>
                      <a:ext cx="2811975" cy="1049547"/>
                      <a:chOff x="338477" y="3679363"/>
                      <a:chExt cx="2811975" cy="1049547"/>
                    </a:xfrm>
                  </p:grpSpPr>
                  <p:grpSp>
                    <p:nvGrpSpPr>
                      <p:cNvPr id="85" name="Gruppo 84">
                        <a:extLst>
                          <a:ext uri="{FF2B5EF4-FFF2-40B4-BE49-F238E27FC236}">
                            <a16:creationId xmlns:a16="http://schemas.microsoft.com/office/drawing/2014/main" id="{B4F58B20-0BE2-D02F-0124-568972B5F286}"/>
                          </a:ext>
                        </a:extLst>
                      </p:cNvPr>
                      <p:cNvGrpSpPr/>
                      <p:nvPr/>
                    </p:nvGrpSpPr>
                    <p:grpSpPr>
                      <a:xfrm>
                        <a:off x="338477" y="3897040"/>
                        <a:ext cx="655622" cy="566070"/>
                        <a:chOff x="278351" y="4361064"/>
                        <a:chExt cx="655622" cy="566070"/>
                      </a:xfrm>
                    </p:grpSpPr>
                    <p:grpSp>
                      <p:nvGrpSpPr>
                        <p:cNvPr id="87" name="Gruppo 86">
                          <a:extLst>
                            <a:ext uri="{FF2B5EF4-FFF2-40B4-BE49-F238E27FC236}">
                              <a16:creationId xmlns:a16="http://schemas.microsoft.com/office/drawing/2014/main" id="{1E37B969-1E41-2D73-78D0-7B5AB9D903C5}"/>
                            </a:ext>
                          </a:extLst>
                        </p:cNvPr>
                        <p:cNvGrpSpPr/>
                        <p:nvPr/>
                      </p:nvGrpSpPr>
                      <p:grpSpPr>
                        <a:xfrm>
                          <a:off x="278351" y="4361064"/>
                          <a:ext cx="300038" cy="566070"/>
                          <a:chOff x="1631347" y="2897222"/>
                          <a:chExt cx="300038" cy="566070"/>
                        </a:xfrm>
                      </p:grpSpPr>
                      <p:cxnSp>
                        <p:nvCxnSpPr>
                          <p:cNvPr id="89" name="Connettore diritto 88">
                            <a:extLst>
                              <a:ext uri="{FF2B5EF4-FFF2-40B4-BE49-F238E27FC236}">
                                <a16:creationId xmlns:a16="http://schemas.microsoft.com/office/drawing/2014/main" id="{01DF4F6B-6718-0E07-1CAC-9AC5A30351D9}"/>
                              </a:ext>
                            </a:extLst>
                          </p:cNvPr>
                          <p:cNvCxnSpPr>
                            <a:cxnSpLocks/>
                          </p:cNvCxnSpPr>
                          <p:nvPr/>
                        </p:nvCxnSpPr>
                        <p:spPr>
                          <a:xfrm>
                            <a:off x="1787847" y="303544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90" name="Connettore diritto 89">
                            <a:extLst>
                              <a:ext uri="{FF2B5EF4-FFF2-40B4-BE49-F238E27FC236}">
                                <a16:creationId xmlns:a16="http://schemas.microsoft.com/office/drawing/2014/main" id="{1C16F016-5581-2FD5-5EBE-D0AA15397852}"/>
                              </a:ext>
                            </a:extLst>
                          </p:cNvPr>
                          <p:cNvCxnSpPr>
                            <a:cxnSpLocks/>
                          </p:cNvCxnSpPr>
                          <p:nvPr/>
                        </p:nvCxnSpPr>
                        <p:spPr>
                          <a:xfrm flipH="1">
                            <a:off x="1631347" y="332506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91" name="Connettore diritto 90">
                            <a:extLst>
                              <a:ext uri="{FF2B5EF4-FFF2-40B4-BE49-F238E27FC236}">
                                <a16:creationId xmlns:a16="http://schemas.microsoft.com/office/drawing/2014/main" id="{63BE07B2-C443-192C-5915-B3EFFB0A6403}"/>
                              </a:ext>
                            </a:extLst>
                          </p:cNvPr>
                          <p:cNvCxnSpPr>
                            <a:cxnSpLocks/>
                          </p:cNvCxnSpPr>
                          <p:nvPr/>
                        </p:nvCxnSpPr>
                        <p:spPr>
                          <a:xfrm>
                            <a:off x="1787847" y="332506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Connettore diritto 91">
                            <a:extLst>
                              <a:ext uri="{FF2B5EF4-FFF2-40B4-BE49-F238E27FC236}">
                                <a16:creationId xmlns:a16="http://schemas.microsoft.com/office/drawing/2014/main" id="{31A37882-89EC-FF7D-DDCD-D06B7C348B33}"/>
                              </a:ext>
                            </a:extLst>
                          </p:cNvPr>
                          <p:cNvCxnSpPr>
                            <a:cxnSpLocks/>
                          </p:cNvCxnSpPr>
                          <p:nvPr/>
                        </p:nvCxnSpPr>
                        <p:spPr>
                          <a:xfrm>
                            <a:off x="1644306" y="311809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93" name="Ovale 92">
                            <a:extLst>
                              <a:ext uri="{FF2B5EF4-FFF2-40B4-BE49-F238E27FC236}">
                                <a16:creationId xmlns:a16="http://schemas.microsoft.com/office/drawing/2014/main" id="{66FA3FAD-5CDD-E61F-3EA1-1372A698CAE8}"/>
                              </a:ext>
                            </a:extLst>
                          </p:cNvPr>
                          <p:cNvSpPr/>
                          <p:nvPr/>
                        </p:nvSpPr>
                        <p:spPr>
                          <a:xfrm>
                            <a:off x="1715846" y="289722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88" name="Connettore 2 87">
                          <a:extLst>
                            <a:ext uri="{FF2B5EF4-FFF2-40B4-BE49-F238E27FC236}">
                              <a16:creationId xmlns:a16="http://schemas.microsoft.com/office/drawing/2014/main" id="{B74851B1-6743-8AD0-776C-4E11976C64FE}"/>
                            </a:ext>
                          </a:extLst>
                        </p:cNvPr>
                        <p:cNvCxnSpPr>
                          <a:cxnSpLocks/>
                        </p:cNvCxnSpPr>
                        <p:nvPr/>
                      </p:nvCxnSpPr>
                      <p:spPr>
                        <a:xfrm flipV="1">
                          <a:off x="542914" y="4661797"/>
                          <a:ext cx="391059" cy="63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86" name="Ovale 85">
                        <a:extLst>
                          <a:ext uri="{FF2B5EF4-FFF2-40B4-BE49-F238E27FC236}">
                            <a16:creationId xmlns:a16="http://schemas.microsoft.com/office/drawing/2014/main" id="{35155D17-20DB-9EAF-6FE7-20D55D0D988B}"/>
                          </a:ext>
                        </a:extLst>
                      </p:cNvPr>
                      <p:cNvSpPr/>
                      <p:nvPr/>
                    </p:nvSpPr>
                    <p:spPr>
                      <a:xfrm>
                        <a:off x="990633" y="367936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ESPLORA ANTICAMERA</a:t>
                        </a:r>
                      </a:p>
                    </p:txBody>
                  </p:sp>
                </p:grpSp>
                <p:sp>
                  <p:nvSpPr>
                    <p:cNvPr id="84" name="CasellaDiTesto 83">
                      <a:extLst>
                        <a:ext uri="{FF2B5EF4-FFF2-40B4-BE49-F238E27FC236}">
                          <a16:creationId xmlns:a16="http://schemas.microsoft.com/office/drawing/2014/main" id="{3166C2E1-117A-E303-6481-0B2E7AD58EE7}"/>
                        </a:ext>
                      </a:extLst>
                    </p:cNvPr>
                    <p:cNvSpPr txBox="1"/>
                    <p:nvPr/>
                  </p:nvSpPr>
                  <p:spPr>
                    <a:xfrm>
                      <a:off x="492059" y="4062883"/>
                      <a:ext cx="741973" cy="276999"/>
                    </a:xfrm>
                    <a:prstGeom prst="rect">
                      <a:avLst/>
                    </a:prstGeom>
                    <a:noFill/>
                  </p:spPr>
                  <p:txBody>
                    <a:bodyPr wrap="square" rtlCol="0">
                      <a:spAutoFit/>
                    </a:bodyPr>
                    <a:lstStyle/>
                    <a:p>
                      <a:r>
                        <a:rPr lang="it-IT" sz="1200"/>
                        <a:t>ROBOT</a:t>
                      </a:r>
                    </a:p>
                  </p:txBody>
                </p:sp>
              </p:grpSp>
              <p:cxnSp>
                <p:nvCxnSpPr>
                  <p:cNvPr id="75" name="Connettore 2 74">
                    <a:extLst>
                      <a:ext uri="{FF2B5EF4-FFF2-40B4-BE49-F238E27FC236}">
                        <a16:creationId xmlns:a16="http://schemas.microsoft.com/office/drawing/2014/main" id="{6BE9354E-16EC-7C1C-6DB9-A6FBAFF43014}"/>
                      </a:ext>
                    </a:extLst>
                  </p:cNvPr>
                  <p:cNvCxnSpPr>
                    <a:cxnSpLocks/>
                    <a:stCxn id="86" idx="6"/>
                  </p:cNvCxnSpPr>
                  <p:nvPr/>
                </p:nvCxnSpPr>
                <p:spPr>
                  <a:xfrm>
                    <a:off x="2810021" y="4413217"/>
                    <a:ext cx="7610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76" name="Gruppo 75">
                    <a:extLst>
                      <a:ext uri="{FF2B5EF4-FFF2-40B4-BE49-F238E27FC236}">
                        <a16:creationId xmlns:a16="http://schemas.microsoft.com/office/drawing/2014/main" id="{A61B55F7-7887-BD11-0E29-B393C8928D29}"/>
                      </a:ext>
                    </a:extLst>
                  </p:cNvPr>
                  <p:cNvGrpSpPr/>
                  <p:nvPr/>
                </p:nvGrpSpPr>
                <p:grpSpPr>
                  <a:xfrm>
                    <a:off x="3585996" y="3822705"/>
                    <a:ext cx="2676140" cy="2370646"/>
                    <a:chOff x="3584160" y="3880852"/>
                    <a:chExt cx="2676140" cy="2370646"/>
                  </a:xfrm>
                </p:grpSpPr>
                <p:sp>
                  <p:nvSpPr>
                    <p:cNvPr id="79" name="Decisione 78">
                      <a:extLst>
                        <a:ext uri="{FF2B5EF4-FFF2-40B4-BE49-F238E27FC236}">
                          <a16:creationId xmlns:a16="http://schemas.microsoft.com/office/drawing/2014/main" id="{B3956E3F-E764-13F8-7E27-17374FF02F69}"/>
                        </a:ext>
                      </a:extLst>
                    </p:cNvPr>
                    <p:cNvSpPr/>
                    <p:nvPr/>
                  </p:nvSpPr>
                  <p:spPr>
                    <a:xfrm>
                      <a:off x="3584160" y="3880852"/>
                      <a:ext cx="2676140" cy="1181022"/>
                    </a:xfrm>
                    <a:prstGeom prst="flowChartDecis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HA SUPERATO ILTEMPO MASSIMO DI VISITA?</a:t>
                      </a:r>
                    </a:p>
                  </p:txBody>
                </p:sp>
                <p:grpSp>
                  <p:nvGrpSpPr>
                    <p:cNvPr id="80" name="Gruppo 79">
                      <a:extLst>
                        <a:ext uri="{FF2B5EF4-FFF2-40B4-BE49-F238E27FC236}">
                          <a16:creationId xmlns:a16="http://schemas.microsoft.com/office/drawing/2014/main" id="{9F55CCAD-AD9B-8E77-69B7-258AE0A23BEA}"/>
                        </a:ext>
                      </a:extLst>
                    </p:cNvPr>
                    <p:cNvGrpSpPr/>
                    <p:nvPr/>
                  </p:nvGrpSpPr>
                  <p:grpSpPr>
                    <a:xfrm>
                      <a:off x="3821570" y="5501620"/>
                      <a:ext cx="2256878" cy="749878"/>
                      <a:chOff x="3821570" y="5501620"/>
                      <a:chExt cx="2256878" cy="749878"/>
                    </a:xfrm>
                  </p:grpSpPr>
                  <p:cxnSp>
                    <p:nvCxnSpPr>
                      <p:cNvPr id="81" name="Connettore 2 80">
                        <a:extLst>
                          <a:ext uri="{FF2B5EF4-FFF2-40B4-BE49-F238E27FC236}">
                            <a16:creationId xmlns:a16="http://schemas.microsoft.com/office/drawing/2014/main" id="{2B57A45D-C6CF-55E3-AC8A-05C9AFBE26C4}"/>
                          </a:ext>
                        </a:extLst>
                      </p:cNvPr>
                      <p:cNvCxnSpPr>
                        <a:cxnSpLocks/>
                      </p:cNvCxnSpPr>
                      <p:nvPr/>
                    </p:nvCxnSpPr>
                    <p:spPr>
                      <a:xfrm>
                        <a:off x="3821570" y="5512612"/>
                        <a:ext cx="0" cy="7388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Connettore 2 81">
                        <a:extLst>
                          <a:ext uri="{FF2B5EF4-FFF2-40B4-BE49-F238E27FC236}">
                            <a16:creationId xmlns:a16="http://schemas.microsoft.com/office/drawing/2014/main" id="{3FC6EC53-8025-2587-1A78-EF861FE8E894}"/>
                          </a:ext>
                        </a:extLst>
                      </p:cNvPr>
                      <p:cNvCxnSpPr>
                        <a:cxnSpLocks/>
                      </p:cNvCxnSpPr>
                      <p:nvPr/>
                    </p:nvCxnSpPr>
                    <p:spPr>
                      <a:xfrm>
                        <a:off x="6078448" y="5501620"/>
                        <a:ext cx="0" cy="7388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sp>
                <p:nvSpPr>
                  <p:cNvPr id="77" name="Ovale 76">
                    <a:extLst>
                      <a:ext uri="{FF2B5EF4-FFF2-40B4-BE49-F238E27FC236}">
                        <a16:creationId xmlns:a16="http://schemas.microsoft.com/office/drawing/2014/main" id="{91A11728-B897-526B-20C8-B74DDFCF4716}"/>
                      </a:ext>
                    </a:extLst>
                  </p:cNvPr>
                  <p:cNvSpPr/>
                  <p:nvPr/>
                </p:nvSpPr>
                <p:spPr>
                  <a:xfrm>
                    <a:off x="2743496" y="620434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NON PUÒ PIÙ VISITARLA</a:t>
                    </a:r>
                  </a:p>
                </p:txBody>
              </p:sp>
              <p:sp>
                <p:nvSpPr>
                  <p:cNvPr id="78" name="Ovale 77">
                    <a:extLst>
                      <a:ext uri="{FF2B5EF4-FFF2-40B4-BE49-F238E27FC236}">
                        <a16:creationId xmlns:a16="http://schemas.microsoft.com/office/drawing/2014/main" id="{53C1C190-F8E0-E488-9113-EC269CA7063E}"/>
                      </a:ext>
                    </a:extLst>
                  </p:cNvPr>
                  <p:cNvSpPr/>
                  <p:nvPr/>
                </p:nvSpPr>
                <p:spPr>
                  <a:xfrm>
                    <a:off x="5000374" y="620434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PUÒ CONTINUARE AD ESPLORARE O RIVISITARLA SUCCESSIVAMENTE</a:t>
                    </a:r>
                  </a:p>
                </p:txBody>
              </p:sp>
            </p:grpSp>
          </p:grpSp>
          <p:cxnSp>
            <p:nvCxnSpPr>
              <p:cNvPr id="70" name="Connettore diritto 69">
                <a:extLst>
                  <a:ext uri="{FF2B5EF4-FFF2-40B4-BE49-F238E27FC236}">
                    <a16:creationId xmlns:a16="http://schemas.microsoft.com/office/drawing/2014/main" id="{AD98F90F-C588-D652-D434-FCFD4D54BD8F}"/>
                  </a:ext>
                </a:extLst>
              </p:cNvPr>
              <p:cNvCxnSpPr>
                <a:cxnSpLocks/>
              </p:cNvCxnSpPr>
              <p:nvPr/>
            </p:nvCxnSpPr>
            <p:spPr>
              <a:xfrm flipH="1">
                <a:off x="3632337" y="4692933"/>
                <a:ext cx="2256878" cy="10992"/>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4" name="Connettore diritto 63">
              <a:extLst>
                <a:ext uri="{FF2B5EF4-FFF2-40B4-BE49-F238E27FC236}">
                  <a16:creationId xmlns:a16="http://schemas.microsoft.com/office/drawing/2014/main" id="{F06959D5-3846-5130-73D6-7F24C057F6E1}"/>
                </a:ext>
              </a:extLst>
            </p:cNvPr>
            <p:cNvCxnSpPr>
              <a:cxnSpLocks/>
            </p:cNvCxnSpPr>
            <p:nvPr/>
          </p:nvCxnSpPr>
          <p:spPr>
            <a:xfrm>
              <a:off x="6102356" y="2512679"/>
              <a:ext cx="0" cy="439746"/>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7578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uppo 64">
            <a:extLst>
              <a:ext uri="{FF2B5EF4-FFF2-40B4-BE49-F238E27FC236}">
                <a16:creationId xmlns:a16="http://schemas.microsoft.com/office/drawing/2014/main" id="{60A2E3F1-3A40-F5A1-DCBF-5777E86AF5AD}"/>
              </a:ext>
            </a:extLst>
          </p:cNvPr>
          <p:cNvGrpSpPr/>
          <p:nvPr/>
        </p:nvGrpSpPr>
        <p:grpSpPr>
          <a:xfrm>
            <a:off x="2396149" y="2824160"/>
            <a:ext cx="7020375" cy="3249345"/>
            <a:chOff x="2781465" y="1512085"/>
            <a:chExt cx="7177922" cy="3048854"/>
          </a:xfrm>
        </p:grpSpPr>
        <p:grpSp>
          <p:nvGrpSpPr>
            <p:cNvPr id="36" name="Gruppo 35">
              <a:extLst>
                <a:ext uri="{FF2B5EF4-FFF2-40B4-BE49-F238E27FC236}">
                  <a16:creationId xmlns:a16="http://schemas.microsoft.com/office/drawing/2014/main" id="{80D2AC6B-6458-C492-32FD-E29EEBAC0574}"/>
                </a:ext>
              </a:extLst>
            </p:cNvPr>
            <p:cNvGrpSpPr/>
            <p:nvPr/>
          </p:nvGrpSpPr>
          <p:grpSpPr>
            <a:xfrm>
              <a:off x="2781465" y="1512085"/>
              <a:ext cx="6415745" cy="3002547"/>
              <a:chOff x="4280897" y="1381436"/>
              <a:chExt cx="6415745" cy="3002547"/>
            </a:xfrm>
          </p:grpSpPr>
          <p:grpSp>
            <p:nvGrpSpPr>
              <p:cNvPr id="37" name="Gruppo 36">
                <a:extLst>
                  <a:ext uri="{FF2B5EF4-FFF2-40B4-BE49-F238E27FC236}">
                    <a16:creationId xmlns:a16="http://schemas.microsoft.com/office/drawing/2014/main" id="{8F936B40-82C0-27BD-81A6-B868090079FE}"/>
                  </a:ext>
                </a:extLst>
              </p:cNvPr>
              <p:cNvGrpSpPr/>
              <p:nvPr/>
            </p:nvGrpSpPr>
            <p:grpSpPr>
              <a:xfrm>
                <a:off x="5043173" y="1929684"/>
                <a:ext cx="4682857" cy="1906146"/>
                <a:chOff x="8425823" y="3574738"/>
                <a:chExt cx="3299860" cy="1862663"/>
              </a:xfrm>
            </p:grpSpPr>
            <p:cxnSp>
              <p:nvCxnSpPr>
                <p:cNvPr id="43" name="Connettore 2 42">
                  <a:extLst>
                    <a:ext uri="{FF2B5EF4-FFF2-40B4-BE49-F238E27FC236}">
                      <a16:creationId xmlns:a16="http://schemas.microsoft.com/office/drawing/2014/main" id="{EA8E9E0A-4AFF-88E6-0496-5AD01FBF2724}"/>
                    </a:ext>
                  </a:extLst>
                </p:cNvPr>
                <p:cNvCxnSpPr>
                  <a:cxnSpLocks/>
                  <a:stCxn id="40" idx="2"/>
                  <a:endCxn id="44" idx="0"/>
                </p:cNvCxnSpPr>
                <p:nvPr/>
              </p:nvCxnSpPr>
              <p:spPr>
                <a:xfrm>
                  <a:off x="10372031" y="3574738"/>
                  <a:ext cx="5087" cy="48251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4" name="Decisione 43">
                  <a:extLst>
                    <a:ext uri="{FF2B5EF4-FFF2-40B4-BE49-F238E27FC236}">
                      <a16:creationId xmlns:a16="http://schemas.microsoft.com/office/drawing/2014/main" id="{1AA83C66-4573-BCFB-0A49-FD08B62AC2A5}"/>
                    </a:ext>
                  </a:extLst>
                </p:cNvPr>
                <p:cNvSpPr/>
                <p:nvPr/>
              </p:nvSpPr>
              <p:spPr>
                <a:xfrm>
                  <a:off x="9152896" y="4031375"/>
                  <a:ext cx="2448443" cy="1406025"/>
                </a:xfrm>
                <a:prstGeom prst="flowChartDecision">
                  <a:avLst/>
                </a:prstGeom>
                <a:solidFill>
                  <a:srgbClr val="E8F2F6"/>
                </a:solidFill>
                <a:ln w="19050">
                  <a:solidFill>
                    <a:srgbClr val="A8BDE3"/>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it-IT" sz="1200">
                      <a:latin typeface="Times New Roman"/>
                      <a:cs typeface="Times New Roman"/>
                    </a:rPr>
                    <a:t>È STATA VISITATA DA ENTRAMBI I ROBOT PER UN TEMPO T MASSIMO?</a:t>
                  </a:r>
                </a:p>
              </p:txBody>
            </p:sp>
            <p:cxnSp>
              <p:nvCxnSpPr>
                <p:cNvPr id="45" name="Connettore diritto 44">
                  <a:extLst>
                    <a:ext uri="{FF2B5EF4-FFF2-40B4-BE49-F238E27FC236}">
                      <a16:creationId xmlns:a16="http://schemas.microsoft.com/office/drawing/2014/main" id="{3960578F-A7FB-6541-D13E-B355DC32EEA1}"/>
                    </a:ext>
                  </a:extLst>
                </p:cNvPr>
                <p:cNvCxnSpPr>
                  <a:cxnSpLocks/>
                  <a:stCxn id="44" idx="1"/>
                </p:cNvCxnSpPr>
                <p:nvPr/>
              </p:nvCxnSpPr>
              <p:spPr>
                <a:xfrm flipH="1">
                  <a:off x="8435990" y="4734389"/>
                  <a:ext cx="716905" cy="16819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6" name="Connettore 2 45">
                  <a:extLst>
                    <a:ext uri="{FF2B5EF4-FFF2-40B4-BE49-F238E27FC236}">
                      <a16:creationId xmlns:a16="http://schemas.microsoft.com/office/drawing/2014/main" id="{00966028-E306-17EF-1311-3CCC435917D6}"/>
                    </a:ext>
                  </a:extLst>
                </p:cNvPr>
                <p:cNvCxnSpPr>
                  <a:cxnSpLocks/>
                </p:cNvCxnSpPr>
                <p:nvPr/>
              </p:nvCxnSpPr>
              <p:spPr>
                <a:xfrm>
                  <a:off x="8425823" y="4902588"/>
                  <a:ext cx="0" cy="53481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7" name="CasellaDiTesto 46">
                  <a:extLst>
                    <a:ext uri="{FF2B5EF4-FFF2-40B4-BE49-F238E27FC236}">
                      <a16:creationId xmlns:a16="http://schemas.microsoft.com/office/drawing/2014/main" id="{83E42E65-90F2-5214-5F0C-D37E81CE7F07}"/>
                    </a:ext>
                  </a:extLst>
                </p:cNvPr>
                <p:cNvSpPr txBox="1"/>
                <p:nvPr/>
              </p:nvSpPr>
              <p:spPr>
                <a:xfrm>
                  <a:off x="8740233" y="4360384"/>
                  <a:ext cx="406138"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SI</a:t>
                  </a:r>
                </a:p>
              </p:txBody>
            </p:sp>
            <p:sp>
              <p:nvSpPr>
                <p:cNvPr id="48" name="CasellaDiTesto 47">
                  <a:extLst>
                    <a:ext uri="{FF2B5EF4-FFF2-40B4-BE49-F238E27FC236}">
                      <a16:creationId xmlns:a16="http://schemas.microsoft.com/office/drawing/2014/main" id="{87FC7975-EA7C-879B-C3F4-E111561D5CF3}"/>
                    </a:ext>
                  </a:extLst>
                </p:cNvPr>
                <p:cNvSpPr txBox="1"/>
                <p:nvPr/>
              </p:nvSpPr>
              <p:spPr>
                <a:xfrm>
                  <a:off x="11319545" y="4243939"/>
                  <a:ext cx="406138"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NO</a:t>
                  </a:r>
                </a:p>
              </p:txBody>
            </p:sp>
          </p:grpSp>
          <p:cxnSp>
            <p:nvCxnSpPr>
              <p:cNvPr id="38" name="Connettore diritto 37">
                <a:extLst>
                  <a:ext uri="{FF2B5EF4-FFF2-40B4-BE49-F238E27FC236}">
                    <a16:creationId xmlns:a16="http://schemas.microsoft.com/office/drawing/2014/main" id="{FF52BAA5-B571-B74F-A9E4-39DE7624EF87}"/>
                  </a:ext>
                </a:extLst>
              </p:cNvPr>
              <p:cNvCxnSpPr>
                <a:cxnSpLocks/>
              </p:cNvCxnSpPr>
              <p:nvPr/>
            </p:nvCxnSpPr>
            <p:spPr>
              <a:xfrm flipH="1" flipV="1">
                <a:off x="9549438" y="3103171"/>
                <a:ext cx="1118348" cy="22508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9" name="Connettore 2 38">
                <a:extLst>
                  <a:ext uri="{FF2B5EF4-FFF2-40B4-BE49-F238E27FC236}">
                    <a16:creationId xmlns:a16="http://schemas.microsoft.com/office/drawing/2014/main" id="{CAA3C892-482B-EB65-F34E-42E5B3177221}"/>
                  </a:ext>
                </a:extLst>
              </p:cNvPr>
              <p:cNvCxnSpPr>
                <a:cxnSpLocks/>
              </p:cNvCxnSpPr>
              <p:nvPr/>
            </p:nvCxnSpPr>
            <p:spPr>
              <a:xfrm>
                <a:off x="10696642" y="3328255"/>
                <a:ext cx="0" cy="5472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0" name="Rettangolo 39">
                <a:extLst>
                  <a:ext uri="{FF2B5EF4-FFF2-40B4-BE49-F238E27FC236}">
                    <a16:creationId xmlns:a16="http://schemas.microsoft.com/office/drawing/2014/main" id="{39790FCD-8F4D-BC98-7D84-230EDEF7CED0}"/>
                  </a:ext>
                </a:extLst>
              </p:cNvPr>
              <p:cNvSpPr/>
              <p:nvPr/>
            </p:nvSpPr>
            <p:spPr>
              <a:xfrm>
                <a:off x="6740408" y="1381436"/>
                <a:ext cx="2129049" cy="548250"/>
              </a:xfrm>
              <a:prstGeom prst="rect">
                <a:avLst/>
              </a:prstGeom>
              <a:solidFill>
                <a:srgbClr val="E8F2F6"/>
              </a:solidFill>
              <a:ln w="19050">
                <a:solidFill>
                  <a:srgbClr val="A8BDE3"/>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ANTICAMERA</a:t>
                </a:r>
              </a:p>
            </p:txBody>
          </p:sp>
          <p:sp>
            <p:nvSpPr>
              <p:cNvPr id="41" name="Rettangolo 40">
                <a:extLst>
                  <a:ext uri="{FF2B5EF4-FFF2-40B4-BE49-F238E27FC236}">
                    <a16:creationId xmlns:a16="http://schemas.microsoft.com/office/drawing/2014/main" id="{4E15F9EC-DE5C-485F-3779-7E18BE666502}"/>
                  </a:ext>
                </a:extLst>
              </p:cNvPr>
              <p:cNvSpPr/>
              <p:nvPr/>
            </p:nvSpPr>
            <p:spPr>
              <a:xfrm>
                <a:off x="4280897" y="3835733"/>
                <a:ext cx="1524355" cy="548250"/>
              </a:xfrm>
              <a:prstGeom prst="rect">
                <a:avLst/>
              </a:prstGeom>
              <a:solidFill>
                <a:srgbClr val="E8F2F6"/>
              </a:solidFill>
              <a:ln w="19050">
                <a:solidFill>
                  <a:srgbClr val="A8BDE3"/>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it-IT" sz="1200">
                    <a:latin typeface="Times New Roman"/>
                    <a:cs typeface="Times New Roman"/>
                  </a:rPr>
                  <a:t> VIENE CHIUSA</a:t>
                </a:r>
              </a:p>
            </p:txBody>
          </p:sp>
        </p:grpSp>
        <p:sp>
          <p:nvSpPr>
            <p:cNvPr id="64" name="Rettangolo 63">
              <a:extLst>
                <a:ext uri="{FF2B5EF4-FFF2-40B4-BE49-F238E27FC236}">
                  <a16:creationId xmlns:a16="http://schemas.microsoft.com/office/drawing/2014/main" id="{8185907A-514A-7134-7E10-4549FBCA68D9}"/>
                </a:ext>
              </a:extLst>
            </p:cNvPr>
            <p:cNvSpPr/>
            <p:nvPr/>
          </p:nvSpPr>
          <p:spPr>
            <a:xfrm>
              <a:off x="8435032" y="4012689"/>
              <a:ext cx="1524355" cy="548250"/>
            </a:xfrm>
            <a:prstGeom prst="rect">
              <a:avLst/>
            </a:prstGeom>
            <a:solidFill>
              <a:srgbClr val="E8F2F6"/>
            </a:solidFill>
            <a:ln w="19050">
              <a:solidFill>
                <a:srgbClr val="A8BDE3"/>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RIMANE APERTA</a:t>
              </a:r>
            </a:p>
          </p:txBody>
        </p:sp>
      </p:grpSp>
      <p:sp>
        <p:nvSpPr>
          <p:cNvPr id="67" name="CasellaDiTesto 66">
            <a:extLst>
              <a:ext uri="{FF2B5EF4-FFF2-40B4-BE49-F238E27FC236}">
                <a16:creationId xmlns:a16="http://schemas.microsoft.com/office/drawing/2014/main" id="{D7BA55B0-C642-B160-FE43-D028B551495D}"/>
              </a:ext>
            </a:extLst>
          </p:cNvPr>
          <p:cNvSpPr txBox="1"/>
          <p:nvPr/>
        </p:nvSpPr>
        <p:spPr>
          <a:xfrm>
            <a:off x="91550" y="563333"/>
            <a:ext cx="11474353" cy="1754326"/>
          </a:xfrm>
          <a:prstGeom prst="rect">
            <a:avLst/>
          </a:prstGeom>
          <a:noFill/>
        </p:spPr>
        <p:txBody>
          <a:bodyPr wrap="square">
            <a:spAutoFit/>
          </a:bodyPr>
          <a:lstStyle/>
          <a:p>
            <a:r>
              <a:rPr lang="it-IT" u="sng">
                <a:latin typeface="Times New Roman" panose="02020603050405020304" pitchFamily="18" charset="0"/>
                <a:cs typeface="Times New Roman" panose="02020603050405020304" pitchFamily="18" charset="0"/>
              </a:rPr>
              <a:t>Vantaggi:</a:t>
            </a:r>
          </a:p>
          <a:p>
            <a:endParaRPr lang="it-IT" u="sng">
              <a:latin typeface="Times New Roman" panose="02020603050405020304" pitchFamily="18" charset="0"/>
              <a:cs typeface="Times New Roman" panose="02020603050405020304" pitchFamily="18" charset="0"/>
            </a:endParaRPr>
          </a:p>
          <a:p>
            <a:pPr marL="342900" indent="-342900">
              <a:buAutoNum type="arabicPeriod"/>
            </a:pPr>
            <a:r>
              <a:rPr lang="it-IT">
                <a:latin typeface="Times New Roman" panose="02020603050405020304" pitchFamily="18" charset="0"/>
                <a:cs typeface="Times New Roman" panose="02020603050405020304" pitchFamily="18" charset="0"/>
              </a:rPr>
              <a:t> Si evitano perdite di tempo dovute alla visita di una stanza che è già stata visitata e non ha più bandierine al suo interno.</a:t>
            </a:r>
          </a:p>
          <a:p>
            <a:pPr marL="342900" indent="-342900">
              <a:buAutoNum type="arabicPeriod"/>
            </a:pPr>
            <a:r>
              <a:rPr lang="it-IT">
                <a:latin typeface="Times New Roman" panose="02020603050405020304" pitchFamily="18" charset="0"/>
                <a:cs typeface="Times New Roman" panose="02020603050405020304" pitchFamily="18" charset="0"/>
              </a:rPr>
              <a:t>La probabilità che una bandierina posta al suo interno non venga vista è piuttosto bassa considerando il fatto che un'anticamera può essere visitata da entrambi i robot e per un tempo utile a visitarla nella sua interezza.</a:t>
            </a:r>
          </a:p>
        </p:txBody>
      </p:sp>
      <p:sp>
        <p:nvSpPr>
          <p:cNvPr id="68" name="CasellaDiTesto 67">
            <a:extLst>
              <a:ext uri="{FF2B5EF4-FFF2-40B4-BE49-F238E27FC236}">
                <a16:creationId xmlns:a16="http://schemas.microsoft.com/office/drawing/2014/main" id="{CFE567C7-4757-A2B1-18B9-ECD734192E8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spTree>
    <p:extLst>
      <p:ext uri="{BB962C8B-B14F-4D97-AF65-F5344CB8AC3E}">
        <p14:creationId xmlns:p14="http://schemas.microsoft.com/office/powerpoint/2010/main" val="144343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graphicFrame>
        <p:nvGraphicFramePr>
          <p:cNvPr id="7" name="Tabella 6">
            <a:extLst>
              <a:ext uri="{FF2B5EF4-FFF2-40B4-BE49-F238E27FC236}">
                <a16:creationId xmlns:a16="http://schemas.microsoft.com/office/drawing/2014/main" id="{9E854DEA-011D-E13A-D325-678169C8720E}"/>
              </a:ext>
            </a:extLst>
          </p:cNvPr>
          <p:cNvGraphicFramePr>
            <a:graphicFrameLocks noGrp="1"/>
          </p:cNvGraphicFramePr>
          <p:nvPr>
            <p:extLst>
              <p:ext uri="{D42A27DB-BD31-4B8C-83A1-F6EECF244321}">
                <p14:modId xmlns:p14="http://schemas.microsoft.com/office/powerpoint/2010/main" val="3084172869"/>
              </p:ext>
            </p:extLst>
          </p:nvPr>
        </p:nvGraphicFramePr>
        <p:xfrm>
          <a:off x="316115" y="1009794"/>
          <a:ext cx="11498238" cy="4406590"/>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MIGLIORAMENTO: VISITA ANTICAMERE</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Esplora</a:t>
                      </a:r>
                      <a:r>
                        <a:rPr lang="it-IT" sz="1600">
                          <a:effectLst/>
                          <a:latin typeface="Times New Roman" panose="02020603050405020304" pitchFamily="18" charset="0"/>
                          <a:cs typeface="Times New Roman" panose="02020603050405020304" pitchFamily="18" charset="0"/>
                        </a:rPr>
                        <a:t>Stanza</a:t>
                      </a:r>
                      <a:endParaRPr lang="it-IT" sz="1600" err="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 </a:t>
                      </a:r>
                      <a:r>
                        <a:rPr lang="it-IT" sz="1600" b="0">
                          <a:effectLst/>
                          <a:latin typeface="Times New Roman" panose="02020603050405020304" pitchFamily="18" charset="0"/>
                          <a:cs typeface="Times New Roman" panose="02020603050405020304" pitchFamily="18" charset="0"/>
                        </a:rPr>
                        <a:t>Robot, Memoria, Temporizzatore</a:t>
                      </a:r>
                      <a:endParaRPr lang="it-IT" sz="2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275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Memoria Vuota: nessuna bandierina individuata da un robot</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1890888">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Un robot si trova in esplorazione vicino ad un'anticamera (stato4)</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Visita l’anticamera (stato7)</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Se esce dall'anticamera  (in quanto magari ha avvistato una bandierina al suo interno) senza aver raggiunto il tempo massimo di visita, può rientrare per l'esplorazione</a:t>
                      </a:r>
                      <a:endParaRPr lang="it-IT">
                        <a:latin typeface="Times New Roman" panose="02020603050405020304" pitchFamily="18" charset="0"/>
                        <a:cs typeface="Times New Roman" panose="02020603050405020304" pitchFamily="18" charset="0"/>
                      </a:endParaRP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Se ha raggiunto il tempo massimo di visita di un’anticamera esce dall'anticamera in cui si trova e non può più visitarla(stato 9).</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44643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L'anticamera è stata visitata da un robot per un tempo massimo.</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
        <p:nvSpPr>
          <p:cNvPr id="8" name="CasellaDiTesto 7">
            <a:extLst>
              <a:ext uri="{FF2B5EF4-FFF2-40B4-BE49-F238E27FC236}">
                <a16:creationId xmlns:a16="http://schemas.microsoft.com/office/drawing/2014/main" id="{C956D422-2A9D-803C-9FC3-878D924A3712}"/>
              </a:ext>
            </a:extLst>
          </p:cNvPr>
          <p:cNvSpPr txBox="1"/>
          <p:nvPr/>
        </p:nvSpPr>
        <p:spPr>
          <a:xfrm>
            <a:off x="265813" y="6237766"/>
            <a:ext cx="116958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latin typeface="Times New Roman" panose="02020603050405020304" pitchFamily="18" charset="0"/>
                <a:cs typeface="Times New Roman" panose="02020603050405020304" pitchFamily="18" charset="0"/>
              </a:rPr>
              <a:t>La sequenza degli eventi vale per tutti i robot della stessa squadra</a:t>
            </a:r>
            <a:r>
              <a:rPr lang="it-IT"/>
              <a:t>.</a:t>
            </a:r>
          </a:p>
        </p:txBody>
      </p:sp>
    </p:spTree>
    <p:extLst>
      <p:ext uri="{BB962C8B-B14F-4D97-AF65-F5344CB8AC3E}">
        <p14:creationId xmlns:p14="http://schemas.microsoft.com/office/powerpoint/2010/main" val="52515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44466" y="1081247"/>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1.  </a:t>
            </a:r>
            <a:r>
              <a:rPr lang="it-IT">
                <a:latin typeface="Times New Roman"/>
                <a:ea typeface="Times New Roman" panose="02020603050405020304" pitchFamily="18" charset="0"/>
                <a:cs typeface="Times New Roman"/>
              </a:rPr>
              <a:t>Inizialmente, sono state definite le seguenti variabili booleane per consentire l’accesso alle diverse anticamere:</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sp>
        <p:nvSpPr>
          <p:cNvPr id="4" name="CasellaDiTesto 3">
            <a:extLst>
              <a:ext uri="{FF2B5EF4-FFF2-40B4-BE49-F238E27FC236}">
                <a16:creationId xmlns:a16="http://schemas.microsoft.com/office/drawing/2014/main" id="{E09682AE-282E-F314-0910-8503F5438392}"/>
              </a:ext>
            </a:extLst>
          </p:cNvPr>
          <p:cNvSpPr txBox="1"/>
          <p:nvPr/>
        </p:nvSpPr>
        <p:spPr>
          <a:xfrm>
            <a:off x="262676" y="4016173"/>
            <a:ext cx="6066325" cy="1754326"/>
          </a:xfrm>
          <a:prstGeom prst="rect">
            <a:avLst/>
          </a:prstGeom>
          <a:noFill/>
        </p:spPr>
        <p:txBody>
          <a:bodyPr wrap="square">
            <a:spAutoFit/>
          </a:bodyPr>
          <a:lstStyle/>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tempoVisitaAnticameraBlueLeft;</a:t>
            </a:r>
          </a:p>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tempoVisitaAnticameraGreenLeft;</a:t>
            </a:r>
          </a:p>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tempoVisitaAnticameraRedLeft;</a:t>
            </a:r>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tempoVisitaAnticameraBlueRight;</a:t>
            </a:r>
          </a:p>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tempoVisitaAnticameraGreenRight;</a:t>
            </a:r>
          </a:p>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tempoVisitaAnticameraRedRight;</a:t>
            </a:r>
          </a:p>
        </p:txBody>
      </p:sp>
      <p:sp>
        <p:nvSpPr>
          <p:cNvPr id="10" name="CasellaDiTesto 9">
            <a:extLst>
              <a:ext uri="{FF2B5EF4-FFF2-40B4-BE49-F238E27FC236}">
                <a16:creationId xmlns:a16="http://schemas.microsoft.com/office/drawing/2014/main" id="{E8EF6003-0639-5A3D-F87F-200F8F52FBFD}"/>
              </a:ext>
            </a:extLst>
          </p:cNvPr>
          <p:cNvSpPr txBox="1"/>
          <p:nvPr/>
        </p:nvSpPr>
        <p:spPr>
          <a:xfrm>
            <a:off x="44466" y="3454246"/>
            <a:ext cx="8068180" cy="369332"/>
          </a:xfrm>
          <a:prstGeom prst="rect">
            <a:avLst/>
          </a:prstGeom>
          <a:noFill/>
        </p:spPr>
        <p:txBody>
          <a:bodyPr wrap="square">
            <a:spAutoFit/>
          </a:bodyPr>
          <a:lstStyle/>
          <a:p>
            <a:r>
              <a:rPr lang="it-IT" b="1">
                <a:latin typeface="Times New Roman"/>
                <a:ea typeface="Times New Roman" panose="02020603050405020304" pitchFamily="18" charset="0"/>
                <a:cs typeface="Times New Roman"/>
              </a:rPr>
              <a:t>2.  </a:t>
            </a:r>
            <a:r>
              <a:rPr lang="it-IT">
                <a:latin typeface="Times New Roman"/>
                <a:ea typeface="Times New Roman" panose="02020603050405020304" pitchFamily="18" charset="0"/>
                <a:cs typeface="Times New Roman"/>
              </a:rPr>
              <a:t>Di seguito, le variabili riguardanti il tempo di visita delle diverse anticamere:</a:t>
            </a:r>
          </a:p>
        </p:txBody>
      </p:sp>
      <p:sp>
        <p:nvSpPr>
          <p:cNvPr id="13" name="CasellaDiTesto 12">
            <a:extLst>
              <a:ext uri="{FF2B5EF4-FFF2-40B4-BE49-F238E27FC236}">
                <a16:creationId xmlns:a16="http://schemas.microsoft.com/office/drawing/2014/main" id="{2D15E4BA-14EA-9D8C-1F8A-89293588165B}"/>
              </a:ext>
            </a:extLst>
          </p:cNvPr>
          <p:cNvSpPr txBox="1"/>
          <p:nvPr/>
        </p:nvSpPr>
        <p:spPr>
          <a:xfrm>
            <a:off x="262676" y="1485045"/>
            <a:ext cx="6475757" cy="1754326"/>
          </a:xfrm>
          <a:prstGeom prst="rect">
            <a:avLst/>
          </a:prstGeom>
          <a:noFill/>
        </p:spPr>
        <p:txBody>
          <a:bodyPr wrap="square">
            <a:spAutoFit/>
          </a:bodyPr>
          <a:lstStyle/>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isClosedAntiRoomRed_left</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isClosedAntiRoomGreen_left</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isClosedAntiRoomBlue_left</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isClosedAntiRoomRed_right</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isClosedAntiRoomGreen_right</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isClosedAntiRoomBlue_right</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p:txBody>
      </p:sp>
      <p:grpSp>
        <p:nvGrpSpPr>
          <p:cNvPr id="30" name="Gruppo 29">
            <a:extLst>
              <a:ext uri="{FF2B5EF4-FFF2-40B4-BE49-F238E27FC236}">
                <a16:creationId xmlns:a16="http://schemas.microsoft.com/office/drawing/2014/main" id="{75FBEBAA-1318-831D-7215-9FA144256CE3}"/>
              </a:ext>
            </a:extLst>
          </p:cNvPr>
          <p:cNvGrpSpPr/>
          <p:nvPr/>
        </p:nvGrpSpPr>
        <p:grpSpPr>
          <a:xfrm>
            <a:off x="6738433" y="1492669"/>
            <a:ext cx="4230807" cy="1755992"/>
            <a:chOff x="6605516" y="1506244"/>
            <a:chExt cx="4230807" cy="1755992"/>
          </a:xfrm>
        </p:grpSpPr>
        <p:cxnSp>
          <p:nvCxnSpPr>
            <p:cNvPr id="15" name="Connettore 2 14">
              <a:extLst>
                <a:ext uri="{FF2B5EF4-FFF2-40B4-BE49-F238E27FC236}">
                  <a16:creationId xmlns:a16="http://schemas.microsoft.com/office/drawing/2014/main" id="{9AD586C1-10CB-0178-82C4-16A254058A56}"/>
                </a:ext>
              </a:extLst>
            </p:cNvPr>
            <p:cNvCxnSpPr>
              <a:cxnSpLocks/>
            </p:cNvCxnSpPr>
            <p:nvPr/>
          </p:nvCxnSpPr>
          <p:spPr>
            <a:xfrm>
              <a:off x="6605516" y="1690910"/>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Connettore 2 18">
              <a:extLst>
                <a:ext uri="{FF2B5EF4-FFF2-40B4-BE49-F238E27FC236}">
                  <a16:creationId xmlns:a16="http://schemas.microsoft.com/office/drawing/2014/main" id="{475155CD-DBEA-2FDB-4475-0D074BDC793B}"/>
                </a:ext>
              </a:extLst>
            </p:cNvPr>
            <p:cNvCxnSpPr>
              <a:cxnSpLocks/>
            </p:cNvCxnSpPr>
            <p:nvPr/>
          </p:nvCxnSpPr>
          <p:spPr>
            <a:xfrm>
              <a:off x="6605516" y="198574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Connettore 2 19">
              <a:extLst>
                <a:ext uri="{FF2B5EF4-FFF2-40B4-BE49-F238E27FC236}">
                  <a16:creationId xmlns:a16="http://schemas.microsoft.com/office/drawing/2014/main" id="{E0477690-E633-ACE9-8408-4A4C4B391DF4}"/>
                </a:ext>
              </a:extLst>
            </p:cNvPr>
            <p:cNvCxnSpPr>
              <a:cxnSpLocks/>
            </p:cNvCxnSpPr>
            <p:nvPr/>
          </p:nvCxnSpPr>
          <p:spPr>
            <a:xfrm>
              <a:off x="6605516" y="2238231"/>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Connettore 2 20">
              <a:extLst>
                <a:ext uri="{FF2B5EF4-FFF2-40B4-BE49-F238E27FC236}">
                  <a16:creationId xmlns:a16="http://schemas.microsoft.com/office/drawing/2014/main" id="{FD7F3D17-08CC-AC7C-E5C8-5E69AFB7BDAA}"/>
                </a:ext>
              </a:extLst>
            </p:cNvPr>
            <p:cNvCxnSpPr>
              <a:cxnSpLocks/>
            </p:cNvCxnSpPr>
            <p:nvPr/>
          </p:nvCxnSpPr>
          <p:spPr>
            <a:xfrm>
              <a:off x="6605516" y="3077570"/>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Connettore 2 21">
              <a:extLst>
                <a:ext uri="{FF2B5EF4-FFF2-40B4-BE49-F238E27FC236}">
                  <a16:creationId xmlns:a16="http://schemas.microsoft.com/office/drawing/2014/main" id="{D8C45A8A-0BE5-AFDF-7CBA-5B542D655C3D}"/>
                </a:ext>
              </a:extLst>
            </p:cNvPr>
            <p:cNvCxnSpPr>
              <a:cxnSpLocks/>
            </p:cNvCxnSpPr>
            <p:nvPr/>
          </p:nvCxnSpPr>
          <p:spPr>
            <a:xfrm>
              <a:off x="6605516" y="2520286"/>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Connettore 2 22">
              <a:extLst>
                <a:ext uri="{FF2B5EF4-FFF2-40B4-BE49-F238E27FC236}">
                  <a16:creationId xmlns:a16="http://schemas.microsoft.com/office/drawing/2014/main" id="{5CDF1F97-E33C-0007-29E4-47C0ACFD9995}"/>
                </a:ext>
              </a:extLst>
            </p:cNvPr>
            <p:cNvCxnSpPr>
              <a:cxnSpLocks/>
            </p:cNvCxnSpPr>
            <p:nvPr/>
          </p:nvCxnSpPr>
          <p:spPr>
            <a:xfrm>
              <a:off x="6605516" y="2781868"/>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4" name="CasellaDiTesto 23">
              <a:extLst>
                <a:ext uri="{FF2B5EF4-FFF2-40B4-BE49-F238E27FC236}">
                  <a16:creationId xmlns:a16="http://schemas.microsoft.com/office/drawing/2014/main" id="{EB284F50-818C-4C6F-53FD-7AC499A3449B}"/>
                </a:ext>
              </a:extLst>
            </p:cNvPr>
            <p:cNvSpPr txBox="1"/>
            <p:nvPr/>
          </p:nvSpPr>
          <p:spPr>
            <a:xfrm>
              <a:off x="7463087" y="1506244"/>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visita anticamera </a:t>
              </a:r>
              <a:r>
                <a:rPr lang="it-IT">
                  <a:solidFill>
                    <a:srgbClr val="FF0000"/>
                  </a:solidFill>
                  <a:latin typeface="Times New Roman"/>
                  <a:ea typeface="Times New Roman" panose="02020603050405020304" pitchFamily="18" charset="0"/>
                  <a:cs typeface="Times New Roman"/>
                </a:rPr>
                <a:t>rossa</a:t>
              </a:r>
              <a:r>
                <a:rPr lang="it-IT">
                  <a:latin typeface="Times New Roman"/>
                  <a:ea typeface="Times New Roman" panose="02020603050405020304" pitchFamily="18" charset="0"/>
                  <a:cs typeface="Times New Roman"/>
                </a:rPr>
                <a:t> di sinistra</a:t>
              </a:r>
            </a:p>
          </p:txBody>
        </p:sp>
        <p:sp>
          <p:nvSpPr>
            <p:cNvPr id="25" name="CasellaDiTesto 24">
              <a:extLst>
                <a:ext uri="{FF2B5EF4-FFF2-40B4-BE49-F238E27FC236}">
                  <a16:creationId xmlns:a16="http://schemas.microsoft.com/office/drawing/2014/main" id="{45E23733-C1A2-35E9-6ED9-E856F690BD51}"/>
                </a:ext>
              </a:extLst>
            </p:cNvPr>
            <p:cNvSpPr txBox="1"/>
            <p:nvPr/>
          </p:nvSpPr>
          <p:spPr>
            <a:xfrm>
              <a:off x="7463087" y="1797303"/>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visita anticamera </a:t>
              </a:r>
              <a:r>
                <a:rPr lang="it-IT">
                  <a:solidFill>
                    <a:schemeClr val="accent6"/>
                  </a:solidFill>
                  <a:latin typeface="Times New Roman"/>
                  <a:ea typeface="Times New Roman" panose="02020603050405020304" pitchFamily="18" charset="0"/>
                  <a:cs typeface="Times New Roman"/>
                </a:rPr>
                <a:t>verde</a:t>
              </a:r>
              <a:r>
                <a:rPr lang="it-IT">
                  <a:latin typeface="Times New Roman"/>
                  <a:ea typeface="Times New Roman" panose="02020603050405020304" pitchFamily="18" charset="0"/>
                  <a:cs typeface="Times New Roman"/>
                </a:rPr>
                <a:t> di sinistra</a:t>
              </a:r>
            </a:p>
          </p:txBody>
        </p:sp>
        <p:sp>
          <p:nvSpPr>
            <p:cNvPr id="26" name="CasellaDiTesto 25">
              <a:extLst>
                <a:ext uri="{FF2B5EF4-FFF2-40B4-BE49-F238E27FC236}">
                  <a16:creationId xmlns:a16="http://schemas.microsoft.com/office/drawing/2014/main" id="{2CCAE30E-8FEC-4A54-19BA-858F291F626C}"/>
                </a:ext>
              </a:extLst>
            </p:cNvPr>
            <p:cNvSpPr txBox="1"/>
            <p:nvPr/>
          </p:nvSpPr>
          <p:spPr>
            <a:xfrm>
              <a:off x="7463087" y="2058748"/>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visita anticamera </a:t>
              </a:r>
              <a:r>
                <a:rPr lang="it-IT">
                  <a:solidFill>
                    <a:srgbClr val="0070C0"/>
                  </a:solidFill>
                  <a:latin typeface="Times New Roman"/>
                  <a:ea typeface="Times New Roman" panose="02020603050405020304" pitchFamily="18" charset="0"/>
                  <a:cs typeface="Times New Roman"/>
                </a:rPr>
                <a:t>blu</a:t>
              </a:r>
              <a:r>
                <a:rPr lang="it-IT">
                  <a:latin typeface="Times New Roman"/>
                  <a:ea typeface="Times New Roman" panose="02020603050405020304" pitchFamily="18" charset="0"/>
                  <a:cs typeface="Times New Roman"/>
                </a:rPr>
                <a:t> di sinistra</a:t>
              </a:r>
            </a:p>
          </p:txBody>
        </p:sp>
        <p:sp>
          <p:nvSpPr>
            <p:cNvPr id="27" name="CasellaDiTesto 26">
              <a:extLst>
                <a:ext uri="{FF2B5EF4-FFF2-40B4-BE49-F238E27FC236}">
                  <a16:creationId xmlns:a16="http://schemas.microsoft.com/office/drawing/2014/main" id="{D897C7D4-EA3B-CB23-9BD2-7A4C4BBE7488}"/>
                </a:ext>
              </a:extLst>
            </p:cNvPr>
            <p:cNvSpPr txBox="1"/>
            <p:nvPr/>
          </p:nvSpPr>
          <p:spPr>
            <a:xfrm>
              <a:off x="7463087" y="2333398"/>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visita anticamera </a:t>
              </a:r>
              <a:r>
                <a:rPr lang="it-IT">
                  <a:solidFill>
                    <a:srgbClr val="FF0000"/>
                  </a:solidFill>
                  <a:latin typeface="Times New Roman"/>
                  <a:ea typeface="Times New Roman" panose="02020603050405020304" pitchFamily="18" charset="0"/>
                  <a:cs typeface="Times New Roman"/>
                </a:rPr>
                <a:t>rossa</a:t>
              </a:r>
              <a:r>
                <a:rPr lang="it-IT">
                  <a:latin typeface="Times New Roman"/>
                  <a:ea typeface="Times New Roman" panose="02020603050405020304" pitchFamily="18" charset="0"/>
                  <a:cs typeface="Times New Roman"/>
                </a:rPr>
                <a:t> di destra</a:t>
              </a:r>
            </a:p>
          </p:txBody>
        </p:sp>
        <p:sp>
          <p:nvSpPr>
            <p:cNvPr id="28" name="CasellaDiTesto 27">
              <a:extLst>
                <a:ext uri="{FF2B5EF4-FFF2-40B4-BE49-F238E27FC236}">
                  <a16:creationId xmlns:a16="http://schemas.microsoft.com/office/drawing/2014/main" id="{0937D95E-87E0-BB0D-F776-76E85CBB9D86}"/>
                </a:ext>
              </a:extLst>
            </p:cNvPr>
            <p:cNvSpPr txBox="1"/>
            <p:nvPr/>
          </p:nvSpPr>
          <p:spPr>
            <a:xfrm>
              <a:off x="7463087" y="2594843"/>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visita anticamera </a:t>
              </a:r>
              <a:r>
                <a:rPr lang="it-IT">
                  <a:solidFill>
                    <a:schemeClr val="accent6"/>
                  </a:solidFill>
                  <a:latin typeface="Times New Roman"/>
                  <a:ea typeface="Times New Roman" panose="02020603050405020304" pitchFamily="18" charset="0"/>
                  <a:cs typeface="Times New Roman"/>
                </a:rPr>
                <a:t>verde</a:t>
              </a:r>
              <a:r>
                <a:rPr lang="it-IT">
                  <a:latin typeface="Times New Roman"/>
                  <a:ea typeface="Times New Roman" panose="02020603050405020304" pitchFamily="18" charset="0"/>
                  <a:cs typeface="Times New Roman"/>
                </a:rPr>
                <a:t> di destra</a:t>
              </a:r>
            </a:p>
          </p:txBody>
        </p:sp>
        <p:sp>
          <p:nvSpPr>
            <p:cNvPr id="29" name="CasellaDiTesto 28">
              <a:extLst>
                <a:ext uri="{FF2B5EF4-FFF2-40B4-BE49-F238E27FC236}">
                  <a16:creationId xmlns:a16="http://schemas.microsoft.com/office/drawing/2014/main" id="{5811F141-9832-16EA-A6BD-5B2F1E3825FD}"/>
                </a:ext>
              </a:extLst>
            </p:cNvPr>
            <p:cNvSpPr txBox="1"/>
            <p:nvPr/>
          </p:nvSpPr>
          <p:spPr>
            <a:xfrm>
              <a:off x="7463087" y="2892904"/>
              <a:ext cx="3373236"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visita anticamera </a:t>
              </a:r>
              <a:r>
                <a:rPr lang="it-IT">
                  <a:solidFill>
                    <a:schemeClr val="accent1"/>
                  </a:solidFill>
                  <a:latin typeface="Times New Roman"/>
                  <a:ea typeface="Times New Roman" panose="02020603050405020304" pitchFamily="18" charset="0"/>
                  <a:cs typeface="Times New Roman"/>
                </a:rPr>
                <a:t>blu</a:t>
              </a:r>
              <a:r>
                <a:rPr lang="it-IT">
                  <a:latin typeface="Times New Roman"/>
                  <a:ea typeface="Times New Roman" panose="02020603050405020304" pitchFamily="18" charset="0"/>
                  <a:cs typeface="Times New Roman"/>
                </a:rPr>
                <a:t> di destra</a:t>
              </a:r>
            </a:p>
          </p:txBody>
        </p:sp>
      </p:grpSp>
      <p:grpSp>
        <p:nvGrpSpPr>
          <p:cNvPr id="31" name="Gruppo 30">
            <a:extLst>
              <a:ext uri="{FF2B5EF4-FFF2-40B4-BE49-F238E27FC236}">
                <a16:creationId xmlns:a16="http://schemas.microsoft.com/office/drawing/2014/main" id="{DCF75ED8-6AED-E9CA-543E-F927A4D9C3C9}"/>
              </a:ext>
            </a:extLst>
          </p:cNvPr>
          <p:cNvGrpSpPr/>
          <p:nvPr/>
        </p:nvGrpSpPr>
        <p:grpSpPr>
          <a:xfrm>
            <a:off x="6001454" y="4039894"/>
            <a:ext cx="5088377" cy="1755992"/>
            <a:chOff x="6605516" y="1506244"/>
            <a:chExt cx="5088377" cy="1755992"/>
          </a:xfrm>
        </p:grpSpPr>
        <p:cxnSp>
          <p:nvCxnSpPr>
            <p:cNvPr id="32" name="Connettore 2 31">
              <a:extLst>
                <a:ext uri="{FF2B5EF4-FFF2-40B4-BE49-F238E27FC236}">
                  <a16:creationId xmlns:a16="http://schemas.microsoft.com/office/drawing/2014/main" id="{9C33C96E-A11B-68C3-2F19-098A5F935DD1}"/>
                </a:ext>
              </a:extLst>
            </p:cNvPr>
            <p:cNvCxnSpPr>
              <a:cxnSpLocks/>
            </p:cNvCxnSpPr>
            <p:nvPr/>
          </p:nvCxnSpPr>
          <p:spPr>
            <a:xfrm>
              <a:off x="6605516" y="1690910"/>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3" name="Connettore 2 32">
              <a:extLst>
                <a:ext uri="{FF2B5EF4-FFF2-40B4-BE49-F238E27FC236}">
                  <a16:creationId xmlns:a16="http://schemas.microsoft.com/office/drawing/2014/main" id="{65CB90FA-7669-5864-8461-CD35F5168624}"/>
                </a:ext>
              </a:extLst>
            </p:cNvPr>
            <p:cNvCxnSpPr>
              <a:cxnSpLocks/>
            </p:cNvCxnSpPr>
            <p:nvPr/>
          </p:nvCxnSpPr>
          <p:spPr>
            <a:xfrm>
              <a:off x="6605516" y="198574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Connettore 2 33">
              <a:extLst>
                <a:ext uri="{FF2B5EF4-FFF2-40B4-BE49-F238E27FC236}">
                  <a16:creationId xmlns:a16="http://schemas.microsoft.com/office/drawing/2014/main" id="{2A4E3609-74A8-65F8-479C-9CA99FEBB57B}"/>
                </a:ext>
              </a:extLst>
            </p:cNvPr>
            <p:cNvCxnSpPr>
              <a:cxnSpLocks/>
            </p:cNvCxnSpPr>
            <p:nvPr/>
          </p:nvCxnSpPr>
          <p:spPr>
            <a:xfrm>
              <a:off x="6605516" y="2238231"/>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5" name="Connettore 2 34">
              <a:extLst>
                <a:ext uri="{FF2B5EF4-FFF2-40B4-BE49-F238E27FC236}">
                  <a16:creationId xmlns:a16="http://schemas.microsoft.com/office/drawing/2014/main" id="{04FD9089-AF9C-F225-0836-9F07D4A45F1E}"/>
                </a:ext>
              </a:extLst>
            </p:cNvPr>
            <p:cNvCxnSpPr>
              <a:cxnSpLocks/>
            </p:cNvCxnSpPr>
            <p:nvPr/>
          </p:nvCxnSpPr>
          <p:spPr>
            <a:xfrm>
              <a:off x="6605516" y="3077570"/>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Connettore 2 35">
              <a:extLst>
                <a:ext uri="{FF2B5EF4-FFF2-40B4-BE49-F238E27FC236}">
                  <a16:creationId xmlns:a16="http://schemas.microsoft.com/office/drawing/2014/main" id="{296EF995-A256-09A5-0600-AA2233326592}"/>
                </a:ext>
              </a:extLst>
            </p:cNvPr>
            <p:cNvCxnSpPr>
              <a:cxnSpLocks/>
            </p:cNvCxnSpPr>
            <p:nvPr/>
          </p:nvCxnSpPr>
          <p:spPr>
            <a:xfrm>
              <a:off x="6605516" y="2520286"/>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Connettore 2 36">
              <a:extLst>
                <a:ext uri="{FF2B5EF4-FFF2-40B4-BE49-F238E27FC236}">
                  <a16:creationId xmlns:a16="http://schemas.microsoft.com/office/drawing/2014/main" id="{6F2477D5-91A5-4EDF-133B-DC79865DE62C}"/>
                </a:ext>
              </a:extLst>
            </p:cNvPr>
            <p:cNvCxnSpPr>
              <a:cxnSpLocks/>
            </p:cNvCxnSpPr>
            <p:nvPr/>
          </p:nvCxnSpPr>
          <p:spPr>
            <a:xfrm>
              <a:off x="6605516" y="2781868"/>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CasellaDiTesto 37">
              <a:extLst>
                <a:ext uri="{FF2B5EF4-FFF2-40B4-BE49-F238E27FC236}">
                  <a16:creationId xmlns:a16="http://schemas.microsoft.com/office/drawing/2014/main" id="{4EE3A9C8-A3BA-DF11-2126-503C08442F99}"/>
                </a:ext>
              </a:extLst>
            </p:cNvPr>
            <p:cNvSpPr txBox="1"/>
            <p:nvPr/>
          </p:nvSpPr>
          <p:spPr>
            <a:xfrm>
              <a:off x="7463086" y="1506244"/>
              <a:ext cx="4230807"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tempo di visita anticamera </a:t>
              </a:r>
              <a:r>
                <a:rPr lang="it-IT">
                  <a:solidFill>
                    <a:srgbClr val="FF0000"/>
                  </a:solidFill>
                  <a:latin typeface="Times New Roman"/>
                  <a:ea typeface="Times New Roman" panose="02020603050405020304" pitchFamily="18" charset="0"/>
                  <a:cs typeface="Times New Roman"/>
                </a:rPr>
                <a:t>rossa</a:t>
              </a:r>
              <a:r>
                <a:rPr lang="it-IT">
                  <a:latin typeface="Times New Roman"/>
                  <a:ea typeface="Times New Roman" panose="02020603050405020304" pitchFamily="18" charset="0"/>
                  <a:cs typeface="Times New Roman"/>
                </a:rPr>
                <a:t> di sinistra</a:t>
              </a:r>
            </a:p>
          </p:txBody>
        </p:sp>
        <p:sp>
          <p:nvSpPr>
            <p:cNvPr id="39" name="CasellaDiTesto 38">
              <a:extLst>
                <a:ext uri="{FF2B5EF4-FFF2-40B4-BE49-F238E27FC236}">
                  <a16:creationId xmlns:a16="http://schemas.microsoft.com/office/drawing/2014/main" id="{C0CFA9B4-7D5A-DD50-4881-E8B07944E9BD}"/>
                </a:ext>
              </a:extLst>
            </p:cNvPr>
            <p:cNvSpPr txBox="1"/>
            <p:nvPr/>
          </p:nvSpPr>
          <p:spPr>
            <a:xfrm>
              <a:off x="7463086" y="1797303"/>
              <a:ext cx="4230805"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tempo di visita anticamera </a:t>
              </a:r>
              <a:r>
                <a:rPr lang="it-IT">
                  <a:solidFill>
                    <a:schemeClr val="accent6"/>
                  </a:solidFill>
                  <a:latin typeface="Times New Roman"/>
                  <a:ea typeface="Times New Roman" panose="02020603050405020304" pitchFamily="18" charset="0"/>
                  <a:cs typeface="Times New Roman"/>
                </a:rPr>
                <a:t>verde</a:t>
              </a:r>
              <a:r>
                <a:rPr lang="it-IT">
                  <a:latin typeface="Times New Roman"/>
                  <a:ea typeface="Times New Roman" panose="02020603050405020304" pitchFamily="18" charset="0"/>
                  <a:cs typeface="Times New Roman"/>
                </a:rPr>
                <a:t> di sinistra</a:t>
              </a:r>
            </a:p>
          </p:txBody>
        </p:sp>
        <p:sp>
          <p:nvSpPr>
            <p:cNvPr id="40" name="CasellaDiTesto 39">
              <a:extLst>
                <a:ext uri="{FF2B5EF4-FFF2-40B4-BE49-F238E27FC236}">
                  <a16:creationId xmlns:a16="http://schemas.microsoft.com/office/drawing/2014/main" id="{482B1B85-C214-CDFA-975C-E12234B7F519}"/>
                </a:ext>
              </a:extLst>
            </p:cNvPr>
            <p:cNvSpPr txBox="1"/>
            <p:nvPr/>
          </p:nvSpPr>
          <p:spPr>
            <a:xfrm>
              <a:off x="7463087" y="2058748"/>
              <a:ext cx="4014680"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tempo di visita anticamera </a:t>
              </a:r>
              <a:r>
                <a:rPr lang="it-IT">
                  <a:solidFill>
                    <a:srgbClr val="0070C0"/>
                  </a:solidFill>
                  <a:latin typeface="Times New Roman"/>
                  <a:ea typeface="Times New Roman" panose="02020603050405020304" pitchFamily="18" charset="0"/>
                  <a:cs typeface="Times New Roman"/>
                </a:rPr>
                <a:t>blu</a:t>
              </a:r>
              <a:r>
                <a:rPr lang="it-IT">
                  <a:latin typeface="Times New Roman"/>
                  <a:ea typeface="Times New Roman" panose="02020603050405020304" pitchFamily="18" charset="0"/>
                  <a:cs typeface="Times New Roman"/>
                </a:rPr>
                <a:t> di sinistra</a:t>
              </a:r>
            </a:p>
          </p:txBody>
        </p:sp>
        <p:sp>
          <p:nvSpPr>
            <p:cNvPr id="41" name="CasellaDiTesto 40">
              <a:extLst>
                <a:ext uri="{FF2B5EF4-FFF2-40B4-BE49-F238E27FC236}">
                  <a16:creationId xmlns:a16="http://schemas.microsoft.com/office/drawing/2014/main" id="{0925F7F9-D9BE-4C39-3915-8B946383EAB9}"/>
                </a:ext>
              </a:extLst>
            </p:cNvPr>
            <p:cNvSpPr txBox="1"/>
            <p:nvPr/>
          </p:nvSpPr>
          <p:spPr>
            <a:xfrm>
              <a:off x="7463087" y="2333398"/>
              <a:ext cx="4110214"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tempo di visita anticamera </a:t>
              </a:r>
              <a:r>
                <a:rPr lang="it-IT">
                  <a:solidFill>
                    <a:srgbClr val="FF0000"/>
                  </a:solidFill>
                  <a:latin typeface="Times New Roman"/>
                  <a:ea typeface="Times New Roman" panose="02020603050405020304" pitchFamily="18" charset="0"/>
                  <a:cs typeface="Times New Roman"/>
                </a:rPr>
                <a:t>rossa</a:t>
              </a:r>
              <a:r>
                <a:rPr lang="it-IT">
                  <a:latin typeface="Times New Roman"/>
                  <a:ea typeface="Times New Roman" panose="02020603050405020304" pitchFamily="18" charset="0"/>
                  <a:cs typeface="Times New Roman"/>
                </a:rPr>
                <a:t> di destra</a:t>
              </a:r>
            </a:p>
          </p:txBody>
        </p:sp>
        <p:sp>
          <p:nvSpPr>
            <p:cNvPr id="42" name="CasellaDiTesto 41">
              <a:extLst>
                <a:ext uri="{FF2B5EF4-FFF2-40B4-BE49-F238E27FC236}">
                  <a16:creationId xmlns:a16="http://schemas.microsoft.com/office/drawing/2014/main" id="{584D2DDD-2E02-1DE8-08BF-F3085040B6A8}"/>
                </a:ext>
              </a:extLst>
            </p:cNvPr>
            <p:cNvSpPr txBox="1"/>
            <p:nvPr/>
          </p:nvSpPr>
          <p:spPr>
            <a:xfrm>
              <a:off x="7463087" y="2594843"/>
              <a:ext cx="4110214"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tempo di visita anticamera </a:t>
              </a:r>
              <a:r>
                <a:rPr lang="it-IT">
                  <a:solidFill>
                    <a:schemeClr val="accent6"/>
                  </a:solidFill>
                  <a:latin typeface="Times New Roman"/>
                  <a:ea typeface="Times New Roman" panose="02020603050405020304" pitchFamily="18" charset="0"/>
                  <a:cs typeface="Times New Roman"/>
                </a:rPr>
                <a:t>verde</a:t>
              </a:r>
              <a:r>
                <a:rPr lang="it-IT">
                  <a:latin typeface="Times New Roman"/>
                  <a:ea typeface="Times New Roman" panose="02020603050405020304" pitchFamily="18" charset="0"/>
                  <a:cs typeface="Times New Roman"/>
                </a:rPr>
                <a:t> di destra</a:t>
              </a:r>
            </a:p>
          </p:txBody>
        </p:sp>
        <p:sp>
          <p:nvSpPr>
            <p:cNvPr id="43" name="CasellaDiTesto 42">
              <a:extLst>
                <a:ext uri="{FF2B5EF4-FFF2-40B4-BE49-F238E27FC236}">
                  <a16:creationId xmlns:a16="http://schemas.microsoft.com/office/drawing/2014/main" id="{72BB5507-BF30-375D-DA25-C3C080909C21}"/>
                </a:ext>
              </a:extLst>
            </p:cNvPr>
            <p:cNvSpPr txBox="1"/>
            <p:nvPr/>
          </p:nvSpPr>
          <p:spPr>
            <a:xfrm>
              <a:off x="7463087" y="2892904"/>
              <a:ext cx="4014680"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tempo di visita anticamera </a:t>
              </a:r>
              <a:r>
                <a:rPr lang="it-IT">
                  <a:solidFill>
                    <a:schemeClr val="accent1"/>
                  </a:solidFill>
                  <a:latin typeface="Times New Roman"/>
                  <a:ea typeface="Times New Roman" panose="02020603050405020304" pitchFamily="18" charset="0"/>
                  <a:cs typeface="Times New Roman"/>
                </a:rPr>
                <a:t>blu</a:t>
              </a:r>
              <a:r>
                <a:rPr lang="it-IT">
                  <a:latin typeface="Times New Roman"/>
                  <a:ea typeface="Times New Roman" panose="02020603050405020304" pitchFamily="18" charset="0"/>
                  <a:cs typeface="Times New Roman"/>
                </a:rPr>
                <a:t> di destra</a:t>
              </a:r>
            </a:p>
          </p:txBody>
        </p:sp>
      </p:grpSp>
      <p:sp>
        <p:nvSpPr>
          <p:cNvPr id="47" name="CasellaDiTesto 46">
            <a:extLst>
              <a:ext uri="{FF2B5EF4-FFF2-40B4-BE49-F238E27FC236}">
                <a16:creationId xmlns:a16="http://schemas.microsoft.com/office/drawing/2014/main" id="{AF18253C-3164-08F2-EBFD-1D9E82103FC5}"/>
              </a:ext>
            </a:extLst>
          </p:cNvPr>
          <p:cNvSpPr txBox="1"/>
          <p:nvPr/>
        </p:nvSpPr>
        <p:spPr>
          <a:xfrm>
            <a:off x="44466" y="461665"/>
            <a:ext cx="11572173"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La visita delle anticamere rappresenta lo stato 7 dell’FSA e viene definita nella classe ‘RoomLocation.java’.</a:t>
            </a:r>
          </a:p>
        </p:txBody>
      </p:sp>
    </p:spTree>
    <p:extLst>
      <p:ext uri="{BB962C8B-B14F-4D97-AF65-F5344CB8AC3E}">
        <p14:creationId xmlns:p14="http://schemas.microsoft.com/office/powerpoint/2010/main" val="171475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6337491-A9B0-FA0C-BF09-8E6B7AB445F7}"/>
              </a:ext>
            </a:extLst>
          </p:cNvPr>
          <p:cNvSpPr txBox="1"/>
          <p:nvPr/>
        </p:nvSpPr>
        <p:spPr>
          <a:xfrm>
            <a:off x="0" y="681714"/>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3.  </a:t>
            </a:r>
            <a:r>
              <a:rPr lang="it-IT">
                <a:latin typeface="Times New Roman"/>
                <a:ea typeface="Times New Roman" panose="02020603050405020304" pitchFamily="18" charset="0"/>
                <a:cs typeface="Times New Roman"/>
              </a:rPr>
              <a:t>È stato definito il tempo massimo di visita delle anticamere da parte di entrambi i robot: </a:t>
            </a:r>
          </a:p>
        </p:txBody>
      </p:sp>
      <p:sp>
        <p:nvSpPr>
          <p:cNvPr id="5" name="CasellaDiTesto 4">
            <a:extLst>
              <a:ext uri="{FF2B5EF4-FFF2-40B4-BE49-F238E27FC236}">
                <a16:creationId xmlns:a16="http://schemas.microsoft.com/office/drawing/2014/main" id="{10B79822-F371-1DBB-2C6E-9DF69E3E86BD}"/>
              </a:ext>
            </a:extLst>
          </p:cNvPr>
          <p:cNvSpPr txBox="1"/>
          <p:nvPr/>
        </p:nvSpPr>
        <p:spPr>
          <a:xfrm>
            <a:off x="317267" y="1213234"/>
            <a:ext cx="8584441" cy="36933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static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final</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TEMPO_MASSIMO_VISITA_ANTICAMERA=</a:t>
            </a:r>
            <a:r>
              <a:rPr lang="it-IT" b="0">
                <a:solidFill>
                  <a:srgbClr val="098658"/>
                </a:solidFill>
                <a:effectLst/>
                <a:latin typeface="Consolas" panose="020B0609020204030204" pitchFamily="49" charset="0"/>
              </a:rPr>
              <a:t>180</a:t>
            </a:r>
            <a:r>
              <a:rPr lang="it-IT" b="0">
                <a:solidFill>
                  <a:srgbClr val="000000"/>
                </a:solidFill>
                <a:effectLst/>
                <a:latin typeface="Consolas" panose="020B0609020204030204" pitchFamily="49" charset="0"/>
              </a:rPr>
              <a:t>;</a:t>
            </a:r>
          </a:p>
        </p:txBody>
      </p:sp>
      <p:sp>
        <p:nvSpPr>
          <p:cNvPr id="6" name="CasellaDiTesto 5">
            <a:extLst>
              <a:ext uri="{FF2B5EF4-FFF2-40B4-BE49-F238E27FC236}">
                <a16:creationId xmlns:a16="http://schemas.microsoft.com/office/drawing/2014/main" id="{6CF8C35D-8126-6B4D-12BF-61DC4B3C6AE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sp>
        <p:nvSpPr>
          <p:cNvPr id="9" name="CasellaDiTesto 8">
            <a:extLst>
              <a:ext uri="{FF2B5EF4-FFF2-40B4-BE49-F238E27FC236}">
                <a16:creationId xmlns:a16="http://schemas.microsoft.com/office/drawing/2014/main" id="{EB6D0CCE-A2C1-A3B2-0669-09A7654E3EF2}"/>
              </a:ext>
            </a:extLst>
          </p:cNvPr>
          <p:cNvSpPr txBox="1"/>
          <p:nvPr/>
        </p:nvSpPr>
        <p:spPr>
          <a:xfrm>
            <a:off x="0" y="1959787"/>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4.  </a:t>
            </a:r>
            <a:r>
              <a:rPr lang="it-IT">
                <a:latin typeface="Times New Roman"/>
                <a:ea typeface="Times New Roman" panose="02020603050405020304" pitchFamily="18" charset="0"/>
                <a:cs typeface="Times New Roman"/>
              </a:rPr>
              <a:t>Metodi utilizzati per entrare nelle anticamere:</a:t>
            </a:r>
          </a:p>
        </p:txBody>
      </p:sp>
      <p:sp>
        <p:nvSpPr>
          <p:cNvPr id="11" name="CasellaDiTesto 10">
            <a:extLst>
              <a:ext uri="{FF2B5EF4-FFF2-40B4-BE49-F238E27FC236}">
                <a16:creationId xmlns:a16="http://schemas.microsoft.com/office/drawing/2014/main" id="{5C1B6A81-E272-F5E6-773C-0CCAC03E176F}"/>
              </a:ext>
            </a:extLst>
          </p:cNvPr>
          <p:cNvSpPr txBox="1"/>
          <p:nvPr/>
        </p:nvSpPr>
        <p:spPr>
          <a:xfrm>
            <a:off x="317267" y="2329119"/>
            <a:ext cx="5987280" cy="3970318"/>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getIsClosedAntiRoomRedLeft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isClosedAntiRoomRed_left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getIsClosedAntiRoomGreenLeft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isClosedAntiRoomGreen_left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getIsClosedAntiRoomBlueLeft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isClosedAntiRoomBlue_left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p:txBody>
      </p:sp>
      <p:sp>
        <p:nvSpPr>
          <p:cNvPr id="13" name="CasellaDiTesto 12">
            <a:extLst>
              <a:ext uri="{FF2B5EF4-FFF2-40B4-BE49-F238E27FC236}">
                <a16:creationId xmlns:a16="http://schemas.microsoft.com/office/drawing/2014/main" id="{A9754EE3-3FCF-AA5B-EC2C-2238A69CB050}"/>
              </a:ext>
            </a:extLst>
          </p:cNvPr>
          <p:cNvSpPr txBox="1"/>
          <p:nvPr/>
        </p:nvSpPr>
        <p:spPr>
          <a:xfrm>
            <a:off x="6259695" y="2329119"/>
            <a:ext cx="6124072" cy="3970318"/>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getIsClosedAntiRoomRedRight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isClosedAntiRoomRed_right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getIsClosedAntiRoomGreenRight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isClosedAntiRoomGreen_right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getIsClosedAntiRoomBlueRight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isClosedAntiRoomBlue_right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endParaRPr lang="it-IT"/>
          </a:p>
        </p:txBody>
      </p:sp>
    </p:spTree>
    <p:extLst>
      <p:ext uri="{BB962C8B-B14F-4D97-AF65-F5344CB8AC3E}">
        <p14:creationId xmlns:p14="http://schemas.microsoft.com/office/powerpoint/2010/main" val="13090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E206A5A-03C2-23E7-722E-D001F1D98B5A}"/>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sp>
        <p:nvSpPr>
          <p:cNvPr id="7" name="CasellaDiTesto 6">
            <a:extLst>
              <a:ext uri="{FF2B5EF4-FFF2-40B4-BE49-F238E27FC236}">
                <a16:creationId xmlns:a16="http://schemas.microsoft.com/office/drawing/2014/main" id="{3A368BB8-15E3-4897-8159-97F82F09A7B4}"/>
              </a:ext>
            </a:extLst>
          </p:cNvPr>
          <p:cNvSpPr txBox="1"/>
          <p:nvPr/>
        </p:nvSpPr>
        <p:spPr>
          <a:xfrm>
            <a:off x="221810" y="1336817"/>
            <a:ext cx="6114196" cy="3970318"/>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getTempoVisitaAnticameraBlueLeft()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tempoVisitaAnticameraBlueLeft;</a:t>
            </a:r>
          </a:p>
          <a:p>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getTempoVisitaAnticameraBlueRight()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tempoVisitaAnticameraBlueRight;</a:t>
            </a:r>
          </a:p>
          <a:p>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getTempoVisitaAnticameraRedLeft()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tempoVisitaAnticameraRedLeft;</a:t>
            </a:r>
          </a:p>
          <a:p>
            <a:r>
              <a:rPr lang="it-IT" b="0">
                <a:solidFill>
                  <a:srgbClr val="000000"/>
                </a:solidFill>
                <a:effectLst/>
                <a:latin typeface="Consolas" panose="020B0609020204030204" pitchFamily="49" charset="0"/>
              </a:rPr>
              <a:t>}</a:t>
            </a:r>
          </a:p>
        </p:txBody>
      </p:sp>
      <p:sp>
        <p:nvSpPr>
          <p:cNvPr id="9" name="CasellaDiTesto 8">
            <a:extLst>
              <a:ext uri="{FF2B5EF4-FFF2-40B4-BE49-F238E27FC236}">
                <a16:creationId xmlns:a16="http://schemas.microsoft.com/office/drawing/2014/main" id="{50167A82-A2D7-92C2-C711-82E27D64B298}"/>
              </a:ext>
            </a:extLst>
          </p:cNvPr>
          <p:cNvSpPr txBox="1"/>
          <p:nvPr/>
        </p:nvSpPr>
        <p:spPr>
          <a:xfrm>
            <a:off x="6096000" y="1336817"/>
            <a:ext cx="6114196" cy="3970318"/>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getTempoVisitaAnticameraRedRight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tempoVisitaAnticameraRedRight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getTempoVisitaAnticameraGreenLeft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tempoVisitaAnticameraGreenLeft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getTempoVisitaAnticameraGreenRight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tempoVisitaAnticameraGreenRight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p:txBody>
      </p:sp>
      <p:sp>
        <p:nvSpPr>
          <p:cNvPr id="10" name="CasellaDiTesto 9">
            <a:extLst>
              <a:ext uri="{FF2B5EF4-FFF2-40B4-BE49-F238E27FC236}">
                <a16:creationId xmlns:a16="http://schemas.microsoft.com/office/drawing/2014/main" id="{C56852FD-F818-6021-6016-A50E4BABD743}"/>
              </a:ext>
            </a:extLst>
          </p:cNvPr>
          <p:cNvSpPr txBox="1"/>
          <p:nvPr/>
        </p:nvSpPr>
        <p:spPr>
          <a:xfrm>
            <a:off x="0" y="714575"/>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5.  </a:t>
            </a:r>
            <a:r>
              <a:rPr lang="it-IT">
                <a:latin typeface="Times New Roman"/>
                <a:ea typeface="Times New Roman" panose="02020603050405020304" pitchFamily="18" charset="0"/>
                <a:cs typeface="Times New Roman"/>
              </a:rPr>
              <a:t>Metodi utilizzati per gestire il tempo di visita delle anticamere:</a:t>
            </a:r>
          </a:p>
        </p:txBody>
      </p:sp>
    </p:spTree>
    <p:extLst>
      <p:ext uri="{BB962C8B-B14F-4D97-AF65-F5344CB8AC3E}">
        <p14:creationId xmlns:p14="http://schemas.microsoft.com/office/powerpoint/2010/main" val="42782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05B26A-3DAC-CE20-DC0B-7D466AB8AA73}"/>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sp>
        <p:nvSpPr>
          <p:cNvPr id="6" name="CasellaDiTesto 5">
            <a:extLst>
              <a:ext uri="{FF2B5EF4-FFF2-40B4-BE49-F238E27FC236}">
                <a16:creationId xmlns:a16="http://schemas.microsoft.com/office/drawing/2014/main" id="{220F6A95-3559-C32D-161A-E0DB17BE92C0}"/>
              </a:ext>
            </a:extLst>
          </p:cNvPr>
          <p:cNvSpPr txBox="1"/>
          <p:nvPr/>
        </p:nvSpPr>
        <p:spPr>
          <a:xfrm>
            <a:off x="0" y="583599"/>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6.  </a:t>
            </a:r>
            <a:r>
              <a:rPr lang="it-IT">
                <a:latin typeface="Times New Roman"/>
                <a:ea typeface="Times New Roman" panose="02020603050405020304" pitchFamily="18" charset="0"/>
                <a:cs typeface="Times New Roman"/>
              </a:rPr>
              <a:t>Metodi utilizzati per aggiornare il tempo di visita, da parte di entrambi i robot, nelle anticamere:</a:t>
            </a:r>
          </a:p>
        </p:txBody>
      </p:sp>
      <p:grpSp>
        <p:nvGrpSpPr>
          <p:cNvPr id="11" name="Gruppo 10">
            <a:extLst>
              <a:ext uri="{FF2B5EF4-FFF2-40B4-BE49-F238E27FC236}">
                <a16:creationId xmlns:a16="http://schemas.microsoft.com/office/drawing/2014/main" id="{1814665D-374D-E4E7-998F-0873ABDFF452}"/>
              </a:ext>
            </a:extLst>
          </p:cNvPr>
          <p:cNvGrpSpPr/>
          <p:nvPr/>
        </p:nvGrpSpPr>
        <p:grpSpPr>
          <a:xfrm>
            <a:off x="325339" y="1074866"/>
            <a:ext cx="8993875" cy="4655053"/>
            <a:chOff x="325338" y="910009"/>
            <a:chExt cx="8993875" cy="4655053"/>
          </a:xfrm>
        </p:grpSpPr>
        <p:sp>
          <p:nvSpPr>
            <p:cNvPr id="8" name="CasellaDiTesto 7">
              <a:extLst>
                <a:ext uri="{FF2B5EF4-FFF2-40B4-BE49-F238E27FC236}">
                  <a16:creationId xmlns:a16="http://schemas.microsoft.com/office/drawing/2014/main" id="{5180199D-29E4-EFEB-93D8-1F89D09A06B5}"/>
                </a:ext>
              </a:extLst>
            </p:cNvPr>
            <p:cNvSpPr txBox="1"/>
            <p:nvPr/>
          </p:nvSpPr>
          <p:spPr>
            <a:xfrm>
              <a:off x="325338" y="910009"/>
              <a:ext cx="8993875" cy="2308324"/>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updateTempoVisitaAnticameraBlueLeft()</a:t>
              </a:r>
            </a:p>
            <a:p>
              <a:r>
                <a:rPr lang="it-IT" b="0">
                  <a:solidFill>
                    <a:srgbClr val="000000"/>
                  </a:solidFill>
                  <a:effectLst/>
                  <a:latin typeface="Consolas" panose="020B0609020204030204" pitchFamily="49" charset="0"/>
                </a:rPr>
                <a:t>{ tempoVisitaAnticameraBlueLeft=tempoVisitaAnticameraBlueLeft+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updateTempoVisitaAnticameraBlueRight()</a:t>
              </a:r>
            </a:p>
            <a:p>
              <a:r>
                <a:rPr lang="it-IT" b="0">
                  <a:solidFill>
                    <a:srgbClr val="000000"/>
                  </a:solidFill>
                  <a:effectLst/>
                  <a:latin typeface="Consolas" panose="020B0609020204030204" pitchFamily="49" charset="0"/>
                </a:rPr>
                <a:t>{ tempoVisitaAnticameraBlueRight=tempoVisitaAnticameraBlueRight+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updateTempoVisitaAnticameraRedLeft()</a:t>
              </a:r>
            </a:p>
            <a:p>
              <a:r>
                <a:rPr lang="it-IT" b="0">
                  <a:solidFill>
                    <a:srgbClr val="000000"/>
                  </a:solidFill>
                  <a:effectLst/>
                  <a:latin typeface="Consolas" panose="020B0609020204030204" pitchFamily="49" charset="0"/>
                </a:rPr>
                <a:t>{ tempoVisitaAnticameraRedLeft=tempoVisitaAnticameraRedLeft+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p>
          </p:txBody>
        </p:sp>
        <p:sp>
          <p:nvSpPr>
            <p:cNvPr id="10" name="CasellaDiTesto 9">
              <a:extLst>
                <a:ext uri="{FF2B5EF4-FFF2-40B4-BE49-F238E27FC236}">
                  <a16:creationId xmlns:a16="http://schemas.microsoft.com/office/drawing/2014/main" id="{929B9708-C58E-0EDA-86D1-BED29B5C3A57}"/>
                </a:ext>
              </a:extLst>
            </p:cNvPr>
            <p:cNvSpPr txBox="1"/>
            <p:nvPr/>
          </p:nvSpPr>
          <p:spPr>
            <a:xfrm>
              <a:off x="325338" y="3256738"/>
              <a:ext cx="8993875" cy="2308324"/>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updateTempoVisitaAnticameraRedRight()</a:t>
              </a:r>
            </a:p>
            <a:p>
              <a:r>
                <a:rPr lang="it-IT" b="0">
                  <a:solidFill>
                    <a:srgbClr val="000000"/>
                  </a:solidFill>
                  <a:effectLst/>
                  <a:latin typeface="Consolas" panose="020B0609020204030204" pitchFamily="49" charset="0"/>
                </a:rPr>
                <a:t>{ tempoVisitaAnticameraRedRight=tempoVisitaAnticameraRedRight+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updateTempoVisitaAnticameraGreenLeft()</a:t>
              </a:r>
            </a:p>
            <a:p>
              <a:r>
                <a:rPr lang="it-IT" b="0">
                  <a:solidFill>
                    <a:srgbClr val="000000"/>
                  </a:solidFill>
                  <a:effectLst/>
                  <a:latin typeface="Consolas" panose="020B0609020204030204" pitchFamily="49" charset="0"/>
                </a:rPr>
                <a:t>{ tempoVisitaAnticameraGreenLeft=tempoVisitaAnticameraGreenLeft+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updateTempoVisitaAnticameraGreenRight()</a:t>
              </a:r>
            </a:p>
            <a:p>
              <a:r>
                <a:rPr lang="it-IT" b="0">
                  <a:solidFill>
                    <a:srgbClr val="000000"/>
                  </a:solidFill>
                  <a:effectLst/>
                  <a:latin typeface="Consolas" panose="020B0609020204030204" pitchFamily="49" charset="0"/>
                </a:rPr>
                <a:t>{ tempoVisitaAnticameraGreenRight=tempoVisitaAnticameraGreenRight+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p>
          </p:txBody>
        </p:sp>
      </p:grpSp>
    </p:spTree>
    <p:extLst>
      <p:ext uri="{BB962C8B-B14F-4D97-AF65-F5344CB8AC3E}">
        <p14:creationId xmlns:p14="http://schemas.microsoft.com/office/powerpoint/2010/main" val="235453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sellaDiTesto 25">
            <a:extLst>
              <a:ext uri="{FF2B5EF4-FFF2-40B4-BE49-F238E27FC236}">
                <a16:creationId xmlns:a16="http://schemas.microsoft.com/office/drawing/2014/main" id="{EBF3F08E-9D40-D47B-EB20-F0CE0FF94437}"/>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EXECUTE</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2" name="Gruppo 1">
            <a:extLst>
              <a:ext uri="{FF2B5EF4-FFF2-40B4-BE49-F238E27FC236}">
                <a16:creationId xmlns:a16="http://schemas.microsoft.com/office/drawing/2014/main" id="{E3C60A64-8310-EACD-5959-A64B8B713FA1}"/>
              </a:ext>
            </a:extLst>
          </p:cNvPr>
          <p:cNvGrpSpPr/>
          <p:nvPr/>
        </p:nvGrpSpPr>
        <p:grpSpPr>
          <a:xfrm>
            <a:off x="3590015" y="804326"/>
            <a:ext cx="5011970" cy="3469995"/>
            <a:chOff x="3711210" y="1065452"/>
            <a:chExt cx="5011970" cy="3469995"/>
          </a:xfrm>
        </p:grpSpPr>
        <p:grpSp>
          <p:nvGrpSpPr>
            <p:cNvPr id="35" name="Gruppo 34">
              <a:extLst>
                <a:ext uri="{FF2B5EF4-FFF2-40B4-BE49-F238E27FC236}">
                  <a16:creationId xmlns:a16="http://schemas.microsoft.com/office/drawing/2014/main" id="{D244F174-9944-FC0E-08E9-5153B323E83A}"/>
                </a:ext>
              </a:extLst>
            </p:cNvPr>
            <p:cNvGrpSpPr/>
            <p:nvPr/>
          </p:nvGrpSpPr>
          <p:grpSpPr>
            <a:xfrm>
              <a:off x="3711210" y="1550552"/>
              <a:ext cx="4431650" cy="2474503"/>
              <a:chOff x="1650925" y="1214690"/>
              <a:chExt cx="4431650" cy="2474503"/>
            </a:xfrm>
          </p:grpSpPr>
          <p:grpSp>
            <p:nvGrpSpPr>
              <p:cNvPr id="30" name="Gruppo 29">
                <a:extLst>
                  <a:ext uri="{FF2B5EF4-FFF2-40B4-BE49-F238E27FC236}">
                    <a16:creationId xmlns:a16="http://schemas.microsoft.com/office/drawing/2014/main" id="{8660EA13-8BAC-4993-82B2-3A51B3BC0728}"/>
                  </a:ext>
                </a:extLst>
              </p:cNvPr>
              <p:cNvGrpSpPr/>
              <p:nvPr/>
            </p:nvGrpSpPr>
            <p:grpSpPr>
              <a:xfrm>
                <a:off x="1689100" y="1214690"/>
                <a:ext cx="2443961" cy="2454314"/>
                <a:chOff x="1587500" y="530186"/>
                <a:chExt cx="2443961" cy="2454314"/>
              </a:xfrm>
            </p:grpSpPr>
            <p:sp>
              <p:nvSpPr>
                <p:cNvPr id="7" name="Connettore 6">
                  <a:extLst>
                    <a:ext uri="{FF2B5EF4-FFF2-40B4-BE49-F238E27FC236}">
                      <a16:creationId xmlns:a16="http://schemas.microsoft.com/office/drawing/2014/main" id="{2C1818D6-9401-7D65-8916-F96280C90FE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4ADA1DEF-DD17-E3DF-DC40-6BEB4F8C37F8}"/>
                    </a:ext>
                  </a:extLst>
                </p:cNvPr>
                <p:cNvCxnSpPr>
                  <a:cxnSpLocks/>
                  <a:endCxn id="1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onnettore 10">
                  <a:extLst>
                    <a:ext uri="{FF2B5EF4-FFF2-40B4-BE49-F238E27FC236}">
                      <a16:creationId xmlns:a16="http://schemas.microsoft.com/office/drawing/2014/main" id="{2D50EAA9-7928-5DE2-022C-42962FDA4480}"/>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AD7DE5BB-D04F-33B9-008E-070A04C77EEA}"/>
                    </a:ext>
                  </a:extLst>
                </p:cNvPr>
                <p:cNvCxnSpPr>
                  <a:cxnSpLocks/>
                  <a:stCxn id="11" idx="7"/>
                  <a:endCxn id="19" idx="3"/>
                </p:cNvCxnSpPr>
                <p:nvPr/>
              </p:nvCxnSpPr>
              <p:spPr>
                <a:xfrm flipV="1">
                  <a:off x="2989706" y="996312"/>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onnettore 18">
                  <a:extLst>
                    <a:ext uri="{FF2B5EF4-FFF2-40B4-BE49-F238E27FC236}">
                      <a16:creationId xmlns:a16="http://schemas.microsoft.com/office/drawing/2014/main" id="{222F17A6-9DD5-A309-D4B2-BFB8721EF73A}"/>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B0F4A588-4F55-0D79-3DDB-047822E81803}"/>
                    </a:ext>
                  </a:extLst>
                </p:cNvPr>
                <p:cNvSpPr/>
                <p:nvPr/>
              </p:nvSpPr>
              <p:spPr>
                <a:xfrm>
                  <a:off x="3429000" y="24384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B3E6BC29-BB0E-B3C3-7454-346E7D5007CE}"/>
                    </a:ext>
                  </a:extLst>
                </p:cNvPr>
                <p:cNvCxnSpPr>
                  <a:cxnSpLocks/>
                  <a:stCxn id="11" idx="5"/>
                  <a:endCxn id="20" idx="1"/>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nettore 30">
                <a:extLst>
                  <a:ext uri="{FF2B5EF4-FFF2-40B4-BE49-F238E27FC236}">
                    <a16:creationId xmlns:a16="http://schemas.microsoft.com/office/drawing/2014/main" id="{6B76DF88-8E60-5729-BDA8-34D2A03B8AC1}"/>
                  </a:ext>
                </a:extLst>
              </p:cNvPr>
              <p:cNvSpPr/>
              <p:nvPr/>
            </p:nvSpPr>
            <p:spPr>
              <a:xfrm>
                <a:off x="4601980" y="12146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6" name="Connettore 2 35">
                <a:extLst>
                  <a:ext uri="{FF2B5EF4-FFF2-40B4-BE49-F238E27FC236}">
                    <a16:creationId xmlns:a16="http://schemas.microsoft.com/office/drawing/2014/main" id="{FE4AB5D9-F91F-9131-8166-73C44E2F4B0A}"/>
                  </a:ext>
                </a:extLst>
              </p:cNvPr>
              <p:cNvCxnSpPr>
                <a:cxnSpLocks/>
                <a:endCxn id="31" idx="2"/>
              </p:cNvCxnSpPr>
              <p:nvPr/>
            </p:nvCxnSpPr>
            <p:spPr>
              <a:xfrm>
                <a:off x="4133061" y="1487740"/>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EF0AB59F-BBA1-71D2-4F00-4EEF6264064C}"/>
                  </a:ext>
                </a:extLst>
              </p:cNvPr>
              <p:cNvCxnSpPr>
                <a:cxnSpLocks/>
              </p:cNvCxnSpPr>
              <p:nvPr/>
            </p:nvCxnSpPr>
            <p:spPr>
              <a:xfrm flipV="1">
                <a:off x="4102100" y="3390242"/>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8" name="Connettore 1037">
                <a:extLst>
                  <a:ext uri="{FF2B5EF4-FFF2-40B4-BE49-F238E27FC236}">
                    <a16:creationId xmlns:a16="http://schemas.microsoft.com/office/drawing/2014/main" id="{F7D72752-A603-DC7E-EFCF-6672BDF732EF}"/>
                  </a:ext>
                </a:extLst>
              </p:cNvPr>
              <p:cNvSpPr/>
              <p:nvPr/>
            </p:nvSpPr>
            <p:spPr>
              <a:xfrm>
                <a:off x="4530834" y="314283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076" name="Gruppo 1075">
                <a:extLst>
                  <a:ext uri="{FF2B5EF4-FFF2-40B4-BE49-F238E27FC236}">
                    <a16:creationId xmlns:a16="http://schemas.microsoft.com/office/drawing/2014/main" id="{93AC9765-C1FD-DAEE-782D-B39829FC81EE}"/>
                  </a:ext>
                </a:extLst>
              </p:cNvPr>
              <p:cNvGrpSpPr/>
              <p:nvPr/>
            </p:nvGrpSpPr>
            <p:grpSpPr>
              <a:xfrm>
                <a:off x="5131890" y="3143093"/>
                <a:ext cx="950685" cy="546100"/>
                <a:chOff x="3123259" y="221842"/>
                <a:chExt cx="950685" cy="546100"/>
              </a:xfrm>
            </p:grpSpPr>
            <p:sp>
              <p:nvSpPr>
                <p:cNvPr id="1077" name="Connettore 1076">
                  <a:extLst>
                    <a:ext uri="{FF2B5EF4-FFF2-40B4-BE49-F238E27FC236}">
                      <a16:creationId xmlns:a16="http://schemas.microsoft.com/office/drawing/2014/main" id="{FDE6FCAF-AC92-E918-05A9-41CE99FF06C1}"/>
                    </a:ext>
                  </a:extLst>
                </p:cNvPr>
                <p:cNvSpPr/>
                <p:nvPr/>
              </p:nvSpPr>
              <p:spPr>
                <a:xfrm>
                  <a:off x="3502444" y="22184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80" name="Connettore 2 1079">
                  <a:extLst>
                    <a:ext uri="{FF2B5EF4-FFF2-40B4-BE49-F238E27FC236}">
                      <a16:creationId xmlns:a16="http://schemas.microsoft.com/office/drawing/2014/main" id="{B5F5FAC6-E629-51B6-880D-2A024FE4CA89}"/>
                    </a:ext>
                  </a:extLst>
                </p:cNvPr>
                <p:cNvCxnSpPr>
                  <a:cxnSpLocks/>
                </p:cNvCxnSpPr>
                <p:nvPr/>
              </p:nvCxnSpPr>
              <p:spPr>
                <a:xfrm>
                  <a:off x="3123259" y="494892"/>
                  <a:ext cx="3791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object 4">
                <a:extLst>
                  <a:ext uri="{FF2B5EF4-FFF2-40B4-BE49-F238E27FC236}">
                    <a16:creationId xmlns:a16="http://schemas.microsoft.com/office/drawing/2014/main" id="{3CBA8437-34F2-8FF0-C5FC-5E0AC36DC603}"/>
                  </a:ext>
                </a:extLst>
              </p:cNvPr>
              <p:cNvSpPr txBox="1"/>
              <p:nvPr/>
            </p:nvSpPr>
            <p:spPr>
              <a:xfrm>
                <a:off x="1650925" y="1381068"/>
                <a:ext cx="1164590"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a:t>
                </a:r>
              </a:p>
            </p:txBody>
          </p:sp>
          <p:sp>
            <p:nvSpPr>
              <p:cNvPr id="5" name="object 13">
                <a:extLst>
                  <a:ext uri="{FF2B5EF4-FFF2-40B4-BE49-F238E27FC236}">
                    <a16:creationId xmlns:a16="http://schemas.microsoft.com/office/drawing/2014/main" id="{A8586B21-4130-7A9C-77A4-972AAEB8F6EA}"/>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0" name="object 14">
                <a:extLst>
                  <a:ext uri="{FF2B5EF4-FFF2-40B4-BE49-F238E27FC236}">
                    <a16:creationId xmlns:a16="http://schemas.microsoft.com/office/drawing/2014/main" id="{B4526BB9-73A8-D936-FC66-162E42A1775F}"/>
                  </a:ext>
                </a:extLst>
              </p:cNvPr>
              <p:cNvSpPr txBox="1"/>
              <p:nvPr/>
            </p:nvSpPr>
            <p:spPr>
              <a:xfrm>
                <a:off x="3153293" y="2864604"/>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43" name="object 4">
              <a:extLst>
                <a:ext uri="{FF2B5EF4-FFF2-40B4-BE49-F238E27FC236}">
                  <a16:creationId xmlns:a16="http://schemas.microsoft.com/office/drawing/2014/main" id="{8918E93E-0669-229F-1891-3342DCFD896B}"/>
                </a:ext>
              </a:extLst>
            </p:cNvPr>
            <p:cNvSpPr txBox="1"/>
            <p:nvPr/>
          </p:nvSpPr>
          <p:spPr>
            <a:xfrm>
              <a:off x="5413085" y="2481987"/>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a:t>
              </a:r>
            </a:p>
          </p:txBody>
        </p:sp>
        <p:sp>
          <p:nvSpPr>
            <p:cNvPr id="45" name="object 4">
              <a:extLst>
                <a:ext uri="{FF2B5EF4-FFF2-40B4-BE49-F238E27FC236}">
                  <a16:creationId xmlns:a16="http://schemas.microsoft.com/office/drawing/2014/main" id="{0290F3BB-3370-E175-B143-6786A04D6ACF}"/>
                </a:ext>
              </a:extLst>
            </p:cNvPr>
            <p:cNvSpPr txBox="1"/>
            <p:nvPr/>
          </p:nvSpPr>
          <p:spPr>
            <a:xfrm>
              <a:off x="5258190" y="1301799"/>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sp>
          <p:nvSpPr>
            <p:cNvPr id="47" name="object 4">
              <a:extLst>
                <a:ext uri="{FF2B5EF4-FFF2-40B4-BE49-F238E27FC236}">
                  <a16:creationId xmlns:a16="http://schemas.microsoft.com/office/drawing/2014/main" id="{70B9D6B3-3961-7AB6-4461-DE1A549CB575}"/>
                </a:ext>
              </a:extLst>
            </p:cNvPr>
            <p:cNvSpPr txBox="1"/>
            <p:nvPr/>
          </p:nvSpPr>
          <p:spPr>
            <a:xfrm>
              <a:off x="6422780" y="1065452"/>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DELIVER_RED_FLAG</a:t>
              </a:r>
            </a:p>
          </p:txBody>
        </p:sp>
        <p:sp>
          <p:nvSpPr>
            <p:cNvPr id="49" name="object 4">
              <a:extLst>
                <a:ext uri="{FF2B5EF4-FFF2-40B4-BE49-F238E27FC236}">
                  <a16:creationId xmlns:a16="http://schemas.microsoft.com/office/drawing/2014/main" id="{45EAACCA-DD0D-5C13-76A0-65E40B13390E}"/>
                </a:ext>
              </a:extLst>
            </p:cNvPr>
            <p:cNvSpPr txBox="1"/>
            <p:nvPr/>
          </p:nvSpPr>
          <p:spPr>
            <a:xfrm>
              <a:off x="5416365" y="4040311"/>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WANDER</a:t>
              </a:r>
            </a:p>
          </p:txBody>
        </p:sp>
        <p:sp>
          <p:nvSpPr>
            <p:cNvPr id="51" name="object 4">
              <a:extLst>
                <a:ext uri="{FF2B5EF4-FFF2-40B4-BE49-F238E27FC236}">
                  <a16:creationId xmlns:a16="http://schemas.microsoft.com/office/drawing/2014/main" id="{727B7ABD-FD4A-DC88-9774-56AB5E458853}"/>
                </a:ext>
              </a:extLst>
            </p:cNvPr>
            <p:cNvSpPr txBox="1"/>
            <p:nvPr/>
          </p:nvSpPr>
          <p:spPr>
            <a:xfrm>
              <a:off x="6422780" y="4040311"/>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sp>
          <p:nvSpPr>
            <p:cNvPr id="52" name="object 4">
              <a:extLst>
                <a:ext uri="{FF2B5EF4-FFF2-40B4-BE49-F238E27FC236}">
                  <a16:creationId xmlns:a16="http://schemas.microsoft.com/office/drawing/2014/main" id="{994209C1-6660-165B-D33A-9BC0A1BC55D9}"/>
                </a:ext>
              </a:extLst>
            </p:cNvPr>
            <p:cNvSpPr txBox="1"/>
            <p:nvPr/>
          </p:nvSpPr>
          <p:spPr>
            <a:xfrm>
              <a:off x="7544213" y="4040311"/>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DELIVER_RED_FLAG</a:t>
              </a:r>
            </a:p>
          </p:txBody>
        </p:sp>
      </p:grpSp>
      <p:sp>
        <p:nvSpPr>
          <p:cNvPr id="6" name="CasellaDiTesto 5">
            <a:extLst>
              <a:ext uri="{FF2B5EF4-FFF2-40B4-BE49-F238E27FC236}">
                <a16:creationId xmlns:a16="http://schemas.microsoft.com/office/drawing/2014/main" id="{CDB00E6D-167F-9899-D048-174CA4030097}"/>
              </a:ext>
            </a:extLst>
          </p:cNvPr>
          <p:cNvSpPr txBox="1"/>
          <p:nvPr/>
        </p:nvSpPr>
        <p:spPr>
          <a:xfrm>
            <a:off x="-47624" y="4616983"/>
            <a:ext cx="6121020" cy="2308324"/>
          </a:xfrm>
          <a:prstGeom prst="rect">
            <a:avLst/>
          </a:prstGeom>
          <a:noFill/>
        </p:spPr>
        <p:txBody>
          <a:bodyPr wrap="square">
            <a:spAutoFit/>
          </a:bodyPr>
          <a:lstStyle/>
          <a:p>
            <a:r>
              <a:rPr lang="en-US" b="0">
                <a:solidFill>
                  <a:srgbClr val="000000"/>
                </a:solidFill>
                <a:effectLst/>
                <a:latin typeface="Consolas" panose="020B0609020204030204" pitchFamily="49" charset="0"/>
              </a:rPr>
              <a:t>proc(execute,</a:t>
            </a:r>
          </a:p>
          <a:p>
            <a:r>
              <a:rPr lang="en-US" b="0">
                <a:solidFill>
                  <a:srgbClr val="000000"/>
                </a:solidFill>
                <a:effectLst/>
                <a:latin typeface="Consolas" panose="020B0609020204030204" pitchFamily="49" charset="0"/>
              </a:rPr>
              <a:t>        (sense(</a:t>
            </a:r>
            <a:r>
              <a:rPr lang="en-US" b="0" err="1">
                <a:solidFill>
                  <a:srgbClr val="000000"/>
                </a:solidFill>
                <a:effectLst/>
                <a:latin typeface="Consolas" panose="020B0609020204030204" pitchFamily="49" charset="0"/>
              </a:rPr>
              <a:t>something_visible</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branch_on</a:t>
            </a:r>
            <a:r>
              <a:rPr lang="en-US" b="0">
                <a:solidFill>
                  <a:srgbClr val="000000"/>
                </a:solidFill>
                <a:effectLst/>
                <a:latin typeface="Consolas" panose="020B0609020204030204" pitchFamily="49" charset="0"/>
              </a:rPr>
              <a:t>(</a:t>
            </a:r>
            <a:r>
              <a:rPr lang="en-US" b="0" err="1">
                <a:solidFill>
                  <a:srgbClr val="000000"/>
                </a:solidFill>
                <a:effectLst/>
                <a:latin typeface="Consolas" panose="020B0609020204030204" pitchFamily="49" charset="0"/>
              </a:rPr>
              <a:t>something_visible</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if</a:t>
            </a:r>
            <a:r>
              <a:rPr lang="en-US" b="0">
                <a:solidFill>
                  <a:srgbClr val="000000"/>
                </a:solidFill>
                <a:effectLst/>
                <a:latin typeface="Consolas" panose="020B0609020204030204" pitchFamily="49" charset="0"/>
              </a:rPr>
              <a:t>(</a:t>
            </a:r>
            <a:r>
              <a:rPr lang="en-US" b="0" err="1">
                <a:solidFill>
                  <a:srgbClr val="000000"/>
                </a:solidFill>
                <a:effectLst/>
                <a:latin typeface="Consolas" panose="020B0609020204030204" pitchFamily="49" charset="0"/>
              </a:rPr>
              <a:t>something_visible</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go_flag</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wander: </a:t>
            </a:r>
            <a:r>
              <a:rPr lang="en-US" b="0" err="1">
                <a:solidFill>
                  <a:srgbClr val="000000"/>
                </a:solidFill>
                <a:effectLst/>
                <a:latin typeface="Consolas" panose="020B0609020204030204" pitchFamily="49" charset="0"/>
              </a:rPr>
              <a:t>go_flag</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deliver_red_flag</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8745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3951296F-FBDA-7268-16B2-54CCA10B8A9F}"/>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sp>
        <p:nvSpPr>
          <p:cNvPr id="6" name="CasellaDiTesto 5">
            <a:extLst>
              <a:ext uri="{FF2B5EF4-FFF2-40B4-BE49-F238E27FC236}">
                <a16:creationId xmlns:a16="http://schemas.microsoft.com/office/drawing/2014/main" id="{DBA50898-3F30-FC1B-0302-91AF305F9253}"/>
              </a:ext>
            </a:extLst>
          </p:cNvPr>
          <p:cNvSpPr txBox="1"/>
          <p:nvPr/>
        </p:nvSpPr>
        <p:spPr>
          <a:xfrm>
            <a:off x="38736" y="688928"/>
            <a:ext cx="11884857" cy="369332"/>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Infine, è stata creata la classe ‘Report.java’ per poter verificare, con correttezza, il funzionamento della visita delle anticamere.</a:t>
            </a:r>
          </a:p>
        </p:txBody>
      </p:sp>
      <p:sp>
        <p:nvSpPr>
          <p:cNvPr id="7" name="CasellaDiTesto 6">
            <a:extLst>
              <a:ext uri="{FF2B5EF4-FFF2-40B4-BE49-F238E27FC236}">
                <a16:creationId xmlns:a16="http://schemas.microsoft.com/office/drawing/2014/main" id="{580998F2-5DA4-FA4F-8BB8-45BC556988D9}"/>
              </a:ext>
            </a:extLst>
          </p:cNvPr>
          <p:cNvSpPr txBox="1"/>
          <p:nvPr/>
        </p:nvSpPr>
        <p:spPr>
          <a:xfrm>
            <a:off x="38736" y="1576096"/>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7.  </a:t>
            </a:r>
            <a:r>
              <a:rPr lang="it-IT">
                <a:latin typeface="Times New Roman"/>
                <a:ea typeface="Times New Roman" panose="02020603050405020304" pitchFamily="18" charset="0"/>
                <a:cs typeface="Times New Roman"/>
              </a:rPr>
              <a:t>È stata definita la seguente variabile utile a memorizzare i vari report delle anticamere:</a:t>
            </a:r>
          </a:p>
        </p:txBody>
      </p:sp>
      <p:sp>
        <p:nvSpPr>
          <p:cNvPr id="9" name="CasellaDiTesto 8">
            <a:extLst>
              <a:ext uri="{FF2B5EF4-FFF2-40B4-BE49-F238E27FC236}">
                <a16:creationId xmlns:a16="http://schemas.microsoft.com/office/drawing/2014/main" id="{61BA360E-6D43-1B2A-CA2E-849E16B70F01}"/>
              </a:ext>
            </a:extLst>
          </p:cNvPr>
          <p:cNvSpPr txBox="1"/>
          <p:nvPr/>
        </p:nvSpPr>
        <p:spPr>
          <a:xfrm>
            <a:off x="256945" y="2058964"/>
            <a:ext cx="6121020" cy="369332"/>
          </a:xfrm>
          <a:prstGeom prst="rect">
            <a:avLst/>
          </a:prstGeom>
          <a:noFill/>
        </p:spPr>
        <p:txBody>
          <a:bodyPr wrap="square">
            <a:spAutoFit/>
          </a:bodyPr>
          <a:lstStyle/>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TextArea</a:t>
            </a:r>
            <a:r>
              <a:rPr lang="it-IT" b="0">
                <a:solidFill>
                  <a:srgbClr val="000000"/>
                </a:solidFill>
                <a:effectLst/>
                <a:latin typeface="Consolas" panose="020B0609020204030204" pitchFamily="49" charset="0"/>
              </a:rPr>
              <a:t> reportAnticamere;</a:t>
            </a:r>
          </a:p>
        </p:txBody>
      </p:sp>
      <p:sp>
        <p:nvSpPr>
          <p:cNvPr id="11" name="CasellaDiTesto 10">
            <a:extLst>
              <a:ext uri="{FF2B5EF4-FFF2-40B4-BE49-F238E27FC236}">
                <a16:creationId xmlns:a16="http://schemas.microsoft.com/office/drawing/2014/main" id="{41D0013E-8DAD-0138-B286-6F8603442105}"/>
              </a:ext>
            </a:extLst>
          </p:cNvPr>
          <p:cNvSpPr txBox="1"/>
          <p:nvPr/>
        </p:nvSpPr>
        <p:spPr>
          <a:xfrm>
            <a:off x="38736" y="3429000"/>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8.  </a:t>
            </a:r>
            <a:r>
              <a:rPr lang="it-IT">
                <a:latin typeface="Times New Roman"/>
                <a:ea typeface="Times New Roman" panose="02020603050405020304" pitchFamily="18" charset="0"/>
                <a:cs typeface="Times New Roman"/>
              </a:rPr>
              <a:t>Il metodo </a:t>
            </a:r>
            <a:r>
              <a:rPr lang="it-IT" err="1">
                <a:latin typeface="Times New Roman"/>
                <a:ea typeface="Times New Roman" panose="02020603050405020304" pitchFamily="18" charset="0"/>
                <a:cs typeface="Times New Roman"/>
              </a:rPr>
              <a:t>setReport</a:t>
            </a:r>
            <a:r>
              <a:rPr lang="it-IT">
                <a:latin typeface="Times New Roman"/>
                <a:ea typeface="Times New Roman" panose="02020603050405020304" pitchFamily="18" charset="0"/>
                <a:cs typeface="Times New Roman"/>
              </a:rPr>
              <a:t> riguarda il testo della text aera:</a:t>
            </a:r>
          </a:p>
        </p:txBody>
      </p:sp>
      <p:sp>
        <p:nvSpPr>
          <p:cNvPr id="13" name="CasellaDiTesto 12">
            <a:extLst>
              <a:ext uri="{FF2B5EF4-FFF2-40B4-BE49-F238E27FC236}">
                <a16:creationId xmlns:a16="http://schemas.microsoft.com/office/drawing/2014/main" id="{1DEF17AA-5AF0-4AC3-28B3-1D8EEF563380}"/>
              </a:ext>
            </a:extLst>
          </p:cNvPr>
          <p:cNvSpPr txBox="1"/>
          <p:nvPr/>
        </p:nvSpPr>
        <p:spPr>
          <a:xfrm>
            <a:off x="256945" y="4043891"/>
            <a:ext cx="4800599" cy="923330"/>
          </a:xfrm>
          <a:prstGeom prst="rect">
            <a:avLst/>
          </a:prstGeom>
          <a:noFill/>
        </p:spPr>
        <p:txBody>
          <a:bodyPr wrap="square">
            <a:spAutoFit/>
          </a:bodyPr>
          <a:lstStyle/>
          <a:p>
            <a:r>
              <a:rPr lang="en-US" b="0">
                <a:solidFill>
                  <a:srgbClr val="0000FF"/>
                </a:solidFill>
                <a:effectLst/>
                <a:latin typeface="Consolas" panose="020B0609020204030204" pitchFamily="49" charset="0"/>
              </a:rPr>
              <a:t>public</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void</a:t>
            </a:r>
            <a:r>
              <a:rPr lang="en-US" b="0">
                <a:solidFill>
                  <a:srgbClr val="000000"/>
                </a:solidFill>
                <a:effectLst/>
                <a:latin typeface="Consolas" panose="020B0609020204030204" pitchFamily="49" charset="0"/>
              </a:rPr>
              <a:t> setReport(</a:t>
            </a:r>
            <a:r>
              <a:rPr lang="en-US" b="0">
                <a:solidFill>
                  <a:srgbClr val="0000FF"/>
                </a:solidFill>
                <a:effectLst/>
                <a:latin typeface="Consolas" panose="020B0609020204030204" pitchFamily="49" charset="0"/>
              </a:rPr>
              <a:t>String</a:t>
            </a:r>
            <a:r>
              <a:rPr lang="en-US" b="0">
                <a:solidFill>
                  <a:srgbClr val="000000"/>
                </a:solidFill>
                <a:effectLst/>
                <a:latin typeface="Consolas" panose="020B0609020204030204" pitchFamily="49" charset="0"/>
              </a:rPr>
              <a:t> s) {</a:t>
            </a:r>
          </a:p>
          <a:p>
            <a:r>
              <a:rPr lang="en-US" b="0">
                <a:solidFill>
                  <a:srgbClr val="000000"/>
                </a:solidFill>
                <a:effectLst/>
                <a:latin typeface="Consolas" panose="020B0609020204030204" pitchFamily="49" charset="0"/>
              </a:rPr>
              <a:t>  reportAnticamere.append(</a:t>
            </a:r>
            <a:r>
              <a:rPr lang="en-US" b="0">
                <a:solidFill>
                  <a:srgbClr val="A31515"/>
                </a:solidFill>
                <a:effectLst/>
                <a:latin typeface="Consolas" panose="020B0609020204030204" pitchFamily="49" charset="0"/>
              </a:rPr>
              <a:t>"\n"</a:t>
            </a:r>
            <a:r>
              <a:rPr lang="en-US" b="0">
                <a:solidFill>
                  <a:srgbClr val="000000"/>
                </a:solidFill>
                <a:effectLst/>
                <a:latin typeface="Consolas" panose="020B0609020204030204" pitchFamily="49" charset="0"/>
              </a:rPr>
              <a:t>+s);</a:t>
            </a:r>
          </a:p>
          <a:p>
            <a:r>
              <a:rPr lang="en-US"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49696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911B396-448E-F60C-04E4-EF76D627C6B0}"/>
              </a:ext>
            </a:extLst>
          </p:cNvPr>
          <p:cNvSpPr txBox="1"/>
          <p:nvPr/>
        </p:nvSpPr>
        <p:spPr>
          <a:xfrm>
            <a:off x="1" y="1225689"/>
            <a:ext cx="12192000" cy="5078313"/>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makeFrame(</a:t>
            </a:r>
            <a:r>
              <a:rPr lang="it-IT" b="0">
                <a:solidFill>
                  <a:srgbClr val="0000FF"/>
                </a:solidFill>
                <a:effectLst/>
                <a:latin typeface="Consolas" panose="020B0609020204030204" pitchFamily="49" charset="0"/>
              </a:rPr>
              <a:t>String</a:t>
            </a:r>
            <a:r>
              <a:rPr lang="it-IT" b="0">
                <a:solidFill>
                  <a:srgbClr val="000000"/>
                </a:solidFill>
                <a:effectLst/>
                <a:latin typeface="Consolas" panose="020B0609020204030204" pitchFamily="49" charset="0"/>
              </a:rPr>
              <a:t> title)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Font</a:t>
            </a:r>
            <a:r>
              <a:rPr lang="it-IT" b="0">
                <a:solidFill>
                  <a:srgbClr val="000000"/>
                </a:solidFill>
                <a:effectLst/>
                <a:latin typeface="Consolas" panose="020B0609020204030204" pitchFamily="49" charset="0"/>
              </a:rPr>
              <a:t> f1 = </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Font(</a:t>
            </a:r>
            <a:r>
              <a:rPr lang="it-IT" b="0">
                <a:solidFill>
                  <a:srgbClr val="A31515"/>
                </a:solidFill>
                <a:effectLst/>
                <a:latin typeface="Consolas" panose="020B0609020204030204" pitchFamily="49" charset="0"/>
              </a:rPr>
              <a:t>"TimesRoman"</a:t>
            </a:r>
            <a:r>
              <a:rPr lang="it-IT" b="0">
                <a:solidFill>
                  <a:srgbClr val="000000"/>
                </a:solidFill>
                <a:effectLst/>
                <a:latin typeface="Consolas" panose="020B0609020204030204" pitchFamily="49" charset="0"/>
              </a:rPr>
              <a:t>,Font.BOLD,</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 Inizializza il font per il titolo</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JLabel</a:t>
            </a:r>
            <a:r>
              <a:rPr lang="it-IT" b="0">
                <a:solidFill>
                  <a:srgbClr val="000000"/>
                </a:solidFill>
                <a:effectLst/>
                <a:latin typeface="Consolas" panose="020B0609020204030204" pitchFamily="49" charset="0"/>
              </a:rPr>
              <a:t> titolo = </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JLabel(title,JLabel.CENTER);</a:t>
            </a:r>
            <a:r>
              <a:rPr lang="it-IT" b="0">
                <a:solidFill>
                  <a:srgbClr val="008000"/>
                </a:solidFill>
                <a:effectLst/>
                <a:latin typeface="Consolas" panose="020B0609020204030204" pitchFamily="49" charset="0"/>
              </a:rPr>
              <a:t>// Inizializza il titolo</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titolo.setFont(f1);                             </a:t>
            </a:r>
            <a:r>
              <a:rPr lang="it-IT" b="0">
                <a:solidFill>
                  <a:srgbClr val="008000"/>
                </a:solidFill>
                <a:effectLst/>
                <a:latin typeface="Consolas" panose="020B0609020204030204" pitchFamily="49" charset="0"/>
              </a:rPr>
              <a:t>// Imposta il font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Font</a:t>
            </a:r>
            <a:r>
              <a:rPr lang="it-IT" b="0">
                <a:solidFill>
                  <a:srgbClr val="000000"/>
                </a:solidFill>
                <a:effectLst/>
                <a:latin typeface="Consolas" panose="020B0609020204030204" pitchFamily="49" charset="0"/>
              </a:rPr>
              <a:t> f2 = </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Font(</a:t>
            </a:r>
            <a:r>
              <a:rPr lang="it-IT" b="0">
                <a:solidFill>
                  <a:srgbClr val="A31515"/>
                </a:solidFill>
                <a:effectLst/>
                <a:latin typeface="Consolas" panose="020B0609020204030204" pitchFamily="49" charset="0"/>
              </a:rPr>
              <a:t>"System"</a:t>
            </a:r>
            <a:r>
              <a:rPr lang="it-IT" b="0">
                <a:solidFill>
                  <a:srgbClr val="000000"/>
                </a:solidFill>
                <a:effectLst/>
                <a:latin typeface="Consolas" panose="020B0609020204030204" pitchFamily="49" charset="0"/>
              </a:rPr>
              <a:t>,Font.BOLD,</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 Inizializza il font per il punteggio</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reportAnticamere = </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TextArea(</a:t>
            </a:r>
            <a:r>
              <a:rPr lang="it-IT" b="0">
                <a:solidFill>
                  <a:srgbClr val="A31515"/>
                </a:solidFill>
                <a:effectLst/>
                <a:latin typeface="Consolas" panose="020B0609020204030204" pitchFamily="49" charset="0"/>
              </a:rPr>
              <a:t>"REPORT DELLE VARIE VISITE DEI ROBOT NELLE VARIE    ANTICAMERE:"</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 Inizializza il punteggio</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reportAnticamere.setEditable(</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reportAnticamere.setBounds(</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 </a:t>
            </a:r>
            <a:r>
              <a:rPr lang="it-IT" b="0">
                <a:solidFill>
                  <a:srgbClr val="098658"/>
                </a:solidFill>
                <a:effectLst/>
                <a:latin typeface="Consolas" panose="020B0609020204030204" pitchFamily="49" charset="0"/>
              </a:rPr>
              <a:t>30</a:t>
            </a:r>
            <a:r>
              <a:rPr lang="it-IT" b="0">
                <a:solidFill>
                  <a:srgbClr val="000000"/>
                </a:solidFill>
                <a:effectLst/>
                <a:latin typeface="Consolas" panose="020B0609020204030204" pitchFamily="49" charset="0"/>
              </a:rPr>
              <a:t>, </a:t>
            </a:r>
            <a:r>
              <a:rPr lang="it-IT" b="0">
                <a:solidFill>
                  <a:srgbClr val="098658"/>
                </a:solidFill>
                <a:effectLst/>
                <a:latin typeface="Consolas" panose="020B0609020204030204" pitchFamily="49" charset="0"/>
              </a:rPr>
              <a:t>40</a:t>
            </a:r>
            <a:r>
              <a:rPr lang="it-IT" b="0">
                <a:solidFill>
                  <a:srgbClr val="000000"/>
                </a:solidFill>
                <a:effectLst/>
                <a:latin typeface="Consolas" panose="020B0609020204030204" pitchFamily="49" charset="0"/>
              </a:rPr>
              <a:t>, </a:t>
            </a:r>
            <a:r>
              <a:rPr lang="it-IT" b="0">
                <a:solidFill>
                  <a:srgbClr val="098658"/>
                </a:solidFill>
                <a:effectLst/>
                <a:latin typeface="Consolas" panose="020B0609020204030204" pitchFamily="49" charset="0"/>
              </a:rPr>
              <a:t>40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reportAnticamere.setFont(f2);                   </a:t>
            </a:r>
            <a:r>
              <a:rPr lang="it-IT" b="0">
                <a:solidFill>
                  <a:srgbClr val="008000"/>
                </a:solidFill>
                <a:effectLst/>
                <a:latin typeface="Consolas" panose="020B0609020204030204" pitchFamily="49" charset="0"/>
              </a:rPr>
              <a:t>// Imposta il font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JPanel</a:t>
            </a:r>
            <a:r>
              <a:rPr lang="it-IT" b="0">
                <a:solidFill>
                  <a:srgbClr val="000000"/>
                </a:solidFill>
                <a:effectLst/>
                <a:latin typeface="Consolas" panose="020B0609020204030204" pitchFamily="49" charset="0"/>
              </a:rPr>
              <a:t> panel = </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JPanel(</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BorderLayout());  </a:t>
            </a:r>
            <a:r>
              <a:rPr lang="it-IT" b="0">
                <a:solidFill>
                  <a:srgbClr val="008000"/>
                </a:solidFill>
                <a:effectLst/>
                <a:latin typeface="Consolas" panose="020B0609020204030204" pitchFamily="49" charset="0"/>
              </a:rPr>
              <a:t>// Creo il pannello di visualizzazione</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panel.add(titolo,BorderLayout.NORTH);           </a:t>
            </a:r>
            <a:r>
              <a:rPr lang="it-IT" b="0">
                <a:solidFill>
                  <a:srgbClr val="008000"/>
                </a:solidFill>
                <a:effectLst/>
                <a:latin typeface="Consolas" panose="020B0609020204030204" pitchFamily="49" charset="0"/>
              </a:rPr>
              <a:t>// Inserisco il titolo nel pannello</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panel.add(reportAnticamere,BorderLayout.CENTER);</a:t>
            </a:r>
            <a:r>
              <a:rPr lang="it-IT" b="0">
                <a:solidFill>
                  <a:srgbClr val="008000"/>
                </a:solidFill>
                <a:effectLst/>
                <a:latin typeface="Consolas" panose="020B0609020204030204" pitchFamily="49" charset="0"/>
              </a:rPr>
              <a:t>// Inserisco il punteggio nel pannello</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frame = </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JFrame(title);                      </a:t>
            </a:r>
            <a:r>
              <a:rPr lang="it-IT" b="0">
                <a:solidFill>
                  <a:srgbClr val="008000"/>
                </a:solidFill>
                <a:effectLst/>
                <a:latin typeface="Consolas" panose="020B0609020204030204" pitchFamily="49" charset="0"/>
              </a:rPr>
              <a:t>// Creo la finestra</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frame.getContentPane().add(panel);              </a:t>
            </a:r>
            <a:r>
              <a:rPr lang="it-IT" b="0">
                <a:solidFill>
                  <a:srgbClr val="008000"/>
                </a:solidFill>
                <a:effectLst/>
                <a:latin typeface="Consolas" panose="020B0609020204030204" pitchFamily="49" charset="0"/>
              </a:rPr>
              <a:t>// Aggiungo il pannello alla finestra</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frame.pack();                                   </a:t>
            </a:r>
            <a:r>
              <a:rPr lang="it-IT" b="0">
                <a:solidFill>
                  <a:srgbClr val="008000"/>
                </a:solidFill>
                <a:effectLst/>
                <a:latin typeface="Consolas" panose="020B0609020204030204" pitchFamily="49" charset="0"/>
              </a:rPr>
              <a:t>// Ridimensiono al minimo la finestra</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frame.setVisible(</a:t>
            </a:r>
            <a:r>
              <a:rPr lang="it-IT" b="0">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 Rendo visibile la finestra</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frame.setResizable(</a:t>
            </a:r>
            <a:r>
              <a:rPr lang="it-IT" b="0">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 Blocco i bordi della finestra</a:t>
            </a:r>
            <a:endParaRPr lang="it-IT" b="0">
              <a:solidFill>
                <a:srgbClr val="000000"/>
              </a:solidFill>
              <a:effectLst/>
              <a:latin typeface="Consolas" panose="020B0609020204030204" pitchFamily="49" charset="0"/>
            </a:endParaRPr>
          </a:p>
        </p:txBody>
      </p:sp>
      <p:sp>
        <p:nvSpPr>
          <p:cNvPr id="6" name="CasellaDiTesto 5">
            <a:extLst>
              <a:ext uri="{FF2B5EF4-FFF2-40B4-BE49-F238E27FC236}">
                <a16:creationId xmlns:a16="http://schemas.microsoft.com/office/drawing/2014/main" id="{3CEC60C6-EF67-4944-CDCA-CDDD99169190}"/>
              </a:ext>
            </a:extLst>
          </p:cNvPr>
          <p:cNvSpPr txBox="1"/>
          <p:nvPr/>
        </p:nvSpPr>
        <p:spPr>
          <a:xfrm>
            <a:off x="0" y="659011"/>
            <a:ext cx="11884857" cy="369332"/>
          </a:xfrm>
          <a:prstGeom prst="rect">
            <a:avLst/>
          </a:prstGeom>
          <a:noFill/>
        </p:spPr>
        <p:txBody>
          <a:bodyPr wrap="square" lIns="91440" tIns="45720" rIns="91440" bIns="45720" anchor="t">
            <a:spAutoFit/>
          </a:bodyPr>
          <a:lstStyle/>
          <a:p>
            <a:r>
              <a:rPr lang="it-IT" b="1">
                <a:latin typeface="Times New Roman"/>
                <a:ea typeface="Times New Roman" panose="02020603050405020304" pitchFamily="18" charset="0"/>
                <a:cs typeface="Times New Roman"/>
              </a:rPr>
              <a:t>9.  </a:t>
            </a:r>
            <a:r>
              <a:rPr lang="it-IT">
                <a:latin typeface="Times New Roman"/>
                <a:ea typeface="Times New Roman" panose="02020603050405020304" pitchFamily="18" charset="0"/>
                <a:cs typeface="Times New Roman"/>
              </a:rPr>
              <a:t>Il metodo </a:t>
            </a:r>
            <a:r>
              <a:rPr lang="it-IT" err="1">
                <a:latin typeface="Times New Roman"/>
                <a:ea typeface="Times New Roman" panose="02020603050405020304" pitchFamily="18" charset="0"/>
                <a:cs typeface="Times New Roman"/>
              </a:rPr>
              <a:t>makeFrame</a:t>
            </a:r>
            <a:r>
              <a:rPr lang="it-IT">
                <a:latin typeface="Times New Roman"/>
                <a:ea typeface="Times New Roman" panose="02020603050405020304" pitchFamily="18" charset="0"/>
                <a:cs typeface="Times New Roman"/>
              </a:rPr>
              <a:t> riguarda la struttura del report:</a:t>
            </a:r>
          </a:p>
        </p:txBody>
      </p:sp>
      <p:sp>
        <p:nvSpPr>
          <p:cNvPr id="7" name="CasellaDiTesto 6">
            <a:extLst>
              <a:ext uri="{FF2B5EF4-FFF2-40B4-BE49-F238E27FC236}">
                <a16:creationId xmlns:a16="http://schemas.microsoft.com/office/drawing/2014/main" id="{5C7A8E6D-352B-3246-5894-298307F181E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spTree>
    <p:extLst>
      <p:ext uri="{BB962C8B-B14F-4D97-AF65-F5344CB8AC3E}">
        <p14:creationId xmlns:p14="http://schemas.microsoft.com/office/powerpoint/2010/main" val="398170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7571303"/>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Per poter implementare la visita temporizzata delle anticamere sono state apportate delle modifiche alla classe </a:t>
            </a:r>
            <a:r>
              <a:rPr lang="it-IT" err="1">
                <a:latin typeface="Times New Roman"/>
                <a:ea typeface="Times New Roman" panose="02020603050405020304" pitchFamily="18" charset="0"/>
                <a:cs typeface="Times New Roman"/>
              </a:rPr>
              <a:t>RoomLocation</a:t>
            </a:r>
            <a:r>
              <a:rPr lang="it-IT">
                <a:latin typeface="Times New Roman"/>
                <a:ea typeface="Times New Roman" panose="02020603050405020304" pitchFamily="18" charset="0"/>
                <a:cs typeface="Times New Roman"/>
              </a:rPr>
              <a:t>. In particolare, sono state definite 6 variabili </a:t>
            </a:r>
            <a:r>
              <a:rPr lang="it-IT" err="1">
                <a:latin typeface="Times New Roman"/>
                <a:ea typeface="Times New Roman" panose="02020603050405020304" pitchFamily="18" charset="0"/>
                <a:cs typeface="Times New Roman"/>
              </a:rPr>
              <a:t>boolean</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isClosedAntiRoomColore_Posizione</a:t>
            </a:r>
            <a:r>
              <a:rPr lang="it-IT">
                <a:latin typeface="Times New Roman"/>
                <a:ea typeface="Times New Roman" panose="02020603050405020304" pitchFamily="18" charset="0"/>
                <a:cs typeface="Times New Roman"/>
              </a:rPr>
              <a:t> (una per ogni anticamera) inizializzate a false, che verranno settate a </a:t>
            </a:r>
            <a:r>
              <a:rPr lang="it-IT" err="1">
                <a:latin typeface="Times New Roman"/>
                <a:ea typeface="Times New Roman" panose="02020603050405020304" pitchFamily="18" charset="0"/>
                <a:cs typeface="Times New Roman"/>
              </a:rPr>
              <a:t>true</a:t>
            </a:r>
            <a:r>
              <a:rPr lang="it-IT">
                <a:latin typeface="Times New Roman"/>
                <a:ea typeface="Times New Roman" panose="02020603050405020304" pitchFamily="18" charset="0"/>
                <a:cs typeface="Times New Roman"/>
              </a:rPr>
              <a:t> nel momento in cui un anticamera verrà chiusa. Es.  </a:t>
            </a:r>
            <a:r>
              <a:rPr lang="it-IT" err="1">
                <a:latin typeface="Times New Roman"/>
                <a:ea typeface="Times New Roman" panose="02020603050405020304" pitchFamily="18" charset="0"/>
                <a:cs typeface="Times New Roman"/>
              </a:rPr>
              <a:t>isClosedAntiRoomRed_Left</a:t>
            </a:r>
            <a:r>
              <a:rPr lang="it-IT">
                <a:latin typeface="Times New Roman"/>
                <a:ea typeface="Times New Roman" panose="02020603050405020304" pitchFamily="18" charset="0"/>
                <a:cs typeface="Times New Roman"/>
              </a:rPr>
              <a:t> indica se l'anticamera rossa di sinistra è chiusa o aperta, </a:t>
            </a:r>
            <a:r>
              <a:rPr lang="it-IT" err="1">
                <a:latin typeface="Times New Roman"/>
                <a:ea typeface="Times New Roman" panose="02020603050405020304" pitchFamily="18" charset="0"/>
                <a:cs typeface="Times New Roman"/>
              </a:rPr>
              <a:t>isClosedAntiRoomGreen_Right</a:t>
            </a:r>
            <a:r>
              <a:rPr lang="it-IT">
                <a:latin typeface="Times New Roman"/>
                <a:ea typeface="Times New Roman" panose="02020603050405020304" pitchFamily="18" charset="0"/>
                <a:cs typeface="Times New Roman"/>
              </a:rPr>
              <a:t> indica se l'anticamera verde di destra è chiusa o aperta, e così via per le altre anticamere. E' stata dichiarata una variabile </a:t>
            </a:r>
            <a:r>
              <a:rPr lang="it-IT" err="1">
                <a:latin typeface="Times New Roman"/>
                <a:ea typeface="+mn-lt"/>
                <a:cs typeface="+mn-lt"/>
              </a:rPr>
              <a:t>areClosedAllAntiRooms</a:t>
            </a:r>
            <a:r>
              <a:rPr lang="it-IT">
                <a:latin typeface="Times New Roman"/>
                <a:ea typeface="+mn-lt"/>
                <a:cs typeface="+mn-lt"/>
              </a:rPr>
              <a:t> di tipo </a:t>
            </a:r>
            <a:r>
              <a:rPr lang="it-IT" err="1">
                <a:latin typeface="Times New Roman"/>
                <a:ea typeface="+mn-lt"/>
                <a:cs typeface="+mn-lt"/>
              </a:rPr>
              <a:t>boolean</a:t>
            </a:r>
            <a:r>
              <a:rPr lang="it-IT">
                <a:latin typeface="Times New Roman"/>
                <a:ea typeface="+mn-lt"/>
                <a:cs typeface="+mn-lt"/>
              </a:rPr>
              <a:t> che è </a:t>
            </a:r>
            <a:r>
              <a:rPr lang="it-IT" err="1">
                <a:latin typeface="Times New Roman"/>
                <a:ea typeface="+mn-lt"/>
                <a:cs typeface="+mn-lt"/>
              </a:rPr>
              <a:t>true</a:t>
            </a:r>
            <a:r>
              <a:rPr lang="it-IT">
                <a:latin typeface="Times New Roman"/>
                <a:ea typeface="+mn-lt"/>
                <a:cs typeface="+mn-lt"/>
              </a:rPr>
              <a:t> se tutte le anticamere sono chiuse (quindi se tutte le variabili </a:t>
            </a:r>
            <a:r>
              <a:rPr lang="it-IT" err="1">
                <a:latin typeface="Times New Roman"/>
                <a:ea typeface="+mn-lt"/>
                <a:cs typeface="+mn-lt"/>
              </a:rPr>
              <a:t>boolean</a:t>
            </a:r>
            <a:r>
              <a:rPr lang="it-IT">
                <a:latin typeface="Times New Roman"/>
                <a:ea typeface="+mn-lt"/>
                <a:cs typeface="+mn-lt"/>
              </a:rPr>
              <a:t>  </a:t>
            </a:r>
            <a:r>
              <a:rPr lang="it-IT" err="1">
                <a:latin typeface="Times New Roman"/>
                <a:ea typeface="+mn-lt"/>
                <a:cs typeface="Times New Roman"/>
              </a:rPr>
              <a:t>isClosedAntiRoomColore_Posizione</a:t>
            </a:r>
            <a:r>
              <a:rPr lang="it-IT">
                <a:latin typeface="Times New Roman"/>
                <a:ea typeface="+mn-lt"/>
                <a:cs typeface="Times New Roman"/>
              </a:rPr>
              <a:t> precedentemente dichiarate sono </a:t>
            </a:r>
            <a:r>
              <a:rPr lang="it-IT" err="1">
                <a:latin typeface="Times New Roman"/>
                <a:ea typeface="+mn-lt"/>
                <a:cs typeface="Times New Roman"/>
              </a:rPr>
              <a:t>true</a:t>
            </a:r>
            <a:r>
              <a:rPr lang="it-IT">
                <a:latin typeface="Times New Roman"/>
                <a:ea typeface="+mn-lt"/>
                <a:cs typeface="Times New Roman"/>
              </a:rPr>
              <a:t>), è false se almeno un'anticamera è ancora aperta. Per temporizzare le anticamere sono state dichiarate 6 variabili </a:t>
            </a:r>
            <a:r>
              <a:rPr lang="it-IT" err="1">
                <a:latin typeface="Times New Roman"/>
                <a:ea typeface="+mn-lt"/>
                <a:cs typeface="Times New Roman"/>
              </a:rPr>
              <a:t>tempoVisitaAnticameraColorePosizione</a:t>
            </a:r>
            <a:r>
              <a:rPr lang="it-IT">
                <a:latin typeface="Times New Roman"/>
                <a:ea typeface="+mn-lt"/>
                <a:cs typeface="Times New Roman"/>
              </a:rPr>
              <a:t> di tipo </a:t>
            </a:r>
            <a:r>
              <a:rPr lang="it-IT" err="1">
                <a:latin typeface="Times New Roman"/>
                <a:ea typeface="+mn-lt"/>
                <a:cs typeface="Times New Roman"/>
              </a:rPr>
              <a:t>int</a:t>
            </a:r>
            <a:r>
              <a:rPr lang="it-IT">
                <a:latin typeface="Times New Roman"/>
                <a:ea typeface="+mn-lt"/>
                <a:cs typeface="Times New Roman"/>
              </a:rPr>
              <a:t> (una per ogni anticamera). Es </a:t>
            </a:r>
            <a:r>
              <a:rPr lang="it-IT" err="1">
                <a:latin typeface="Times New Roman"/>
                <a:ea typeface="+mn-lt"/>
                <a:cs typeface="+mn-lt"/>
              </a:rPr>
              <a:t>tempoVisitaAnticameraBlueLeft</a:t>
            </a:r>
            <a:r>
              <a:rPr lang="it-IT">
                <a:latin typeface="Times New Roman"/>
                <a:ea typeface="+mn-lt"/>
                <a:cs typeface="+mn-lt"/>
              </a:rPr>
              <a:t> e così via per le altre anticamere. E' stata dichiarata una variabile </a:t>
            </a:r>
            <a:r>
              <a:rPr lang="it-IT" err="1">
                <a:latin typeface="Times New Roman"/>
                <a:ea typeface="+mn-lt"/>
                <a:cs typeface="+mn-lt"/>
              </a:rPr>
              <a:t>static</a:t>
            </a:r>
            <a:r>
              <a:rPr lang="it-IT">
                <a:latin typeface="Times New Roman"/>
                <a:ea typeface="+mn-lt"/>
                <a:cs typeface="+mn-lt"/>
              </a:rPr>
              <a:t> </a:t>
            </a:r>
            <a:r>
              <a:rPr lang="it-IT" err="1">
                <a:latin typeface="Times New Roman"/>
                <a:ea typeface="+mn-lt"/>
                <a:cs typeface="+mn-lt"/>
              </a:rPr>
              <a:t>final</a:t>
            </a:r>
            <a:r>
              <a:rPr lang="it-IT">
                <a:latin typeface="Times New Roman"/>
                <a:ea typeface="+mn-lt"/>
                <a:cs typeface="+mn-lt"/>
              </a:rPr>
              <a:t> di tipo </a:t>
            </a:r>
            <a:r>
              <a:rPr lang="it-IT" err="1">
                <a:latin typeface="Times New Roman"/>
                <a:ea typeface="+mn-lt"/>
                <a:cs typeface="+mn-lt"/>
              </a:rPr>
              <a:t>int</a:t>
            </a:r>
            <a:r>
              <a:rPr lang="it-IT">
                <a:latin typeface="Times New Roman"/>
                <a:ea typeface="+mn-lt"/>
                <a:cs typeface="+mn-lt"/>
              </a:rPr>
              <a:t> TEMPO_MASSIMO_VISITA_ANTICAMERA a cui è stato dato 180 come tempo massimo di visita..</a:t>
            </a:r>
            <a:endParaRPr lang="it-IT">
              <a:latin typeface="Times New Roman"/>
              <a:ea typeface="+mn-lt"/>
              <a:cs typeface="Times New Roman"/>
            </a:endParaRPr>
          </a:p>
          <a:p>
            <a:r>
              <a:rPr lang="it-IT">
                <a:latin typeface="Times New Roman"/>
                <a:ea typeface="+mn-lt"/>
                <a:cs typeface="Arial"/>
              </a:rPr>
              <a:t>E' stato dichiarato un metodo </a:t>
            </a:r>
            <a:r>
              <a:rPr lang="it-IT" err="1">
                <a:latin typeface="Times New Roman"/>
                <a:ea typeface="+mn-lt"/>
                <a:cs typeface="Arial"/>
              </a:rPr>
              <a:t>chiudiAnticamera</a:t>
            </a:r>
            <a:r>
              <a:rPr lang="it-IT">
                <a:latin typeface="Times New Roman"/>
                <a:ea typeface="+mn-lt"/>
                <a:cs typeface="Arial"/>
              </a:rPr>
              <a:t>(</a:t>
            </a:r>
            <a:r>
              <a:rPr lang="it-IT" err="1">
                <a:latin typeface="Times New Roman"/>
                <a:ea typeface="+mn-lt"/>
                <a:cs typeface="Arial"/>
              </a:rPr>
              <a:t>String</a:t>
            </a:r>
            <a:r>
              <a:rPr lang="it-IT">
                <a:latin typeface="Times New Roman"/>
                <a:ea typeface="+mn-lt"/>
                <a:cs typeface="Arial"/>
              </a:rPr>
              <a:t> s) che prende in input una stringa che definisce una data anticamera (es. "rossa destra") ed in base alla stringa setta a </a:t>
            </a:r>
            <a:r>
              <a:rPr lang="it-IT" err="1">
                <a:latin typeface="Times New Roman"/>
                <a:ea typeface="+mn-lt"/>
                <a:cs typeface="Arial"/>
              </a:rPr>
              <a:t>true</a:t>
            </a:r>
            <a:r>
              <a:rPr lang="it-IT">
                <a:latin typeface="Times New Roman"/>
                <a:ea typeface="+mn-lt"/>
                <a:cs typeface="Arial"/>
              </a:rPr>
              <a:t> la variabile </a:t>
            </a:r>
            <a:r>
              <a:rPr lang="it-IT" err="1">
                <a:latin typeface="Times New Roman"/>
                <a:ea typeface="+mn-lt"/>
                <a:cs typeface="Arial"/>
              </a:rPr>
              <a:t>boolean</a:t>
            </a:r>
            <a:r>
              <a:rPr lang="it-IT">
                <a:latin typeface="Times New Roman"/>
                <a:ea typeface="+mn-lt"/>
                <a:cs typeface="Arial"/>
              </a:rPr>
              <a:t> che chiude l'anticamera appropriata. Per poter capire se un'anticamera è chiusa o aperta sono stati definiti altri 6 metodi </a:t>
            </a:r>
            <a:r>
              <a:rPr lang="it-IT" err="1">
                <a:latin typeface="Times New Roman"/>
                <a:ea typeface="+mn-lt"/>
                <a:cs typeface="+mn-lt"/>
              </a:rPr>
              <a:t>getIsClosedAntiRoomColorePosizione</a:t>
            </a:r>
            <a:r>
              <a:rPr lang="it-IT">
                <a:latin typeface="Times New Roman"/>
                <a:ea typeface="+mn-lt"/>
                <a:cs typeface="+mn-lt"/>
              </a:rPr>
              <a:t>() (</a:t>
            </a:r>
            <a:r>
              <a:rPr lang="it-IT">
                <a:latin typeface="Times New Roman"/>
                <a:ea typeface="+mn-lt"/>
                <a:cs typeface="Arial"/>
              </a:rPr>
              <a:t>uno per ogni anticamera) che restituiscono il valore della variabile </a:t>
            </a:r>
            <a:r>
              <a:rPr lang="it-IT" err="1">
                <a:latin typeface="Times New Roman"/>
                <a:ea typeface="+mn-lt"/>
                <a:cs typeface="Arial"/>
              </a:rPr>
              <a:t>isClosedAntiRoomColore_Posizione</a:t>
            </a:r>
            <a:r>
              <a:rPr lang="it-IT">
                <a:latin typeface="Times New Roman"/>
                <a:ea typeface="+mn-lt"/>
                <a:cs typeface="Arial"/>
              </a:rPr>
              <a:t> quindi </a:t>
            </a:r>
            <a:r>
              <a:rPr lang="it-IT" err="1">
                <a:latin typeface="Times New Roman"/>
                <a:ea typeface="+mn-lt"/>
                <a:cs typeface="Arial"/>
              </a:rPr>
              <a:t>true</a:t>
            </a:r>
            <a:r>
              <a:rPr lang="it-IT">
                <a:latin typeface="Times New Roman"/>
                <a:ea typeface="+mn-lt"/>
                <a:cs typeface="Arial"/>
              </a:rPr>
              <a:t> se l'anticamera è aperta e false se è chiusa. Allo stesso modo è stato implementato un metodo per ogni variabile dichiarata. Vengono creati 6 metodi </a:t>
            </a:r>
            <a:r>
              <a:rPr lang="it-IT" err="1">
                <a:latin typeface="Times New Roman"/>
                <a:ea typeface="+mn-lt"/>
                <a:cs typeface="+mn-lt"/>
              </a:rPr>
              <a:t>updateTempoVisitaAnticameraColorePosizione</a:t>
            </a:r>
            <a:r>
              <a:rPr lang="it-IT">
                <a:latin typeface="Times New Roman"/>
                <a:ea typeface="+mn-lt"/>
                <a:cs typeface="+mn-lt"/>
              </a:rPr>
              <a:t>() (uno per ogni anticamera) che incrementano il tempo di visita delle anticamere.</a:t>
            </a:r>
            <a:endParaRPr lang="it-IT">
              <a:latin typeface="Times New Roman"/>
              <a:ea typeface="+mn-lt"/>
              <a:cs typeface="Arial"/>
            </a:endParaRPr>
          </a:p>
          <a:p>
            <a:r>
              <a:rPr lang="it-IT">
                <a:latin typeface="Times New Roman"/>
                <a:cs typeface="Arial"/>
              </a:rPr>
              <a:t>All'interno della classe </a:t>
            </a:r>
            <a:r>
              <a:rPr lang="it-IT" err="1">
                <a:latin typeface="Times New Roman"/>
                <a:cs typeface="Arial"/>
              </a:rPr>
              <a:t>RobotLeft</a:t>
            </a:r>
            <a:r>
              <a:rPr lang="it-IT">
                <a:latin typeface="Times New Roman"/>
                <a:cs typeface="Arial"/>
              </a:rPr>
              <a:t> vengono effettuati dei controlli utilizzando i metodi definiti in </a:t>
            </a:r>
            <a:r>
              <a:rPr lang="it-IT" err="1">
                <a:latin typeface="Times New Roman"/>
                <a:cs typeface="Arial"/>
              </a:rPr>
              <a:t>roomLocation</a:t>
            </a:r>
            <a:r>
              <a:rPr lang="it-IT">
                <a:latin typeface="Times New Roman"/>
                <a:cs typeface="Arial"/>
              </a:rPr>
              <a:t>. Se il robot si trova in una certa anticamera e ha superato il tempo massimo di visita, viene settato a </a:t>
            </a:r>
            <a:r>
              <a:rPr lang="it-IT" err="1">
                <a:latin typeface="Times New Roman"/>
                <a:cs typeface="Arial"/>
              </a:rPr>
              <a:t>true</a:t>
            </a:r>
            <a:r>
              <a:rPr lang="it-IT">
                <a:latin typeface="Times New Roman"/>
                <a:cs typeface="Arial"/>
              </a:rPr>
              <a:t> il trigger </a:t>
            </a:r>
            <a:r>
              <a:rPr lang="it-IT">
                <a:latin typeface="Times New Roman"/>
                <a:cs typeface="Times New Roman"/>
              </a:rPr>
              <a:t>PF_NOT_ANTIROOM inizializzato nel </a:t>
            </a:r>
            <a:r>
              <a:rPr lang="it-IT" err="1">
                <a:latin typeface="Times New Roman"/>
                <a:cs typeface="Times New Roman"/>
              </a:rPr>
              <a:t>configure</a:t>
            </a:r>
            <a:r>
              <a:rPr lang="it-IT">
                <a:latin typeface="Times New Roman"/>
                <a:cs typeface="Times New Roman"/>
              </a:rPr>
              <a:t>(), e si passa dallo stato 4 allo stato 9 (anch'esso da noi creato). Nello stato 9,effettuiamo dei controlli per capire in quale anticamera di trova e grazie a dei punti attrattori appositamente scelti, guidiamo il robot all’uscita dell’anticamera.</a:t>
            </a:r>
          </a:p>
          <a:p>
            <a:endParaRPr lang="it-IT">
              <a:latin typeface="Times New Roman"/>
              <a:ea typeface="+mn-lt"/>
              <a:cs typeface="Arial"/>
            </a:endParaRPr>
          </a:p>
          <a:p>
            <a:endParaRPr lang="it-IT">
              <a:latin typeface="Times New Roman"/>
              <a:cs typeface="Arial"/>
            </a:endParaRPr>
          </a:p>
          <a:p>
            <a:endParaRPr lang="it-IT">
              <a:latin typeface="DejaVu Sans"/>
              <a:ea typeface="Times New Roman" panose="02020603050405020304" pitchFamily="18" charset="0"/>
              <a:cs typeface="Times New Roman"/>
            </a:endParaRPr>
          </a:p>
          <a:p>
            <a:endParaRPr lang="it-IT">
              <a:latin typeface="Times New Roman" panose="02020603050405020304" pitchFamily="18" charset="0"/>
              <a:ea typeface="Times New Roman" panose="02020603050405020304" pitchFamily="18" charset="0"/>
              <a:cs typeface="Times New Roman"/>
            </a:endParaRP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spTree>
    <p:extLst>
      <p:ext uri="{BB962C8B-B14F-4D97-AF65-F5344CB8AC3E}">
        <p14:creationId xmlns:p14="http://schemas.microsoft.com/office/powerpoint/2010/main" val="302228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2031325"/>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Quindi, così facendo, la visita delle anticamere è stata temporizzata. </a:t>
            </a:r>
          </a:p>
          <a:p>
            <a:r>
              <a:rPr lang="it-IT">
                <a:latin typeface="Times New Roman"/>
                <a:ea typeface="Times New Roman" panose="02020603050405020304" pitchFamily="18" charset="0"/>
                <a:cs typeface="Times New Roman"/>
              </a:rPr>
              <a:t>In definitiva, un’anticamera non potrà più essere visitata (cioè, sarà chiusa) se entrambi i robot hanno raggiunto per quell’anticamera il tempo massimo di visita. Se avessimo deciso di chiudere un’anticamera al raggiungimento da parte di un singolo robot del tempo massimo di visita per quell’anticamera, avremmo ridotto drasticamente la probabilità per i robot di prelevare delle bandierine eventualmente presenti al suo interno. </a:t>
            </a:r>
          </a:p>
          <a:p>
            <a:r>
              <a:rPr lang="it-IT">
                <a:latin typeface="Times New Roman"/>
                <a:ea typeface="Times New Roman" panose="02020603050405020304" pitchFamily="18" charset="0"/>
                <a:cs typeface="Times New Roman"/>
              </a:rPr>
              <a:t>Inoltre, il frame Report è stato creato al fine di poter testare al meglio tale funzionalità: esso stampa i messaggi relativi alle visite delle anticamere da parte dei robot e l’eventuale transizione di questi nello stato 9</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TRY_IT_LEFT_VISITA_ANTICAMERE</a:t>
            </a:r>
          </a:p>
        </p:txBody>
      </p:sp>
    </p:spTree>
    <p:extLst>
      <p:ext uri="{BB962C8B-B14F-4D97-AF65-F5344CB8AC3E}">
        <p14:creationId xmlns:p14="http://schemas.microsoft.com/office/powerpoint/2010/main" val="272209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646331"/>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Se un robot è in un determinato stato dell’FSA o sta eseguendo una determinata azione di un piano per un tempo t , allora tale robot è in stallo: in tale situazione, agirà l’antistallo.</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TRY_IT_LEFT_ANTISTALLO</a:t>
            </a:r>
          </a:p>
        </p:txBody>
      </p:sp>
      <p:grpSp>
        <p:nvGrpSpPr>
          <p:cNvPr id="36" name="Gruppo 35">
            <a:extLst>
              <a:ext uri="{FF2B5EF4-FFF2-40B4-BE49-F238E27FC236}">
                <a16:creationId xmlns:a16="http://schemas.microsoft.com/office/drawing/2014/main" id="{3FC8B394-251B-4216-0A25-BEF1761B9F95}"/>
              </a:ext>
            </a:extLst>
          </p:cNvPr>
          <p:cNvGrpSpPr/>
          <p:nvPr/>
        </p:nvGrpSpPr>
        <p:grpSpPr>
          <a:xfrm>
            <a:off x="2281893" y="2106589"/>
            <a:ext cx="7326590" cy="3445296"/>
            <a:chOff x="997782" y="1331657"/>
            <a:chExt cx="7326590" cy="3445296"/>
          </a:xfrm>
        </p:grpSpPr>
        <p:grpSp>
          <p:nvGrpSpPr>
            <p:cNvPr id="9" name="Gruppo 8">
              <a:extLst>
                <a:ext uri="{FF2B5EF4-FFF2-40B4-BE49-F238E27FC236}">
                  <a16:creationId xmlns:a16="http://schemas.microsoft.com/office/drawing/2014/main" id="{C0BD893A-E854-3B18-EB34-F07B183C4635}"/>
                </a:ext>
              </a:extLst>
            </p:cNvPr>
            <p:cNvGrpSpPr/>
            <p:nvPr/>
          </p:nvGrpSpPr>
          <p:grpSpPr>
            <a:xfrm>
              <a:off x="997782" y="1331657"/>
              <a:ext cx="7326590" cy="3445296"/>
              <a:chOff x="-371577" y="3072165"/>
              <a:chExt cx="7326590" cy="3445296"/>
            </a:xfrm>
          </p:grpSpPr>
          <p:grpSp>
            <p:nvGrpSpPr>
              <p:cNvPr id="11" name="Gruppo 10">
                <a:extLst>
                  <a:ext uri="{FF2B5EF4-FFF2-40B4-BE49-F238E27FC236}">
                    <a16:creationId xmlns:a16="http://schemas.microsoft.com/office/drawing/2014/main" id="{F660FAFC-B1DB-306C-361B-658BC1DB7929}"/>
                  </a:ext>
                </a:extLst>
              </p:cNvPr>
              <p:cNvGrpSpPr/>
              <p:nvPr/>
            </p:nvGrpSpPr>
            <p:grpSpPr>
              <a:xfrm>
                <a:off x="-371577" y="3072165"/>
                <a:ext cx="7326590" cy="3445296"/>
                <a:chOff x="-180508" y="3822705"/>
                <a:chExt cx="7326590" cy="3445296"/>
              </a:xfrm>
            </p:grpSpPr>
            <p:sp>
              <p:nvSpPr>
                <p:cNvPr id="13" name="CasellaDiTesto 12">
                  <a:extLst>
                    <a:ext uri="{FF2B5EF4-FFF2-40B4-BE49-F238E27FC236}">
                      <a16:creationId xmlns:a16="http://schemas.microsoft.com/office/drawing/2014/main" id="{73FBEAB1-35F5-C03C-39FE-45CA95F3DB92}"/>
                    </a:ext>
                  </a:extLst>
                </p:cNvPr>
                <p:cNvSpPr txBox="1"/>
                <p:nvPr/>
              </p:nvSpPr>
              <p:spPr>
                <a:xfrm>
                  <a:off x="4127710" y="5119030"/>
                  <a:ext cx="399260" cy="338554"/>
                </a:xfrm>
                <a:prstGeom prst="rect">
                  <a:avLst/>
                </a:prstGeom>
                <a:noFill/>
              </p:spPr>
              <p:txBody>
                <a:bodyPr wrap="square" rtlCol="0">
                  <a:spAutoFit/>
                </a:bodyPr>
                <a:lstStyle/>
                <a:p>
                  <a:r>
                    <a:rPr lang="it-IT" sz="1600">
                      <a:latin typeface="Times New Roman" panose="02020603050405020304" pitchFamily="18" charset="0"/>
                      <a:cs typeface="Times New Roman" panose="02020603050405020304" pitchFamily="18" charset="0"/>
                    </a:rPr>
                    <a:t>SI</a:t>
                  </a:r>
                </a:p>
              </p:txBody>
            </p:sp>
            <p:sp>
              <p:nvSpPr>
                <p:cNvPr id="14" name="CasellaDiTesto 13">
                  <a:extLst>
                    <a:ext uri="{FF2B5EF4-FFF2-40B4-BE49-F238E27FC236}">
                      <a16:creationId xmlns:a16="http://schemas.microsoft.com/office/drawing/2014/main" id="{FBD5FBB1-BB04-D476-2189-AA4D04ABD446}"/>
                    </a:ext>
                  </a:extLst>
                </p:cNvPr>
                <p:cNvSpPr txBox="1"/>
                <p:nvPr/>
              </p:nvSpPr>
              <p:spPr>
                <a:xfrm>
                  <a:off x="5292941" y="5139797"/>
                  <a:ext cx="453866" cy="307777"/>
                </a:xfrm>
                <a:prstGeom prst="rect">
                  <a:avLst/>
                </a:prstGeom>
                <a:noFill/>
              </p:spPr>
              <p:txBody>
                <a:bodyPr wrap="square" rtlCol="0">
                  <a:spAutoFit/>
                </a:bodyPr>
                <a:lstStyle/>
                <a:p>
                  <a:r>
                    <a:rPr lang="it-IT" sz="1400">
                      <a:latin typeface="Times New Roman" panose="02020603050405020304" pitchFamily="18" charset="0"/>
                      <a:cs typeface="Times New Roman" panose="02020603050405020304" pitchFamily="18" charset="0"/>
                    </a:rPr>
                    <a:t>NO</a:t>
                  </a:r>
                </a:p>
              </p:txBody>
            </p:sp>
            <p:grpSp>
              <p:nvGrpSpPr>
                <p:cNvPr id="15" name="Gruppo 14">
                  <a:extLst>
                    <a:ext uri="{FF2B5EF4-FFF2-40B4-BE49-F238E27FC236}">
                      <a16:creationId xmlns:a16="http://schemas.microsoft.com/office/drawing/2014/main" id="{655EF4EB-22DD-D9F1-FAD0-1F1836AF07C4}"/>
                    </a:ext>
                  </a:extLst>
                </p:cNvPr>
                <p:cNvGrpSpPr/>
                <p:nvPr/>
              </p:nvGrpSpPr>
              <p:grpSpPr>
                <a:xfrm>
                  <a:off x="-180508" y="3822705"/>
                  <a:ext cx="7326590" cy="3445296"/>
                  <a:chOff x="-180508" y="3822705"/>
                  <a:chExt cx="7326590" cy="3445296"/>
                </a:xfrm>
              </p:grpSpPr>
              <p:grpSp>
                <p:nvGrpSpPr>
                  <p:cNvPr id="16" name="Gruppo 15">
                    <a:extLst>
                      <a:ext uri="{FF2B5EF4-FFF2-40B4-BE49-F238E27FC236}">
                        <a16:creationId xmlns:a16="http://schemas.microsoft.com/office/drawing/2014/main" id="{5C9799D6-1EE1-6D8F-AB3F-874E451E3090}"/>
                      </a:ext>
                    </a:extLst>
                  </p:cNvPr>
                  <p:cNvGrpSpPr/>
                  <p:nvPr/>
                </p:nvGrpSpPr>
                <p:grpSpPr>
                  <a:xfrm>
                    <a:off x="-180508" y="3888443"/>
                    <a:ext cx="2990529" cy="1110896"/>
                    <a:chOff x="492059" y="3228986"/>
                    <a:chExt cx="2990529" cy="1110896"/>
                  </a:xfrm>
                </p:grpSpPr>
                <p:grpSp>
                  <p:nvGrpSpPr>
                    <p:cNvPr id="25" name="Gruppo 24">
                      <a:extLst>
                        <a:ext uri="{FF2B5EF4-FFF2-40B4-BE49-F238E27FC236}">
                          <a16:creationId xmlns:a16="http://schemas.microsoft.com/office/drawing/2014/main" id="{7C18A2F3-48DF-04A8-BF4A-3E18A823F535}"/>
                        </a:ext>
                      </a:extLst>
                    </p:cNvPr>
                    <p:cNvGrpSpPr/>
                    <p:nvPr/>
                  </p:nvGrpSpPr>
                  <p:grpSpPr>
                    <a:xfrm>
                      <a:off x="670613" y="3228986"/>
                      <a:ext cx="2811975" cy="1049547"/>
                      <a:chOff x="338477" y="3679363"/>
                      <a:chExt cx="2811975" cy="1049547"/>
                    </a:xfrm>
                  </p:grpSpPr>
                  <p:grpSp>
                    <p:nvGrpSpPr>
                      <p:cNvPr id="27" name="Gruppo 26">
                        <a:extLst>
                          <a:ext uri="{FF2B5EF4-FFF2-40B4-BE49-F238E27FC236}">
                            <a16:creationId xmlns:a16="http://schemas.microsoft.com/office/drawing/2014/main" id="{23112631-FC8D-BC3F-A7B3-87C153D809C2}"/>
                          </a:ext>
                        </a:extLst>
                      </p:cNvPr>
                      <p:cNvGrpSpPr/>
                      <p:nvPr/>
                    </p:nvGrpSpPr>
                    <p:grpSpPr>
                      <a:xfrm>
                        <a:off x="338477" y="3897040"/>
                        <a:ext cx="655622" cy="566070"/>
                        <a:chOff x="278351" y="4361064"/>
                        <a:chExt cx="655622" cy="566070"/>
                      </a:xfrm>
                    </p:grpSpPr>
                    <p:grpSp>
                      <p:nvGrpSpPr>
                        <p:cNvPr id="29" name="Gruppo 28">
                          <a:extLst>
                            <a:ext uri="{FF2B5EF4-FFF2-40B4-BE49-F238E27FC236}">
                              <a16:creationId xmlns:a16="http://schemas.microsoft.com/office/drawing/2014/main" id="{BB4FE8AE-A955-4340-6DA5-49B208D06A1E}"/>
                            </a:ext>
                          </a:extLst>
                        </p:cNvPr>
                        <p:cNvGrpSpPr/>
                        <p:nvPr/>
                      </p:nvGrpSpPr>
                      <p:grpSpPr>
                        <a:xfrm>
                          <a:off x="278351" y="4361064"/>
                          <a:ext cx="300038" cy="566070"/>
                          <a:chOff x="1631347" y="2897222"/>
                          <a:chExt cx="300038" cy="566070"/>
                        </a:xfrm>
                      </p:grpSpPr>
                      <p:cxnSp>
                        <p:nvCxnSpPr>
                          <p:cNvPr id="31" name="Connettore diritto 30">
                            <a:extLst>
                              <a:ext uri="{FF2B5EF4-FFF2-40B4-BE49-F238E27FC236}">
                                <a16:creationId xmlns:a16="http://schemas.microsoft.com/office/drawing/2014/main" id="{2AE27DC6-F28B-2580-40A2-91F38819CD89}"/>
                              </a:ext>
                            </a:extLst>
                          </p:cNvPr>
                          <p:cNvCxnSpPr>
                            <a:cxnSpLocks/>
                          </p:cNvCxnSpPr>
                          <p:nvPr/>
                        </p:nvCxnSpPr>
                        <p:spPr>
                          <a:xfrm>
                            <a:off x="1787847" y="303544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Connettore diritto 31">
                            <a:extLst>
                              <a:ext uri="{FF2B5EF4-FFF2-40B4-BE49-F238E27FC236}">
                                <a16:creationId xmlns:a16="http://schemas.microsoft.com/office/drawing/2014/main" id="{3612674F-C6A1-D9CA-9A12-A37481B0D3F6}"/>
                              </a:ext>
                            </a:extLst>
                          </p:cNvPr>
                          <p:cNvCxnSpPr>
                            <a:cxnSpLocks/>
                          </p:cNvCxnSpPr>
                          <p:nvPr/>
                        </p:nvCxnSpPr>
                        <p:spPr>
                          <a:xfrm flipH="1">
                            <a:off x="1631347" y="332506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Connettore diritto 32">
                            <a:extLst>
                              <a:ext uri="{FF2B5EF4-FFF2-40B4-BE49-F238E27FC236}">
                                <a16:creationId xmlns:a16="http://schemas.microsoft.com/office/drawing/2014/main" id="{8AA98912-6CA0-E400-593C-424AA7A1205A}"/>
                              </a:ext>
                            </a:extLst>
                          </p:cNvPr>
                          <p:cNvCxnSpPr>
                            <a:cxnSpLocks/>
                          </p:cNvCxnSpPr>
                          <p:nvPr/>
                        </p:nvCxnSpPr>
                        <p:spPr>
                          <a:xfrm>
                            <a:off x="1787847" y="332506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Connettore diritto 33">
                            <a:extLst>
                              <a:ext uri="{FF2B5EF4-FFF2-40B4-BE49-F238E27FC236}">
                                <a16:creationId xmlns:a16="http://schemas.microsoft.com/office/drawing/2014/main" id="{89B1DD15-3637-4CD5-77EF-99FBE13D4D4B}"/>
                              </a:ext>
                            </a:extLst>
                          </p:cNvPr>
                          <p:cNvCxnSpPr>
                            <a:cxnSpLocks/>
                          </p:cNvCxnSpPr>
                          <p:nvPr/>
                        </p:nvCxnSpPr>
                        <p:spPr>
                          <a:xfrm>
                            <a:off x="1644306" y="311809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35" name="Ovale 34">
                            <a:extLst>
                              <a:ext uri="{FF2B5EF4-FFF2-40B4-BE49-F238E27FC236}">
                                <a16:creationId xmlns:a16="http://schemas.microsoft.com/office/drawing/2014/main" id="{59408AF0-1C59-B478-A54D-D5A3A7B9751B}"/>
                              </a:ext>
                            </a:extLst>
                          </p:cNvPr>
                          <p:cNvSpPr/>
                          <p:nvPr/>
                        </p:nvSpPr>
                        <p:spPr>
                          <a:xfrm>
                            <a:off x="1715846" y="289722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30" name="Connettore 2 29">
                          <a:extLst>
                            <a:ext uri="{FF2B5EF4-FFF2-40B4-BE49-F238E27FC236}">
                              <a16:creationId xmlns:a16="http://schemas.microsoft.com/office/drawing/2014/main" id="{F9B7CA5D-63B5-7741-F642-42037B6CEA1D}"/>
                            </a:ext>
                          </a:extLst>
                        </p:cNvPr>
                        <p:cNvCxnSpPr>
                          <a:cxnSpLocks/>
                        </p:cNvCxnSpPr>
                        <p:nvPr/>
                      </p:nvCxnSpPr>
                      <p:spPr>
                        <a:xfrm flipV="1">
                          <a:off x="542914" y="4661797"/>
                          <a:ext cx="391059" cy="63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28" name="Ovale 27">
                        <a:extLst>
                          <a:ext uri="{FF2B5EF4-FFF2-40B4-BE49-F238E27FC236}">
                            <a16:creationId xmlns:a16="http://schemas.microsoft.com/office/drawing/2014/main" id="{4A31D37D-0967-4A42-090E-F44093E79328}"/>
                          </a:ext>
                        </a:extLst>
                      </p:cNvPr>
                      <p:cNvSpPr/>
                      <p:nvPr/>
                    </p:nvSpPr>
                    <p:spPr>
                      <a:xfrm>
                        <a:off x="990633" y="367936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ESEGUE L'AZIONE A</a:t>
                        </a:r>
                      </a:p>
                    </p:txBody>
                  </p:sp>
                </p:grpSp>
                <p:sp>
                  <p:nvSpPr>
                    <p:cNvPr id="26" name="CasellaDiTesto 25">
                      <a:extLst>
                        <a:ext uri="{FF2B5EF4-FFF2-40B4-BE49-F238E27FC236}">
                          <a16:creationId xmlns:a16="http://schemas.microsoft.com/office/drawing/2014/main" id="{76310734-885D-FE9A-15CB-BEF83533419A}"/>
                        </a:ext>
                      </a:extLst>
                    </p:cNvPr>
                    <p:cNvSpPr txBox="1"/>
                    <p:nvPr/>
                  </p:nvSpPr>
                  <p:spPr>
                    <a:xfrm>
                      <a:off x="492059" y="4062883"/>
                      <a:ext cx="741973" cy="276999"/>
                    </a:xfrm>
                    <a:prstGeom prst="rect">
                      <a:avLst/>
                    </a:prstGeom>
                    <a:noFill/>
                  </p:spPr>
                  <p:txBody>
                    <a:bodyPr wrap="square" rtlCol="0">
                      <a:spAutoFit/>
                    </a:bodyPr>
                    <a:lstStyle/>
                    <a:p>
                      <a:r>
                        <a:rPr lang="it-IT" sz="1200"/>
                        <a:t>ROBOT</a:t>
                      </a:r>
                    </a:p>
                  </p:txBody>
                </p:sp>
              </p:grpSp>
              <p:cxnSp>
                <p:nvCxnSpPr>
                  <p:cNvPr id="17" name="Connettore 2 16">
                    <a:extLst>
                      <a:ext uri="{FF2B5EF4-FFF2-40B4-BE49-F238E27FC236}">
                        <a16:creationId xmlns:a16="http://schemas.microsoft.com/office/drawing/2014/main" id="{CFC7351C-69D2-FF70-2407-B1513B0A1959}"/>
                      </a:ext>
                    </a:extLst>
                  </p:cNvPr>
                  <p:cNvCxnSpPr>
                    <a:cxnSpLocks/>
                    <a:stCxn id="86" idx="6"/>
                  </p:cNvCxnSpPr>
                  <p:nvPr/>
                </p:nvCxnSpPr>
                <p:spPr>
                  <a:xfrm>
                    <a:off x="2810021" y="4413217"/>
                    <a:ext cx="7610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8" name="Gruppo 17">
                    <a:extLst>
                      <a:ext uri="{FF2B5EF4-FFF2-40B4-BE49-F238E27FC236}">
                        <a16:creationId xmlns:a16="http://schemas.microsoft.com/office/drawing/2014/main" id="{8EAA97C0-29A5-5D09-9A27-55F403086906}"/>
                      </a:ext>
                    </a:extLst>
                  </p:cNvPr>
                  <p:cNvGrpSpPr/>
                  <p:nvPr/>
                </p:nvGrpSpPr>
                <p:grpSpPr>
                  <a:xfrm>
                    <a:off x="3585996" y="3822705"/>
                    <a:ext cx="2676140" cy="2384757"/>
                    <a:chOff x="3584160" y="3880852"/>
                    <a:chExt cx="2676140" cy="2384757"/>
                  </a:xfrm>
                </p:grpSpPr>
                <p:sp>
                  <p:nvSpPr>
                    <p:cNvPr id="21" name="Decisione 20">
                      <a:extLst>
                        <a:ext uri="{FF2B5EF4-FFF2-40B4-BE49-F238E27FC236}">
                          <a16:creationId xmlns:a16="http://schemas.microsoft.com/office/drawing/2014/main" id="{E60BC121-53E3-319B-807A-E778F690CB66}"/>
                        </a:ext>
                      </a:extLst>
                    </p:cNvPr>
                    <p:cNvSpPr/>
                    <p:nvPr/>
                  </p:nvSpPr>
                  <p:spPr>
                    <a:xfrm>
                      <a:off x="3584160" y="3880852"/>
                      <a:ext cx="2676140" cy="1181022"/>
                    </a:xfrm>
                    <a:prstGeom prst="flowChartDecis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it-IT" sz="1200">
                          <a:latin typeface="Times New Roman"/>
                          <a:cs typeface="Times New Roman"/>
                        </a:rPr>
                        <a:t>HA SUPERATO ILTEMPO T MASSIMO ?</a:t>
                      </a:r>
                    </a:p>
                  </p:txBody>
                </p:sp>
                <p:grpSp>
                  <p:nvGrpSpPr>
                    <p:cNvPr id="22" name="Gruppo 21">
                      <a:extLst>
                        <a:ext uri="{FF2B5EF4-FFF2-40B4-BE49-F238E27FC236}">
                          <a16:creationId xmlns:a16="http://schemas.microsoft.com/office/drawing/2014/main" id="{1261E1CD-DDD8-5456-FAA3-FF0225E6FD2E}"/>
                        </a:ext>
                      </a:extLst>
                    </p:cNvPr>
                    <p:cNvGrpSpPr/>
                    <p:nvPr/>
                  </p:nvGrpSpPr>
                  <p:grpSpPr>
                    <a:xfrm>
                      <a:off x="3807459" y="5515731"/>
                      <a:ext cx="2256878" cy="749878"/>
                      <a:chOff x="3807459" y="5515731"/>
                      <a:chExt cx="2256878" cy="749878"/>
                    </a:xfrm>
                  </p:grpSpPr>
                  <p:cxnSp>
                    <p:nvCxnSpPr>
                      <p:cNvPr id="23" name="Connettore 2 22">
                        <a:extLst>
                          <a:ext uri="{FF2B5EF4-FFF2-40B4-BE49-F238E27FC236}">
                            <a16:creationId xmlns:a16="http://schemas.microsoft.com/office/drawing/2014/main" id="{6D1F056B-C8E3-5530-10F0-75942C506692}"/>
                          </a:ext>
                        </a:extLst>
                      </p:cNvPr>
                      <p:cNvCxnSpPr>
                        <a:cxnSpLocks/>
                      </p:cNvCxnSpPr>
                      <p:nvPr/>
                    </p:nvCxnSpPr>
                    <p:spPr>
                      <a:xfrm>
                        <a:off x="3807459" y="5526723"/>
                        <a:ext cx="0" cy="7388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84B12FCB-498C-DAAE-ADD8-0EC8FFC33D97}"/>
                          </a:ext>
                        </a:extLst>
                      </p:cNvPr>
                      <p:cNvCxnSpPr>
                        <a:cxnSpLocks/>
                      </p:cNvCxnSpPr>
                      <p:nvPr/>
                    </p:nvCxnSpPr>
                    <p:spPr>
                      <a:xfrm>
                        <a:off x="6064337" y="5515731"/>
                        <a:ext cx="0" cy="7388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sp>
                <p:nvSpPr>
                  <p:cNvPr id="19" name="Ovale 18">
                    <a:extLst>
                      <a:ext uri="{FF2B5EF4-FFF2-40B4-BE49-F238E27FC236}">
                        <a16:creationId xmlns:a16="http://schemas.microsoft.com/office/drawing/2014/main" id="{4436943F-7491-60ED-E1DB-78905C9ECEBC}"/>
                      </a:ext>
                    </a:extLst>
                  </p:cNvPr>
                  <p:cNvSpPr/>
                  <p:nvPr/>
                </p:nvSpPr>
                <p:spPr>
                  <a:xfrm>
                    <a:off x="2729385" y="6218454"/>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AGISCE L'ANTISTALLO E IL ROBOT CAMBIA AZIONE</a:t>
                    </a:r>
                  </a:p>
                </p:txBody>
              </p:sp>
              <p:sp>
                <p:nvSpPr>
                  <p:cNvPr id="20" name="Ovale 19">
                    <a:extLst>
                      <a:ext uri="{FF2B5EF4-FFF2-40B4-BE49-F238E27FC236}">
                        <a16:creationId xmlns:a16="http://schemas.microsoft.com/office/drawing/2014/main" id="{70E4A8A6-BF7C-1118-6023-8BA5EA3E3C44}"/>
                      </a:ext>
                    </a:extLst>
                  </p:cNvPr>
                  <p:cNvSpPr/>
                  <p:nvPr/>
                </p:nvSpPr>
                <p:spPr>
                  <a:xfrm>
                    <a:off x="4986263" y="6218454"/>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PUÒ CONTINUARE L'AZIONE A</a:t>
                    </a:r>
                  </a:p>
                </p:txBody>
              </p:sp>
            </p:grpSp>
          </p:grpSp>
          <p:cxnSp>
            <p:nvCxnSpPr>
              <p:cNvPr id="12" name="Connettore diritto 11">
                <a:extLst>
                  <a:ext uri="{FF2B5EF4-FFF2-40B4-BE49-F238E27FC236}">
                    <a16:creationId xmlns:a16="http://schemas.microsoft.com/office/drawing/2014/main" id="{8964D9A2-83C5-1A13-87E3-CA676C84ADD8}"/>
                  </a:ext>
                </a:extLst>
              </p:cNvPr>
              <p:cNvCxnSpPr>
                <a:cxnSpLocks/>
              </p:cNvCxnSpPr>
              <p:nvPr/>
            </p:nvCxnSpPr>
            <p:spPr>
              <a:xfrm flipH="1">
                <a:off x="3618226" y="4707044"/>
                <a:ext cx="2256878" cy="10992"/>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 name="Connettore diritto 5">
              <a:extLst>
                <a:ext uri="{FF2B5EF4-FFF2-40B4-BE49-F238E27FC236}">
                  <a16:creationId xmlns:a16="http://schemas.microsoft.com/office/drawing/2014/main" id="{02C1F7F0-147C-36A5-4FF5-95C5977C55F5}"/>
                </a:ext>
              </a:extLst>
            </p:cNvPr>
            <p:cNvCxnSpPr>
              <a:cxnSpLocks/>
            </p:cNvCxnSpPr>
            <p:nvPr/>
          </p:nvCxnSpPr>
          <p:spPr>
            <a:xfrm>
              <a:off x="6088245" y="2526790"/>
              <a:ext cx="0" cy="439746"/>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3831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TRY_IT_LEFT_ANTISTALLO</a:t>
            </a:r>
          </a:p>
        </p:txBody>
      </p:sp>
      <p:graphicFrame>
        <p:nvGraphicFramePr>
          <p:cNvPr id="4" name="Tabella 3">
            <a:extLst>
              <a:ext uri="{FF2B5EF4-FFF2-40B4-BE49-F238E27FC236}">
                <a16:creationId xmlns:a16="http://schemas.microsoft.com/office/drawing/2014/main" id="{EDFDE5E0-4A70-D5DC-0AA8-263807700F4A}"/>
              </a:ext>
            </a:extLst>
          </p:cNvPr>
          <p:cNvGraphicFramePr>
            <a:graphicFrameLocks noGrp="1"/>
          </p:cNvGraphicFramePr>
          <p:nvPr>
            <p:extLst>
              <p:ext uri="{D42A27DB-BD31-4B8C-83A1-F6EECF244321}">
                <p14:modId xmlns:p14="http://schemas.microsoft.com/office/powerpoint/2010/main" val="3735479541"/>
              </p:ext>
            </p:extLst>
          </p:nvPr>
        </p:nvGraphicFramePr>
        <p:xfrm>
          <a:off x="316115" y="1009794"/>
          <a:ext cx="11498238" cy="4872585"/>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MIGLIORAMENTO: ANTISTALLO</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a:t>
                      </a:r>
                      <a:r>
                        <a:rPr lang="it-IT" sz="1600" b="0">
                          <a:effectLst/>
                          <a:latin typeface="Times New Roman" panose="02020603050405020304" pitchFamily="18" charset="0"/>
                          <a:cs typeface="Times New Roman" panose="02020603050405020304" pitchFamily="18" charset="0"/>
                        </a:rPr>
                        <a:t>Esplora</a:t>
                      </a:r>
                      <a:r>
                        <a:rPr lang="it-IT" sz="1600">
                          <a:effectLst/>
                          <a:latin typeface="Times New Roman" panose="02020603050405020304" pitchFamily="18" charset="0"/>
                          <a:cs typeface="Times New Roman" panose="02020603050405020304" pitchFamily="18" charset="0"/>
                        </a:rPr>
                        <a:t>Stanza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 </a:t>
                      </a:r>
                      <a:r>
                        <a:rPr lang="it-IT" sz="1600" b="0">
                          <a:effectLst/>
                          <a:latin typeface="Times New Roman" panose="02020603050405020304" pitchFamily="18" charset="0"/>
                          <a:cs typeface="Times New Roman" panose="02020603050405020304" pitchFamily="18" charset="0"/>
                        </a:rPr>
                        <a:t>Robot, FSA, Temporizzatore</a:t>
                      </a:r>
                      <a:endParaRPr lang="it-IT" sz="2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275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Il robot esegue una determinata azione (stato di FSA o azione di un piano )</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2356883">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Per svariati motivi il robot rimane bloccato su un' azione per molto tempo( il robot è in stallo).</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L'antistallo, superato un tempo t utile allo svolgimento dell'azione in questione, agisce </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esegue l'azione successiva</a:t>
                      </a:r>
                    </a:p>
                    <a:p>
                      <a:pPr marL="47625" rtl="0" fontAlgn="base">
                        <a:spcBef>
                          <a:spcPts val="0"/>
                        </a:spcBef>
                        <a:spcAft>
                          <a:spcPts val="0"/>
                        </a:spcAft>
                        <a:buNone/>
                      </a:pP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44643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Il robot in stallo è stato sbloccato. </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Tree>
    <p:extLst>
      <p:ext uri="{BB962C8B-B14F-4D97-AF65-F5344CB8AC3E}">
        <p14:creationId xmlns:p14="http://schemas.microsoft.com/office/powerpoint/2010/main" val="153128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9921C23-130C-119B-68E9-E63CD73A6703}"/>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TRY_IT_LEFT_ANTISTALLO</a:t>
            </a:r>
          </a:p>
        </p:txBody>
      </p:sp>
      <p:sp>
        <p:nvSpPr>
          <p:cNvPr id="5" name="CasellaDiTesto 4">
            <a:extLst>
              <a:ext uri="{FF2B5EF4-FFF2-40B4-BE49-F238E27FC236}">
                <a16:creationId xmlns:a16="http://schemas.microsoft.com/office/drawing/2014/main" id="{4135501D-304C-5D49-E7DC-B47A5F6260B1}"/>
              </a:ext>
            </a:extLst>
          </p:cNvPr>
          <p:cNvSpPr txBox="1"/>
          <p:nvPr/>
        </p:nvSpPr>
        <p:spPr>
          <a:xfrm>
            <a:off x="129759" y="575290"/>
            <a:ext cx="11884857" cy="646331"/>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Per effettuare i miglioramenti riguardanti l’antistallo è stata modificata la classe ‘Stalling.java’.</a:t>
            </a:r>
          </a:p>
          <a:p>
            <a:r>
              <a:rPr lang="it-IT">
                <a:latin typeface="Times New Roman"/>
                <a:ea typeface="Times New Roman" panose="02020603050405020304" pitchFamily="18" charset="0"/>
                <a:cs typeface="Times New Roman"/>
              </a:rPr>
              <a:t>In particolare, sono state definite le seguenti variabili e i seguenti metodi:</a:t>
            </a:r>
          </a:p>
        </p:txBody>
      </p:sp>
      <p:sp>
        <p:nvSpPr>
          <p:cNvPr id="9" name="CasellaDiTesto 8">
            <a:extLst>
              <a:ext uri="{FF2B5EF4-FFF2-40B4-BE49-F238E27FC236}">
                <a16:creationId xmlns:a16="http://schemas.microsoft.com/office/drawing/2014/main" id="{BBC154CF-99F1-603C-B584-854330CC0B68}"/>
              </a:ext>
            </a:extLst>
          </p:cNvPr>
          <p:cNvSpPr txBox="1"/>
          <p:nvPr/>
        </p:nvSpPr>
        <p:spPr>
          <a:xfrm>
            <a:off x="129759" y="1431768"/>
            <a:ext cx="2961249" cy="646331"/>
          </a:xfrm>
          <a:prstGeom prst="rect">
            <a:avLst/>
          </a:prstGeom>
          <a:noFill/>
        </p:spPr>
        <p:txBody>
          <a:bodyPr wrap="square">
            <a:spAutoFit/>
          </a:bodyPr>
          <a:lstStyle/>
          <a:p>
            <a:r>
              <a:rPr lang="it-IT" b="1">
                <a:effectLst/>
                <a:latin typeface="Consolas" panose="020B0609020204030204" pitchFamily="49" charset="0"/>
              </a:rPr>
              <a:t>1.</a:t>
            </a:r>
          </a:p>
          <a:p>
            <a:r>
              <a:rPr lang="it-IT" b="0">
                <a:solidFill>
                  <a:srgbClr val="0000FF"/>
                </a:solidFill>
                <a:effectLst/>
                <a:latin typeface="Consolas" panose="020B0609020204030204" pitchFamily="49" charset="0"/>
              </a:rPr>
              <a:t>   private</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a:t>
            </a:r>
          </a:p>
        </p:txBody>
      </p:sp>
      <p:cxnSp>
        <p:nvCxnSpPr>
          <p:cNvPr id="11" name="Connettore 2 10">
            <a:extLst>
              <a:ext uri="{FF2B5EF4-FFF2-40B4-BE49-F238E27FC236}">
                <a16:creationId xmlns:a16="http://schemas.microsoft.com/office/drawing/2014/main" id="{BC88C8CC-E78B-A77C-98B1-B557F7AA173D}"/>
              </a:ext>
            </a:extLst>
          </p:cNvPr>
          <p:cNvCxnSpPr>
            <a:cxnSpLocks/>
          </p:cNvCxnSpPr>
          <p:nvPr/>
        </p:nvCxnSpPr>
        <p:spPr>
          <a:xfrm>
            <a:off x="3548380" y="2668805"/>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CasellaDiTesto 12">
            <a:extLst>
              <a:ext uri="{FF2B5EF4-FFF2-40B4-BE49-F238E27FC236}">
                <a16:creationId xmlns:a16="http://schemas.microsoft.com/office/drawing/2014/main" id="{54606C5A-557F-99F0-BD23-7B3F30238CF3}"/>
              </a:ext>
            </a:extLst>
          </p:cNvPr>
          <p:cNvSpPr txBox="1"/>
          <p:nvPr/>
        </p:nvSpPr>
        <p:spPr>
          <a:xfrm>
            <a:off x="4591562" y="1690987"/>
            <a:ext cx="2961249"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timer per lo stallo</a:t>
            </a:r>
            <a:endParaRPr lang="it-IT">
              <a:latin typeface="Times New Roman" panose="02020603050405020304" pitchFamily="18" charset="0"/>
              <a:cs typeface="Times New Roman" panose="02020603050405020304" pitchFamily="18" charset="0"/>
            </a:endParaRPr>
          </a:p>
        </p:txBody>
      </p:sp>
      <p:sp>
        <p:nvSpPr>
          <p:cNvPr id="15" name="CasellaDiTesto 14">
            <a:extLst>
              <a:ext uri="{FF2B5EF4-FFF2-40B4-BE49-F238E27FC236}">
                <a16:creationId xmlns:a16="http://schemas.microsoft.com/office/drawing/2014/main" id="{7BEB0375-8057-71F2-6987-379F55575395}"/>
              </a:ext>
            </a:extLst>
          </p:cNvPr>
          <p:cNvSpPr txBox="1"/>
          <p:nvPr/>
        </p:nvSpPr>
        <p:spPr>
          <a:xfrm>
            <a:off x="4429200" y="2372123"/>
            <a:ext cx="7003127" cy="646331"/>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con tale variabile, si setta il tempo massimo consentito nell'eseguire una determinata azione o nel trovarsi in un determinato stato</a:t>
            </a:r>
            <a:endParaRPr lang="it-IT">
              <a:latin typeface="Times New Roman" panose="02020603050405020304" pitchFamily="18" charset="0"/>
              <a:cs typeface="Times New Roman" panose="02020603050405020304" pitchFamily="18" charset="0"/>
            </a:endParaRPr>
          </a:p>
        </p:txBody>
      </p:sp>
      <p:cxnSp>
        <p:nvCxnSpPr>
          <p:cNvPr id="16" name="Connettore 2 15">
            <a:extLst>
              <a:ext uri="{FF2B5EF4-FFF2-40B4-BE49-F238E27FC236}">
                <a16:creationId xmlns:a16="http://schemas.microsoft.com/office/drawing/2014/main" id="{F5EE4AF8-D85E-A5EA-9BF0-B5051AC74BD9}"/>
              </a:ext>
            </a:extLst>
          </p:cNvPr>
          <p:cNvCxnSpPr>
            <a:cxnSpLocks/>
          </p:cNvCxnSpPr>
          <p:nvPr/>
        </p:nvCxnSpPr>
        <p:spPr>
          <a:xfrm>
            <a:off x="3604336" y="1845235"/>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CasellaDiTesto 21">
            <a:extLst>
              <a:ext uri="{FF2B5EF4-FFF2-40B4-BE49-F238E27FC236}">
                <a16:creationId xmlns:a16="http://schemas.microsoft.com/office/drawing/2014/main" id="{0FE6A7B8-6FCD-418C-7034-DEDFF5A0BF46}"/>
              </a:ext>
            </a:extLst>
          </p:cNvPr>
          <p:cNvSpPr txBox="1"/>
          <p:nvPr/>
        </p:nvSpPr>
        <p:spPr>
          <a:xfrm>
            <a:off x="129759" y="3286503"/>
            <a:ext cx="5141977" cy="1477328"/>
          </a:xfrm>
          <a:prstGeom prst="rect">
            <a:avLst/>
          </a:prstGeom>
          <a:noFill/>
        </p:spPr>
        <p:txBody>
          <a:bodyPr wrap="square">
            <a:spAutoFit/>
          </a:bodyPr>
          <a:lstStyle/>
          <a:p>
            <a:r>
              <a:rPr lang="it-IT" b="1">
                <a:effectLst/>
                <a:latin typeface="Consolas" panose="020B0609020204030204" pitchFamily="49" charset="0"/>
              </a:rPr>
              <a:t>3.</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setMaxTime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maxTime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this</a:t>
            </a:r>
            <a:r>
              <a:rPr lang="it-IT" b="0" err="1">
                <a:solidFill>
                  <a:srgbClr val="000000"/>
                </a:solidFill>
                <a:effectLst/>
                <a:latin typeface="Consolas" panose="020B0609020204030204" pitchFamily="49" charset="0"/>
              </a:rPr>
              <a:t>.maxTime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maxTime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26" name="CasellaDiTesto 25">
            <a:extLst>
              <a:ext uri="{FF2B5EF4-FFF2-40B4-BE49-F238E27FC236}">
                <a16:creationId xmlns:a16="http://schemas.microsoft.com/office/drawing/2014/main" id="{AB40422C-03F3-9A2C-FCC1-2462FCD9D596}"/>
              </a:ext>
            </a:extLst>
          </p:cNvPr>
          <p:cNvSpPr txBox="1"/>
          <p:nvPr/>
        </p:nvSpPr>
        <p:spPr>
          <a:xfrm>
            <a:off x="6095532" y="3429000"/>
            <a:ext cx="6118056" cy="646331"/>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ad ogni transizione di stato o ad ogni azione, si imposta un diverso tempo massimo</a:t>
            </a:r>
          </a:p>
        </p:txBody>
      </p:sp>
      <p:cxnSp>
        <p:nvCxnSpPr>
          <p:cNvPr id="33" name="Connettore 2 32">
            <a:extLst>
              <a:ext uri="{FF2B5EF4-FFF2-40B4-BE49-F238E27FC236}">
                <a16:creationId xmlns:a16="http://schemas.microsoft.com/office/drawing/2014/main" id="{EB68F48D-FFD5-E20E-1901-7C76868205C8}"/>
              </a:ext>
            </a:extLst>
          </p:cNvPr>
          <p:cNvCxnSpPr>
            <a:cxnSpLocks/>
          </p:cNvCxnSpPr>
          <p:nvPr/>
        </p:nvCxnSpPr>
        <p:spPr>
          <a:xfrm>
            <a:off x="5461868" y="3698663"/>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5" name="CasellaDiTesto 34">
            <a:extLst>
              <a:ext uri="{FF2B5EF4-FFF2-40B4-BE49-F238E27FC236}">
                <a16:creationId xmlns:a16="http://schemas.microsoft.com/office/drawing/2014/main" id="{030D5CEC-96DD-20F3-FAB5-79C87744B952}"/>
              </a:ext>
            </a:extLst>
          </p:cNvPr>
          <p:cNvSpPr txBox="1"/>
          <p:nvPr/>
        </p:nvSpPr>
        <p:spPr>
          <a:xfrm>
            <a:off x="129759" y="4942338"/>
            <a:ext cx="4268521" cy="1200329"/>
          </a:xfrm>
          <a:prstGeom prst="rect">
            <a:avLst/>
          </a:prstGeom>
          <a:noFill/>
        </p:spPr>
        <p:txBody>
          <a:bodyPr wrap="square">
            <a:spAutoFit/>
          </a:bodyPr>
          <a:lstStyle/>
          <a:p>
            <a:r>
              <a:rPr lang="it-IT" b="1">
                <a:effectLst/>
                <a:latin typeface="Consolas" panose="020B0609020204030204" pitchFamily="49" charset="0"/>
              </a:rPr>
              <a:t>4.</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getMaxTime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maxTime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p:txBody>
      </p:sp>
      <p:sp>
        <p:nvSpPr>
          <p:cNvPr id="37" name="CasellaDiTesto 36">
            <a:extLst>
              <a:ext uri="{FF2B5EF4-FFF2-40B4-BE49-F238E27FC236}">
                <a16:creationId xmlns:a16="http://schemas.microsoft.com/office/drawing/2014/main" id="{827906EC-3AE8-6D9B-BC8C-6DCFF22D231D}"/>
              </a:ext>
            </a:extLst>
          </p:cNvPr>
          <p:cNvSpPr txBox="1"/>
          <p:nvPr/>
        </p:nvSpPr>
        <p:spPr>
          <a:xfrm>
            <a:off x="6095532" y="5114498"/>
            <a:ext cx="3602186"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serve per fare la verifica mediante if</a:t>
            </a:r>
          </a:p>
        </p:txBody>
      </p:sp>
      <p:cxnSp>
        <p:nvCxnSpPr>
          <p:cNvPr id="38" name="Connettore 2 37">
            <a:extLst>
              <a:ext uri="{FF2B5EF4-FFF2-40B4-BE49-F238E27FC236}">
                <a16:creationId xmlns:a16="http://schemas.microsoft.com/office/drawing/2014/main" id="{751784C7-5593-4A06-61AC-9F9E244A8234}"/>
              </a:ext>
            </a:extLst>
          </p:cNvPr>
          <p:cNvCxnSpPr>
            <a:cxnSpLocks/>
          </p:cNvCxnSpPr>
          <p:nvPr/>
        </p:nvCxnSpPr>
        <p:spPr>
          <a:xfrm>
            <a:off x="5461868" y="5299164"/>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5" name="CasellaDiTesto 44">
            <a:extLst>
              <a:ext uri="{FF2B5EF4-FFF2-40B4-BE49-F238E27FC236}">
                <a16:creationId xmlns:a16="http://schemas.microsoft.com/office/drawing/2014/main" id="{46471451-3AEA-3CF8-7C29-37FC29673C9E}"/>
              </a:ext>
            </a:extLst>
          </p:cNvPr>
          <p:cNvSpPr txBox="1"/>
          <p:nvPr/>
        </p:nvSpPr>
        <p:spPr>
          <a:xfrm>
            <a:off x="129759" y="2231125"/>
            <a:ext cx="3161045" cy="646331"/>
          </a:xfrm>
          <a:prstGeom prst="rect">
            <a:avLst/>
          </a:prstGeom>
          <a:noFill/>
        </p:spPr>
        <p:txBody>
          <a:bodyPr wrap="square">
            <a:spAutoFit/>
          </a:bodyPr>
          <a:lstStyle/>
          <a:p>
            <a:r>
              <a:rPr lang="it-IT" b="1">
                <a:effectLst/>
                <a:latin typeface="Consolas" panose="020B0609020204030204" pitchFamily="49" charset="0"/>
              </a:rPr>
              <a:t>2.</a:t>
            </a:r>
          </a:p>
          <a:p>
            <a:r>
              <a:rPr lang="it-IT" b="0">
                <a:solidFill>
                  <a:srgbClr val="0000FF"/>
                </a:solidFill>
                <a:effectLst/>
                <a:latin typeface="Consolas" panose="020B0609020204030204" pitchFamily="49" charset="0"/>
              </a:rPr>
              <a:t>  private</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maxTime</a:t>
            </a:r>
            <a:r>
              <a:rPr lang="it-IT"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02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F4A2060-CF8C-845E-143E-8B014BAC83F5}"/>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TRY_IT_LEFT_ANTISTALLO</a:t>
            </a:r>
          </a:p>
        </p:txBody>
      </p:sp>
      <p:sp>
        <p:nvSpPr>
          <p:cNvPr id="8" name="CasellaDiTesto 7">
            <a:extLst>
              <a:ext uri="{FF2B5EF4-FFF2-40B4-BE49-F238E27FC236}">
                <a16:creationId xmlns:a16="http://schemas.microsoft.com/office/drawing/2014/main" id="{9E665198-338B-3527-87C2-6A6959081B24}"/>
              </a:ext>
            </a:extLst>
          </p:cNvPr>
          <p:cNvSpPr txBox="1"/>
          <p:nvPr/>
        </p:nvSpPr>
        <p:spPr>
          <a:xfrm>
            <a:off x="194635" y="722313"/>
            <a:ext cx="3369283" cy="1200329"/>
          </a:xfrm>
          <a:prstGeom prst="rect">
            <a:avLst/>
          </a:prstGeom>
          <a:noFill/>
        </p:spPr>
        <p:txBody>
          <a:bodyPr wrap="square">
            <a:spAutoFit/>
          </a:bodyPr>
          <a:lstStyle/>
          <a:p>
            <a:r>
              <a:rPr lang="it-IT" b="1">
                <a:effectLst/>
                <a:latin typeface="Consolas" panose="020B0609020204030204" pitchFamily="49" charset="0"/>
              </a:rPr>
              <a:t>5.</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addI</a:t>
            </a:r>
            <a:r>
              <a:rPr lang="it-IT" b="0">
                <a:solidFill>
                  <a:srgbClr val="000000"/>
                </a:solidFill>
                <a:effectLst/>
                <a:latin typeface="Consolas" panose="020B0609020204030204" pitchFamily="49" charset="0"/>
              </a:rPr>
              <a:t>() </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i=i+</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p:txBody>
      </p:sp>
      <p:sp>
        <p:nvSpPr>
          <p:cNvPr id="9" name="CasellaDiTesto 8">
            <a:extLst>
              <a:ext uri="{FF2B5EF4-FFF2-40B4-BE49-F238E27FC236}">
                <a16:creationId xmlns:a16="http://schemas.microsoft.com/office/drawing/2014/main" id="{ACEDE3A1-16B0-C1EC-EE98-BC4843067064}"/>
              </a:ext>
            </a:extLst>
          </p:cNvPr>
          <p:cNvSpPr txBox="1"/>
          <p:nvPr/>
        </p:nvSpPr>
        <p:spPr>
          <a:xfrm>
            <a:off x="4712255" y="975460"/>
            <a:ext cx="2875547"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incrementa il timer</a:t>
            </a:r>
          </a:p>
        </p:txBody>
      </p:sp>
      <p:cxnSp>
        <p:nvCxnSpPr>
          <p:cNvPr id="10" name="Connettore 2 9">
            <a:extLst>
              <a:ext uri="{FF2B5EF4-FFF2-40B4-BE49-F238E27FC236}">
                <a16:creationId xmlns:a16="http://schemas.microsoft.com/office/drawing/2014/main" id="{E2DE234B-44DA-9A6B-EBF2-586480C38960}"/>
              </a:ext>
            </a:extLst>
          </p:cNvPr>
          <p:cNvCxnSpPr>
            <a:cxnSpLocks/>
          </p:cNvCxnSpPr>
          <p:nvPr/>
        </p:nvCxnSpPr>
        <p:spPr>
          <a:xfrm>
            <a:off x="4078591" y="1198815"/>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1A2E087E-2CC0-82A2-6755-44E1AC31A71A}"/>
              </a:ext>
            </a:extLst>
          </p:cNvPr>
          <p:cNvSpPr txBox="1"/>
          <p:nvPr/>
        </p:nvSpPr>
        <p:spPr>
          <a:xfrm>
            <a:off x="194635" y="2150240"/>
            <a:ext cx="3369282" cy="1200329"/>
          </a:xfrm>
          <a:prstGeom prst="rect">
            <a:avLst/>
          </a:prstGeom>
          <a:noFill/>
        </p:spPr>
        <p:txBody>
          <a:bodyPr wrap="square">
            <a:spAutoFit/>
          </a:bodyPr>
          <a:lstStyle/>
          <a:p>
            <a:r>
              <a:rPr lang="it-IT" b="1">
                <a:effectLst/>
                <a:latin typeface="Consolas" panose="020B0609020204030204" pitchFamily="49" charset="0"/>
              </a:rPr>
              <a:t>6.</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getI</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i;</a:t>
            </a:r>
          </a:p>
          <a:p>
            <a:r>
              <a:rPr lang="it-IT" b="0">
                <a:solidFill>
                  <a:srgbClr val="000000"/>
                </a:solidFill>
                <a:effectLst/>
                <a:latin typeface="Consolas" panose="020B0609020204030204" pitchFamily="49" charset="0"/>
              </a:rPr>
              <a:t>}</a:t>
            </a:r>
          </a:p>
        </p:txBody>
      </p:sp>
      <p:sp>
        <p:nvSpPr>
          <p:cNvPr id="14" name="CasellaDiTesto 13">
            <a:extLst>
              <a:ext uri="{FF2B5EF4-FFF2-40B4-BE49-F238E27FC236}">
                <a16:creationId xmlns:a16="http://schemas.microsoft.com/office/drawing/2014/main" id="{B0661618-3DED-F281-A2DC-AD4EA2AF28E0}"/>
              </a:ext>
            </a:extLst>
          </p:cNvPr>
          <p:cNvSpPr txBox="1"/>
          <p:nvPr/>
        </p:nvSpPr>
        <p:spPr>
          <a:xfrm>
            <a:off x="4712255" y="2461499"/>
            <a:ext cx="1745581"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o</a:t>
            </a:r>
            <a:r>
              <a:rPr lang="it-IT" b="0">
                <a:effectLst/>
                <a:latin typeface="Times New Roman" panose="02020603050405020304" pitchFamily="18" charset="0"/>
                <a:cs typeface="Times New Roman" panose="02020603050405020304" pitchFamily="18" charset="0"/>
              </a:rPr>
              <a:t>ttiene il timer</a:t>
            </a:r>
          </a:p>
        </p:txBody>
      </p:sp>
      <p:cxnSp>
        <p:nvCxnSpPr>
          <p:cNvPr id="15" name="Connettore 2 14">
            <a:extLst>
              <a:ext uri="{FF2B5EF4-FFF2-40B4-BE49-F238E27FC236}">
                <a16:creationId xmlns:a16="http://schemas.microsoft.com/office/drawing/2014/main" id="{C8E6D601-28E9-A90E-6824-285F144EED16}"/>
              </a:ext>
            </a:extLst>
          </p:cNvPr>
          <p:cNvCxnSpPr>
            <a:cxnSpLocks/>
          </p:cNvCxnSpPr>
          <p:nvPr/>
        </p:nvCxnSpPr>
        <p:spPr>
          <a:xfrm>
            <a:off x="4078591" y="2646165"/>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CasellaDiTesto 16">
            <a:extLst>
              <a:ext uri="{FF2B5EF4-FFF2-40B4-BE49-F238E27FC236}">
                <a16:creationId xmlns:a16="http://schemas.microsoft.com/office/drawing/2014/main" id="{8780EE90-459F-6905-C861-1DE8CE206F43}"/>
              </a:ext>
            </a:extLst>
          </p:cNvPr>
          <p:cNvSpPr txBox="1"/>
          <p:nvPr/>
        </p:nvSpPr>
        <p:spPr>
          <a:xfrm>
            <a:off x="194635" y="3735030"/>
            <a:ext cx="3553266" cy="1200329"/>
          </a:xfrm>
          <a:prstGeom prst="rect">
            <a:avLst/>
          </a:prstGeom>
          <a:noFill/>
        </p:spPr>
        <p:txBody>
          <a:bodyPr wrap="square">
            <a:spAutoFit/>
          </a:bodyPr>
          <a:lstStyle/>
          <a:p>
            <a:r>
              <a:rPr lang="it-IT" b="1">
                <a:effectLst/>
                <a:latin typeface="Consolas" panose="020B0609020204030204" pitchFamily="49" charset="0"/>
              </a:rPr>
              <a:t>7.</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resetI</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p:txBody>
      </p:sp>
      <p:sp>
        <p:nvSpPr>
          <p:cNvPr id="19" name="CasellaDiTesto 18">
            <a:extLst>
              <a:ext uri="{FF2B5EF4-FFF2-40B4-BE49-F238E27FC236}">
                <a16:creationId xmlns:a16="http://schemas.microsoft.com/office/drawing/2014/main" id="{8E13CBAF-4FD0-743A-CABA-7689C8EBADDA}"/>
              </a:ext>
            </a:extLst>
          </p:cNvPr>
          <p:cNvSpPr txBox="1"/>
          <p:nvPr/>
        </p:nvSpPr>
        <p:spPr>
          <a:xfrm>
            <a:off x="4712255" y="3947538"/>
            <a:ext cx="5797216" cy="646331"/>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resetta il timer (ad ogni transizione di stato oppure ad ogni cambio di azione)</a:t>
            </a:r>
          </a:p>
        </p:txBody>
      </p:sp>
      <p:cxnSp>
        <p:nvCxnSpPr>
          <p:cNvPr id="20" name="Connettore 2 19">
            <a:extLst>
              <a:ext uri="{FF2B5EF4-FFF2-40B4-BE49-F238E27FC236}">
                <a16:creationId xmlns:a16="http://schemas.microsoft.com/office/drawing/2014/main" id="{053C5DAF-9683-C6CE-305B-C2DC431492E8}"/>
              </a:ext>
            </a:extLst>
          </p:cNvPr>
          <p:cNvCxnSpPr>
            <a:cxnSpLocks/>
          </p:cNvCxnSpPr>
          <p:nvPr/>
        </p:nvCxnSpPr>
        <p:spPr>
          <a:xfrm>
            <a:off x="4078591" y="4161455"/>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5640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1477328"/>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Guardando le figure, la domanda sorge spontanea: ‘’Perché non agisce il meccanismo di antistallo in quei casi?’’</a:t>
            </a:r>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Un buon meccanismo di antistallo dovrebbe stare sempre attivo in maniera silente e verificare che il robot non stia eseguendo una determinata azione o che si trovi in un determinato stato dell’FSA per più di un certo tempo prefissato (che può naturalmente essere variabile).</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MODIFICHE PROPOSTE – PERFEZIONARE IL MECCANISMO DI ANTISTALLO</a:t>
            </a:r>
          </a:p>
        </p:txBody>
      </p:sp>
      <p:pic>
        <p:nvPicPr>
          <p:cNvPr id="4" name="Immagine 3">
            <a:extLst>
              <a:ext uri="{FF2B5EF4-FFF2-40B4-BE49-F238E27FC236}">
                <a16:creationId xmlns:a16="http://schemas.microsoft.com/office/drawing/2014/main" id="{FDBB700E-86D8-49FD-1E9A-BA0C9DC4C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986" y="2387975"/>
            <a:ext cx="4913033" cy="1827835"/>
          </a:xfrm>
          <a:prstGeom prst="rect">
            <a:avLst/>
          </a:prstGeom>
        </p:spPr>
      </p:pic>
      <p:pic>
        <p:nvPicPr>
          <p:cNvPr id="7" name="Immagine 6">
            <a:extLst>
              <a:ext uri="{FF2B5EF4-FFF2-40B4-BE49-F238E27FC236}">
                <a16:creationId xmlns:a16="http://schemas.microsoft.com/office/drawing/2014/main" id="{A48C8C4A-6217-1417-CF9A-26603EBED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1993" y="4698767"/>
            <a:ext cx="5205020" cy="1924971"/>
          </a:xfrm>
          <a:prstGeom prst="rect">
            <a:avLst/>
          </a:prstGeom>
        </p:spPr>
      </p:pic>
      <p:pic>
        <p:nvPicPr>
          <p:cNvPr id="9" name="Immagine 8">
            <a:extLst>
              <a:ext uri="{FF2B5EF4-FFF2-40B4-BE49-F238E27FC236}">
                <a16:creationId xmlns:a16="http://schemas.microsoft.com/office/drawing/2014/main" id="{4E960808-FAD5-AD77-077C-8F300620E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759" y="2655621"/>
            <a:ext cx="4776866" cy="3486686"/>
          </a:xfrm>
          <a:prstGeom prst="rect">
            <a:avLst/>
          </a:prstGeom>
        </p:spPr>
      </p:pic>
    </p:spTree>
    <p:extLst>
      <p:ext uri="{BB962C8B-B14F-4D97-AF65-F5344CB8AC3E}">
        <p14:creationId xmlns:p14="http://schemas.microsoft.com/office/powerpoint/2010/main" val="227723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1754326"/>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Un’anteprima del nostro meccanismo di antistallo in fase di sviluppo: </a:t>
            </a: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Un contatore tiene conto di quanto tempo il robot permane in un determinato stato o impiega per una determinata azione.</a:t>
            </a: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Ogni qualvolta il robot passa in un nuovo stato dell’FSA oppure cambia azione, tale contatore viene resettato</a:t>
            </a:r>
          </a:p>
          <a:p>
            <a:pPr marL="285750" indent="-285750">
              <a:buFont typeface="Arial" panose="020B0604020202020204" pitchFamily="34" charset="0"/>
              <a:buChar char="•"/>
            </a:pPr>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Ovviamente, a seconda dello stato e/o azione, verrà previsto un certo valore massimo per il contatore oltre il quale scatterà un certo trigger che consentirà al robot di cambiare stato e/o azione (uscendo quindi dalla situazione di stallo)</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MODIFICHE PROPOSTE – PERFEZIONARE IL MECCANISMO DI ANTISTALLO</a:t>
            </a:r>
          </a:p>
        </p:txBody>
      </p:sp>
      <p:pic>
        <p:nvPicPr>
          <p:cNvPr id="6" name="Immagine 5">
            <a:extLst>
              <a:ext uri="{FF2B5EF4-FFF2-40B4-BE49-F238E27FC236}">
                <a16:creationId xmlns:a16="http://schemas.microsoft.com/office/drawing/2014/main" id="{D1ADAC83-7D77-2B88-617E-9E87BF29E136}"/>
              </a:ext>
            </a:extLst>
          </p:cNvPr>
          <p:cNvPicPr>
            <a:picLocks noChangeAspect="1"/>
          </p:cNvPicPr>
          <p:nvPr/>
        </p:nvPicPr>
        <p:blipFill>
          <a:blip r:embed="rId3"/>
          <a:stretch>
            <a:fillRect/>
          </a:stretch>
        </p:blipFill>
        <p:spPr>
          <a:xfrm>
            <a:off x="2984885" y="2611181"/>
            <a:ext cx="6174603" cy="3834407"/>
          </a:xfrm>
          <a:prstGeom prst="rect">
            <a:avLst/>
          </a:prstGeom>
        </p:spPr>
      </p:pic>
      <p:sp>
        <p:nvSpPr>
          <p:cNvPr id="8" name="Ovale 7">
            <a:extLst>
              <a:ext uri="{FF2B5EF4-FFF2-40B4-BE49-F238E27FC236}">
                <a16:creationId xmlns:a16="http://schemas.microsoft.com/office/drawing/2014/main" id="{75A706EE-F62A-D92E-9434-A1AA3230E336}"/>
              </a:ext>
            </a:extLst>
          </p:cNvPr>
          <p:cNvSpPr/>
          <p:nvPr/>
        </p:nvSpPr>
        <p:spPr>
          <a:xfrm>
            <a:off x="2758189" y="2953062"/>
            <a:ext cx="6056028" cy="77012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0" name="Ovale 9">
            <a:extLst>
              <a:ext uri="{FF2B5EF4-FFF2-40B4-BE49-F238E27FC236}">
                <a16:creationId xmlns:a16="http://schemas.microsoft.com/office/drawing/2014/main" id="{E0CD24A1-8375-CC47-7DCA-6C31223D6F12}"/>
              </a:ext>
            </a:extLst>
          </p:cNvPr>
          <p:cNvSpPr/>
          <p:nvPr/>
        </p:nvSpPr>
        <p:spPr>
          <a:xfrm>
            <a:off x="2758189" y="4231901"/>
            <a:ext cx="5036696" cy="59296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12" name="Connettore 2 11">
            <a:extLst>
              <a:ext uri="{FF2B5EF4-FFF2-40B4-BE49-F238E27FC236}">
                <a16:creationId xmlns:a16="http://schemas.microsoft.com/office/drawing/2014/main" id="{FC00FE18-ADA7-8DE1-B55E-290D4D6BEB57}"/>
              </a:ext>
            </a:extLst>
          </p:cNvPr>
          <p:cNvCxnSpPr/>
          <p:nvPr/>
        </p:nvCxnSpPr>
        <p:spPr>
          <a:xfrm>
            <a:off x="1873770" y="3237875"/>
            <a:ext cx="884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6B0588B-1459-A50C-9CBE-A1C207590BAE}"/>
              </a:ext>
            </a:extLst>
          </p:cNvPr>
          <p:cNvCxnSpPr/>
          <p:nvPr/>
        </p:nvCxnSpPr>
        <p:spPr>
          <a:xfrm>
            <a:off x="1873770" y="4484557"/>
            <a:ext cx="884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EB1C86AE-9B0B-DDE7-4C2B-FE206A06DF3D}"/>
              </a:ext>
            </a:extLst>
          </p:cNvPr>
          <p:cNvSpPr txBox="1"/>
          <p:nvPr/>
        </p:nvSpPr>
        <p:spPr>
          <a:xfrm>
            <a:off x="1132481" y="3037754"/>
            <a:ext cx="788999" cy="369332"/>
          </a:xfrm>
          <a:prstGeom prst="rect">
            <a:avLst/>
          </a:prstGeom>
          <a:noFill/>
        </p:spPr>
        <p:txBody>
          <a:bodyPr wrap="none" rtlCol="0">
            <a:spAutoFit/>
          </a:bodyPr>
          <a:lstStyle/>
          <a:p>
            <a:r>
              <a:rPr lang="it-IT"/>
              <a:t>TIMER</a:t>
            </a:r>
          </a:p>
        </p:txBody>
      </p:sp>
      <p:sp>
        <p:nvSpPr>
          <p:cNvPr id="15" name="CasellaDiTesto 14">
            <a:extLst>
              <a:ext uri="{FF2B5EF4-FFF2-40B4-BE49-F238E27FC236}">
                <a16:creationId xmlns:a16="http://schemas.microsoft.com/office/drawing/2014/main" id="{BA69BA2B-5C09-5E88-1129-3A607F8ED176}"/>
              </a:ext>
            </a:extLst>
          </p:cNvPr>
          <p:cNvSpPr txBox="1"/>
          <p:nvPr/>
        </p:nvSpPr>
        <p:spPr>
          <a:xfrm>
            <a:off x="1129741" y="4315345"/>
            <a:ext cx="788999" cy="369332"/>
          </a:xfrm>
          <a:prstGeom prst="rect">
            <a:avLst/>
          </a:prstGeom>
          <a:noFill/>
        </p:spPr>
        <p:txBody>
          <a:bodyPr wrap="none" rtlCol="0">
            <a:spAutoFit/>
          </a:bodyPr>
          <a:lstStyle/>
          <a:p>
            <a:r>
              <a:rPr lang="it-IT"/>
              <a:t>TIMER</a:t>
            </a:r>
          </a:p>
        </p:txBody>
      </p:sp>
    </p:spTree>
    <p:extLst>
      <p:ext uri="{BB962C8B-B14F-4D97-AF65-F5344CB8AC3E}">
        <p14:creationId xmlns:p14="http://schemas.microsoft.com/office/powerpoint/2010/main" val="6839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sellaDiTesto 25">
            <a:extLst>
              <a:ext uri="{FF2B5EF4-FFF2-40B4-BE49-F238E27FC236}">
                <a16:creationId xmlns:a16="http://schemas.microsoft.com/office/drawing/2014/main" id="{EBF3F08E-9D40-D47B-EB20-F0CE0FF94437}"/>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EXECUTE</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2" name="Gruppo 1">
            <a:extLst>
              <a:ext uri="{FF2B5EF4-FFF2-40B4-BE49-F238E27FC236}">
                <a16:creationId xmlns:a16="http://schemas.microsoft.com/office/drawing/2014/main" id="{E3C60A64-8310-EACD-5959-A64B8B713FA1}"/>
              </a:ext>
            </a:extLst>
          </p:cNvPr>
          <p:cNvGrpSpPr/>
          <p:nvPr/>
        </p:nvGrpSpPr>
        <p:grpSpPr>
          <a:xfrm>
            <a:off x="3590014" y="2216333"/>
            <a:ext cx="5011970" cy="3469995"/>
            <a:chOff x="3711210" y="1065452"/>
            <a:chExt cx="5011970" cy="3469995"/>
          </a:xfrm>
        </p:grpSpPr>
        <p:grpSp>
          <p:nvGrpSpPr>
            <p:cNvPr id="35" name="Gruppo 34">
              <a:extLst>
                <a:ext uri="{FF2B5EF4-FFF2-40B4-BE49-F238E27FC236}">
                  <a16:creationId xmlns:a16="http://schemas.microsoft.com/office/drawing/2014/main" id="{D244F174-9944-FC0E-08E9-5153B323E83A}"/>
                </a:ext>
              </a:extLst>
            </p:cNvPr>
            <p:cNvGrpSpPr/>
            <p:nvPr/>
          </p:nvGrpSpPr>
          <p:grpSpPr>
            <a:xfrm>
              <a:off x="3711210" y="1550552"/>
              <a:ext cx="4431650" cy="2474503"/>
              <a:chOff x="1650925" y="1214690"/>
              <a:chExt cx="4431650" cy="2474503"/>
            </a:xfrm>
          </p:grpSpPr>
          <p:grpSp>
            <p:nvGrpSpPr>
              <p:cNvPr id="30" name="Gruppo 29">
                <a:extLst>
                  <a:ext uri="{FF2B5EF4-FFF2-40B4-BE49-F238E27FC236}">
                    <a16:creationId xmlns:a16="http://schemas.microsoft.com/office/drawing/2014/main" id="{8660EA13-8BAC-4993-82B2-3A51B3BC0728}"/>
                  </a:ext>
                </a:extLst>
              </p:cNvPr>
              <p:cNvGrpSpPr/>
              <p:nvPr/>
            </p:nvGrpSpPr>
            <p:grpSpPr>
              <a:xfrm>
                <a:off x="1689100" y="1214690"/>
                <a:ext cx="2443961" cy="2454314"/>
                <a:chOff x="1587500" y="530186"/>
                <a:chExt cx="2443961" cy="2454314"/>
              </a:xfrm>
            </p:grpSpPr>
            <p:sp>
              <p:nvSpPr>
                <p:cNvPr id="7" name="Connettore 6">
                  <a:extLst>
                    <a:ext uri="{FF2B5EF4-FFF2-40B4-BE49-F238E27FC236}">
                      <a16:creationId xmlns:a16="http://schemas.microsoft.com/office/drawing/2014/main" id="{2C1818D6-9401-7D65-8916-F96280C90FE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4ADA1DEF-DD17-E3DF-DC40-6BEB4F8C37F8}"/>
                    </a:ext>
                  </a:extLst>
                </p:cNvPr>
                <p:cNvCxnSpPr>
                  <a:cxnSpLocks/>
                  <a:endCxn id="1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onnettore 10">
                  <a:extLst>
                    <a:ext uri="{FF2B5EF4-FFF2-40B4-BE49-F238E27FC236}">
                      <a16:creationId xmlns:a16="http://schemas.microsoft.com/office/drawing/2014/main" id="{2D50EAA9-7928-5DE2-022C-42962FDA4480}"/>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AD7DE5BB-D04F-33B9-008E-070A04C77EEA}"/>
                    </a:ext>
                  </a:extLst>
                </p:cNvPr>
                <p:cNvCxnSpPr>
                  <a:cxnSpLocks/>
                  <a:stCxn id="11" idx="7"/>
                  <a:endCxn id="19" idx="3"/>
                </p:cNvCxnSpPr>
                <p:nvPr/>
              </p:nvCxnSpPr>
              <p:spPr>
                <a:xfrm flipV="1">
                  <a:off x="2989706" y="996312"/>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onnettore 18">
                  <a:extLst>
                    <a:ext uri="{FF2B5EF4-FFF2-40B4-BE49-F238E27FC236}">
                      <a16:creationId xmlns:a16="http://schemas.microsoft.com/office/drawing/2014/main" id="{222F17A6-9DD5-A309-D4B2-BFB8721EF73A}"/>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onnettore 19">
                  <a:extLst>
                    <a:ext uri="{FF2B5EF4-FFF2-40B4-BE49-F238E27FC236}">
                      <a16:creationId xmlns:a16="http://schemas.microsoft.com/office/drawing/2014/main" id="{B0F4A588-4F55-0D79-3DDB-047822E81803}"/>
                    </a:ext>
                  </a:extLst>
                </p:cNvPr>
                <p:cNvSpPr/>
                <p:nvPr/>
              </p:nvSpPr>
              <p:spPr>
                <a:xfrm>
                  <a:off x="3429000" y="24384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B3E6BC29-BB0E-B3C3-7454-346E7D5007CE}"/>
                    </a:ext>
                  </a:extLst>
                </p:cNvPr>
                <p:cNvCxnSpPr>
                  <a:cxnSpLocks/>
                  <a:stCxn id="11" idx="5"/>
                  <a:endCxn id="20" idx="1"/>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nettore 30">
                <a:extLst>
                  <a:ext uri="{FF2B5EF4-FFF2-40B4-BE49-F238E27FC236}">
                    <a16:creationId xmlns:a16="http://schemas.microsoft.com/office/drawing/2014/main" id="{6B76DF88-8E60-5729-BDA8-34D2A03B8AC1}"/>
                  </a:ext>
                </a:extLst>
              </p:cNvPr>
              <p:cNvSpPr/>
              <p:nvPr/>
            </p:nvSpPr>
            <p:spPr>
              <a:xfrm>
                <a:off x="4601980" y="12146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6" name="Connettore 2 35">
                <a:extLst>
                  <a:ext uri="{FF2B5EF4-FFF2-40B4-BE49-F238E27FC236}">
                    <a16:creationId xmlns:a16="http://schemas.microsoft.com/office/drawing/2014/main" id="{FE4AB5D9-F91F-9131-8166-73C44E2F4B0A}"/>
                  </a:ext>
                </a:extLst>
              </p:cNvPr>
              <p:cNvCxnSpPr>
                <a:cxnSpLocks/>
                <a:endCxn id="31" idx="2"/>
              </p:cNvCxnSpPr>
              <p:nvPr/>
            </p:nvCxnSpPr>
            <p:spPr>
              <a:xfrm>
                <a:off x="4133061" y="1487740"/>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EF0AB59F-BBA1-71D2-4F00-4EEF6264064C}"/>
                  </a:ext>
                </a:extLst>
              </p:cNvPr>
              <p:cNvCxnSpPr>
                <a:cxnSpLocks/>
              </p:cNvCxnSpPr>
              <p:nvPr/>
            </p:nvCxnSpPr>
            <p:spPr>
              <a:xfrm flipV="1">
                <a:off x="4102100" y="3390242"/>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8" name="Connettore 1037">
                <a:extLst>
                  <a:ext uri="{FF2B5EF4-FFF2-40B4-BE49-F238E27FC236}">
                    <a16:creationId xmlns:a16="http://schemas.microsoft.com/office/drawing/2014/main" id="{F7D72752-A603-DC7E-EFCF-6672BDF732EF}"/>
                  </a:ext>
                </a:extLst>
              </p:cNvPr>
              <p:cNvSpPr/>
              <p:nvPr/>
            </p:nvSpPr>
            <p:spPr>
              <a:xfrm>
                <a:off x="4530834" y="314283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076" name="Gruppo 1075">
                <a:extLst>
                  <a:ext uri="{FF2B5EF4-FFF2-40B4-BE49-F238E27FC236}">
                    <a16:creationId xmlns:a16="http://schemas.microsoft.com/office/drawing/2014/main" id="{93AC9765-C1FD-DAEE-782D-B39829FC81EE}"/>
                  </a:ext>
                </a:extLst>
              </p:cNvPr>
              <p:cNvGrpSpPr/>
              <p:nvPr/>
            </p:nvGrpSpPr>
            <p:grpSpPr>
              <a:xfrm>
                <a:off x="5131890" y="3143093"/>
                <a:ext cx="950685" cy="546100"/>
                <a:chOff x="3123259" y="221842"/>
                <a:chExt cx="950685" cy="546100"/>
              </a:xfrm>
            </p:grpSpPr>
            <p:sp>
              <p:nvSpPr>
                <p:cNvPr id="1077" name="Connettore 1076">
                  <a:extLst>
                    <a:ext uri="{FF2B5EF4-FFF2-40B4-BE49-F238E27FC236}">
                      <a16:creationId xmlns:a16="http://schemas.microsoft.com/office/drawing/2014/main" id="{FDE6FCAF-AC92-E918-05A9-41CE99FF06C1}"/>
                    </a:ext>
                  </a:extLst>
                </p:cNvPr>
                <p:cNvSpPr/>
                <p:nvPr/>
              </p:nvSpPr>
              <p:spPr>
                <a:xfrm>
                  <a:off x="3502444" y="22184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80" name="Connettore 2 1079">
                  <a:extLst>
                    <a:ext uri="{FF2B5EF4-FFF2-40B4-BE49-F238E27FC236}">
                      <a16:creationId xmlns:a16="http://schemas.microsoft.com/office/drawing/2014/main" id="{B5F5FAC6-E629-51B6-880D-2A024FE4CA89}"/>
                    </a:ext>
                  </a:extLst>
                </p:cNvPr>
                <p:cNvCxnSpPr>
                  <a:cxnSpLocks/>
                </p:cNvCxnSpPr>
                <p:nvPr/>
              </p:nvCxnSpPr>
              <p:spPr>
                <a:xfrm>
                  <a:off x="3123259" y="494892"/>
                  <a:ext cx="3791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object 4">
                <a:extLst>
                  <a:ext uri="{FF2B5EF4-FFF2-40B4-BE49-F238E27FC236}">
                    <a16:creationId xmlns:a16="http://schemas.microsoft.com/office/drawing/2014/main" id="{3CBA8437-34F2-8FF0-C5FC-5E0AC36DC603}"/>
                  </a:ext>
                </a:extLst>
              </p:cNvPr>
              <p:cNvSpPr txBox="1"/>
              <p:nvPr/>
            </p:nvSpPr>
            <p:spPr>
              <a:xfrm>
                <a:off x="1650925" y="1381068"/>
                <a:ext cx="1164590"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a:t>
                </a:r>
              </a:p>
            </p:txBody>
          </p:sp>
          <p:sp>
            <p:nvSpPr>
              <p:cNvPr id="5" name="object 13">
                <a:extLst>
                  <a:ext uri="{FF2B5EF4-FFF2-40B4-BE49-F238E27FC236}">
                    <a16:creationId xmlns:a16="http://schemas.microsoft.com/office/drawing/2014/main" id="{A8586B21-4130-7A9C-77A4-972AAEB8F6EA}"/>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0" name="object 14">
                <a:extLst>
                  <a:ext uri="{FF2B5EF4-FFF2-40B4-BE49-F238E27FC236}">
                    <a16:creationId xmlns:a16="http://schemas.microsoft.com/office/drawing/2014/main" id="{B4526BB9-73A8-D936-FC66-162E42A1775F}"/>
                  </a:ext>
                </a:extLst>
              </p:cNvPr>
              <p:cNvSpPr txBox="1"/>
              <p:nvPr/>
            </p:nvSpPr>
            <p:spPr>
              <a:xfrm>
                <a:off x="3153293" y="2864604"/>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43" name="object 4">
              <a:extLst>
                <a:ext uri="{FF2B5EF4-FFF2-40B4-BE49-F238E27FC236}">
                  <a16:creationId xmlns:a16="http://schemas.microsoft.com/office/drawing/2014/main" id="{8918E93E-0669-229F-1891-3342DCFD896B}"/>
                </a:ext>
              </a:extLst>
            </p:cNvPr>
            <p:cNvSpPr txBox="1"/>
            <p:nvPr/>
          </p:nvSpPr>
          <p:spPr>
            <a:xfrm>
              <a:off x="5413085" y="2481987"/>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a:t>
              </a:r>
            </a:p>
          </p:txBody>
        </p:sp>
        <p:sp>
          <p:nvSpPr>
            <p:cNvPr id="45" name="object 4">
              <a:extLst>
                <a:ext uri="{FF2B5EF4-FFF2-40B4-BE49-F238E27FC236}">
                  <a16:creationId xmlns:a16="http://schemas.microsoft.com/office/drawing/2014/main" id="{0290F3BB-3370-E175-B143-6786A04D6ACF}"/>
                </a:ext>
              </a:extLst>
            </p:cNvPr>
            <p:cNvSpPr txBox="1"/>
            <p:nvPr/>
          </p:nvSpPr>
          <p:spPr>
            <a:xfrm>
              <a:off x="5258190" y="1301799"/>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sp>
          <p:nvSpPr>
            <p:cNvPr id="47" name="object 4">
              <a:extLst>
                <a:ext uri="{FF2B5EF4-FFF2-40B4-BE49-F238E27FC236}">
                  <a16:creationId xmlns:a16="http://schemas.microsoft.com/office/drawing/2014/main" id="{70B9D6B3-3961-7AB6-4461-DE1A549CB575}"/>
                </a:ext>
              </a:extLst>
            </p:cNvPr>
            <p:cNvSpPr txBox="1"/>
            <p:nvPr/>
          </p:nvSpPr>
          <p:spPr>
            <a:xfrm>
              <a:off x="6422780" y="1065452"/>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DELIVER_RED_FLAG</a:t>
              </a:r>
            </a:p>
          </p:txBody>
        </p:sp>
        <p:sp>
          <p:nvSpPr>
            <p:cNvPr id="49" name="object 4">
              <a:extLst>
                <a:ext uri="{FF2B5EF4-FFF2-40B4-BE49-F238E27FC236}">
                  <a16:creationId xmlns:a16="http://schemas.microsoft.com/office/drawing/2014/main" id="{45EAACCA-DD0D-5C13-76A0-65E40B13390E}"/>
                </a:ext>
              </a:extLst>
            </p:cNvPr>
            <p:cNvSpPr txBox="1"/>
            <p:nvPr/>
          </p:nvSpPr>
          <p:spPr>
            <a:xfrm>
              <a:off x="5416365" y="4040311"/>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WANDER</a:t>
              </a:r>
            </a:p>
          </p:txBody>
        </p:sp>
        <p:sp>
          <p:nvSpPr>
            <p:cNvPr id="51" name="object 4">
              <a:extLst>
                <a:ext uri="{FF2B5EF4-FFF2-40B4-BE49-F238E27FC236}">
                  <a16:creationId xmlns:a16="http://schemas.microsoft.com/office/drawing/2014/main" id="{727B7ABD-FD4A-DC88-9774-56AB5E458853}"/>
                </a:ext>
              </a:extLst>
            </p:cNvPr>
            <p:cNvSpPr txBox="1"/>
            <p:nvPr/>
          </p:nvSpPr>
          <p:spPr>
            <a:xfrm>
              <a:off x="6422780" y="4040311"/>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sp>
          <p:nvSpPr>
            <p:cNvPr id="52" name="object 4">
              <a:extLst>
                <a:ext uri="{FF2B5EF4-FFF2-40B4-BE49-F238E27FC236}">
                  <a16:creationId xmlns:a16="http://schemas.microsoft.com/office/drawing/2014/main" id="{994209C1-6660-165B-D33A-9BC0A1BC55D9}"/>
                </a:ext>
              </a:extLst>
            </p:cNvPr>
            <p:cNvSpPr txBox="1"/>
            <p:nvPr/>
          </p:nvSpPr>
          <p:spPr>
            <a:xfrm>
              <a:off x="7544213" y="4040311"/>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DELIVER_RED_FLAG</a:t>
              </a:r>
            </a:p>
          </p:txBody>
        </p:sp>
      </p:grpSp>
      <p:sp>
        <p:nvSpPr>
          <p:cNvPr id="13" name="CasellaDiTesto 12">
            <a:extLst>
              <a:ext uri="{FF2B5EF4-FFF2-40B4-BE49-F238E27FC236}">
                <a16:creationId xmlns:a16="http://schemas.microsoft.com/office/drawing/2014/main" id="{C85DD78F-AAF0-5253-CF60-83563650EFE4}"/>
              </a:ext>
            </a:extLst>
          </p:cNvPr>
          <p:cNvSpPr txBox="1"/>
          <p:nvPr/>
        </p:nvSpPr>
        <p:spPr>
          <a:xfrm>
            <a:off x="0" y="530130"/>
            <a:ext cx="12191999" cy="1200329"/>
          </a:xfrm>
          <a:prstGeom prst="rect">
            <a:avLst/>
          </a:prstGeom>
          <a:noFill/>
        </p:spPr>
        <p:txBody>
          <a:bodyPr wrap="square" lIns="91440" tIns="45720" rIns="91440" bIns="45720" anchor="t">
            <a:spAutoFit/>
          </a:bodyPr>
          <a:lstStyle/>
          <a:p>
            <a:r>
              <a:rPr lang="it-IT" sz="1800">
                <a:effectLst/>
                <a:latin typeface="Times New Roman"/>
                <a:ea typeface="Times New Roman" panose="02020603050405020304" pitchFamily="18" charset="0"/>
                <a:cs typeface="Times New Roman"/>
              </a:rPr>
              <a:t>La procedura ‘</a:t>
            </a:r>
            <a:r>
              <a:rPr lang="it-IT" err="1">
                <a:latin typeface="Times New Roman"/>
                <a:ea typeface="Times New Roman" panose="02020603050405020304" pitchFamily="18" charset="0"/>
                <a:cs typeface="Times New Roman"/>
              </a:rPr>
              <a:t>execute</a:t>
            </a:r>
            <a:r>
              <a:rPr lang="it-IT">
                <a:latin typeface="Times New Roman"/>
                <a:ea typeface="Times New Roman" panose="02020603050405020304" pitchFamily="18" charset="0"/>
                <a:cs typeface="Times New Roman"/>
              </a:rPr>
              <a:t>’ rappresenta il piano di esecuzione nel quale il robot effettua un sense per verificare la presenza di bandiere. </a:t>
            </a:r>
            <a:endParaRPr lang="it-IT">
              <a:latin typeface="Times New Roman" panose="02020603050405020304" pitchFamily="18" charset="0"/>
              <a:ea typeface="Times New Roman" panose="02020603050405020304" pitchFamily="18" charset="0"/>
            </a:endParaRPr>
          </a:p>
          <a:p>
            <a:pPr marL="342900" indent="-342900">
              <a:buAutoNum type="arabicPeriod"/>
            </a:pPr>
            <a:r>
              <a:rPr lang="it-IT">
                <a:latin typeface="Times New Roman"/>
                <a:ea typeface="Times New Roman" panose="02020603050405020304" pitchFamily="18" charset="0"/>
                <a:cs typeface="Times New Roman"/>
              </a:rPr>
              <a:t>Se il test dà esito positivo, l’agente provvederà al recupero della bandiera</a:t>
            </a:r>
          </a:p>
          <a:p>
            <a:pPr marL="342900" indent="-342900">
              <a:buAutoNum type="arabicPeriod"/>
            </a:pPr>
            <a:r>
              <a:rPr lang="it-IT">
                <a:latin typeface="Times New Roman"/>
                <a:ea typeface="Times New Roman" panose="02020603050405020304" pitchFamily="18" charset="0"/>
                <a:cs typeface="Times New Roman"/>
              </a:rPr>
              <a:t>In caso negativo, l'agente inizierà la ricerca , si dirigerà verso la bandiera e provvederà al recupero.</a:t>
            </a:r>
          </a:p>
        </p:txBody>
      </p:sp>
    </p:spTree>
    <p:extLst>
      <p:ext uri="{BB962C8B-B14F-4D97-AF65-F5344CB8AC3E}">
        <p14:creationId xmlns:p14="http://schemas.microsoft.com/office/powerpoint/2010/main" val="128900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5632311"/>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Al fine di implementare il nostro antistallo, è stata modificata la classe </a:t>
            </a:r>
            <a:r>
              <a:rPr lang="it-IT" err="1">
                <a:latin typeface="Times New Roman"/>
                <a:ea typeface="Times New Roman" panose="02020603050405020304" pitchFamily="18" charset="0"/>
                <a:cs typeface="Times New Roman"/>
              </a:rPr>
              <a:t>Stalling</a:t>
            </a:r>
            <a:r>
              <a:rPr lang="it-IT">
                <a:latin typeface="Times New Roman"/>
                <a:ea typeface="Times New Roman" panose="02020603050405020304" pitchFamily="18" charset="0"/>
                <a:cs typeface="Times New Roman"/>
              </a:rPr>
              <a:t> inserendo:</a:t>
            </a: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Una variabile contatore i, utile per capire da quanto il robot è in stallo</a:t>
            </a: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Un metodo </a:t>
            </a:r>
            <a:r>
              <a:rPr lang="it-IT" err="1">
                <a:latin typeface="Times New Roman"/>
                <a:ea typeface="Times New Roman" panose="02020603050405020304" pitchFamily="18" charset="0"/>
                <a:cs typeface="Times New Roman"/>
              </a:rPr>
              <a:t>getI</a:t>
            </a:r>
            <a:r>
              <a:rPr lang="it-IT">
                <a:latin typeface="Times New Roman"/>
                <a:ea typeface="Times New Roman" panose="02020603050405020304" pitchFamily="18" charset="0"/>
                <a:cs typeface="Times New Roman"/>
              </a:rPr>
              <a:t>(), che ritorna il valore corrente della variabile i</a:t>
            </a: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Un metodo </a:t>
            </a:r>
            <a:r>
              <a:rPr lang="it-IT" err="1">
                <a:latin typeface="Times New Roman"/>
                <a:ea typeface="Times New Roman" panose="02020603050405020304" pitchFamily="18" charset="0"/>
                <a:cs typeface="Times New Roman"/>
              </a:rPr>
              <a:t>addI</a:t>
            </a:r>
            <a:r>
              <a:rPr lang="it-IT">
                <a:latin typeface="Times New Roman"/>
                <a:ea typeface="Times New Roman" panose="02020603050405020304" pitchFamily="18" charset="0"/>
                <a:cs typeface="Times New Roman"/>
              </a:rPr>
              <a:t>(), che incrementa di 1 il valore della variabile i</a:t>
            </a: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Un metodo </a:t>
            </a:r>
            <a:r>
              <a:rPr lang="it-IT" err="1">
                <a:latin typeface="Times New Roman"/>
                <a:ea typeface="Times New Roman" panose="02020603050405020304" pitchFamily="18" charset="0"/>
                <a:cs typeface="Times New Roman"/>
              </a:rPr>
              <a:t>resetI</a:t>
            </a:r>
            <a:r>
              <a:rPr lang="it-IT">
                <a:latin typeface="Times New Roman"/>
                <a:ea typeface="Times New Roman" panose="02020603050405020304" pitchFamily="18" charset="0"/>
                <a:cs typeface="Times New Roman"/>
              </a:rPr>
              <a:t>(), che resetta la variabile i (cioè la pone uguale a 0)</a:t>
            </a:r>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Tale modifiche ci consentono di implementare nella classe </a:t>
            </a:r>
            <a:r>
              <a:rPr lang="it-IT" err="1">
                <a:latin typeface="Times New Roman"/>
                <a:ea typeface="Times New Roman" panose="02020603050405020304" pitchFamily="18" charset="0"/>
                <a:cs typeface="Times New Roman"/>
              </a:rPr>
              <a:t>Robot_Left</a:t>
            </a:r>
            <a:r>
              <a:rPr lang="it-IT">
                <a:latin typeface="Times New Roman"/>
                <a:ea typeface="Times New Roman" panose="02020603050405020304" pitchFamily="18" charset="0"/>
                <a:cs typeface="Times New Roman"/>
              </a:rPr>
              <a:t> la logica necessaria a capire se un robot è in fase di stallo. Infatti, il metodo </a:t>
            </a:r>
            <a:r>
              <a:rPr lang="it-IT" err="1">
                <a:latin typeface="Times New Roman"/>
                <a:ea typeface="Times New Roman" panose="02020603050405020304" pitchFamily="18" charset="0"/>
                <a:cs typeface="Times New Roman"/>
              </a:rPr>
              <a:t>addI</a:t>
            </a:r>
            <a:r>
              <a:rPr lang="it-IT">
                <a:latin typeface="Times New Roman"/>
                <a:ea typeface="Times New Roman" panose="02020603050405020304" pitchFamily="18" charset="0"/>
                <a:cs typeface="Times New Roman"/>
              </a:rPr>
              <a:t>() viene chiamato nel </a:t>
            </a:r>
            <a:r>
              <a:rPr lang="it-IT" err="1">
                <a:latin typeface="Times New Roman"/>
                <a:ea typeface="Times New Roman" panose="02020603050405020304" pitchFamily="18" charset="0"/>
                <a:cs typeface="Times New Roman"/>
              </a:rPr>
              <a:t>takeStep</a:t>
            </a:r>
            <a:r>
              <a:rPr lang="it-IT">
                <a:latin typeface="Times New Roman"/>
                <a:ea typeface="Times New Roman" panose="02020603050405020304" pitchFamily="18" charset="0"/>
                <a:cs typeface="Times New Roman"/>
              </a:rPr>
              <a:t>() in modo tale che la variabile i venga incrementata continuamente. Nel momento in cui il robot transita dallo stato in cui si trova ad uno stato ’’critico’’ (cioè, gli stati per cui abbiamo riscontrato situazioni di stallo) viene invocato il metodo </a:t>
            </a:r>
            <a:r>
              <a:rPr lang="it-IT" err="1">
                <a:latin typeface="Times New Roman"/>
                <a:ea typeface="Times New Roman" panose="02020603050405020304" pitchFamily="18" charset="0"/>
                <a:cs typeface="Times New Roman"/>
              </a:rPr>
              <a:t>resetI</a:t>
            </a:r>
            <a:r>
              <a:rPr lang="it-IT">
                <a:latin typeface="Times New Roman"/>
                <a:ea typeface="Times New Roman" panose="02020603050405020304" pitchFamily="18" charset="0"/>
                <a:cs typeface="Times New Roman"/>
              </a:rPr>
              <a:t>(): cosi facendo, il valore della variabile i sarà pari a 0 e  sarà possibile tenere traccia del tempo che il robot impiega in quello stato. Se il robot è da troppo tempo in un determinato stato (tempo che ovviamente dipenderà dal particolare stato), allora è in stallo e dovrà uscire in qualche modo. In particolare, per fare ciò, abbiamo creato un trigger ’’PF_EXIT_STALL’’ e definito tale trigger nello STATE_MACHINE come condizione di uscita dagli stati critici per cui si verificano situazioni di stallo. Ad esempio, se il robot si trova nello stato 6 (stato particolarmente critico) e il metodo </a:t>
            </a:r>
            <a:r>
              <a:rPr lang="it-IT" err="1">
                <a:latin typeface="Times New Roman"/>
                <a:ea typeface="Times New Roman" panose="02020603050405020304" pitchFamily="18" charset="0"/>
                <a:cs typeface="Times New Roman"/>
              </a:rPr>
              <a:t>getI</a:t>
            </a:r>
            <a:r>
              <a:rPr lang="it-IT">
                <a:latin typeface="Times New Roman"/>
                <a:ea typeface="Times New Roman" panose="02020603050405020304" pitchFamily="18" charset="0"/>
                <a:cs typeface="Times New Roman"/>
              </a:rPr>
              <a:t>() ritorna un valore maggiore o uguale a 500, scatta il trigger PF_EXIT_STALL che porta il robot allo stato 1</a:t>
            </a:r>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Se un robot sta eseguendo una determinata azione del piano e per qualche strano motivo va in stallo, quanto detto pocanzi con i trigger e gli stati non è applicabile in questo caso: è necessario far si che il robot termini quel particolare piano previsto da quel determinato stato dell’FSA in cui si trova. In tale situazione, quindi, si preferisce settare un semplice punto attrattore per far compiere al robot il movimento necessario a farlo uscire dallo stallo.</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TRY_IT_LEFT_ANTISTALLO</a:t>
            </a:r>
          </a:p>
        </p:txBody>
      </p:sp>
    </p:spTree>
    <p:extLst>
      <p:ext uri="{BB962C8B-B14F-4D97-AF65-F5344CB8AC3E}">
        <p14:creationId xmlns:p14="http://schemas.microsoft.com/office/powerpoint/2010/main" val="337318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2062241" cy="923330"/>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Per una migliore fase di esplorazione abbiamo adottato una suddivisione della stanza centrale in 70 celle, 4 zone (zona1,zona2,zona3 e zona4) e 4 corridoi (A,B,C e D).</a:t>
            </a:r>
          </a:p>
          <a:p>
            <a:r>
              <a:rPr lang="it-IT">
                <a:latin typeface="Times New Roman"/>
                <a:ea typeface="Times New Roman" panose="02020603050405020304" pitchFamily="18" charset="0"/>
                <a:cs typeface="Times New Roman"/>
              </a:rPr>
              <a:t>L'obiettivo della nostra strategia è far si che la stanza centrale sia esplorata nella sua interezza e in modo ottimale.</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4" name="CasellaDiTesto 3">
            <a:extLst>
              <a:ext uri="{FF2B5EF4-FFF2-40B4-BE49-F238E27FC236}">
                <a16:creationId xmlns:a16="http://schemas.microsoft.com/office/drawing/2014/main" id="{BB089E14-BA6B-FDF3-DF9F-504B411934CF}"/>
              </a:ext>
            </a:extLst>
          </p:cNvPr>
          <p:cNvSpPr txBox="1"/>
          <p:nvPr/>
        </p:nvSpPr>
        <p:spPr>
          <a:xfrm>
            <a:off x="237974" y="1498620"/>
            <a:ext cx="4565843" cy="5355312"/>
          </a:xfrm>
          <a:prstGeom prst="rect">
            <a:avLst/>
          </a:prstGeom>
          <a:noFill/>
        </p:spPr>
        <p:txBody>
          <a:bodyPr wrap="square" lIns="91440" tIns="45720" rIns="91440" bIns="45720" anchor="t">
            <a:spAutoFit/>
          </a:bodyPr>
          <a:lstStyle/>
          <a:p>
            <a:pPr marL="285750" indent="-285750">
              <a:buFont typeface="Arial"/>
              <a:buChar char="•"/>
            </a:pPr>
            <a:r>
              <a:rPr lang="it-IT" u="sng">
                <a:latin typeface="Times New Roman"/>
                <a:ea typeface="Times New Roman" panose="02020603050405020304" pitchFamily="18" charset="0"/>
                <a:cs typeface="Times New Roman"/>
              </a:rPr>
              <a:t>Le celle:</a:t>
            </a:r>
            <a:endParaRPr lang="it-IT" u="sng"/>
          </a:p>
          <a:p>
            <a:pPr marL="742950" lvl="1" indent="-285750">
              <a:buFont typeface="Arial"/>
              <a:buChar char="•"/>
            </a:pPr>
            <a:r>
              <a:rPr lang="it-IT">
                <a:latin typeface="Times New Roman"/>
                <a:ea typeface="Times New Roman" panose="02020603050405020304" pitchFamily="18" charset="0"/>
                <a:cs typeface="Times New Roman"/>
              </a:rPr>
              <a:t>possono essere esplorate una sola volta e da un solo robot per evitare che un robot, compagno di squadra, perde tempo esplorando una cella che è già stata esplorata;</a:t>
            </a:r>
            <a:endParaRPr lang="it-IT">
              <a:latin typeface="Arial"/>
              <a:ea typeface="Times New Roman" panose="02020603050405020304" pitchFamily="18" charset="0"/>
              <a:cs typeface="Times New Roman"/>
            </a:endParaRPr>
          </a:p>
          <a:p>
            <a:pPr marL="742950" lvl="1" indent="-285750">
              <a:buFont typeface="Arial"/>
              <a:buChar char="•"/>
            </a:pPr>
            <a:r>
              <a:rPr lang="it-IT">
                <a:latin typeface="Times New Roman"/>
                <a:ea typeface="Times New Roman" panose="02020603050405020304" pitchFamily="18" charset="0"/>
                <a:cs typeface="Times New Roman"/>
              </a:rPr>
              <a:t>le celle che sono state esplorate vengono chiamate </a:t>
            </a:r>
            <a:r>
              <a:rPr lang="it-IT" b="1">
                <a:latin typeface="Times New Roman"/>
                <a:ea typeface="Times New Roman" panose="02020603050405020304" pitchFamily="18" charset="0"/>
                <a:cs typeface="Times New Roman"/>
              </a:rPr>
              <a:t>celle chiuse, </a:t>
            </a:r>
            <a:r>
              <a:rPr lang="it-IT">
                <a:latin typeface="Times New Roman"/>
                <a:ea typeface="Times New Roman" panose="02020603050405020304" pitchFamily="18" charset="0"/>
                <a:cs typeface="Times New Roman"/>
              </a:rPr>
              <a:t>viceversa, le celle ancora da esplorare vengono chiamate </a:t>
            </a:r>
            <a:r>
              <a:rPr lang="it-IT" b="1">
                <a:latin typeface="Times New Roman"/>
                <a:ea typeface="Times New Roman" panose="02020603050405020304" pitchFamily="18" charset="0"/>
                <a:cs typeface="Times New Roman"/>
              </a:rPr>
              <a:t>celle aperte.</a:t>
            </a:r>
          </a:p>
          <a:p>
            <a:pPr marL="285750" indent="-285750">
              <a:buFont typeface="Arial"/>
              <a:buChar char="•"/>
            </a:pPr>
            <a:r>
              <a:rPr lang="it-IT" u="sng">
                <a:latin typeface="Times New Roman"/>
                <a:ea typeface="Times New Roman" panose="02020603050405020304" pitchFamily="18" charset="0"/>
                <a:cs typeface="Times New Roman"/>
              </a:rPr>
              <a:t>Le zone:</a:t>
            </a:r>
            <a:endParaRPr lang="it-IT" u="sng">
              <a:latin typeface="Arial"/>
              <a:ea typeface="Times New Roman" panose="02020603050405020304" pitchFamily="18" charset="0"/>
              <a:cs typeface="Times New Roman"/>
            </a:endParaRPr>
          </a:p>
          <a:p>
            <a:pPr marL="742950" lvl="1" indent="-285750">
              <a:buFont typeface="Arial"/>
              <a:buChar char="•"/>
            </a:pPr>
            <a:r>
              <a:rPr lang="it-IT">
                <a:latin typeface="Times New Roman"/>
                <a:ea typeface="Times New Roman" panose="02020603050405020304" pitchFamily="18" charset="0"/>
                <a:cs typeface="Times New Roman"/>
              </a:rPr>
              <a:t>ogni zona raggruppa un certo numero di celle adiacenti.</a:t>
            </a:r>
          </a:p>
          <a:p>
            <a:pPr marL="285750" indent="-285750">
              <a:buFont typeface="Arial"/>
              <a:buChar char="•"/>
            </a:pPr>
            <a:r>
              <a:rPr lang="it-IT" u="sng">
                <a:latin typeface="Times New Roman"/>
                <a:ea typeface="Times New Roman" panose="02020603050405020304" pitchFamily="18" charset="0"/>
                <a:cs typeface="Times New Roman"/>
              </a:rPr>
              <a:t>I corridoi:</a:t>
            </a:r>
          </a:p>
          <a:p>
            <a:pPr marL="742950" lvl="1" indent="-285750">
              <a:buFont typeface="Arial"/>
              <a:buChar char="•"/>
            </a:pPr>
            <a:r>
              <a:rPr lang="it-IT">
                <a:latin typeface="Times New Roman"/>
                <a:ea typeface="Times New Roman" panose="02020603050405020304" pitchFamily="18" charset="0"/>
                <a:cs typeface="Times New Roman"/>
              </a:rPr>
              <a:t>sono delle zone di transito, per cui vengono lasciati sempre aperti;</a:t>
            </a:r>
          </a:p>
          <a:p>
            <a:pPr marL="742950" lvl="1" indent="-285750">
              <a:buFont typeface="Arial"/>
              <a:buChar char="•"/>
            </a:pPr>
            <a:r>
              <a:rPr lang="it-IT">
                <a:latin typeface="Times New Roman"/>
                <a:ea typeface="Times New Roman" panose="02020603050405020304" pitchFamily="18" charset="0"/>
                <a:cs typeface="Times New Roman"/>
              </a:rPr>
              <a:t>vengono esplorati in continuazione in quanto il robot passa spesso da lì per transitare da una zona all'altra</a:t>
            </a:r>
            <a:endParaRPr lang="it-IT"/>
          </a:p>
        </p:txBody>
      </p:sp>
      <p:pic>
        <p:nvPicPr>
          <p:cNvPr id="6" name="Immagine 5">
            <a:extLst>
              <a:ext uri="{FF2B5EF4-FFF2-40B4-BE49-F238E27FC236}">
                <a16:creationId xmlns:a16="http://schemas.microsoft.com/office/drawing/2014/main" id="{7297963A-C1C2-C2D1-5FC1-B4A515DA9E60}"/>
              </a:ext>
            </a:extLst>
          </p:cNvPr>
          <p:cNvPicPr>
            <a:picLocks noChangeAspect="1"/>
          </p:cNvPicPr>
          <p:nvPr/>
        </p:nvPicPr>
        <p:blipFill>
          <a:blip r:embed="rId2"/>
          <a:stretch>
            <a:fillRect/>
          </a:stretch>
        </p:blipFill>
        <p:spPr>
          <a:xfrm>
            <a:off x="5047516" y="2417181"/>
            <a:ext cx="6900784" cy="3865529"/>
          </a:xfrm>
          <a:prstGeom prst="rect">
            <a:avLst/>
          </a:prstGeom>
        </p:spPr>
      </p:pic>
      <p:graphicFrame>
        <p:nvGraphicFramePr>
          <p:cNvPr id="7" name="Tabella 22">
            <a:extLst>
              <a:ext uri="{FF2B5EF4-FFF2-40B4-BE49-F238E27FC236}">
                <a16:creationId xmlns:a16="http://schemas.microsoft.com/office/drawing/2014/main" id="{B22652AB-015F-09A2-7165-9FE462C782E7}"/>
              </a:ext>
            </a:extLst>
          </p:cNvPr>
          <p:cNvGraphicFramePr>
            <a:graphicFrameLocks noGrp="1"/>
          </p:cNvGraphicFramePr>
          <p:nvPr>
            <p:extLst>
              <p:ext uri="{D42A27DB-BD31-4B8C-83A1-F6EECF244321}">
                <p14:modId xmlns:p14="http://schemas.microsoft.com/office/powerpoint/2010/main" val="2989805076"/>
              </p:ext>
            </p:extLst>
          </p:nvPr>
        </p:nvGraphicFramePr>
        <p:xfrm>
          <a:off x="6819503" y="2475060"/>
          <a:ext cx="3356809" cy="548640"/>
        </p:xfrm>
        <a:graphic>
          <a:graphicData uri="http://schemas.openxmlformats.org/drawingml/2006/table">
            <a:tbl>
              <a:tblPr firstRow="1" bandRow="1">
                <a:tableStyleId>{2D5ABB26-0587-4C30-8999-92F81FD0307C}</a:tableStyleId>
              </a:tblPr>
              <a:tblGrid>
                <a:gridCol w="419601">
                  <a:extLst>
                    <a:ext uri="{9D8B030D-6E8A-4147-A177-3AD203B41FA5}">
                      <a16:colId xmlns:a16="http://schemas.microsoft.com/office/drawing/2014/main" val="2919651324"/>
                    </a:ext>
                  </a:extLst>
                </a:gridCol>
                <a:gridCol w="419601">
                  <a:extLst>
                    <a:ext uri="{9D8B030D-6E8A-4147-A177-3AD203B41FA5}">
                      <a16:colId xmlns:a16="http://schemas.microsoft.com/office/drawing/2014/main" val="1629745286"/>
                    </a:ext>
                  </a:extLst>
                </a:gridCol>
                <a:gridCol w="419601">
                  <a:extLst>
                    <a:ext uri="{9D8B030D-6E8A-4147-A177-3AD203B41FA5}">
                      <a16:colId xmlns:a16="http://schemas.microsoft.com/office/drawing/2014/main" val="534522879"/>
                    </a:ext>
                  </a:extLst>
                </a:gridCol>
                <a:gridCol w="456778">
                  <a:extLst>
                    <a:ext uri="{9D8B030D-6E8A-4147-A177-3AD203B41FA5}">
                      <a16:colId xmlns:a16="http://schemas.microsoft.com/office/drawing/2014/main" val="1045354888"/>
                    </a:ext>
                  </a:extLst>
                </a:gridCol>
                <a:gridCol w="382425">
                  <a:extLst>
                    <a:ext uri="{9D8B030D-6E8A-4147-A177-3AD203B41FA5}">
                      <a16:colId xmlns:a16="http://schemas.microsoft.com/office/drawing/2014/main" val="242280042"/>
                    </a:ext>
                  </a:extLst>
                </a:gridCol>
                <a:gridCol w="419601">
                  <a:extLst>
                    <a:ext uri="{9D8B030D-6E8A-4147-A177-3AD203B41FA5}">
                      <a16:colId xmlns:a16="http://schemas.microsoft.com/office/drawing/2014/main" val="2543637667"/>
                    </a:ext>
                  </a:extLst>
                </a:gridCol>
                <a:gridCol w="419601">
                  <a:extLst>
                    <a:ext uri="{9D8B030D-6E8A-4147-A177-3AD203B41FA5}">
                      <a16:colId xmlns:a16="http://schemas.microsoft.com/office/drawing/2014/main" val="3363205767"/>
                    </a:ext>
                  </a:extLst>
                </a:gridCol>
                <a:gridCol w="419601">
                  <a:extLst>
                    <a:ext uri="{9D8B030D-6E8A-4147-A177-3AD203B41FA5}">
                      <a16:colId xmlns:a16="http://schemas.microsoft.com/office/drawing/2014/main" val="1977316846"/>
                    </a:ext>
                  </a:extLst>
                </a:gridCol>
              </a:tblGrid>
              <a:tr h="253584">
                <a:tc>
                  <a:txBody>
                    <a:bodyPr/>
                    <a:lstStyle/>
                    <a:p>
                      <a:pPr algn="ctr"/>
                      <a:r>
                        <a:rPr lang="it-IT" sz="1200" b="1">
                          <a:solidFill>
                            <a:schemeClr val="tx1"/>
                          </a:solidFill>
                        </a:rPr>
                        <a:t>1</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2</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3</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4</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5</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6</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7</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8</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53584">
                <a:tc>
                  <a:txBody>
                    <a:bodyPr/>
                    <a:lstStyle/>
                    <a:p>
                      <a:pPr algn="ctr"/>
                      <a:r>
                        <a:rPr lang="it-IT" sz="1200" b="1">
                          <a:solidFill>
                            <a:schemeClr val="tx1"/>
                          </a:solidFill>
                        </a:rPr>
                        <a:t>9</a:t>
                      </a:r>
                      <a:endParaRPr lang="it-IT" sz="12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10</a:t>
                      </a:r>
                      <a:endParaRPr lang="it-IT" sz="20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11</a:t>
                      </a:r>
                      <a:endParaRPr lang="it-IT" sz="20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12</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13</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14</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15</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16</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bl>
          </a:graphicData>
        </a:graphic>
      </p:graphicFrame>
      <p:graphicFrame>
        <p:nvGraphicFramePr>
          <p:cNvPr id="8" name="Tabella 22">
            <a:extLst>
              <a:ext uri="{FF2B5EF4-FFF2-40B4-BE49-F238E27FC236}">
                <a16:creationId xmlns:a16="http://schemas.microsoft.com/office/drawing/2014/main" id="{1FA1B831-91DA-4696-E634-26CFE0C41738}"/>
              </a:ext>
            </a:extLst>
          </p:cNvPr>
          <p:cNvGraphicFramePr>
            <a:graphicFrameLocks noGrp="1"/>
          </p:cNvGraphicFramePr>
          <p:nvPr>
            <p:extLst>
              <p:ext uri="{D42A27DB-BD31-4B8C-83A1-F6EECF244321}">
                <p14:modId xmlns:p14="http://schemas.microsoft.com/office/powerpoint/2010/main" val="3199046492"/>
              </p:ext>
            </p:extLst>
          </p:nvPr>
        </p:nvGraphicFramePr>
        <p:xfrm>
          <a:off x="6819503" y="5656410"/>
          <a:ext cx="3356809" cy="548640"/>
        </p:xfrm>
        <a:graphic>
          <a:graphicData uri="http://schemas.openxmlformats.org/drawingml/2006/table">
            <a:tbl>
              <a:tblPr firstRow="1" bandRow="1">
                <a:tableStyleId>{2D5ABB26-0587-4C30-8999-92F81FD0307C}</a:tableStyleId>
              </a:tblPr>
              <a:tblGrid>
                <a:gridCol w="419601">
                  <a:extLst>
                    <a:ext uri="{9D8B030D-6E8A-4147-A177-3AD203B41FA5}">
                      <a16:colId xmlns:a16="http://schemas.microsoft.com/office/drawing/2014/main" val="2919651324"/>
                    </a:ext>
                  </a:extLst>
                </a:gridCol>
                <a:gridCol w="419601">
                  <a:extLst>
                    <a:ext uri="{9D8B030D-6E8A-4147-A177-3AD203B41FA5}">
                      <a16:colId xmlns:a16="http://schemas.microsoft.com/office/drawing/2014/main" val="1629745286"/>
                    </a:ext>
                  </a:extLst>
                </a:gridCol>
                <a:gridCol w="419601">
                  <a:extLst>
                    <a:ext uri="{9D8B030D-6E8A-4147-A177-3AD203B41FA5}">
                      <a16:colId xmlns:a16="http://schemas.microsoft.com/office/drawing/2014/main" val="534522879"/>
                    </a:ext>
                  </a:extLst>
                </a:gridCol>
                <a:gridCol w="456778">
                  <a:extLst>
                    <a:ext uri="{9D8B030D-6E8A-4147-A177-3AD203B41FA5}">
                      <a16:colId xmlns:a16="http://schemas.microsoft.com/office/drawing/2014/main" val="1045354888"/>
                    </a:ext>
                  </a:extLst>
                </a:gridCol>
                <a:gridCol w="382425">
                  <a:extLst>
                    <a:ext uri="{9D8B030D-6E8A-4147-A177-3AD203B41FA5}">
                      <a16:colId xmlns:a16="http://schemas.microsoft.com/office/drawing/2014/main" val="242280042"/>
                    </a:ext>
                  </a:extLst>
                </a:gridCol>
                <a:gridCol w="419601">
                  <a:extLst>
                    <a:ext uri="{9D8B030D-6E8A-4147-A177-3AD203B41FA5}">
                      <a16:colId xmlns:a16="http://schemas.microsoft.com/office/drawing/2014/main" val="2543637667"/>
                    </a:ext>
                  </a:extLst>
                </a:gridCol>
                <a:gridCol w="419601">
                  <a:extLst>
                    <a:ext uri="{9D8B030D-6E8A-4147-A177-3AD203B41FA5}">
                      <a16:colId xmlns:a16="http://schemas.microsoft.com/office/drawing/2014/main" val="3363205767"/>
                    </a:ext>
                  </a:extLst>
                </a:gridCol>
                <a:gridCol w="419601">
                  <a:extLst>
                    <a:ext uri="{9D8B030D-6E8A-4147-A177-3AD203B41FA5}">
                      <a16:colId xmlns:a16="http://schemas.microsoft.com/office/drawing/2014/main" val="1977316846"/>
                    </a:ext>
                  </a:extLst>
                </a:gridCol>
              </a:tblGrid>
              <a:tr h="253584">
                <a:tc>
                  <a:txBody>
                    <a:bodyPr/>
                    <a:lstStyle/>
                    <a:p>
                      <a:pPr algn="ctr"/>
                      <a:r>
                        <a:rPr lang="it-IT" sz="1200" b="1">
                          <a:solidFill>
                            <a:schemeClr val="tx1"/>
                          </a:solidFill>
                          <a:latin typeface="+mn-lt"/>
                          <a:cs typeface="Times New Roman" panose="02020603050405020304"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59</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60</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53584">
                <a:tc>
                  <a:txBody>
                    <a:bodyPr/>
                    <a:lstStyle/>
                    <a:p>
                      <a:pPr algn="ctr"/>
                      <a:r>
                        <a:rPr lang="it-IT" sz="1200" b="1">
                          <a:solidFill>
                            <a:schemeClr val="tx1"/>
                          </a:solidFill>
                          <a:latin typeface="+mn-lt"/>
                          <a:cs typeface="Times New Roman" panose="02020603050405020304" pitchFamily="18" charset="0"/>
                        </a:rPr>
                        <a:t>63</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64</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65</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66</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67</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68</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69</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70</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bl>
          </a:graphicData>
        </a:graphic>
      </p:graphicFrame>
      <p:graphicFrame>
        <p:nvGraphicFramePr>
          <p:cNvPr id="9" name="Tabella 22">
            <a:extLst>
              <a:ext uri="{FF2B5EF4-FFF2-40B4-BE49-F238E27FC236}">
                <a16:creationId xmlns:a16="http://schemas.microsoft.com/office/drawing/2014/main" id="{8F40709D-F5C1-4509-1BA4-2DA1ACA3ADAE}"/>
              </a:ext>
            </a:extLst>
          </p:cNvPr>
          <p:cNvGraphicFramePr>
            <a:graphicFrameLocks noGrp="1"/>
          </p:cNvGraphicFramePr>
          <p:nvPr>
            <p:extLst>
              <p:ext uri="{D42A27DB-BD31-4B8C-83A1-F6EECF244321}">
                <p14:modId xmlns:p14="http://schemas.microsoft.com/office/powerpoint/2010/main" val="419406255"/>
              </p:ext>
            </p:extLst>
          </p:nvPr>
        </p:nvGraphicFramePr>
        <p:xfrm>
          <a:off x="6819503" y="4627970"/>
          <a:ext cx="1202154" cy="822960"/>
        </p:xfrm>
        <a:graphic>
          <a:graphicData uri="http://schemas.openxmlformats.org/drawingml/2006/table">
            <a:tbl>
              <a:tblPr firstRow="1" bandRow="1">
                <a:tableStyleId>{2D5ABB26-0587-4C30-8999-92F81FD0307C}</a:tableStyleId>
              </a:tblPr>
              <a:tblGrid>
                <a:gridCol w="400718">
                  <a:extLst>
                    <a:ext uri="{9D8B030D-6E8A-4147-A177-3AD203B41FA5}">
                      <a16:colId xmlns:a16="http://schemas.microsoft.com/office/drawing/2014/main" val="2919651324"/>
                    </a:ext>
                  </a:extLst>
                </a:gridCol>
                <a:gridCol w="400718">
                  <a:extLst>
                    <a:ext uri="{9D8B030D-6E8A-4147-A177-3AD203B41FA5}">
                      <a16:colId xmlns:a16="http://schemas.microsoft.com/office/drawing/2014/main" val="1629745286"/>
                    </a:ext>
                  </a:extLst>
                </a:gridCol>
                <a:gridCol w="400718">
                  <a:extLst>
                    <a:ext uri="{9D8B030D-6E8A-4147-A177-3AD203B41FA5}">
                      <a16:colId xmlns:a16="http://schemas.microsoft.com/office/drawing/2014/main" val="534522879"/>
                    </a:ext>
                  </a:extLst>
                </a:gridCol>
              </a:tblGrid>
              <a:tr h="218358">
                <a:tc>
                  <a:txBody>
                    <a:bodyPr/>
                    <a:lstStyle/>
                    <a:p>
                      <a:pPr algn="ctr"/>
                      <a:r>
                        <a:rPr lang="it-IT" sz="1200" b="1">
                          <a:solidFill>
                            <a:schemeClr val="tx1"/>
                          </a:solidFill>
                          <a:latin typeface="+mn-lt"/>
                          <a:cs typeface="Times New Roman" panose="02020603050405020304" pitchFamily="18" charset="0"/>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27</a:t>
                      </a:r>
                      <a:endParaRPr lang="it-IT" sz="12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18358">
                <a:tc>
                  <a:txBody>
                    <a:bodyPr/>
                    <a:lstStyle/>
                    <a:p>
                      <a:pPr algn="ctr"/>
                      <a:r>
                        <a:rPr lang="it-IT" sz="1200" b="1">
                          <a:solidFill>
                            <a:schemeClr val="tx1"/>
                          </a:solidFill>
                          <a:latin typeface="+mn-lt"/>
                        </a:rPr>
                        <a:t>29</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30</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31</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r h="200161">
                <a:tc>
                  <a:txBody>
                    <a:bodyPr/>
                    <a:lstStyle/>
                    <a:p>
                      <a:pPr algn="ctr"/>
                      <a:r>
                        <a:rPr lang="it-IT" sz="1200" b="1">
                          <a:solidFill>
                            <a:schemeClr val="tx1"/>
                          </a:solidFill>
                          <a:latin typeface="+mn-lt"/>
                          <a:cs typeface="Times New Roman" panose="02020603050405020304" pitchFamily="18"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46726"/>
                  </a:ext>
                </a:extLst>
              </a:tr>
            </a:tbl>
          </a:graphicData>
        </a:graphic>
      </p:graphicFrame>
      <p:graphicFrame>
        <p:nvGraphicFramePr>
          <p:cNvPr id="10" name="Tabella 10">
            <a:extLst>
              <a:ext uri="{FF2B5EF4-FFF2-40B4-BE49-F238E27FC236}">
                <a16:creationId xmlns:a16="http://schemas.microsoft.com/office/drawing/2014/main" id="{B35FA042-4A39-FFA2-EDD3-BC2BAB67308F}"/>
              </a:ext>
            </a:extLst>
          </p:cNvPr>
          <p:cNvGraphicFramePr>
            <a:graphicFrameLocks noGrp="1"/>
          </p:cNvGraphicFramePr>
          <p:nvPr>
            <p:extLst>
              <p:ext uri="{D42A27DB-BD31-4B8C-83A1-F6EECF244321}">
                <p14:modId xmlns:p14="http://schemas.microsoft.com/office/powerpoint/2010/main" val="2905555984"/>
              </p:ext>
            </p:extLst>
          </p:nvPr>
        </p:nvGraphicFramePr>
        <p:xfrm>
          <a:off x="8021657" y="5169597"/>
          <a:ext cx="476250" cy="281333"/>
        </p:xfrm>
        <a:graphic>
          <a:graphicData uri="http://schemas.openxmlformats.org/drawingml/2006/table">
            <a:tbl>
              <a:tblPr firstRow="1" bandRow="1">
                <a:tableStyleId>{5940675A-B579-460E-94D1-54222C63F5DA}</a:tableStyleId>
              </a:tblPr>
              <a:tblGrid>
                <a:gridCol w="476250">
                  <a:extLst>
                    <a:ext uri="{9D8B030D-6E8A-4147-A177-3AD203B41FA5}">
                      <a16:colId xmlns:a16="http://schemas.microsoft.com/office/drawing/2014/main" val="966804331"/>
                    </a:ext>
                  </a:extLst>
                </a:gridCol>
              </a:tblGrid>
              <a:tr h="281333">
                <a:tc>
                  <a:txBody>
                    <a:bodyPr/>
                    <a:lstStyle/>
                    <a:p>
                      <a:pPr algn="ctr"/>
                      <a:r>
                        <a:rPr lang="it-IT" sz="1200" b="1"/>
                        <a:t>35</a:t>
                      </a:r>
                    </a:p>
                  </a:txBody>
                  <a:tcPr/>
                </a:tc>
                <a:extLst>
                  <a:ext uri="{0D108BD9-81ED-4DB2-BD59-A6C34878D82A}">
                    <a16:rowId xmlns:a16="http://schemas.microsoft.com/office/drawing/2014/main" val="2694517527"/>
                  </a:ext>
                </a:extLst>
              </a:tr>
            </a:tbl>
          </a:graphicData>
        </a:graphic>
      </p:graphicFrame>
      <p:graphicFrame>
        <p:nvGraphicFramePr>
          <p:cNvPr id="11" name="Tabella 10">
            <a:extLst>
              <a:ext uri="{FF2B5EF4-FFF2-40B4-BE49-F238E27FC236}">
                <a16:creationId xmlns:a16="http://schemas.microsoft.com/office/drawing/2014/main" id="{1827A387-72E2-10FE-2437-4E3B369F0D0A}"/>
              </a:ext>
            </a:extLst>
          </p:cNvPr>
          <p:cNvGraphicFramePr>
            <a:graphicFrameLocks noGrp="1"/>
          </p:cNvGraphicFramePr>
          <p:nvPr>
            <p:extLst>
              <p:ext uri="{D42A27DB-BD31-4B8C-83A1-F6EECF244321}">
                <p14:modId xmlns:p14="http://schemas.microsoft.com/office/powerpoint/2010/main" val="2516062524"/>
              </p:ext>
            </p:extLst>
          </p:nvPr>
        </p:nvGraphicFramePr>
        <p:xfrm>
          <a:off x="8506279" y="5177202"/>
          <a:ext cx="472467" cy="281333"/>
        </p:xfrm>
        <a:graphic>
          <a:graphicData uri="http://schemas.openxmlformats.org/drawingml/2006/table">
            <a:tbl>
              <a:tblPr firstRow="1" bandRow="1">
                <a:tableStyleId>{5940675A-B579-460E-94D1-54222C63F5DA}</a:tableStyleId>
              </a:tblPr>
              <a:tblGrid>
                <a:gridCol w="472467">
                  <a:extLst>
                    <a:ext uri="{9D8B030D-6E8A-4147-A177-3AD203B41FA5}">
                      <a16:colId xmlns:a16="http://schemas.microsoft.com/office/drawing/2014/main" val="966804331"/>
                    </a:ext>
                  </a:extLst>
                </a:gridCol>
              </a:tblGrid>
              <a:tr h="281333">
                <a:tc>
                  <a:txBody>
                    <a:bodyPr/>
                    <a:lstStyle/>
                    <a:p>
                      <a:pPr algn="ctr"/>
                      <a:r>
                        <a:rPr lang="it-IT" sz="1200" b="1"/>
                        <a:t>51</a:t>
                      </a:r>
                    </a:p>
                  </a:txBody>
                  <a:tcPr/>
                </a:tc>
                <a:extLst>
                  <a:ext uri="{0D108BD9-81ED-4DB2-BD59-A6C34878D82A}">
                    <a16:rowId xmlns:a16="http://schemas.microsoft.com/office/drawing/2014/main" val="2694517527"/>
                  </a:ext>
                </a:extLst>
              </a:tr>
            </a:tbl>
          </a:graphicData>
        </a:graphic>
      </p:graphicFrame>
      <p:graphicFrame>
        <p:nvGraphicFramePr>
          <p:cNvPr id="12" name="Tabella 22">
            <a:extLst>
              <a:ext uri="{FF2B5EF4-FFF2-40B4-BE49-F238E27FC236}">
                <a16:creationId xmlns:a16="http://schemas.microsoft.com/office/drawing/2014/main" id="{B30034A1-5F85-D15D-C807-1422E4BBCFA9}"/>
              </a:ext>
            </a:extLst>
          </p:cNvPr>
          <p:cNvGraphicFramePr>
            <a:graphicFrameLocks noGrp="1"/>
          </p:cNvGraphicFramePr>
          <p:nvPr>
            <p:extLst>
              <p:ext uri="{D42A27DB-BD31-4B8C-83A1-F6EECF244321}">
                <p14:modId xmlns:p14="http://schemas.microsoft.com/office/powerpoint/2010/main" val="712817187"/>
              </p:ext>
            </p:extLst>
          </p:nvPr>
        </p:nvGraphicFramePr>
        <p:xfrm>
          <a:off x="8974158" y="3273688"/>
          <a:ext cx="1202154" cy="822960"/>
        </p:xfrm>
        <a:graphic>
          <a:graphicData uri="http://schemas.openxmlformats.org/drawingml/2006/table">
            <a:tbl>
              <a:tblPr firstRow="1" bandRow="1">
                <a:tableStyleId>{2D5ABB26-0587-4C30-8999-92F81FD0307C}</a:tableStyleId>
              </a:tblPr>
              <a:tblGrid>
                <a:gridCol w="400718">
                  <a:extLst>
                    <a:ext uri="{9D8B030D-6E8A-4147-A177-3AD203B41FA5}">
                      <a16:colId xmlns:a16="http://schemas.microsoft.com/office/drawing/2014/main" val="2919651324"/>
                    </a:ext>
                  </a:extLst>
                </a:gridCol>
                <a:gridCol w="400718">
                  <a:extLst>
                    <a:ext uri="{9D8B030D-6E8A-4147-A177-3AD203B41FA5}">
                      <a16:colId xmlns:a16="http://schemas.microsoft.com/office/drawing/2014/main" val="1629745286"/>
                    </a:ext>
                  </a:extLst>
                </a:gridCol>
                <a:gridCol w="400718">
                  <a:extLst>
                    <a:ext uri="{9D8B030D-6E8A-4147-A177-3AD203B41FA5}">
                      <a16:colId xmlns:a16="http://schemas.microsoft.com/office/drawing/2014/main" val="534522879"/>
                    </a:ext>
                  </a:extLst>
                </a:gridCol>
              </a:tblGrid>
              <a:tr h="218358">
                <a:tc>
                  <a:txBody>
                    <a:bodyPr/>
                    <a:lstStyle/>
                    <a:p>
                      <a:pPr algn="ctr"/>
                      <a:r>
                        <a:rPr lang="it-IT" sz="1200" b="1">
                          <a:solidFill>
                            <a:schemeClr val="tx1"/>
                          </a:solidFill>
                          <a:latin typeface="+mn-lt"/>
                          <a:cs typeface="Times New Roman" panose="02020603050405020304" pitchFamily="18"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37</a:t>
                      </a:r>
                      <a:endParaRPr lang="it-IT" sz="12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18358">
                <a:tc>
                  <a:txBody>
                    <a:bodyPr/>
                    <a:lstStyle/>
                    <a:p>
                      <a:pPr algn="ctr"/>
                      <a:r>
                        <a:rPr lang="it-IT" sz="1200" b="1">
                          <a:solidFill>
                            <a:schemeClr val="tx1"/>
                          </a:solidFill>
                          <a:latin typeface="+mn-lt"/>
                        </a:rPr>
                        <a:t>39</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40</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41</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r h="200161">
                <a:tc>
                  <a:txBody>
                    <a:bodyPr/>
                    <a:lstStyle/>
                    <a:p>
                      <a:pPr algn="ctr"/>
                      <a:r>
                        <a:rPr lang="it-IT" sz="1200" b="1">
                          <a:solidFill>
                            <a:schemeClr val="tx1"/>
                          </a:solidFill>
                          <a:latin typeface="+mn-lt"/>
                          <a:cs typeface="Times New Roman" panose="020206030504050203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46726"/>
                  </a:ext>
                </a:extLst>
              </a:tr>
            </a:tbl>
          </a:graphicData>
        </a:graphic>
      </p:graphicFrame>
      <p:graphicFrame>
        <p:nvGraphicFramePr>
          <p:cNvPr id="13" name="Tabella 22">
            <a:extLst>
              <a:ext uri="{FF2B5EF4-FFF2-40B4-BE49-F238E27FC236}">
                <a16:creationId xmlns:a16="http://schemas.microsoft.com/office/drawing/2014/main" id="{6148BC83-6D20-7398-B554-81A9C970A54F}"/>
              </a:ext>
            </a:extLst>
          </p:cNvPr>
          <p:cNvGraphicFramePr>
            <a:graphicFrameLocks noGrp="1"/>
          </p:cNvGraphicFramePr>
          <p:nvPr>
            <p:extLst>
              <p:ext uri="{D42A27DB-BD31-4B8C-83A1-F6EECF244321}">
                <p14:modId xmlns:p14="http://schemas.microsoft.com/office/powerpoint/2010/main" val="187389978"/>
              </p:ext>
            </p:extLst>
          </p:nvPr>
        </p:nvGraphicFramePr>
        <p:xfrm>
          <a:off x="6819503" y="3273688"/>
          <a:ext cx="1202154" cy="822960"/>
        </p:xfrm>
        <a:graphic>
          <a:graphicData uri="http://schemas.openxmlformats.org/drawingml/2006/table">
            <a:tbl>
              <a:tblPr firstRow="1" bandRow="1">
                <a:tableStyleId>{2D5ABB26-0587-4C30-8999-92F81FD0307C}</a:tableStyleId>
              </a:tblPr>
              <a:tblGrid>
                <a:gridCol w="400718">
                  <a:extLst>
                    <a:ext uri="{9D8B030D-6E8A-4147-A177-3AD203B41FA5}">
                      <a16:colId xmlns:a16="http://schemas.microsoft.com/office/drawing/2014/main" val="2919651324"/>
                    </a:ext>
                  </a:extLst>
                </a:gridCol>
                <a:gridCol w="400718">
                  <a:extLst>
                    <a:ext uri="{9D8B030D-6E8A-4147-A177-3AD203B41FA5}">
                      <a16:colId xmlns:a16="http://schemas.microsoft.com/office/drawing/2014/main" val="1629745286"/>
                    </a:ext>
                  </a:extLst>
                </a:gridCol>
                <a:gridCol w="400718">
                  <a:extLst>
                    <a:ext uri="{9D8B030D-6E8A-4147-A177-3AD203B41FA5}">
                      <a16:colId xmlns:a16="http://schemas.microsoft.com/office/drawing/2014/main" val="534522879"/>
                    </a:ext>
                  </a:extLst>
                </a:gridCol>
              </a:tblGrid>
              <a:tr h="218358">
                <a:tc>
                  <a:txBody>
                    <a:bodyPr/>
                    <a:lstStyle/>
                    <a:p>
                      <a:pPr algn="ctr"/>
                      <a:r>
                        <a:rPr lang="it-IT" sz="1200" b="1">
                          <a:solidFill>
                            <a:schemeClr val="tx1"/>
                          </a:solidFill>
                          <a:latin typeface="+mn-lt"/>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18358">
                <a:tc>
                  <a:txBody>
                    <a:bodyPr/>
                    <a:lstStyle/>
                    <a:p>
                      <a:pPr algn="ctr"/>
                      <a:r>
                        <a:rPr lang="it-IT" sz="1200" b="1">
                          <a:solidFill>
                            <a:schemeClr val="tx1"/>
                          </a:solidFill>
                          <a:latin typeface="+mn-lt"/>
                        </a:rPr>
                        <a:t>20</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21</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22</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r h="200161">
                <a:tc>
                  <a:txBody>
                    <a:bodyPr/>
                    <a:lstStyle/>
                    <a:p>
                      <a:pPr algn="ctr"/>
                      <a:r>
                        <a:rPr lang="it-IT" sz="1200" b="1">
                          <a:solidFill>
                            <a:schemeClr val="tx1"/>
                          </a:solidFill>
                          <a:latin typeface="+mn-lt"/>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46726"/>
                  </a:ext>
                </a:extLst>
              </a:tr>
            </a:tbl>
          </a:graphicData>
        </a:graphic>
      </p:graphicFrame>
      <p:graphicFrame>
        <p:nvGraphicFramePr>
          <p:cNvPr id="14" name="Tabella 22">
            <a:extLst>
              <a:ext uri="{FF2B5EF4-FFF2-40B4-BE49-F238E27FC236}">
                <a16:creationId xmlns:a16="http://schemas.microsoft.com/office/drawing/2014/main" id="{B3E794EB-6924-4FD5-26ED-80E8228E1CE1}"/>
              </a:ext>
            </a:extLst>
          </p:cNvPr>
          <p:cNvGraphicFramePr>
            <a:graphicFrameLocks noGrp="1"/>
          </p:cNvGraphicFramePr>
          <p:nvPr>
            <p:extLst>
              <p:ext uri="{D42A27DB-BD31-4B8C-83A1-F6EECF244321}">
                <p14:modId xmlns:p14="http://schemas.microsoft.com/office/powerpoint/2010/main" val="756634405"/>
              </p:ext>
            </p:extLst>
          </p:nvPr>
        </p:nvGraphicFramePr>
        <p:xfrm>
          <a:off x="8975484" y="4627970"/>
          <a:ext cx="1202154" cy="822960"/>
        </p:xfrm>
        <a:graphic>
          <a:graphicData uri="http://schemas.openxmlformats.org/drawingml/2006/table">
            <a:tbl>
              <a:tblPr firstRow="1" bandRow="1">
                <a:tableStyleId>{2D5ABB26-0587-4C30-8999-92F81FD0307C}</a:tableStyleId>
              </a:tblPr>
              <a:tblGrid>
                <a:gridCol w="400718">
                  <a:extLst>
                    <a:ext uri="{9D8B030D-6E8A-4147-A177-3AD203B41FA5}">
                      <a16:colId xmlns:a16="http://schemas.microsoft.com/office/drawing/2014/main" val="2919651324"/>
                    </a:ext>
                  </a:extLst>
                </a:gridCol>
                <a:gridCol w="400718">
                  <a:extLst>
                    <a:ext uri="{9D8B030D-6E8A-4147-A177-3AD203B41FA5}">
                      <a16:colId xmlns:a16="http://schemas.microsoft.com/office/drawing/2014/main" val="1629745286"/>
                    </a:ext>
                  </a:extLst>
                </a:gridCol>
                <a:gridCol w="400718">
                  <a:extLst>
                    <a:ext uri="{9D8B030D-6E8A-4147-A177-3AD203B41FA5}">
                      <a16:colId xmlns:a16="http://schemas.microsoft.com/office/drawing/2014/main" val="534522879"/>
                    </a:ext>
                  </a:extLst>
                </a:gridCol>
              </a:tblGrid>
              <a:tr h="218358">
                <a:tc>
                  <a:txBody>
                    <a:bodyPr/>
                    <a:lstStyle/>
                    <a:p>
                      <a:pPr algn="ctr"/>
                      <a:r>
                        <a:rPr lang="it-IT" sz="1200" b="1">
                          <a:solidFill>
                            <a:schemeClr val="tx1"/>
                          </a:solidFill>
                          <a:latin typeface="+mn-lt"/>
                          <a:cs typeface="Times New Roman" panose="0202060305040502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18358">
                <a:tc>
                  <a:txBody>
                    <a:bodyPr/>
                    <a:lstStyle/>
                    <a:p>
                      <a:pPr algn="ctr"/>
                      <a:r>
                        <a:rPr lang="it-IT" sz="1200" b="1">
                          <a:solidFill>
                            <a:schemeClr val="tx1"/>
                          </a:solidFill>
                          <a:latin typeface="+mn-lt"/>
                          <a:cs typeface="Times New Roman" panose="02020603050405020304" pitchFamily="18" charset="0"/>
                        </a:rPr>
                        <a:t>48</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49</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50</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r h="200161">
                <a:tc>
                  <a:txBody>
                    <a:bodyPr/>
                    <a:lstStyle/>
                    <a:p>
                      <a:pPr algn="ctr"/>
                      <a:r>
                        <a:rPr lang="it-IT" sz="1200" b="1">
                          <a:solidFill>
                            <a:schemeClr val="tx1"/>
                          </a:solidFill>
                          <a:latin typeface="+mn-lt"/>
                          <a:cs typeface="Times New Roman" panose="020206030504050203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46726"/>
                  </a:ext>
                </a:extLst>
              </a:tr>
            </a:tbl>
          </a:graphicData>
        </a:graphic>
      </p:graphicFrame>
      <p:sp>
        <p:nvSpPr>
          <p:cNvPr id="15" name="Rettangolo 14">
            <a:extLst>
              <a:ext uri="{FF2B5EF4-FFF2-40B4-BE49-F238E27FC236}">
                <a16:creationId xmlns:a16="http://schemas.microsoft.com/office/drawing/2014/main" id="{90902AF5-ACEA-C629-FDEF-2347F5D836B2}"/>
              </a:ext>
            </a:extLst>
          </p:cNvPr>
          <p:cNvSpPr/>
          <p:nvPr/>
        </p:nvSpPr>
        <p:spPr>
          <a:xfrm>
            <a:off x="6819503" y="3039000"/>
            <a:ext cx="3346183" cy="234688"/>
          </a:xfrm>
          <a:prstGeom prst="rect">
            <a:avLst/>
          </a:prstGeom>
          <a:solidFill>
            <a:schemeClr val="accent6">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CasellaDiTesto 15">
            <a:extLst>
              <a:ext uri="{FF2B5EF4-FFF2-40B4-BE49-F238E27FC236}">
                <a16:creationId xmlns:a16="http://schemas.microsoft.com/office/drawing/2014/main" id="{9CBC683C-110F-946E-004F-E563A3826F32}"/>
              </a:ext>
            </a:extLst>
          </p:cNvPr>
          <p:cNvSpPr txBox="1"/>
          <p:nvPr/>
        </p:nvSpPr>
        <p:spPr>
          <a:xfrm>
            <a:off x="8312154" y="2948640"/>
            <a:ext cx="434367"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a:ln>
                  <a:noFill/>
                </a:ln>
                <a:solidFill>
                  <a:prstClr val="black"/>
                </a:solidFill>
                <a:effectLst/>
                <a:uLnTx/>
                <a:uFillTx/>
                <a:latin typeface="Calibri" panose="020F0502020204030204"/>
                <a:ea typeface="+mn-ea"/>
                <a:cs typeface="+mn-cs"/>
              </a:rPr>
              <a:t>D</a:t>
            </a:r>
          </a:p>
        </p:txBody>
      </p:sp>
      <p:sp>
        <p:nvSpPr>
          <p:cNvPr id="17" name="Rettangolo 16">
            <a:extLst>
              <a:ext uri="{FF2B5EF4-FFF2-40B4-BE49-F238E27FC236}">
                <a16:creationId xmlns:a16="http://schemas.microsoft.com/office/drawing/2014/main" id="{D7ACE465-9F64-3759-7D93-47957AFE12ED}"/>
              </a:ext>
            </a:extLst>
          </p:cNvPr>
          <p:cNvSpPr/>
          <p:nvPr/>
        </p:nvSpPr>
        <p:spPr>
          <a:xfrm>
            <a:off x="6813521" y="5447019"/>
            <a:ext cx="3356809" cy="193086"/>
          </a:xfrm>
          <a:prstGeom prst="rect">
            <a:avLst/>
          </a:prstGeom>
          <a:solidFill>
            <a:schemeClr val="accent6">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asellaDiTesto 17">
            <a:extLst>
              <a:ext uri="{FF2B5EF4-FFF2-40B4-BE49-F238E27FC236}">
                <a16:creationId xmlns:a16="http://schemas.microsoft.com/office/drawing/2014/main" id="{C5ADE398-E364-8D98-53E2-BFA2FFF2DD91}"/>
              </a:ext>
            </a:extLst>
          </p:cNvPr>
          <p:cNvSpPr txBox="1"/>
          <p:nvPr/>
        </p:nvSpPr>
        <p:spPr>
          <a:xfrm>
            <a:off x="8317742" y="5341660"/>
            <a:ext cx="434367"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a:ln>
                  <a:noFill/>
                </a:ln>
                <a:solidFill>
                  <a:prstClr val="black"/>
                </a:solidFill>
                <a:effectLst/>
                <a:uLnTx/>
                <a:uFillTx/>
                <a:latin typeface="Calibri" panose="020F0502020204030204"/>
                <a:ea typeface="+mn-ea"/>
                <a:cs typeface="+mn-cs"/>
              </a:rPr>
              <a:t>B</a:t>
            </a:r>
          </a:p>
        </p:txBody>
      </p:sp>
      <p:sp>
        <p:nvSpPr>
          <p:cNvPr id="19" name="Rettangolo 18">
            <a:extLst>
              <a:ext uri="{FF2B5EF4-FFF2-40B4-BE49-F238E27FC236}">
                <a16:creationId xmlns:a16="http://schemas.microsoft.com/office/drawing/2014/main" id="{7C6A9B77-FFC9-7FD0-D311-A119C1617C2A}"/>
              </a:ext>
            </a:extLst>
          </p:cNvPr>
          <p:cNvSpPr/>
          <p:nvPr/>
        </p:nvSpPr>
        <p:spPr>
          <a:xfrm>
            <a:off x="6825527" y="4110484"/>
            <a:ext cx="1176010" cy="504127"/>
          </a:xfrm>
          <a:prstGeom prst="rect">
            <a:avLst/>
          </a:prstGeom>
          <a:solidFill>
            <a:schemeClr val="accent6">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ttangolo 19">
            <a:extLst>
              <a:ext uri="{FF2B5EF4-FFF2-40B4-BE49-F238E27FC236}">
                <a16:creationId xmlns:a16="http://schemas.microsoft.com/office/drawing/2014/main" id="{F6DE4853-BE90-0B1A-0D8B-226428BED7C6}"/>
              </a:ext>
            </a:extLst>
          </p:cNvPr>
          <p:cNvSpPr/>
          <p:nvPr/>
        </p:nvSpPr>
        <p:spPr>
          <a:xfrm>
            <a:off x="8981253" y="4104253"/>
            <a:ext cx="1151969" cy="511786"/>
          </a:xfrm>
          <a:prstGeom prst="rect">
            <a:avLst/>
          </a:prstGeom>
          <a:solidFill>
            <a:schemeClr val="accent6">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asellaDiTesto 20">
            <a:extLst>
              <a:ext uri="{FF2B5EF4-FFF2-40B4-BE49-F238E27FC236}">
                <a16:creationId xmlns:a16="http://schemas.microsoft.com/office/drawing/2014/main" id="{5D8C3129-6D71-315B-B101-98C2F81E4008}"/>
              </a:ext>
            </a:extLst>
          </p:cNvPr>
          <p:cNvSpPr txBox="1"/>
          <p:nvPr/>
        </p:nvSpPr>
        <p:spPr>
          <a:xfrm>
            <a:off x="7203396" y="4170913"/>
            <a:ext cx="434367"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a:ln>
                  <a:noFill/>
                </a:ln>
                <a:solidFill>
                  <a:prstClr val="black"/>
                </a:solidFill>
                <a:effectLst/>
                <a:uLnTx/>
                <a:uFillTx/>
                <a:latin typeface="Calibri" panose="020F0502020204030204"/>
                <a:ea typeface="+mn-ea"/>
                <a:cs typeface="+mn-cs"/>
              </a:rPr>
              <a:t>C</a:t>
            </a:r>
          </a:p>
        </p:txBody>
      </p:sp>
      <p:sp>
        <p:nvSpPr>
          <p:cNvPr id="22" name="CasellaDiTesto 21">
            <a:extLst>
              <a:ext uri="{FF2B5EF4-FFF2-40B4-BE49-F238E27FC236}">
                <a16:creationId xmlns:a16="http://schemas.microsoft.com/office/drawing/2014/main" id="{27DF1D99-FAFA-C626-82D0-E08EA3FF7BB9}"/>
              </a:ext>
            </a:extLst>
          </p:cNvPr>
          <p:cNvSpPr txBox="1"/>
          <p:nvPr/>
        </p:nvSpPr>
        <p:spPr>
          <a:xfrm>
            <a:off x="9359279" y="4146581"/>
            <a:ext cx="434367"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a:ln>
                  <a:noFill/>
                </a:ln>
                <a:solidFill>
                  <a:prstClr val="black"/>
                </a:solidFill>
                <a:effectLst/>
                <a:uLnTx/>
                <a:uFillTx/>
                <a:latin typeface="Calibri" panose="020F0502020204030204"/>
                <a:ea typeface="+mn-ea"/>
                <a:cs typeface="+mn-cs"/>
              </a:rPr>
              <a:t>A</a:t>
            </a:r>
          </a:p>
        </p:txBody>
      </p:sp>
      <p:sp>
        <p:nvSpPr>
          <p:cNvPr id="23" name="Ovale 22">
            <a:extLst>
              <a:ext uri="{FF2B5EF4-FFF2-40B4-BE49-F238E27FC236}">
                <a16:creationId xmlns:a16="http://schemas.microsoft.com/office/drawing/2014/main" id="{F4312CD8-D957-387C-B523-8C6CC3C3322F}"/>
              </a:ext>
            </a:extLst>
          </p:cNvPr>
          <p:cNvSpPr/>
          <p:nvPr/>
        </p:nvSpPr>
        <p:spPr>
          <a:xfrm>
            <a:off x="6592879" y="3089773"/>
            <a:ext cx="251818" cy="205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400" b="1"/>
              <a:t>2</a:t>
            </a:r>
          </a:p>
        </p:txBody>
      </p:sp>
      <p:sp>
        <p:nvSpPr>
          <p:cNvPr id="24" name="Ovale 23">
            <a:extLst>
              <a:ext uri="{FF2B5EF4-FFF2-40B4-BE49-F238E27FC236}">
                <a16:creationId xmlns:a16="http://schemas.microsoft.com/office/drawing/2014/main" id="{7AD7EDCA-36F1-432D-5C07-79A84E22E53E}"/>
              </a:ext>
            </a:extLst>
          </p:cNvPr>
          <p:cNvSpPr/>
          <p:nvPr/>
        </p:nvSpPr>
        <p:spPr>
          <a:xfrm>
            <a:off x="10131204" y="3088963"/>
            <a:ext cx="251818" cy="205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400" b="1"/>
              <a:t>3</a:t>
            </a:r>
          </a:p>
        </p:txBody>
      </p:sp>
      <p:sp>
        <p:nvSpPr>
          <p:cNvPr id="25" name="Ovale 24">
            <a:extLst>
              <a:ext uri="{FF2B5EF4-FFF2-40B4-BE49-F238E27FC236}">
                <a16:creationId xmlns:a16="http://schemas.microsoft.com/office/drawing/2014/main" id="{395E20B1-F2C5-66DE-BC78-97D3A4F10E76}"/>
              </a:ext>
            </a:extLst>
          </p:cNvPr>
          <p:cNvSpPr/>
          <p:nvPr/>
        </p:nvSpPr>
        <p:spPr>
          <a:xfrm>
            <a:off x="10136455" y="5442107"/>
            <a:ext cx="251818" cy="205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400" b="1"/>
              <a:t>4</a:t>
            </a:r>
          </a:p>
        </p:txBody>
      </p:sp>
      <p:sp>
        <p:nvSpPr>
          <p:cNvPr id="26" name="Ovale 25">
            <a:extLst>
              <a:ext uri="{FF2B5EF4-FFF2-40B4-BE49-F238E27FC236}">
                <a16:creationId xmlns:a16="http://schemas.microsoft.com/office/drawing/2014/main" id="{3EC8928F-DEC1-6145-775C-9012CAEEBB15}"/>
              </a:ext>
            </a:extLst>
          </p:cNvPr>
          <p:cNvSpPr/>
          <p:nvPr/>
        </p:nvSpPr>
        <p:spPr>
          <a:xfrm>
            <a:off x="6584926" y="2288733"/>
            <a:ext cx="251818" cy="2054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400" b="1"/>
              <a:t>1</a:t>
            </a:r>
          </a:p>
        </p:txBody>
      </p:sp>
      <p:grpSp>
        <p:nvGrpSpPr>
          <p:cNvPr id="27" name="Gruppo 26">
            <a:extLst>
              <a:ext uri="{FF2B5EF4-FFF2-40B4-BE49-F238E27FC236}">
                <a16:creationId xmlns:a16="http://schemas.microsoft.com/office/drawing/2014/main" id="{130C9BEC-9284-8BE5-168B-A49BCC3F4087}"/>
              </a:ext>
            </a:extLst>
          </p:cNvPr>
          <p:cNvGrpSpPr/>
          <p:nvPr/>
        </p:nvGrpSpPr>
        <p:grpSpPr>
          <a:xfrm>
            <a:off x="6802656" y="3297777"/>
            <a:ext cx="1695250" cy="2125153"/>
            <a:chOff x="4401990" y="1858338"/>
            <a:chExt cx="1688029" cy="2142230"/>
          </a:xfrm>
        </p:grpSpPr>
        <p:grpSp>
          <p:nvGrpSpPr>
            <p:cNvPr id="28" name="Gruppo 27">
              <a:extLst>
                <a:ext uri="{FF2B5EF4-FFF2-40B4-BE49-F238E27FC236}">
                  <a16:creationId xmlns:a16="http://schemas.microsoft.com/office/drawing/2014/main" id="{261520BE-1B68-0E86-39E6-A2BCDECD3524}"/>
                </a:ext>
              </a:extLst>
            </p:cNvPr>
            <p:cNvGrpSpPr/>
            <p:nvPr/>
          </p:nvGrpSpPr>
          <p:grpSpPr>
            <a:xfrm>
              <a:off x="4401990" y="1858338"/>
              <a:ext cx="1217759" cy="2142230"/>
              <a:chOff x="1460218" y="2013167"/>
              <a:chExt cx="1217759" cy="2142230"/>
            </a:xfrm>
          </p:grpSpPr>
          <p:cxnSp>
            <p:nvCxnSpPr>
              <p:cNvPr id="32" name="Connettore diritto 31">
                <a:extLst>
                  <a:ext uri="{FF2B5EF4-FFF2-40B4-BE49-F238E27FC236}">
                    <a16:creationId xmlns:a16="http://schemas.microsoft.com/office/drawing/2014/main" id="{3E009D9F-CED0-FF5E-B54E-70E67FA2D8CF}"/>
                  </a:ext>
                </a:extLst>
              </p:cNvPr>
              <p:cNvCxnSpPr>
                <a:cxnSpLocks/>
              </p:cNvCxnSpPr>
              <p:nvPr/>
            </p:nvCxnSpPr>
            <p:spPr>
              <a:xfrm>
                <a:off x="1460218" y="2013167"/>
                <a:ext cx="0" cy="214223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3" name="Connettore diritto 32">
                <a:extLst>
                  <a:ext uri="{FF2B5EF4-FFF2-40B4-BE49-F238E27FC236}">
                    <a16:creationId xmlns:a16="http://schemas.microsoft.com/office/drawing/2014/main" id="{E83520D6-B786-3EB9-F460-937768AC4076}"/>
                  </a:ext>
                </a:extLst>
              </p:cNvPr>
              <p:cNvCxnSpPr>
                <a:cxnSpLocks/>
              </p:cNvCxnSpPr>
              <p:nvPr/>
            </p:nvCxnSpPr>
            <p:spPr>
              <a:xfrm>
                <a:off x="1460218" y="2013168"/>
                <a:ext cx="12124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A307540E-D6B0-7D32-57A4-AA2ED24D4C31}"/>
                  </a:ext>
                </a:extLst>
              </p:cNvPr>
              <p:cNvCxnSpPr>
                <a:cxnSpLocks/>
              </p:cNvCxnSpPr>
              <p:nvPr/>
            </p:nvCxnSpPr>
            <p:spPr>
              <a:xfrm>
                <a:off x="2672664" y="2013167"/>
                <a:ext cx="5313" cy="18849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9" name="Connettore diritto 28">
              <a:extLst>
                <a:ext uri="{FF2B5EF4-FFF2-40B4-BE49-F238E27FC236}">
                  <a16:creationId xmlns:a16="http://schemas.microsoft.com/office/drawing/2014/main" id="{1CF52380-5A07-9BC9-FF55-CAB85E695F55}"/>
                </a:ext>
              </a:extLst>
            </p:cNvPr>
            <p:cNvCxnSpPr>
              <a:cxnSpLocks/>
            </p:cNvCxnSpPr>
            <p:nvPr/>
          </p:nvCxnSpPr>
          <p:spPr>
            <a:xfrm>
              <a:off x="4401990" y="4000568"/>
              <a:ext cx="16880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1E22ED23-8645-79E4-9179-EDF73B88972B}"/>
                </a:ext>
              </a:extLst>
            </p:cNvPr>
            <p:cNvCxnSpPr>
              <a:cxnSpLocks/>
            </p:cNvCxnSpPr>
            <p:nvPr/>
          </p:nvCxnSpPr>
          <p:spPr>
            <a:xfrm flipV="1">
              <a:off x="6077510" y="3740568"/>
              <a:ext cx="0" cy="26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8CC83BEA-EB4B-30A5-A349-6FFEF4E85B4E}"/>
                </a:ext>
              </a:extLst>
            </p:cNvPr>
            <p:cNvCxnSpPr/>
            <p:nvPr/>
          </p:nvCxnSpPr>
          <p:spPr>
            <a:xfrm flipH="1">
              <a:off x="5614436" y="3743325"/>
              <a:ext cx="4755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Gruppo 34">
            <a:extLst>
              <a:ext uri="{FF2B5EF4-FFF2-40B4-BE49-F238E27FC236}">
                <a16:creationId xmlns:a16="http://schemas.microsoft.com/office/drawing/2014/main" id="{E400B408-7DFE-2660-46CA-1BD545EFEA41}"/>
              </a:ext>
            </a:extLst>
          </p:cNvPr>
          <p:cNvGrpSpPr/>
          <p:nvPr/>
        </p:nvGrpSpPr>
        <p:grpSpPr>
          <a:xfrm>
            <a:off x="8481061" y="3291865"/>
            <a:ext cx="1687355" cy="2131064"/>
            <a:chOff x="7601062" y="4601466"/>
            <a:chExt cx="1672342" cy="2152826"/>
          </a:xfrm>
        </p:grpSpPr>
        <p:grpSp>
          <p:nvGrpSpPr>
            <p:cNvPr id="36" name="Gruppo 35">
              <a:extLst>
                <a:ext uri="{FF2B5EF4-FFF2-40B4-BE49-F238E27FC236}">
                  <a16:creationId xmlns:a16="http://schemas.microsoft.com/office/drawing/2014/main" id="{6BEA1296-B589-16B6-CBA2-0B815E9C8A63}"/>
                </a:ext>
              </a:extLst>
            </p:cNvPr>
            <p:cNvGrpSpPr/>
            <p:nvPr/>
          </p:nvGrpSpPr>
          <p:grpSpPr>
            <a:xfrm>
              <a:off x="7601062" y="4601466"/>
              <a:ext cx="1672342" cy="2152826"/>
              <a:chOff x="8393069" y="1871911"/>
              <a:chExt cx="1710618" cy="2122039"/>
            </a:xfrm>
          </p:grpSpPr>
          <p:grpSp>
            <p:nvGrpSpPr>
              <p:cNvPr id="38" name="Gruppo 37">
                <a:extLst>
                  <a:ext uri="{FF2B5EF4-FFF2-40B4-BE49-F238E27FC236}">
                    <a16:creationId xmlns:a16="http://schemas.microsoft.com/office/drawing/2014/main" id="{B9018506-9BFC-4F20-A246-C640E9E8BAEC}"/>
                  </a:ext>
                </a:extLst>
              </p:cNvPr>
              <p:cNvGrpSpPr/>
              <p:nvPr/>
            </p:nvGrpSpPr>
            <p:grpSpPr>
              <a:xfrm>
                <a:off x="8875298" y="1871911"/>
                <a:ext cx="1212446" cy="2122039"/>
                <a:chOff x="1460218" y="2013167"/>
                <a:chExt cx="1212446" cy="2122039"/>
              </a:xfrm>
            </p:grpSpPr>
            <p:cxnSp>
              <p:nvCxnSpPr>
                <p:cNvPr id="41" name="Connettore diritto 40">
                  <a:extLst>
                    <a:ext uri="{FF2B5EF4-FFF2-40B4-BE49-F238E27FC236}">
                      <a16:creationId xmlns:a16="http://schemas.microsoft.com/office/drawing/2014/main" id="{BAF28D2A-6F5B-3BD5-5D29-8C415C5DDB82}"/>
                    </a:ext>
                  </a:extLst>
                </p:cNvPr>
                <p:cNvCxnSpPr>
                  <a:cxnSpLocks/>
                </p:cNvCxnSpPr>
                <p:nvPr/>
              </p:nvCxnSpPr>
              <p:spPr>
                <a:xfrm>
                  <a:off x="1460218" y="2013167"/>
                  <a:ext cx="0" cy="1871414"/>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2" name="Connettore diritto 41">
                  <a:extLst>
                    <a:ext uri="{FF2B5EF4-FFF2-40B4-BE49-F238E27FC236}">
                      <a16:creationId xmlns:a16="http://schemas.microsoft.com/office/drawing/2014/main" id="{B6975CEB-D561-CB54-9460-F8AF2EA99CE3}"/>
                    </a:ext>
                  </a:extLst>
                </p:cNvPr>
                <p:cNvCxnSpPr>
                  <a:cxnSpLocks/>
                </p:cNvCxnSpPr>
                <p:nvPr/>
              </p:nvCxnSpPr>
              <p:spPr>
                <a:xfrm>
                  <a:off x="1460218" y="2013167"/>
                  <a:ext cx="12124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nettore diritto 42">
                  <a:extLst>
                    <a:ext uri="{FF2B5EF4-FFF2-40B4-BE49-F238E27FC236}">
                      <a16:creationId xmlns:a16="http://schemas.microsoft.com/office/drawing/2014/main" id="{B09D7946-D10F-FA02-4B10-F36042525B33}"/>
                    </a:ext>
                  </a:extLst>
                </p:cNvPr>
                <p:cNvCxnSpPr>
                  <a:cxnSpLocks/>
                </p:cNvCxnSpPr>
                <p:nvPr/>
              </p:nvCxnSpPr>
              <p:spPr>
                <a:xfrm>
                  <a:off x="2672664" y="2013167"/>
                  <a:ext cx="0" cy="21220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9" name="Connettore diritto 38">
                <a:extLst>
                  <a:ext uri="{FF2B5EF4-FFF2-40B4-BE49-F238E27FC236}">
                    <a16:creationId xmlns:a16="http://schemas.microsoft.com/office/drawing/2014/main" id="{6386D137-8955-D771-E5F8-BEE478DBB2CD}"/>
                  </a:ext>
                </a:extLst>
              </p:cNvPr>
              <p:cNvCxnSpPr>
                <a:cxnSpLocks/>
              </p:cNvCxnSpPr>
              <p:nvPr/>
            </p:nvCxnSpPr>
            <p:spPr>
              <a:xfrm>
                <a:off x="8393069" y="3993950"/>
                <a:ext cx="17106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C3388A4E-DF30-E6A3-FF14-299EDB11A022}"/>
                  </a:ext>
                </a:extLst>
              </p:cNvPr>
              <p:cNvCxnSpPr>
                <a:cxnSpLocks/>
              </p:cNvCxnSpPr>
              <p:nvPr/>
            </p:nvCxnSpPr>
            <p:spPr>
              <a:xfrm flipH="1">
                <a:off x="8406368" y="3737116"/>
                <a:ext cx="4755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7" name="Connettore diritto 36">
              <a:extLst>
                <a:ext uri="{FF2B5EF4-FFF2-40B4-BE49-F238E27FC236}">
                  <a16:creationId xmlns:a16="http://schemas.microsoft.com/office/drawing/2014/main" id="{B61F43F4-7340-FD67-9E4D-219DC596FEE5}"/>
                </a:ext>
              </a:extLst>
            </p:cNvPr>
            <p:cNvCxnSpPr/>
            <p:nvPr/>
          </p:nvCxnSpPr>
          <p:spPr>
            <a:xfrm>
              <a:off x="7614064" y="6500031"/>
              <a:ext cx="0" cy="254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4" name="Gruppo 43">
            <a:extLst>
              <a:ext uri="{FF2B5EF4-FFF2-40B4-BE49-F238E27FC236}">
                <a16:creationId xmlns:a16="http://schemas.microsoft.com/office/drawing/2014/main" id="{7D28BE74-D450-854E-C71C-DDBE846BBE75}"/>
              </a:ext>
            </a:extLst>
          </p:cNvPr>
          <p:cNvGrpSpPr/>
          <p:nvPr/>
        </p:nvGrpSpPr>
        <p:grpSpPr>
          <a:xfrm>
            <a:off x="6810902" y="2466320"/>
            <a:ext cx="3352979" cy="569946"/>
            <a:chOff x="4408994" y="1040048"/>
            <a:chExt cx="3352979" cy="569946"/>
          </a:xfrm>
        </p:grpSpPr>
        <p:cxnSp>
          <p:nvCxnSpPr>
            <p:cNvPr id="45" name="Connettore diritto 44">
              <a:extLst>
                <a:ext uri="{FF2B5EF4-FFF2-40B4-BE49-F238E27FC236}">
                  <a16:creationId xmlns:a16="http://schemas.microsoft.com/office/drawing/2014/main" id="{423A735F-3809-98DD-094F-8945A07E5C70}"/>
                </a:ext>
              </a:extLst>
            </p:cNvPr>
            <p:cNvCxnSpPr/>
            <p:nvPr/>
          </p:nvCxnSpPr>
          <p:spPr>
            <a:xfrm>
              <a:off x="4408994" y="1067941"/>
              <a:ext cx="33529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nettore diritto 45">
              <a:extLst>
                <a:ext uri="{FF2B5EF4-FFF2-40B4-BE49-F238E27FC236}">
                  <a16:creationId xmlns:a16="http://schemas.microsoft.com/office/drawing/2014/main" id="{F8E2801C-3713-CC1D-337B-961C48283287}"/>
                </a:ext>
              </a:extLst>
            </p:cNvPr>
            <p:cNvCxnSpPr>
              <a:cxnSpLocks/>
            </p:cNvCxnSpPr>
            <p:nvPr/>
          </p:nvCxnSpPr>
          <p:spPr>
            <a:xfrm>
              <a:off x="4416496" y="1052614"/>
              <a:ext cx="0" cy="557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B622470D-5835-867D-D4D0-01A22D1E6DD9}"/>
                </a:ext>
              </a:extLst>
            </p:cNvPr>
            <p:cNvCxnSpPr/>
            <p:nvPr/>
          </p:nvCxnSpPr>
          <p:spPr>
            <a:xfrm>
              <a:off x="4408994" y="1597428"/>
              <a:ext cx="33529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nettore diritto 47">
              <a:extLst>
                <a:ext uri="{FF2B5EF4-FFF2-40B4-BE49-F238E27FC236}">
                  <a16:creationId xmlns:a16="http://schemas.microsoft.com/office/drawing/2014/main" id="{F68C366D-4C97-6226-EB19-BE2799D87EE1}"/>
                </a:ext>
              </a:extLst>
            </p:cNvPr>
            <p:cNvCxnSpPr>
              <a:cxnSpLocks/>
            </p:cNvCxnSpPr>
            <p:nvPr/>
          </p:nvCxnSpPr>
          <p:spPr>
            <a:xfrm>
              <a:off x="7758604" y="1040048"/>
              <a:ext cx="0" cy="557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9" name="Gruppo 48">
            <a:extLst>
              <a:ext uri="{FF2B5EF4-FFF2-40B4-BE49-F238E27FC236}">
                <a16:creationId xmlns:a16="http://schemas.microsoft.com/office/drawing/2014/main" id="{93DCC555-0AAD-6482-F1F1-DD8981EF4F2F}"/>
              </a:ext>
            </a:extLst>
          </p:cNvPr>
          <p:cNvGrpSpPr/>
          <p:nvPr/>
        </p:nvGrpSpPr>
        <p:grpSpPr>
          <a:xfrm>
            <a:off x="6815437" y="5640257"/>
            <a:ext cx="3352979" cy="569946"/>
            <a:chOff x="4408994" y="1040048"/>
            <a:chExt cx="3352979" cy="569946"/>
          </a:xfrm>
        </p:grpSpPr>
        <p:cxnSp>
          <p:nvCxnSpPr>
            <p:cNvPr id="50" name="Connettore diritto 49">
              <a:extLst>
                <a:ext uri="{FF2B5EF4-FFF2-40B4-BE49-F238E27FC236}">
                  <a16:creationId xmlns:a16="http://schemas.microsoft.com/office/drawing/2014/main" id="{BF4390E4-D4CD-54B3-A883-F61516B07BAE}"/>
                </a:ext>
              </a:extLst>
            </p:cNvPr>
            <p:cNvCxnSpPr/>
            <p:nvPr/>
          </p:nvCxnSpPr>
          <p:spPr>
            <a:xfrm>
              <a:off x="4408994" y="1067941"/>
              <a:ext cx="33529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nettore diritto 50">
              <a:extLst>
                <a:ext uri="{FF2B5EF4-FFF2-40B4-BE49-F238E27FC236}">
                  <a16:creationId xmlns:a16="http://schemas.microsoft.com/office/drawing/2014/main" id="{BE2132B2-7CA5-0224-D90C-45F29A018DA2}"/>
                </a:ext>
              </a:extLst>
            </p:cNvPr>
            <p:cNvCxnSpPr>
              <a:cxnSpLocks/>
            </p:cNvCxnSpPr>
            <p:nvPr/>
          </p:nvCxnSpPr>
          <p:spPr>
            <a:xfrm>
              <a:off x="4416496" y="1052614"/>
              <a:ext cx="0" cy="557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Connettore diritto 51">
              <a:extLst>
                <a:ext uri="{FF2B5EF4-FFF2-40B4-BE49-F238E27FC236}">
                  <a16:creationId xmlns:a16="http://schemas.microsoft.com/office/drawing/2014/main" id="{2D8EC16B-2DF6-CF6E-15BF-F364891FAFEC}"/>
                </a:ext>
              </a:extLst>
            </p:cNvPr>
            <p:cNvCxnSpPr/>
            <p:nvPr/>
          </p:nvCxnSpPr>
          <p:spPr>
            <a:xfrm>
              <a:off x="4408994" y="1597428"/>
              <a:ext cx="33529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A7BD4251-0212-E168-C402-262C048E69B7}"/>
                </a:ext>
              </a:extLst>
            </p:cNvPr>
            <p:cNvCxnSpPr>
              <a:cxnSpLocks/>
            </p:cNvCxnSpPr>
            <p:nvPr/>
          </p:nvCxnSpPr>
          <p:spPr>
            <a:xfrm>
              <a:off x="7758604" y="1040048"/>
              <a:ext cx="0" cy="557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24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2062241" cy="203132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Il robot controlla in quale zona della stanza centrale si trova</a:t>
            </a:r>
          </a:p>
          <a:p>
            <a:endParaRPr lang="it-IT">
              <a:latin typeface="Times New Roman"/>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Verifica se ci sono celle di quella zona da visitare:</a:t>
            </a:r>
          </a:p>
          <a:p>
            <a:pPr marL="285750" indent="-285750">
              <a:buFont typeface="Arial" panose="020B0604020202020204" pitchFamily="34" charset="0"/>
              <a:buChar char="•"/>
            </a:pPr>
            <a:endParaRPr lang="it-IT">
              <a:latin typeface="Times New Roman"/>
              <a:ea typeface="Times New Roman" panose="02020603050405020304" pitchFamily="18" charset="0"/>
              <a:cs typeface="Times New Roman"/>
            </a:endParaRPr>
          </a:p>
          <a:p>
            <a:pPr marL="742950" lvl="1" indent="-285750">
              <a:buFont typeface="Arial" panose="020B0604020202020204" pitchFamily="34" charset="0"/>
              <a:buChar char="•"/>
            </a:pPr>
            <a:r>
              <a:rPr lang="it-IT">
                <a:latin typeface="Times New Roman"/>
                <a:ea typeface="Times New Roman" panose="02020603050405020304" pitchFamily="18" charset="0"/>
                <a:cs typeface="Times New Roman"/>
              </a:rPr>
              <a:t>Se si, visita la prima cella non visitata di quella zona</a:t>
            </a:r>
          </a:p>
          <a:p>
            <a:pPr marL="742950" lvl="1" indent="-285750">
              <a:buFont typeface="Arial" panose="020B0604020202020204" pitchFamily="34" charset="0"/>
              <a:buChar char="•"/>
            </a:pPr>
            <a:endParaRPr lang="it-IT">
              <a:latin typeface="Times New Roman"/>
              <a:ea typeface="Times New Roman" panose="02020603050405020304" pitchFamily="18" charset="0"/>
              <a:cs typeface="Times New Roman"/>
            </a:endParaRPr>
          </a:p>
          <a:p>
            <a:pPr marL="742950" lvl="1" indent="-285750">
              <a:buFont typeface="Arial" panose="020B0604020202020204" pitchFamily="34" charset="0"/>
              <a:buChar char="•"/>
            </a:pPr>
            <a:r>
              <a:rPr lang="it-IT">
                <a:latin typeface="Times New Roman"/>
                <a:ea typeface="Times New Roman" panose="02020603050405020304" pitchFamily="18" charset="0"/>
                <a:cs typeface="Times New Roman"/>
              </a:rPr>
              <a:t>Altrimenti, transita nella zona successiva in senso antiorario</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grpSp>
        <p:nvGrpSpPr>
          <p:cNvPr id="3" name="Gruppo 2">
            <a:extLst>
              <a:ext uri="{FF2B5EF4-FFF2-40B4-BE49-F238E27FC236}">
                <a16:creationId xmlns:a16="http://schemas.microsoft.com/office/drawing/2014/main" id="{61223EA3-F13E-3301-10C7-038CB9F38DFA}"/>
              </a:ext>
            </a:extLst>
          </p:cNvPr>
          <p:cNvGrpSpPr/>
          <p:nvPr/>
        </p:nvGrpSpPr>
        <p:grpSpPr>
          <a:xfrm>
            <a:off x="846278" y="2912745"/>
            <a:ext cx="8808255" cy="3769851"/>
            <a:chOff x="997782" y="1275213"/>
            <a:chExt cx="8808255" cy="3769851"/>
          </a:xfrm>
        </p:grpSpPr>
        <p:grpSp>
          <p:nvGrpSpPr>
            <p:cNvPr id="54" name="Gruppo 53">
              <a:extLst>
                <a:ext uri="{FF2B5EF4-FFF2-40B4-BE49-F238E27FC236}">
                  <a16:creationId xmlns:a16="http://schemas.microsoft.com/office/drawing/2014/main" id="{6385A8D4-DBEB-4DD3-17C8-2696A5124623}"/>
                </a:ext>
              </a:extLst>
            </p:cNvPr>
            <p:cNvGrpSpPr/>
            <p:nvPr/>
          </p:nvGrpSpPr>
          <p:grpSpPr>
            <a:xfrm>
              <a:off x="997782" y="1275213"/>
              <a:ext cx="8808255" cy="3769851"/>
              <a:chOff x="-371577" y="3015721"/>
              <a:chExt cx="8808255" cy="3769851"/>
            </a:xfrm>
          </p:grpSpPr>
          <p:grpSp>
            <p:nvGrpSpPr>
              <p:cNvPr id="56" name="Gruppo 55">
                <a:extLst>
                  <a:ext uri="{FF2B5EF4-FFF2-40B4-BE49-F238E27FC236}">
                    <a16:creationId xmlns:a16="http://schemas.microsoft.com/office/drawing/2014/main" id="{8FB68DAF-5D3C-B49D-8A79-92706EAA72C1}"/>
                  </a:ext>
                </a:extLst>
              </p:cNvPr>
              <p:cNvGrpSpPr/>
              <p:nvPr/>
            </p:nvGrpSpPr>
            <p:grpSpPr>
              <a:xfrm>
                <a:off x="-371577" y="3015721"/>
                <a:ext cx="8808255" cy="3769851"/>
                <a:chOff x="-180508" y="3766261"/>
                <a:chExt cx="8808255" cy="3769851"/>
              </a:xfrm>
            </p:grpSpPr>
            <p:sp>
              <p:nvSpPr>
                <p:cNvPr id="58" name="CasellaDiTesto 57">
                  <a:extLst>
                    <a:ext uri="{FF2B5EF4-FFF2-40B4-BE49-F238E27FC236}">
                      <a16:creationId xmlns:a16="http://schemas.microsoft.com/office/drawing/2014/main" id="{E5FDCB57-DC60-7861-CD19-1D88FE0E1CB7}"/>
                    </a:ext>
                  </a:extLst>
                </p:cNvPr>
                <p:cNvSpPr txBox="1"/>
                <p:nvPr/>
              </p:nvSpPr>
              <p:spPr>
                <a:xfrm>
                  <a:off x="4847376" y="5217808"/>
                  <a:ext cx="399260" cy="338554"/>
                </a:xfrm>
                <a:prstGeom prst="rect">
                  <a:avLst/>
                </a:prstGeom>
                <a:noFill/>
              </p:spPr>
              <p:txBody>
                <a:bodyPr wrap="square" rtlCol="0">
                  <a:spAutoFit/>
                </a:bodyPr>
                <a:lstStyle/>
                <a:p>
                  <a:r>
                    <a:rPr lang="it-IT" sz="1600">
                      <a:latin typeface="Times New Roman" panose="02020603050405020304" pitchFamily="18" charset="0"/>
                      <a:cs typeface="Times New Roman" panose="02020603050405020304" pitchFamily="18" charset="0"/>
                    </a:rPr>
                    <a:t>SI</a:t>
                  </a:r>
                </a:p>
              </p:txBody>
            </p:sp>
            <p:sp>
              <p:nvSpPr>
                <p:cNvPr id="59" name="CasellaDiTesto 58">
                  <a:extLst>
                    <a:ext uri="{FF2B5EF4-FFF2-40B4-BE49-F238E27FC236}">
                      <a16:creationId xmlns:a16="http://schemas.microsoft.com/office/drawing/2014/main" id="{83E92312-9FE4-5DCF-B1E9-6F99F9460670}"/>
                    </a:ext>
                  </a:extLst>
                </p:cNvPr>
                <p:cNvSpPr txBox="1"/>
                <p:nvPr/>
              </p:nvSpPr>
              <p:spPr>
                <a:xfrm>
                  <a:off x="6026718" y="5238575"/>
                  <a:ext cx="453866" cy="307777"/>
                </a:xfrm>
                <a:prstGeom prst="rect">
                  <a:avLst/>
                </a:prstGeom>
                <a:noFill/>
              </p:spPr>
              <p:txBody>
                <a:bodyPr wrap="square" rtlCol="0">
                  <a:spAutoFit/>
                </a:bodyPr>
                <a:lstStyle/>
                <a:p>
                  <a:r>
                    <a:rPr lang="it-IT" sz="1400">
                      <a:latin typeface="Times New Roman" panose="02020603050405020304" pitchFamily="18" charset="0"/>
                      <a:cs typeface="Times New Roman" panose="02020603050405020304" pitchFamily="18" charset="0"/>
                    </a:rPr>
                    <a:t>NO</a:t>
                  </a:r>
                </a:p>
              </p:txBody>
            </p:sp>
            <p:grpSp>
              <p:nvGrpSpPr>
                <p:cNvPr id="60" name="Gruppo 59">
                  <a:extLst>
                    <a:ext uri="{FF2B5EF4-FFF2-40B4-BE49-F238E27FC236}">
                      <a16:creationId xmlns:a16="http://schemas.microsoft.com/office/drawing/2014/main" id="{9E679A54-37B1-92D8-530F-42C00B74326A}"/>
                    </a:ext>
                  </a:extLst>
                </p:cNvPr>
                <p:cNvGrpSpPr/>
                <p:nvPr/>
              </p:nvGrpSpPr>
              <p:grpSpPr>
                <a:xfrm>
                  <a:off x="-180508" y="3766261"/>
                  <a:ext cx="8808255" cy="3769851"/>
                  <a:chOff x="-180508" y="3766261"/>
                  <a:chExt cx="8808255" cy="3769851"/>
                </a:xfrm>
              </p:grpSpPr>
              <p:grpSp>
                <p:nvGrpSpPr>
                  <p:cNvPr id="61" name="Gruppo 60">
                    <a:extLst>
                      <a:ext uri="{FF2B5EF4-FFF2-40B4-BE49-F238E27FC236}">
                        <a16:creationId xmlns:a16="http://schemas.microsoft.com/office/drawing/2014/main" id="{1FF9CDB6-9F73-B492-1434-C3ABDB2962DC}"/>
                      </a:ext>
                    </a:extLst>
                  </p:cNvPr>
                  <p:cNvGrpSpPr/>
                  <p:nvPr/>
                </p:nvGrpSpPr>
                <p:grpSpPr>
                  <a:xfrm>
                    <a:off x="-180508" y="3888443"/>
                    <a:ext cx="3258640" cy="1218880"/>
                    <a:chOff x="492059" y="3228986"/>
                    <a:chExt cx="3258640" cy="1218880"/>
                  </a:xfrm>
                </p:grpSpPr>
                <p:grpSp>
                  <p:nvGrpSpPr>
                    <p:cNvPr id="70" name="Gruppo 69">
                      <a:extLst>
                        <a:ext uri="{FF2B5EF4-FFF2-40B4-BE49-F238E27FC236}">
                          <a16:creationId xmlns:a16="http://schemas.microsoft.com/office/drawing/2014/main" id="{ECBAB45E-BB75-8A5E-FF9C-95ED976F873A}"/>
                        </a:ext>
                      </a:extLst>
                    </p:cNvPr>
                    <p:cNvGrpSpPr/>
                    <p:nvPr/>
                  </p:nvGrpSpPr>
                  <p:grpSpPr>
                    <a:xfrm>
                      <a:off x="670613" y="3228986"/>
                      <a:ext cx="3080086" cy="1218880"/>
                      <a:chOff x="338477" y="3679363"/>
                      <a:chExt cx="3080086" cy="1218880"/>
                    </a:xfrm>
                  </p:grpSpPr>
                  <p:grpSp>
                    <p:nvGrpSpPr>
                      <p:cNvPr id="72" name="Gruppo 71">
                        <a:extLst>
                          <a:ext uri="{FF2B5EF4-FFF2-40B4-BE49-F238E27FC236}">
                            <a16:creationId xmlns:a16="http://schemas.microsoft.com/office/drawing/2014/main" id="{6B40F335-151A-6536-61F8-952FA9BE6862}"/>
                          </a:ext>
                        </a:extLst>
                      </p:cNvPr>
                      <p:cNvGrpSpPr/>
                      <p:nvPr/>
                    </p:nvGrpSpPr>
                    <p:grpSpPr>
                      <a:xfrm>
                        <a:off x="338477" y="3897040"/>
                        <a:ext cx="655622" cy="566070"/>
                        <a:chOff x="278351" y="4361064"/>
                        <a:chExt cx="655622" cy="566070"/>
                      </a:xfrm>
                    </p:grpSpPr>
                    <p:grpSp>
                      <p:nvGrpSpPr>
                        <p:cNvPr id="74" name="Gruppo 73">
                          <a:extLst>
                            <a:ext uri="{FF2B5EF4-FFF2-40B4-BE49-F238E27FC236}">
                              <a16:creationId xmlns:a16="http://schemas.microsoft.com/office/drawing/2014/main" id="{4B8A1DEA-C133-1240-8E70-E148228B7856}"/>
                            </a:ext>
                          </a:extLst>
                        </p:cNvPr>
                        <p:cNvGrpSpPr/>
                        <p:nvPr/>
                      </p:nvGrpSpPr>
                      <p:grpSpPr>
                        <a:xfrm>
                          <a:off x="278351" y="4361064"/>
                          <a:ext cx="300038" cy="566070"/>
                          <a:chOff x="1631347" y="2897222"/>
                          <a:chExt cx="300038" cy="566070"/>
                        </a:xfrm>
                      </p:grpSpPr>
                      <p:cxnSp>
                        <p:nvCxnSpPr>
                          <p:cNvPr id="76" name="Connettore diritto 75">
                            <a:extLst>
                              <a:ext uri="{FF2B5EF4-FFF2-40B4-BE49-F238E27FC236}">
                                <a16:creationId xmlns:a16="http://schemas.microsoft.com/office/drawing/2014/main" id="{BB5DCE8C-1C64-A628-231F-FE7F51B73877}"/>
                              </a:ext>
                            </a:extLst>
                          </p:cNvPr>
                          <p:cNvCxnSpPr>
                            <a:cxnSpLocks/>
                          </p:cNvCxnSpPr>
                          <p:nvPr/>
                        </p:nvCxnSpPr>
                        <p:spPr>
                          <a:xfrm>
                            <a:off x="1787847" y="303544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77" name="Connettore diritto 76">
                            <a:extLst>
                              <a:ext uri="{FF2B5EF4-FFF2-40B4-BE49-F238E27FC236}">
                                <a16:creationId xmlns:a16="http://schemas.microsoft.com/office/drawing/2014/main" id="{2E5F8B55-2BA6-79B5-288B-4169FE57AC90}"/>
                              </a:ext>
                            </a:extLst>
                          </p:cNvPr>
                          <p:cNvCxnSpPr>
                            <a:cxnSpLocks/>
                          </p:cNvCxnSpPr>
                          <p:nvPr/>
                        </p:nvCxnSpPr>
                        <p:spPr>
                          <a:xfrm flipH="1">
                            <a:off x="1631347" y="332506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Connettore diritto 77">
                            <a:extLst>
                              <a:ext uri="{FF2B5EF4-FFF2-40B4-BE49-F238E27FC236}">
                                <a16:creationId xmlns:a16="http://schemas.microsoft.com/office/drawing/2014/main" id="{3BC0DB93-4986-C05D-5DAB-B5FA5D79F336}"/>
                              </a:ext>
                            </a:extLst>
                          </p:cNvPr>
                          <p:cNvCxnSpPr>
                            <a:cxnSpLocks/>
                          </p:cNvCxnSpPr>
                          <p:nvPr/>
                        </p:nvCxnSpPr>
                        <p:spPr>
                          <a:xfrm>
                            <a:off x="1787847" y="332506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Connettore diritto 78">
                            <a:extLst>
                              <a:ext uri="{FF2B5EF4-FFF2-40B4-BE49-F238E27FC236}">
                                <a16:creationId xmlns:a16="http://schemas.microsoft.com/office/drawing/2014/main" id="{B5BC1E26-29B0-A7B8-EC3C-A67CC32685AD}"/>
                              </a:ext>
                            </a:extLst>
                          </p:cNvPr>
                          <p:cNvCxnSpPr>
                            <a:cxnSpLocks/>
                          </p:cNvCxnSpPr>
                          <p:nvPr/>
                        </p:nvCxnSpPr>
                        <p:spPr>
                          <a:xfrm>
                            <a:off x="1644306" y="311809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80" name="Ovale 79">
                            <a:extLst>
                              <a:ext uri="{FF2B5EF4-FFF2-40B4-BE49-F238E27FC236}">
                                <a16:creationId xmlns:a16="http://schemas.microsoft.com/office/drawing/2014/main" id="{67AE4DC8-DB90-5A29-5943-63CAB909FE93}"/>
                              </a:ext>
                            </a:extLst>
                          </p:cNvPr>
                          <p:cNvSpPr/>
                          <p:nvPr/>
                        </p:nvSpPr>
                        <p:spPr>
                          <a:xfrm>
                            <a:off x="1715846" y="289722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75" name="Connettore 2 74">
                          <a:extLst>
                            <a:ext uri="{FF2B5EF4-FFF2-40B4-BE49-F238E27FC236}">
                              <a16:creationId xmlns:a16="http://schemas.microsoft.com/office/drawing/2014/main" id="{2153AA58-E7C9-ADAA-CEE9-EA01FEFE3C91}"/>
                            </a:ext>
                          </a:extLst>
                        </p:cNvPr>
                        <p:cNvCxnSpPr>
                          <a:cxnSpLocks/>
                        </p:cNvCxnSpPr>
                        <p:nvPr/>
                      </p:nvCxnSpPr>
                      <p:spPr>
                        <a:xfrm flipV="1">
                          <a:off x="542914" y="4661797"/>
                          <a:ext cx="391059" cy="63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73" name="Ovale 72">
                        <a:extLst>
                          <a:ext uri="{FF2B5EF4-FFF2-40B4-BE49-F238E27FC236}">
                            <a16:creationId xmlns:a16="http://schemas.microsoft.com/office/drawing/2014/main" id="{CBEAE601-9D45-935B-831D-79625E0C5EE3}"/>
                          </a:ext>
                        </a:extLst>
                      </p:cNvPr>
                      <p:cNvSpPr/>
                      <p:nvPr/>
                    </p:nvSpPr>
                    <p:spPr>
                      <a:xfrm>
                        <a:off x="990633" y="3679363"/>
                        <a:ext cx="2427930" cy="1218880"/>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SI TROVA NELLA STANZA CENTRALE E NON HA BANDIERINE IN MEMORIA</a:t>
                        </a:r>
                      </a:p>
                    </p:txBody>
                  </p:sp>
                </p:grpSp>
                <p:sp>
                  <p:nvSpPr>
                    <p:cNvPr id="71" name="CasellaDiTesto 70">
                      <a:extLst>
                        <a:ext uri="{FF2B5EF4-FFF2-40B4-BE49-F238E27FC236}">
                          <a16:creationId xmlns:a16="http://schemas.microsoft.com/office/drawing/2014/main" id="{24B6941C-1423-4ABC-2DCD-07BC45152A34}"/>
                        </a:ext>
                      </a:extLst>
                    </p:cNvPr>
                    <p:cNvSpPr txBox="1"/>
                    <p:nvPr/>
                  </p:nvSpPr>
                  <p:spPr>
                    <a:xfrm>
                      <a:off x="492059" y="4062883"/>
                      <a:ext cx="741973" cy="276999"/>
                    </a:xfrm>
                    <a:prstGeom prst="rect">
                      <a:avLst/>
                    </a:prstGeom>
                    <a:noFill/>
                  </p:spPr>
                  <p:txBody>
                    <a:bodyPr wrap="square" rtlCol="0">
                      <a:spAutoFit/>
                    </a:bodyPr>
                    <a:lstStyle/>
                    <a:p>
                      <a:r>
                        <a:rPr lang="it-IT" sz="1200"/>
                        <a:t>ROBOT</a:t>
                      </a:r>
                    </a:p>
                  </p:txBody>
                </p:sp>
              </p:grpSp>
              <p:cxnSp>
                <p:nvCxnSpPr>
                  <p:cNvPr id="62" name="Connettore 2 61">
                    <a:extLst>
                      <a:ext uri="{FF2B5EF4-FFF2-40B4-BE49-F238E27FC236}">
                        <a16:creationId xmlns:a16="http://schemas.microsoft.com/office/drawing/2014/main" id="{BD09AE43-F5EF-E7AE-512F-784A6C0DD85E}"/>
                      </a:ext>
                    </a:extLst>
                  </p:cNvPr>
                  <p:cNvCxnSpPr>
                    <a:cxnSpLocks/>
                  </p:cNvCxnSpPr>
                  <p:nvPr/>
                </p:nvCxnSpPr>
                <p:spPr>
                  <a:xfrm>
                    <a:off x="3078132" y="4427328"/>
                    <a:ext cx="7610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63" name="Gruppo 62">
                    <a:extLst>
                      <a:ext uri="{FF2B5EF4-FFF2-40B4-BE49-F238E27FC236}">
                        <a16:creationId xmlns:a16="http://schemas.microsoft.com/office/drawing/2014/main" id="{284100DF-7A34-BC26-DB61-20FE0A78D42E}"/>
                      </a:ext>
                    </a:extLst>
                  </p:cNvPr>
                  <p:cNvGrpSpPr/>
                  <p:nvPr/>
                </p:nvGrpSpPr>
                <p:grpSpPr>
                  <a:xfrm>
                    <a:off x="3854107" y="3766261"/>
                    <a:ext cx="3536917" cy="2557209"/>
                    <a:chOff x="3852271" y="3824408"/>
                    <a:chExt cx="3536917" cy="2557209"/>
                  </a:xfrm>
                </p:grpSpPr>
                <p:sp>
                  <p:nvSpPr>
                    <p:cNvPr id="66" name="Decisione 65">
                      <a:extLst>
                        <a:ext uri="{FF2B5EF4-FFF2-40B4-BE49-F238E27FC236}">
                          <a16:creationId xmlns:a16="http://schemas.microsoft.com/office/drawing/2014/main" id="{0265B2E4-CEF8-A47A-1F1B-3C1633708F7F}"/>
                        </a:ext>
                      </a:extLst>
                    </p:cNvPr>
                    <p:cNvSpPr/>
                    <p:nvPr/>
                  </p:nvSpPr>
                  <p:spPr>
                    <a:xfrm>
                      <a:off x="3852271" y="3824408"/>
                      <a:ext cx="3536917" cy="1322133"/>
                    </a:xfrm>
                    <a:prstGeom prst="flowChartDecis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it-IT" sz="1200">
                          <a:latin typeface="Times New Roman"/>
                          <a:cs typeface="Times New Roman"/>
                        </a:rPr>
                        <a:t>NELLA ZONA IN CUI MI TROVO CI SONO CELLE INESPLORATE?</a:t>
                      </a:r>
                    </a:p>
                  </p:txBody>
                </p:sp>
                <p:grpSp>
                  <p:nvGrpSpPr>
                    <p:cNvPr id="67" name="Gruppo 66">
                      <a:extLst>
                        <a:ext uri="{FF2B5EF4-FFF2-40B4-BE49-F238E27FC236}">
                          <a16:creationId xmlns:a16="http://schemas.microsoft.com/office/drawing/2014/main" id="{4449D179-1E05-C4F6-11DB-8EE7AA57AFDC}"/>
                        </a:ext>
                      </a:extLst>
                    </p:cNvPr>
                    <p:cNvGrpSpPr/>
                    <p:nvPr/>
                  </p:nvGrpSpPr>
                  <p:grpSpPr>
                    <a:xfrm>
                      <a:off x="4103792" y="5639612"/>
                      <a:ext cx="3188211" cy="742005"/>
                      <a:chOff x="4103792" y="5639612"/>
                      <a:chExt cx="3188211" cy="742005"/>
                    </a:xfrm>
                  </p:grpSpPr>
                  <p:cxnSp>
                    <p:nvCxnSpPr>
                      <p:cNvPr id="68" name="Connettore 2 67">
                        <a:extLst>
                          <a:ext uri="{FF2B5EF4-FFF2-40B4-BE49-F238E27FC236}">
                            <a16:creationId xmlns:a16="http://schemas.microsoft.com/office/drawing/2014/main" id="{691343F3-940D-E5AC-F570-EB05E9DBFE15}"/>
                          </a:ext>
                        </a:extLst>
                      </p:cNvPr>
                      <p:cNvCxnSpPr>
                        <a:cxnSpLocks/>
                      </p:cNvCxnSpPr>
                      <p:nvPr/>
                    </p:nvCxnSpPr>
                    <p:spPr>
                      <a:xfrm>
                        <a:off x="4103792" y="5639612"/>
                        <a:ext cx="0" cy="7388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Connettore 2 68">
                        <a:extLst>
                          <a:ext uri="{FF2B5EF4-FFF2-40B4-BE49-F238E27FC236}">
                            <a16:creationId xmlns:a16="http://schemas.microsoft.com/office/drawing/2014/main" id="{4CE5D82A-CE47-BCDC-29A8-C52343D7CA63}"/>
                          </a:ext>
                        </a:extLst>
                      </p:cNvPr>
                      <p:cNvCxnSpPr>
                        <a:cxnSpLocks/>
                      </p:cNvCxnSpPr>
                      <p:nvPr/>
                    </p:nvCxnSpPr>
                    <p:spPr>
                      <a:xfrm>
                        <a:off x="7292003" y="5642731"/>
                        <a:ext cx="0" cy="7388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sp>
                <p:nvSpPr>
                  <p:cNvPr id="64" name="Ovale 63">
                    <a:extLst>
                      <a:ext uri="{FF2B5EF4-FFF2-40B4-BE49-F238E27FC236}">
                        <a16:creationId xmlns:a16="http://schemas.microsoft.com/office/drawing/2014/main" id="{D6FC2E4C-5859-36D9-EC5C-0E333520F143}"/>
                      </a:ext>
                    </a:extLst>
                  </p:cNvPr>
                  <p:cNvSpPr/>
                  <p:nvPr/>
                </p:nvSpPr>
                <p:spPr>
                  <a:xfrm>
                    <a:off x="2997495" y="6345454"/>
                    <a:ext cx="2456152" cy="1190658"/>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ESPLORALE</a:t>
                    </a:r>
                  </a:p>
                </p:txBody>
              </p:sp>
              <p:sp>
                <p:nvSpPr>
                  <p:cNvPr id="65" name="Ovale 64">
                    <a:extLst>
                      <a:ext uri="{FF2B5EF4-FFF2-40B4-BE49-F238E27FC236}">
                        <a16:creationId xmlns:a16="http://schemas.microsoft.com/office/drawing/2014/main" id="{A3A4C89F-673D-AADF-D3CC-EF7AF7751A9A}"/>
                      </a:ext>
                    </a:extLst>
                  </p:cNvPr>
                  <p:cNvSpPr/>
                  <p:nvPr/>
                </p:nvSpPr>
                <p:spPr>
                  <a:xfrm>
                    <a:off x="6213929" y="6359565"/>
                    <a:ext cx="2413818" cy="1176546"/>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TRANSITA NELLA ZONA SUCCESSIVA IN SENSO ANTIORARIO</a:t>
                    </a:r>
                  </a:p>
                </p:txBody>
              </p:sp>
            </p:grpSp>
          </p:grpSp>
          <p:cxnSp>
            <p:nvCxnSpPr>
              <p:cNvPr id="57" name="Connettore diritto 56">
                <a:extLst>
                  <a:ext uri="{FF2B5EF4-FFF2-40B4-BE49-F238E27FC236}">
                    <a16:creationId xmlns:a16="http://schemas.microsoft.com/office/drawing/2014/main" id="{7C668205-F7A4-D2D2-42AA-EDE4AC650885}"/>
                  </a:ext>
                </a:extLst>
              </p:cNvPr>
              <p:cNvCxnSpPr>
                <a:cxnSpLocks/>
              </p:cNvCxnSpPr>
              <p:nvPr/>
            </p:nvCxnSpPr>
            <p:spPr>
              <a:xfrm flipH="1" flipV="1">
                <a:off x="3914559" y="4816814"/>
                <a:ext cx="3202322" cy="3119"/>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55" name="Connettore diritto 54">
              <a:extLst>
                <a:ext uri="{FF2B5EF4-FFF2-40B4-BE49-F238E27FC236}">
                  <a16:creationId xmlns:a16="http://schemas.microsoft.com/office/drawing/2014/main" id="{F9F5FB75-B63B-F5F7-6B4B-BFFAD385A219}"/>
                </a:ext>
              </a:extLst>
            </p:cNvPr>
            <p:cNvCxnSpPr>
              <a:cxnSpLocks/>
            </p:cNvCxnSpPr>
            <p:nvPr/>
          </p:nvCxnSpPr>
          <p:spPr>
            <a:xfrm>
              <a:off x="6807911" y="2625568"/>
              <a:ext cx="0" cy="439746"/>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81" name="Connettore 2 80">
            <a:extLst>
              <a:ext uri="{FF2B5EF4-FFF2-40B4-BE49-F238E27FC236}">
                <a16:creationId xmlns:a16="http://schemas.microsoft.com/office/drawing/2014/main" id="{9EBD5E7B-8965-3B81-2996-2778AAF362B1}"/>
              </a:ext>
            </a:extLst>
          </p:cNvPr>
          <p:cNvCxnSpPr>
            <a:cxnSpLocks/>
          </p:cNvCxnSpPr>
          <p:nvPr/>
        </p:nvCxnSpPr>
        <p:spPr>
          <a:xfrm flipH="1">
            <a:off x="8389259" y="3539794"/>
            <a:ext cx="1890887" cy="192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Connettore diritto 81">
            <a:extLst>
              <a:ext uri="{FF2B5EF4-FFF2-40B4-BE49-F238E27FC236}">
                <a16:creationId xmlns:a16="http://schemas.microsoft.com/office/drawing/2014/main" id="{B35C6F64-9DC6-E910-16D8-CB40FC645FB2}"/>
              </a:ext>
            </a:extLst>
          </p:cNvPr>
          <p:cNvCxnSpPr>
            <a:cxnSpLocks/>
          </p:cNvCxnSpPr>
          <p:nvPr/>
        </p:nvCxnSpPr>
        <p:spPr>
          <a:xfrm flipV="1">
            <a:off x="10266036" y="3539794"/>
            <a:ext cx="13214" cy="2500785"/>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Connettore diritto 82">
            <a:extLst>
              <a:ext uri="{FF2B5EF4-FFF2-40B4-BE49-F238E27FC236}">
                <a16:creationId xmlns:a16="http://schemas.microsoft.com/office/drawing/2014/main" id="{5D5EB6B7-980A-BBE1-D654-25AE553510A6}"/>
              </a:ext>
            </a:extLst>
          </p:cNvPr>
          <p:cNvCxnSpPr>
            <a:cxnSpLocks/>
          </p:cNvCxnSpPr>
          <p:nvPr/>
        </p:nvCxnSpPr>
        <p:spPr>
          <a:xfrm flipH="1">
            <a:off x="9659259" y="6040579"/>
            <a:ext cx="619991" cy="10991"/>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092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graphicFrame>
        <p:nvGraphicFramePr>
          <p:cNvPr id="4" name="Tabella 3">
            <a:extLst>
              <a:ext uri="{FF2B5EF4-FFF2-40B4-BE49-F238E27FC236}">
                <a16:creationId xmlns:a16="http://schemas.microsoft.com/office/drawing/2014/main" id="{48445DEA-FE9C-8CEE-B6D1-56D7AB918C20}"/>
              </a:ext>
            </a:extLst>
          </p:cNvPr>
          <p:cNvGraphicFramePr>
            <a:graphicFrameLocks noGrp="1"/>
          </p:cNvGraphicFramePr>
          <p:nvPr>
            <p:extLst>
              <p:ext uri="{D42A27DB-BD31-4B8C-83A1-F6EECF244321}">
                <p14:modId xmlns:p14="http://schemas.microsoft.com/office/powerpoint/2010/main" val="1225698443"/>
              </p:ext>
            </p:extLst>
          </p:nvPr>
        </p:nvGraphicFramePr>
        <p:xfrm>
          <a:off x="323069" y="1376129"/>
          <a:ext cx="11498238" cy="4105742"/>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MIGLIORAMENTO ESPLORAZIONE</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a:t>
                      </a:r>
                      <a:r>
                        <a:rPr lang="it-IT" sz="1600">
                          <a:effectLst/>
                          <a:latin typeface="Times New Roman" panose="02020603050405020304" pitchFamily="18" charset="0"/>
                          <a:cs typeface="Times New Roman" panose="02020603050405020304" pitchFamily="18" charset="0"/>
                        </a:rPr>
                        <a:t>exploreTab</a:t>
                      </a:r>
                      <a:endParaRPr lang="it-IT" sz="1600" err="1">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 </a:t>
                      </a:r>
                      <a:r>
                        <a:rPr lang="it-IT" sz="1600" b="0">
                          <a:effectLst/>
                          <a:latin typeface="Times New Roman" panose="02020603050405020304" pitchFamily="18" charset="0"/>
                          <a:cs typeface="Times New Roman" panose="02020603050405020304" pitchFamily="18" charset="0"/>
                        </a:rPr>
                        <a:t>Robot, Robot Alleato, Memoria Robot</a:t>
                      </a:r>
                      <a:endParaRPr lang="it-IT" sz="2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275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Memoria Vuota: nessuna bandierina individuata da un robot</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556743">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Un robot si trova in esplorazione in una zona della stanza centrale(stato 4)</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Se la zona in cui si trova ha celle aperte, il robot le esplora (stato 10)</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Se la zona in cui si trova è chiusa (in quanto non ha celle aperte), il robot transita nella zona successiva in senso antiorario</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Torna al punto 2.</a:t>
                      </a:r>
                    </a:p>
                    <a:p>
                      <a:pPr marL="47625" rtl="0" fontAlgn="base">
                        <a:spcBef>
                          <a:spcPts val="0"/>
                        </a:spcBef>
                        <a:spcAft>
                          <a:spcPts val="0"/>
                        </a:spcAft>
                        <a:buAutoNum type="arabicPeriod"/>
                      </a:pP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44643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La stanza centrale è stata interamente esplorata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Tree>
    <p:extLst>
      <p:ext uri="{BB962C8B-B14F-4D97-AF65-F5344CB8AC3E}">
        <p14:creationId xmlns:p14="http://schemas.microsoft.com/office/powerpoint/2010/main" val="256564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2D14539-9292-144C-8C6A-3E0ED39190C6}"/>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A1B0D7F9-639E-4B6C-D33D-F0176AED942E}"/>
              </a:ext>
            </a:extLst>
          </p:cNvPr>
          <p:cNvSpPr txBox="1"/>
          <p:nvPr/>
        </p:nvSpPr>
        <p:spPr>
          <a:xfrm>
            <a:off x="129759" y="575290"/>
            <a:ext cx="12062241" cy="369332"/>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Dalla classe ‘Location’ sono stati inseriti i seguenti metodi e le seguenti variabili per la suddivisione della stanza centrale.</a:t>
            </a:r>
          </a:p>
        </p:txBody>
      </p:sp>
      <p:sp>
        <p:nvSpPr>
          <p:cNvPr id="6" name="CasellaDiTesto 5">
            <a:extLst>
              <a:ext uri="{FF2B5EF4-FFF2-40B4-BE49-F238E27FC236}">
                <a16:creationId xmlns:a16="http://schemas.microsoft.com/office/drawing/2014/main" id="{3C0E1DB2-ABE9-5CD1-D97A-B76C43B4A778}"/>
              </a:ext>
            </a:extLst>
          </p:cNvPr>
          <p:cNvSpPr txBox="1"/>
          <p:nvPr/>
        </p:nvSpPr>
        <p:spPr>
          <a:xfrm>
            <a:off x="0" y="1155431"/>
            <a:ext cx="6785918" cy="646331"/>
          </a:xfrm>
          <a:prstGeom prst="rect">
            <a:avLst/>
          </a:prstGeom>
          <a:noFill/>
        </p:spPr>
        <p:txBody>
          <a:bodyPr wrap="square">
            <a:spAutoFit/>
          </a:bodyPr>
          <a:lstStyle/>
          <a:p>
            <a:r>
              <a:rPr lang="en-US" b="1">
                <a:latin typeface="Consolas" panose="020B0609020204030204" pitchFamily="49" charset="0"/>
              </a:rPr>
              <a:t>1.</a:t>
            </a:r>
            <a:endParaRPr lang="en-US" b="1">
              <a:effectLst/>
              <a:latin typeface="Consolas" panose="020B0609020204030204" pitchFamily="49" charset="0"/>
            </a:endParaRPr>
          </a:p>
          <a:p>
            <a:r>
              <a:rPr lang="en-US" b="0">
                <a:solidFill>
                  <a:srgbClr val="0000FF"/>
                </a:solidFill>
                <a:effectLst/>
                <a:latin typeface="Consolas" panose="020B0609020204030204" pitchFamily="49" charset="0"/>
              </a:rPr>
              <a:t>   private</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static</a:t>
            </a:r>
            <a:r>
              <a:rPr lang="en-US" b="0">
                <a:solidFill>
                  <a:srgbClr val="000000"/>
                </a:solidFill>
                <a:effectLst/>
                <a:latin typeface="Consolas" panose="020B0609020204030204" pitchFamily="49" charset="0"/>
              </a:rPr>
              <a:t> </a:t>
            </a:r>
            <a:r>
              <a:rPr lang="en-US" b="0" err="1">
                <a:solidFill>
                  <a:srgbClr val="0000FF"/>
                </a:solidFill>
                <a:effectLst/>
                <a:latin typeface="Consolas" panose="020B0609020204030204" pitchFamily="49" charset="0"/>
              </a:rPr>
              <a:t>boolean</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cella</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err="1">
                <a:solidFill>
                  <a:srgbClr val="0000FF"/>
                </a:solidFill>
                <a:effectLst/>
                <a:latin typeface="Consolas" panose="020B0609020204030204" pitchFamily="49" charset="0"/>
              </a:rPr>
              <a:t>boolean</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70</a:t>
            </a:r>
            <a:r>
              <a:rPr lang="en-US" b="0">
                <a:solidFill>
                  <a:srgbClr val="000000"/>
                </a:solidFill>
                <a:effectLst/>
                <a:latin typeface="Consolas" panose="020B0609020204030204" pitchFamily="49" charset="0"/>
              </a:rPr>
              <a:t>];  </a:t>
            </a:r>
          </a:p>
        </p:txBody>
      </p:sp>
      <p:sp>
        <p:nvSpPr>
          <p:cNvPr id="8" name="CasellaDiTesto 7">
            <a:extLst>
              <a:ext uri="{FF2B5EF4-FFF2-40B4-BE49-F238E27FC236}">
                <a16:creationId xmlns:a16="http://schemas.microsoft.com/office/drawing/2014/main" id="{BB4D9D08-65AE-27F5-4306-E304EB182019}"/>
              </a:ext>
            </a:extLst>
          </p:cNvPr>
          <p:cNvSpPr txBox="1"/>
          <p:nvPr/>
        </p:nvSpPr>
        <p:spPr>
          <a:xfrm>
            <a:off x="7767185" y="1383303"/>
            <a:ext cx="3163412"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Array contenente 70 elementi</a:t>
            </a:r>
          </a:p>
        </p:txBody>
      </p:sp>
      <p:cxnSp>
        <p:nvCxnSpPr>
          <p:cNvPr id="9" name="Connettore 2 8">
            <a:extLst>
              <a:ext uri="{FF2B5EF4-FFF2-40B4-BE49-F238E27FC236}">
                <a16:creationId xmlns:a16="http://schemas.microsoft.com/office/drawing/2014/main" id="{3F103779-0995-8352-45A8-34ADA7EE6FC7}"/>
              </a:ext>
            </a:extLst>
          </p:cNvPr>
          <p:cNvCxnSpPr>
            <a:cxnSpLocks/>
          </p:cNvCxnSpPr>
          <p:nvPr/>
        </p:nvCxnSpPr>
        <p:spPr>
          <a:xfrm>
            <a:off x="7133521" y="1606658"/>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184F80C7-0FE0-1DB2-386A-BFBF573B2BB6}"/>
              </a:ext>
            </a:extLst>
          </p:cNvPr>
          <p:cNvSpPr txBox="1"/>
          <p:nvPr/>
        </p:nvSpPr>
        <p:spPr>
          <a:xfrm>
            <a:off x="0" y="1987184"/>
            <a:ext cx="5970485" cy="646331"/>
          </a:xfrm>
          <a:prstGeom prst="rect">
            <a:avLst/>
          </a:prstGeom>
          <a:noFill/>
        </p:spPr>
        <p:txBody>
          <a:bodyPr wrap="square">
            <a:spAutoFit/>
          </a:bodyPr>
          <a:lstStyle/>
          <a:p>
            <a:r>
              <a:rPr lang="fr-FR" b="1">
                <a:effectLst/>
                <a:latin typeface="Consolas" panose="020B0609020204030204" pitchFamily="49" charset="0"/>
              </a:rPr>
              <a:t>2.</a:t>
            </a:r>
          </a:p>
          <a:p>
            <a:r>
              <a:rPr lang="fr-FR">
                <a:solidFill>
                  <a:srgbClr val="0000FF"/>
                </a:solidFill>
                <a:latin typeface="Consolas" panose="020B0609020204030204" pitchFamily="49" charset="0"/>
              </a:rPr>
              <a:t>  </a:t>
            </a:r>
            <a:r>
              <a:rPr lang="fr-FR" b="0" err="1">
                <a:solidFill>
                  <a:srgbClr val="0000FF"/>
                </a:solidFill>
                <a:effectLst/>
                <a:latin typeface="Consolas" panose="020B0609020204030204" pitchFamily="49" charset="0"/>
              </a:rPr>
              <a:t>private</a:t>
            </a:r>
            <a:r>
              <a:rPr lang="fr-FR" b="0">
                <a:solidFill>
                  <a:srgbClr val="000000"/>
                </a:solidFill>
                <a:effectLst/>
                <a:latin typeface="Consolas" panose="020B0609020204030204" pitchFamily="49" charset="0"/>
              </a:rPr>
              <a:t> </a:t>
            </a:r>
            <a:r>
              <a:rPr lang="fr-FR" b="0">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a:t>
            </a:r>
            <a:r>
              <a:rPr lang="fr-FR" b="0" err="1">
                <a:solidFill>
                  <a:srgbClr val="000000"/>
                </a:solidFill>
                <a:effectLst/>
                <a:latin typeface="Consolas" panose="020B0609020204030204" pitchFamily="49" charset="0"/>
              </a:rPr>
              <a:t>x_rob</a:t>
            </a:r>
            <a:r>
              <a:rPr lang="fr-FR" b="0">
                <a:solidFill>
                  <a:srgbClr val="000000"/>
                </a:solidFill>
                <a:effectLst/>
                <a:latin typeface="Consolas" panose="020B0609020204030204" pitchFamily="49" charset="0"/>
              </a:rPr>
              <a:t>, </a:t>
            </a:r>
            <a:r>
              <a:rPr lang="fr-FR" b="0" err="1">
                <a:solidFill>
                  <a:srgbClr val="000000"/>
                </a:solidFill>
                <a:effectLst/>
                <a:latin typeface="Consolas" panose="020B0609020204030204" pitchFamily="49" charset="0"/>
              </a:rPr>
              <a:t>y_rob</a:t>
            </a:r>
            <a:r>
              <a:rPr lang="fr-FR" b="0">
                <a:solidFill>
                  <a:srgbClr val="000000"/>
                </a:solidFill>
                <a:effectLst/>
                <a:latin typeface="Consolas" panose="020B0609020204030204" pitchFamily="49" charset="0"/>
              </a:rPr>
              <a:t>;</a:t>
            </a:r>
          </a:p>
        </p:txBody>
      </p:sp>
      <p:sp>
        <p:nvSpPr>
          <p:cNvPr id="13" name="CasellaDiTesto 12">
            <a:extLst>
              <a:ext uri="{FF2B5EF4-FFF2-40B4-BE49-F238E27FC236}">
                <a16:creationId xmlns:a16="http://schemas.microsoft.com/office/drawing/2014/main" id="{ADCB64BB-2924-E709-01A1-639C2ABFD020}"/>
              </a:ext>
            </a:extLst>
          </p:cNvPr>
          <p:cNvSpPr txBox="1"/>
          <p:nvPr/>
        </p:nvSpPr>
        <p:spPr>
          <a:xfrm>
            <a:off x="7767185" y="2178936"/>
            <a:ext cx="3444766"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Indica la posizione x e y del robot</a:t>
            </a:r>
          </a:p>
        </p:txBody>
      </p:sp>
      <p:cxnSp>
        <p:nvCxnSpPr>
          <p:cNvPr id="14" name="Connettore 2 13">
            <a:extLst>
              <a:ext uri="{FF2B5EF4-FFF2-40B4-BE49-F238E27FC236}">
                <a16:creationId xmlns:a16="http://schemas.microsoft.com/office/drawing/2014/main" id="{A274B027-8C52-33B2-1DF6-7625E70F1975}"/>
              </a:ext>
            </a:extLst>
          </p:cNvPr>
          <p:cNvCxnSpPr>
            <a:cxnSpLocks/>
          </p:cNvCxnSpPr>
          <p:nvPr/>
        </p:nvCxnSpPr>
        <p:spPr>
          <a:xfrm>
            <a:off x="7133521" y="2402291"/>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CasellaDiTesto 17">
            <a:extLst>
              <a:ext uri="{FF2B5EF4-FFF2-40B4-BE49-F238E27FC236}">
                <a16:creationId xmlns:a16="http://schemas.microsoft.com/office/drawing/2014/main" id="{C5339D3D-85F8-ACCD-12DE-77BEE7DCC101}"/>
              </a:ext>
            </a:extLst>
          </p:cNvPr>
          <p:cNvSpPr txBox="1"/>
          <p:nvPr/>
        </p:nvSpPr>
        <p:spPr>
          <a:xfrm>
            <a:off x="0" y="2818937"/>
            <a:ext cx="7505428" cy="1754326"/>
          </a:xfrm>
          <a:prstGeom prst="rect">
            <a:avLst/>
          </a:prstGeom>
          <a:noFill/>
        </p:spPr>
        <p:txBody>
          <a:bodyPr wrap="square">
            <a:spAutoFit/>
          </a:bodyPr>
          <a:lstStyle/>
          <a:p>
            <a:r>
              <a:rPr lang="it-IT" b="1">
                <a:effectLst/>
                <a:latin typeface="Consolas" panose="020B0609020204030204" pitchFamily="49" charset="0"/>
              </a:rPr>
              <a:t>3.</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setPositionRobot</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setX</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setY</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chiudiCella</a:t>
            </a:r>
            <a:r>
              <a:rPr lang="it-IT" b="0">
                <a:solidFill>
                  <a:srgbClr val="000000"/>
                </a:solidFill>
                <a:effectLst/>
                <a:latin typeface="Consolas" panose="020B0609020204030204" pitchFamily="49" charset="0"/>
              </a:rPr>
              <a:t>();    }</a:t>
            </a:r>
          </a:p>
        </p:txBody>
      </p:sp>
      <p:sp>
        <p:nvSpPr>
          <p:cNvPr id="19" name="CasellaDiTesto 18">
            <a:extLst>
              <a:ext uri="{FF2B5EF4-FFF2-40B4-BE49-F238E27FC236}">
                <a16:creationId xmlns:a16="http://schemas.microsoft.com/office/drawing/2014/main" id="{37EB8B27-707C-0A9C-5DF1-5574B5AE48F3}"/>
              </a:ext>
            </a:extLst>
          </p:cNvPr>
          <p:cNvSpPr txBox="1"/>
          <p:nvPr/>
        </p:nvSpPr>
        <p:spPr>
          <a:xfrm>
            <a:off x="8385157" y="2978967"/>
            <a:ext cx="3677084" cy="1477328"/>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utilizzato per settare la posizione del robot. All’interno è presente il metodo ‘</a:t>
            </a:r>
            <a:r>
              <a:rPr lang="it-IT" err="1">
                <a:latin typeface="Times New Roman" panose="02020603050405020304" pitchFamily="18" charset="0"/>
                <a:cs typeface="Times New Roman" panose="02020603050405020304" pitchFamily="18" charset="0"/>
              </a:rPr>
              <a:t>chiudiCella</a:t>
            </a:r>
            <a:r>
              <a:rPr lang="it-IT">
                <a:latin typeface="Times New Roman" panose="02020603050405020304" pitchFamily="18" charset="0"/>
                <a:cs typeface="Times New Roman" panose="02020603050405020304" pitchFamily="18" charset="0"/>
              </a:rPr>
              <a:t>()’ che chiude la cella che si trova in quella determinata posizione.</a:t>
            </a:r>
            <a:endParaRPr lang="it-IT" b="0">
              <a:effectLst/>
              <a:latin typeface="Times New Roman" panose="02020603050405020304" pitchFamily="18" charset="0"/>
              <a:cs typeface="Times New Roman" panose="02020603050405020304" pitchFamily="18" charset="0"/>
            </a:endParaRPr>
          </a:p>
        </p:txBody>
      </p:sp>
      <p:cxnSp>
        <p:nvCxnSpPr>
          <p:cNvPr id="20" name="Connettore 2 19">
            <a:extLst>
              <a:ext uri="{FF2B5EF4-FFF2-40B4-BE49-F238E27FC236}">
                <a16:creationId xmlns:a16="http://schemas.microsoft.com/office/drawing/2014/main" id="{E2D10A8E-A4A6-AA77-8626-8831A85AF8AF}"/>
              </a:ext>
            </a:extLst>
          </p:cNvPr>
          <p:cNvCxnSpPr>
            <a:cxnSpLocks/>
          </p:cNvCxnSpPr>
          <p:nvPr/>
        </p:nvCxnSpPr>
        <p:spPr>
          <a:xfrm>
            <a:off x="7751493" y="3202322"/>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CasellaDiTesto 21">
            <a:extLst>
              <a:ext uri="{FF2B5EF4-FFF2-40B4-BE49-F238E27FC236}">
                <a16:creationId xmlns:a16="http://schemas.microsoft.com/office/drawing/2014/main" id="{C8869F40-3FBD-E197-2005-BEFD40045F6A}"/>
              </a:ext>
            </a:extLst>
          </p:cNvPr>
          <p:cNvSpPr txBox="1"/>
          <p:nvPr/>
        </p:nvSpPr>
        <p:spPr>
          <a:xfrm>
            <a:off x="5772" y="4758685"/>
            <a:ext cx="7499656" cy="1754326"/>
          </a:xfrm>
          <a:prstGeom prst="rect">
            <a:avLst/>
          </a:prstGeom>
          <a:noFill/>
        </p:spPr>
        <p:txBody>
          <a:bodyPr wrap="square">
            <a:spAutoFit/>
          </a:bodyPr>
          <a:lstStyle/>
          <a:p>
            <a:r>
              <a:rPr lang="it-IT" b="1">
                <a:effectLst/>
                <a:latin typeface="Consolas" panose="020B0609020204030204" pitchFamily="49" charset="0"/>
              </a:rPr>
              <a:t>4.</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areClosedAllZones</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isClosedZona1() &amp;&amp; isClosedZona2() &amp;&amp; isClosedZona3() &amp;&amp; isClosedZona4();</a:t>
            </a:r>
          </a:p>
          <a:p>
            <a:r>
              <a:rPr lang="it-IT" b="0">
                <a:solidFill>
                  <a:srgbClr val="000000"/>
                </a:solidFill>
                <a:effectLst/>
                <a:latin typeface="Consolas" panose="020B0609020204030204" pitchFamily="49" charset="0"/>
              </a:rPr>
              <a:t> }</a:t>
            </a:r>
          </a:p>
        </p:txBody>
      </p:sp>
      <p:sp>
        <p:nvSpPr>
          <p:cNvPr id="23" name="CasellaDiTesto 22">
            <a:extLst>
              <a:ext uri="{FF2B5EF4-FFF2-40B4-BE49-F238E27FC236}">
                <a16:creationId xmlns:a16="http://schemas.microsoft.com/office/drawing/2014/main" id="{73094631-D63B-583E-B299-9035C7AEA854}"/>
              </a:ext>
            </a:extLst>
          </p:cNvPr>
          <p:cNvSpPr txBox="1"/>
          <p:nvPr/>
        </p:nvSpPr>
        <p:spPr>
          <a:xfrm>
            <a:off x="8385157" y="5028573"/>
            <a:ext cx="3677084" cy="646331"/>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utile per verificare se una zona è chiusa o meno </a:t>
            </a:r>
            <a:endParaRPr lang="it-IT" b="0">
              <a:effectLst/>
              <a:latin typeface="Times New Roman" panose="02020603050405020304" pitchFamily="18" charset="0"/>
              <a:cs typeface="Times New Roman" panose="02020603050405020304" pitchFamily="18" charset="0"/>
            </a:endParaRPr>
          </a:p>
        </p:txBody>
      </p:sp>
      <p:cxnSp>
        <p:nvCxnSpPr>
          <p:cNvPr id="24" name="Connettore 2 23">
            <a:extLst>
              <a:ext uri="{FF2B5EF4-FFF2-40B4-BE49-F238E27FC236}">
                <a16:creationId xmlns:a16="http://schemas.microsoft.com/office/drawing/2014/main" id="{1DDB11E8-067D-9E79-2FD4-340AB043EB5B}"/>
              </a:ext>
            </a:extLst>
          </p:cNvPr>
          <p:cNvCxnSpPr>
            <a:cxnSpLocks/>
          </p:cNvCxnSpPr>
          <p:nvPr/>
        </p:nvCxnSpPr>
        <p:spPr>
          <a:xfrm>
            <a:off x="7751493" y="5251928"/>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5" name="CasellaDiTesto 24">
            <a:extLst>
              <a:ext uri="{FF2B5EF4-FFF2-40B4-BE49-F238E27FC236}">
                <a16:creationId xmlns:a16="http://schemas.microsoft.com/office/drawing/2014/main" id="{D71A0BE9-001A-081E-5EC4-D8FF09EE3A72}"/>
              </a:ext>
            </a:extLst>
          </p:cNvPr>
          <p:cNvSpPr txBox="1"/>
          <p:nvPr/>
        </p:nvSpPr>
        <p:spPr>
          <a:xfrm>
            <a:off x="129759" y="1173707"/>
            <a:ext cx="232317" cy="369332"/>
          </a:xfrm>
          <a:prstGeom prst="rect">
            <a:avLst/>
          </a:prstGeom>
          <a:noFill/>
        </p:spPr>
        <p:txBody>
          <a:bodyPr wrap="square" rtlCol="0">
            <a:spAutoFit/>
          </a:bodyPr>
          <a:lstStyle/>
          <a:p>
            <a:endParaRPr lang="it-IT"/>
          </a:p>
        </p:txBody>
      </p:sp>
    </p:spTree>
    <p:extLst>
      <p:ext uri="{BB962C8B-B14F-4D97-AF65-F5344CB8AC3E}">
        <p14:creationId xmlns:p14="http://schemas.microsoft.com/office/powerpoint/2010/main" val="136864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9" name="CasellaDiTesto 8">
            <a:extLst>
              <a:ext uri="{FF2B5EF4-FFF2-40B4-BE49-F238E27FC236}">
                <a16:creationId xmlns:a16="http://schemas.microsoft.com/office/drawing/2014/main" id="{98B1E75B-62D8-36A4-6D08-5CACA183E015}"/>
              </a:ext>
            </a:extLst>
          </p:cNvPr>
          <p:cNvSpPr txBox="1"/>
          <p:nvPr/>
        </p:nvSpPr>
        <p:spPr>
          <a:xfrm>
            <a:off x="0" y="461665"/>
            <a:ext cx="5756479" cy="2862322"/>
          </a:xfrm>
          <a:prstGeom prst="rect">
            <a:avLst/>
          </a:prstGeom>
          <a:noFill/>
        </p:spPr>
        <p:txBody>
          <a:bodyPr wrap="square">
            <a:spAutoFit/>
          </a:bodyPr>
          <a:lstStyle/>
          <a:p>
            <a:r>
              <a:rPr lang="it-IT" b="1">
                <a:effectLst/>
                <a:latin typeface="Consolas" panose="020B0609020204030204" pitchFamily="49" charset="0"/>
              </a:rPr>
              <a:t>5.</a:t>
            </a:r>
          </a:p>
          <a:p>
            <a:r>
              <a:rPr lang="it-IT">
                <a:solidFill>
                  <a:srgbClr val="0000FF"/>
                </a:solidFill>
                <a:latin typeface="Consolas" panose="020B0609020204030204" pitchFamily="49" charset="0"/>
              </a:rPr>
              <a:t>  </a:t>
            </a: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isClosedZona1()</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for</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;i&lt;=</a:t>
            </a:r>
            <a:r>
              <a:rPr lang="it-IT" b="0">
                <a:solidFill>
                  <a:srgbClr val="098658"/>
                </a:solidFill>
                <a:effectLst/>
                <a:latin typeface="Consolas" panose="020B0609020204030204" pitchFamily="49" charset="0"/>
              </a:rPr>
              <a:t>15</a:t>
            </a:r>
            <a:r>
              <a:rPr lang="it-IT" b="0">
                <a:solidFill>
                  <a:srgbClr val="000000"/>
                </a:solidFill>
                <a:effectLst/>
                <a:latin typeface="Consolas" panose="020B0609020204030204" pitchFamily="49" charset="0"/>
              </a:rPr>
              <a:t>;i++)</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(cella[i]==</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10" name="CasellaDiTesto 9">
            <a:extLst>
              <a:ext uri="{FF2B5EF4-FFF2-40B4-BE49-F238E27FC236}">
                <a16:creationId xmlns:a16="http://schemas.microsoft.com/office/drawing/2014/main" id="{4785615A-2E6A-46AE-5AD0-920EFBBEA013}"/>
              </a:ext>
            </a:extLst>
          </p:cNvPr>
          <p:cNvSpPr txBox="1"/>
          <p:nvPr/>
        </p:nvSpPr>
        <p:spPr>
          <a:xfrm>
            <a:off x="7874956" y="618197"/>
            <a:ext cx="3677084" cy="646331"/>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che verifica se la zona 1 è chiusa</a:t>
            </a:r>
            <a:endParaRPr lang="it-IT" b="0">
              <a:effectLst/>
              <a:latin typeface="Times New Roman" panose="02020603050405020304" pitchFamily="18" charset="0"/>
              <a:cs typeface="Times New Roman" panose="02020603050405020304" pitchFamily="18" charset="0"/>
            </a:endParaRPr>
          </a:p>
        </p:txBody>
      </p:sp>
      <p:cxnSp>
        <p:nvCxnSpPr>
          <p:cNvPr id="11" name="Connettore 2 10">
            <a:extLst>
              <a:ext uri="{FF2B5EF4-FFF2-40B4-BE49-F238E27FC236}">
                <a16:creationId xmlns:a16="http://schemas.microsoft.com/office/drawing/2014/main" id="{56F1BDF5-ACE1-7B1D-0F1A-3ABC11DB3C46}"/>
              </a:ext>
            </a:extLst>
          </p:cNvPr>
          <p:cNvCxnSpPr>
            <a:cxnSpLocks/>
          </p:cNvCxnSpPr>
          <p:nvPr/>
        </p:nvCxnSpPr>
        <p:spPr>
          <a:xfrm>
            <a:off x="7241292" y="941363"/>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CasellaDiTesto 15">
            <a:extLst>
              <a:ext uri="{FF2B5EF4-FFF2-40B4-BE49-F238E27FC236}">
                <a16:creationId xmlns:a16="http://schemas.microsoft.com/office/drawing/2014/main" id="{CC5ACD76-5C3C-6691-5300-FD83B32C2EF2}"/>
              </a:ext>
            </a:extLst>
          </p:cNvPr>
          <p:cNvSpPr txBox="1"/>
          <p:nvPr/>
        </p:nvSpPr>
        <p:spPr>
          <a:xfrm>
            <a:off x="0" y="3317920"/>
            <a:ext cx="5940610" cy="3416320"/>
          </a:xfrm>
          <a:prstGeom prst="rect">
            <a:avLst/>
          </a:prstGeom>
          <a:noFill/>
        </p:spPr>
        <p:txBody>
          <a:bodyPr wrap="square">
            <a:spAutoFit/>
          </a:bodyPr>
          <a:lstStyle/>
          <a:p>
            <a:r>
              <a:rPr lang="it-IT" b="1">
                <a:effectLst/>
                <a:latin typeface="Consolas" panose="020B0609020204030204" pitchFamily="49" charset="0"/>
              </a:rPr>
              <a:t>6.</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isClosedZona1Point() {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point[]=</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for</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;i&lt;=</a:t>
            </a:r>
            <a:r>
              <a:rPr lang="it-IT" b="0">
                <a:solidFill>
                  <a:srgbClr val="098658"/>
                </a:solidFill>
                <a:effectLst/>
                <a:latin typeface="Consolas" panose="020B0609020204030204" pitchFamily="49" charset="0"/>
              </a:rPr>
              <a:t>15</a:t>
            </a:r>
            <a:r>
              <a:rPr lang="it-IT" b="0">
                <a:solidFill>
                  <a:srgbClr val="000000"/>
                </a:solidFill>
                <a:effectLst/>
                <a:latin typeface="Consolas" panose="020B0609020204030204" pitchFamily="49" charset="0"/>
              </a:rPr>
              <a:t>;i++)</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(cella[i]==</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err="1">
                <a:solidFill>
                  <a:srgbClr val="000000"/>
                </a:solidFill>
                <a:effectLst/>
                <a:latin typeface="Consolas" panose="020B0609020204030204" pitchFamily="49" charset="0"/>
              </a:rPr>
              <a:t>getPuntoCella</a:t>
            </a:r>
            <a:r>
              <a:rPr lang="it-IT" b="0">
                <a:solidFill>
                  <a:srgbClr val="000000"/>
                </a:solidFill>
                <a:effectLst/>
                <a:latin typeface="Consolas" panose="020B0609020204030204" pitchFamily="49" charset="0"/>
              </a:rPr>
              <a:t>(i);</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point;   }</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]=x_rob+</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]=y_rob+</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]=x_rob+</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]=y_rob+</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point;       }</a:t>
            </a:r>
          </a:p>
        </p:txBody>
      </p:sp>
      <p:sp>
        <p:nvSpPr>
          <p:cNvPr id="17" name="CasellaDiTesto 16">
            <a:extLst>
              <a:ext uri="{FF2B5EF4-FFF2-40B4-BE49-F238E27FC236}">
                <a16:creationId xmlns:a16="http://schemas.microsoft.com/office/drawing/2014/main" id="{344A3AC6-A34D-6467-4BB8-0782C594B5F5}"/>
              </a:ext>
            </a:extLst>
          </p:cNvPr>
          <p:cNvSpPr txBox="1"/>
          <p:nvPr/>
        </p:nvSpPr>
        <p:spPr>
          <a:xfrm>
            <a:off x="7874956" y="3343583"/>
            <a:ext cx="3677084" cy="923330"/>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che restituisce il punto attrattore della prima cella non visitata nella zona 1</a:t>
            </a:r>
            <a:endParaRPr lang="it-IT" b="0">
              <a:effectLst/>
              <a:latin typeface="Times New Roman" panose="02020603050405020304" pitchFamily="18" charset="0"/>
              <a:cs typeface="Times New Roman" panose="02020603050405020304" pitchFamily="18" charset="0"/>
            </a:endParaRPr>
          </a:p>
        </p:txBody>
      </p:sp>
      <p:cxnSp>
        <p:nvCxnSpPr>
          <p:cNvPr id="18" name="Connettore 2 17">
            <a:extLst>
              <a:ext uri="{FF2B5EF4-FFF2-40B4-BE49-F238E27FC236}">
                <a16:creationId xmlns:a16="http://schemas.microsoft.com/office/drawing/2014/main" id="{171D01D4-3CE9-5FE3-E1FF-92085F0432AD}"/>
              </a:ext>
            </a:extLst>
          </p:cNvPr>
          <p:cNvCxnSpPr>
            <a:cxnSpLocks/>
          </p:cNvCxnSpPr>
          <p:nvPr/>
        </p:nvCxnSpPr>
        <p:spPr>
          <a:xfrm>
            <a:off x="7241292" y="3805248"/>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0" name="CasellaDiTesto 19">
            <a:extLst>
              <a:ext uri="{FF2B5EF4-FFF2-40B4-BE49-F238E27FC236}">
                <a16:creationId xmlns:a16="http://schemas.microsoft.com/office/drawing/2014/main" id="{D39FDEA8-60DC-C373-6630-B0FF6711D208}"/>
              </a:ext>
            </a:extLst>
          </p:cNvPr>
          <p:cNvSpPr txBox="1"/>
          <p:nvPr/>
        </p:nvSpPr>
        <p:spPr>
          <a:xfrm>
            <a:off x="7874956" y="4918477"/>
            <a:ext cx="4062904" cy="923330"/>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tutte le celle sono state visitate, viene restituito un punto che serve per fare spostare il robot.</a:t>
            </a:r>
            <a:endParaRPr lang="it-IT"/>
          </a:p>
        </p:txBody>
      </p:sp>
      <p:cxnSp>
        <p:nvCxnSpPr>
          <p:cNvPr id="21" name="Connettore 2 20">
            <a:extLst>
              <a:ext uri="{FF2B5EF4-FFF2-40B4-BE49-F238E27FC236}">
                <a16:creationId xmlns:a16="http://schemas.microsoft.com/office/drawing/2014/main" id="{90346799-D146-0BB6-20B3-93A0BCE9CB8F}"/>
              </a:ext>
            </a:extLst>
          </p:cNvPr>
          <p:cNvCxnSpPr>
            <a:cxnSpLocks/>
          </p:cNvCxnSpPr>
          <p:nvPr/>
        </p:nvCxnSpPr>
        <p:spPr>
          <a:xfrm>
            <a:off x="7241292" y="5380142"/>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4713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ABB91964-977C-3F79-FF22-20B41935569D}"/>
              </a:ext>
            </a:extLst>
          </p:cNvPr>
          <p:cNvSpPr txBox="1"/>
          <p:nvPr/>
        </p:nvSpPr>
        <p:spPr>
          <a:xfrm>
            <a:off x="0" y="461665"/>
            <a:ext cx="6573012" cy="2585323"/>
          </a:xfrm>
          <a:prstGeom prst="rect">
            <a:avLst/>
          </a:prstGeom>
          <a:noFill/>
        </p:spPr>
        <p:txBody>
          <a:bodyPr wrap="square">
            <a:spAutoFit/>
          </a:bodyPr>
          <a:lstStyle/>
          <a:p>
            <a:r>
              <a:rPr lang="it-IT" b="1">
                <a:effectLst/>
                <a:latin typeface="Consolas" panose="020B0609020204030204" pitchFamily="49" charset="0"/>
              </a:rPr>
              <a:t>7.</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isClosedZona2() {            </a:t>
            </a:r>
            <a:r>
              <a:rPr lang="it-IT" b="0">
                <a:solidFill>
                  <a:srgbClr val="0000FF"/>
                </a:solidFill>
                <a:effectLst/>
                <a:latin typeface="Consolas" panose="020B0609020204030204" pitchFamily="49" charset="0"/>
              </a:rPr>
              <a:t>for</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;i&lt;=</a:t>
            </a:r>
            <a:r>
              <a:rPr lang="it-IT" b="0">
                <a:solidFill>
                  <a:srgbClr val="098658"/>
                </a:solidFill>
                <a:effectLst/>
                <a:latin typeface="Consolas" panose="020B0609020204030204" pitchFamily="49" charset="0"/>
              </a:rPr>
              <a:t>34</a:t>
            </a:r>
            <a:r>
              <a:rPr lang="it-IT" b="0">
                <a:solidFill>
                  <a:srgbClr val="000000"/>
                </a:solidFill>
                <a:effectLst/>
                <a:latin typeface="Consolas" panose="020B0609020204030204" pitchFamily="49" charset="0"/>
              </a:rPr>
              <a:t>;i++){</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(cella[i]==</a:t>
            </a:r>
            <a:r>
              <a:rPr lang="it-IT" b="0">
                <a:solidFill>
                  <a:srgbClr val="0000FF"/>
                </a:solidFill>
                <a:effectLst/>
                <a:latin typeface="Consolas" panose="020B0609020204030204" pitchFamily="49" charset="0"/>
              </a:rPr>
              <a:t>false</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p:txBody>
      </p:sp>
      <p:sp>
        <p:nvSpPr>
          <p:cNvPr id="8" name="CasellaDiTesto 7">
            <a:extLst>
              <a:ext uri="{FF2B5EF4-FFF2-40B4-BE49-F238E27FC236}">
                <a16:creationId xmlns:a16="http://schemas.microsoft.com/office/drawing/2014/main" id="{6C4A89E3-69F5-5244-7EBA-FDF8D0BF5E91}"/>
              </a:ext>
            </a:extLst>
          </p:cNvPr>
          <p:cNvSpPr txBox="1"/>
          <p:nvPr/>
        </p:nvSpPr>
        <p:spPr>
          <a:xfrm>
            <a:off x="7706144" y="461665"/>
            <a:ext cx="3677084" cy="646331"/>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che verifica se la zona 2 è chiusa. </a:t>
            </a:r>
            <a:endParaRPr lang="it-IT" b="0">
              <a:effectLst/>
              <a:latin typeface="Times New Roman" panose="02020603050405020304" pitchFamily="18" charset="0"/>
              <a:cs typeface="Times New Roman" panose="02020603050405020304" pitchFamily="18" charset="0"/>
            </a:endParaRPr>
          </a:p>
        </p:txBody>
      </p:sp>
      <p:cxnSp>
        <p:nvCxnSpPr>
          <p:cNvPr id="9" name="Connettore 2 8">
            <a:extLst>
              <a:ext uri="{FF2B5EF4-FFF2-40B4-BE49-F238E27FC236}">
                <a16:creationId xmlns:a16="http://schemas.microsoft.com/office/drawing/2014/main" id="{8417F1F4-B45E-5D32-85AF-C56DCB785566}"/>
              </a:ext>
            </a:extLst>
          </p:cNvPr>
          <p:cNvCxnSpPr>
            <a:cxnSpLocks/>
          </p:cNvCxnSpPr>
          <p:nvPr/>
        </p:nvCxnSpPr>
        <p:spPr>
          <a:xfrm>
            <a:off x="7072480" y="784831"/>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D68CAE10-275A-54C6-5786-3DF02B7B100A}"/>
              </a:ext>
            </a:extLst>
          </p:cNvPr>
          <p:cNvSpPr txBox="1"/>
          <p:nvPr/>
        </p:nvSpPr>
        <p:spPr>
          <a:xfrm>
            <a:off x="0" y="3046988"/>
            <a:ext cx="7228847" cy="3693319"/>
          </a:xfrm>
          <a:prstGeom prst="rect">
            <a:avLst/>
          </a:prstGeom>
          <a:noFill/>
        </p:spPr>
        <p:txBody>
          <a:bodyPr wrap="square">
            <a:spAutoFit/>
          </a:bodyPr>
          <a:lstStyle/>
          <a:p>
            <a:r>
              <a:rPr lang="it-IT" b="1">
                <a:latin typeface="Consolas" panose="020B0609020204030204" pitchFamily="49" charset="0"/>
              </a:rPr>
              <a:t>8.</a:t>
            </a:r>
            <a:r>
              <a:rPr lang="it-IT" b="1">
                <a:effectLst/>
                <a:latin typeface="Consolas" panose="020B0609020204030204" pitchFamily="49" charset="0"/>
              </a:rPr>
              <a:t> </a:t>
            </a:r>
          </a:p>
          <a:p>
            <a:r>
              <a:rPr lang="it-IT">
                <a:solidFill>
                  <a:srgbClr val="000000"/>
                </a:solidFill>
                <a:latin typeface="Consolas" panose="020B0609020204030204" pitchFamily="49" charset="0"/>
              </a:rPr>
              <a:t>   </a:t>
            </a: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isClosedZona2Point() { </a:t>
            </a:r>
          </a:p>
          <a:p>
            <a:r>
              <a:rPr lang="it-IT">
                <a:solidFill>
                  <a:srgbClr val="000000"/>
                </a:solidFill>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point[]=</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for</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;i&lt;=</a:t>
            </a:r>
            <a:r>
              <a:rPr lang="it-IT" b="0">
                <a:solidFill>
                  <a:srgbClr val="098658"/>
                </a:solidFill>
                <a:effectLst/>
                <a:latin typeface="Consolas" panose="020B0609020204030204" pitchFamily="49" charset="0"/>
              </a:rPr>
              <a:t>34</a:t>
            </a:r>
            <a:r>
              <a:rPr lang="it-IT" b="0">
                <a:solidFill>
                  <a:srgbClr val="000000"/>
                </a:solidFill>
                <a:effectLst/>
                <a:latin typeface="Consolas" panose="020B0609020204030204" pitchFamily="49" charset="0"/>
              </a:rPr>
              <a:t>;i++) {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(cella[i]==</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point=</a:t>
            </a:r>
            <a:r>
              <a:rPr lang="it-IT" b="0" err="1">
                <a:solidFill>
                  <a:srgbClr val="000000"/>
                </a:solidFill>
                <a:effectLst/>
                <a:latin typeface="Consolas" panose="020B0609020204030204" pitchFamily="49" charset="0"/>
              </a:rPr>
              <a:t>getPuntoCella</a:t>
            </a:r>
            <a:r>
              <a:rPr lang="it-IT" b="0">
                <a:solidFill>
                  <a:srgbClr val="000000"/>
                </a:solidFill>
                <a:effectLst/>
                <a:latin typeface="Consolas" panose="020B0609020204030204" pitchFamily="49" charset="0"/>
              </a:rPr>
              <a:t>(i);</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point;      }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 point=</a:t>
            </a:r>
            <a:r>
              <a:rPr lang="it-IT" b="0" err="1">
                <a:solidFill>
                  <a:srgbClr val="000000"/>
                </a:solidFill>
                <a:effectLst/>
                <a:latin typeface="Consolas" panose="020B0609020204030204" pitchFamily="49" charset="0"/>
              </a:rPr>
              <a:t>getPuntoCella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point;</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]=x_rob+</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]=y_rob+</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]=x_rob+</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]=y_rob+</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point;               }</a:t>
            </a:r>
          </a:p>
        </p:txBody>
      </p:sp>
      <p:sp>
        <p:nvSpPr>
          <p:cNvPr id="12" name="CasellaDiTesto 11">
            <a:extLst>
              <a:ext uri="{FF2B5EF4-FFF2-40B4-BE49-F238E27FC236}">
                <a16:creationId xmlns:a16="http://schemas.microsoft.com/office/drawing/2014/main" id="{40A46A3D-81B6-5F97-D4A4-48FDC454DE4E}"/>
              </a:ext>
            </a:extLst>
          </p:cNvPr>
          <p:cNvSpPr txBox="1"/>
          <p:nvPr/>
        </p:nvSpPr>
        <p:spPr>
          <a:xfrm>
            <a:off x="8305733" y="3231803"/>
            <a:ext cx="3677084" cy="923330"/>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che restituisce il punto attrattore della prima cella non visitata della zona 2</a:t>
            </a:r>
            <a:endParaRPr lang="it-IT" b="0">
              <a:effectLst/>
              <a:latin typeface="Times New Roman" panose="02020603050405020304" pitchFamily="18" charset="0"/>
              <a:cs typeface="Times New Roman" panose="02020603050405020304" pitchFamily="18" charset="0"/>
            </a:endParaRPr>
          </a:p>
        </p:txBody>
      </p:sp>
      <p:cxnSp>
        <p:nvCxnSpPr>
          <p:cNvPr id="13" name="Connettore 2 12">
            <a:extLst>
              <a:ext uri="{FF2B5EF4-FFF2-40B4-BE49-F238E27FC236}">
                <a16:creationId xmlns:a16="http://schemas.microsoft.com/office/drawing/2014/main" id="{81D186C8-D33E-7515-615C-304CD9602338}"/>
              </a:ext>
            </a:extLst>
          </p:cNvPr>
          <p:cNvCxnSpPr>
            <a:cxnSpLocks/>
          </p:cNvCxnSpPr>
          <p:nvPr/>
        </p:nvCxnSpPr>
        <p:spPr>
          <a:xfrm>
            <a:off x="7672069" y="3554969"/>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CasellaDiTesto 13">
            <a:extLst>
              <a:ext uri="{FF2B5EF4-FFF2-40B4-BE49-F238E27FC236}">
                <a16:creationId xmlns:a16="http://schemas.microsoft.com/office/drawing/2014/main" id="{C9E5D406-861B-1A52-8A7A-B8614C9B2D0A}"/>
              </a:ext>
            </a:extLst>
          </p:cNvPr>
          <p:cNvSpPr txBox="1"/>
          <p:nvPr/>
        </p:nvSpPr>
        <p:spPr>
          <a:xfrm>
            <a:off x="8305733" y="4997192"/>
            <a:ext cx="4062904" cy="923330"/>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tutte le celle sono state visitate, viene restituito un punto che serve per fare spostare il robot.</a:t>
            </a:r>
            <a:endParaRPr lang="it-IT"/>
          </a:p>
        </p:txBody>
      </p:sp>
      <p:cxnSp>
        <p:nvCxnSpPr>
          <p:cNvPr id="15" name="Connettore 2 14">
            <a:extLst>
              <a:ext uri="{FF2B5EF4-FFF2-40B4-BE49-F238E27FC236}">
                <a16:creationId xmlns:a16="http://schemas.microsoft.com/office/drawing/2014/main" id="{94DA60F6-E20C-C052-B938-C85C21DE0311}"/>
              </a:ext>
            </a:extLst>
          </p:cNvPr>
          <p:cNvCxnSpPr>
            <a:cxnSpLocks/>
          </p:cNvCxnSpPr>
          <p:nvPr/>
        </p:nvCxnSpPr>
        <p:spPr>
          <a:xfrm>
            <a:off x="7672069" y="5458857"/>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460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5" name="CasellaDiTesto 4">
            <a:extLst>
              <a:ext uri="{FF2B5EF4-FFF2-40B4-BE49-F238E27FC236}">
                <a16:creationId xmlns:a16="http://schemas.microsoft.com/office/drawing/2014/main" id="{86658D54-5190-E882-B09F-F4E1B39135ED}"/>
              </a:ext>
            </a:extLst>
          </p:cNvPr>
          <p:cNvSpPr txBox="1"/>
          <p:nvPr/>
        </p:nvSpPr>
        <p:spPr>
          <a:xfrm>
            <a:off x="0" y="461665"/>
            <a:ext cx="4512600" cy="2862322"/>
          </a:xfrm>
          <a:prstGeom prst="rect">
            <a:avLst/>
          </a:prstGeom>
          <a:noFill/>
        </p:spPr>
        <p:txBody>
          <a:bodyPr wrap="square">
            <a:spAutoFit/>
          </a:bodyPr>
          <a:lstStyle/>
          <a:p>
            <a:r>
              <a:rPr lang="it-IT" b="1">
                <a:latin typeface="Consolas" panose="020B0609020204030204" pitchFamily="49" charset="0"/>
              </a:rPr>
              <a:t>9</a:t>
            </a:r>
            <a:r>
              <a:rPr lang="it-IT" b="1">
                <a:effectLst/>
                <a:latin typeface="Consolas" panose="020B0609020204030204" pitchFamily="49" charset="0"/>
              </a:rPr>
              <a:t>.</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isClosedZona3()</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for</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35</a:t>
            </a:r>
            <a:r>
              <a:rPr lang="it-IT" b="0">
                <a:solidFill>
                  <a:srgbClr val="000000"/>
                </a:solidFill>
                <a:effectLst/>
                <a:latin typeface="Consolas" panose="020B0609020204030204" pitchFamily="49" charset="0"/>
              </a:rPr>
              <a:t>;i&lt;=</a:t>
            </a:r>
            <a:r>
              <a:rPr lang="it-IT" b="0">
                <a:solidFill>
                  <a:srgbClr val="098658"/>
                </a:solidFill>
                <a:effectLst/>
                <a:latin typeface="Consolas" panose="020B0609020204030204" pitchFamily="49" charset="0"/>
              </a:rPr>
              <a:t>53</a:t>
            </a:r>
            <a:r>
              <a:rPr lang="it-IT" b="0">
                <a:solidFill>
                  <a:srgbClr val="000000"/>
                </a:solidFill>
                <a:effectLst/>
                <a:latin typeface="Consolas" panose="020B0609020204030204" pitchFamily="49" charset="0"/>
              </a:rPr>
              <a:t>;i++)</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(cella[i]==</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r>
              <a:rPr lang="it-IT">
                <a:solidFill>
                  <a:srgbClr val="000000"/>
                </a:solidFill>
                <a:latin typeface="Consolas" panose="020B0609020204030204" pitchFamily="49" charset="0"/>
              </a:rPr>
              <a:t> </a:t>
            </a:r>
          </a:p>
          <a:p>
            <a:r>
              <a:rPr lang="it-IT" b="0">
                <a:solidFill>
                  <a:srgbClr val="000000"/>
                </a:solidFill>
                <a:effectLst/>
                <a:latin typeface="Consolas" panose="020B0609020204030204" pitchFamily="49" charset="0"/>
              </a:rPr>
              <a:t>            {</a:t>
            </a:r>
            <a:r>
              <a:rPr lang="it-IT">
                <a:solidFill>
                  <a:srgbClr val="000000"/>
                </a:solidFill>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    </a:t>
            </a:r>
          </a:p>
        </p:txBody>
      </p:sp>
      <p:sp>
        <p:nvSpPr>
          <p:cNvPr id="6" name="CasellaDiTesto 5">
            <a:extLst>
              <a:ext uri="{FF2B5EF4-FFF2-40B4-BE49-F238E27FC236}">
                <a16:creationId xmlns:a16="http://schemas.microsoft.com/office/drawing/2014/main" id="{C264E553-69A5-3E48-75B5-46FC1A60D3C8}"/>
              </a:ext>
            </a:extLst>
          </p:cNvPr>
          <p:cNvSpPr txBox="1"/>
          <p:nvPr/>
        </p:nvSpPr>
        <p:spPr>
          <a:xfrm>
            <a:off x="7815326" y="688738"/>
            <a:ext cx="3677084" cy="646331"/>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che verifica se la zona 3 è chiusa. </a:t>
            </a:r>
            <a:endParaRPr lang="it-IT" b="0">
              <a:effectLst/>
              <a:latin typeface="Times New Roman" panose="02020603050405020304" pitchFamily="18" charset="0"/>
              <a:cs typeface="Times New Roman" panose="02020603050405020304" pitchFamily="18" charset="0"/>
            </a:endParaRPr>
          </a:p>
        </p:txBody>
      </p:sp>
      <p:cxnSp>
        <p:nvCxnSpPr>
          <p:cNvPr id="7" name="Connettore 2 6">
            <a:extLst>
              <a:ext uri="{FF2B5EF4-FFF2-40B4-BE49-F238E27FC236}">
                <a16:creationId xmlns:a16="http://schemas.microsoft.com/office/drawing/2014/main" id="{8F1B3F44-BCDD-09B6-8C96-1A1D04C15382}"/>
              </a:ext>
            </a:extLst>
          </p:cNvPr>
          <p:cNvCxnSpPr>
            <a:cxnSpLocks/>
          </p:cNvCxnSpPr>
          <p:nvPr/>
        </p:nvCxnSpPr>
        <p:spPr>
          <a:xfrm>
            <a:off x="7181662" y="1011904"/>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7C82700F-22A1-13D6-5A39-7CBE67E999A1}"/>
              </a:ext>
            </a:extLst>
          </p:cNvPr>
          <p:cNvSpPr txBox="1"/>
          <p:nvPr/>
        </p:nvSpPr>
        <p:spPr>
          <a:xfrm>
            <a:off x="0" y="3323987"/>
            <a:ext cx="5913771" cy="3416320"/>
          </a:xfrm>
          <a:prstGeom prst="rect">
            <a:avLst/>
          </a:prstGeom>
          <a:noFill/>
        </p:spPr>
        <p:txBody>
          <a:bodyPr wrap="square">
            <a:spAutoFit/>
          </a:bodyPr>
          <a:lstStyle/>
          <a:p>
            <a:r>
              <a:rPr lang="it-IT" b="1">
                <a:effectLst/>
                <a:latin typeface="Consolas" panose="020B0609020204030204" pitchFamily="49" charset="0"/>
              </a:rPr>
              <a:t>10.</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isClosedZona3Point() {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point[]=</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for</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35</a:t>
            </a:r>
            <a:r>
              <a:rPr lang="it-IT" b="0">
                <a:solidFill>
                  <a:srgbClr val="000000"/>
                </a:solidFill>
                <a:effectLst/>
                <a:latin typeface="Consolas" panose="020B0609020204030204" pitchFamily="49" charset="0"/>
              </a:rPr>
              <a:t>;i&lt;=</a:t>
            </a:r>
            <a:r>
              <a:rPr lang="it-IT" b="0">
                <a:solidFill>
                  <a:srgbClr val="098658"/>
                </a:solidFill>
                <a:effectLst/>
                <a:latin typeface="Consolas" panose="020B0609020204030204" pitchFamily="49" charset="0"/>
              </a:rPr>
              <a:t>53</a:t>
            </a:r>
            <a:r>
              <a:rPr lang="it-IT" b="0">
                <a:solidFill>
                  <a:srgbClr val="000000"/>
                </a:solidFill>
                <a:effectLst/>
                <a:latin typeface="Consolas" panose="020B0609020204030204" pitchFamily="49" charset="0"/>
              </a:rPr>
              <a:t>;i++)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(cella[i]==</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err="1">
                <a:solidFill>
                  <a:srgbClr val="000000"/>
                </a:solidFill>
                <a:effectLst/>
                <a:latin typeface="Consolas" panose="020B0609020204030204" pitchFamily="49" charset="0"/>
              </a:rPr>
              <a:t>getPuntoCella</a:t>
            </a:r>
            <a:r>
              <a:rPr lang="it-IT" b="0">
                <a:solidFill>
                  <a:srgbClr val="000000"/>
                </a:solidFill>
                <a:effectLst/>
                <a:latin typeface="Consolas" panose="020B0609020204030204" pitchFamily="49" charset="0"/>
              </a:rPr>
              <a:t>(i);</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point</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]=x_rob+</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]=y_rob+</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]=x_rob+</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]=y_rob+</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point;           }</a:t>
            </a:r>
          </a:p>
        </p:txBody>
      </p:sp>
      <p:sp>
        <p:nvSpPr>
          <p:cNvPr id="12" name="CasellaDiTesto 11">
            <a:extLst>
              <a:ext uri="{FF2B5EF4-FFF2-40B4-BE49-F238E27FC236}">
                <a16:creationId xmlns:a16="http://schemas.microsoft.com/office/drawing/2014/main" id="{370EE1F5-13DC-6853-7F7C-0A0DB85B6E2C}"/>
              </a:ext>
            </a:extLst>
          </p:cNvPr>
          <p:cNvSpPr txBox="1"/>
          <p:nvPr/>
        </p:nvSpPr>
        <p:spPr>
          <a:xfrm>
            <a:off x="7815326" y="3429000"/>
            <a:ext cx="3677084" cy="923330"/>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che restituisce il punto attrattore della prima cella non visitata della zona 3</a:t>
            </a:r>
            <a:endParaRPr lang="it-IT" b="0">
              <a:effectLst/>
              <a:latin typeface="Times New Roman" panose="02020603050405020304" pitchFamily="18" charset="0"/>
              <a:cs typeface="Times New Roman" panose="02020603050405020304" pitchFamily="18" charset="0"/>
            </a:endParaRPr>
          </a:p>
        </p:txBody>
      </p:sp>
      <p:cxnSp>
        <p:nvCxnSpPr>
          <p:cNvPr id="13" name="Connettore 2 12">
            <a:extLst>
              <a:ext uri="{FF2B5EF4-FFF2-40B4-BE49-F238E27FC236}">
                <a16:creationId xmlns:a16="http://schemas.microsoft.com/office/drawing/2014/main" id="{11C9F7A0-120C-AE67-E45E-A9384AEEC1BC}"/>
              </a:ext>
            </a:extLst>
          </p:cNvPr>
          <p:cNvCxnSpPr>
            <a:cxnSpLocks/>
          </p:cNvCxnSpPr>
          <p:nvPr/>
        </p:nvCxnSpPr>
        <p:spPr>
          <a:xfrm>
            <a:off x="7181662" y="3752166"/>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CasellaDiTesto 13">
            <a:extLst>
              <a:ext uri="{FF2B5EF4-FFF2-40B4-BE49-F238E27FC236}">
                <a16:creationId xmlns:a16="http://schemas.microsoft.com/office/drawing/2014/main" id="{ED4FD53B-ECAD-5C37-59D1-FD95698067A7}"/>
              </a:ext>
            </a:extLst>
          </p:cNvPr>
          <p:cNvSpPr txBox="1"/>
          <p:nvPr/>
        </p:nvSpPr>
        <p:spPr>
          <a:xfrm>
            <a:off x="7815326" y="4935081"/>
            <a:ext cx="4062904" cy="923330"/>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tutte le celle sono state visitate, viene restituito un punto che serve per fare spostare il robot.</a:t>
            </a:r>
            <a:endParaRPr lang="it-IT"/>
          </a:p>
        </p:txBody>
      </p:sp>
      <p:cxnSp>
        <p:nvCxnSpPr>
          <p:cNvPr id="15" name="Connettore 2 14">
            <a:extLst>
              <a:ext uri="{FF2B5EF4-FFF2-40B4-BE49-F238E27FC236}">
                <a16:creationId xmlns:a16="http://schemas.microsoft.com/office/drawing/2014/main" id="{ADC807D2-D81A-EA9E-7881-BEC0FF03C115}"/>
              </a:ext>
            </a:extLst>
          </p:cNvPr>
          <p:cNvCxnSpPr>
            <a:cxnSpLocks/>
          </p:cNvCxnSpPr>
          <p:nvPr/>
        </p:nvCxnSpPr>
        <p:spPr>
          <a:xfrm>
            <a:off x="7181662" y="5396746"/>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7490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6" name="CasellaDiTesto 5">
            <a:extLst>
              <a:ext uri="{FF2B5EF4-FFF2-40B4-BE49-F238E27FC236}">
                <a16:creationId xmlns:a16="http://schemas.microsoft.com/office/drawing/2014/main" id="{92C18A12-A5DE-1A0B-A835-682FEA0D246E}"/>
              </a:ext>
            </a:extLst>
          </p:cNvPr>
          <p:cNvSpPr txBox="1"/>
          <p:nvPr/>
        </p:nvSpPr>
        <p:spPr>
          <a:xfrm>
            <a:off x="0" y="652671"/>
            <a:ext cx="5763646" cy="2585323"/>
          </a:xfrm>
          <a:prstGeom prst="rect">
            <a:avLst/>
          </a:prstGeom>
          <a:noFill/>
        </p:spPr>
        <p:txBody>
          <a:bodyPr wrap="square">
            <a:spAutoFit/>
          </a:bodyPr>
          <a:lstStyle/>
          <a:p>
            <a:r>
              <a:rPr lang="it-IT" b="1">
                <a:effectLst/>
                <a:latin typeface="Consolas" panose="020B0609020204030204" pitchFamily="49" charset="0"/>
              </a:rPr>
              <a:t>11.</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isClosedZona4()</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for</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54</a:t>
            </a:r>
            <a:r>
              <a:rPr lang="it-IT" b="0">
                <a:solidFill>
                  <a:srgbClr val="000000"/>
                </a:solidFill>
                <a:effectLst/>
                <a:latin typeface="Consolas" panose="020B0609020204030204" pitchFamily="49" charset="0"/>
              </a:rPr>
              <a:t>;i&lt;=</a:t>
            </a:r>
            <a:r>
              <a:rPr lang="it-IT" b="0">
                <a:solidFill>
                  <a:srgbClr val="098658"/>
                </a:solidFill>
                <a:effectLst/>
                <a:latin typeface="Consolas" panose="020B0609020204030204" pitchFamily="49" charset="0"/>
              </a:rPr>
              <a:t>69</a:t>
            </a:r>
            <a:r>
              <a:rPr lang="it-IT" b="0">
                <a:solidFill>
                  <a:srgbClr val="000000"/>
                </a:solidFill>
                <a:effectLst/>
                <a:latin typeface="Consolas" panose="020B0609020204030204" pitchFamily="49" charset="0"/>
              </a:rPr>
              <a:t>;i++)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(cella[i]==</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7" name="CasellaDiTesto 6">
            <a:extLst>
              <a:ext uri="{FF2B5EF4-FFF2-40B4-BE49-F238E27FC236}">
                <a16:creationId xmlns:a16="http://schemas.microsoft.com/office/drawing/2014/main" id="{C47A7072-95B6-0741-B61A-FE23D7564699}"/>
              </a:ext>
            </a:extLst>
          </p:cNvPr>
          <p:cNvSpPr txBox="1"/>
          <p:nvPr/>
        </p:nvSpPr>
        <p:spPr>
          <a:xfrm>
            <a:off x="7815326" y="873403"/>
            <a:ext cx="3677084" cy="646331"/>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che verifica se la zona 4 è chiusa. </a:t>
            </a:r>
            <a:endParaRPr lang="it-IT" b="0">
              <a:effectLst/>
              <a:latin typeface="Times New Roman" panose="02020603050405020304" pitchFamily="18" charset="0"/>
              <a:cs typeface="Times New Roman" panose="02020603050405020304" pitchFamily="18" charset="0"/>
            </a:endParaRPr>
          </a:p>
        </p:txBody>
      </p:sp>
      <p:cxnSp>
        <p:nvCxnSpPr>
          <p:cNvPr id="8" name="Connettore 2 7">
            <a:extLst>
              <a:ext uri="{FF2B5EF4-FFF2-40B4-BE49-F238E27FC236}">
                <a16:creationId xmlns:a16="http://schemas.microsoft.com/office/drawing/2014/main" id="{7A9D4530-BFC5-8174-79EF-C8F4ECFBF2B0}"/>
              </a:ext>
            </a:extLst>
          </p:cNvPr>
          <p:cNvCxnSpPr>
            <a:cxnSpLocks/>
          </p:cNvCxnSpPr>
          <p:nvPr/>
        </p:nvCxnSpPr>
        <p:spPr>
          <a:xfrm>
            <a:off x="7181662" y="1196569"/>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CasellaDiTesto 9">
            <a:extLst>
              <a:ext uri="{FF2B5EF4-FFF2-40B4-BE49-F238E27FC236}">
                <a16:creationId xmlns:a16="http://schemas.microsoft.com/office/drawing/2014/main" id="{4847CD2D-49EF-04F8-35F9-EAF45958FA77}"/>
              </a:ext>
            </a:extLst>
          </p:cNvPr>
          <p:cNvSpPr txBox="1"/>
          <p:nvPr/>
        </p:nvSpPr>
        <p:spPr>
          <a:xfrm>
            <a:off x="0" y="3237994"/>
            <a:ext cx="5641882" cy="3693319"/>
          </a:xfrm>
          <a:prstGeom prst="rect">
            <a:avLst/>
          </a:prstGeom>
          <a:noFill/>
        </p:spPr>
        <p:txBody>
          <a:bodyPr wrap="square">
            <a:spAutoFit/>
          </a:bodyPr>
          <a:lstStyle/>
          <a:p>
            <a:r>
              <a:rPr lang="it-IT" b="1">
                <a:effectLst/>
                <a:latin typeface="Consolas" panose="020B0609020204030204" pitchFamily="49" charset="0"/>
              </a:rPr>
              <a:t>12.</a:t>
            </a:r>
          </a:p>
          <a:p>
            <a:r>
              <a:rPr lang="it-IT" b="0">
                <a:solidFill>
                  <a:srgbClr val="0000FF"/>
                </a:solidFill>
                <a:effectLst/>
                <a:latin typeface="Consolas" panose="020B0609020204030204" pitchFamily="49" charset="0"/>
              </a:rPr>
              <a:t>   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isClosedZona4Point() {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point[]=</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for</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b="0">
                <a:solidFill>
                  <a:srgbClr val="098658"/>
                </a:solidFill>
                <a:effectLst/>
                <a:latin typeface="Consolas" panose="020B0609020204030204" pitchFamily="49" charset="0"/>
              </a:rPr>
              <a:t>54</a:t>
            </a:r>
            <a:r>
              <a:rPr lang="it-IT" b="0">
                <a:solidFill>
                  <a:srgbClr val="000000"/>
                </a:solidFill>
                <a:effectLst/>
                <a:latin typeface="Consolas" panose="020B0609020204030204" pitchFamily="49" charset="0"/>
              </a:rPr>
              <a:t>;i&lt;=</a:t>
            </a:r>
            <a:r>
              <a:rPr lang="it-IT" b="0">
                <a:solidFill>
                  <a:srgbClr val="098658"/>
                </a:solidFill>
                <a:effectLst/>
                <a:latin typeface="Consolas" panose="020B0609020204030204" pitchFamily="49" charset="0"/>
              </a:rPr>
              <a:t>69</a:t>
            </a:r>
            <a:r>
              <a:rPr lang="it-IT" b="0">
                <a:solidFill>
                  <a:srgbClr val="000000"/>
                </a:solidFill>
                <a:effectLst/>
                <a:latin typeface="Consolas" panose="020B0609020204030204" pitchFamily="49" charset="0"/>
              </a:rPr>
              <a:t>;i++)</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(cella[i]==</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err="1">
                <a:solidFill>
                  <a:srgbClr val="000000"/>
                </a:solidFill>
                <a:effectLst/>
                <a:latin typeface="Consolas" panose="020B0609020204030204" pitchFamily="49" charset="0"/>
              </a:rPr>
              <a:t>getPuntoCella</a:t>
            </a:r>
            <a:r>
              <a:rPr lang="it-IT" b="0">
                <a:solidFill>
                  <a:srgbClr val="000000"/>
                </a:solidFill>
                <a:effectLst/>
                <a:latin typeface="Consolas" panose="020B0609020204030204" pitchFamily="49" charset="0"/>
              </a:rPr>
              <a:t>(i);</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point; }  }</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]=x_rob+</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]=y_rob+</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]=x_rob+</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point[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]=y_rob+</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point; </a:t>
            </a:r>
          </a:p>
          <a:p>
            <a:r>
              <a:rPr lang="it-IT" b="0">
                <a:solidFill>
                  <a:srgbClr val="000000"/>
                </a:solidFill>
                <a:effectLst/>
                <a:latin typeface="Consolas" panose="020B0609020204030204" pitchFamily="49" charset="0"/>
              </a:rPr>
              <a:t>    }</a:t>
            </a:r>
          </a:p>
        </p:txBody>
      </p:sp>
      <p:sp>
        <p:nvSpPr>
          <p:cNvPr id="11" name="CasellaDiTesto 10">
            <a:extLst>
              <a:ext uri="{FF2B5EF4-FFF2-40B4-BE49-F238E27FC236}">
                <a16:creationId xmlns:a16="http://schemas.microsoft.com/office/drawing/2014/main" id="{68D39CC3-2616-926E-5E66-9039CB65AEAB}"/>
              </a:ext>
            </a:extLst>
          </p:cNvPr>
          <p:cNvSpPr txBox="1"/>
          <p:nvPr/>
        </p:nvSpPr>
        <p:spPr>
          <a:xfrm>
            <a:off x="7815326" y="3429000"/>
            <a:ext cx="3677084" cy="923330"/>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Metodo che restituisce il punto attrattore della prima cella non visitata della zona 3</a:t>
            </a:r>
            <a:endParaRPr lang="it-IT" b="0">
              <a:effectLst/>
              <a:latin typeface="Times New Roman" panose="02020603050405020304" pitchFamily="18" charset="0"/>
              <a:cs typeface="Times New Roman" panose="02020603050405020304" pitchFamily="18" charset="0"/>
            </a:endParaRPr>
          </a:p>
        </p:txBody>
      </p:sp>
      <p:cxnSp>
        <p:nvCxnSpPr>
          <p:cNvPr id="12" name="Connettore 2 11">
            <a:extLst>
              <a:ext uri="{FF2B5EF4-FFF2-40B4-BE49-F238E27FC236}">
                <a16:creationId xmlns:a16="http://schemas.microsoft.com/office/drawing/2014/main" id="{D3FDED36-8D08-2C02-96C8-4BFCDC5CC540}"/>
              </a:ext>
            </a:extLst>
          </p:cNvPr>
          <p:cNvCxnSpPr>
            <a:cxnSpLocks/>
          </p:cNvCxnSpPr>
          <p:nvPr/>
        </p:nvCxnSpPr>
        <p:spPr>
          <a:xfrm>
            <a:off x="7181662" y="3752166"/>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CasellaDiTesto 12">
            <a:extLst>
              <a:ext uri="{FF2B5EF4-FFF2-40B4-BE49-F238E27FC236}">
                <a16:creationId xmlns:a16="http://schemas.microsoft.com/office/drawing/2014/main" id="{194AFD98-89A5-8F68-C725-3CC06721C4F4}"/>
              </a:ext>
            </a:extLst>
          </p:cNvPr>
          <p:cNvSpPr txBox="1"/>
          <p:nvPr/>
        </p:nvSpPr>
        <p:spPr>
          <a:xfrm>
            <a:off x="7820554" y="4853046"/>
            <a:ext cx="4062904" cy="923330"/>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tutte le celle sono state visitate, viene restituito un punto che serve per fare spostare il robot.</a:t>
            </a:r>
            <a:endParaRPr lang="it-IT"/>
          </a:p>
        </p:txBody>
      </p:sp>
      <p:cxnSp>
        <p:nvCxnSpPr>
          <p:cNvPr id="14" name="Connettore 2 13">
            <a:extLst>
              <a:ext uri="{FF2B5EF4-FFF2-40B4-BE49-F238E27FC236}">
                <a16:creationId xmlns:a16="http://schemas.microsoft.com/office/drawing/2014/main" id="{D36CACE6-59BE-3212-F92C-BA54F7EF49EB}"/>
              </a:ext>
            </a:extLst>
          </p:cNvPr>
          <p:cNvCxnSpPr>
            <a:cxnSpLocks/>
          </p:cNvCxnSpPr>
          <p:nvPr/>
        </p:nvCxnSpPr>
        <p:spPr>
          <a:xfrm>
            <a:off x="7186890" y="5314711"/>
            <a:ext cx="51735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6356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A073A10C-DF2A-B4AA-9EB7-5BF5EC4AC2F3}"/>
              </a:ext>
            </a:extLst>
          </p:cNvPr>
          <p:cNvSpPr txBox="1"/>
          <p:nvPr/>
        </p:nvSpPr>
        <p:spPr>
          <a:xfrm>
            <a:off x="0" y="461665"/>
            <a:ext cx="7064731"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13.</a:t>
            </a:r>
          </a:p>
          <a:p>
            <a:r>
              <a:rPr lang="it-IT">
                <a:latin typeface="Times New Roman" panose="02020603050405020304" pitchFamily="18" charset="0"/>
                <a:cs typeface="Times New Roman" panose="02020603050405020304" pitchFamily="18" charset="0"/>
              </a:rPr>
              <a:t>     Metodi per localizzare il robot in fase di </a:t>
            </a:r>
            <a:r>
              <a:rPr lang="it-IT" err="1">
                <a:latin typeface="Times New Roman" panose="02020603050405020304" pitchFamily="18" charset="0"/>
                <a:cs typeface="Times New Roman" panose="02020603050405020304" pitchFamily="18" charset="0"/>
              </a:rPr>
              <a:t>explore</a:t>
            </a:r>
            <a:r>
              <a:rPr lang="it-IT">
                <a:latin typeface="Times New Roman" panose="02020603050405020304" pitchFamily="18" charset="0"/>
                <a:cs typeface="Times New Roman" panose="02020603050405020304" pitchFamily="18" charset="0"/>
              </a:rPr>
              <a:t>:  </a:t>
            </a:r>
            <a:endParaRPr lang="it-IT" b="0">
              <a:effectLst/>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9DA65A89-C573-5CEB-AED2-637371D9830A}"/>
              </a:ext>
            </a:extLst>
          </p:cNvPr>
          <p:cNvSpPr txBox="1"/>
          <p:nvPr/>
        </p:nvSpPr>
        <p:spPr>
          <a:xfrm>
            <a:off x="236896" y="1289797"/>
            <a:ext cx="9043581" cy="2308324"/>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1">
                <a:solidFill>
                  <a:srgbClr val="000000"/>
                </a:solidFill>
                <a:effectLst/>
                <a:latin typeface="Consolas" panose="020B0609020204030204" pitchFamily="49" charset="0"/>
              </a:rPr>
              <a:t>amInZona1</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(amInCella1()|| amInCella2() || amInCella3() || amInCella4() || amInCella5() || amInCella6()|| amInCella7() || amInCella8() || amInCella9() || amInCella10() || amInCella11()|| amInCella12() || amInCella13() || amInCella14() || amInCella15() || amInCella16() ) {</a:t>
            </a:r>
          </a:p>
          <a:p>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p:txBody>
      </p:sp>
      <p:sp>
        <p:nvSpPr>
          <p:cNvPr id="7" name="CasellaDiTesto 6">
            <a:extLst>
              <a:ext uri="{FF2B5EF4-FFF2-40B4-BE49-F238E27FC236}">
                <a16:creationId xmlns:a16="http://schemas.microsoft.com/office/drawing/2014/main" id="{1E7E0578-B28D-A123-855E-C8491FAB3284}"/>
              </a:ext>
            </a:extLst>
          </p:cNvPr>
          <p:cNvSpPr txBox="1"/>
          <p:nvPr/>
        </p:nvSpPr>
        <p:spPr>
          <a:xfrm>
            <a:off x="10408400" y="1259725"/>
            <a:ext cx="987480"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Zona 1</a:t>
            </a:r>
          </a:p>
        </p:txBody>
      </p:sp>
      <p:cxnSp>
        <p:nvCxnSpPr>
          <p:cNvPr id="8" name="Connettore 2 7">
            <a:extLst>
              <a:ext uri="{FF2B5EF4-FFF2-40B4-BE49-F238E27FC236}">
                <a16:creationId xmlns:a16="http://schemas.microsoft.com/office/drawing/2014/main" id="{E5A19934-3301-D023-0B96-4C5597BA3BDE}"/>
              </a:ext>
            </a:extLst>
          </p:cNvPr>
          <p:cNvCxnSpPr>
            <a:cxnSpLocks/>
          </p:cNvCxnSpPr>
          <p:nvPr/>
        </p:nvCxnSpPr>
        <p:spPr>
          <a:xfrm>
            <a:off x="9638259" y="1444391"/>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139F1487-8775-D969-B871-5C33EDEB79FC}"/>
              </a:ext>
            </a:extLst>
          </p:cNvPr>
          <p:cNvSpPr txBox="1"/>
          <p:nvPr/>
        </p:nvSpPr>
        <p:spPr>
          <a:xfrm>
            <a:off x="127794" y="3782787"/>
            <a:ext cx="9152683" cy="286232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1">
                <a:solidFill>
                  <a:srgbClr val="000000"/>
                </a:solidFill>
                <a:effectLst/>
                <a:latin typeface="Consolas" panose="020B0609020204030204" pitchFamily="49" charset="0"/>
              </a:rPr>
              <a:t>amInZona2</a:t>
            </a:r>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(amInCella17() || amInCella18() || amInCella19() || amInCella20() || amInCella21() || amInCella22() || amInCella23() || amInCella24() || amInCella25() || amInCella26() || amInCella27() || amInCella28() || amInCella29() || amInCella30() || amInCella31() || amInCella32() || amInCella33() || amInCella34() || amInCella35() || amInCella51())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p:txBody>
      </p:sp>
      <p:sp>
        <p:nvSpPr>
          <p:cNvPr id="13" name="CasellaDiTesto 12">
            <a:extLst>
              <a:ext uri="{FF2B5EF4-FFF2-40B4-BE49-F238E27FC236}">
                <a16:creationId xmlns:a16="http://schemas.microsoft.com/office/drawing/2014/main" id="{1ED25CC7-FF10-AA98-8488-54EA613DF199}"/>
              </a:ext>
            </a:extLst>
          </p:cNvPr>
          <p:cNvSpPr txBox="1"/>
          <p:nvPr/>
        </p:nvSpPr>
        <p:spPr>
          <a:xfrm>
            <a:off x="10408400" y="3782787"/>
            <a:ext cx="987480"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Zona 2</a:t>
            </a:r>
          </a:p>
        </p:txBody>
      </p:sp>
      <p:cxnSp>
        <p:nvCxnSpPr>
          <p:cNvPr id="14" name="Connettore 2 13">
            <a:extLst>
              <a:ext uri="{FF2B5EF4-FFF2-40B4-BE49-F238E27FC236}">
                <a16:creationId xmlns:a16="http://schemas.microsoft.com/office/drawing/2014/main" id="{6C2DAF52-80EF-509F-2BAF-5427E102C8AD}"/>
              </a:ext>
            </a:extLst>
          </p:cNvPr>
          <p:cNvCxnSpPr>
            <a:cxnSpLocks/>
          </p:cNvCxnSpPr>
          <p:nvPr/>
        </p:nvCxnSpPr>
        <p:spPr>
          <a:xfrm>
            <a:off x="9638259" y="396745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8250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1CFDCC5-7061-38AB-A174-93D37B22F548}"/>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EXPLORE_LAB</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45" name="Gruppo 44">
            <a:extLst>
              <a:ext uri="{FF2B5EF4-FFF2-40B4-BE49-F238E27FC236}">
                <a16:creationId xmlns:a16="http://schemas.microsoft.com/office/drawing/2014/main" id="{215F8B41-CA0B-ABC6-3ED6-34E07350F8ED}"/>
              </a:ext>
            </a:extLst>
          </p:cNvPr>
          <p:cNvGrpSpPr/>
          <p:nvPr/>
        </p:nvGrpSpPr>
        <p:grpSpPr>
          <a:xfrm>
            <a:off x="3136657" y="844159"/>
            <a:ext cx="5866102" cy="3512280"/>
            <a:chOff x="2296354" y="1046914"/>
            <a:chExt cx="5335950" cy="3262603"/>
          </a:xfrm>
        </p:grpSpPr>
        <p:cxnSp>
          <p:nvCxnSpPr>
            <p:cNvPr id="41" name="Connettore 2 40">
              <a:extLst>
                <a:ext uri="{FF2B5EF4-FFF2-40B4-BE49-F238E27FC236}">
                  <a16:creationId xmlns:a16="http://schemas.microsoft.com/office/drawing/2014/main" id="{FE6876D6-5B85-CDE1-F577-FA9ABBD22C0F}"/>
                </a:ext>
              </a:extLst>
            </p:cNvPr>
            <p:cNvCxnSpPr>
              <a:cxnSpLocks/>
            </p:cNvCxnSpPr>
            <p:nvPr/>
          </p:nvCxnSpPr>
          <p:spPr>
            <a:xfrm>
              <a:off x="6084480" y="1592414"/>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uppo 43">
              <a:extLst>
                <a:ext uri="{FF2B5EF4-FFF2-40B4-BE49-F238E27FC236}">
                  <a16:creationId xmlns:a16="http://schemas.microsoft.com/office/drawing/2014/main" id="{04791526-40A1-093F-9740-BBD136CF55C4}"/>
                </a:ext>
              </a:extLst>
            </p:cNvPr>
            <p:cNvGrpSpPr/>
            <p:nvPr/>
          </p:nvGrpSpPr>
          <p:grpSpPr>
            <a:xfrm>
              <a:off x="2296354" y="1046914"/>
              <a:ext cx="5335950" cy="3262603"/>
              <a:chOff x="2296354" y="1046914"/>
              <a:chExt cx="5335950" cy="3262603"/>
            </a:xfrm>
          </p:grpSpPr>
          <p:cxnSp>
            <p:nvCxnSpPr>
              <p:cNvPr id="36" name="Connettore 2 35">
                <a:extLst>
                  <a:ext uri="{FF2B5EF4-FFF2-40B4-BE49-F238E27FC236}">
                    <a16:creationId xmlns:a16="http://schemas.microsoft.com/office/drawing/2014/main" id="{1BB15ABF-EE7B-4945-3601-B4C37A6235DC}"/>
                  </a:ext>
                </a:extLst>
              </p:cNvPr>
              <p:cNvCxnSpPr>
                <a:cxnSpLocks/>
              </p:cNvCxnSpPr>
              <p:nvPr/>
            </p:nvCxnSpPr>
            <p:spPr>
              <a:xfrm>
                <a:off x="3272590" y="251411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uppo 42">
                <a:extLst>
                  <a:ext uri="{FF2B5EF4-FFF2-40B4-BE49-F238E27FC236}">
                    <a16:creationId xmlns:a16="http://schemas.microsoft.com/office/drawing/2014/main" id="{8655313A-CEDF-923D-F642-DC4B6E9B34B1}"/>
                  </a:ext>
                </a:extLst>
              </p:cNvPr>
              <p:cNvGrpSpPr/>
              <p:nvPr/>
            </p:nvGrpSpPr>
            <p:grpSpPr>
              <a:xfrm>
                <a:off x="2296354" y="1046914"/>
                <a:ext cx="5335950" cy="3262603"/>
                <a:chOff x="2296354" y="1046914"/>
                <a:chExt cx="5335950" cy="3262603"/>
              </a:xfrm>
            </p:grpSpPr>
            <p:grpSp>
              <p:nvGrpSpPr>
                <p:cNvPr id="7" name="Gruppo 6">
                  <a:extLst>
                    <a:ext uri="{FF2B5EF4-FFF2-40B4-BE49-F238E27FC236}">
                      <a16:creationId xmlns:a16="http://schemas.microsoft.com/office/drawing/2014/main" id="{644E4F3B-0C5E-6605-7666-C78BD105766F}"/>
                    </a:ext>
                  </a:extLst>
                </p:cNvPr>
                <p:cNvGrpSpPr/>
                <p:nvPr/>
              </p:nvGrpSpPr>
              <p:grpSpPr>
                <a:xfrm>
                  <a:off x="3407147" y="1046914"/>
                  <a:ext cx="4225157" cy="3262603"/>
                  <a:chOff x="3528342" y="1261320"/>
                  <a:chExt cx="4225157" cy="3262603"/>
                </a:xfrm>
              </p:grpSpPr>
              <p:grpSp>
                <p:nvGrpSpPr>
                  <p:cNvPr id="8" name="Gruppo 7">
                    <a:extLst>
                      <a:ext uri="{FF2B5EF4-FFF2-40B4-BE49-F238E27FC236}">
                        <a16:creationId xmlns:a16="http://schemas.microsoft.com/office/drawing/2014/main" id="{F22B2E3B-5EA0-0641-DBCD-32E0E9A5C289}"/>
                      </a:ext>
                    </a:extLst>
                  </p:cNvPr>
                  <p:cNvGrpSpPr/>
                  <p:nvPr/>
                </p:nvGrpSpPr>
                <p:grpSpPr>
                  <a:xfrm>
                    <a:off x="3528342" y="1550552"/>
                    <a:ext cx="3644837" cy="2454314"/>
                    <a:chOff x="1468057" y="1214690"/>
                    <a:chExt cx="3644837" cy="2454314"/>
                  </a:xfrm>
                </p:grpSpPr>
                <p:grpSp>
                  <p:nvGrpSpPr>
                    <p:cNvPr id="15" name="Gruppo 14">
                      <a:extLst>
                        <a:ext uri="{FF2B5EF4-FFF2-40B4-BE49-F238E27FC236}">
                          <a16:creationId xmlns:a16="http://schemas.microsoft.com/office/drawing/2014/main" id="{4AB78D0A-1949-E172-DBA6-E96BF09B582D}"/>
                        </a:ext>
                      </a:extLst>
                    </p:cNvPr>
                    <p:cNvGrpSpPr/>
                    <p:nvPr/>
                  </p:nvGrpSpPr>
                  <p:grpSpPr>
                    <a:xfrm>
                      <a:off x="1689100" y="1214690"/>
                      <a:ext cx="2443961" cy="2454314"/>
                      <a:chOff x="1587500" y="530186"/>
                      <a:chExt cx="2443961" cy="2454314"/>
                    </a:xfrm>
                  </p:grpSpPr>
                  <p:sp>
                    <p:nvSpPr>
                      <p:cNvPr id="26" name="Connettore 25">
                        <a:extLst>
                          <a:ext uri="{FF2B5EF4-FFF2-40B4-BE49-F238E27FC236}">
                            <a16:creationId xmlns:a16="http://schemas.microsoft.com/office/drawing/2014/main" id="{E18CF5E0-30D3-C313-8981-478C185F039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7" name="Connettore 2 26">
                        <a:extLst>
                          <a:ext uri="{FF2B5EF4-FFF2-40B4-BE49-F238E27FC236}">
                            <a16:creationId xmlns:a16="http://schemas.microsoft.com/office/drawing/2014/main" id="{D2515D04-4EE6-19D3-D600-5200EC0921B8}"/>
                          </a:ext>
                        </a:extLst>
                      </p:cNvPr>
                      <p:cNvCxnSpPr>
                        <a:cxnSpLocks/>
                        <a:endCxn id="28"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nettore 27">
                        <a:extLst>
                          <a:ext uri="{FF2B5EF4-FFF2-40B4-BE49-F238E27FC236}">
                            <a16:creationId xmlns:a16="http://schemas.microsoft.com/office/drawing/2014/main" id="{3BA7D16D-8E60-CDA0-A034-5177609DC9EC}"/>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7DAB2B91-86DD-BCE4-EC49-83CFAFDF6D29}"/>
                          </a:ext>
                        </a:extLst>
                      </p:cNvPr>
                      <p:cNvCxnSpPr>
                        <a:cxnSpLocks/>
                        <a:stCxn id="28" idx="7"/>
                        <a:endCxn id="30" idx="3"/>
                      </p:cNvCxnSpPr>
                      <p:nvPr/>
                    </p:nvCxnSpPr>
                    <p:spPr>
                      <a:xfrm flipV="1">
                        <a:off x="2989706" y="996312"/>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onnettore 29">
                        <a:extLst>
                          <a:ext uri="{FF2B5EF4-FFF2-40B4-BE49-F238E27FC236}">
                            <a16:creationId xmlns:a16="http://schemas.microsoft.com/office/drawing/2014/main" id="{54548436-A541-BA35-66B7-5E41E89FDDCD}"/>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onnettore 30">
                        <a:extLst>
                          <a:ext uri="{FF2B5EF4-FFF2-40B4-BE49-F238E27FC236}">
                            <a16:creationId xmlns:a16="http://schemas.microsoft.com/office/drawing/2014/main" id="{38AE878B-8C30-2856-4F57-3A534FA1E133}"/>
                          </a:ext>
                        </a:extLst>
                      </p:cNvPr>
                      <p:cNvSpPr/>
                      <p:nvPr/>
                    </p:nvSpPr>
                    <p:spPr>
                      <a:xfrm>
                        <a:off x="3429000" y="24384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2 31">
                        <a:extLst>
                          <a:ext uri="{FF2B5EF4-FFF2-40B4-BE49-F238E27FC236}">
                            <a16:creationId xmlns:a16="http://schemas.microsoft.com/office/drawing/2014/main" id="{0D985A0D-5206-E24B-4076-00AE98C9BE38}"/>
                          </a:ext>
                        </a:extLst>
                      </p:cNvPr>
                      <p:cNvCxnSpPr>
                        <a:cxnSpLocks/>
                        <a:stCxn id="28" idx="5"/>
                        <a:endCxn id="31" idx="1"/>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Connettore 15">
                      <a:extLst>
                        <a:ext uri="{FF2B5EF4-FFF2-40B4-BE49-F238E27FC236}">
                          <a16:creationId xmlns:a16="http://schemas.microsoft.com/office/drawing/2014/main" id="{9FA8F3C1-E609-F93D-748C-8D3356FD7500}"/>
                        </a:ext>
                      </a:extLst>
                    </p:cNvPr>
                    <p:cNvSpPr/>
                    <p:nvPr/>
                  </p:nvSpPr>
                  <p:spPr>
                    <a:xfrm>
                      <a:off x="4500990" y="12146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BF8B4200-9048-A2AC-A021-4D0C08CE2EC2}"/>
                        </a:ext>
                      </a:extLst>
                    </p:cNvPr>
                    <p:cNvCxnSpPr>
                      <a:cxnSpLocks/>
                    </p:cNvCxnSpPr>
                    <p:nvPr/>
                  </p:nvCxnSpPr>
                  <p:spPr>
                    <a:xfrm flipV="1">
                      <a:off x="4102100" y="3390242"/>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nettore 23">
                      <a:extLst>
                        <a:ext uri="{FF2B5EF4-FFF2-40B4-BE49-F238E27FC236}">
                          <a16:creationId xmlns:a16="http://schemas.microsoft.com/office/drawing/2014/main" id="{E51D8C8B-98AF-1B81-2294-4BDCB6507ABA}"/>
                        </a:ext>
                      </a:extLst>
                    </p:cNvPr>
                    <p:cNvSpPr/>
                    <p:nvPr/>
                  </p:nvSpPr>
                  <p:spPr>
                    <a:xfrm>
                      <a:off x="4541394" y="311719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bject 4">
                      <a:extLst>
                        <a:ext uri="{FF2B5EF4-FFF2-40B4-BE49-F238E27FC236}">
                          <a16:creationId xmlns:a16="http://schemas.microsoft.com/office/drawing/2014/main" id="{377B01A9-4D20-C6E4-7C60-F13EA6B4521C}"/>
                        </a:ext>
                      </a:extLst>
                    </p:cNvPr>
                    <p:cNvSpPr txBox="1"/>
                    <p:nvPr/>
                  </p:nvSpPr>
                  <p:spPr>
                    <a:xfrm>
                      <a:off x="1468057" y="1252784"/>
                      <a:ext cx="129350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sp>
                  <p:nvSpPr>
                    <p:cNvPr id="22" name="object 13">
                      <a:extLst>
                        <a:ext uri="{FF2B5EF4-FFF2-40B4-BE49-F238E27FC236}">
                          <a16:creationId xmlns:a16="http://schemas.microsoft.com/office/drawing/2014/main" id="{6651305D-85DF-6E8B-5DD6-B0FBEC44756C}"/>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23" name="object 14">
                      <a:extLst>
                        <a:ext uri="{FF2B5EF4-FFF2-40B4-BE49-F238E27FC236}">
                          <a16:creationId xmlns:a16="http://schemas.microsoft.com/office/drawing/2014/main" id="{F3066A56-F05B-721E-2928-F675A2D3B46F}"/>
                        </a:ext>
                      </a:extLst>
                    </p:cNvPr>
                    <p:cNvSpPr txBox="1"/>
                    <p:nvPr/>
                  </p:nvSpPr>
                  <p:spPr>
                    <a:xfrm>
                      <a:off x="3099370" y="2799671"/>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9" name="object 4">
                    <a:extLst>
                      <a:ext uri="{FF2B5EF4-FFF2-40B4-BE49-F238E27FC236}">
                        <a16:creationId xmlns:a16="http://schemas.microsoft.com/office/drawing/2014/main" id="{6E61B3E2-2844-606C-8E76-83D52D52DF30}"/>
                      </a:ext>
                    </a:extLst>
                  </p:cNvPr>
                  <p:cNvSpPr txBox="1"/>
                  <p:nvPr/>
                </p:nvSpPr>
                <p:spPr>
                  <a:xfrm>
                    <a:off x="5365747" y="2499361"/>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sp>
                <p:nvSpPr>
                  <p:cNvPr id="10" name="object 4">
                    <a:extLst>
                      <a:ext uri="{FF2B5EF4-FFF2-40B4-BE49-F238E27FC236}">
                        <a16:creationId xmlns:a16="http://schemas.microsoft.com/office/drawing/2014/main" id="{1C4AE78C-169E-0785-8BD2-A4A7E55FE571}"/>
                      </a:ext>
                    </a:extLst>
                  </p:cNvPr>
                  <p:cNvSpPr txBox="1"/>
                  <p:nvPr/>
                </p:nvSpPr>
                <p:spPr>
                  <a:xfrm>
                    <a:off x="5365747" y="1261320"/>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sp>
                <p:nvSpPr>
                  <p:cNvPr id="13" name="object 4">
                    <a:extLst>
                      <a:ext uri="{FF2B5EF4-FFF2-40B4-BE49-F238E27FC236}">
                        <a16:creationId xmlns:a16="http://schemas.microsoft.com/office/drawing/2014/main" id="{BAD3E8D6-6D7B-9C4C-134D-769794ED14A6}"/>
                      </a:ext>
                    </a:extLst>
                  </p:cNvPr>
                  <p:cNvSpPr txBox="1"/>
                  <p:nvPr/>
                </p:nvSpPr>
                <p:spPr>
                  <a:xfrm>
                    <a:off x="5222692" y="4028787"/>
                    <a:ext cx="1178966"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GOTO_LAB(CENTRE)</a:t>
                    </a:r>
                  </a:p>
                </p:txBody>
              </p:sp>
              <p:sp>
                <p:nvSpPr>
                  <p:cNvPr id="14" name="object 4">
                    <a:extLst>
                      <a:ext uri="{FF2B5EF4-FFF2-40B4-BE49-F238E27FC236}">
                        <a16:creationId xmlns:a16="http://schemas.microsoft.com/office/drawing/2014/main" id="{D7F7F88C-ADE5-3F1B-F1E2-44846D766F9B}"/>
                      </a:ext>
                    </a:extLst>
                  </p:cNvPr>
                  <p:cNvSpPr txBox="1"/>
                  <p:nvPr/>
                </p:nvSpPr>
                <p:spPr>
                  <a:xfrm>
                    <a:off x="6574532" y="4028787"/>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EXPLORE_CENTRE</a:t>
                    </a:r>
                  </a:p>
                </p:txBody>
              </p:sp>
            </p:grpSp>
            <p:sp>
              <p:nvSpPr>
                <p:cNvPr id="35" name="Connettore 34">
                  <a:extLst>
                    <a:ext uri="{FF2B5EF4-FFF2-40B4-BE49-F238E27FC236}">
                      <a16:creationId xmlns:a16="http://schemas.microsoft.com/office/drawing/2014/main" id="{3FED5360-4D86-789F-EA18-A06B304A2AB0}"/>
                    </a:ext>
                  </a:extLst>
                </p:cNvPr>
                <p:cNvSpPr/>
                <p:nvPr/>
              </p:nvSpPr>
              <p:spPr>
                <a:xfrm>
                  <a:off x="2713790" y="224106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bject 4">
                  <a:extLst>
                    <a:ext uri="{FF2B5EF4-FFF2-40B4-BE49-F238E27FC236}">
                      <a16:creationId xmlns:a16="http://schemas.microsoft.com/office/drawing/2014/main" id="{AB3F2C6B-157F-42E4-C095-D2E6177CE787}"/>
                    </a:ext>
                  </a:extLst>
                </p:cNvPr>
                <p:cNvSpPr txBox="1"/>
                <p:nvPr/>
              </p:nvSpPr>
              <p:spPr>
                <a:xfrm>
                  <a:off x="2296354" y="1610586"/>
                  <a:ext cx="100957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EXPLORE(ENTRY)</a:t>
                  </a:r>
                </a:p>
              </p:txBody>
            </p:sp>
            <p:sp>
              <p:nvSpPr>
                <p:cNvPr id="42" name="object 4">
                  <a:extLst>
                    <a:ext uri="{FF2B5EF4-FFF2-40B4-BE49-F238E27FC236}">
                      <a16:creationId xmlns:a16="http://schemas.microsoft.com/office/drawing/2014/main" id="{AEEE23A9-116F-355A-270F-5A184282F27F}"/>
                    </a:ext>
                  </a:extLst>
                </p:cNvPr>
                <p:cNvSpPr txBox="1"/>
                <p:nvPr/>
              </p:nvSpPr>
              <p:spPr>
                <a:xfrm>
                  <a:off x="6409142" y="1046914"/>
                  <a:ext cx="117896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grpSp>
        </p:grpSp>
      </p:grpSp>
      <p:sp>
        <p:nvSpPr>
          <p:cNvPr id="6" name="CasellaDiTesto 5">
            <a:extLst>
              <a:ext uri="{FF2B5EF4-FFF2-40B4-BE49-F238E27FC236}">
                <a16:creationId xmlns:a16="http://schemas.microsoft.com/office/drawing/2014/main" id="{6BBA4575-F609-8F07-BD6A-CDCB7055F7E6}"/>
              </a:ext>
            </a:extLst>
          </p:cNvPr>
          <p:cNvSpPr txBox="1"/>
          <p:nvPr/>
        </p:nvSpPr>
        <p:spPr>
          <a:xfrm>
            <a:off x="0" y="4044467"/>
            <a:ext cx="6273315" cy="2862322"/>
          </a:xfrm>
          <a:prstGeom prst="rect">
            <a:avLst/>
          </a:prstGeom>
          <a:noFill/>
        </p:spPr>
        <p:txBody>
          <a:bodyPr wrap="square">
            <a:spAutoFit/>
          </a:bodyPr>
          <a:lstStyle/>
          <a:p>
            <a:r>
              <a:rPr lang="it-IT" b="0">
                <a:solidFill>
                  <a:srgbClr val="000000"/>
                </a:solidFill>
                <a:effectLst/>
                <a:latin typeface="Consolas" panose="020B0609020204030204" pitchFamily="49" charset="0"/>
              </a:rPr>
              <a:t>proc(</a:t>
            </a:r>
            <a:r>
              <a:rPr lang="it-IT" b="0" err="1">
                <a:solidFill>
                  <a:srgbClr val="000000"/>
                </a:solidFill>
                <a:effectLst/>
                <a:latin typeface="Consolas" panose="020B0609020204030204" pitchFamily="49" charset="0"/>
              </a:rPr>
              <a:t>explore_lab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explore</a:t>
            </a:r>
            <a:r>
              <a:rPr lang="it-IT" b="0">
                <a:solidFill>
                  <a:srgbClr val="000000"/>
                </a:solidFill>
                <a:effectLst/>
                <a:latin typeface="Consolas" panose="020B0609020204030204" pitchFamily="49" charset="0"/>
              </a:rPr>
              <a:t>(entry):</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sense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something_visible_lab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branch_on</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something_visible_lab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something_visible_lab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go_flag:exit_lab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goto_lab</a:t>
            </a:r>
            <a:r>
              <a:rPr lang="it-IT" b="0">
                <a:solidFill>
                  <a:srgbClr val="000000"/>
                </a:solidFill>
                <a:effectLst/>
                <a:latin typeface="Consolas" panose="020B0609020204030204" pitchFamily="49" charset="0"/>
              </a:rPr>
              <a:t>(centre):</a:t>
            </a:r>
            <a:r>
              <a:rPr lang="it-IT" b="0" err="1">
                <a:solidFill>
                  <a:srgbClr val="000000"/>
                </a:solidFill>
                <a:effectLst/>
                <a:latin typeface="Consolas" panose="020B0609020204030204" pitchFamily="49" charset="0"/>
              </a:rPr>
              <a:t>explore_centre</a:t>
            </a:r>
            <a:r>
              <a:rPr lang="it-IT" b="0">
                <a:solidFill>
                  <a:srgbClr val="000000"/>
                </a:solidFill>
                <a:effectLst/>
                <a:latin typeface="Consolas" panose="020B0609020204030204" pitchFamily="49" charset="0"/>
              </a:rPr>
              <a:t>                  )       </a:t>
            </a:r>
          </a:p>
          <a:p>
            <a:r>
              <a:rPr lang="it-IT" b="0">
                <a:solidFill>
                  <a:srgbClr val="000000"/>
                </a:solidFill>
                <a:effectLst/>
                <a:latin typeface="Consolas" panose="020B0609020204030204" pitchFamily="49" charset="0"/>
              </a:rPr>
              <a:t>        )               </a:t>
            </a:r>
          </a:p>
          <a:p>
            <a:r>
              <a:rPr lang="it-IT"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67683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5" name="CasellaDiTesto 4">
            <a:extLst>
              <a:ext uri="{FF2B5EF4-FFF2-40B4-BE49-F238E27FC236}">
                <a16:creationId xmlns:a16="http://schemas.microsoft.com/office/drawing/2014/main" id="{3EEDE46A-49F5-251B-58BA-79AADC0AE6B2}"/>
              </a:ext>
            </a:extLst>
          </p:cNvPr>
          <p:cNvSpPr txBox="1"/>
          <p:nvPr/>
        </p:nvSpPr>
        <p:spPr>
          <a:xfrm>
            <a:off x="168656" y="461665"/>
            <a:ext cx="9043581" cy="2585323"/>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amInZona3(){</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(amInCella36()|| amInCella37() || amInCella38() || amInCella39() || amInCella40() || amInCella41()|| amInCella42() || amInCella43() || amInCella44() || amInCella45() || amInCella46()|| amInCella47() || amInCella48() || amInCella49() || amInCella50() || amInCella52() || amInCella53() || amInCella54()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p:txBody>
      </p:sp>
      <p:sp>
        <p:nvSpPr>
          <p:cNvPr id="6" name="CasellaDiTesto 5">
            <a:extLst>
              <a:ext uri="{FF2B5EF4-FFF2-40B4-BE49-F238E27FC236}">
                <a16:creationId xmlns:a16="http://schemas.microsoft.com/office/drawing/2014/main" id="{6C598FD4-D569-25FA-A223-E9BDD890BDA0}"/>
              </a:ext>
            </a:extLst>
          </p:cNvPr>
          <p:cNvSpPr txBox="1"/>
          <p:nvPr/>
        </p:nvSpPr>
        <p:spPr>
          <a:xfrm>
            <a:off x="10208378" y="461665"/>
            <a:ext cx="987480"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Zona 3</a:t>
            </a:r>
          </a:p>
        </p:txBody>
      </p:sp>
      <p:cxnSp>
        <p:nvCxnSpPr>
          <p:cNvPr id="7" name="Connettore 2 6">
            <a:extLst>
              <a:ext uri="{FF2B5EF4-FFF2-40B4-BE49-F238E27FC236}">
                <a16:creationId xmlns:a16="http://schemas.microsoft.com/office/drawing/2014/main" id="{84EE894E-FD3B-F893-9EA9-D7808ABF13F1}"/>
              </a:ext>
            </a:extLst>
          </p:cNvPr>
          <p:cNvCxnSpPr>
            <a:cxnSpLocks/>
          </p:cNvCxnSpPr>
          <p:nvPr/>
        </p:nvCxnSpPr>
        <p:spPr>
          <a:xfrm>
            <a:off x="9438237" y="646331"/>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B1094750-9A01-732D-C209-E1B9833B291F}"/>
              </a:ext>
            </a:extLst>
          </p:cNvPr>
          <p:cNvSpPr txBox="1"/>
          <p:nvPr/>
        </p:nvSpPr>
        <p:spPr>
          <a:xfrm>
            <a:off x="168655" y="3364298"/>
            <a:ext cx="9043581" cy="2585323"/>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amInZona4(){</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(amInCella55()|| amInCella56() || amInCella57() || amInCella58() || amInCella59() || amInCella60()|| amInCella61() || amInCella62() || amInCella63() || amInCella64() || amInCella65()|| amInCella66() || amInCella67() || amInCella68() || amInCella69() || amInCella70()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p:txBody>
      </p:sp>
      <p:sp>
        <p:nvSpPr>
          <p:cNvPr id="10" name="CasellaDiTesto 9">
            <a:extLst>
              <a:ext uri="{FF2B5EF4-FFF2-40B4-BE49-F238E27FC236}">
                <a16:creationId xmlns:a16="http://schemas.microsoft.com/office/drawing/2014/main" id="{32075B1C-C002-E760-A5BC-2B05E047C584}"/>
              </a:ext>
            </a:extLst>
          </p:cNvPr>
          <p:cNvSpPr txBox="1"/>
          <p:nvPr/>
        </p:nvSpPr>
        <p:spPr>
          <a:xfrm>
            <a:off x="10208378" y="3364298"/>
            <a:ext cx="987480"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Zona 4</a:t>
            </a:r>
          </a:p>
        </p:txBody>
      </p:sp>
      <p:cxnSp>
        <p:nvCxnSpPr>
          <p:cNvPr id="11" name="Connettore 2 10">
            <a:extLst>
              <a:ext uri="{FF2B5EF4-FFF2-40B4-BE49-F238E27FC236}">
                <a16:creationId xmlns:a16="http://schemas.microsoft.com/office/drawing/2014/main" id="{EEBA09E1-820F-FCC9-C60B-39C753DDCA0C}"/>
              </a:ext>
            </a:extLst>
          </p:cNvPr>
          <p:cNvCxnSpPr>
            <a:cxnSpLocks/>
          </p:cNvCxnSpPr>
          <p:nvPr/>
        </p:nvCxnSpPr>
        <p:spPr>
          <a:xfrm>
            <a:off x="9438237" y="3548964"/>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6758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79A07535-B766-F4A2-0F52-21E72BA2A571}"/>
              </a:ext>
            </a:extLst>
          </p:cNvPr>
          <p:cNvSpPr txBox="1"/>
          <p:nvPr/>
        </p:nvSpPr>
        <p:spPr>
          <a:xfrm>
            <a:off x="0" y="509299"/>
            <a:ext cx="7064731"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14.</a:t>
            </a:r>
          </a:p>
          <a:p>
            <a:r>
              <a:rPr lang="it-IT">
                <a:latin typeface="Times New Roman" panose="02020603050405020304" pitchFamily="18" charset="0"/>
                <a:cs typeface="Times New Roman" panose="02020603050405020304" pitchFamily="18" charset="0"/>
              </a:rPr>
              <a:t>     Metodi per definire le zone:  </a:t>
            </a:r>
            <a:endParaRPr lang="it-IT" b="0">
              <a:effectLst/>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60D9A174-CE57-41C8-D494-6C39BDA78630}"/>
              </a:ext>
            </a:extLst>
          </p:cNvPr>
          <p:cNvSpPr txBox="1"/>
          <p:nvPr/>
        </p:nvSpPr>
        <p:spPr>
          <a:xfrm>
            <a:off x="236898" y="1314912"/>
            <a:ext cx="8934322" cy="923330"/>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amInZonaNord</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7" name="CasellaDiTesto 6">
            <a:extLst>
              <a:ext uri="{FF2B5EF4-FFF2-40B4-BE49-F238E27FC236}">
                <a16:creationId xmlns:a16="http://schemas.microsoft.com/office/drawing/2014/main" id="{81481536-5D13-E0B6-7F6E-C18FE67F8558}"/>
              </a:ext>
            </a:extLst>
          </p:cNvPr>
          <p:cNvSpPr txBox="1"/>
          <p:nvPr/>
        </p:nvSpPr>
        <p:spPr>
          <a:xfrm>
            <a:off x="10290187" y="1305725"/>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Zona Nord</a:t>
            </a:r>
          </a:p>
        </p:txBody>
      </p:sp>
      <p:cxnSp>
        <p:nvCxnSpPr>
          <p:cNvPr id="8" name="Connettore 2 7">
            <a:extLst>
              <a:ext uri="{FF2B5EF4-FFF2-40B4-BE49-F238E27FC236}">
                <a16:creationId xmlns:a16="http://schemas.microsoft.com/office/drawing/2014/main" id="{D662683E-CCD9-DAE6-0A6C-6FD1C62065A0}"/>
              </a:ext>
            </a:extLst>
          </p:cNvPr>
          <p:cNvCxnSpPr>
            <a:cxnSpLocks/>
          </p:cNvCxnSpPr>
          <p:nvPr/>
        </p:nvCxnSpPr>
        <p:spPr>
          <a:xfrm>
            <a:off x="9520047" y="1490391"/>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CasellaDiTesto 9">
            <a:extLst>
              <a:ext uri="{FF2B5EF4-FFF2-40B4-BE49-F238E27FC236}">
                <a16:creationId xmlns:a16="http://schemas.microsoft.com/office/drawing/2014/main" id="{3BB33197-F6E8-18DC-2F46-FA4B147F9677}"/>
              </a:ext>
            </a:extLst>
          </p:cNvPr>
          <p:cNvSpPr txBox="1"/>
          <p:nvPr/>
        </p:nvSpPr>
        <p:spPr>
          <a:xfrm>
            <a:off x="236821" y="2495926"/>
            <a:ext cx="9174122" cy="923330"/>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amInZonaSud</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8.0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0.0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11" name="CasellaDiTesto 10">
            <a:extLst>
              <a:ext uri="{FF2B5EF4-FFF2-40B4-BE49-F238E27FC236}">
                <a16:creationId xmlns:a16="http://schemas.microsoft.com/office/drawing/2014/main" id="{36D52EEA-376A-14F5-C8C4-E76EC486BB3D}"/>
              </a:ext>
            </a:extLst>
          </p:cNvPr>
          <p:cNvSpPr txBox="1"/>
          <p:nvPr/>
        </p:nvSpPr>
        <p:spPr>
          <a:xfrm>
            <a:off x="10290187" y="249592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Zona Sud</a:t>
            </a:r>
          </a:p>
        </p:txBody>
      </p:sp>
      <p:cxnSp>
        <p:nvCxnSpPr>
          <p:cNvPr id="12" name="Connettore 2 11">
            <a:extLst>
              <a:ext uri="{FF2B5EF4-FFF2-40B4-BE49-F238E27FC236}">
                <a16:creationId xmlns:a16="http://schemas.microsoft.com/office/drawing/2014/main" id="{B180F8A2-3AB1-94F4-83A8-6A8A905230DB}"/>
              </a:ext>
            </a:extLst>
          </p:cNvPr>
          <p:cNvCxnSpPr>
            <a:cxnSpLocks/>
          </p:cNvCxnSpPr>
          <p:nvPr/>
        </p:nvCxnSpPr>
        <p:spPr>
          <a:xfrm>
            <a:off x="9520047" y="268059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CasellaDiTesto 13">
            <a:extLst>
              <a:ext uri="{FF2B5EF4-FFF2-40B4-BE49-F238E27FC236}">
                <a16:creationId xmlns:a16="http://schemas.microsoft.com/office/drawing/2014/main" id="{894BB605-246F-DE7A-D80C-62011FF77045}"/>
              </a:ext>
            </a:extLst>
          </p:cNvPr>
          <p:cNvSpPr txBox="1"/>
          <p:nvPr/>
        </p:nvSpPr>
        <p:spPr>
          <a:xfrm>
            <a:off x="263373" y="3676940"/>
            <a:ext cx="9174122" cy="923330"/>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amInZonaEst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15" name="CasellaDiTesto 14">
            <a:extLst>
              <a:ext uri="{FF2B5EF4-FFF2-40B4-BE49-F238E27FC236}">
                <a16:creationId xmlns:a16="http://schemas.microsoft.com/office/drawing/2014/main" id="{94EC7CC2-FAEA-CAF2-724A-D6F834618DC2}"/>
              </a:ext>
            </a:extLst>
          </p:cNvPr>
          <p:cNvSpPr txBox="1"/>
          <p:nvPr/>
        </p:nvSpPr>
        <p:spPr>
          <a:xfrm>
            <a:off x="10290187" y="372199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Zona Est</a:t>
            </a:r>
          </a:p>
        </p:txBody>
      </p:sp>
      <p:cxnSp>
        <p:nvCxnSpPr>
          <p:cNvPr id="16" name="Connettore 2 15">
            <a:extLst>
              <a:ext uri="{FF2B5EF4-FFF2-40B4-BE49-F238E27FC236}">
                <a16:creationId xmlns:a16="http://schemas.microsoft.com/office/drawing/2014/main" id="{3F97D46E-E052-16D2-BD3B-4598B192208D}"/>
              </a:ext>
            </a:extLst>
          </p:cNvPr>
          <p:cNvCxnSpPr>
            <a:cxnSpLocks/>
          </p:cNvCxnSpPr>
          <p:nvPr/>
        </p:nvCxnSpPr>
        <p:spPr>
          <a:xfrm>
            <a:off x="9520047" y="390666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CasellaDiTesto 17">
            <a:extLst>
              <a:ext uri="{FF2B5EF4-FFF2-40B4-BE49-F238E27FC236}">
                <a16:creationId xmlns:a16="http://schemas.microsoft.com/office/drawing/2014/main" id="{966723C9-C68E-9853-7A7D-7702B4FE7F84}"/>
              </a:ext>
            </a:extLst>
          </p:cNvPr>
          <p:cNvSpPr txBox="1"/>
          <p:nvPr/>
        </p:nvSpPr>
        <p:spPr>
          <a:xfrm>
            <a:off x="263373" y="4857954"/>
            <a:ext cx="9043503" cy="923330"/>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amInZonaOvest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19" name="CasellaDiTesto 18">
            <a:extLst>
              <a:ext uri="{FF2B5EF4-FFF2-40B4-BE49-F238E27FC236}">
                <a16:creationId xmlns:a16="http://schemas.microsoft.com/office/drawing/2014/main" id="{EC9F939C-E1B9-F32C-C2CF-2495B73660D1}"/>
              </a:ext>
            </a:extLst>
          </p:cNvPr>
          <p:cNvSpPr txBox="1"/>
          <p:nvPr/>
        </p:nvSpPr>
        <p:spPr>
          <a:xfrm>
            <a:off x="10290187" y="4763402"/>
            <a:ext cx="1392220"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Zona Ovest</a:t>
            </a:r>
          </a:p>
        </p:txBody>
      </p:sp>
      <p:cxnSp>
        <p:nvCxnSpPr>
          <p:cNvPr id="20" name="Connettore 2 19">
            <a:extLst>
              <a:ext uri="{FF2B5EF4-FFF2-40B4-BE49-F238E27FC236}">
                <a16:creationId xmlns:a16="http://schemas.microsoft.com/office/drawing/2014/main" id="{8CE91435-EA33-51CD-AF73-130342E06C58}"/>
              </a:ext>
            </a:extLst>
          </p:cNvPr>
          <p:cNvCxnSpPr>
            <a:cxnSpLocks/>
          </p:cNvCxnSpPr>
          <p:nvPr/>
        </p:nvCxnSpPr>
        <p:spPr>
          <a:xfrm>
            <a:off x="9520047" y="4948068"/>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0462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6D6B8AE5-0E98-1153-E3BE-0281BEA618D5}"/>
              </a:ext>
            </a:extLst>
          </p:cNvPr>
          <p:cNvSpPr txBox="1"/>
          <p:nvPr/>
        </p:nvSpPr>
        <p:spPr>
          <a:xfrm>
            <a:off x="0" y="499867"/>
            <a:ext cx="7064731"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15.</a:t>
            </a:r>
          </a:p>
          <a:p>
            <a:r>
              <a:rPr lang="it-IT">
                <a:latin typeface="Times New Roman" panose="02020603050405020304" pitchFamily="18" charset="0"/>
                <a:cs typeface="Times New Roman" panose="02020603050405020304" pitchFamily="18" charset="0"/>
              </a:rPr>
              <a:t>     Metodi per definire le celle:  </a:t>
            </a:r>
            <a:endParaRPr lang="it-IT" b="0">
              <a:effectLst/>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0B4305B1-86CA-4483-F1A5-A1D2E7953B43}"/>
              </a:ext>
            </a:extLst>
          </p:cNvPr>
          <p:cNvSpPr txBox="1"/>
          <p:nvPr/>
        </p:nvSpPr>
        <p:spPr>
          <a:xfrm>
            <a:off x="346002" y="1200456"/>
            <a:ext cx="9125466"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amInCella70()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amInCella69()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amInCella68()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amInCella67()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p:txBody>
      </p:sp>
      <p:sp>
        <p:nvSpPr>
          <p:cNvPr id="7" name="CasellaDiTesto 6">
            <a:extLst>
              <a:ext uri="{FF2B5EF4-FFF2-40B4-BE49-F238E27FC236}">
                <a16:creationId xmlns:a16="http://schemas.microsoft.com/office/drawing/2014/main" id="{AD25797B-2752-A6E1-6059-C39D9AFD4026}"/>
              </a:ext>
            </a:extLst>
          </p:cNvPr>
          <p:cNvSpPr txBox="1"/>
          <p:nvPr/>
        </p:nvSpPr>
        <p:spPr>
          <a:xfrm>
            <a:off x="10574668" y="1146198"/>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70</a:t>
            </a:r>
          </a:p>
        </p:txBody>
      </p:sp>
      <p:cxnSp>
        <p:nvCxnSpPr>
          <p:cNvPr id="8" name="Connettore 2 7">
            <a:extLst>
              <a:ext uri="{FF2B5EF4-FFF2-40B4-BE49-F238E27FC236}">
                <a16:creationId xmlns:a16="http://schemas.microsoft.com/office/drawing/2014/main" id="{04A98439-B550-5FAF-27CA-82E7FFCF0D8F}"/>
              </a:ext>
            </a:extLst>
          </p:cNvPr>
          <p:cNvCxnSpPr>
            <a:cxnSpLocks/>
          </p:cNvCxnSpPr>
          <p:nvPr/>
        </p:nvCxnSpPr>
        <p:spPr>
          <a:xfrm>
            <a:off x="9804528" y="1330864"/>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62270175-659B-FD22-12EF-EEB3FE2920E7}"/>
              </a:ext>
            </a:extLst>
          </p:cNvPr>
          <p:cNvSpPr txBox="1"/>
          <p:nvPr/>
        </p:nvSpPr>
        <p:spPr>
          <a:xfrm>
            <a:off x="10574668" y="2436631"/>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69</a:t>
            </a:r>
          </a:p>
        </p:txBody>
      </p:sp>
      <p:cxnSp>
        <p:nvCxnSpPr>
          <p:cNvPr id="10" name="Connettore 2 9">
            <a:extLst>
              <a:ext uri="{FF2B5EF4-FFF2-40B4-BE49-F238E27FC236}">
                <a16:creationId xmlns:a16="http://schemas.microsoft.com/office/drawing/2014/main" id="{8238A662-FCEE-8369-7F66-5E36C3DEC38A}"/>
              </a:ext>
            </a:extLst>
          </p:cNvPr>
          <p:cNvCxnSpPr>
            <a:cxnSpLocks/>
          </p:cNvCxnSpPr>
          <p:nvPr/>
        </p:nvCxnSpPr>
        <p:spPr>
          <a:xfrm>
            <a:off x="9804528" y="2621297"/>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0254DBCA-F523-0C3B-D0BB-5088690D76D3}"/>
              </a:ext>
            </a:extLst>
          </p:cNvPr>
          <p:cNvSpPr txBox="1"/>
          <p:nvPr/>
        </p:nvSpPr>
        <p:spPr>
          <a:xfrm>
            <a:off x="10574668" y="3961261"/>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68</a:t>
            </a:r>
          </a:p>
        </p:txBody>
      </p:sp>
      <p:cxnSp>
        <p:nvCxnSpPr>
          <p:cNvPr id="12" name="Connettore 2 11">
            <a:extLst>
              <a:ext uri="{FF2B5EF4-FFF2-40B4-BE49-F238E27FC236}">
                <a16:creationId xmlns:a16="http://schemas.microsoft.com/office/drawing/2014/main" id="{86D39325-5B38-CA41-CCCD-DFACC3B73711}"/>
              </a:ext>
            </a:extLst>
          </p:cNvPr>
          <p:cNvCxnSpPr>
            <a:cxnSpLocks/>
          </p:cNvCxnSpPr>
          <p:nvPr/>
        </p:nvCxnSpPr>
        <p:spPr>
          <a:xfrm>
            <a:off x="9804528" y="4145927"/>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CasellaDiTesto 12">
            <a:extLst>
              <a:ext uri="{FF2B5EF4-FFF2-40B4-BE49-F238E27FC236}">
                <a16:creationId xmlns:a16="http://schemas.microsoft.com/office/drawing/2014/main" id="{3786E6CF-5107-84F2-A3F7-75E074A2059E}"/>
              </a:ext>
            </a:extLst>
          </p:cNvPr>
          <p:cNvSpPr txBox="1"/>
          <p:nvPr/>
        </p:nvSpPr>
        <p:spPr>
          <a:xfrm>
            <a:off x="10574668" y="5143229"/>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67</a:t>
            </a:r>
          </a:p>
        </p:txBody>
      </p:sp>
      <p:cxnSp>
        <p:nvCxnSpPr>
          <p:cNvPr id="14" name="Connettore 2 13">
            <a:extLst>
              <a:ext uri="{FF2B5EF4-FFF2-40B4-BE49-F238E27FC236}">
                <a16:creationId xmlns:a16="http://schemas.microsoft.com/office/drawing/2014/main" id="{2107141D-CA21-067C-F7D2-30061C1441BB}"/>
              </a:ext>
            </a:extLst>
          </p:cNvPr>
          <p:cNvCxnSpPr>
            <a:cxnSpLocks/>
          </p:cNvCxnSpPr>
          <p:nvPr/>
        </p:nvCxnSpPr>
        <p:spPr>
          <a:xfrm>
            <a:off x="9804528" y="5327895"/>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0859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F71E7C55-6099-8BC7-1648-B0A5019EC9E0}"/>
              </a:ext>
            </a:extLst>
          </p:cNvPr>
          <p:cNvSpPr txBox="1"/>
          <p:nvPr/>
        </p:nvSpPr>
        <p:spPr>
          <a:xfrm>
            <a:off x="0" y="751344"/>
            <a:ext cx="9389658"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amInCella66()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amInCella65()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amInCella64()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amInCella63()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BBD6547D-FA89-B9D9-6690-14D23E0E92FC}"/>
              </a:ext>
            </a:extLst>
          </p:cNvPr>
          <p:cNvSpPr txBox="1"/>
          <p:nvPr/>
        </p:nvSpPr>
        <p:spPr>
          <a:xfrm>
            <a:off x="10561019" y="75134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66</a:t>
            </a:r>
          </a:p>
        </p:txBody>
      </p:sp>
      <p:cxnSp>
        <p:nvCxnSpPr>
          <p:cNvPr id="6" name="Connettore 2 5">
            <a:extLst>
              <a:ext uri="{FF2B5EF4-FFF2-40B4-BE49-F238E27FC236}">
                <a16:creationId xmlns:a16="http://schemas.microsoft.com/office/drawing/2014/main" id="{8DF8455A-6149-0040-26B1-5D92CEEAA1ED}"/>
              </a:ext>
            </a:extLst>
          </p:cNvPr>
          <p:cNvCxnSpPr>
            <a:cxnSpLocks/>
          </p:cNvCxnSpPr>
          <p:nvPr/>
        </p:nvCxnSpPr>
        <p:spPr>
          <a:xfrm>
            <a:off x="9790879" y="93601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BEAF73B7-4271-493F-BB73-C05F23FD2B6A}"/>
              </a:ext>
            </a:extLst>
          </p:cNvPr>
          <p:cNvSpPr txBox="1"/>
          <p:nvPr/>
        </p:nvSpPr>
        <p:spPr>
          <a:xfrm>
            <a:off x="10561019" y="211289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65</a:t>
            </a:r>
          </a:p>
        </p:txBody>
      </p:sp>
      <p:cxnSp>
        <p:nvCxnSpPr>
          <p:cNvPr id="8" name="Connettore 2 7">
            <a:extLst>
              <a:ext uri="{FF2B5EF4-FFF2-40B4-BE49-F238E27FC236}">
                <a16:creationId xmlns:a16="http://schemas.microsoft.com/office/drawing/2014/main" id="{E6B41851-38B4-252C-4033-7B881FDEFE5F}"/>
              </a:ext>
            </a:extLst>
          </p:cNvPr>
          <p:cNvCxnSpPr>
            <a:cxnSpLocks/>
          </p:cNvCxnSpPr>
          <p:nvPr/>
        </p:nvCxnSpPr>
        <p:spPr>
          <a:xfrm>
            <a:off x="9790879" y="229756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8FEE6B92-D099-605C-EF2A-434D091FD6F9}"/>
              </a:ext>
            </a:extLst>
          </p:cNvPr>
          <p:cNvSpPr txBox="1"/>
          <p:nvPr/>
        </p:nvSpPr>
        <p:spPr>
          <a:xfrm>
            <a:off x="10561019" y="347444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64</a:t>
            </a:r>
          </a:p>
        </p:txBody>
      </p:sp>
      <p:cxnSp>
        <p:nvCxnSpPr>
          <p:cNvPr id="10" name="Connettore 2 9">
            <a:extLst>
              <a:ext uri="{FF2B5EF4-FFF2-40B4-BE49-F238E27FC236}">
                <a16:creationId xmlns:a16="http://schemas.microsoft.com/office/drawing/2014/main" id="{41D08050-89BA-3BCB-B996-54696BF44FDE}"/>
              </a:ext>
            </a:extLst>
          </p:cNvPr>
          <p:cNvCxnSpPr>
            <a:cxnSpLocks/>
          </p:cNvCxnSpPr>
          <p:nvPr/>
        </p:nvCxnSpPr>
        <p:spPr>
          <a:xfrm>
            <a:off x="9790879" y="365911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2378DD9D-77AF-6E79-3E0E-D39C3C480463}"/>
              </a:ext>
            </a:extLst>
          </p:cNvPr>
          <p:cNvSpPr txBox="1"/>
          <p:nvPr/>
        </p:nvSpPr>
        <p:spPr>
          <a:xfrm>
            <a:off x="10561019" y="483599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63</a:t>
            </a:r>
          </a:p>
        </p:txBody>
      </p:sp>
      <p:cxnSp>
        <p:nvCxnSpPr>
          <p:cNvPr id="12" name="Connettore 2 11">
            <a:extLst>
              <a:ext uri="{FF2B5EF4-FFF2-40B4-BE49-F238E27FC236}">
                <a16:creationId xmlns:a16="http://schemas.microsoft.com/office/drawing/2014/main" id="{CDD3077A-BA4F-D5C5-EC73-D74106C2FA3B}"/>
              </a:ext>
            </a:extLst>
          </p:cNvPr>
          <p:cNvCxnSpPr>
            <a:cxnSpLocks/>
          </p:cNvCxnSpPr>
          <p:nvPr/>
        </p:nvCxnSpPr>
        <p:spPr>
          <a:xfrm>
            <a:off x="9790879" y="502066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9990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C73BA805-2F1F-274F-0A32-AA712537554F}"/>
              </a:ext>
            </a:extLst>
          </p:cNvPr>
          <p:cNvSpPr txBox="1"/>
          <p:nvPr/>
        </p:nvSpPr>
        <p:spPr>
          <a:xfrm>
            <a:off x="0" y="763042"/>
            <a:ext cx="8830101"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amInCella62()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amInCella61()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amInCella60()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amInCella59()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84C7DED7-FF49-D12C-8E1B-6E075633A019}"/>
              </a:ext>
            </a:extLst>
          </p:cNvPr>
          <p:cNvSpPr txBox="1"/>
          <p:nvPr/>
        </p:nvSpPr>
        <p:spPr>
          <a:xfrm>
            <a:off x="10533725" y="736675"/>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62</a:t>
            </a:r>
          </a:p>
        </p:txBody>
      </p:sp>
      <p:cxnSp>
        <p:nvCxnSpPr>
          <p:cNvPr id="6" name="Connettore 2 5">
            <a:extLst>
              <a:ext uri="{FF2B5EF4-FFF2-40B4-BE49-F238E27FC236}">
                <a16:creationId xmlns:a16="http://schemas.microsoft.com/office/drawing/2014/main" id="{06647FF5-5CB1-D7C1-4BBB-5184197DC340}"/>
              </a:ext>
            </a:extLst>
          </p:cNvPr>
          <p:cNvCxnSpPr>
            <a:cxnSpLocks/>
          </p:cNvCxnSpPr>
          <p:nvPr/>
        </p:nvCxnSpPr>
        <p:spPr>
          <a:xfrm>
            <a:off x="9763585" y="921341"/>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20A540C4-EDBF-4A7A-6115-7E9686EF8E58}"/>
              </a:ext>
            </a:extLst>
          </p:cNvPr>
          <p:cNvSpPr txBox="1"/>
          <p:nvPr/>
        </p:nvSpPr>
        <p:spPr>
          <a:xfrm>
            <a:off x="10533725" y="208868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61</a:t>
            </a:r>
          </a:p>
        </p:txBody>
      </p:sp>
      <p:cxnSp>
        <p:nvCxnSpPr>
          <p:cNvPr id="8" name="Connettore 2 7">
            <a:extLst>
              <a:ext uri="{FF2B5EF4-FFF2-40B4-BE49-F238E27FC236}">
                <a16:creationId xmlns:a16="http://schemas.microsoft.com/office/drawing/2014/main" id="{D52B6253-125E-D2ED-5EBF-1B2D72B1E8E1}"/>
              </a:ext>
            </a:extLst>
          </p:cNvPr>
          <p:cNvCxnSpPr>
            <a:cxnSpLocks/>
          </p:cNvCxnSpPr>
          <p:nvPr/>
        </p:nvCxnSpPr>
        <p:spPr>
          <a:xfrm>
            <a:off x="9763585" y="227335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46D39112-BE15-AD7D-5F36-B060751A506F}"/>
              </a:ext>
            </a:extLst>
          </p:cNvPr>
          <p:cNvSpPr txBox="1"/>
          <p:nvPr/>
        </p:nvSpPr>
        <p:spPr>
          <a:xfrm>
            <a:off x="10533725" y="344069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60</a:t>
            </a:r>
          </a:p>
        </p:txBody>
      </p:sp>
      <p:cxnSp>
        <p:nvCxnSpPr>
          <p:cNvPr id="10" name="Connettore 2 9">
            <a:extLst>
              <a:ext uri="{FF2B5EF4-FFF2-40B4-BE49-F238E27FC236}">
                <a16:creationId xmlns:a16="http://schemas.microsoft.com/office/drawing/2014/main" id="{29277AAB-1C90-2521-48AE-0D6B1A21DB6D}"/>
              </a:ext>
            </a:extLst>
          </p:cNvPr>
          <p:cNvCxnSpPr>
            <a:cxnSpLocks/>
          </p:cNvCxnSpPr>
          <p:nvPr/>
        </p:nvCxnSpPr>
        <p:spPr>
          <a:xfrm>
            <a:off x="9763585" y="362536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032C8AAB-1E7C-0419-1D33-3A2932A0E244}"/>
              </a:ext>
            </a:extLst>
          </p:cNvPr>
          <p:cNvSpPr txBox="1"/>
          <p:nvPr/>
        </p:nvSpPr>
        <p:spPr>
          <a:xfrm>
            <a:off x="10533725" y="4792708"/>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59</a:t>
            </a:r>
          </a:p>
        </p:txBody>
      </p:sp>
      <p:cxnSp>
        <p:nvCxnSpPr>
          <p:cNvPr id="12" name="Connettore 2 11">
            <a:extLst>
              <a:ext uri="{FF2B5EF4-FFF2-40B4-BE49-F238E27FC236}">
                <a16:creationId xmlns:a16="http://schemas.microsoft.com/office/drawing/2014/main" id="{C05FF959-047F-1BAC-6D13-48E02527BF9A}"/>
              </a:ext>
            </a:extLst>
          </p:cNvPr>
          <p:cNvCxnSpPr>
            <a:cxnSpLocks/>
          </p:cNvCxnSpPr>
          <p:nvPr/>
        </p:nvCxnSpPr>
        <p:spPr>
          <a:xfrm>
            <a:off x="9763585" y="4977374"/>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0782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ABBAD2FC-145D-E8B6-742A-89DB97D4C534}"/>
              </a:ext>
            </a:extLst>
          </p:cNvPr>
          <p:cNvSpPr txBox="1"/>
          <p:nvPr/>
        </p:nvSpPr>
        <p:spPr>
          <a:xfrm>
            <a:off x="0" y="768605"/>
            <a:ext cx="9253182"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amInCella58()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amInCella57()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amInCella56()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amInCella55()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 </a:t>
            </a:r>
          </a:p>
        </p:txBody>
      </p:sp>
      <p:sp>
        <p:nvSpPr>
          <p:cNvPr id="5" name="CasellaDiTesto 4">
            <a:extLst>
              <a:ext uri="{FF2B5EF4-FFF2-40B4-BE49-F238E27FC236}">
                <a16:creationId xmlns:a16="http://schemas.microsoft.com/office/drawing/2014/main" id="{5AB9007D-9688-090A-9FFD-4B999645DA04}"/>
              </a:ext>
            </a:extLst>
          </p:cNvPr>
          <p:cNvSpPr txBox="1"/>
          <p:nvPr/>
        </p:nvSpPr>
        <p:spPr>
          <a:xfrm>
            <a:off x="10758837" y="84342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58</a:t>
            </a:r>
          </a:p>
        </p:txBody>
      </p:sp>
      <p:cxnSp>
        <p:nvCxnSpPr>
          <p:cNvPr id="6" name="Connettore 2 5">
            <a:extLst>
              <a:ext uri="{FF2B5EF4-FFF2-40B4-BE49-F238E27FC236}">
                <a16:creationId xmlns:a16="http://schemas.microsoft.com/office/drawing/2014/main" id="{39B6BB81-6638-44F4-ED6F-C8B4735E8CE4}"/>
              </a:ext>
            </a:extLst>
          </p:cNvPr>
          <p:cNvCxnSpPr>
            <a:cxnSpLocks/>
          </p:cNvCxnSpPr>
          <p:nvPr/>
        </p:nvCxnSpPr>
        <p:spPr>
          <a:xfrm>
            <a:off x="9988697" y="102809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C4205C11-06F2-C0AA-6335-57B9F5E4B5AE}"/>
              </a:ext>
            </a:extLst>
          </p:cNvPr>
          <p:cNvSpPr txBox="1"/>
          <p:nvPr/>
        </p:nvSpPr>
        <p:spPr>
          <a:xfrm>
            <a:off x="10758837" y="2083282"/>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57</a:t>
            </a:r>
          </a:p>
        </p:txBody>
      </p:sp>
      <p:cxnSp>
        <p:nvCxnSpPr>
          <p:cNvPr id="8" name="Connettore 2 7">
            <a:extLst>
              <a:ext uri="{FF2B5EF4-FFF2-40B4-BE49-F238E27FC236}">
                <a16:creationId xmlns:a16="http://schemas.microsoft.com/office/drawing/2014/main" id="{C09AACDE-AE43-D9AF-CD39-1EF823D70C5A}"/>
              </a:ext>
            </a:extLst>
          </p:cNvPr>
          <p:cNvCxnSpPr>
            <a:cxnSpLocks/>
          </p:cNvCxnSpPr>
          <p:nvPr/>
        </p:nvCxnSpPr>
        <p:spPr>
          <a:xfrm>
            <a:off x="9988697" y="2267948"/>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21D203E7-7A9A-920A-660F-62719D6CD831}"/>
              </a:ext>
            </a:extLst>
          </p:cNvPr>
          <p:cNvSpPr txBox="1"/>
          <p:nvPr/>
        </p:nvSpPr>
        <p:spPr>
          <a:xfrm>
            <a:off x="10758838" y="3446261"/>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56</a:t>
            </a:r>
          </a:p>
        </p:txBody>
      </p:sp>
      <p:cxnSp>
        <p:nvCxnSpPr>
          <p:cNvPr id="10" name="Connettore 2 9">
            <a:extLst>
              <a:ext uri="{FF2B5EF4-FFF2-40B4-BE49-F238E27FC236}">
                <a16:creationId xmlns:a16="http://schemas.microsoft.com/office/drawing/2014/main" id="{11B74B20-047D-BEE2-8A43-C6B3C6954153}"/>
              </a:ext>
            </a:extLst>
          </p:cNvPr>
          <p:cNvCxnSpPr>
            <a:cxnSpLocks/>
          </p:cNvCxnSpPr>
          <p:nvPr/>
        </p:nvCxnSpPr>
        <p:spPr>
          <a:xfrm>
            <a:off x="9988698" y="3630927"/>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D3EC9444-C982-9047-FECB-D16E4527C3EE}"/>
              </a:ext>
            </a:extLst>
          </p:cNvPr>
          <p:cNvSpPr txBox="1"/>
          <p:nvPr/>
        </p:nvSpPr>
        <p:spPr>
          <a:xfrm>
            <a:off x="10758837" y="4809240"/>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55</a:t>
            </a:r>
          </a:p>
        </p:txBody>
      </p:sp>
      <p:cxnSp>
        <p:nvCxnSpPr>
          <p:cNvPr id="12" name="Connettore 2 11">
            <a:extLst>
              <a:ext uri="{FF2B5EF4-FFF2-40B4-BE49-F238E27FC236}">
                <a16:creationId xmlns:a16="http://schemas.microsoft.com/office/drawing/2014/main" id="{902A30DB-4995-5394-23F5-7EEA0581FAE2}"/>
              </a:ext>
            </a:extLst>
          </p:cNvPr>
          <p:cNvCxnSpPr>
            <a:cxnSpLocks/>
          </p:cNvCxnSpPr>
          <p:nvPr/>
        </p:nvCxnSpPr>
        <p:spPr>
          <a:xfrm>
            <a:off x="9988697" y="4993906"/>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4899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F9FA7688-EB7A-6B29-5A56-9BAFDC13E528}"/>
              </a:ext>
            </a:extLst>
          </p:cNvPr>
          <p:cNvSpPr txBox="1"/>
          <p:nvPr/>
        </p:nvSpPr>
        <p:spPr>
          <a:xfrm>
            <a:off x="0" y="751344"/>
            <a:ext cx="8994940"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amInCella54()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amInCella53()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amInCella52()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amInCella51()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07752326-D3A0-6C2C-675D-40EFB33CE840}"/>
              </a:ext>
            </a:extLst>
          </p:cNvPr>
          <p:cNvSpPr txBox="1"/>
          <p:nvPr/>
        </p:nvSpPr>
        <p:spPr>
          <a:xfrm>
            <a:off x="10649655" y="767420"/>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54</a:t>
            </a:r>
          </a:p>
        </p:txBody>
      </p:sp>
      <p:cxnSp>
        <p:nvCxnSpPr>
          <p:cNvPr id="6" name="Connettore 2 5">
            <a:extLst>
              <a:ext uri="{FF2B5EF4-FFF2-40B4-BE49-F238E27FC236}">
                <a16:creationId xmlns:a16="http://schemas.microsoft.com/office/drawing/2014/main" id="{CABB8E22-FFB1-5C49-3C86-6511FD2ED255}"/>
              </a:ext>
            </a:extLst>
          </p:cNvPr>
          <p:cNvCxnSpPr>
            <a:cxnSpLocks/>
          </p:cNvCxnSpPr>
          <p:nvPr/>
        </p:nvCxnSpPr>
        <p:spPr>
          <a:xfrm>
            <a:off x="9879515" y="952086"/>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6D51D26F-AAAF-3207-0EC5-08F2237606B4}"/>
              </a:ext>
            </a:extLst>
          </p:cNvPr>
          <p:cNvSpPr txBox="1"/>
          <p:nvPr/>
        </p:nvSpPr>
        <p:spPr>
          <a:xfrm>
            <a:off x="10649655" y="211187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53</a:t>
            </a:r>
          </a:p>
        </p:txBody>
      </p:sp>
      <p:cxnSp>
        <p:nvCxnSpPr>
          <p:cNvPr id="8" name="Connettore 2 7">
            <a:extLst>
              <a:ext uri="{FF2B5EF4-FFF2-40B4-BE49-F238E27FC236}">
                <a16:creationId xmlns:a16="http://schemas.microsoft.com/office/drawing/2014/main" id="{A64EAD2C-3C0E-D743-A179-75025D003492}"/>
              </a:ext>
            </a:extLst>
          </p:cNvPr>
          <p:cNvCxnSpPr>
            <a:cxnSpLocks/>
          </p:cNvCxnSpPr>
          <p:nvPr/>
        </p:nvCxnSpPr>
        <p:spPr>
          <a:xfrm>
            <a:off x="9879516" y="229654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870DDD83-B0EA-956C-D41D-0A29E7B1E705}"/>
              </a:ext>
            </a:extLst>
          </p:cNvPr>
          <p:cNvSpPr txBox="1"/>
          <p:nvPr/>
        </p:nvSpPr>
        <p:spPr>
          <a:xfrm>
            <a:off x="10649656" y="3462643"/>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52</a:t>
            </a:r>
          </a:p>
        </p:txBody>
      </p:sp>
      <p:cxnSp>
        <p:nvCxnSpPr>
          <p:cNvPr id="10" name="Connettore 2 9">
            <a:extLst>
              <a:ext uri="{FF2B5EF4-FFF2-40B4-BE49-F238E27FC236}">
                <a16:creationId xmlns:a16="http://schemas.microsoft.com/office/drawing/2014/main" id="{8C8FBA4E-8930-2DC0-E2C3-756806E9312D}"/>
              </a:ext>
            </a:extLst>
          </p:cNvPr>
          <p:cNvCxnSpPr>
            <a:cxnSpLocks/>
          </p:cNvCxnSpPr>
          <p:nvPr/>
        </p:nvCxnSpPr>
        <p:spPr>
          <a:xfrm>
            <a:off x="9879516" y="3647309"/>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C7691922-9D3F-1204-C593-61E70B4DB9C8}"/>
              </a:ext>
            </a:extLst>
          </p:cNvPr>
          <p:cNvSpPr txBox="1"/>
          <p:nvPr/>
        </p:nvSpPr>
        <p:spPr>
          <a:xfrm>
            <a:off x="10649655" y="475307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51</a:t>
            </a:r>
          </a:p>
        </p:txBody>
      </p:sp>
      <p:cxnSp>
        <p:nvCxnSpPr>
          <p:cNvPr id="12" name="Connettore 2 11">
            <a:extLst>
              <a:ext uri="{FF2B5EF4-FFF2-40B4-BE49-F238E27FC236}">
                <a16:creationId xmlns:a16="http://schemas.microsoft.com/office/drawing/2014/main" id="{41643201-22A6-2029-AF77-549AC8BD0D70}"/>
              </a:ext>
            </a:extLst>
          </p:cNvPr>
          <p:cNvCxnSpPr>
            <a:cxnSpLocks/>
          </p:cNvCxnSpPr>
          <p:nvPr/>
        </p:nvCxnSpPr>
        <p:spPr>
          <a:xfrm>
            <a:off x="9879515" y="493774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2293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21C2D6A7-91BA-4843-7D3C-F5C2AADD32AA}"/>
              </a:ext>
            </a:extLst>
          </p:cNvPr>
          <p:cNvSpPr txBox="1"/>
          <p:nvPr/>
        </p:nvSpPr>
        <p:spPr>
          <a:xfrm>
            <a:off x="0" y="751344"/>
            <a:ext cx="9212239"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amInCella50()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amInCella49()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amInCella48()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amInCella47()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08A5B7D7-3479-4996-8116-A59EA6704EB3}"/>
              </a:ext>
            </a:extLst>
          </p:cNvPr>
          <p:cNvSpPr txBox="1"/>
          <p:nvPr/>
        </p:nvSpPr>
        <p:spPr>
          <a:xfrm>
            <a:off x="10717895" y="71280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50</a:t>
            </a:r>
          </a:p>
        </p:txBody>
      </p:sp>
      <p:cxnSp>
        <p:nvCxnSpPr>
          <p:cNvPr id="6" name="Connettore 2 5">
            <a:extLst>
              <a:ext uri="{FF2B5EF4-FFF2-40B4-BE49-F238E27FC236}">
                <a16:creationId xmlns:a16="http://schemas.microsoft.com/office/drawing/2014/main" id="{4B2D4BD6-4045-B4A7-EF70-2C89FCEABB94}"/>
              </a:ext>
            </a:extLst>
          </p:cNvPr>
          <p:cNvCxnSpPr>
            <a:cxnSpLocks/>
          </p:cNvCxnSpPr>
          <p:nvPr/>
        </p:nvCxnSpPr>
        <p:spPr>
          <a:xfrm>
            <a:off x="9947755" y="89747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7E591D55-7043-737E-D058-1A6318743B5A}"/>
              </a:ext>
            </a:extLst>
          </p:cNvPr>
          <p:cNvSpPr txBox="1"/>
          <p:nvPr/>
        </p:nvSpPr>
        <p:spPr>
          <a:xfrm>
            <a:off x="10717895" y="2071945"/>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49</a:t>
            </a:r>
          </a:p>
        </p:txBody>
      </p:sp>
      <p:cxnSp>
        <p:nvCxnSpPr>
          <p:cNvPr id="8" name="Connettore 2 7">
            <a:extLst>
              <a:ext uri="{FF2B5EF4-FFF2-40B4-BE49-F238E27FC236}">
                <a16:creationId xmlns:a16="http://schemas.microsoft.com/office/drawing/2014/main" id="{E9EED405-6B96-D7F9-9832-7352A4690F3D}"/>
              </a:ext>
            </a:extLst>
          </p:cNvPr>
          <p:cNvCxnSpPr>
            <a:cxnSpLocks/>
          </p:cNvCxnSpPr>
          <p:nvPr/>
        </p:nvCxnSpPr>
        <p:spPr>
          <a:xfrm>
            <a:off x="9947755" y="2258409"/>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347C69D7-7DD2-BD9F-8616-845E4AE397F0}"/>
              </a:ext>
            </a:extLst>
          </p:cNvPr>
          <p:cNvSpPr txBox="1"/>
          <p:nvPr/>
        </p:nvSpPr>
        <p:spPr>
          <a:xfrm>
            <a:off x="10717895" y="339254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48</a:t>
            </a:r>
          </a:p>
        </p:txBody>
      </p:sp>
      <p:cxnSp>
        <p:nvCxnSpPr>
          <p:cNvPr id="10" name="Connettore 2 9">
            <a:extLst>
              <a:ext uri="{FF2B5EF4-FFF2-40B4-BE49-F238E27FC236}">
                <a16:creationId xmlns:a16="http://schemas.microsoft.com/office/drawing/2014/main" id="{D057493C-E409-D1EF-3FA3-A4BC07CA570C}"/>
              </a:ext>
            </a:extLst>
          </p:cNvPr>
          <p:cNvCxnSpPr>
            <a:cxnSpLocks/>
          </p:cNvCxnSpPr>
          <p:nvPr/>
        </p:nvCxnSpPr>
        <p:spPr>
          <a:xfrm>
            <a:off x="9947755" y="357721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31691EC0-644C-4E1A-02B1-02BD182DB5B2}"/>
              </a:ext>
            </a:extLst>
          </p:cNvPr>
          <p:cNvSpPr txBox="1"/>
          <p:nvPr/>
        </p:nvSpPr>
        <p:spPr>
          <a:xfrm>
            <a:off x="10717895" y="471314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47</a:t>
            </a:r>
          </a:p>
        </p:txBody>
      </p:sp>
      <p:cxnSp>
        <p:nvCxnSpPr>
          <p:cNvPr id="12" name="Connettore 2 11">
            <a:extLst>
              <a:ext uri="{FF2B5EF4-FFF2-40B4-BE49-F238E27FC236}">
                <a16:creationId xmlns:a16="http://schemas.microsoft.com/office/drawing/2014/main" id="{56DAAAC6-631E-1CF9-90F0-5735026CFFC6}"/>
              </a:ext>
            </a:extLst>
          </p:cNvPr>
          <p:cNvCxnSpPr>
            <a:cxnSpLocks/>
          </p:cNvCxnSpPr>
          <p:nvPr/>
        </p:nvCxnSpPr>
        <p:spPr>
          <a:xfrm>
            <a:off x="9947755" y="489781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7139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C62421F8-A25C-B5C0-E455-95A1413449BA}"/>
              </a:ext>
            </a:extLst>
          </p:cNvPr>
          <p:cNvSpPr txBox="1"/>
          <p:nvPr/>
        </p:nvSpPr>
        <p:spPr>
          <a:xfrm>
            <a:off x="0" y="759306"/>
            <a:ext cx="8968710"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amInCella46()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amInCella45()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amInCella44()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amInCella43()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D8478037-EEA8-F445-7B03-7F4ACABE6FCD}"/>
              </a:ext>
            </a:extLst>
          </p:cNvPr>
          <p:cNvSpPr txBox="1"/>
          <p:nvPr/>
        </p:nvSpPr>
        <p:spPr>
          <a:xfrm>
            <a:off x="10717895" y="75134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46</a:t>
            </a:r>
          </a:p>
        </p:txBody>
      </p:sp>
      <p:cxnSp>
        <p:nvCxnSpPr>
          <p:cNvPr id="6" name="Connettore 2 5">
            <a:extLst>
              <a:ext uri="{FF2B5EF4-FFF2-40B4-BE49-F238E27FC236}">
                <a16:creationId xmlns:a16="http://schemas.microsoft.com/office/drawing/2014/main" id="{5F507CC9-556F-CC49-A140-3A7FA71840BF}"/>
              </a:ext>
            </a:extLst>
          </p:cNvPr>
          <p:cNvCxnSpPr>
            <a:cxnSpLocks/>
          </p:cNvCxnSpPr>
          <p:nvPr/>
        </p:nvCxnSpPr>
        <p:spPr>
          <a:xfrm>
            <a:off x="9947755" y="93601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10AB0A89-B790-CF78-8385-B6EBFFA9B929}"/>
              </a:ext>
            </a:extLst>
          </p:cNvPr>
          <p:cNvSpPr txBox="1"/>
          <p:nvPr/>
        </p:nvSpPr>
        <p:spPr>
          <a:xfrm>
            <a:off x="10717894" y="214875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45</a:t>
            </a:r>
          </a:p>
        </p:txBody>
      </p:sp>
      <p:cxnSp>
        <p:nvCxnSpPr>
          <p:cNvPr id="8" name="Connettore 2 7">
            <a:extLst>
              <a:ext uri="{FF2B5EF4-FFF2-40B4-BE49-F238E27FC236}">
                <a16:creationId xmlns:a16="http://schemas.microsoft.com/office/drawing/2014/main" id="{05371C5A-7D1A-FDC5-2FBD-8078E0FCD17B}"/>
              </a:ext>
            </a:extLst>
          </p:cNvPr>
          <p:cNvCxnSpPr>
            <a:cxnSpLocks/>
          </p:cNvCxnSpPr>
          <p:nvPr/>
        </p:nvCxnSpPr>
        <p:spPr>
          <a:xfrm>
            <a:off x="9947754" y="2335221"/>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D5AB7E83-7A2E-55CC-3BFA-4AA310838ACD}"/>
              </a:ext>
            </a:extLst>
          </p:cNvPr>
          <p:cNvSpPr txBox="1"/>
          <p:nvPr/>
        </p:nvSpPr>
        <p:spPr>
          <a:xfrm>
            <a:off x="10717894" y="3429000"/>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44</a:t>
            </a:r>
          </a:p>
        </p:txBody>
      </p:sp>
      <p:cxnSp>
        <p:nvCxnSpPr>
          <p:cNvPr id="10" name="Connettore 2 9">
            <a:extLst>
              <a:ext uri="{FF2B5EF4-FFF2-40B4-BE49-F238E27FC236}">
                <a16:creationId xmlns:a16="http://schemas.microsoft.com/office/drawing/2014/main" id="{5D63C116-333D-09D2-4C18-2E8E1F3FD6EC}"/>
              </a:ext>
            </a:extLst>
          </p:cNvPr>
          <p:cNvCxnSpPr>
            <a:cxnSpLocks/>
          </p:cNvCxnSpPr>
          <p:nvPr/>
        </p:nvCxnSpPr>
        <p:spPr>
          <a:xfrm>
            <a:off x="9947754" y="3613666"/>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7988238E-5236-91DC-9A92-883F92FED13A}"/>
              </a:ext>
            </a:extLst>
          </p:cNvPr>
          <p:cNvSpPr txBox="1"/>
          <p:nvPr/>
        </p:nvSpPr>
        <p:spPr>
          <a:xfrm>
            <a:off x="10717894" y="482017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43</a:t>
            </a:r>
          </a:p>
        </p:txBody>
      </p:sp>
      <p:cxnSp>
        <p:nvCxnSpPr>
          <p:cNvPr id="12" name="Connettore 2 11">
            <a:extLst>
              <a:ext uri="{FF2B5EF4-FFF2-40B4-BE49-F238E27FC236}">
                <a16:creationId xmlns:a16="http://schemas.microsoft.com/office/drawing/2014/main" id="{38F8E252-1147-5109-1A1F-11583A40CC5C}"/>
              </a:ext>
            </a:extLst>
          </p:cNvPr>
          <p:cNvCxnSpPr>
            <a:cxnSpLocks/>
          </p:cNvCxnSpPr>
          <p:nvPr/>
        </p:nvCxnSpPr>
        <p:spPr>
          <a:xfrm>
            <a:off x="9947754" y="500484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417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3F34BB75-89D9-29B0-2D50-8A402A3AA439}"/>
              </a:ext>
            </a:extLst>
          </p:cNvPr>
          <p:cNvSpPr txBox="1"/>
          <p:nvPr/>
        </p:nvSpPr>
        <p:spPr>
          <a:xfrm>
            <a:off x="0" y="889188"/>
            <a:ext cx="9192833"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amInCella42()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amInCella41()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amInCella40()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amInCella39()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88380800-ADB9-D5C6-58EA-1F58F116F827}"/>
              </a:ext>
            </a:extLst>
          </p:cNvPr>
          <p:cNvSpPr txBox="1"/>
          <p:nvPr/>
        </p:nvSpPr>
        <p:spPr>
          <a:xfrm>
            <a:off x="10671193" y="95712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42</a:t>
            </a:r>
          </a:p>
        </p:txBody>
      </p:sp>
      <p:cxnSp>
        <p:nvCxnSpPr>
          <p:cNvPr id="6" name="Connettore 2 5">
            <a:extLst>
              <a:ext uri="{FF2B5EF4-FFF2-40B4-BE49-F238E27FC236}">
                <a16:creationId xmlns:a16="http://schemas.microsoft.com/office/drawing/2014/main" id="{D78AA7FB-3F71-C300-41CF-C888AD2E12F2}"/>
              </a:ext>
            </a:extLst>
          </p:cNvPr>
          <p:cNvCxnSpPr>
            <a:cxnSpLocks/>
          </p:cNvCxnSpPr>
          <p:nvPr/>
        </p:nvCxnSpPr>
        <p:spPr>
          <a:xfrm>
            <a:off x="9901053" y="114179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11F2521E-E462-67E1-2891-261DA5063AD0}"/>
              </a:ext>
            </a:extLst>
          </p:cNvPr>
          <p:cNvSpPr txBox="1"/>
          <p:nvPr/>
        </p:nvSpPr>
        <p:spPr>
          <a:xfrm>
            <a:off x="10671193" y="220627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41</a:t>
            </a:r>
          </a:p>
        </p:txBody>
      </p:sp>
      <p:cxnSp>
        <p:nvCxnSpPr>
          <p:cNvPr id="8" name="Connettore 2 7">
            <a:extLst>
              <a:ext uri="{FF2B5EF4-FFF2-40B4-BE49-F238E27FC236}">
                <a16:creationId xmlns:a16="http://schemas.microsoft.com/office/drawing/2014/main" id="{999FB600-0CBE-415A-1BDD-972D2552A033}"/>
              </a:ext>
            </a:extLst>
          </p:cNvPr>
          <p:cNvCxnSpPr>
            <a:cxnSpLocks/>
          </p:cNvCxnSpPr>
          <p:nvPr/>
        </p:nvCxnSpPr>
        <p:spPr>
          <a:xfrm>
            <a:off x="9901053" y="2392738"/>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1E0C04CD-CF3B-7606-17FE-EF6C296FAB67}"/>
              </a:ext>
            </a:extLst>
          </p:cNvPr>
          <p:cNvSpPr txBox="1"/>
          <p:nvPr/>
        </p:nvSpPr>
        <p:spPr>
          <a:xfrm>
            <a:off x="10671193" y="356684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40</a:t>
            </a:r>
          </a:p>
        </p:txBody>
      </p:sp>
      <p:cxnSp>
        <p:nvCxnSpPr>
          <p:cNvPr id="10" name="Connettore 2 9">
            <a:extLst>
              <a:ext uri="{FF2B5EF4-FFF2-40B4-BE49-F238E27FC236}">
                <a16:creationId xmlns:a16="http://schemas.microsoft.com/office/drawing/2014/main" id="{9FF9B38C-196F-CEE9-4E43-7E1BC21DBEE1}"/>
              </a:ext>
            </a:extLst>
          </p:cNvPr>
          <p:cNvCxnSpPr>
            <a:cxnSpLocks/>
          </p:cNvCxnSpPr>
          <p:nvPr/>
        </p:nvCxnSpPr>
        <p:spPr>
          <a:xfrm>
            <a:off x="9901053" y="375151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92DD18DA-3B7D-1643-E6E6-A290424E64E7}"/>
              </a:ext>
            </a:extLst>
          </p:cNvPr>
          <p:cNvSpPr txBox="1"/>
          <p:nvPr/>
        </p:nvSpPr>
        <p:spPr>
          <a:xfrm>
            <a:off x="10671193" y="4927414"/>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39</a:t>
            </a:r>
          </a:p>
        </p:txBody>
      </p:sp>
      <p:cxnSp>
        <p:nvCxnSpPr>
          <p:cNvPr id="12" name="Connettore 2 11">
            <a:extLst>
              <a:ext uri="{FF2B5EF4-FFF2-40B4-BE49-F238E27FC236}">
                <a16:creationId xmlns:a16="http://schemas.microsoft.com/office/drawing/2014/main" id="{63FBC8F5-3ED6-0D85-5977-ED97C7C63FB2}"/>
              </a:ext>
            </a:extLst>
          </p:cNvPr>
          <p:cNvCxnSpPr>
            <a:cxnSpLocks/>
          </p:cNvCxnSpPr>
          <p:nvPr/>
        </p:nvCxnSpPr>
        <p:spPr>
          <a:xfrm>
            <a:off x="9901053" y="511208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2922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1CFDCC5-7061-38AB-A174-93D37B22F548}"/>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EXPLORE_LAB</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2" name="CasellaDiTesto 1">
            <a:extLst>
              <a:ext uri="{FF2B5EF4-FFF2-40B4-BE49-F238E27FC236}">
                <a16:creationId xmlns:a16="http://schemas.microsoft.com/office/drawing/2014/main" id="{696A7870-8777-D23B-D033-90667745E118}"/>
              </a:ext>
            </a:extLst>
          </p:cNvPr>
          <p:cNvSpPr txBox="1"/>
          <p:nvPr/>
        </p:nvSpPr>
        <p:spPr>
          <a:xfrm>
            <a:off x="145262" y="534449"/>
            <a:ext cx="11853851" cy="1477328"/>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‘explore_lab’ rappresenta la procedura principale della fase di esplorazione del labirinto. Nel momento in cui il robot si trova all'interno del labirinto deve valutare se sono presenti bandierine:</a:t>
            </a:r>
          </a:p>
          <a:p>
            <a:pPr marL="285750" indent="-285750">
              <a:buFont typeface="Arial"/>
              <a:buChar char="•"/>
            </a:pPr>
            <a:r>
              <a:rPr lang="it-IT">
                <a:latin typeface="Times New Roman"/>
                <a:ea typeface="+mn-lt"/>
                <a:cs typeface="Times New Roman"/>
              </a:rPr>
              <a:t>Se si, l’agente si avvia al recupero della bandierina e all’uscita del labirinto; </a:t>
            </a:r>
          </a:p>
          <a:p>
            <a:pPr marL="285750" indent="-285750">
              <a:buFont typeface="Arial"/>
              <a:buChar char="•"/>
            </a:pPr>
            <a:r>
              <a:rPr lang="it-IT">
                <a:latin typeface="Times New Roman"/>
                <a:ea typeface="+mn-lt"/>
                <a:cs typeface="Times New Roman"/>
              </a:rPr>
              <a:t>Altrimenti, l'agente si recherà all’interno del labirinto e da qui darà avvio ad una nuova fase di visita. </a:t>
            </a:r>
            <a:endParaRPr lang="it-IT">
              <a:latin typeface="Times New Roman" panose="02020603050405020304" pitchFamily="18" charset="0"/>
              <a:ea typeface="+mn-lt"/>
              <a:cs typeface="Times New Roman" panose="02020603050405020304" pitchFamily="18" charset="0"/>
            </a:endParaRPr>
          </a:p>
          <a:p>
            <a:pPr marL="285750" indent="-285750">
              <a:buFont typeface="Arial"/>
              <a:buChar char="•"/>
            </a:pPr>
            <a:endParaRPr lang="it-IT">
              <a:latin typeface="Times New Roman" panose="02020603050405020304" pitchFamily="18" charset="0"/>
              <a:ea typeface="+mn-lt"/>
              <a:cs typeface="Times New Roman" panose="02020603050405020304" pitchFamily="18" charset="0"/>
            </a:endParaRPr>
          </a:p>
        </p:txBody>
      </p:sp>
      <p:grpSp>
        <p:nvGrpSpPr>
          <p:cNvPr id="45" name="Gruppo 44">
            <a:extLst>
              <a:ext uri="{FF2B5EF4-FFF2-40B4-BE49-F238E27FC236}">
                <a16:creationId xmlns:a16="http://schemas.microsoft.com/office/drawing/2014/main" id="{215F8B41-CA0B-ABC6-3ED6-34E07350F8ED}"/>
              </a:ext>
            </a:extLst>
          </p:cNvPr>
          <p:cNvGrpSpPr/>
          <p:nvPr/>
        </p:nvGrpSpPr>
        <p:grpSpPr>
          <a:xfrm>
            <a:off x="3162949" y="2194657"/>
            <a:ext cx="5866102" cy="3512280"/>
            <a:chOff x="2296354" y="1046914"/>
            <a:chExt cx="5335950" cy="3262603"/>
          </a:xfrm>
        </p:grpSpPr>
        <p:cxnSp>
          <p:nvCxnSpPr>
            <p:cNvPr id="41" name="Connettore 2 40">
              <a:extLst>
                <a:ext uri="{FF2B5EF4-FFF2-40B4-BE49-F238E27FC236}">
                  <a16:creationId xmlns:a16="http://schemas.microsoft.com/office/drawing/2014/main" id="{FE6876D6-5B85-CDE1-F577-FA9ABBD22C0F}"/>
                </a:ext>
              </a:extLst>
            </p:cNvPr>
            <p:cNvCxnSpPr>
              <a:cxnSpLocks/>
            </p:cNvCxnSpPr>
            <p:nvPr/>
          </p:nvCxnSpPr>
          <p:spPr>
            <a:xfrm>
              <a:off x="6084480" y="1592414"/>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uppo 43">
              <a:extLst>
                <a:ext uri="{FF2B5EF4-FFF2-40B4-BE49-F238E27FC236}">
                  <a16:creationId xmlns:a16="http://schemas.microsoft.com/office/drawing/2014/main" id="{04791526-40A1-093F-9740-BBD136CF55C4}"/>
                </a:ext>
              </a:extLst>
            </p:cNvPr>
            <p:cNvGrpSpPr/>
            <p:nvPr/>
          </p:nvGrpSpPr>
          <p:grpSpPr>
            <a:xfrm>
              <a:off x="2296354" y="1046914"/>
              <a:ext cx="5335950" cy="3262603"/>
              <a:chOff x="2296354" y="1046914"/>
              <a:chExt cx="5335950" cy="3262603"/>
            </a:xfrm>
          </p:grpSpPr>
          <p:cxnSp>
            <p:nvCxnSpPr>
              <p:cNvPr id="36" name="Connettore 2 35">
                <a:extLst>
                  <a:ext uri="{FF2B5EF4-FFF2-40B4-BE49-F238E27FC236}">
                    <a16:creationId xmlns:a16="http://schemas.microsoft.com/office/drawing/2014/main" id="{1BB15ABF-EE7B-4945-3601-B4C37A6235DC}"/>
                  </a:ext>
                </a:extLst>
              </p:cNvPr>
              <p:cNvCxnSpPr>
                <a:cxnSpLocks/>
              </p:cNvCxnSpPr>
              <p:nvPr/>
            </p:nvCxnSpPr>
            <p:spPr>
              <a:xfrm>
                <a:off x="3272590" y="251411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uppo 42">
                <a:extLst>
                  <a:ext uri="{FF2B5EF4-FFF2-40B4-BE49-F238E27FC236}">
                    <a16:creationId xmlns:a16="http://schemas.microsoft.com/office/drawing/2014/main" id="{8655313A-CEDF-923D-F642-DC4B6E9B34B1}"/>
                  </a:ext>
                </a:extLst>
              </p:cNvPr>
              <p:cNvGrpSpPr/>
              <p:nvPr/>
            </p:nvGrpSpPr>
            <p:grpSpPr>
              <a:xfrm>
                <a:off x="2296354" y="1046914"/>
                <a:ext cx="5335950" cy="3262603"/>
                <a:chOff x="2296354" y="1046914"/>
                <a:chExt cx="5335950" cy="3262603"/>
              </a:xfrm>
            </p:grpSpPr>
            <p:grpSp>
              <p:nvGrpSpPr>
                <p:cNvPr id="7" name="Gruppo 6">
                  <a:extLst>
                    <a:ext uri="{FF2B5EF4-FFF2-40B4-BE49-F238E27FC236}">
                      <a16:creationId xmlns:a16="http://schemas.microsoft.com/office/drawing/2014/main" id="{644E4F3B-0C5E-6605-7666-C78BD105766F}"/>
                    </a:ext>
                  </a:extLst>
                </p:cNvPr>
                <p:cNvGrpSpPr/>
                <p:nvPr/>
              </p:nvGrpSpPr>
              <p:grpSpPr>
                <a:xfrm>
                  <a:off x="3407147" y="1046914"/>
                  <a:ext cx="4225157" cy="3262603"/>
                  <a:chOff x="3528342" y="1261320"/>
                  <a:chExt cx="4225157" cy="3262603"/>
                </a:xfrm>
              </p:grpSpPr>
              <p:grpSp>
                <p:nvGrpSpPr>
                  <p:cNvPr id="8" name="Gruppo 7">
                    <a:extLst>
                      <a:ext uri="{FF2B5EF4-FFF2-40B4-BE49-F238E27FC236}">
                        <a16:creationId xmlns:a16="http://schemas.microsoft.com/office/drawing/2014/main" id="{F22B2E3B-5EA0-0641-DBCD-32E0E9A5C289}"/>
                      </a:ext>
                    </a:extLst>
                  </p:cNvPr>
                  <p:cNvGrpSpPr/>
                  <p:nvPr/>
                </p:nvGrpSpPr>
                <p:grpSpPr>
                  <a:xfrm>
                    <a:off x="3528342" y="1550552"/>
                    <a:ext cx="3644837" cy="2454314"/>
                    <a:chOff x="1468057" y="1214690"/>
                    <a:chExt cx="3644837" cy="2454314"/>
                  </a:xfrm>
                </p:grpSpPr>
                <p:grpSp>
                  <p:nvGrpSpPr>
                    <p:cNvPr id="15" name="Gruppo 14">
                      <a:extLst>
                        <a:ext uri="{FF2B5EF4-FFF2-40B4-BE49-F238E27FC236}">
                          <a16:creationId xmlns:a16="http://schemas.microsoft.com/office/drawing/2014/main" id="{4AB78D0A-1949-E172-DBA6-E96BF09B582D}"/>
                        </a:ext>
                      </a:extLst>
                    </p:cNvPr>
                    <p:cNvGrpSpPr/>
                    <p:nvPr/>
                  </p:nvGrpSpPr>
                  <p:grpSpPr>
                    <a:xfrm>
                      <a:off x="1689100" y="1214690"/>
                      <a:ext cx="2443961" cy="2454314"/>
                      <a:chOff x="1587500" y="530186"/>
                      <a:chExt cx="2443961" cy="2454314"/>
                    </a:xfrm>
                  </p:grpSpPr>
                  <p:sp>
                    <p:nvSpPr>
                      <p:cNvPr id="26" name="Connettore 25">
                        <a:extLst>
                          <a:ext uri="{FF2B5EF4-FFF2-40B4-BE49-F238E27FC236}">
                            <a16:creationId xmlns:a16="http://schemas.microsoft.com/office/drawing/2014/main" id="{E18CF5E0-30D3-C313-8981-478C185F039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7" name="Connettore 2 26">
                        <a:extLst>
                          <a:ext uri="{FF2B5EF4-FFF2-40B4-BE49-F238E27FC236}">
                            <a16:creationId xmlns:a16="http://schemas.microsoft.com/office/drawing/2014/main" id="{D2515D04-4EE6-19D3-D600-5200EC0921B8}"/>
                          </a:ext>
                        </a:extLst>
                      </p:cNvPr>
                      <p:cNvCxnSpPr>
                        <a:cxnSpLocks/>
                        <a:endCxn id="28"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nettore 27">
                        <a:extLst>
                          <a:ext uri="{FF2B5EF4-FFF2-40B4-BE49-F238E27FC236}">
                            <a16:creationId xmlns:a16="http://schemas.microsoft.com/office/drawing/2014/main" id="{3BA7D16D-8E60-CDA0-A034-5177609DC9EC}"/>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7DAB2B91-86DD-BCE4-EC49-83CFAFDF6D29}"/>
                          </a:ext>
                        </a:extLst>
                      </p:cNvPr>
                      <p:cNvCxnSpPr>
                        <a:cxnSpLocks/>
                        <a:stCxn id="28" idx="7"/>
                        <a:endCxn id="30" idx="3"/>
                      </p:cNvCxnSpPr>
                      <p:nvPr/>
                    </p:nvCxnSpPr>
                    <p:spPr>
                      <a:xfrm flipV="1">
                        <a:off x="2989706" y="996312"/>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onnettore 29">
                        <a:extLst>
                          <a:ext uri="{FF2B5EF4-FFF2-40B4-BE49-F238E27FC236}">
                            <a16:creationId xmlns:a16="http://schemas.microsoft.com/office/drawing/2014/main" id="{54548436-A541-BA35-66B7-5E41E89FDDCD}"/>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onnettore 30">
                        <a:extLst>
                          <a:ext uri="{FF2B5EF4-FFF2-40B4-BE49-F238E27FC236}">
                            <a16:creationId xmlns:a16="http://schemas.microsoft.com/office/drawing/2014/main" id="{38AE878B-8C30-2856-4F57-3A534FA1E133}"/>
                          </a:ext>
                        </a:extLst>
                      </p:cNvPr>
                      <p:cNvSpPr/>
                      <p:nvPr/>
                    </p:nvSpPr>
                    <p:spPr>
                      <a:xfrm>
                        <a:off x="3429000" y="24384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2 31">
                        <a:extLst>
                          <a:ext uri="{FF2B5EF4-FFF2-40B4-BE49-F238E27FC236}">
                            <a16:creationId xmlns:a16="http://schemas.microsoft.com/office/drawing/2014/main" id="{0D985A0D-5206-E24B-4076-00AE98C9BE38}"/>
                          </a:ext>
                        </a:extLst>
                      </p:cNvPr>
                      <p:cNvCxnSpPr>
                        <a:cxnSpLocks/>
                        <a:stCxn id="28" idx="5"/>
                        <a:endCxn id="31" idx="1"/>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Connettore 15">
                      <a:extLst>
                        <a:ext uri="{FF2B5EF4-FFF2-40B4-BE49-F238E27FC236}">
                          <a16:creationId xmlns:a16="http://schemas.microsoft.com/office/drawing/2014/main" id="{9FA8F3C1-E609-F93D-748C-8D3356FD7500}"/>
                        </a:ext>
                      </a:extLst>
                    </p:cNvPr>
                    <p:cNvSpPr/>
                    <p:nvPr/>
                  </p:nvSpPr>
                  <p:spPr>
                    <a:xfrm>
                      <a:off x="4500990" y="12146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BF8B4200-9048-A2AC-A021-4D0C08CE2EC2}"/>
                        </a:ext>
                      </a:extLst>
                    </p:cNvPr>
                    <p:cNvCxnSpPr>
                      <a:cxnSpLocks/>
                    </p:cNvCxnSpPr>
                    <p:nvPr/>
                  </p:nvCxnSpPr>
                  <p:spPr>
                    <a:xfrm flipV="1">
                      <a:off x="4102100" y="3390242"/>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nettore 23">
                      <a:extLst>
                        <a:ext uri="{FF2B5EF4-FFF2-40B4-BE49-F238E27FC236}">
                          <a16:creationId xmlns:a16="http://schemas.microsoft.com/office/drawing/2014/main" id="{E51D8C8B-98AF-1B81-2294-4BDCB6507ABA}"/>
                        </a:ext>
                      </a:extLst>
                    </p:cNvPr>
                    <p:cNvSpPr/>
                    <p:nvPr/>
                  </p:nvSpPr>
                  <p:spPr>
                    <a:xfrm>
                      <a:off x="4541394" y="311719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bject 4">
                      <a:extLst>
                        <a:ext uri="{FF2B5EF4-FFF2-40B4-BE49-F238E27FC236}">
                          <a16:creationId xmlns:a16="http://schemas.microsoft.com/office/drawing/2014/main" id="{377B01A9-4D20-C6E4-7C60-F13EA6B4521C}"/>
                        </a:ext>
                      </a:extLst>
                    </p:cNvPr>
                    <p:cNvSpPr txBox="1"/>
                    <p:nvPr/>
                  </p:nvSpPr>
                  <p:spPr>
                    <a:xfrm>
                      <a:off x="1468057" y="1252784"/>
                      <a:ext cx="129350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sp>
                  <p:nvSpPr>
                    <p:cNvPr id="22" name="object 13">
                      <a:extLst>
                        <a:ext uri="{FF2B5EF4-FFF2-40B4-BE49-F238E27FC236}">
                          <a16:creationId xmlns:a16="http://schemas.microsoft.com/office/drawing/2014/main" id="{6651305D-85DF-6E8B-5DD6-B0FBEC44756C}"/>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23" name="object 14">
                      <a:extLst>
                        <a:ext uri="{FF2B5EF4-FFF2-40B4-BE49-F238E27FC236}">
                          <a16:creationId xmlns:a16="http://schemas.microsoft.com/office/drawing/2014/main" id="{F3066A56-F05B-721E-2928-F675A2D3B46F}"/>
                        </a:ext>
                      </a:extLst>
                    </p:cNvPr>
                    <p:cNvSpPr txBox="1"/>
                    <p:nvPr/>
                  </p:nvSpPr>
                  <p:spPr>
                    <a:xfrm>
                      <a:off x="3099370" y="2799671"/>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9" name="object 4">
                    <a:extLst>
                      <a:ext uri="{FF2B5EF4-FFF2-40B4-BE49-F238E27FC236}">
                        <a16:creationId xmlns:a16="http://schemas.microsoft.com/office/drawing/2014/main" id="{6E61B3E2-2844-606C-8E76-83D52D52DF30}"/>
                      </a:ext>
                    </a:extLst>
                  </p:cNvPr>
                  <p:cNvSpPr txBox="1"/>
                  <p:nvPr/>
                </p:nvSpPr>
                <p:spPr>
                  <a:xfrm>
                    <a:off x="5365747" y="2499361"/>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sp>
                <p:nvSpPr>
                  <p:cNvPr id="10" name="object 4">
                    <a:extLst>
                      <a:ext uri="{FF2B5EF4-FFF2-40B4-BE49-F238E27FC236}">
                        <a16:creationId xmlns:a16="http://schemas.microsoft.com/office/drawing/2014/main" id="{1C4AE78C-169E-0785-8BD2-A4A7E55FE571}"/>
                      </a:ext>
                    </a:extLst>
                  </p:cNvPr>
                  <p:cNvSpPr txBox="1"/>
                  <p:nvPr/>
                </p:nvSpPr>
                <p:spPr>
                  <a:xfrm>
                    <a:off x="5365747" y="1261320"/>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sp>
                <p:nvSpPr>
                  <p:cNvPr id="13" name="object 4">
                    <a:extLst>
                      <a:ext uri="{FF2B5EF4-FFF2-40B4-BE49-F238E27FC236}">
                        <a16:creationId xmlns:a16="http://schemas.microsoft.com/office/drawing/2014/main" id="{BAD3E8D6-6D7B-9C4C-134D-769794ED14A6}"/>
                      </a:ext>
                    </a:extLst>
                  </p:cNvPr>
                  <p:cNvSpPr txBox="1"/>
                  <p:nvPr/>
                </p:nvSpPr>
                <p:spPr>
                  <a:xfrm>
                    <a:off x="5222692" y="4028787"/>
                    <a:ext cx="1178966"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GOTO_LAB(CENTRE)</a:t>
                    </a:r>
                  </a:p>
                </p:txBody>
              </p:sp>
              <p:sp>
                <p:nvSpPr>
                  <p:cNvPr id="14" name="object 4">
                    <a:extLst>
                      <a:ext uri="{FF2B5EF4-FFF2-40B4-BE49-F238E27FC236}">
                        <a16:creationId xmlns:a16="http://schemas.microsoft.com/office/drawing/2014/main" id="{D7F7F88C-ADE5-3F1B-F1E2-44846D766F9B}"/>
                      </a:ext>
                    </a:extLst>
                  </p:cNvPr>
                  <p:cNvSpPr txBox="1"/>
                  <p:nvPr/>
                </p:nvSpPr>
                <p:spPr>
                  <a:xfrm>
                    <a:off x="6574532" y="4028787"/>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EXPLORE_CENTRE</a:t>
                    </a:r>
                  </a:p>
                </p:txBody>
              </p:sp>
            </p:grpSp>
            <p:sp>
              <p:nvSpPr>
                <p:cNvPr id="35" name="Connettore 34">
                  <a:extLst>
                    <a:ext uri="{FF2B5EF4-FFF2-40B4-BE49-F238E27FC236}">
                      <a16:creationId xmlns:a16="http://schemas.microsoft.com/office/drawing/2014/main" id="{3FED5360-4D86-789F-EA18-A06B304A2AB0}"/>
                    </a:ext>
                  </a:extLst>
                </p:cNvPr>
                <p:cNvSpPr/>
                <p:nvPr/>
              </p:nvSpPr>
              <p:spPr>
                <a:xfrm>
                  <a:off x="2713790" y="224106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bject 4">
                  <a:extLst>
                    <a:ext uri="{FF2B5EF4-FFF2-40B4-BE49-F238E27FC236}">
                      <a16:creationId xmlns:a16="http://schemas.microsoft.com/office/drawing/2014/main" id="{AB3F2C6B-157F-42E4-C095-D2E6177CE787}"/>
                    </a:ext>
                  </a:extLst>
                </p:cNvPr>
                <p:cNvSpPr txBox="1"/>
                <p:nvPr/>
              </p:nvSpPr>
              <p:spPr>
                <a:xfrm>
                  <a:off x="2296354" y="1610586"/>
                  <a:ext cx="100957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EXPLORE(ENTRY)</a:t>
                  </a:r>
                </a:p>
              </p:txBody>
            </p:sp>
            <p:sp>
              <p:nvSpPr>
                <p:cNvPr id="42" name="object 4">
                  <a:extLst>
                    <a:ext uri="{FF2B5EF4-FFF2-40B4-BE49-F238E27FC236}">
                      <a16:creationId xmlns:a16="http://schemas.microsoft.com/office/drawing/2014/main" id="{AEEE23A9-116F-355A-270F-5A184282F27F}"/>
                    </a:ext>
                  </a:extLst>
                </p:cNvPr>
                <p:cNvSpPr txBox="1"/>
                <p:nvPr/>
              </p:nvSpPr>
              <p:spPr>
                <a:xfrm>
                  <a:off x="6409142" y="1046914"/>
                  <a:ext cx="117896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grpSp>
        </p:grpSp>
      </p:grpSp>
    </p:spTree>
    <p:extLst>
      <p:ext uri="{BB962C8B-B14F-4D97-AF65-F5344CB8AC3E}">
        <p14:creationId xmlns:p14="http://schemas.microsoft.com/office/powerpoint/2010/main" val="15643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anim calcmode="lin" valueType="num">
                                      <p:cBhvr>
                                        <p:cTn id="15" dur="1000" fill="hold"/>
                                        <p:tgtEl>
                                          <p:spTgt spid="45"/>
                                        </p:tgtEl>
                                        <p:attrNameLst>
                                          <p:attrName>ppt_x</p:attrName>
                                        </p:attrNameLst>
                                      </p:cBhvr>
                                      <p:tavLst>
                                        <p:tav tm="0">
                                          <p:val>
                                            <p:strVal val="#ppt_x"/>
                                          </p:val>
                                        </p:tav>
                                        <p:tav tm="100000">
                                          <p:val>
                                            <p:strVal val="#ppt_x"/>
                                          </p:val>
                                        </p:tav>
                                      </p:tavLst>
                                    </p:anim>
                                    <p:anim calcmode="lin" valueType="num">
                                      <p:cBhvr>
                                        <p:cTn id="1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8848A52A-7D0B-5939-479D-5192113DE457}"/>
              </a:ext>
            </a:extLst>
          </p:cNvPr>
          <p:cNvSpPr txBox="1"/>
          <p:nvPr/>
        </p:nvSpPr>
        <p:spPr>
          <a:xfrm>
            <a:off x="0" y="899556"/>
            <a:ext cx="9239533"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amInCella38()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amInCella37()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amInCella36()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amInCella35()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CDD64688-BC32-F880-7E83-98E7EAB327DC}"/>
              </a:ext>
            </a:extLst>
          </p:cNvPr>
          <p:cNvSpPr txBox="1"/>
          <p:nvPr/>
        </p:nvSpPr>
        <p:spPr>
          <a:xfrm>
            <a:off x="10671193" y="89955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38</a:t>
            </a:r>
          </a:p>
        </p:txBody>
      </p:sp>
      <p:cxnSp>
        <p:nvCxnSpPr>
          <p:cNvPr id="6" name="Connettore 2 5">
            <a:extLst>
              <a:ext uri="{FF2B5EF4-FFF2-40B4-BE49-F238E27FC236}">
                <a16:creationId xmlns:a16="http://schemas.microsoft.com/office/drawing/2014/main" id="{149345A0-BD12-22D4-B501-45E12D5E14E1}"/>
              </a:ext>
            </a:extLst>
          </p:cNvPr>
          <p:cNvCxnSpPr>
            <a:cxnSpLocks/>
          </p:cNvCxnSpPr>
          <p:nvPr/>
        </p:nvCxnSpPr>
        <p:spPr>
          <a:xfrm>
            <a:off x="9901053" y="108422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BB8281EB-ED63-3D47-AA9D-4F29E25520F2}"/>
              </a:ext>
            </a:extLst>
          </p:cNvPr>
          <p:cNvSpPr txBox="1"/>
          <p:nvPr/>
        </p:nvSpPr>
        <p:spPr>
          <a:xfrm>
            <a:off x="10671193" y="2252123"/>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37</a:t>
            </a:r>
          </a:p>
        </p:txBody>
      </p:sp>
      <p:cxnSp>
        <p:nvCxnSpPr>
          <p:cNvPr id="8" name="Connettore 2 7">
            <a:extLst>
              <a:ext uri="{FF2B5EF4-FFF2-40B4-BE49-F238E27FC236}">
                <a16:creationId xmlns:a16="http://schemas.microsoft.com/office/drawing/2014/main" id="{F958D6E3-A928-DBDE-278B-B7E58BFE2133}"/>
              </a:ext>
            </a:extLst>
          </p:cNvPr>
          <p:cNvCxnSpPr>
            <a:cxnSpLocks/>
          </p:cNvCxnSpPr>
          <p:nvPr/>
        </p:nvCxnSpPr>
        <p:spPr>
          <a:xfrm>
            <a:off x="9901053" y="2438587"/>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B49D33E5-C2BF-8238-6B1D-7BAB4358A488}"/>
              </a:ext>
            </a:extLst>
          </p:cNvPr>
          <p:cNvSpPr txBox="1"/>
          <p:nvPr/>
        </p:nvSpPr>
        <p:spPr>
          <a:xfrm>
            <a:off x="10671193" y="3604690"/>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36</a:t>
            </a:r>
          </a:p>
        </p:txBody>
      </p:sp>
      <p:cxnSp>
        <p:nvCxnSpPr>
          <p:cNvPr id="10" name="Connettore 2 9">
            <a:extLst>
              <a:ext uri="{FF2B5EF4-FFF2-40B4-BE49-F238E27FC236}">
                <a16:creationId xmlns:a16="http://schemas.microsoft.com/office/drawing/2014/main" id="{BE464D8C-23A3-8563-4DB9-BE923AB7491A}"/>
              </a:ext>
            </a:extLst>
          </p:cNvPr>
          <p:cNvCxnSpPr>
            <a:cxnSpLocks/>
          </p:cNvCxnSpPr>
          <p:nvPr/>
        </p:nvCxnSpPr>
        <p:spPr>
          <a:xfrm>
            <a:off x="9901053" y="3789356"/>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1124F7F5-499A-9AB4-75B7-F9E516B0F32F}"/>
              </a:ext>
            </a:extLst>
          </p:cNvPr>
          <p:cNvSpPr txBox="1"/>
          <p:nvPr/>
        </p:nvSpPr>
        <p:spPr>
          <a:xfrm>
            <a:off x="10671193" y="495725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35</a:t>
            </a:r>
          </a:p>
        </p:txBody>
      </p:sp>
      <p:cxnSp>
        <p:nvCxnSpPr>
          <p:cNvPr id="12" name="Connettore 2 11">
            <a:extLst>
              <a:ext uri="{FF2B5EF4-FFF2-40B4-BE49-F238E27FC236}">
                <a16:creationId xmlns:a16="http://schemas.microsoft.com/office/drawing/2014/main" id="{F00DE708-E50C-5D65-E3A4-57156E7D884E}"/>
              </a:ext>
            </a:extLst>
          </p:cNvPr>
          <p:cNvCxnSpPr>
            <a:cxnSpLocks/>
          </p:cNvCxnSpPr>
          <p:nvPr/>
        </p:nvCxnSpPr>
        <p:spPr>
          <a:xfrm>
            <a:off x="9901053" y="514192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587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0C539314-B251-54E5-71E5-A8F1EB74D249}"/>
              </a:ext>
            </a:extLst>
          </p:cNvPr>
          <p:cNvSpPr txBox="1"/>
          <p:nvPr/>
        </p:nvSpPr>
        <p:spPr>
          <a:xfrm>
            <a:off x="0" y="900273"/>
            <a:ext cx="8871045"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amInCella34()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amInCella33()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amInCella32()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amInCella31()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5876F162-A98D-3064-2548-B997627296EB}"/>
              </a:ext>
            </a:extLst>
          </p:cNvPr>
          <p:cNvSpPr txBox="1"/>
          <p:nvPr/>
        </p:nvSpPr>
        <p:spPr>
          <a:xfrm>
            <a:off x="10608713" y="872795"/>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34</a:t>
            </a:r>
          </a:p>
        </p:txBody>
      </p:sp>
      <p:cxnSp>
        <p:nvCxnSpPr>
          <p:cNvPr id="6" name="Connettore 2 5">
            <a:extLst>
              <a:ext uri="{FF2B5EF4-FFF2-40B4-BE49-F238E27FC236}">
                <a16:creationId xmlns:a16="http://schemas.microsoft.com/office/drawing/2014/main" id="{2D3C1B36-F923-AB43-B2F8-2A806E8EF2A6}"/>
              </a:ext>
            </a:extLst>
          </p:cNvPr>
          <p:cNvCxnSpPr>
            <a:cxnSpLocks/>
          </p:cNvCxnSpPr>
          <p:nvPr/>
        </p:nvCxnSpPr>
        <p:spPr>
          <a:xfrm>
            <a:off x="9838573" y="1057461"/>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6E6462AB-FC34-0304-A72D-CB7DFF433F54}"/>
              </a:ext>
            </a:extLst>
          </p:cNvPr>
          <p:cNvSpPr txBox="1"/>
          <p:nvPr/>
        </p:nvSpPr>
        <p:spPr>
          <a:xfrm>
            <a:off x="10608713" y="2225362"/>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33</a:t>
            </a:r>
          </a:p>
        </p:txBody>
      </p:sp>
      <p:cxnSp>
        <p:nvCxnSpPr>
          <p:cNvPr id="8" name="Connettore 2 7">
            <a:extLst>
              <a:ext uri="{FF2B5EF4-FFF2-40B4-BE49-F238E27FC236}">
                <a16:creationId xmlns:a16="http://schemas.microsoft.com/office/drawing/2014/main" id="{43F95B2A-7FEC-390C-9D23-9F1E31676DC7}"/>
              </a:ext>
            </a:extLst>
          </p:cNvPr>
          <p:cNvCxnSpPr>
            <a:cxnSpLocks/>
          </p:cNvCxnSpPr>
          <p:nvPr/>
        </p:nvCxnSpPr>
        <p:spPr>
          <a:xfrm>
            <a:off x="9838573" y="2411826"/>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0FC1C52E-4E4D-E87A-C5A9-FE512EFBD84D}"/>
              </a:ext>
            </a:extLst>
          </p:cNvPr>
          <p:cNvSpPr txBox="1"/>
          <p:nvPr/>
        </p:nvSpPr>
        <p:spPr>
          <a:xfrm>
            <a:off x="10608713" y="3577929"/>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32</a:t>
            </a:r>
          </a:p>
        </p:txBody>
      </p:sp>
      <p:cxnSp>
        <p:nvCxnSpPr>
          <p:cNvPr id="10" name="Connettore 2 9">
            <a:extLst>
              <a:ext uri="{FF2B5EF4-FFF2-40B4-BE49-F238E27FC236}">
                <a16:creationId xmlns:a16="http://schemas.microsoft.com/office/drawing/2014/main" id="{89445818-3B91-1248-D341-FF6E7288B327}"/>
              </a:ext>
            </a:extLst>
          </p:cNvPr>
          <p:cNvCxnSpPr>
            <a:cxnSpLocks/>
          </p:cNvCxnSpPr>
          <p:nvPr/>
        </p:nvCxnSpPr>
        <p:spPr>
          <a:xfrm>
            <a:off x="9838573" y="3762595"/>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8571446C-5452-5DA6-C836-28DEA4355747}"/>
              </a:ext>
            </a:extLst>
          </p:cNvPr>
          <p:cNvSpPr txBox="1"/>
          <p:nvPr/>
        </p:nvSpPr>
        <p:spPr>
          <a:xfrm>
            <a:off x="10608713" y="493049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31</a:t>
            </a:r>
          </a:p>
        </p:txBody>
      </p:sp>
      <p:cxnSp>
        <p:nvCxnSpPr>
          <p:cNvPr id="12" name="Connettore 2 11">
            <a:extLst>
              <a:ext uri="{FF2B5EF4-FFF2-40B4-BE49-F238E27FC236}">
                <a16:creationId xmlns:a16="http://schemas.microsoft.com/office/drawing/2014/main" id="{E3A5491C-C59A-2D90-D7D0-CC3E8DD07720}"/>
              </a:ext>
            </a:extLst>
          </p:cNvPr>
          <p:cNvCxnSpPr>
            <a:cxnSpLocks/>
          </p:cNvCxnSpPr>
          <p:nvPr/>
        </p:nvCxnSpPr>
        <p:spPr>
          <a:xfrm>
            <a:off x="9838573" y="511516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3640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F82BB826-4A7C-0A36-61B0-6D62D82C718E}"/>
              </a:ext>
            </a:extLst>
          </p:cNvPr>
          <p:cNvSpPr txBox="1"/>
          <p:nvPr/>
        </p:nvSpPr>
        <p:spPr>
          <a:xfrm>
            <a:off x="0" y="899556"/>
            <a:ext cx="9144000"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amInCella30()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amInCella29()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amInCella28()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amInCella27()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3766EFCB-9E7A-1BDE-A4F0-643F76167D1B}"/>
              </a:ext>
            </a:extLst>
          </p:cNvPr>
          <p:cNvSpPr txBox="1"/>
          <p:nvPr/>
        </p:nvSpPr>
        <p:spPr>
          <a:xfrm>
            <a:off x="10663304" y="872078"/>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30</a:t>
            </a:r>
          </a:p>
        </p:txBody>
      </p:sp>
      <p:cxnSp>
        <p:nvCxnSpPr>
          <p:cNvPr id="6" name="Connettore 2 5">
            <a:extLst>
              <a:ext uri="{FF2B5EF4-FFF2-40B4-BE49-F238E27FC236}">
                <a16:creationId xmlns:a16="http://schemas.microsoft.com/office/drawing/2014/main" id="{BA8F4507-4DAA-08AC-27D5-3CF026AE8E9A}"/>
              </a:ext>
            </a:extLst>
          </p:cNvPr>
          <p:cNvCxnSpPr>
            <a:cxnSpLocks/>
          </p:cNvCxnSpPr>
          <p:nvPr/>
        </p:nvCxnSpPr>
        <p:spPr>
          <a:xfrm>
            <a:off x="9893164" y="1081647"/>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8A539621-060B-74EB-D775-EEAFACCA4CD6}"/>
              </a:ext>
            </a:extLst>
          </p:cNvPr>
          <p:cNvSpPr txBox="1"/>
          <p:nvPr/>
        </p:nvSpPr>
        <p:spPr>
          <a:xfrm>
            <a:off x="10663304" y="2132312"/>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29</a:t>
            </a:r>
          </a:p>
        </p:txBody>
      </p:sp>
      <p:cxnSp>
        <p:nvCxnSpPr>
          <p:cNvPr id="8" name="Connettore 2 7">
            <a:extLst>
              <a:ext uri="{FF2B5EF4-FFF2-40B4-BE49-F238E27FC236}">
                <a16:creationId xmlns:a16="http://schemas.microsoft.com/office/drawing/2014/main" id="{77FEA334-F18B-8C88-4BA3-08C76818EE40}"/>
              </a:ext>
            </a:extLst>
          </p:cNvPr>
          <p:cNvCxnSpPr>
            <a:cxnSpLocks/>
          </p:cNvCxnSpPr>
          <p:nvPr/>
        </p:nvCxnSpPr>
        <p:spPr>
          <a:xfrm>
            <a:off x="9893164" y="2318776"/>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B77AE994-F81D-3C19-7667-221833436A69}"/>
              </a:ext>
            </a:extLst>
          </p:cNvPr>
          <p:cNvSpPr txBox="1"/>
          <p:nvPr/>
        </p:nvSpPr>
        <p:spPr>
          <a:xfrm>
            <a:off x="10663304" y="3597262"/>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28</a:t>
            </a:r>
          </a:p>
        </p:txBody>
      </p:sp>
      <p:cxnSp>
        <p:nvCxnSpPr>
          <p:cNvPr id="10" name="Connettore 2 9">
            <a:extLst>
              <a:ext uri="{FF2B5EF4-FFF2-40B4-BE49-F238E27FC236}">
                <a16:creationId xmlns:a16="http://schemas.microsoft.com/office/drawing/2014/main" id="{49C486BB-6A39-D4B7-7BF4-38F9B5AD2D23}"/>
              </a:ext>
            </a:extLst>
          </p:cNvPr>
          <p:cNvCxnSpPr>
            <a:cxnSpLocks/>
          </p:cNvCxnSpPr>
          <p:nvPr/>
        </p:nvCxnSpPr>
        <p:spPr>
          <a:xfrm>
            <a:off x="9893164" y="3781928"/>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1C1064CE-91E1-D2F8-A6F4-9F65D21668C3}"/>
              </a:ext>
            </a:extLst>
          </p:cNvPr>
          <p:cNvSpPr txBox="1"/>
          <p:nvPr/>
        </p:nvSpPr>
        <p:spPr>
          <a:xfrm>
            <a:off x="10663304" y="487754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27</a:t>
            </a:r>
          </a:p>
        </p:txBody>
      </p:sp>
      <p:cxnSp>
        <p:nvCxnSpPr>
          <p:cNvPr id="12" name="Connettore 2 11">
            <a:extLst>
              <a:ext uri="{FF2B5EF4-FFF2-40B4-BE49-F238E27FC236}">
                <a16:creationId xmlns:a16="http://schemas.microsoft.com/office/drawing/2014/main" id="{F1FE4E22-DE57-EDBF-6027-C5932F1135CA}"/>
              </a:ext>
            </a:extLst>
          </p:cNvPr>
          <p:cNvCxnSpPr>
            <a:cxnSpLocks/>
          </p:cNvCxnSpPr>
          <p:nvPr/>
        </p:nvCxnSpPr>
        <p:spPr>
          <a:xfrm>
            <a:off x="9893164" y="506221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254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C5508BB1-57AE-1D8E-BA6E-899A916BAB26}"/>
              </a:ext>
            </a:extLst>
          </p:cNvPr>
          <p:cNvSpPr txBox="1"/>
          <p:nvPr/>
        </p:nvSpPr>
        <p:spPr>
          <a:xfrm>
            <a:off x="0" y="899556"/>
            <a:ext cx="9239534"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amInCella26()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amInCella25()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amInCella24()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amInCella23()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E216AB6E-93B5-5436-93BE-E0C22603A8CF}"/>
              </a:ext>
            </a:extLst>
          </p:cNvPr>
          <p:cNvSpPr txBox="1"/>
          <p:nvPr/>
        </p:nvSpPr>
        <p:spPr>
          <a:xfrm>
            <a:off x="10704246" y="89955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26</a:t>
            </a:r>
          </a:p>
        </p:txBody>
      </p:sp>
      <p:cxnSp>
        <p:nvCxnSpPr>
          <p:cNvPr id="6" name="Connettore 2 5">
            <a:extLst>
              <a:ext uri="{FF2B5EF4-FFF2-40B4-BE49-F238E27FC236}">
                <a16:creationId xmlns:a16="http://schemas.microsoft.com/office/drawing/2014/main" id="{A7B35494-D2E6-43D9-7747-BA754A3F1A40}"/>
              </a:ext>
            </a:extLst>
          </p:cNvPr>
          <p:cNvCxnSpPr>
            <a:cxnSpLocks/>
          </p:cNvCxnSpPr>
          <p:nvPr/>
        </p:nvCxnSpPr>
        <p:spPr>
          <a:xfrm>
            <a:off x="9934106" y="108422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F15F80D5-28ED-DC51-B544-3389D4805F85}"/>
              </a:ext>
            </a:extLst>
          </p:cNvPr>
          <p:cNvSpPr txBox="1"/>
          <p:nvPr/>
        </p:nvSpPr>
        <p:spPr>
          <a:xfrm>
            <a:off x="10704246" y="2215991"/>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25</a:t>
            </a:r>
          </a:p>
        </p:txBody>
      </p:sp>
      <p:cxnSp>
        <p:nvCxnSpPr>
          <p:cNvPr id="8" name="Connettore 2 7">
            <a:extLst>
              <a:ext uri="{FF2B5EF4-FFF2-40B4-BE49-F238E27FC236}">
                <a16:creationId xmlns:a16="http://schemas.microsoft.com/office/drawing/2014/main" id="{2E69A040-9997-D48C-E98C-464653ED9B68}"/>
              </a:ext>
            </a:extLst>
          </p:cNvPr>
          <p:cNvCxnSpPr>
            <a:cxnSpLocks/>
          </p:cNvCxnSpPr>
          <p:nvPr/>
        </p:nvCxnSpPr>
        <p:spPr>
          <a:xfrm>
            <a:off x="9934106" y="2402455"/>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18706A58-B3C3-B86E-D27D-7D0C326020F5}"/>
              </a:ext>
            </a:extLst>
          </p:cNvPr>
          <p:cNvSpPr txBox="1"/>
          <p:nvPr/>
        </p:nvSpPr>
        <p:spPr>
          <a:xfrm>
            <a:off x="10704246" y="3571648"/>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24</a:t>
            </a:r>
          </a:p>
        </p:txBody>
      </p:sp>
      <p:cxnSp>
        <p:nvCxnSpPr>
          <p:cNvPr id="10" name="Connettore 2 9">
            <a:extLst>
              <a:ext uri="{FF2B5EF4-FFF2-40B4-BE49-F238E27FC236}">
                <a16:creationId xmlns:a16="http://schemas.microsoft.com/office/drawing/2014/main" id="{DFF9DEFE-3EA7-7121-BBDB-9021E6650810}"/>
              </a:ext>
            </a:extLst>
          </p:cNvPr>
          <p:cNvCxnSpPr>
            <a:cxnSpLocks/>
          </p:cNvCxnSpPr>
          <p:nvPr/>
        </p:nvCxnSpPr>
        <p:spPr>
          <a:xfrm>
            <a:off x="9934106" y="3756314"/>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9B9E7AA0-1F64-DE4A-F074-8751A1FB1304}"/>
              </a:ext>
            </a:extLst>
          </p:cNvPr>
          <p:cNvSpPr txBox="1"/>
          <p:nvPr/>
        </p:nvSpPr>
        <p:spPr>
          <a:xfrm>
            <a:off x="10704246" y="4927305"/>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23</a:t>
            </a:r>
          </a:p>
        </p:txBody>
      </p:sp>
      <p:cxnSp>
        <p:nvCxnSpPr>
          <p:cNvPr id="12" name="Connettore 2 11">
            <a:extLst>
              <a:ext uri="{FF2B5EF4-FFF2-40B4-BE49-F238E27FC236}">
                <a16:creationId xmlns:a16="http://schemas.microsoft.com/office/drawing/2014/main" id="{E389CCC5-0315-A899-4C2E-733B5101C689}"/>
              </a:ext>
            </a:extLst>
          </p:cNvPr>
          <p:cNvCxnSpPr>
            <a:cxnSpLocks/>
          </p:cNvCxnSpPr>
          <p:nvPr/>
        </p:nvCxnSpPr>
        <p:spPr>
          <a:xfrm>
            <a:off x="9934106" y="5111971"/>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6960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7AA18721-B8B7-9548-0FF9-A4CEE050D2BE}"/>
              </a:ext>
            </a:extLst>
          </p:cNvPr>
          <p:cNvSpPr txBox="1"/>
          <p:nvPr/>
        </p:nvSpPr>
        <p:spPr>
          <a:xfrm>
            <a:off x="0" y="899556"/>
            <a:ext cx="9348716"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amInCella22()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amInCella21()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amInCella20()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amInCella19()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6FB2CD4D-B3A1-37FB-1907-F9A831012C1A}"/>
              </a:ext>
            </a:extLst>
          </p:cNvPr>
          <p:cNvSpPr txBox="1"/>
          <p:nvPr/>
        </p:nvSpPr>
        <p:spPr>
          <a:xfrm>
            <a:off x="10690599" y="89955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22</a:t>
            </a:r>
          </a:p>
        </p:txBody>
      </p:sp>
      <p:cxnSp>
        <p:nvCxnSpPr>
          <p:cNvPr id="6" name="Connettore 2 5">
            <a:extLst>
              <a:ext uri="{FF2B5EF4-FFF2-40B4-BE49-F238E27FC236}">
                <a16:creationId xmlns:a16="http://schemas.microsoft.com/office/drawing/2014/main" id="{29831461-CF76-F320-E253-8A4022D235CF}"/>
              </a:ext>
            </a:extLst>
          </p:cNvPr>
          <p:cNvCxnSpPr>
            <a:cxnSpLocks/>
          </p:cNvCxnSpPr>
          <p:nvPr/>
        </p:nvCxnSpPr>
        <p:spPr>
          <a:xfrm>
            <a:off x="9920459" y="108422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A43DED8F-5091-BDC5-4532-B89032ED0231}"/>
              </a:ext>
            </a:extLst>
          </p:cNvPr>
          <p:cNvSpPr txBox="1"/>
          <p:nvPr/>
        </p:nvSpPr>
        <p:spPr>
          <a:xfrm>
            <a:off x="10690599" y="2252123"/>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21</a:t>
            </a:r>
          </a:p>
        </p:txBody>
      </p:sp>
      <p:cxnSp>
        <p:nvCxnSpPr>
          <p:cNvPr id="8" name="Connettore 2 7">
            <a:extLst>
              <a:ext uri="{FF2B5EF4-FFF2-40B4-BE49-F238E27FC236}">
                <a16:creationId xmlns:a16="http://schemas.microsoft.com/office/drawing/2014/main" id="{8A7E9A04-E0DF-6E14-B32D-A0B4F6FFB1B7}"/>
              </a:ext>
            </a:extLst>
          </p:cNvPr>
          <p:cNvCxnSpPr>
            <a:cxnSpLocks/>
          </p:cNvCxnSpPr>
          <p:nvPr/>
        </p:nvCxnSpPr>
        <p:spPr>
          <a:xfrm>
            <a:off x="9920459" y="2438587"/>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4AB9180C-8DB2-ABFA-EC46-6416120CB395}"/>
              </a:ext>
            </a:extLst>
          </p:cNvPr>
          <p:cNvSpPr txBox="1"/>
          <p:nvPr/>
        </p:nvSpPr>
        <p:spPr>
          <a:xfrm>
            <a:off x="10690599" y="3498618"/>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20</a:t>
            </a:r>
          </a:p>
        </p:txBody>
      </p:sp>
      <p:cxnSp>
        <p:nvCxnSpPr>
          <p:cNvPr id="10" name="Connettore 2 9">
            <a:extLst>
              <a:ext uri="{FF2B5EF4-FFF2-40B4-BE49-F238E27FC236}">
                <a16:creationId xmlns:a16="http://schemas.microsoft.com/office/drawing/2014/main" id="{CDE507EE-41A0-96BD-ECA6-BD21B78470EE}"/>
              </a:ext>
            </a:extLst>
          </p:cNvPr>
          <p:cNvCxnSpPr>
            <a:cxnSpLocks/>
          </p:cNvCxnSpPr>
          <p:nvPr/>
        </p:nvCxnSpPr>
        <p:spPr>
          <a:xfrm>
            <a:off x="9920459" y="3683284"/>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618957D4-4C9F-5E31-265F-0E2A4D11286B}"/>
              </a:ext>
            </a:extLst>
          </p:cNvPr>
          <p:cNvSpPr txBox="1"/>
          <p:nvPr/>
        </p:nvSpPr>
        <p:spPr>
          <a:xfrm>
            <a:off x="10690599" y="496347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19</a:t>
            </a:r>
          </a:p>
        </p:txBody>
      </p:sp>
      <p:cxnSp>
        <p:nvCxnSpPr>
          <p:cNvPr id="12" name="Connettore 2 11">
            <a:extLst>
              <a:ext uri="{FF2B5EF4-FFF2-40B4-BE49-F238E27FC236}">
                <a16:creationId xmlns:a16="http://schemas.microsoft.com/office/drawing/2014/main" id="{2297D7EB-6FBD-80DB-E0D0-359099142BCD}"/>
              </a:ext>
            </a:extLst>
          </p:cNvPr>
          <p:cNvCxnSpPr>
            <a:cxnSpLocks/>
          </p:cNvCxnSpPr>
          <p:nvPr/>
        </p:nvCxnSpPr>
        <p:spPr>
          <a:xfrm>
            <a:off x="9920459" y="514814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2014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B6712D66-1C09-EBAD-89C9-7556ED270405}"/>
              </a:ext>
            </a:extLst>
          </p:cNvPr>
          <p:cNvSpPr txBox="1"/>
          <p:nvPr/>
        </p:nvSpPr>
        <p:spPr>
          <a:xfrm>
            <a:off x="0" y="912451"/>
            <a:ext cx="9335067"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amInCella18()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amInCella17()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amInCella16()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amInCella15()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41CA7F17-CEA0-3F01-8D3F-8E1FD7135AE1}"/>
              </a:ext>
            </a:extLst>
          </p:cNvPr>
          <p:cNvSpPr txBox="1"/>
          <p:nvPr/>
        </p:nvSpPr>
        <p:spPr>
          <a:xfrm>
            <a:off x="10758836" y="89955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18</a:t>
            </a:r>
          </a:p>
        </p:txBody>
      </p:sp>
      <p:cxnSp>
        <p:nvCxnSpPr>
          <p:cNvPr id="6" name="Connettore 2 5">
            <a:extLst>
              <a:ext uri="{FF2B5EF4-FFF2-40B4-BE49-F238E27FC236}">
                <a16:creationId xmlns:a16="http://schemas.microsoft.com/office/drawing/2014/main" id="{35BA6BE7-C751-506B-6D23-0C039D4634C2}"/>
              </a:ext>
            </a:extLst>
          </p:cNvPr>
          <p:cNvCxnSpPr>
            <a:cxnSpLocks/>
          </p:cNvCxnSpPr>
          <p:nvPr/>
        </p:nvCxnSpPr>
        <p:spPr>
          <a:xfrm>
            <a:off x="9988696" y="108422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AB9CE8B5-7E29-85A3-FDAF-80D5AEB2990C}"/>
              </a:ext>
            </a:extLst>
          </p:cNvPr>
          <p:cNvSpPr txBox="1"/>
          <p:nvPr/>
        </p:nvSpPr>
        <p:spPr>
          <a:xfrm>
            <a:off x="10758836" y="2146051"/>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17</a:t>
            </a:r>
          </a:p>
        </p:txBody>
      </p:sp>
      <p:cxnSp>
        <p:nvCxnSpPr>
          <p:cNvPr id="8" name="Connettore 2 7">
            <a:extLst>
              <a:ext uri="{FF2B5EF4-FFF2-40B4-BE49-F238E27FC236}">
                <a16:creationId xmlns:a16="http://schemas.microsoft.com/office/drawing/2014/main" id="{42089F29-A46A-0838-0850-E7C5A8BC68D3}"/>
              </a:ext>
            </a:extLst>
          </p:cNvPr>
          <p:cNvCxnSpPr>
            <a:cxnSpLocks/>
          </p:cNvCxnSpPr>
          <p:nvPr/>
        </p:nvCxnSpPr>
        <p:spPr>
          <a:xfrm>
            <a:off x="9988696" y="2332515"/>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E0A4E2D1-9D6D-5D8D-AA13-4E14CF311C63}"/>
              </a:ext>
            </a:extLst>
          </p:cNvPr>
          <p:cNvSpPr txBox="1"/>
          <p:nvPr/>
        </p:nvSpPr>
        <p:spPr>
          <a:xfrm>
            <a:off x="10758836" y="359010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16</a:t>
            </a:r>
          </a:p>
        </p:txBody>
      </p:sp>
      <p:cxnSp>
        <p:nvCxnSpPr>
          <p:cNvPr id="10" name="Connettore 2 9">
            <a:extLst>
              <a:ext uri="{FF2B5EF4-FFF2-40B4-BE49-F238E27FC236}">
                <a16:creationId xmlns:a16="http://schemas.microsoft.com/office/drawing/2014/main" id="{F61E0C6A-651B-B30D-E1EB-97E1E67029BA}"/>
              </a:ext>
            </a:extLst>
          </p:cNvPr>
          <p:cNvCxnSpPr>
            <a:cxnSpLocks/>
          </p:cNvCxnSpPr>
          <p:nvPr/>
        </p:nvCxnSpPr>
        <p:spPr>
          <a:xfrm>
            <a:off x="9988696" y="377477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9F988E47-A50B-6E39-9631-4D73FA6353C1}"/>
              </a:ext>
            </a:extLst>
          </p:cNvPr>
          <p:cNvSpPr txBox="1"/>
          <p:nvPr/>
        </p:nvSpPr>
        <p:spPr>
          <a:xfrm>
            <a:off x="10758836" y="5034163"/>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15</a:t>
            </a:r>
          </a:p>
        </p:txBody>
      </p:sp>
      <p:cxnSp>
        <p:nvCxnSpPr>
          <p:cNvPr id="12" name="Connettore 2 11">
            <a:extLst>
              <a:ext uri="{FF2B5EF4-FFF2-40B4-BE49-F238E27FC236}">
                <a16:creationId xmlns:a16="http://schemas.microsoft.com/office/drawing/2014/main" id="{AAAE39DB-7B30-1665-48EE-1D735F349F14}"/>
              </a:ext>
            </a:extLst>
          </p:cNvPr>
          <p:cNvCxnSpPr>
            <a:cxnSpLocks/>
          </p:cNvCxnSpPr>
          <p:nvPr/>
        </p:nvCxnSpPr>
        <p:spPr>
          <a:xfrm>
            <a:off x="9988696" y="5218829"/>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3129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5CFE679A-AACB-FF79-6F8C-0889BBCA484D}"/>
              </a:ext>
            </a:extLst>
          </p:cNvPr>
          <p:cNvSpPr txBox="1"/>
          <p:nvPr/>
        </p:nvSpPr>
        <p:spPr>
          <a:xfrm>
            <a:off x="0" y="899556"/>
            <a:ext cx="9021169"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amInCella14()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amInCella13()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amInCella12()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endParaRPr lang="it-IT">
              <a:solidFill>
                <a:srgbClr val="000000"/>
              </a:solidFill>
              <a:latin typeface="Consolas" panose="020B0609020204030204" pitchFamily="49" charset="0"/>
            </a:endParaRPr>
          </a:p>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amInCella11()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24</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E49E8F56-AEE2-ECBE-FFF6-05FB2E23DF48}"/>
              </a:ext>
            </a:extLst>
          </p:cNvPr>
          <p:cNvSpPr txBox="1"/>
          <p:nvPr/>
        </p:nvSpPr>
        <p:spPr>
          <a:xfrm>
            <a:off x="10758837" y="89955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14</a:t>
            </a:r>
          </a:p>
        </p:txBody>
      </p:sp>
      <p:cxnSp>
        <p:nvCxnSpPr>
          <p:cNvPr id="6" name="Connettore 2 5">
            <a:extLst>
              <a:ext uri="{FF2B5EF4-FFF2-40B4-BE49-F238E27FC236}">
                <a16:creationId xmlns:a16="http://schemas.microsoft.com/office/drawing/2014/main" id="{39CE3100-3E8E-1775-9DD9-94889F925783}"/>
              </a:ext>
            </a:extLst>
          </p:cNvPr>
          <p:cNvCxnSpPr>
            <a:cxnSpLocks/>
          </p:cNvCxnSpPr>
          <p:nvPr/>
        </p:nvCxnSpPr>
        <p:spPr>
          <a:xfrm>
            <a:off x="9988697" y="108422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2E1C70B4-1767-056B-7B58-E71AF2E9E4E5}"/>
              </a:ext>
            </a:extLst>
          </p:cNvPr>
          <p:cNvSpPr txBox="1"/>
          <p:nvPr/>
        </p:nvSpPr>
        <p:spPr>
          <a:xfrm>
            <a:off x="10758837" y="2215991"/>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13</a:t>
            </a:r>
          </a:p>
        </p:txBody>
      </p:sp>
      <p:cxnSp>
        <p:nvCxnSpPr>
          <p:cNvPr id="8" name="Connettore 2 7">
            <a:extLst>
              <a:ext uri="{FF2B5EF4-FFF2-40B4-BE49-F238E27FC236}">
                <a16:creationId xmlns:a16="http://schemas.microsoft.com/office/drawing/2014/main" id="{F6E75914-3B00-576F-D035-A6543D74801B}"/>
              </a:ext>
            </a:extLst>
          </p:cNvPr>
          <p:cNvCxnSpPr>
            <a:cxnSpLocks/>
          </p:cNvCxnSpPr>
          <p:nvPr/>
        </p:nvCxnSpPr>
        <p:spPr>
          <a:xfrm>
            <a:off x="9988697" y="2402455"/>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3A698E7A-A32D-963A-42E8-AAA47E31895D}"/>
              </a:ext>
            </a:extLst>
          </p:cNvPr>
          <p:cNvSpPr txBox="1"/>
          <p:nvPr/>
        </p:nvSpPr>
        <p:spPr>
          <a:xfrm>
            <a:off x="10758837" y="3576459"/>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12</a:t>
            </a:r>
          </a:p>
        </p:txBody>
      </p:sp>
      <p:cxnSp>
        <p:nvCxnSpPr>
          <p:cNvPr id="10" name="Connettore 2 9">
            <a:extLst>
              <a:ext uri="{FF2B5EF4-FFF2-40B4-BE49-F238E27FC236}">
                <a16:creationId xmlns:a16="http://schemas.microsoft.com/office/drawing/2014/main" id="{8C76ACEB-C2BB-0A9E-4A63-713420532DBA}"/>
              </a:ext>
            </a:extLst>
          </p:cNvPr>
          <p:cNvCxnSpPr>
            <a:cxnSpLocks/>
          </p:cNvCxnSpPr>
          <p:nvPr/>
        </p:nvCxnSpPr>
        <p:spPr>
          <a:xfrm>
            <a:off x="9988697" y="3761125"/>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C9051B9D-FA4E-ADED-19E4-5607B371A3B1}"/>
              </a:ext>
            </a:extLst>
          </p:cNvPr>
          <p:cNvSpPr txBox="1"/>
          <p:nvPr/>
        </p:nvSpPr>
        <p:spPr>
          <a:xfrm>
            <a:off x="10758837" y="4936927"/>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11</a:t>
            </a:r>
          </a:p>
        </p:txBody>
      </p:sp>
      <p:cxnSp>
        <p:nvCxnSpPr>
          <p:cNvPr id="12" name="Connettore 2 11">
            <a:extLst>
              <a:ext uri="{FF2B5EF4-FFF2-40B4-BE49-F238E27FC236}">
                <a16:creationId xmlns:a16="http://schemas.microsoft.com/office/drawing/2014/main" id="{5DDDEDE6-18E4-1E38-4B48-5CC7A15FA163}"/>
              </a:ext>
            </a:extLst>
          </p:cNvPr>
          <p:cNvCxnSpPr>
            <a:cxnSpLocks/>
          </p:cNvCxnSpPr>
          <p:nvPr/>
        </p:nvCxnSpPr>
        <p:spPr>
          <a:xfrm>
            <a:off x="9988697" y="5121593"/>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7300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8F0980C0-362B-DBED-19E0-4BEACF4438B5}"/>
              </a:ext>
            </a:extLst>
          </p:cNvPr>
          <p:cNvSpPr txBox="1"/>
          <p:nvPr/>
        </p:nvSpPr>
        <p:spPr>
          <a:xfrm>
            <a:off x="0" y="899556"/>
            <a:ext cx="9416953"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amInCella10()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24</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amInCella9()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amInCella8()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amInCella7()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550BDB5E-1733-67A6-B6E8-EED2894E855E}"/>
              </a:ext>
            </a:extLst>
          </p:cNvPr>
          <p:cNvSpPr txBox="1"/>
          <p:nvPr/>
        </p:nvSpPr>
        <p:spPr>
          <a:xfrm>
            <a:off x="10758837" y="89955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10</a:t>
            </a:r>
          </a:p>
        </p:txBody>
      </p:sp>
      <p:cxnSp>
        <p:nvCxnSpPr>
          <p:cNvPr id="6" name="Connettore 2 5">
            <a:extLst>
              <a:ext uri="{FF2B5EF4-FFF2-40B4-BE49-F238E27FC236}">
                <a16:creationId xmlns:a16="http://schemas.microsoft.com/office/drawing/2014/main" id="{F38C6B90-D2C4-1332-BA67-018CC789D7FA}"/>
              </a:ext>
            </a:extLst>
          </p:cNvPr>
          <p:cNvCxnSpPr>
            <a:cxnSpLocks/>
          </p:cNvCxnSpPr>
          <p:nvPr/>
        </p:nvCxnSpPr>
        <p:spPr>
          <a:xfrm>
            <a:off x="9988697" y="108422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06DB610C-BFC0-2A8F-7B19-15934B477D2F}"/>
              </a:ext>
            </a:extLst>
          </p:cNvPr>
          <p:cNvSpPr txBox="1"/>
          <p:nvPr/>
        </p:nvSpPr>
        <p:spPr>
          <a:xfrm>
            <a:off x="10758837" y="2215991"/>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9</a:t>
            </a:r>
          </a:p>
        </p:txBody>
      </p:sp>
      <p:cxnSp>
        <p:nvCxnSpPr>
          <p:cNvPr id="8" name="Connettore 2 7">
            <a:extLst>
              <a:ext uri="{FF2B5EF4-FFF2-40B4-BE49-F238E27FC236}">
                <a16:creationId xmlns:a16="http://schemas.microsoft.com/office/drawing/2014/main" id="{DA1C84F4-269F-79DA-AB01-3EDFE40FBACA}"/>
              </a:ext>
            </a:extLst>
          </p:cNvPr>
          <p:cNvCxnSpPr>
            <a:cxnSpLocks/>
          </p:cNvCxnSpPr>
          <p:nvPr/>
        </p:nvCxnSpPr>
        <p:spPr>
          <a:xfrm>
            <a:off x="9988697" y="2402455"/>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9A450008-64D7-A679-F62F-B4FC1E01427E}"/>
              </a:ext>
            </a:extLst>
          </p:cNvPr>
          <p:cNvSpPr txBox="1"/>
          <p:nvPr/>
        </p:nvSpPr>
        <p:spPr>
          <a:xfrm>
            <a:off x="10758837" y="3538233"/>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8</a:t>
            </a:r>
          </a:p>
        </p:txBody>
      </p:sp>
      <p:cxnSp>
        <p:nvCxnSpPr>
          <p:cNvPr id="10" name="Connettore 2 9">
            <a:extLst>
              <a:ext uri="{FF2B5EF4-FFF2-40B4-BE49-F238E27FC236}">
                <a16:creationId xmlns:a16="http://schemas.microsoft.com/office/drawing/2014/main" id="{4393F863-DAD2-D93C-F138-1F99C3C6AC3F}"/>
              </a:ext>
            </a:extLst>
          </p:cNvPr>
          <p:cNvCxnSpPr>
            <a:cxnSpLocks/>
          </p:cNvCxnSpPr>
          <p:nvPr/>
        </p:nvCxnSpPr>
        <p:spPr>
          <a:xfrm>
            <a:off x="9988697" y="3722899"/>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DE9A2262-A8EE-A972-8E96-1418655BCF33}"/>
              </a:ext>
            </a:extLst>
          </p:cNvPr>
          <p:cNvSpPr txBox="1"/>
          <p:nvPr/>
        </p:nvSpPr>
        <p:spPr>
          <a:xfrm>
            <a:off x="10758837" y="4860475"/>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7</a:t>
            </a:r>
          </a:p>
        </p:txBody>
      </p:sp>
      <p:cxnSp>
        <p:nvCxnSpPr>
          <p:cNvPr id="12" name="Connettore 2 11">
            <a:extLst>
              <a:ext uri="{FF2B5EF4-FFF2-40B4-BE49-F238E27FC236}">
                <a16:creationId xmlns:a16="http://schemas.microsoft.com/office/drawing/2014/main" id="{34ADEF33-DE0E-76B8-54B0-B6D6FB22C49A}"/>
              </a:ext>
            </a:extLst>
          </p:cNvPr>
          <p:cNvCxnSpPr>
            <a:cxnSpLocks/>
          </p:cNvCxnSpPr>
          <p:nvPr/>
        </p:nvCxnSpPr>
        <p:spPr>
          <a:xfrm>
            <a:off x="9988697" y="5045141"/>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3522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DB7BF535-80ED-9B81-185B-7BB2BE256CD0}"/>
              </a:ext>
            </a:extLst>
          </p:cNvPr>
          <p:cNvSpPr txBox="1"/>
          <p:nvPr/>
        </p:nvSpPr>
        <p:spPr>
          <a:xfrm>
            <a:off x="0" y="899556"/>
            <a:ext cx="9321421"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amInCella6()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amInCella5()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amInCella4()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amInCella3()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C0937A8F-B5A0-6009-238A-06730958417B}"/>
              </a:ext>
            </a:extLst>
          </p:cNvPr>
          <p:cNvSpPr txBox="1"/>
          <p:nvPr/>
        </p:nvSpPr>
        <p:spPr>
          <a:xfrm>
            <a:off x="10758836" y="899556"/>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6</a:t>
            </a:r>
          </a:p>
        </p:txBody>
      </p:sp>
      <p:cxnSp>
        <p:nvCxnSpPr>
          <p:cNvPr id="6" name="Connettore 2 5">
            <a:extLst>
              <a:ext uri="{FF2B5EF4-FFF2-40B4-BE49-F238E27FC236}">
                <a16:creationId xmlns:a16="http://schemas.microsoft.com/office/drawing/2014/main" id="{69B6452B-3E8A-ACAA-A0A5-360F975E5FDF}"/>
              </a:ext>
            </a:extLst>
          </p:cNvPr>
          <p:cNvCxnSpPr>
            <a:cxnSpLocks/>
          </p:cNvCxnSpPr>
          <p:nvPr/>
        </p:nvCxnSpPr>
        <p:spPr>
          <a:xfrm>
            <a:off x="9988696" y="108422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477A191C-CF0F-D698-72E7-6C86D5C167DF}"/>
              </a:ext>
            </a:extLst>
          </p:cNvPr>
          <p:cNvSpPr txBox="1"/>
          <p:nvPr/>
        </p:nvSpPr>
        <p:spPr>
          <a:xfrm>
            <a:off x="10758836" y="2261013"/>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5</a:t>
            </a:r>
          </a:p>
        </p:txBody>
      </p:sp>
      <p:cxnSp>
        <p:nvCxnSpPr>
          <p:cNvPr id="8" name="Connettore 2 7">
            <a:extLst>
              <a:ext uri="{FF2B5EF4-FFF2-40B4-BE49-F238E27FC236}">
                <a16:creationId xmlns:a16="http://schemas.microsoft.com/office/drawing/2014/main" id="{030054F1-8F0B-A898-A7F4-6DB3C86EA0A2}"/>
              </a:ext>
            </a:extLst>
          </p:cNvPr>
          <p:cNvCxnSpPr>
            <a:cxnSpLocks/>
          </p:cNvCxnSpPr>
          <p:nvPr/>
        </p:nvCxnSpPr>
        <p:spPr>
          <a:xfrm>
            <a:off x="9988696" y="2447477"/>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61A9BC53-E14F-229B-2BCA-6E9B2CB91B25}"/>
              </a:ext>
            </a:extLst>
          </p:cNvPr>
          <p:cNvSpPr txBox="1"/>
          <p:nvPr/>
        </p:nvSpPr>
        <p:spPr>
          <a:xfrm>
            <a:off x="10758836" y="3608513"/>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4</a:t>
            </a:r>
          </a:p>
        </p:txBody>
      </p:sp>
      <p:cxnSp>
        <p:nvCxnSpPr>
          <p:cNvPr id="10" name="Connettore 2 9">
            <a:extLst>
              <a:ext uri="{FF2B5EF4-FFF2-40B4-BE49-F238E27FC236}">
                <a16:creationId xmlns:a16="http://schemas.microsoft.com/office/drawing/2014/main" id="{37EDBF1D-B5E1-6D75-A819-8FF37A1446B8}"/>
              </a:ext>
            </a:extLst>
          </p:cNvPr>
          <p:cNvCxnSpPr>
            <a:cxnSpLocks/>
          </p:cNvCxnSpPr>
          <p:nvPr/>
        </p:nvCxnSpPr>
        <p:spPr>
          <a:xfrm>
            <a:off x="9988696" y="3793179"/>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25A64D4D-C8AE-FAD7-839B-8AA4CE996CFF}"/>
              </a:ext>
            </a:extLst>
          </p:cNvPr>
          <p:cNvSpPr txBox="1"/>
          <p:nvPr/>
        </p:nvSpPr>
        <p:spPr>
          <a:xfrm>
            <a:off x="10758836" y="4956013"/>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3</a:t>
            </a:r>
          </a:p>
        </p:txBody>
      </p:sp>
      <p:cxnSp>
        <p:nvCxnSpPr>
          <p:cNvPr id="12" name="Connettore 2 11">
            <a:extLst>
              <a:ext uri="{FF2B5EF4-FFF2-40B4-BE49-F238E27FC236}">
                <a16:creationId xmlns:a16="http://schemas.microsoft.com/office/drawing/2014/main" id="{A90A6FAD-AF6F-3787-1A3A-A4E8F209D5AF}"/>
              </a:ext>
            </a:extLst>
          </p:cNvPr>
          <p:cNvCxnSpPr>
            <a:cxnSpLocks/>
          </p:cNvCxnSpPr>
          <p:nvPr/>
        </p:nvCxnSpPr>
        <p:spPr>
          <a:xfrm>
            <a:off x="9988696" y="5140679"/>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0849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E8DA29EA-7013-06D7-C3C0-6925FE78D179}"/>
              </a:ext>
            </a:extLst>
          </p:cNvPr>
          <p:cNvSpPr txBox="1"/>
          <p:nvPr/>
        </p:nvSpPr>
        <p:spPr>
          <a:xfrm>
            <a:off x="0" y="685000"/>
            <a:ext cx="9335069" cy="2585323"/>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amInCella2()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amInCella1()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28</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temp</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BC32EFB9-F47E-6A5F-121B-124DAF98AD05}"/>
              </a:ext>
            </a:extLst>
          </p:cNvPr>
          <p:cNvSpPr txBox="1"/>
          <p:nvPr/>
        </p:nvSpPr>
        <p:spPr>
          <a:xfrm>
            <a:off x="10786134" y="685000"/>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2</a:t>
            </a:r>
          </a:p>
        </p:txBody>
      </p:sp>
      <p:cxnSp>
        <p:nvCxnSpPr>
          <p:cNvPr id="6" name="Connettore 2 5">
            <a:extLst>
              <a:ext uri="{FF2B5EF4-FFF2-40B4-BE49-F238E27FC236}">
                <a16:creationId xmlns:a16="http://schemas.microsoft.com/office/drawing/2014/main" id="{4AB3D797-8DBE-2AD5-3C9F-FF82F5B0D3E1}"/>
              </a:ext>
            </a:extLst>
          </p:cNvPr>
          <p:cNvCxnSpPr>
            <a:cxnSpLocks/>
          </p:cNvCxnSpPr>
          <p:nvPr/>
        </p:nvCxnSpPr>
        <p:spPr>
          <a:xfrm>
            <a:off x="10015994" y="869666"/>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100A873A-53E6-CC4B-1514-85BAB6AD7E63}"/>
              </a:ext>
            </a:extLst>
          </p:cNvPr>
          <p:cNvSpPr txBox="1"/>
          <p:nvPr/>
        </p:nvSpPr>
        <p:spPr>
          <a:xfrm>
            <a:off x="10786134" y="1973635"/>
            <a:ext cx="122844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Cella 1</a:t>
            </a:r>
          </a:p>
        </p:txBody>
      </p:sp>
      <p:cxnSp>
        <p:nvCxnSpPr>
          <p:cNvPr id="8" name="Connettore 2 7">
            <a:extLst>
              <a:ext uri="{FF2B5EF4-FFF2-40B4-BE49-F238E27FC236}">
                <a16:creationId xmlns:a16="http://schemas.microsoft.com/office/drawing/2014/main" id="{43351FEC-B1DE-CDB9-A3A0-651BE03C940B}"/>
              </a:ext>
            </a:extLst>
          </p:cNvPr>
          <p:cNvCxnSpPr>
            <a:cxnSpLocks/>
          </p:cNvCxnSpPr>
          <p:nvPr/>
        </p:nvCxnSpPr>
        <p:spPr>
          <a:xfrm>
            <a:off x="10015994" y="2160099"/>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84715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6E62019-280E-4AB8-630D-2B5AC75CB0BE}"/>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EXIT_LAB</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237" name="Gruppo 236">
            <a:extLst>
              <a:ext uri="{FF2B5EF4-FFF2-40B4-BE49-F238E27FC236}">
                <a16:creationId xmlns:a16="http://schemas.microsoft.com/office/drawing/2014/main" id="{68A53995-17F5-92E0-E091-94206391017C}"/>
              </a:ext>
            </a:extLst>
          </p:cNvPr>
          <p:cNvGrpSpPr/>
          <p:nvPr/>
        </p:nvGrpSpPr>
        <p:grpSpPr>
          <a:xfrm>
            <a:off x="1846856" y="461665"/>
            <a:ext cx="9885600" cy="5515898"/>
            <a:chOff x="1977241" y="461665"/>
            <a:chExt cx="10214759" cy="5687428"/>
          </a:xfrm>
        </p:grpSpPr>
        <p:grpSp>
          <p:nvGrpSpPr>
            <p:cNvPr id="222" name="Gruppo 221">
              <a:extLst>
                <a:ext uri="{FF2B5EF4-FFF2-40B4-BE49-F238E27FC236}">
                  <a16:creationId xmlns:a16="http://schemas.microsoft.com/office/drawing/2014/main" id="{DEC82663-EAF4-D91C-D6D1-93A734BC12EE}"/>
                </a:ext>
              </a:extLst>
            </p:cNvPr>
            <p:cNvGrpSpPr/>
            <p:nvPr/>
          </p:nvGrpSpPr>
          <p:grpSpPr>
            <a:xfrm>
              <a:off x="1977241" y="461665"/>
              <a:ext cx="7078406" cy="4914907"/>
              <a:chOff x="1608753" y="441737"/>
              <a:chExt cx="7078406" cy="4914907"/>
            </a:xfrm>
          </p:grpSpPr>
          <p:cxnSp>
            <p:nvCxnSpPr>
              <p:cNvPr id="212" name="Connettore 2 211">
                <a:extLst>
                  <a:ext uri="{FF2B5EF4-FFF2-40B4-BE49-F238E27FC236}">
                    <a16:creationId xmlns:a16="http://schemas.microsoft.com/office/drawing/2014/main" id="{B2DE9C56-1C84-6F76-6687-734F3D925072}"/>
                  </a:ext>
                </a:extLst>
              </p:cNvPr>
              <p:cNvCxnSpPr>
                <a:cxnSpLocks/>
              </p:cNvCxnSpPr>
              <p:nvPr/>
            </p:nvCxnSpPr>
            <p:spPr>
              <a:xfrm flipV="1">
                <a:off x="6029427" y="4234123"/>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1" name="Gruppo 220">
                <a:extLst>
                  <a:ext uri="{FF2B5EF4-FFF2-40B4-BE49-F238E27FC236}">
                    <a16:creationId xmlns:a16="http://schemas.microsoft.com/office/drawing/2014/main" id="{40134AFC-D3A5-E151-D8F5-61654C05403F}"/>
                  </a:ext>
                </a:extLst>
              </p:cNvPr>
              <p:cNvGrpSpPr/>
              <p:nvPr/>
            </p:nvGrpSpPr>
            <p:grpSpPr>
              <a:xfrm>
                <a:off x="1608753" y="441737"/>
                <a:ext cx="7078406" cy="4914907"/>
                <a:chOff x="1608753" y="441737"/>
                <a:chExt cx="7078406" cy="4914907"/>
              </a:xfrm>
            </p:grpSpPr>
            <p:grpSp>
              <p:nvGrpSpPr>
                <p:cNvPr id="220" name="Gruppo 219">
                  <a:extLst>
                    <a:ext uri="{FF2B5EF4-FFF2-40B4-BE49-F238E27FC236}">
                      <a16:creationId xmlns:a16="http://schemas.microsoft.com/office/drawing/2014/main" id="{DE28F839-1BD5-2402-3684-DE5207B157C1}"/>
                    </a:ext>
                  </a:extLst>
                </p:cNvPr>
                <p:cNvGrpSpPr/>
                <p:nvPr/>
              </p:nvGrpSpPr>
              <p:grpSpPr>
                <a:xfrm>
                  <a:off x="1608753" y="441737"/>
                  <a:ext cx="6466137" cy="4914907"/>
                  <a:chOff x="1608753" y="441737"/>
                  <a:chExt cx="6466137" cy="4914907"/>
                </a:xfrm>
              </p:grpSpPr>
              <p:grpSp>
                <p:nvGrpSpPr>
                  <p:cNvPr id="17" name="Gruppo 16">
                    <a:extLst>
                      <a:ext uri="{FF2B5EF4-FFF2-40B4-BE49-F238E27FC236}">
                        <a16:creationId xmlns:a16="http://schemas.microsoft.com/office/drawing/2014/main" id="{0170DCF9-84DF-B7D8-9F21-BBC6ACD950F6}"/>
                      </a:ext>
                    </a:extLst>
                  </p:cNvPr>
                  <p:cNvGrpSpPr/>
                  <p:nvPr/>
                </p:nvGrpSpPr>
                <p:grpSpPr>
                  <a:xfrm>
                    <a:off x="1608753" y="441737"/>
                    <a:ext cx="5900540" cy="4914907"/>
                    <a:chOff x="936801" y="426230"/>
                    <a:chExt cx="5900540" cy="4914907"/>
                  </a:xfrm>
                </p:grpSpPr>
                <p:sp>
                  <p:nvSpPr>
                    <p:cNvPr id="30" name="object 4">
                      <a:extLst>
                        <a:ext uri="{FF2B5EF4-FFF2-40B4-BE49-F238E27FC236}">
                          <a16:creationId xmlns:a16="http://schemas.microsoft.com/office/drawing/2014/main" id="{0020487D-ECAA-BF99-D049-BEF3BF748509}"/>
                        </a:ext>
                      </a:extLst>
                    </p:cNvPr>
                    <p:cNvSpPr txBox="1"/>
                    <p:nvPr/>
                  </p:nvSpPr>
                  <p:spPr>
                    <a:xfrm>
                      <a:off x="5947243" y="1239841"/>
                      <a:ext cx="89009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a:t>
                      </a:r>
                    </a:p>
                  </p:txBody>
                </p:sp>
                <p:grpSp>
                  <p:nvGrpSpPr>
                    <p:cNvPr id="31" name="Gruppo 30">
                      <a:extLst>
                        <a:ext uri="{FF2B5EF4-FFF2-40B4-BE49-F238E27FC236}">
                          <a16:creationId xmlns:a16="http://schemas.microsoft.com/office/drawing/2014/main" id="{4D49328A-686D-B4CB-E9F3-E0C63635C0D9}"/>
                        </a:ext>
                      </a:extLst>
                    </p:cNvPr>
                    <p:cNvGrpSpPr/>
                    <p:nvPr/>
                  </p:nvGrpSpPr>
                  <p:grpSpPr>
                    <a:xfrm>
                      <a:off x="936801" y="426230"/>
                      <a:ext cx="5443035" cy="4914907"/>
                      <a:chOff x="936801" y="426230"/>
                      <a:chExt cx="5443035" cy="4914907"/>
                    </a:xfrm>
                  </p:grpSpPr>
                  <p:grpSp>
                    <p:nvGrpSpPr>
                      <p:cNvPr id="34" name="Gruppo 33">
                        <a:extLst>
                          <a:ext uri="{FF2B5EF4-FFF2-40B4-BE49-F238E27FC236}">
                            <a16:creationId xmlns:a16="http://schemas.microsoft.com/office/drawing/2014/main" id="{48E63893-9091-AEFC-B580-07706CC4E2CA}"/>
                          </a:ext>
                        </a:extLst>
                      </p:cNvPr>
                      <p:cNvGrpSpPr/>
                      <p:nvPr/>
                    </p:nvGrpSpPr>
                    <p:grpSpPr>
                      <a:xfrm>
                        <a:off x="936801" y="426230"/>
                        <a:ext cx="5443035" cy="4096602"/>
                        <a:chOff x="856666" y="446714"/>
                        <a:chExt cx="5443035" cy="4096602"/>
                      </a:xfrm>
                    </p:grpSpPr>
                    <p:grpSp>
                      <p:nvGrpSpPr>
                        <p:cNvPr id="37" name="Gruppo 36">
                          <a:extLst>
                            <a:ext uri="{FF2B5EF4-FFF2-40B4-BE49-F238E27FC236}">
                              <a16:creationId xmlns:a16="http://schemas.microsoft.com/office/drawing/2014/main" id="{7C83AFCB-B0F1-C49B-4A2C-46344198FB4A}"/>
                            </a:ext>
                          </a:extLst>
                        </p:cNvPr>
                        <p:cNvGrpSpPr/>
                        <p:nvPr/>
                      </p:nvGrpSpPr>
                      <p:grpSpPr>
                        <a:xfrm>
                          <a:off x="856666" y="446714"/>
                          <a:ext cx="5443035" cy="4096602"/>
                          <a:chOff x="952200" y="1606773"/>
                          <a:chExt cx="5443035" cy="4096602"/>
                        </a:xfrm>
                      </p:grpSpPr>
                      <p:grpSp>
                        <p:nvGrpSpPr>
                          <p:cNvPr id="39" name="Gruppo 38">
                            <a:extLst>
                              <a:ext uri="{FF2B5EF4-FFF2-40B4-BE49-F238E27FC236}">
                                <a16:creationId xmlns:a16="http://schemas.microsoft.com/office/drawing/2014/main" id="{F23A1CE1-E051-B493-34C9-5FEDEFD8F3FC}"/>
                              </a:ext>
                            </a:extLst>
                          </p:cNvPr>
                          <p:cNvGrpSpPr/>
                          <p:nvPr/>
                        </p:nvGrpSpPr>
                        <p:grpSpPr>
                          <a:xfrm>
                            <a:off x="952200" y="2420384"/>
                            <a:ext cx="5443035" cy="3282991"/>
                            <a:chOff x="1170565" y="2853320"/>
                            <a:chExt cx="5443035" cy="3282991"/>
                          </a:xfrm>
                        </p:grpSpPr>
                        <p:sp>
                          <p:nvSpPr>
                            <p:cNvPr id="44" name="object 13">
                              <a:extLst>
                                <a:ext uri="{FF2B5EF4-FFF2-40B4-BE49-F238E27FC236}">
                                  <a16:creationId xmlns:a16="http://schemas.microsoft.com/office/drawing/2014/main" id="{C7A20993-DEA1-3FBF-8B58-3CFC533B87E7}"/>
                                </a:ext>
                              </a:extLst>
                            </p:cNvPr>
                            <p:cNvSpPr txBox="1"/>
                            <p:nvPr/>
                          </p:nvSpPr>
                          <p:spPr>
                            <a:xfrm>
                              <a:off x="4687356" y="4035714"/>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46" name="Gruppo 45">
                              <a:extLst>
                                <a:ext uri="{FF2B5EF4-FFF2-40B4-BE49-F238E27FC236}">
                                  <a16:creationId xmlns:a16="http://schemas.microsoft.com/office/drawing/2014/main" id="{51C38CF0-61A5-57F2-5328-D62B2095011C}"/>
                                </a:ext>
                              </a:extLst>
                            </p:cNvPr>
                            <p:cNvGrpSpPr/>
                            <p:nvPr/>
                          </p:nvGrpSpPr>
                          <p:grpSpPr>
                            <a:xfrm>
                              <a:off x="1170565" y="2853320"/>
                              <a:ext cx="5443035" cy="3282991"/>
                              <a:chOff x="1453967" y="2822278"/>
                              <a:chExt cx="5443035" cy="3282991"/>
                            </a:xfrm>
                          </p:grpSpPr>
                          <p:grpSp>
                            <p:nvGrpSpPr>
                              <p:cNvPr id="79" name="Gruppo 78">
                                <a:extLst>
                                  <a:ext uri="{FF2B5EF4-FFF2-40B4-BE49-F238E27FC236}">
                                    <a16:creationId xmlns:a16="http://schemas.microsoft.com/office/drawing/2014/main" id="{03694EA3-A82D-4420-378E-91BC89699F50}"/>
                                  </a:ext>
                                </a:extLst>
                              </p:cNvPr>
                              <p:cNvGrpSpPr/>
                              <p:nvPr/>
                            </p:nvGrpSpPr>
                            <p:grpSpPr>
                              <a:xfrm>
                                <a:off x="1453967" y="2922127"/>
                                <a:ext cx="5394542" cy="2950278"/>
                                <a:chOff x="1465408" y="1709741"/>
                                <a:chExt cx="5394542" cy="2950278"/>
                              </a:xfrm>
                            </p:grpSpPr>
                            <p:grpSp>
                              <p:nvGrpSpPr>
                                <p:cNvPr id="83" name="Gruppo 82">
                                  <a:extLst>
                                    <a:ext uri="{FF2B5EF4-FFF2-40B4-BE49-F238E27FC236}">
                                      <a16:creationId xmlns:a16="http://schemas.microsoft.com/office/drawing/2014/main" id="{E4B367EF-734C-4F30-C8C2-D4AA2EFEAB5D}"/>
                                    </a:ext>
                                  </a:extLst>
                                </p:cNvPr>
                                <p:cNvGrpSpPr/>
                                <p:nvPr/>
                              </p:nvGrpSpPr>
                              <p:grpSpPr>
                                <a:xfrm>
                                  <a:off x="1465408" y="1709741"/>
                                  <a:ext cx="3413916" cy="2950278"/>
                                  <a:chOff x="3341804" y="1709742"/>
                                  <a:chExt cx="3413916" cy="2950278"/>
                                </a:xfrm>
                              </p:grpSpPr>
                              <p:cxnSp>
                                <p:nvCxnSpPr>
                                  <p:cNvPr id="91" name="Connettore 2 90">
                                    <a:extLst>
                                      <a:ext uri="{FF2B5EF4-FFF2-40B4-BE49-F238E27FC236}">
                                        <a16:creationId xmlns:a16="http://schemas.microsoft.com/office/drawing/2014/main" id="{89ED13CC-0A4B-BBFB-842F-078C9943CD6A}"/>
                                      </a:ext>
                                    </a:extLst>
                                  </p:cNvPr>
                                  <p:cNvCxnSpPr>
                                    <a:cxnSpLocks/>
                                  </p:cNvCxnSpPr>
                                  <p:nvPr/>
                                </p:nvCxnSpPr>
                                <p:spPr>
                                  <a:xfrm>
                                    <a:off x="5879084" y="3544289"/>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Gruppo 101">
                                    <a:extLst>
                                      <a:ext uri="{FF2B5EF4-FFF2-40B4-BE49-F238E27FC236}">
                                        <a16:creationId xmlns:a16="http://schemas.microsoft.com/office/drawing/2014/main" id="{CDC68DF4-DE76-D2CA-5240-B001D47A9F18}"/>
                                      </a:ext>
                                    </a:extLst>
                                  </p:cNvPr>
                                  <p:cNvGrpSpPr/>
                                  <p:nvPr/>
                                </p:nvGrpSpPr>
                                <p:grpSpPr>
                                  <a:xfrm>
                                    <a:off x="3341804" y="1709742"/>
                                    <a:ext cx="3413916" cy="2950278"/>
                                    <a:chOff x="3341804" y="1709742"/>
                                    <a:chExt cx="3413916" cy="2950278"/>
                                  </a:xfrm>
                                </p:grpSpPr>
                                <p:grpSp>
                                  <p:nvGrpSpPr>
                                    <p:cNvPr id="103" name="Gruppo 102">
                                      <a:extLst>
                                        <a:ext uri="{FF2B5EF4-FFF2-40B4-BE49-F238E27FC236}">
                                          <a16:creationId xmlns:a16="http://schemas.microsoft.com/office/drawing/2014/main" id="{DEBBD0EC-AD21-6194-054A-8FD7B35A7405}"/>
                                        </a:ext>
                                      </a:extLst>
                                    </p:cNvPr>
                                    <p:cNvGrpSpPr/>
                                    <p:nvPr/>
                                  </p:nvGrpSpPr>
                                  <p:grpSpPr>
                                    <a:xfrm>
                                      <a:off x="3341804" y="1709742"/>
                                      <a:ext cx="3413916" cy="2471149"/>
                                      <a:chOff x="3462999" y="1924148"/>
                                      <a:chExt cx="3413916" cy="2471149"/>
                                    </a:xfrm>
                                  </p:grpSpPr>
                                  <p:grpSp>
                                    <p:nvGrpSpPr>
                                      <p:cNvPr id="112" name="Gruppo 111">
                                        <a:extLst>
                                          <a:ext uri="{FF2B5EF4-FFF2-40B4-BE49-F238E27FC236}">
                                            <a16:creationId xmlns:a16="http://schemas.microsoft.com/office/drawing/2014/main" id="{A8E4C317-0964-3C93-22BE-74C3A7DD4AB9}"/>
                                          </a:ext>
                                        </a:extLst>
                                      </p:cNvPr>
                                      <p:cNvGrpSpPr/>
                                      <p:nvPr/>
                                    </p:nvGrpSpPr>
                                    <p:grpSpPr>
                                      <a:xfrm>
                                        <a:off x="3462999" y="1924148"/>
                                        <a:ext cx="2593836" cy="2136264"/>
                                        <a:chOff x="1402714" y="1588286"/>
                                        <a:chExt cx="2593836" cy="2136264"/>
                                      </a:xfrm>
                                    </p:grpSpPr>
                                    <p:grpSp>
                                      <p:nvGrpSpPr>
                                        <p:cNvPr id="116" name="Gruppo 115">
                                          <a:extLst>
                                            <a:ext uri="{FF2B5EF4-FFF2-40B4-BE49-F238E27FC236}">
                                              <a16:creationId xmlns:a16="http://schemas.microsoft.com/office/drawing/2014/main" id="{FE4384E2-D2F9-0220-FF63-A6D3435D12C4}"/>
                                            </a:ext>
                                          </a:extLst>
                                        </p:cNvPr>
                                        <p:cNvGrpSpPr/>
                                        <p:nvPr/>
                                      </p:nvGrpSpPr>
                                      <p:grpSpPr>
                                        <a:xfrm>
                                          <a:off x="1689100" y="2119604"/>
                                          <a:ext cx="2307450" cy="1604946"/>
                                          <a:chOff x="1587500" y="1435100"/>
                                          <a:chExt cx="2307450" cy="1604946"/>
                                        </a:xfrm>
                                      </p:grpSpPr>
                                      <p:sp>
                                        <p:nvSpPr>
                                          <p:cNvPr id="125" name="Connettore 124">
                                            <a:extLst>
                                              <a:ext uri="{FF2B5EF4-FFF2-40B4-BE49-F238E27FC236}">
                                                <a16:creationId xmlns:a16="http://schemas.microsoft.com/office/drawing/2014/main" id="{B19792AB-0464-9E49-35F8-F6E065FF15ED}"/>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9" name="Connettore 2 128">
                                            <a:extLst>
                                              <a:ext uri="{FF2B5EF4-FFF2-40B4-BE49-F238E27FC236}">
                                                <a16:creationId xmlns:a16="http://schemas.microsoft.com/office/drawing/2014/main" id="{4C0A385B-5EC6-DF21-6DA6-306C3C0303D1}"/>
                                              </a:ext>
                                            </a:extLst>
                                          </p:cNvPr>
                                          <p:cNvCxnSpPr>
                                            <a:cxnSpLocks/>
                                            <a:endCxn id="13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Connettore 130">
                                            <a:extLst>
                                              <a:ext uri="{FF2B5EF4-FFF2-40B4-BE49-F238E27FC236}">
                                                <a16:creationId xmlns:a16="http://schemas.microsoft.com/office/drawing/2014/main" id="{E9C6A84D-BBB3-C895-59E5-CF6A99B45598}"/>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2" name="Connettore 131">
                                            <a:extLst>
                                              <a:ext uri="{FF2B5EF4-FFF2-40B4-BE49-F238E27FC236}">
                                                <a16:creationId xmlns:a16="http://schemas.microsoft.com/office/drawing/2014/main" id="{7A703554-CB62-8EE4-F4FD-DABCCB745AD9}"/>
                                              </a:ext>
                                            </a:extLst>
                                          </p:cNvPr>
                                          <p:cNvSpPr/>
                                          <p:nvPr/>
                                        </p:nvSpPr>
                                        <p:spPr>
                                          <a:xfrm>
                                            <a:off x="3323450" y="249394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3" name="Connettore 2 132">
                                            <a:extLst>
                                              <a:ext uri="{FF2B5EF4-FFF2-40B4-BE49-F238E27FC236}">
                                                <a16:creationId xmlns:a16="http://schemas.microsoft.com/office/drawing/2014/main" id="{55A244B9-72D5-6B76-4015-4BD8DFD7CA3B}"/>
                                              </a:ext>
                                            </a:extLst>
                                          </p:cNvPr>
                                          <p:cNvCxnSpPr>
                                            <a:cxnSpLocks/>
                                            <a:stCxn id="131"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9" name="object 4">
                                          <a:extLst>
                                            <a:ext uri="{FF2B5EF4-FFF2-40B4-BE49-F238E27FC236}">
                                              <a16:creationId xmlns:a16="http://schemas.microsoft.com/office/drawing/2014/main" id="{C7BB4BB2-5BC2-4C36-D385-1FB6CBF07259}"/>
                                            </a:ext>
                                          </a:extLst>
                                        </p:cNvPr>
                                        <p:cNvSpPr txBox="1"/>
                                        <p:nvPr/>
                                      </p:nvSpPr>
                                      <p:spPr>
                                        <a:xfrm>
                                          <a:off x="1402714" y="1588286"/>
                                          <a:ext cx="129350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SENSE(IN_HIGH_LAB)</a:t>
                                          </a:r>
                                        </a:p>
                                      </p:txBody>
                                    </p:sp>
                                    <p:sp>
                                      <p:nvSpPr>
                                        <p:cNvPr id="120" name="object 13">
                                          <a:extLst>
                                            <a:ext uri="{FF2B5EF4-FFF2-40B4-BE49-F238E27FC236}">
                                              <a16:creationId xmlns:a16="http://schemas.microsoft.com/office/drawing/2014/main" id="{05C1EFF6-3FE3-70D3-7428-9BB7ED30E176}"/>
                                            </a:ext>
                                          </a:extLst>
                                        </p:cNvPr>
                                        <p:cNvSpPr txBox="1"/>
                                        <p:nvPr/>
                                      </p:nvSpPr>
                                      <p:spPr>
                                        <a:xfrm>
                                          <a:off x="3215584" y="1660070"/>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22" name="object 14">
                                          <a:extLst>
                                            <a:ext uri="{FF2B5EF4-FFF2-40B4-BE49-F238E27FC236}">
                                              <a16:creationId xmlns:a16="http://schemas.microsoft.com/office/drawing/2014/main" id="{4C584824-4EAB-FB68-4515-D4DCC6D01BF1}"/>
                                            </a:ext>
                                          </a:extLst>
                                        </p:cNvPr>
                                        <p:cNvSpPr txBox="1"/>
                                        <p:nvPr/>
                                      </p:nvSpPr>
                                      <p:spPr>
                                        <a:xfrm>
                                          <a:off x="3143301" y="2828514"/>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113" name="object 4">
                                        <a:extLst>
                                          <a:ext uri="{FF2B5EF4-FFF2-40B4-BE49-F238E27FC236}">
                                            <a16:creationId xmlns:a16="http://schemas.microsoft.com/office/drawing/2014/main" id="{6A5A8EB5-F9D3-9DBD-E6A3-BAE7CCB6DEE9}"/>
                                          </a:ext>
                                        </a:extLst>
                                      </p:cNvPr>
                                      <p:cNvSpPr txBox="1"/>
                                      <p:nvPr/>
                                    </p:nvSpPr>
                                    <p:spPr>
                                      <a:xfrm>
                                        <a:off x="5283640" y="2580509"/>
                                        <a:ext cx="1593275"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IN_HIGH_LAB</a:t>
                                        </a:r>
                                      </a:p>
                                    </p:txBody>
                                  </p:sp>
                                  <p:sp>
                                    <p:nvSpPr>
                                      <p:cNvPr id="114" name="object 4">
                                        <a:extLst>
                                          <a:ext uri="{FF2B5EF4-FFF2-40B4-BE49-F238E27FC236}">
                                            <a16:creationId xmlns:a16="http://schemas.microsoft.com/office/drawing/2014/main" id="{4F3BA39F-0EFC-D2D0-1F08-0566BCFD5691}"/>
                                          </a:ext>
                                        </a:extLst>
                                      </p:cNvPr>
                                      <p:cNvSpPr txBox="1"/>
                                      <p:nvPr/>
                                    </p:nvSpPr>
                                    <p:spPr>
                                      <a:xfrm>
                                        <a:off x="5235285" y="4136508"/>
                                        <a:ext cx="1164590" cy="258789"/>
                                      </a:xfrm>
                                      <a:prstGeom prst="rect">
                                        <a:avLst/>
                                      </a:prstGeom>
                                    </p:spPr>
                                    <p:txBody>
                                      <a:bodyPr vert="horz" wrap="square" lIns="0" tIns="22225" rIns="0" bIns="0" rtlCol="0" anchor="t">
                                        <a:spAutoFit/>
                                      </a:bodyPr>
                                      <a:lstStyle/>
                                      <a:p>
                                        <a:pPr marL="12700" marR="5080">
                                          <a:lnSpc>
                                            <a:spcPct val="96100"/>
                                          </a:lnSpc>
                                          <a:spcBef>
                                            <a:spcPts val="175"/>
                                          </a:spcBef>
                                        </a:pPr>
                                        <a:endParaRPr lang="it-IT" sz="1600" spc="85">
                                          <a:latin typeface="Times New Roman"/>
                                          <a:cs typeface="Trebuchet MS"/>
                                        </a:endParaRPr>
                                      </a:p>
                                    </p:txBody>
                                  </p:sp>
                                </p:grpSp>
                                <p:sp>
                                  <p:nvSpPr>
                                    <p:cNvPr id="111" name="object 4">
                                      <a:extLst>
                                        <a:ext uri="{FF2B5EF4-FFF2-40B4-BE49-F238E27FC236}">
                                          <a16:creationId xmlns:a16="http://schemas.microsoft.com/office/drawing/2014/main" id="{C2CFE77D-C71E-3ED9-C3CA-C360EFC6E953}"/>
                                        </a:ext>
                                      </a:extLst>
                                    </p:cNvPr>
                                    <p:cNvSpPr txBox="1"/>
                                    <p:nvPr/>
                                  </p:nvSpPr>
                                  <p:spPr>
                                    <a:xfrm>
                                      <a:off x="5171291" y="3928538"/>
                                      <a:ext cx="117896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SENSE(IN_CENTRE_LAB)</a:t>
                                      </a:r>
                                    </a:p>
                                  </p:txBody>
                                </p:sp>
                              </p:grpSp>
                            </p:grpSp>
                            <p:sp>
                              <p:nvSpPr>
                                <p:cNvPr id="84" name="Connettore 83">
                                  <a:extLst>
                                    <a:ext uri="{FF2B5EF4-FFF2-40B4-BE49-F238E27FC236}">
                                      <a16:creationId xmlns:a16="http://schemas.microsoft.com/office/drawing/2014/main" id="{DE66F532-97EC-4B67-CA4A-FAC36A0CB58E}"/>
                                    </a:ext>
                                  </a:extLst>
                                </p:cNvPr>
                                <p:cNvSpPr/>
                                <p:nvPr/>
                              </p:nvSpPr>
                              <p:spPr>
                                <a:xfrm>
                                  <a:off x="4473862" y="3299905"/>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object 4">
                                  <a:extLst>
                                    <a:ext uri="{FF2B5EF4-FFF2-40B4-BE49-F238E27FC236}">
                                      <a16:creationId xmlns:a16="http://schemas.microsoft.com/office/drawing/2014/main" id="{0BEF98DE-19C6-42E7-F505-889045E010CA}"/>
                                    </a:ext>
                                  </a:extLst>
                                </p:cNvPr>
                                <p:cNvSpPr txBox="1"/>
                                <p:nvPr/>
                              </p:nvSpPr>
                              <p:spPr>
                                <a:xfrm>
                                  <a:off x="5058927" y="3443560"/>
                                  <a:ext cx="180102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IN_CENTRE_LAB</a:t>
                                  </a:r>
                                </a:p>
                              </p:txBody>
                            </p:sp>
                            <p:cxnSp>
                              <p:nvCxnSpPr>
                                <p:cNvPr id="86" name="Connettore 2 85">
                                  <a:extLst>
                                    <a:ext uri="{FF2B5EF4-FFF2-40B4-BE49-F238E27FC236}">
                                      <a16:creationId xmlns:a16="http://schemas.microsoft.com/office/drawing/2014/main" id="{426EEF77-7C4F-24A5-CE5C-4BBB07ED48D8}"/>
                                    </a:ext>
                                  </a:extLst>
                                </p:cNvPr>
                                <p:cNvCxnSpPr>
                                  <a:cxnSpLocks/>
                                </p:cNvCxnSpPr>
                                <p:nvPr/>
                              </p:nvCxnSpPr>
                              <p:spPr>
                                <a:xfrm flipV="1">
                                  <a:off x="4846983" y="2784864"/>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Connettore 89">
                                  <a:extLst>
                                    <a:ext uri="{FF2B5EF4-FFF2-40B4-BE49-F238E27FC236}">
                                      <a16:creationId xmlns:a16="http://schemas.microsoft.com/office/drawing/2014/main" id="{BEA6AC9D-85BC-E4F5-2B5F-4931DFD82CCF}"/>
                                    </a:ext>
                                  </a:extLst>
                                </p:cNvPr>
                                <p:cNvSpPr/>
                                <p:nvPr/>
                              </p:nvSpPr>
                              <p:spPr>
                                <a:xfrm>
                                  <a:off x="5329675" y="2358014"/>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9" name="Connettore 2 48">
                                <a:extLst>
                                  <a:ext uri="{FF2B5EF4-FFF2-40B4-BE49-F238E27FC236}">
                                    <a16:creationId xmlns:a16="http://schemas.microsoft.com/office/drawing/2014/main" id="{AC9F8808-D3A3-689D-98BA-33B9BBBAB7AC}"/>
                                  </a:ext>
                                </a:extLst>
                              </p:cNvPr>
                              <p:cNvCxnSpPr>
                                <a:cxnSpLocks/>
                              </p:cNvCxnSpPr>
                              <p:nvPr/>
                            </p:nvCxnSpPr>
                            <p:spPr>
                              <a:xfrm>
                                <a:off x="4853524" y="5045478"/>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object 14">
                                <a:extLst>
                                  <a:ext uri="{FF2B5EF4-FFF2-40B4-BE49-F238E27FC236}">
                                    <a16:creationId xmlns:a16="http://schemas.microsoft.com/office/drawing/2014/main" id="{8E072664-AE0B-403D-34EB-750A902884F0}"/>
                                  </a:ext>
                                </a:extLst>
                              </p:cNvPr>
                              <p:cNvSpPr txBox="1"/>
                              <p:nvPr/>
                            </p:nvSpPr>
                            <p:spPr>
                              <a:xfrm>
                                <a:off x="4926937" y="534496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51" name="Connettore 50">
                                <a:extLst>
                                  <a:ext uri="{FF2B5EF4-FFF2-40B4-BE49-F238E27FC236}">
                                    <a16:creationId xmlns:a16="http://schemas.microsoft.com/office/drawing/2014/main" id="{8860CF5C-F91C-E133-E66A-95AAE4222552}"/>
                                  </a:ext>
                                </a:extLst>
                              </p:cNvPr>
                              <p:cNvSpPr/>
                              <p:nvPr/>
                            </p:nvSpPr>
                            <p:spPr>
                              <a:xfrm>
                                <a:off x="5325060" y="555916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9E258ACD-42FD-3CD3-A95C-CE360D1888C5}"/>
                                  </a:ext>
                                </a:extLst>
                              </p:cNvPr>
                              <p:cNvCxnSpPr>
                                <a:cxnSpLocks/>
                              </p:cNvCxnSpPr>
                              <p:nvPr/>
                            </p:nvCxnSpPr>
                            <p:spPr>
                              <a:xfrm flipV="1">
                                <a:off x="5896768" y="3814483"/>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onnettore 52">
                                <a:extLst>
                                  <a:ext uri="{FF2B5EF4-FFF2-40B4-BE49-F238E27FC236}">
                                    <a16:creationId xmlns:a16="http://schemas.microsoft.com/office/drawing/2014/main" id="{636522BF-10D6-ECD9-5DD1-E1C9303BFF74}"/>
                                  </a:ext>
                                </a:extLst>
                              </p:cNvPr>
                              <p:cNvSpPr/>
                              <p:nvPr/>
                            </p:nvSpPr>
                            <p:spPr>
                              <a:xfrm>
                                <a:off x="6325502" y="3567073"/>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bject 4">
                                <a:extLst>
                                  <a:ext uri="{FF2B5EF4-FFF2-40B4-BE49-F238E27FC236}">
                                    <a16:creationId xmlns:a16="http://schemas.microsoft.com/office/drawing/2014/main" id="{BEFE9867-4B97-540C-6F7C-13A4A320B361}"/>
                                  </a:ext>
                                </a:extLst>
                              </p:cNvPr>
                              <p:cNvSpPr txBox="1"/>
                              <p:nvPr/>
                            </p:nvSpPr>
                            <p:spPr>
                              <a:xfrm>
                                <a:off x="5297018" y="2822278"/>
                                <a:ext cx="1164590"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GOTO_LAB(DOOR2_HIGH)</a:t>
                                </a:r>
                              </a:p>
                            </p:txBody>
                          </p:sp>
                        </p:grpSp>
                      </p:grpSp>
                      <p:sp>
                        <p:nvSpPr>
                          <p:cNvPr id="40" name="Connettore 39">
                            <a:extLst>
                              <a:ext uri="{FF2B5EF4-FFF2-40B4-BE49-F238E27FC236}">
                                <a16:creationId xmlns:a16="http://schemas.microsoft.com/office/drawing/2014/main" id="{FD447B95-A14C-EADB-77D3-3E80D8E54773}"/>
                              </a:ext>
                            </a:extLst>
                          </p:cNvPr>
                          <p:cNvSpPr/>
                          <p:nvPr/>
                        </p:nvSpPr>
                        <p:spPr>
                          <a:xfrm>
                            <a:off x="3066710" y="2132218"/>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bject 4">
                            <a:extLst>
                              <a:ext uri="{FF2B5EF4-FFF2-40B4-BE49-F238E27FC236}">
                                <a16:creationId xmlns:a16="http://schemas.microsoft.com/office/drawing/2014/main" id="{F2C592F8-40CA-5AC3-D8B8-1743CF31E227}"/>
                              </a:ext>
                            </a:extLst>
                          </p:cNvPr>
                          <p:cNvSpPr txBox="1"/>
                          <p:nvPr/>
                        </p:nvSpPr>
                        <p:spPr>
                          <a:xfrm>
                            <a:off x="2786384" y="1606773"/>
                            <a:ext cx="1703652"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GOTO_LAB(DOOR1_HIGH)</a:t>
                            </a:r>
                          </a:p>
                        </p:txBody>
                      </p:sp>
                    </p:grpSp>
                    <p:cxnSp>
                      <p:nvCxnSpPr>
                        <p:cNvPr id="38" name="Connettore 2 37">
                          <a:extLst>
                            <a:ext uri="{FF2B5EF4-FFF2-40B4-BE49-F238E27FC236}">
                              <a16:creationId xmlns:a16="http://schemas.microsoft.com/office/drawing/2014/main" id="{0E8B2CD1-604D-9C21-918F-0E788642DCB6}"/>
                            </a:ext>
                          </a:extLst>
                        </p:cNvPr>
                        <p:cNvCxnSpPr>
                          <a:cxnSpLocks/>
                        </p:cNvCxnSpPr>
                        <p:nvPr/>
                      </p:nvCxnSpPr>
                      <p:spPr>
                        <a:xfrm flipV="1">
                          <a:off x="2489171" y="1402841"/>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object 4">
                        <a:extLst>
                          <a:ext uri="{FF2B5EF4-FFF2-40B4-BE49-F238E27FC236}">
                            <a16:creationId xmlns:a16="http://schemas.microsoft.com/office/drawing/2014/main" id="{99B23F42-D405-7034-8F3C-290D2A238AF4}"/>
                          </a:ext>
                        </a:extLst>
                      </p:cNvPr>
                      <p:cNvSpPr txBox="1"/>
                      <p:nvPr/>
                    </p:nvSpPr>
                    <p:spPr>
                      <a:xfrm>
                        <a:off x="4615085" y="4609655"/>
                        <a:ext cx="93628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SENSE(HAVE_FLAG)</a:t>
                        </a:r>
                      </a:p>
                    </p:txBody>
                  </p:sp>
                </p:grpSp>
              </p:grpSp>
              <p:cxnSp>
                <p:nvCxnSpPr>
                  <p:cNvPr id="134" name="Connettore 2 133">
                    <a:extLst>
                      <a:ext uri="{FF2B5EF4-FFF2-40B4-BE49-F238E27FC236}">
                        <a16:creationId xmlns:a16="http://schemas.microsoft.com/office/drawing/2014/main" id="{F13EA430-11EB-BF00-7EC9-73F6C7CE4992}"/>
                      </a:ext>
                    </a:extLst>
                  </p:cNvPr>
                  <p:cNvCxnSpPr>
                    <a:cxnSpLocks/>
                  </p:cNvCxnSpPr>
                  <p:nvPr/>
                </p:nvCxnSpPr>
                <p:spPr>
                  <a:xfrm flipV="1">
                    <a:off x="7051788" y="2235966"/>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Connettore 143">
                    <a:extLst>
                      <a:ext uri="{FF2B5EF4-FFF2-40B4-BE49-F238E27FC236}">
                        <a16:creationId xmlns:a16="http://schemas.microsoft.com/office/drawing/2014/main" id="{F59D0C85-0254-D994-6D11-2121D6FE7A04}"/>
                      </a:ext>
                    </a:extLst>
                  </p:cNvPr>
                  <p:cNvSpPr/>
                  <p:nvPr/>
                </p:nvSpPr>
                <p:spPr>
                  <a:xfrm>
                    <a:off x="7503390" y="2012335"/>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45" name="object 4">
                  <a:extLst>
                    <a:ext uri="{FF2B5EF4-FFF2-40B4-BE49-F238E27FC236}">
                      <a16:creationId xmlns:a16="http://schemas.microsoft.com/office/drawing/2014/main" id="{B2B7756C-8B41-948C-52E0-E962B52EF01E}"/>
                    </a:ext>
                  </a:extLst>
                </p:cNvPr>
                <p:cNvSpPr txBox="1"/>
                <p:nvPr/>
              </p:nvSpPr>
              <p:spPr>
                <a:xfrm>
                  <a:off x="7575264" y="1255348"/>
                  <a:ext cx="1111895"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GOTO_LAB(DOOR1_HIGH)</a:t>
                  </a:r>
                </a:p>
              </p:txBody>
            </p:sp>
            <p:sp>
              <p:nvSpPr>
                <p:cNvPr id="214" name="Connettore 213">
                  <a:extLst>
                    <a:ext uri="{FF2B5EF4-FFF2-40B4-BE49-F238E27FC236}">
                      <a16:creationId xmlns:a16="http://schemas.microsoft.com/office/drawing/2014/main" id="{E79487C3-66D6-88C6-6A8C-72B87D81C558}"/>
                    </a:ext>
                  </a:extLst>
                </p:cNvPr>
                <p:cNvSpPr/>
                <p:nvPr/>
              </p:nvSpPr>
              <p:spPr>
                <a:xfrm>
                  <a:off x="6503153" y="3985558"/>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5" name="object 4">
                  <a:extLst>
                    <a:ext uri="{FF2B5EF4-FFF2-40B4-BE49-F238E27FC236}">
                      <a16:creationId xmlns:a16="http://schemas.microsoft.com/office/drawing/2014/main" id="{FB790049-DAB6-1771-A3F9-6637494CCA09}"/>
                    </a:ext>
                  </a:extLst>
                </p:cNvPr>
                <p:cNvSpPr txBox="1"/>
                <p:nvPr/>
              </p:nvSpPr>
              <p:spPr>
                <a:xfrm>
                  <a:off x="7126621" y="4095696"/>
                  <a:ext cx="132503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HAVE_FLAG</a:t>
                  </a:r>
                </a:p>
              </p:txBody>
            </p:sp>
            <p:sp>
              <p:nvSpPr>
                <p:cNvPr id="216" name="object 13">
                  <a:extLst>
                    <a:ext uri="{FF2B5EF4-FFF2-40B4-BE49-F238E27FC236}">
                      <a16:creationId xmlns:a16="http://schemas.microsoft.com/office/drawing/2014/main" id="{2388F150-045F-9584-E2A5-6A28A1C4F4E8}"/>
                    </a:ext>
                  </a:extLst>
                </p:cNvPr>
                <p:cNvSpPr txBox="1"/>
                <p:nvPr/>
              </p:nvSpPr>
              <p:spPr>
                <a:xfrm>
                  <a:off x="7025350" y="3490852"/>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cxnSp>
              <p:nvCxnSpPr>
                <p:cNvPr id="217" name="Connettore 2 216">
                  <a:extLst>
                    <a:ext uri="{FF2B5EF4-FFF2-40B4-BE49-F238E27FC236}">
                      <a16:creationId xmlns:a16="http://schemas.microsoft.com/office/drawing/2014/main" id="{4B4B1D3A-D4FB-6D35-7BC7-7E2F908CBE99}"/>
                    </a:ext>
                  </a:extLst>
                </p:cNvPr>
                <p:cNvCxnSpPr>
                  <a:cxnSpLocks/>
                </p:cNvCxnSpPr>
                <p:nvPr/>
              </p:nvCxnSpPr>
              <p:spPr>
                <a:xfrm flipV="1">
                  <a:off x="6890134" y="3483430"/>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Connettore 2 217">
                  <a:extLst>
                    <a:ext uri="{FF2B5EF4-FFF2-40B4-BE49-F238E27FC236}">
                      <a16:creationId xmlns:a16="http://schemas.microsoft.com/office/drawing/2014/main" id="{D173C2CC-7314-043E-6DF5-E9992A0DE1DE}"/>
                    </a:ext>
                  </a:extLst>
                </p:cNvPr>
                <p:cNvCxnSpPr>
                  <a:cxnSpLocks/>
                </p:cNvCxnSpPr>
                <p:nvPr/>
              </p:nvCxnSpPr>
              <p:spPr>
                <a:xfrm>
                  <a:off x="6906581" y="4522569"/>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object 14">
                  <a:extLst>
                    <a:ext uri="{FF2B5EF4-FFF2-40B4-BE49-F238E27FC236}">
                      <a16:creationId xmlns:a16="http://schemas.microsoft.com/office/drawing/2014/main" id="{0E76B272-8B77-3BBB-7D11-48B21A6DDCF4}"/>
                    </a:ext>
                  </a:extLst>
                </p:cNvPr>
                <p:cNvSpPr txBox="1"/>
                <p:nvPr/>
              </p:nvSpPr>
              <p:spPr>
                <a:xfrm>
                  <a:off x="6981529" y="483114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grpSp>
        <p:sp>
          <p:nvSpPr>
            <p:cNvPr id="223" name="Connettore 222">
              <a:extLst>
                <a:ext uri="{FF2B5EF4-FFF2-40B4-BE49-F238E27FC236}">
                  <a16:creationId xmlns:a16="http://schemas.microsoft.com/office/drawing/2014/main" id="{D0506C68-010E-5EBA-BF03-3A345FF2BB27}"/>
                </a:ext>
              </a:extLst>
            </p:cNvPr>
            <p:cNvSpPr/>
            <p:nvPr/>
          </p:nvSpPr>
          <p:spPr>
            <a:xfrm>
              <a:off x="7723351" y="303569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4" name="Connettore 2 223">
              <a:extLst>
                <a:ext uri="{FF2B5EF4-FFF2-40B4-BE49-F238E27FC236}">
                  <a16:creationId xmlns:a16="http://schemas.microsoft.com/office/drawing/2014/main" id="{131E82BC-AD4D-2C9D-D97C-A17CB7B721A6}"/>
                </a:ext>
              </a:extLst>
            </p:cNvPr>
            <p:cNvCxnSpPr>
              <a:cxnSpLocks/>
            </p:cNvCxnSpPr>
            <p:nvPr/>
          </p:nvCxnSpPr>
          <p:spPr>
            <a:xfrm flipV="1">
              <a:off x="8301885" y="3279778"/>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Connettore 224">
              <a:extLst>
                <a:ext uri="{FF2B5EF4-FFF2-40B4-BE49-F238E27FC236}">
                  <a16:creationId xmlns:a16="http://schemas.microsoft.com/office/drawing/2014/main" id="{0CC7669F-4C55-0B2D-7F5C-730F6CFB6181}"/>
                </a:ext>
              </a:extLst>
            </p:cNvPr>
            <p:cNvSpPr/>
            <p:nvPr/>
          </p:nvSpPr>
          <p:spPr>
            <a:xfrm>
              <a:off x="8730619" y="303236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6" name="Connettore 225">
              <a:extLst>
                <a:ext uri="{FF2B5EF4-FFF2-40B4-BE49-F238E27FC236}">
                  <a16:creationId xmlns:a16="http://schemas.microsoft.com/office/drawing/2014/main" id="{DCB99075-4C2E-BC8A-C769-1902C82A653D}"/>
                </a:ext>
              </a:extLst>
            </p:cNvPr>
            <p:cNvSpPr/>
            <p:nvPr/>
          </p:nvSpPr>
          <p:spPr>
            <a:xfrm>
              <a:off x="9752022" y="300949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7" name="Connettore 2 226">
              <a:extLst>
                <a:ext uri="{FF2B5EF4-FFF2-40B4-BE49-F238E27FC236}">
                  <a16:creationId xmlns:a16="http://schemas.microsoft.com/office/drawing/2014/main" id="{FEFC9647-2E6B-6698-13CF-F3E4839CC600}"/>
                </a:ext>
              </a:extLst>
            </p:cNvPr>
            <p:cNvCxnSpPr>
              <a:cxnSpLocks/>
            </p:cNvCxnSpPr>
            <p:nvPr/>
          </p:nvCxnSpPr>
          <p:spPr>
            <a:xfrm flipV="1">
              <a:off x="10330556" y="3295231"/>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8" name="Connettore 227">
              <a:extLst>
                <a:ext uri="{FF2B5EF4-FFF2-40B4-BE49-F238E27FC236}">
                  <a16:creationId xmlns:a16="http://schemas.microsoft.com/office/drawing/2014/main" id="{98C756FB-E2CE-0453-96DC-163E6DCAA710}"/>
                </a:ext>
              </a:extLst>
            </p:cNvPr>
            <p:cNvSpPr/>
            <p:nvPr/>
          </p:nvSpPr>
          <p:spPr>
            <a:xfrm>
              <a:off x="10788130" y="3006728"/>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9" name="Connettore 2 228">
              <a:extLst>
                <a:ext uri="{FF2B5EF4-FFF2-40B4-BE49-F238E27FC236}">
                  <a16:creationId xmlns:a16="http://schemas.microsoft.com/office/drawing/2014/main" id="{923FA1C1-2EFA-7F49-FD82-7B2F1DFE527F}"/>
                </a:ext>
              </a:extLst>
            </p:cNvPr>
            <p:cNvCxnSpPr>
              <a:cxnSpLocks/>
            </p:cNvCxnSpPr>
            <p:nvPr/>
          </p:nvCxnSpPr>
          <p:spPr>
            <a:xfrm flipV="1">
              <a:off x="9316254" y="3279778"/>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object 4">
              <a:extLst>
                <a:ext uri="{FF2B5EF4-FFF2-40B4-BE49-F238E27FC236}">
                  <a16:creationId xmlns:a16="http://schemas.microsoft.com/office/drawing/2014/main" id="{0D76984E-0B6F-0658-529D-76601617F692}"/>
                </a:ext>
              </a:extLst>
            </p:cNvPr>
            <p:cNvSpPr txBox="1"/>
            <p:nvPr/>
          </p:nvSpPr>
          <p:spPr>
            <a:xfrm>
              <a:off x="7023711" y="2548981"/>
              <a:ext cx="1443468"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GOTO_LAB(DOOR2_LOW)</a:t>
              </a:r>
            </a:p>
          </p:txBody>
        </p:sp>
        <p:sp>
          <p:nvSpPr>
            <p:cNvPr id="231" name="object 4">
              <a:extLst>
                <a:ext uri="{FF2B5EF4-FFF2-40B4-BE49-F238E27FC236}">
                  <a16:creationId xmlns:a16="http://schemas.microsoft.com/office/drawing/2014/main" id="{50530B86-56E6-2EF7-96AB-8D03BE495276}"/>
                </a:ext>
              </a:extLst>
            </p:cNvPr>
            <p:cNvSpPr txBox="1"/>
            <p:nvPr/>
          </p:nvSpPr>
          <p:spPr>
            <a:xfrm>
              <a:off x="8713329" y="2312635"/>
              <a:ext cx="1084955"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GOTO_LAB(DOOR2_HIGH)</a:t>
              </a:r>
            </a:p>
          </p:txBody>
        </p:sp>
        <p:sp>
          <p:nvSpPr>
            <p:cNvPr id="232" name="object 4">
              <a:extLst>
                <a:ext uri="{FF2B5EF4-FFF2-40B4-BE49-F238E27FC236}">
                  <a16:creationId xmlns:a16="http://schemas.microsoft.com/office/drawing/2014/main" id="{06E1EBD5-D9CC-5091-576D-76E2488EC9FF}"/>
                </a:ext>
              </a:extLst>
            </p:cNvPr>
            <p:cNvSpPr txBox="1"/>
            <p:nvPr/>
          </p:nvSpPr>
          <p:spPr>
            <a:xfrm>
              <a:off x="9953060" y="2312635"/>
              <a:ext cx="895253"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a:t>
              </a:r>
            </a:p>
          </p:txBody>
        </p:sp>
        <p:sp>
          <p:nvSpPr>
            <p:cNvPr id="233" name="object 4">
              <a:extLst>
                <a:ext uri="{FF2B5EF4-FFF2-40B4-BE49-F238E27FC236}">
                  <a16:creationId xmlns:a16="http://schemas.microsoft.com/office/drawing/2014/main" id="{F27AFF4C-8572-A644-A1E3-B5AE19859E79}"/>
                </a:ext>
              </a:extLst>
            </p:cNvPr>
            <p:cNvSpPr txBox="1"/>
            <p:nvPr/>
          </p:nvSpPr>
          <p:spPr>
            <a:xfrm>
              <a:off x="10967949" y="2312635"/>
              <a:ext cx="1224051"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GOTO_LAB(DOOR1_HIGH)</a:t>
              </a:r>
            </a:p>
          </p:txBody>
        </p:sp>
        <p:sp>
          <p:nvSpPr>
            <p:cNvPr id="234" name="Connettore 233">
              <a:extLst>
                <a:ext uri="{FF2B5EF4-FFF2-40B4-BE49-F238E27FC236}">
                  <a16:creationId xmlns:a16="http://schemas.microsoft.com/office/drawing/2014/main" id="{7201A442-C17C-4B70-8211-E0B7C452AFC0}"/>
                </a:ext>
              </a:extLst>
            </p:cNvPr>
            <p:cNvSpPr/>
            <p:nvPr/>
          </p:nvSpPr>
          <p:spPr>
            <a:xfrm>
              <a:off x="7720599" y="5054679"/>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6" name="object 4">
              <a:extLst>
                <a:ext uri="{FF2B5EF4-FFF2-40B4-BE49-F238E27FC236}">
                  <a16:creationId xmlns:a16="http://schemas.microsoft.com/office/drawing/2014/main" id="{4B8F2A11-19B7-AAFB-EB89-5ED3DA408533}"/>
                </a:ext>
              </a:extLst>
            </p:cNvPr>
            <p:cNvSpPr txBox="1"/>
            <p:nvPr/>
          </p:nvSpPr>
          <p:spPr>
            <a:xfrm>
              <a:off x="7371783" y="5653957"/>
              <a:ext cx="149624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GOTO_LAB(DOOR1_LOW)</a:t>
              </a:r>
            </a:p>
          </p:txBody>
        </p:sp>
      </p:grpSp>
      <p:sp>
        <p:nvSpPr>
          <p:cNvPr id="8" name="CasellaDiTesto 7">
            <a:extLst>
              <a:ext uri="{FF2B5EF4-FFF2-40B4-BE49-F238E27FC236}">
                <a16:creationId xmlns:a16="http://schemas.microsoft.com/office/drawing/2014/main" id="{1E36B9C6-48A5-5A1D-7213-F97DB6B46AC1}"/>
              </a:ext>
            </a:extLst>
          </p:cNvPr>
          <p:cNvSpPr txBox="1"/>
          <p:nvPr/>
        </p:nvSpPr>
        <p:spPr>
          <a:xfrm>
            <a:off x="1" y="3315693"/>
            <a:ext cx="6485370" cy="3600986"/>
          </a:xfrm>
          <a:prstGeom prst="rect">
            <a:avLst/>
          </a:prstGeom>
          <a:noFill/>
        </p:spPr>
        <p:txBody>
          <a:bodyPr wrap="square">
            <a:spAutoFit/>
          </a:bodyPr>
          <a:lstStyle/>
          <a:p>
            <a:r>
              <a:rPr lang="it-IT" sz="1200" b="0">
                <a:solidFill>
                  <a:srgbClr val="000000"/>
                </a:solidFill>
                <a:effectLst/>
                <a:latin typeface="Consolas" panose="020B0609020204030204" pitchFamily="49" charset="0"/>
              </a:rPr>
              <a:t>proc(</a:t>
            </a:r>
            <a:r>
              <a:rPr lang="it-IT" sz="1200" b="0" err="1">
                <a:solidFill>
                  <a:srgbClr val="000000"/>
                </a:solidFill>
                <a:effectLst/>
                <a:latin typeface="Consolas" panose="020B0609020204030204" pitchFamily="49" charset="0"/>
              </a:rPr>
              <a:t>exit_lab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in_high_lab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in_high_lab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in_high_lab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goto_lab</a:t>
            </a:r>
            <a:r>
              <a:rPr lang="it-IT" sz="1200" b="0">
                <a:solidFill>
                  <a:srgbClr val="000000"/>
                </a:solidFill>
                <a:effectLst/>
                <a:latin typeface="Consolas" panose="020B0609020204030204" pitchFamily="49" charset="0"/>
              </a:rPr>
              <a:t>(door1_high),</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in_centre_lab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in_centre_lab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in_centre_lab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goto_lab</a:t>
            </a:r>
            <a:r>
              <a:rPr lang="it-IT" sz="1200" b="0">
                <a:solidFill>
                  <a:srgbClr val="000000"/>
                </a:solidFill>
                <a:effectLst/>
                <a:latin typeface="Consolas" panose="020B0609020204030204" pitchFamily="49" charset="0"/>
              </a:rPr>
              <a:t>(door2_high):</a:t>
            </a:r>
            <a:r>
              <a:rPr lang="it-IT" sz="1200" b="0" err="1">
                <a:solidFill>
                  <a:srgbClr val="000000"/>
                </a:solidFill>
                <a:effectLst/>
                <a:latin typeface="Consolas" panose="020B0609020204030204" pitchFamily="49" charset="0"/>
              </a:rPr>
              <a:t>goto_lab</a:t>
            </a:r>
            <a:r>
              <a:rPr lang="it-IT" sz="1200" b="0">
                <a:solidFill>
                  <a:srgbClr val="000000"/>
                </a:solidFill>
                <a:effectLst/>
                <a:latin typeface="Consolas" panose="020B0609020204030204" pitchFamily="49" charset="0"/>
              </a:rPr>
              <a:t>(door2):</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goto_lab</a:t>
            </a:r>
            <a:r>
              <a:rPr lang="it-IT" sz="1200" b="0">
                <a:solidFill>
                  <a:srgbClr val="000000"/>
                </a:solidFill>
                <a:effectLst/>
                <a:latin typeface="Consolas" panose="020B0609020204030204" pitchFamily="49" charset="0"/>
              </a:rPr>
              <a:t>(door1_high),</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have_flag</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have_flag</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have_flag</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goto_lab</a:t>
            </a:r>
            <a:r>
              <a:rPr lang="it-IT" sz="1200" b="0">
                <a:solidFill>
                  <a:srgbClr val="000000"/>
                </a:solidFill>
                <a:effectLst/>
                <a:latin typeface="Consolas" panose="020B0609020204030204" pitchFamily="49" charset="0"/>
              </a:rPr>
              <a:t>(door2_low):</a:t>
            </a:r>
            <a:r>
              <a:rPr lang="it-IT" sz="1200" b="0" err="1">
                <a:solidFill>
                  <a:srgbClr val="000000"/>
                </a:solidFill>
                <a:effectLst/>
                <a:latin typeface="Consolas" panose="020B0609020204030204" pitchFamily="49" charset="0"/>
              </a:rPr>
              <a:t>goto_lab</a:t>
            </a:r>
            <a:r>
              <a:rPr lang="it-IT" sz="1200" b="0">
                <a:solidFill>
                  <a:srgbClr val="000000"/>
                </a:solidFill>
                <a:effectLst/>
                <a:latin typeface="Consolas" panose="020B0609020204030204" pitchFamily="49" charset="0"/>
              </a:rPr>
              <a:t>(door2_high):</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goto_lab</a:t>
            </a:r>
            <a:r>
              <a:rPr lang="it-IT" sz="1200" b="0">
                <a:solidFill>
                  <a:srgbClr val="000000"/>
                </a:solidFill>
                <a:effectLst/>
                <a:latin typeface="Consolas" panose="020B0609020204030204" pitchFamily="49" charset="0"/>
              </a:rPr>
              <a:t>(door2):</a:t>
            </a:r>
            <a:r>
              <a:rPr lang="it-IT" sz="1200" b="0" err="1">
                <a:solidFill>
                  <a:srgbClr val="000000"/>
                </a:solidFill>
                <a:effectLst/>
                <a:latin typeface="Consolas" panose="020B0609020204030204" pitchFamily="49" charset="0"/>
              </a:rPr>
              <a:t>goto_lab</a:t>
            </a:r>
            <a:r>
              <a:rPr lang="it-IT" sz="1200" b="0">
                <a:solidFill>
                  <a:srgbClr val="000000"/>
                </a:solidFill>
                <a:effectLst/>
                <a:latin typeface="Consolas" panose="020B0609020204030204" pitchFamily="49" charset="0"/>
              </a:rPr>
              <a:t>(door1_high),</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goto_lab</a:t>
            </a:r>
            <a:r>
              <a:rPr lang="it-IT" sz="1200" b="0">
                <a:solidFill>
                  <a:srgbClr val="000000"/>
                </a:solidFill>
                <a:effectLst/>
                <a:latin typeface="Consolas" panose="020B0609020204030204" pitchFamily="49" charset="0"/>
              </a:rPr>
              <a:t>(door1_low)</a:t>
            </a:r>
          </a:p>
          <a:p>
            <a:r>
              <a:rPr lang="it-IT" sz="1200" b="0">
                <a:solidFill>
                  <a:srgbClr val="000000"/>
                </a:solidFill>
                <a:effectLst/>
                <a:latin typeface="Consolas" panose="020B0609020204030204" pitchFamily="49" charset="0"/>
              </a:rPr>
              <a:t>                        ))                  </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044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anim calcmode="lin" valueType="num">
                                      <p:cBhvr>
                                        <p:cTn id="8" dur="1000" fill="hold"/>
                                        <p:tgtEl>
                                          <p:spTgt spid="237"/>
                                        </p:tgtEl>
                                        <p:attrNameLst>
                                          <p:attrName>ppt_x</p:attrName>
                                        </p:attrNameLst>
                                      </p:cBhvr>
                                      <p:tavLst>
                                        <p:tav tm="0">
                                          <p:val>
                                            <p:strVal val="#ppt_x"/>
                                          </p:val>
                                        </p:tav>
                                        <p:tav tm="100000">
                                          <p:val>
                                            <p:strVal val="#ppt_x"/>
                                          </p:val>
                                        </p:tav>
                                      </p:tavLst>
                                    </p:anim>
                                    <p:anim calcmode="lin" valueType="num">
                                      <p:cBhvr>
                                        <p:cTn id="9" dur="1000" fill="hold"/>
                                        <p:tgtEl>
                                          <p:spTgt spid="2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23BBEA34-604C-5254-05D4-45F6295C9D5D}"/>
              </a:ext>
            </a:extLst>
          </p:cNvPr>
          <p:cNvSpPr txBox="1"/>
          <p:nvPr/>
        </p:nvSpPr>
        <p:spPr>
          <a:xfrm>
            <a:off x="141286" y="461665"/>
            <a:ext cx="3448076"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16.</a:t>
            </a:r>
          </a:p>
          <a:p>
            <a:r>
              <a:rPr lang="it-IT">
                <a:latin typeface="Times New Roman" panose="02020603050405020304" pitchFamily="18" charset="0"/>
                <a:cs typeface="Times New Roman" panose="02020603050405020304" pitchFamily="18" charset="0"/>
              </a:rPr>
              <a:t>      Metodi per definire i corridoi:  </a:t>
            </a:r>
            <a:endParaRPr lang="it-IT" b="0">
              <a:effectLst/>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E783CCC2-5E45-5006-9733-85A039B8C281}"/>
              </a:ext>
            </a:extLst>
          </p:cNvPr>
          <p:cNvSpPr txBox="1"/>
          <p:nvPr/>
        </p:nvSpPr>
        <p:spPr>
          <a:xfrm>
            <a:off x="346003" y="1317125"/>
            <a:ext cx="8720919" cy="535531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amInCorridoioA</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25</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amInCorridoioB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amInCorridoioC</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19</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br>
              <a:rPr lang="it-IT" b="0">
                <a:solidFill>
                  <a:srgbClr val="000000"/>
                </a:solidFill>
                <a:effectLst/>
                <a:latin typeface="Consolas" panose="020B0609020204030204" pitchFamily="49" charset="0"/>
              </a:rPr>
            </a:br>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amInCorridoioD</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11</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33</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&lt;</a:t>
            </a:r>
            <a:r>
              <a:rPr lang="it-IT" b="0">
                <a:solidFill>
                  <a:srgbClr val="098658"/>
                </a:solidFill>
                <a:effectLst/>
                <a:latin typeface="Consolas" panose="020B0609020204030204" pitchFamily="49" charset="0"/>
              </a:rPr>
              <a:t>24</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&gt;=</a:t>
            </a:r>
            <a:r>
              <a:rPr lang="it-IT" b="0">
                <a:solidFill>
                  <a:srgbClr val="098658"/>
                </a:solidFill>
                <a:effectLst/>
                <a:latin typeface="Consolas" panose="020B0609020204030204" pitchFamily="49" charset="0"/>
              </a:rPr>
              <a:t>22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7" name="CasellaDiTesto 6">
            <a:extLst>
              <a:ext uri="{FF2B5EF4-FFF2-40B4-BE49-F238E27FC236}">
                <a16:creationId xmlns:a16="http://schemas.microsoft.com/office/drawing/2014/main" id="{86ABABA7-7012-DA8E-826F-AE6C729044DC}"/>
              </a:ext>
            </a:extLst>
          </p:cNvPr>
          <p:cNvSpPr txBox="1"/>
          <p:nvPr/>
        </p:nvSpPr>
        <p:spPr>
          <a:xfrm>
            <a:off x="10626944" y="1215202"/>
            <a:ext cx="138763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Corridoio A</a:t>
            </a:r>
          </a:p>
        </p:txBody>
      </p:sp>
      <p:cxnSp>
        <p:nvCxnSpPr>
          <p:cNvPr id="8" name="Connettore 2 7">
            <a:extLst>
              <a:ext uri="{FF2B5EF4-FFF2-40B4-BE49-F238E27FC236}">
                <a16:creationId xmlns:a16="http://schemas.microsoft.com/office/drawing/2014/main" id="{EE7AD81A-1C4E-BD61-EEE0-423F8A4CE06D}"/>
              </a:ext>
            </a:extLst>
          </p:cNvPr>
          <p:cNvCxnSpPr>
            <a:cxnSpLocks/>
          </p:cNvCxnSpPr>
          <p:nvPr/>
        </p:nvCxnSpPr>
        <p:spPr>
          <a:xfrm>
            <a:off x="9856804" y="1399868"/>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F5263F11-23DC-2DA1-35FC-E287EA2A2EA8}"/>
              </a:ext>
            </a:extLst>
          </p:cNvPr>
          <p:cNvSpPr txBox="1"/>
          <p:nvPr/>
        </p:nvSpPr>
        <p:spPr>
          <a:xfrm>
            <a:off x="10626944" y="2668214"/>
            <a:ext cx="138763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Corridoio B</a:t>
            </a:r>
          </a:p>
        </p:txBody>
      </p:sp>
      <p:cxnSp>
        <p:nvCxnSpPr>
          <p:cNvPr id="10" name="Connettore 2 9">
            <a:extLst>
              <a:ext uri="{FF2B5EF4-FFF2-40B4-BE49-F238E27FC236}">
                <a16:creationId xmlns:a16="http://schemas.microsoft.com/office/drawing/2014/main" id="{10EEE277-5B8D-8C08-957F-39659401B3D1}"/>
              </a:ext>
            </a:extLst>
          </p:cNvPr>
          <p:cNvCxnSpPr>
            <a:cxnSpLocks/>
          </p:cNvCxnSpPr>
          <p:nvPr/>
        </p:nvCxnSpPr>
        <p:spPr>
          <a:xfrm>
            <a:off x="9856804" y="2852880"/>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A75543BD-DCDF-6355-00BB-60859D33B4AF}"/>
              </a:ext>
            </a:extLst>
          </p:cNvPr>
          <p:cNvSpPr txBox="1"/>
          <p:nvPr/>
        </p:nvSpPr>
        <p:spPr>
          <a:xfrm>
            <a:off x="10626943" y="3994781"/>
            <a:ext cx="138763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Corridoio C</a:t>
            </a:r>
          </a:p>
        </p:txBody>
      </p:sp>
      <p:cxnSp>
        <p:nvCxnSpPr>
          <p:cNvPr id="12" name="Connettore 2 11">
            <a:extLst>
              <a:ext uri="{FF2B5EF4-FFF2-40B4-BE49-F238E27FC236}">
                <a16:creationId xmlns:a16="http://schemas.microsoft.com/office/drawing/2014/main" id="{66F794B1-D5A3-1780-20CC-694ABDF31A39}"/>
              </a:ext>
            </a:extLst>
          </p:cNvPr>
          <p:cNvCxnSpPr>
            <a:cxnSpLocks/>
          </p:cNvCxnSpPr>
          <p:nvPr/>
        </p:nvCxnSpPr>
        <p:spPr>
          <a:xfrm>
            <a:off x="9856803" y="4179447"/>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CasellaDiTesto 12">
            <a:extLst>
              <a:ext uri="{FF2B5EF4-FFF2-40B4-BE49-F238E27FC236}">
                <a16:creationId xmlns:a16="http://schemas.microsoft.com/office/drawing/2014/main" id="{498BF0FC-5CED-3914-296E-3BB9DD6BA3F5}"/>
              </a:ext>
            </a:extLst>
          </p:cNvPr>
          <p:cNvSpPr txBox="1"/>
          <p:nvPr/>
        </p:nvSpPr>
        <p:spPr>
          <a:xfrm>
            <a:off x="10626943" y="5321348"/>
            <a:ext cx="1387635"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Corridoio D</a:t>
            </a:r>
          </a:p>
        </p:txBody>
      </p:sp>
      <p:cxnSp>
        <p:nvCxnSpPr>
          <p:cNvPr id="14" name="Connettore 2 13">
            <a:extLst>
              <a:ext uri="{FF2B5EF4-FFF2-40B4-BE49-F238E27FC236}">
                <a16:creationId xmlns:a16="http://schemas.microsoft.com/office/drawing/2014/main" id="{F3A0C60F-3C6E-81C4-162B-C6D7958D411B}"/>
              </a:ext>
            </a:extLst>
          </p:cNvPr>
          <p:cNvCxnSpPr>
            <a:cxnSpLocks/>
          </p:cNvCxnSpPr>
          <p:nvPr/>
        </p:nvCxnSpPr>
        <p:spPr>
          <a:xfrm>
            <a:off x="9856803" y="550781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98861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CAF69ECF-1D73-14AE-B313-B7BC9CCC19A4}"/>
              </a:ext>
            </a:extLst>
          </p:cNvPr>
          <p:cNvSpPr txBox="1"/>
          <p:nvPr/>
        </p:nvSpPr>
        <p:spPr>
          <a:xfrm>
            <a:off x="168582" y="461665"/>
            <a:ext cx="3448076"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17.</a:t>
            </a:r>
          </a:p>
          <a:p>
            <a:r>
              <a:rPr lang="it-IT">
                <a:latin typeface="Times New Roman" panose="02020603050405020304" pitchFamily="18" charset="0"/>
                <a:cs typeface="Times New Roman" panose="02020603050405020304" pitchFamily="18" charset="0"/>
              </a:rPr>
              <a:t>     Metodo per chiudere le celle:  </a:t>
            </a:r>
            <a:endParaRPr lang="it-IT" b="0">
              <a:effectLst/>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8B6D210B-825C-2280-0F8C-D8900F5CF846}"/>
              </a:ext>
            </a:extLst>
          </p:cNvPr>
          <p:cNvSpPr txBox="1"/>
          <p:nvPr/>
        </p:nvSpPr>
        <p:spPr>
          <a:xfrm>
            <a:off x="337034" y="1089630"/>
            <a:ext cx="5044863" cy="5909310"/>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void</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chiudiCella</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(amInCella1())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cella[</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   </a:t>
            </a:r>
          </a:p>
          <a:p>
            <a:r>
              <a:rPr lang="it-IT" b="0">
                <a:solidFill>
                  <a:srgbClr val="000000"/>
                </a:solidFill>
                <a:effectLst/>
                <a:latin typeface="Consolas" panose="020B0609020204030204" pitchFamily="49" charset="0"/>
              </a:rPr>
              <a:t>          }</a:t>
            </a:r>
            <a:r>
              <a:rPr lang="it-IT">
                <a:solidFill>
                  <a:srgbClr val="000000"/>
                </a:solidFill>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(amInCella2())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cella[</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p>
          <a:p>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(amInCella70())</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(cella[</a:t>
            </a:r>
            <a:r>
              <a:rPr lang="it-IT">
                <a:solidFill>
                  <a:srgbClr val="098658"/>
                </a:solidFill>
                <a:latin typeface="Consolas" panose="020B0609020204030204" pitchFamily="49" charset="0"/>
              </a:rPr>
              <a:t>69</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cella[</a:t>
            </a:r>
            <a:r>
              <a:rPr lang="it-IT">
                <a:solidFill>
                  <a:srgbClr val="098658"/>
                </a:solidFill>
                <a:latin typeface="Consolas" panose="020B0609020204030204" pitchFamily="49" charset="0"/>
              </a:rPr>
              <a:t>69</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          </a:t>
            </a:r>
          </a:p>
          <a:p>
            <a:r>
              <a:rPr lang="it-IT" b="0">
                <a:solidFill>
                  <a:srgbClr val="000000"/>
                </a:solidFill>
                <a:effectLst/>
                <a:latin typeface="Consolas" panose="020B0609020204030204" pitchFamily="49" charset="0"/>
              </a:rPr>
              <a:t>        }</a:t>
            </a:r>
          </a:p>
        </p:txBody>
      </p:sp>
      <p:sp>
        <p:nvSpPr>
          <p:cNvPr id="9" name="CasellaDiTesto 8">
            <a:extLst>
              <a:ext uri="{FF2B5EF4-FFF2-40B4-BE49-F238E27FC236}">
                <a16:creationId xmlns:a16="http://schemas.microsoft.com/office/drawing/2014/main" id="{9BBA70DE-4DA9-2A68-87FE-845C8D5B9563}"/>
              </a:ext>
            </a:extLst>
          </p:cNvPr>
          <p:cNvSpPr txBox="1"/>
          <p:nvPr/>
        </p:nvSpPr>
        <p:spPr>
          <a:xfrm>
            <a:off x="6810105" y="2169849"/>
            <a:ext cx="3530219" cy="369332"/>
          </a:xfrm>
          <a:prstGeom prst="rect">
            <a:avLst/>
          </a:prstGeom>
          <a:noFill/>
        </p:spPr>
        <p:txBody>
          <a:bodyPr wrap="square">
            <a:spAutoFit/>
          </a:bodyPr>
          <a:lstStyle/>
          <a:p>
            <a:r>
              <a:rPr lang="it-IT" err="1">
                <a:latin typeface="Times New Roman" panose="02020603050405020304" pitchFamily="18" charset="0"/>
                <a:cs typeface="Times New Roman" panose="02020603050405020304" pitchFamily="18" charset="0"/>
              </a:rPr>
              <a:t>t</a:t>
            </a:r>
            <a:r>
              <a:rPr lang="it-IT" b="0" err="1">
                <a:effectLst/>
                <a:latin typeface="Times New Roman" panose="02020603050405020304" pitchFamily="18" charset="0"/>
                <a:cs typeface="Times New Roman" panose="02020603050405020304" pitchFamily="18" charset="0"/>
              </a:rPr>
              <a:t>rue</a:t>
            </a:r>
            <a:r>
              <a:rPr lang="it-IT" b="0">
                <a:effectLst/>
                <a:latin typeface="Times New Roman" panose="02020603050405020304" pitchFamily="18" charset="0"/>
                <a:cs typeface="Times New Roman" panose="02020603050405020304" pitchFamily="18" charset="0"/>
              </a:rPr>
              <a:t> indica che la cella è chiusa</a:t>
            </a:r>
          </a:p>
        </p:txBody>
      </p:sp>
      <p:cxnSp>
        <p:nvCxnSpPr>
          <p:cNvPr id="10" name="Connettore 2 9">
            <a:extLst>
              <a:ext uri="{FF2B5EF4-FFF2-40B4-BE49-F238E27FC236}">
                <a16:creationId xmlns:a16="http://schemas.microsoft.com/office/drawing/2014/main" id="{A3CA9615-4B65-86AA-199A-258271BE6C3D}"/>
              </a:ext>
            </a:extLst>
          </p:cNvPr>
          <p:cNvCxnSpPr>
            <a:cxnSpLocks/>
          </p:cNvCxnSpPr>
          <p:nvPr/>
        </p:nvCxnSpPr>
        <p:spPr>
          <a:xfrm>
            <a:off x="6039965" y="2354515"/>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2154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965D395E-25BA-D0A5-E495-A81E829365A2}"/>
              </a:ext>
            </a:extLst>
          </p:cNvPr>
          <p:cNvSpPr txBox="1"/>
          <p:nvPr/>
        </p:nvSpPr>
        <p:spPr>
          <a:xfrm>
            <a:off x="113991" y="386477"/>
            <a:ext cx="5427000"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18.</a:t>
            </a:r>
          </a:p>
          <a:p>
            <a:r>
              <a:rPr lang="it-IT">
                <a:latin typeface="Times New Roman" panose="02020603050405020304" pitchFamily="18" charset="0"/>
                <a:cs typeface="Times New Roman" panose="02020603050405020304" pitchFamily="18" charset="0"/>
              </a:rPr>
              <a:t>    Metodo che restituisce il punto attrattore della cella:  </a:t>
            </a:r>
            <a:endParaRPr lang="it-IT" b="0">
              <a:effectLst/>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CBE003B1-23D9-5D51-EB25-BAD3D2EC21F2}"/>
              </a:ext>
            </a:extLst>
          </p:cNvPr>
          <p:cNvSpPr txBox="1"/>
          <p:nvPr/>
        </p:nvSpPr>
        <p:spPr>
          <a:xfrm>
            <a:off x="346004" y="957620"/>
            <a:ext cx="9289316" cy="5909310"/>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getPuntoCella</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i)</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punto[]=</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(i==</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p>
          <a:p>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27.0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(i==</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27.0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p>
          <a:p>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(i == </a:t>
            </a:r>
            <a:r>
              <a:rPr lang="it-IT" b="0">
                <a:solidFill>
                  <a:srgbClr val="098658"/>
                </a:solidFill>
                <a:effectLst/>
                <a:latin typeface="Consolas" panose="020B0609020204030204" pitchFamily="49" charset="0"/>
              </a:rPr>
              <a:t>69</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1.6</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cella_vera</a:t>
            </a:r>
            <a:r>
              <a:rPr lang="it-IT" b="0">
                <a:solidFill>
                  <a:srgbClr val="000000"/>
                </a:solidFill>
                <a:effectLst/>
                <a:latin typeface="Consolas" panose="020B0609020204030204" pitchFamily="49" charset="0"/>
              </a:rPr>
              <a:t>=i+</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System.out.println</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"PUNTO ATTRATTORE VERSO LA CELLA "</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cella_vera</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punto; }</a:t>
            </a:r>
          </a:p>
        </p:txBody>
      </p:sp>
    </p:spTree>
    <p:extLst>
      <p:ext uri="{BB962C8B-B14F-4D97-AF65-F5344CB8AC3E}">
        <p14:creationId xmlns:p14="http://schemas.microsoft.com/office/powerpoint/2010/main" val="125531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9917163B-58E9-1B64-3E12-AF424000C93A}"/>
              </a:ext>
            </a:extLst>
          </p:cNvPr>
          <p:cNvSpPr txBox="1"/>
          <p:nvPr/>
        </p:nvSpPr>
        <p:spPr>
          <a:xfrm>
            <a:off x="291489" y="1302779"/>
            <a:ext cx="6627926" cy="923330"/>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checkPosition</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a:t>
            </a:r>
            <a:r>
              <a:rPr lang="it-IT" b="0" err="1">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y)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return</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a:solidFill>
                  <a:srgbClr val="000000"/>
                </a:solidFill>
                <a:effectLst/>
                <a:latin typeface="Consolas" panose="020B0609020204030204" pitchFamily="49" charset="0"/>
              </a:rPr>
              <a:t>==x &amp;&amp; </a:t>
            </a:r>
            <a:r>
              <a:rPr lang="it-IT" b="0" err="1">
                <a:solidFill>
                  <a:srgbClr val="000000"/>
                </a:solidFill>
                <a:effectLst/>
                <a:latin typeface="Consolas" panose="020B0609020204030204" pitchFamily="49" charset="0"/>
              </a:rPr>
              <a:t>y_rob</a:t>
            </a:r>
            <a:r>
              <a:rPr lang="it-IT" b="0">
                <a:solidFill>
                  <a:srgbClr val="000000"/>
                </a:solidFill>
                <a:effectLst/>
                <a:latin typeface="Consolas" panose="020B0609020204030204" pitchFamily="49" charset="0"/>
              </a:rPr>
              <a:t>==y;</a:t>
            </a:r>
          </a:p>
          <a:p>
            <a:r>
              <a:rPr lang="it-IT" b="0">
                <a:solidFill>
                  <a:srgbClr val="000000"/>
                </a:solidFill>
                <a:effectLst/>
                <a:latin typeface="Consolas" panose="020B0609020204030204" pitchFamily="49" charset="0"/>
              </a:rPr>
              <a:t>    }</a:t>
            </a:r>
          </a:p>
        </p:txBody>
      </p:sp>
      <p:sp>
        <p:nvSpPr>
          <p:cNvPr id="6" name="CasellaDiTesto 5">
            <a:extLst>
              <a:ext uri="{FF2B5EF4-FFF2-40B4-BE49-F238E27FC236}">
                <a16:creationId xmlns:a16="http://schemas.microsoft.com/office/drawing/2014/main" id="{D8BB4A79-1099-3BE6-0D45-C74B1ABAE5FB}"/>
              </a:ext>
            </a:extLst>
          </p:cNvPr>
          <p:cNvSpPr txBox="1"/>
          <p:nvPr/>
        </p:nvSpPr>
        <p:spPr>
          <a:xfrm>
            <a:off x="102695" y="461665"/>
            <a:ext cx="8074666"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19.</a:t>
            </a:r>
          </a:p>
          <a:p>
            <a:r>
              <a:rPr lang="it-IT">
                <a:latin typeface="Times New Roman" panose="02020603050405020304" pitchFamily="18" charset="0"/>
                <a:cs typeface="Times New Roman" panose="02020603050405020304" pitchFamily="18" charset="0"/>
              </a:rPr>
              <a:t>     Metodo che restituisce vero se il robot si trova in una determinata posizione (</a:t>
            </a:r>
            <a:r>
              <a:rPr lang="it-IT" err="1">
                <a:latin typeface="Times New Roman" panose="02020603050405020304" pitchFamily="18" charset="0"/>
                <a:cs typeface="Times New Roman" panose="02020603050405020304" pitchFamily="18" charset="0"/>
              </a:rPr>
              <a:t>x,y</a:t>
            </a:r>
            <a:r>
              <a:rPr lang="it-IT">
                <a:latin typeface="Times New Roman" panose="02020603050405020304" pitchFamily="18" charset="0"/>
                <a:cs typeface="Times New Roman" panose="02020603050405020304" pitchFamily="18" charset="0"/>
              </a:rPr>
              <a:t>):</a:t>
            </a:r>
            <a:endParaRPr lang="it-IT" b="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1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ED03CEA1-E925-DCA6-F1D9-E0EC94E71F8F}"/>
              </a:ext>
            </a:extLst>
          </p:cNvPr>
          <p:cNvSpPr txBox="1"/>
          <p:nvPr/>
        </p:nvSpPr>
        <p:spPr>
          <a:xfrm>
            <a:off x="1" y="5103931"/>
            <a:ext cx="11797815" cy="369332"/>
          </a:xfrm>
          <a:prstGeom prst="rect">
            <a:avLst/>
          </a:prstGeom>
          <a:noFill/>
        </p:spPr>
        <p:txBody>
          <a:bodyPr wrap="square">
            <a:spAutoFit/>
          </a:bodyPr>
          <a:lstStyle/>
          <a:p>
            <a:r>
              <a:rPr lang="en-US" b="1">
                <a:solidFill>
                  <a:srgbClr val="000000"/>
                </a:solidFill>
                <a:effectLst/>
                <a:latin typeface="Consolas" panose="020B0609020204030204" pitchFamily="49" charset="0"/>
              </a:rPr>
              <a:t>4.  </a:t>
            </a:r>
            <a:r>
              <a:rPr lang="en-US" b="0" err="1">
                <a:solidFill>
                  <a:srgbClr val="000000"/>
                </a:solidFill>
                <a:effectLst/>
                <a:latin typeface="Consolas" panose="020B0609020204030204" pitchFamily="49" charset="0"/>
              </a:rPr>
              <a:t>STATE_MACHINE.triggers</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err="1">
                <a:solidFill>
                  <a:srgbClr val="000000"/>
                </a:solidFill>
                <a:effectLst/>
                <a:latin typeface="Consolas" panose="020B0609020204030204" pitchFamily="49" charset="0"/>
              </a:rPr>
              <a:t>explore_plan.isFinished</a:t>
            </a:r>
            <a:r>
              <a:rPr lang="en-US" b="0">
                <a:solidFill>
                  <a:srgbClr val="000000"/>
                </a:solidFill>
                <a:effectLst/>
                <a:latin typeface="Consolas" panose="020B0609020204030204" pitchFamily="49" charset="0"/>
              </a:rPr>
              <a:t>(</a:t>
            </a:r>
            <a:r>
              <a:rPr lang="en-US" b="0" err="1">
                <a:solidFill>
                  <a:srgbClr val="000000"/>
                </a:solidFill>
                <a:effectLst/>
                <a:latin typeface="Consolas" panose="020B0609020204030204" pitchFamily="49" charset="0"/>
              </a:rPr>
              <a:t>abstract_robot.getTime</a:t>
            </a:r>
            <a:r>
              <a:rPr lang="en-US" b="0">
                <a:solidFill>
                  <a:srgbClr val="000000"/>
                </a:solidFill>
                <a:effectLst/>
                <a:latin typeface="Consolas" panose="020B0609020204030204" pitchFamily="49" charset="0"/>
              </a:rPr>
              <a:t>());</a:t>
            </a:r>
          </a:p>
        </p:txBody>
      </p:sp>
      <p:sp>
        <p:nvSpPr>
          <p:cNvPr id="5" name="CasellaDiTesto 4">
            <a:extLst>
              <a:ext uri="{FF2B5EF4-FFF2-40B4-BE49-F238E27FC236}">
                <a16:creationId xmlns:a16="http://schemas.microsoft.com/office/drawing/2014/main" id="{E69640FA-7AB1-104D-3040-D43095BA57B7}"/>
              </a:ext>
            </a:extLst>
          </p:cNvPr>
          <p:cNvSpPr txBox="1"/>
          <p:nvPr/>
        </p:nvSpPr>
        <p:spPr>
          <a:xfrm>
            <a:off x="11047188" y="5572440"/>
            <a:ext cx="969118" cy="369332"/>
          </a:xfrm>
          <a:prstGeom prst="rect">
            <a:avLst/>
          </a:prstGeom>
          <a:noFill/>
        </p:spPr>
        <p:txBody>
          <a:bodyPr wrap="square">
            <a:spAutoFit/>
          </a:bodyPr>
          <a:lstStyle/>
          <a:p>
            <a:r>
              <a:rPr lang="it-IT" b="0">
                <a:effectLst/>
                <a:latin typeface="Times New Roman" panose="02020603050405020304" pitchFamily="18" charset="0"/>
                <a:cs typeface="Times New Roman" panose="02020603050405020304" pitchFamily="18" charset="0"/>
              </a:rPr>
              <a:t>Stato 10</a:t>
            </a:r>
          </a:p>
        </p:txBody>
      </p:sp>
      <p:cxnSp>
        <p:nvCxnSpPr>
          <p:cNvPr id="6" name="Connettore 2 5">
            <a:extLst>
              <a:ext uri="{FF2B5EF4-FFF2-40B4-BE49-F238E27FC236}">
                <a16:creationId xmlns:a16="http://schemas.microsoft.com/office/drawing/2014/main" id="{F485505A-3494-E91E-5F68-83F88D5FF786}"/>
              </a:ext>
            </a:extLst>
          </p:cNvPr>
          <p:cNvCxnSpPr>
            <a:cxnSpLocks/>
          </p:cNvCxnSpPr>
          <p:nvPr/>
        </p:nvCxnSpPr>
        <p:spPr>
          <a:xfrm>
            <a:off x="10590663" y="5473263"/>
            <a:ext cx="423079" cy="2114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1054C061-B178-9EDA-484D-DBC4A3879163}"/>
              </a:ext>
            </a:extLst>
          </p:cNvPr>
          <p:cNvSpPr txBox="1"/>
          <p:nvPr/>
        </p:nvSpPr>
        <p:spPr>
          <a:xfrm>
            <a:off x="0" y="507975"/>
            <a:ext cx="11797816" cy="646331"/>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Dalla classe ‘RobotLeft.java’ è stato aggiunto un ulteriore piano, denominato ‘</a:t>
            </a:r>
            <a:r>
              <a:rPr lang="it-IT" err="1">
                <a:latin typeface="Times New Roman" panose="02020603050405020304" pitchFamily="18" charset="0"/>
                <a:cs typeface="Times New Roman" panose="02020603050405020304" pitchFamily="18" charset="0"/>
              </a:rPr>
              <a:t>explore_plan</a:t>
            </a:r>
            <a:r>
              <a:rPr lang="it-IT">
                <a:latin typeface="Times New Roman" panose="02020603050405020304" pitchFamily="18" charset="0"/>
                <a:cs typeface="Times New Roman" panose="02020603050405020304" pitchFamily="18" charset="0"/>
              </a:rPr>
              <a:t>’, sono stati aggiunti dei controlli per valutare la posizione del robot nelle varie zone ed è stato inserito un nuovo stato, ovvero lo stato 10.</a:t>
            </a:r>
            <a:endParaRPr lang="it-IT" b="0">
              <a:effectLst/>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A3B8C642-4EF7-15D1-7D0C-85B75D9CC46E}"/>
              </a:ext>
            </a:extLst>
          </p:cNvPr>
          <p:cNvSpPr txBox="1"/>
          <p:nvPr/>
        </p:nvSpPr>
        <p:spPr>
          <a:xfrm>
            <a:off x="0" y="1173240"/>
            <a:ext cx="6114196" cy="369332"/>
          </a:xfrm>
          <a:prstGeom prst="rect">
            <a:avLst/>
          </a:prstGeom>
          <a:noFill/>
        </p:spPr>
        <p:txBody>
          <a:bodyPr wrap="square">
            <a:spAutoFit/>
          </a:bodyPr>
          <a:lstStyle/>
          <a:p>
            <a:r>
              <a:rPr lang="en-US" b="1">
                <a:effectLst/>
                <a:latin typeface="Consolas" panose="020B0609020204030204" pitchFamily="49" charset="0"/>
              </a:rPr>
              <a:t>1.  </a:t>
            </a:r>
            <a:r>
              <a:rPr lang="en-US" b="0">
                <a:solidFill>
                  <a:srgbClr val="0000FF"/>
                </a:solidFill>
                <a:effectLst/>
                <a:latin typeface="Consolas" panose="020B0609020204030204" pitchFamily="49" charset="0"/>
              </a:rPr>
              <a:t>private</a:t>
            </a:r>
            <a:r>
              <a:rPr lang="en-US" b="0">
                <a:solidFill>
                  <a:srgbClr val="000000"/>
                </a:solidFill>
                <a:effectLst/>
                <a:latin typeface="Consolas" panose="020B0609020204030204" pitchFamily="49" charset="0"/>
              </a:rPr>
              <a:t> </a:t>
            </a:r>
            <a:r>
              <a:rPr lang="en-US" b="0" err="1">
                <a:solidFill>
                  <a:srgbClr val="0000FF"/>
                </a:solidFill>
                <a:effectLst/>
                <a:latin typeface="Consolas" panose="020B0609020204030204" pitchFamily="49" charset="0"/>
              </a:rPr>
              <a:t>SGologPlan</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explore_plan</a:t>
            </a:r>
            <a:r>
              <a:rPr lang="en-US" b="0">
                <a:solidFill>
                  <a:srgbClr val="000000"/>
                </a:solidFill>
                <a:effectLst/>
                <a:latin typeface="Consolas" panose="020B0609020204030204" pitchFamily="49" charset="0"/>
              </a:rPr>
              <a:t>;</a:t>
            </a:r>
          </a:p>
        </p:txBody>
      </p:sp>
      <p:sp>
        <p:nvSpPr>
          <p:cNvPr id="9" name="CasellaDiTesto 8">
            <a:extLst>
              <a:ext uri="{FF2B5EF4-FFF2-40B4-BE49-F238E27FC236}">
                <a16:creationId xmlns:a16="http://schemas.microsoft.com/office/drawing/2014/main" id="{5159B57D-DF2F-FD13-F880-076290BDBF55}"/>
              </a:ext>
            </a:extLst>
          </p:cNvPr>
          <p:cNvSpPr txBox="1"/>
          <p:nvPr/>
        </p:nvSpPr>
        <p:spPr>
          <a:xfrm>
            <a:off x="0" y="1741342"/>
            <a:ext cx="6682981" cy="369332"/>
          </a:xfrm>
          <a:prstGeom prst="rect">
            <a:avLst/>
          </a:prstGeom>
          <a:noFill/>
        </p:spPr>
        <p:txBody>
          <a:bodyPr wrap="square">
            <a:spAutoFit/>
          </a:bodyPr>
          <a:lstStyle/>
          <a:p>
            <a:r>
              <a:rPr lang="en-US" b="1">
                <a:solidFill>
                  <a:srgbClr val="000000"/>
                </a:solidFill>
                <a:effectLst/>
                <a:latin typeface="Consolas" panose="020B0609020204030204" pitchFamily="49" charset="0"/>
              </a:rPr>
              <a:t>2.  </a:t>
            </a:r>
            <a:r>
              <a:rPr lang="en-US" b="0" err="1">
                <a:solidFill>
                  <a:srgbClr val="000000"/>
                </a:solidFill>
                <a:effectLst/>
                <a:latin typeface="Consolas" panose="020B0609020204030204" pitchFamily="49" charset="0"/>
              </a:rPr>
              <a:t>explore_plan</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SGologPlan</a:t>
            </a:r>
            <a:r>
              <a:rPr lang="en-US" b="0">
                <a:solidFill>
                  <a:srgbClr val="000000"/>
                </a:solidFill>
                <a:effectLst/>
                <a:latin typeface="Consolas" panose="020B0609020204030204" pitchFamily="49" charset="0"/>
              </a:rPr>
              <a:t>(</a:t>
            </a:r>
            <a:r>
              <a:rPr lang="en-US" b="0" err="1">
                <a:solidFill>
                  <a:srgbClr val="000000"/>
                </a:solidFill>
                <a:effectLst/>
                <a:latin typeface="Consolas" panose="020B0609020204030204" pitchFamily="49" charset="0"/>
              </a:rPr>
              <a:t>abstract_robot</a:t>
            </a:r>
            <a:r>
              <a:rPr lang="en-US" b="0">
                <a:solidFill>
                  <a:srgbClr val="000000"/>
                </a:solidFill>
                <a:effectLst/>
                <a:latin typeface="Consolas" panose="020B0609020204030204" pitchFamily="49" charset="0"/>
              </a:rPr>
              <a:t>);</a:t>
            </a:r>
          </a:p>
        </p:txBody>
      </p:sp>
      <p:sp>
        <p:nvSpPr>
          <p:cNvPr id="10" name="CasellaDiTesto 9">
            <a:extLst>
              <a:ext uri="{FF2B5EF4-FFF2-40B4-BE49-F238E27FC236}">
                <a16:creationId xmlns:a16="http://schemas.microsoft.com/office/drawing/2014/main" id="{3B7674B8-0781-9CF9-22D5-24A2FD5DF73E}"/>
              </a:ext>
            </a:extLst>
          </p:cNvPr>
          <p:cNvSpPr txBox="1"/>
          <p:nvPr/>
        </p:nvSpPr>
        <p:spPr>
          <a:xfrm>
            <a:off x="0" y="2162404"/>
            <a:ext cx="9235113" cy="2585323"/>
          </a:xfrm>
          <a:prstGeom prst="rect">
            <a:avLst/>
          </a:prstGeom>
          <a:noFill/>
        </p:spPr>
        <p:txBody>
          <a:bodyPr wrap="square">
            <a:spAutoFit/>
          </a:bodyPr>
          <a:lstStyle/>
          <a:p>
            <a:r>
              <a:rPr lang="it-IT" b="1">
                <a:solidFill>
                  <a:srgbClr val="000000"/>
                </a:solidFill>
                <a:effectLst/>
                <a:latin typeface="Consolas" panose="020B0609020204030204" pitchFamily="49" charset="0"/>
              </a:rPr>
              <a:t>3.  </a:t>
            </a:r>
            <a:r>
              <a:rPr lang="it-IT" b="0" err="1">
                <a:solidFill>
                  <a:srgbClr val="000000"/>
                </a:solidFill>
                <a:effectLst/>
                <a:latin typeface="Consolas" panose="020B0609020204030204" pitchFamily="49" charset="0"/>
              </a:rPr>
              <a:t>explore_plan.addAction</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"goto"</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AS_GOTO,</a:t>
            </a:r>
          </a:p>
          <a:p>
            <a:r>
              <a:rPr lang="it-IT" b="0">
                <a:solidFill>
                  <a:srgbClr val="000000"/>
                </a:solidFill>
                <a:effectLst/>
                <a:latin typeface="Consolas" panose="020B0609020204030204" pitchFamily="49" charset="0"/>
              </a:rPr>
              <a:t>                       AS_GOTO,</a:t>
            </a:r>
          </a:p>
          <a:p>
            <a:r>
              <a:rPr lang="it-IT" b="0">
                <a:solidFill>
                  <a:srgbClr val="000000"/>
                </a:solidFill>
                <a:effectLst/>
                <a:latin typeface="Consolas" panose="020B0609020204030204" pitchFamily="49" charset="0"/>
              </a:rPr>
              <a:t>                       PF_CLOSE_TO_OR_IN_LAB,</a:t>
            </a:r>
          </a:p>
          <a:p>
            <a:r>
              <a:rPr lang="it-IT" b="0">
                <a:solidFill>
                  <a:srgbClr val="000000"/>
                </a:solidFill>
                <a:effectLst/>
                <a:latin typeface="Consolas" panose="020B0609020204030204" pitchFamily="49" charset="0"/>
              </a:rPr>
              <a:t>                       </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NodeAction.LASER_ON</a:t>
            </a:r>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explore_plan.setPlan</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client.invoke</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"do(visita_cella_libera,s0,S)"</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p>
        </p:txBody>
      </p:sp>
      <p:sp>
        <p:nvSpPr>
          <p:cNvPr id="11" name="CasellaDiTesto 10">
            <a:extLst>
              <a:ext uri="{FF2B5EF4-FFF2-40B4-BE49-F238E27FC236}">
                <a16:creationId xmlns:a16="http://schemas.microsoft.com/office/drawing/2014/main" id="{09D094AF-DA15-FEE1-3076-0DD28A316F69}"/>
              </a:ext>
            </a:extLst>
          </p:cNvPr>
          <p:cNvSpPr txBox="1"/>
          <p:nvPr/>
        </p:nvSpPr>
        <p:spPr>
          <a:xfrm>
            <a:off x="10590664" y="2808735"/>
            <a:ext cx="1601336" cy="646331"/>
          </a:xfrm>
          <a:prstGeom prst="rect">
            <a:avLst/>
          </a:prstGeom>
          <a:noFill/>
        </p:spPr>
        <p:txBody>
          <a:bodyPr wrap="square">
            <a:spAutoFit/>
          </a:bodyPr>
          <a:lstStyle/>
          <a:p>
            <a:pPr algn="ctr"/>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explore_plan</a:t>
            </a:r>
            <a:r>
              <a:rPr lang="it-IT">
                <a:latin typeface="Times New Roman" panose="02020603050405020304" pitchFamily="18" charset="0"/>
                <a:cs typeface="Times New Roman" panose="02020603050405020304" pitchFamily="18" charset="0"/>
              </a:rPr>
              <a:t>’</a:t>
            </a:r>
            <a:endParaRPr lang="it-IT" b="0">
              <a:effectLst/>
              <a:latin typeface="Times New Roman" panose="02020603050405020304" pitchFamily="18" charset="0"/>
              <a:cs typeface="Times New Roman" panose="02020603050405020304" pitchFamily="18" charset="0"/>
            </a:endParaRPr>
          </a:p>
        </p:txBody>
      </p:sp>
      <p:grpSp>
        <p:nvGrpSpPr>
          <p:cNvPr id="18" name="Gruppo 17">
            <a:extLst>
              <a:ext uri="{FF2B5EF4-FFF2-40B4-BE49-F238E27FC236}">
                <a16:creationId xmlns:a16="http://schemas.microsoft.com/office/drawing/2014/main" id="{E226BBB6-4AFF-5C15-EDE5-66CFBDC115EF}"/>
              </a:ext>
            </a:extLst>
          </p:cNvPr>
          <p:cNvGrpSpPr/>
          <p:nvPr/>
        </p:nvGrpSpPr>
        <p:grpSpPr>
          <a:xfrm>
            <a:off x="9376012" y="1185676"/>
            <a:ext cx="914400" cy="3393401"/>
            <a:chOff x="8079475" y="716354"/>
            <a:chExt cx="914400" cy="3393401"/>
          </a:xfrm>
        </p:grpSpPr>
        <p:cxnSp>
          <p:nvCxnSpPr>
            <p:cNvPr id="14" name="Connettore diritto 13">
              <a:extLst>
                <a:ext uri="{FF2B5EF4-FFF2-40B4-BE49-F238E27FC236}">
                  <a16:creationId xmlns:a16="http://schemas.microsoft.com/office/drawing/2014/main" id="{BD05FAF6-2838-D5AA-CD88-186598AF625D}"/>
                </a:ext>
              </a:extLst>
            </p:cNvPr>
            <p:cNvCxnSpPr/>
            <p:nvPr/>
          </p:nvCxnSpPr>
          <p:spPr>
            <a:xfrm>
              <a:off x="8079475" y="716354"/>
              <a:ext cx="9144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Connettore diritto 15">
              <a:extLst>
                <a:ext uri="{FF2B5EF4-FFF2-40B4-BE49-F238E27FC236}">
                  <a16:creationId xmlns:a16="http://schemas.microsoft.com/office/drawing/2014/main" id="{2048278D-DE7B-08C2-8BD3-C82355492C5E}"/>
                </a:ext>
              </a:extLst>
            </p:cNvPr>
            <p:cNvCxnSpPr>
              <a:cxnSpLocks/>
            </p:cNvCxnSpPr>
            <p:nvPr/>
          </p:nvCxnSpPr>
          <p:spPr>
            <a:xfrm>
              <a:off x="8993875" y="729620"/>
              <a:ext cx="0" cy="3380135"/>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Connettore diritto 16">
              <a:extLst>
                <a:ext uri="{FF2B5EF4-FFF2-40B4-BE49-F238E27FC236}">
                  <a16:creationId xmlns:a16="http://schemas.microsoft.com/office/drawing/2014/main" id="{99B421F6-5B70-9407-AEAE-8B29A45489E8}"/>
                </a:ext>
              </a:extLst>
            </p:cNvPr>
            <p:cNvCxnSpPr/>
            <p:nvPr/>
          </p:nvCxnSpPr>
          <p:spPr>
            <a:xfrm>
              <a:off x="8079475" y="4109755"/>
              <a:ext cx="914400" cy="0"/>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21" name="Connettore diritto 20">
            <a:extLst>
              <a:ext uri="{FF2B5EF4-FFF2-40B4-BE49-F238E27FC236}">
                <a16:creationId xmlns:a16="http://schemas.microsoft.com/office/drawing/2014/main" id="{5A768303-3E15-9D63-EE8A-86A40B2C0899}"/>
              </a:ext>
            </a:extLst>
          </p:cNvPr>
          <p:cNvCxnSpPr/>
          <p:nvPr/>
        </p:nvCxnSpPr>
        <p:spPr>
          <a:xfrm>
            <a:off x="10290412" y="3067043"/>
            <a:ext cx="300251"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1466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9378851-CC28-A175-38E3-884B494871C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33C46768-9932-114B-0716-EB72E906F6D8}"/>
              </a:ext>
            </a:extLst>
          </p:cNvPr>
          <p:cNvSpPr txBox="1"/>
          <p:nvPr/>
        </p:nvSpPr>
        <p:spPr>
          <a:xfrm>
            <a:off x="0" y="709601"/>
            <a:ext cx="9062114" cy="4524315"/>
          </a:xfrm>
          <a:prstGeom prst="rect">
            <a:avLst/>
          </a:prstGeom>
          <a:noFill/>
        </p:spPr>
        <p:txBody>
          <a:bodyPr wrap="square">
            <a:spAutoFit/>
          </a:bodyPr>
          <a:lstStyle/>
          <a:p>
            <a:r>
              <a:rPr lang="it-IT" b="1">
                <a:solidFill>
                  <a:srgbClr val="000000"/>
                </a:solidFill>
                <a:effectLst/>
                <a:latin typeface="Consolas" panose="020B0609020204030204" pitchFamily="49" charset="0"/>
              </a:rPr>
              <a:t>5.  </a:t>
            </a:r>
            <a:r>
              <a:rPr lang="it-IT" b="0">
                <a:solidFill>
                  <a:srgbClr val="000000"/>
                </a:solidFill>
                <a:effectLst/>
                <a:latin typeface="Consolas" panose="020B0609020204030204" pitchFamily="49" charset="0"/>
              </a:rPr>
              <a:t>explore_plan.update(curr_time, state);</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(explore_plan.isChangedState()){</a:t>
            </a:r>
          </a:p>
          <a:p>
            <a:r>
              <a:rPr lang="it-IT" b="0">
                <a:solidFill>
                  <a:srgbClr val="000000"/>
                </a:solidFill>
                <a:effectLst/>
                <a:latin typeface="Consolas" panose="020B0609020204030204" pitchFamily="49" charset="0"/>
              </a:rPr>
              <a:t>      action = explore_plan.getActionName();</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"goto("</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(explore_plan.getParameter()[</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].equals(</a:t>
            </a:r>
            <a:r>
              <a:rPr lang="it-IT" b="0">
                <a:solidFill>
                  <a:srgbClr val="A31515"/>
                </a:solidFill>
                <a:effectLst/>
                <a:latin typeface="Consolas" panose="020B0609020204030204" pitchFamily="49" charset="0"/>
              </a:rPr>
              <a:t>"prima_cella"</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abstract_robot.setDisplayString(</a:t>
            </a:r>
            <a:r>
              <a:rPr lang="it-IT" b="0">
                <a:solidFill>
                  <a:srgbClr val="A31515"/>
                </a:solidFill>
                <a:effectLst/>
                <a:latin typeface="Consolas" panose="020B0609020204030204" pitchFamily="49" charset="0"/>
              </a:rPr>
              <a:t>"STATO 10 - EXPLORE PT1"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PS_ATTRACTOR.setValue(curr_time,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antistallo.resetI();</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(explore_plan.getParameter()[</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].equals(</a:t>
            </a:r>
            <a:r>
              <a:rPr lang="it-IT" b="0">
                <a:solidFill>
                  <a:srgbClr val="A31515"/>
                </a:solidFill>
                <a:effectLst/>
                <a:latin typeface="Consolas" panose="020B0609020204030204" pitchFamily="49" charset="0"/>
              </a:rPr>
              <a:t>"seconda_cella"</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abstract_robot.setDisplayString(</a:t>
            </a:r>
            <a:r>
              <a:rPr lang="it-IT" b="0">
                <a:solidFill>
                  <a:srgbClr val="A31515"/>
                </a:solidFill>
                <a:effectLst/>
                <a:latin typeface="Consolas" panose="020B0609020204030204" pitchFamily="49" charset="0"/>
              </a:rPr>
              <a:t>"STATO 10 - EXPLORE PT2"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PS_ATTRACTOR.setValue(curr_time,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antistallo.resetI();</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7C278252-02D2-979B-14CA-09C9DA762427}"/>
              </a:ext>
            </a:extLst>
          </p:cNvPr>
          <p:cNvSpPr txBox="1"/>
          <p:nvPr/>
        </p:nvSpPr>
        <p:spPr>
          <a:xfrm>
            <a:off x="9239535" y="709601"/>
            <a:ext cx="2797790" cy="3416320"/>
          </a:xfrm>
          <a:prstGeom prst="rect">
            <a:avLst/>
          </a:prstGeom>
          <a:noFill/>
        </p:spPr>
        <p:txBody>
          <a:bodyPr wrap="square" lIns="91440" tIns="45720" rIns="91440" bIns="45720" anchor="t">
            <a:spAutoFit/>
          </a:bodyPr>
          <a:lstStyle/>
          <a:p>
            <a:r>
              <a:rPr lang="it-IT" b="0">
                <a:effectLst/>
                <a:latin typeface="Times New Roman"/>
                <a:cs typeface="Times New Roman"/>
              </a:rPr>
              <a:t>Viene caricat</a:t>
            </a:r>
            <a:r>
              <a:rPr lang="it-IT">
                <a:latin typeface="Times New Roman"/>
                <a:cs typeface="Times New Roman"/>
              </a:rPr>
              <a:t>o il piano ‘</a:t>
            </a:r>
            <a:r>
              <a:rPr lang="it-IT" err="1">
                <a:latin typeface="Times New Roman"/>
                <a:cs typeface="Times New Roman"/>
              </a:rPr>
              <a:t>explore_plan</a:t>
            </a:r>
            <a:r>
              <a:rPr lang="it-IT">
                <a:latin typeface="Times New Roman"/>
                <a:cs typeface="Times New Roman"/>
              </a:rPr>
              <a:t>’ in cui si settano le azioni da seguire. In particolare, se l’azione è di tipo ‘goto()’ con parametro 'prima cella', allora il robot si sposta nel punto attrattore inserito; altrimenti, se l’azione è 'seconda cella', il robot si muove verso l’altro punto attrattore.</a:t>
            </a:r>
            <a:endParaRPr lang="it-IT" b="0">
              <a:effectLst/>
              <a:latin typeface="Times New Roman"/>
              <a:cs typeface="Times New Roman"/>
            </a:endParaRPr>
          </a:p>
        </p:txBody>
      </p:sp>
      <p:cxnSp>
        <p:nvCxnSpPr>
          <p:cNvPr id="6" name="Connettore 2 5">
            <a:extLst>
              <a:ext uri="{FF2B5EF4-FFF2-40B4-BE49-F238E27FC236}">
                <a16:creationId xmlns:a16="http://schemas.microsoft.com/office/drawing/2014/main" id="{E7630125-CF41-365A-E0CD-5E4120AC5BED}"/>
              </a:ext>
            </a:extLst>
          </p:cNvPr>
          <p:cNvCxnSpPr>
            <a:cxnSpLocks/>
          </p:cNvCxnSpPr>
          <p:nvPr/>
        </p:nvCxnSpPr>
        <p:spPr>
          <a:xfrm>
            <a:off x="8532791" y="90113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1781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ECD676B-F08B-C859-2B52-11086471644A}"/>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5" name="CasellaDiTesto 4">
            <a:extLst>
              <a:ext uri="{FF2B5EF4-FFF2-40B4-BE49-F238E27FC236}">
                <a16:creationId xmlns:a16="http://schemas.microsoft.com/office/drawing/2014/main" id="{FEAFFD3C-F1E1-1275-D1AC-5E162AA35248}"/>
              </a:ext>
            </a:extLst>
          </p:cNvPr>
          <p:cNvSpPr txBox="1"/>
          <p:nvPr/>
        </p:nvSpPr>
        <p:spPr>
          <a:xfrm>
            <a:off x="0" y="507975"/>
            <a:ext cx="11797816" cy="369332"/>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6.  </a:t>
            </a:r>
            <a:r>
              <a:rPr lang="it-IT">
                <a:latin typeface="Times New Roman" panose="02020603050405020304" pitchFamily="18" charset="0"/>
                <a:cs typeface="Times New Roman" panose="02020603050405020304" pitchFamily="18" charset="0"/>
              </a:rPr>
              <a:t>Controlli per la localizzazione del robot:</a:t>
            </a:r>
            <a:endParaRPr lang="it-IT" b="0">
              <a:effectLst/>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996EF9B7-58F5-1DD1-AB20-FD1AC02069AC}"/>
              </a:ext>
            </a:extLst>
          </p:cNvPr>
          <p:cNvSpPr txBox="1"/>
          <p:nvPr/>
        </p:nvSpPr>
        <p:spPr>
          <a:xfrm>
            <a:off x="0" y="877307"/>
            <a:ext cx="8925636" cy="5909310"/>
          </a:xfrm>
          <a:prstGeom prst="rect">
            <a:avLst/>
          </a:prstGeom>
          <a:noFill/>
        </p:spPr>
        <p:txBody>
          <a:bodyPr wrap="square">
            <a:spAutoFit/>
          </a:bodyPr>
          <a:lstStyle/>
          <a:p>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roomLocation.in_room_centre</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localizer.areClosedAllZones</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(localizer.</a:t>
            </a:r>
            <a:r>
              <a:rPr lang="it-IT" b="1">
                <a:solidFill>
                  <a:srgbClr val="000000"/>
                </a:solidFill>
                <a:effectLst/>
                <a:latin typeface="Consolas" panose="020B0609020204030204" pitchFamily="49" charset="0"/>
              </a:rPr>
              <a:t>amInZona1</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localizer.a</a:t>
            </a:r>
            <a:r>
              <a:rPr lang="it-IT" b="1" err="1">
                <a:solidFill>
                  <a:srgbClr val="000000"/>
                </a:solidFill>
                <a:effectLst/>
                <a:latin typeface="Consolas" panose="020B0609020204030204" pitchFamily="49" charset="0"/>
              </a:rPr>
              <a:t>mInCorridoioD</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roomLocation.getIsClosedAntiRoomRedLeft</a:t>
            </a:r>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9.4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11.5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roomLocation.getIsClosedAntiRoomRedLeft</a:t>
            </a:r>
            <a:r>
              <a:rPr lang="it-IT" b="0">
                <a:solidFill>
                  <a:srgbClr val="000000"/>
                </a:solidFill>
                <a:effectLst/>
                <a:latin typeface="Consolas" panose="020B0609020204030204" pitchFamily="49" charset="0"/>
              </a:rPr>
              <a:t>() ==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roomLocation.getIsClosedAntiRoomRedRight</a:t>
            </a:r>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34.6</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22.5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32</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22.5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roomLocation.getIsClosedAntiRoomRedLeft</a:t>
            </a:r>
            <a:r>
              <a:rPr lang="it-IT" b="0">
                <a:solidFill>
                  <a:srgbClr val="000000"/>
                </a:solidFill>
                <a:effectLst/>
                <a:latin typeface="Consolas" panose="020B0609020204030204" pitchFamily="49" charset="0"/>
              </a:rPr>
              <a:t>() ==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roomLocation.getIsClosedAntiRoomRedRight</a:t>
            </a:r>
            <a:r>
              <a:rPr lang="it-IT" b="0">
                <a:solidFill>
                  <a:srgbClr val="000000"/>
                </a:solidFill>
                <a:effectLst/>
                <a:latin typeface="Consolas" panose="020B0609020204030204" pitchFamily="49" charset="0"/>
              </a:rPr>
              <a:t>() ==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21.0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p>
        </p:txBody>
      </p:sp>
      <p:sp>
        <p:nvSpPr>
          <p:cNvPr id="10" name="CasellaDiTesto 9">
            <a:extLst>
              <a:ext uri="{FF2B5EF4-FFF2-40B4-BE49-F238E27FC236}">
                <a16:creationId xmlns:a16="http://schemas.microsoft.com/office/drawing/2014/main" id="{A8EB288B-22A1-2B5D-E8D0-1961C148DF7F}"/>
              </a:ext>
            </a:extLst>
          </p:cNvPr>
          <p:cNvSpPr txBox="1"/>
          <p:nvPr/>
        </p:nvSpPr>
        <p:spPr>
          <a:xfrm>
            <a:off x="9394210" y="2274838"/>
            <a:ext cx="2797790" cy="2585323"/>
          </a:xfrm>
          <a:prstGeom prst="rect">
            <a:avLst/>
          </a:prstGeom>
          <a:noFill/>
        </p:spPr>
        <p:txBody>
          <a:bodyPr wrap="square" lIns="91440" tIns="45720" rIns="91440" bIns="45720" anchor="t">
            <a:spAutoFit/>
          </a:bodyPr>
          <a:lstStyle/>
          <a:p>
            <a:r>
              <a:rPr lang="it-IT" b="0">
                <a:effectLst/>
                <a:latin typeface="Times New Roman"/>
                <a:cs typeface="Times New Roman"/>
              </a:rPr>
              <a:t>Viene valutata la posizione del robot nella zona 1 o nel corridoio D e, successivamente, vengono settati dei punti attrattori. Inoltre, viene settato a </a:t>
            </a:r>
            <a:r>
              <a:rPr lang="it-IT" b="0" err="1">
                <a:effectLst/>
                <a:latin typeface="Times New Roman"/>
                <a:cs typeface="Times New Roman"/>
              </a:rPr>
              <a:t>true</a:t>
            </a:r>
            <a:r>
              <a:rPr lang="it-IT" b="0">
                <a:effectLst/>
                <a:latin typeface="Times New Roman"/>
                <a:cs typeface="Times New Roman"/>
              </a:rPr>
              <a:t> il PF_EXPLORE_CELLA che manda il robot nello stato 10.</a:t>
            </a:r>
          </a:p>
        </p:txBody>
      </p:sp>
      <p:cxnSp>
        <p:nvCxnSpPr>
          <p:cNvPr id="11" name="Connettore 2 10">
            <a:extLst>
              <a:ext uri="{FF2B5EF4-FFF2-40B4-BE49-F238E27FC236}">
                <a16:creationId xmlns:a16="http://schemas.microsoft.com/office/drawing/2014/main" id="{8F9CB148-6E2A-4ACB-DF3B-D5593B017661}"/>
              </a:ext>
            </a:extLst>
          </p:cNvPr>
          <p:cNvCxnSpPr>
            <a:cxnSpLocks/>
          </p:cNvCxnSpPr>
          <p:nvPr/>
        </p:nvCxnSpPr>
        <p:spPr>
          <a:xfrm>
            <a:off x="8188657" y="1438171"/>
            <a:ext cx="1087272" cy="10457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6DB6E7FB-380A-857C-1678-7040AAC8A6BC}"/>
              </a:ext>
            </a:extLst>
          </p:cNvPr>
          <p:cNvSpPr txBox="1"/>
          <p:nvPr/>
        </p:nvSpPr>
        <p:spPr>
          <a:xfrm>
            <a:off x="9394210" y="893743"/>
            <a:ext cx="2797790" cy="923330"/>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stanza centrale e le zone sono state tutte visitate</a:t>
            </a:r>
          </a:p>
        </p:txBody>
      </p:sp>
      <p:cxnSp>
        <p:nvCxnSpPr>
          <p:cNvPr id="13" name="Connettore 2 12">
            <a:extLst>
              <a:ext uri="{FF2B5EF4-FFF2-40B4-BE49-F238E27FC236}">
                <a16:creationId xmlns:a16="http://schemas.microsoft.com/office/drawing/2014/main" id="{3B897505-1638-3524-D83D-1CE3DCB25EA1}"/>
              </a:ext>
            </a:extLst>
          </p:cNvPr>
          <p:cNvCxnSpPr>
            <a:cxnSpLocks/>
          </p:cNvCxnSpPr>
          <p:nvPr/>
        </p:nvCxnSpPr>
        <p:spPr>
          <a:xfrm>
            <a:off x="8746606" y="1068838"/>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CasellaDiTesto 15">
            <a:extLst>
              <a:ext uri="{FF2B5EF4-FFF2-40B4-BE49-F238E27FC236}">
                <a16:creationId xmlns:a16="http://schemas.microsoft.com/office/drawing/2014/main" id="{BD4CC7FC-7C1D-58BE-A152-2184865CE61A}"/>
              </a:ext>
            </a:extLst>
          </p:cNvPr>
          <p:cNvSpPr txBox="1"/>
          <p:nvPr/>
        </p:nvSpPr>
        <p:spPr>
          <a:xfrm>
            <a:off x="5613780" y="5073910"/>
            <a:ext cx="1398895" cy="369332"/>
          </a:xfrm>
          <a:prstGeom prst="rect">
            <a:avLst/>
          </a:prstGeom>
          <a:noFill/>
        </p:spPr>
        <p:txBody>
          <a:bodyPr wrap="square" lIns="91440" tIns="45720" rIns="91440" bIns="45720" anchor="t">
            <a:spAutoFit/>
          </a:bodyPr>
          <a:lstStyle/>
          <a:p>
            <a:r>
              <a:rPr lang="it-IT">
                <a:latin typeface="Times New Roman"/>
                <a:cs typeface="Times New Roman"/>
              </a:rPr>
              <a:t>Vai in zona 2</a:t>
            </a:r>
            <a:endParaRPr lang="it-IT" b="0">
              <a:effectLst/>
              <a:latin typeface="Times New Roman"/>
              <a:cs typeface="Times New Roman"/>
            </a:endParaRPr>
          </a:p>
        </p:txBody>
      </p:sp>
      <p:cxnSp>
        <p:nvCxnSpPr>
          <p:cNvPr id="17" name="Connettore 2 16">
            <a:extLst>
              <a:ext uri="{FF2B5EF4-FFF2-40B4-BE49-F238E27FC236}">
                <a16:creationId xmlns:a16="http://schemas.microsoft.com/office/drawing/2014/main" id="{8E37E874-CB76-0A3D-208A-77D026BFAFE8}"/>
              </a:ext>
            </a:extLst>
          </p:cNvPr>
          <p:cNvCxnSpPr>
            <a:cxnSpLocks/>
          </p:cNvCxnSpPr>
          <p:nvPr/>
        </p:nvCxnSpPr>
        <p:spPr>
          <a:xfrm>
            <a:off x="3411940" y="5258576"/>
            <a:ext cx="191471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7467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142CD25-76DA-D804-E5EC-6E75FC9F83A0}"/>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6" name="CasellaDiTesto 5">
            <a:extLst>
              <a:ext uri="{FF2B5EF4-FFF2-40B4-BE49-F238E27FC236}">
                <a16:creationId xmlns:a16="http://schemas.microsoft.com/office/drawing/2014/main" id="{43C2CAD3-736A-1463-4076-6A66686141B6}"/>
              </a:ext>
            </a:extLst>
          </p:cNvPr>
          <p:cNvSpPr txBox="1"/>
          <p:nvPr/>
        </p:nvSpPr>
        <p:spPr>
          <a:xfrm>
            <a:off x="0" y="786852"/>
            <a:ext cx="8175008" cy="4247317"/>
          </a:xfrm>
          <a:prstGeom prst="rect">
            <a:avLst/>
          </a:prstGeom>
          <a:noFill/>
        </p:spPr>
        <p:txBody>
          <a:bodyPr wrap="square">
            <a:spAutoFit/>
          </a:bodyPr>
          <a:lstStyle/>
          <a:p>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(localizer.</a:t>
            </a:r>
            <a:r>
              <a:rPr lang="it-IT" b="1">
                <a:solidFill>
                  <a:srgbClr val="000000"/>
                </a:solidFill>
                <a:effectLst/>
                <a:latin typeface="Consolas" panose="020B0609020204030204" pitchFamily="49" charset="0"/>
              </a:rPr>
              <a:t>amInZona2</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localizer.</a:t>
            </a:r>
            <a:r>
              <a:rPr lang="it-IT" b="1" err="1">
                <a:solidFill>
                  <a:srgbClr val="000000"/>
                </a:solidFill>
                <a:effectLst/>
                <a:latin typeface="Consolas" panose="020B0609020204030204" pitchFamily="49" charset="0"/>
              </a:rPr>
              <a:t>amInCorridoioC</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roomLocation.getIsClosedAntiRoomGreenLeft</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9.4</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13.5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11.5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13.5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else</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endParaRPr lang="it-IT" b="0">
              <a:solidFill>
                <a:srgbClr val="008000"/>
              </a:solidFill>
              <a:effectLst/>
              <a:latin typeface="Consolas" panose="020B0609020204030204" pitchFamily="49" charset="0"/>
            </a:endParaRPr>
          </a:p>
          <a:p>
            <a:r>
              <a:rPr lang="it-IT">
                <a:solidFill>
                  <a:srgbClr val="008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p>
          <a:p>
            <a:br>
              <a:rPr lang="it-IT" b="0">
                <a:solidFill>
                  <a:srgbClr val="000000"/>
                </a:solidFill>
                <a:effectLst/>
                <a:latin typeface="Consolas" panose="020B0609020204030204" pitchFamily="49" charset="0"/>
              </a:rPr>
            </a:br>
            <a:endParaRPr lang="it-IT" b="0">
              <a:solidFill>
                <a:srgbClr val="000000"/>
              </a:solidFill>
              <a:effectLst/>
              <a:latin typeface="Consolas" panose="020B0609020204030204" pitchFamily="49" charset="0"/>
            </a:endParaRPr>
          </a:p>
        </p:txBody>
      </p:sp>
      <p:sp>
        <p:nvSpPr>
          <p:cNvPr id="7" name="CasellaDiTesto 6">
            <a:extLst>
              <a:ext uri="{FF2B5EF4-FFF2-40B4-BE49-F238E27FC236}">
                <a16:creationId xmlns:a16="http://schemas.microsoft.com/office/drawing/2014/main" id="{FCC162DF-A7CC-E6E4-76AD-9C3D5C566025}"/>
              </a:ext>
            </a:extLst>
          </p:cNvPr>
          <p:cNvSpPr txBox="1"/>
          <p:nvPr/>
        </p:nvSpPr>
        <p:spPr>
          <a:xfrm>
            <a:off x="9025720" y="802859"/>
            <a:ext cx="2797790" cy="2585323"/>
          </a:xfrm>
          <a:prstGeom prst="rect">
            <a:avLst/>
          </a:prstGeom>
          <a:noFill/>
        </p:spPr>
        <p:txBody>
          <a:bodyPr wrap="square" lIns="91440" tIns="45720" rIns="91440" bIns="45720" anchor="t">
            <a:spAutoFit/>
          </a:bodyPr>
          <a:lstStyle/>
          <a:p>
            <a:r>
              <a:rPr lang="it-IT" b="0">
                <a:effectLst/>
                <a:latin typeface="Times New Roman"/>
                <a:cs typeface="Times New Roman"/>
              </a:rPr>
              <a:t>Viene valutata la posizione del robot nella zona 2 o nel corridoio C e, successivamente, vengono settati dei punti attrattori. Inoltre, viene settato a </a:t>
            </a:r>
            <a:r>
              <a:rPr lang="it-IT" b="0" err="1">
                <a:effectLst/>
                <a:latin typeface="Times New Roman"/>
                <a:cs typeface="Times New Roman"/>
              </a:rPr>
              <a:t>true</a:t>
            </a:r>
            <a:r>
              <a:rPr lang="it-IT" b="0">
                <a:effectLst/>
                <a:latin typeface="Times New Roman"/>
                <a:cs typeface="Times New Roman"/>
              </a:rPr>
              <a:t> il PF_EXPLORE_CELLA che manda il robot nello stato 10.</a:t>
            </a:r>
          </a:p>
        </p:txBody>
      </p:sp>
      <p:cxnSp>
        <p:nvCxnSpPr>
          <p:cNvPr id="8" name="Connettore 2 7">
            <a:extLst>
              <a:ext uri="{FF2B5EF4-FFF2-40B4-BE49-F238E27FC236}">
                <a16:creationId xmlns:a16="http://schemas.microsoft.com/office/drawing/2014/main" id="{9525DA78-02F6-F10E-121D-BCBF6CFA8B5C}"/>
              </a:ext>
            </a:extLst>
          </p:cNvPr>
          <p:cNvCxnSpPr>
            <a:cxnSpLocks/>
          </p:cNvCxnSpPr>
          <p:nvPr/>
        </p:nvCxnSpPr>
        <p:spPr>
          <a:xfrm>
            <a:off x="8209271" y="1000599"/>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747768DD-BC2E-3844-CD20-7D3A1C01520D}"/>
              </a:ext>
            </a:extLst>
          </p:cNvPr>
          <p:cNvSpPr txBox="1"/>
          <p:nvPr/>
        </p:nvSpPr>
        <p:spPr>
          <a:xfrm>
            <a:off x="4494664" y="2439892"/>
            <a:ext cx="1398895" cy="369332"/>
          </a:xfrm>
          <a:prstGeom prst="rect">
            <a:avLst/>
          </a:prstGeom>
          <a:noFill/>
        </p:spPr>
        <p:txBody>
          <a:bodyPr wrap="square" lIns="91440" tIns="45720" rIns="91440" bIns="45720" anchor="t">
            <a:spAutoFit/>
          </a:bodyPr>
          <a:lstStyle/>
          <a:p>
            <a:r>
              <a:rPr lang="it-IT">
                <a:latin typeface="Times New Roman"/>
                <a:cs typeface="Times New Roman"/>
              </a:rPr>
              <a:t>Vai in zona 4</a:t>
            </a:r>
            <a:endParaRPr lang="it-IT" b="0">
              <a:effectLst/>
              <a:latin typeface="Times New Roman"/>
              <a:cs typeface="Times New Roman"/>
            </a:endParaRPr>
          </a:p>
        </p:txBody>
      </p:sp>
      <p:cxnSp>
        <p:nvCxnSpPr>
          <p:cNvPr id="10" name="Connettore 2 9">
            <a:extLst>
              <a:ext uri="{FF2B5EF4-FFF2-40B4-BE49-F238E27FC236}">
                <a16:creationId xmlns:a16="http://schemas.microsoft.com/office/drawing/2014/main" id="{66600AF1-A028-DE82-342D-1230E510CBC8}"/>
              </a:ext>
            </a:extLst>
          </p:cNvPr>
          <p:cNvCxnSpPr>
            <a:cxnSpLocks/>
          </p:cNvCxnSpPr>
          <p:nvPr/>
        </p:nvCxnSpPr>
        <p:spPr>
          <a:xfrm>
            <a:off x="2292824" y="2624558"/>
            <a:ext cx="191471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9163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142CD25-76DA-D804-E5EC-6E75FC9F83A0}"/>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CA41E5EB-AB4F-992D-7B36-7230C6AA713D}"/>
              </a:ext>
            </a:extLst>
          </p:cNvPr>
          <p:cNvSpPr txBox="1"/>
          <p:nvPr/>
        </p:nvSpPr>
        <p:spPr>
          <a:xfrm>
            <a:off x="33739" y="808521"/>
            <a:ext cx="8120418" cy="4247317"/>
          </a:xfrm>
          <a:prstGeom prst="rect">
            <a:avLst/>
          </a:prstGeom>
          <a:noFill/>
        </p:spPr>
        <p:txBody>
          <a:bodyPr wrap="square">
            <a:spAutoFit/>
          </a:bodyPr>
          <a:lstStyle/>
          <a:p>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(localizer.</a:t>
            </a:r>
            <a:r>
              <a:rPr lang="it-IT" b="1">
                <a:solidFill>
                  <a:srgbClr val="000000"/>
                </a:solidFill>
                <a:effectLst/>
                <a:latin typeface="Consolas" panose="020B0609020204030204" pitchFamily="49" charset="0"/>
              </a:rPr>
              <a:t>amInZona3</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localizer.</a:t>
            </a:r>
            <a:r>
              <a:rPr lang="it-IT" b="1" err="1">
                <a:solidFill>
                  <a:srgbClr val="000000"/>
                </a:solidFill>
                <a:effectLst/>
                <a:latin typeface="Consolas" panose="020B0609020204030204" pitchFamily="49" charset="0"/>
              </a:rPr>
              <a:t>amInCorridoioA</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roomLocation.getIsClosedAntiRoomGreenRight</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34.6</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13.5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13.5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007F1CB2-407E-2217-072F-E5092402E887}"/>
              </a:ext>
            </a:extLst>
          </p:cNvPr>
          <p:cNvSpPr txBox="1"/>
          <p:nvPr/>
        </p:nvSpPr>
        <p:spPr>
          <a:xfrm>
            <a:off x="9257732" y="808521"/>
            <a:ext cx="2797790" cy="2585323"/>
          </a:xfrm>
          <a:prstGeom prst="rect">
            <a:avLst/>
          </a:prstGeom>
          <a:noFill/>
        </p:spPr>
        <p:txBody>
          <a:bodyPr wrap="square" lIns="91440" tIns="45720" rIns="91440" bIns="45720" anchor="t">
            <a:spAutoFit/>
          </a:bodyPr>
          <a:lstStyle/>
          <a:p>
            <a:r>
              <a:rPr lang="it-IT" b="0">
                <a:effectLst/>
                <a:latin typeface="Times New Roman"/>
                <a:cs typeface="Times New Roman"/>
              </a:rPr>
              <a:t>Viene valutata la posizione del robot nella zona 3 o nel corridoio A e, successivamente, vengono settati dei punti attrattori. Inoltre, viene settato a </a:t>
            </a:r>
            <a:r>
              <a:rPr lang="it-IT" b="0" err="1">
                <a:effectLst/>
                <a:latin typeface="Times New Roman"/>
                <a:cs typeface="Times New Roman"/>
              </a:rPr>
              <a:t>true</a:t>
            </a:r>
            <a:r>
              <a:rPr lang="it-IT" b="0">
                <a:effectLst/>
                <a:latin typeface="Times New Roman"/>
                <a:cs typeface="Times New Roman"/>
              </a:rPr>
              <a:t> il PF_EXPLORE_CELLA che manda il robot nello stato 10.</a:t>
            </a:r>
          </a:p>
        </p:txBody>
      </p:sp>
      <p:cxnSp>
        <p:nvCxnSpPr>
          <p:cNvPr id="6" name="Connettore 2 5">
            <a:extLst>
              <a:ext uri="{FF2B5EF4-FFF2-40B4-BE49-F238E27FC236}">
                <a16:creationId xmlns:a16="http://schemas.microsoft.com/office/drawing/2014/main" id="{7E6B06B9-3825-F36F-7160-895983157CC7}"/>
              </a:ext>
            </a:extLst>
          </p:cNvPr>
          <p:cNvCxnSpPr>
            <a:cxnSpLocks/>
          </p:cNvCxnSpPr>
          <p:nvPr/>
        </p:nvCxnSpPr>
        <p:spPr>
          <a:xfrm>
            <a:off x="8441283" y="1006261"/>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02C320E3-6995-2F63-1267-1DF8442B7499}"/>
              </a:ext>
            </a:extLst>
          </p:cNvPr>
          <p:cNvSpPr txBox="1"/>
          <p:nvPr/>
        </p:nvSpPr>
        <p:spPr>
          <a:xfrm>
            <a:off x="4093948" y="2426244"/>
            <a:ext cx="1398895" cy="369332"/>
          </a:xfrm>
          <a:prstGeom prst="rect">
            <a:avLst/>
          </a:prstGeom>
          <a:noFill/>
        </p:spPr>
        <p:txBody>
          <a:bodyPr wrap="square" lIns="91440" tIns="45720" rIns="91440" bIns="45720" anchor="t">
            <a:spAutoFit/>
          </a:bodyPr>
          <a:lstStyle/>
          <a:p>
            <a:r>
              <a:rPr lang="it-IT">
                <a:latin typeface="Times New Roman"/>
                <a:cs typeface="Times New Roman"/>
              </a:rPr>
              <a:t>Vai in zona 1</a:t>
            </a:r>
            <a:endParaRPr lang="it-IT" b="0">
              <a:effectLst/>
              <a:latin typeface="Times New Roman"/>
              <a:cs typeface="Times New Roman"/>
            </a:endParaRPr>
          </a:p>
        </p:txBody>
      </p:sp>
      <p:cxnSp>
        <p:nvCxnSpPr>
          <p:cNvPr id="8" name="Connettore 2 7">
            <a:extLst>
              <a:ext uri="{FF2B5EF4-FFF2-40B4-BE49-F238E27FC236}">
                <a16:creationId xmlns:a16="http://schemas.microsoft.com/office/drawing/2014/main" id="{10DE388E-FE90-0773-A665-78D32727027A}"/>
              </a:ext>
            </a:extLst>
          </p:cNvPr>
          <p:cNvCxnSpPr>
            <a:cxnSpLocks/>
          </p:cNvCxnSpPr>
          <p:nvPr/>
        </p:nvCxnSpPr>
        <p:spPr>
          <a:xfrm>
            <a:off x="2197290" y="2610910"/>
            <a:ext cx="169634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9019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142CD25-76DA-D804-E5EC-6E75FC9F83A0}"/>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B345BD31-5A9C-FC9D-EA7E-2E8BD371A3C3}"/>
              </a:ext>
            </a:extLst>
          </p:cNvPr>
          <p:cNvSpPr txBox="1"/>
          <p:nvPr/>
        </p:nvSpPr>
        <p:spPr>
          <a:xfrm>
            <a:off x="0" y="666131"/>
            <a:ext cx="9294124" cy="5632311"/>
          </a:xfrm>
          <a:prstGeom prst="rect">
            <a:avLst/>
          </a:prstGeom>
          <a:noFill/>
        </p:spPr>
        <p:txBody>
          <a:bodyPr wrap="square">
            <a:spAutoFit/>
          </a:bodyPr>
          <a:lstStyle/>
          <a:p>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(localizer.</a:t>
            </a:r>
            <a:r>
              <a:rPr lang="it-IT" b="1">
                <a:solidFill>
                  <a:srgbClr val="000000"/>
                </a:solidFill>
                <a:effectLst/>
                <a:latin typeface="Consolas" panose="020B0609020204030204" pitchFamily="49" charset="0"/>
              </a:rPr>
              <a:t>amInZona4</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localizer.</a:t>
            </a:r>
            <a:r>
              <a:rPr lang="it-IT" b="1" err="1">
                <a:solidFill>
                  <a:srgbClr val="000000"/>
                </a:solidFill>
                <a:effectLst/>
                <a:latin typeface="Consolas" panose="020B0609020204030204" pitchFamily="49" charset="0"/>
              </a:rPr>
              <a:t>amInCorridoioB</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roomLocation.getIsClosedAntiRoomBlueLeft</a:t>
            </a:r>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8.5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4.5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11.5</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roomLocation.getIsClosedAntiRoomBlueRight</a:t>
            </a:r>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roomLocation.getIsClosedAntiRoomBlueLeft</a:t>
            </a:r>
            <a:r>
              <a:rPr lang="it-IT" b="0">
                <a:solidFill>
                  <a:srgbClr val="000000"/>
                </a:solidFill>
                <a:effectLst/>
                <a:latin typeface="Consolas" panose="020B0609020204030204" pitchFamily="49" charset="0"/>
              </a:rPr>
              <a:t>() ==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34.6</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4.5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32</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4.5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roomLocation.getIsClosedAntiRoomBlueRight</a:t>
            </a:r>
            <a:r>
              <a:rPr lang="it-IT" b="0">
                <a:solidFill>
                  <a:srgbClr val="000000"/>
                </a:solidFill>
                <a:effectLst/>
                <a:latin typeface="Consolas" panose="020B0609020204030204" pitchFamily="49" charset="0"/>
              </a:rPr>
              <a:t>() ==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roomLocation.getIsClosedAntiRoomBlueLeft</a:t>
            </a:r>
            <a:r>
              <a:rPr lang="it-IT" b="0">
                <a:solidFill>
                  <a:srgbClr val="000000"/>
                </a:solidFill>
                <a:effectLst/>
                <a:latin typeface="Consolas" panose="020B0609020204030204" pitchFamily="49" charset="0"/>
              </a:rPr>
              <a:t>() == </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8.0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31</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E23E2649-02A1-9CF4-B9DA-EA8A200DA28B}"/>
              </a:ext>
            </a:extLst>
          </p:cNvPr>
          <p:cNvSpPr txBox="1"/>
          <p:nvPr/>
        </p:nvSpPr>
        <p:spPr>
          <a:xfrm>
            <a:off x="9257732" y="619289"/>
            <a:ext cx="2797790" cy="2585323"/>
          </a:xfrm>
          <a:prstGeom prst="rect">
            <a:avLst/>
          </a:prstGeom>
          <a:noFill/>
        </p:spPr>
        <p:txBody>
          <a:bodyPr wrap="square" lIns="91440" tIns="45720" rIns="91440" bIns="45720" anchor="t">
            <a:spAutoFit/>
          </a:bodyPr>
          <a:lstStyle/>
          <a:p>
            <a:r>
              <a:rPr lang="it-IT" b="0">
                <a:effectLst/>
                <a:latin typeface="Times New Roman"/>
                <a:cs typeface="Times New Roman"/>
              </a:rPr>
              <a:t>Viene valutata la posizione del robot nella zona 4 o nel corridoio B e, successivamente, vengono settati dei punti attrattori. Inoltre, viene settato a </a:t>
            </a:r>
            <a:r>
              <a:rPr lang="it-IT" b="0" err="1">
                <a:effectLst/>
                <a:latin typeface="Times New Roman"/>
                <a:cs typeface="Times New Roman"/>
              </a:rPr>
              <a:t>true</a:t>
            </a:r>
            <a:r>
              <a:rPr lang="it-IT" b="0">
                <a:effectLst/>
                <a:latin typeface="Times New Roman"/>
                <a:cs typeface="Times New Roman"/>
              </a:rPr>
              <a:t> il PF_EXPLORE_CELLA che manda il robot nello stato 10.</a:t>
            </a:r>
          </a:p>
        </p:txBody>
      </p:sp>
      <p:cxnSp>
        <p:nvCxnSpPr>
          <p:cNvPr id="6" name="Connettore 2 5">
            <a:extLst>
              <a:ext uri="{FF2B5EF4-FFF2-40B4-BE49-F238E27FC236}">
                <a16:creationId xmlns:a16="http://schemas.microsoft.com/office/drawing/2014/main" id="{73A63869-9638-4F93-8306-962C89F81634}"/>
              </a:ext>
            </a:extLst>
          </p:cNvPr>
          <p:cNvCxnSpPr>
            <a:cxnSpLocks/>
          </p:cNvCxnSpPr>
          <p:nvPr/>
        </p:nvCxnSpPr>
        <p:spPr>
          <a:xfrm>
            <a:off x="8441283" y="817029"/>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3AA36778-F5AD-C6CC-1C4E-B065E387A8D6}"/>
              </a:ext>
            </a:extLst>
          </p:cNvPr>
          <p:cNvSpPr txBox="1"/>
          <p:nvPr/>
        </p:nvSpPr>
        <p:spPr>
          <a:xfrm>
            <a:off x="4874526" y="2521779"/>
            <a:ext cx="2797790" cy="369332"/>
          </a:xfrm>
          <a:prstGeom prst="rect">
            <a:avLst/>
          </a:prstGeom>
          <a:noFill/>
        </p:spPr>
        <p:txBody>
          <a:bodyPr wrap="square" lIns="91440" tIns="45720" rIns="91440" bIns="45720" anchor="t">
            <a:spAutoFit/>
          </a:bodyPr>
          <a:lstStyle/>
          <a:p>
            <a:r>
              <a:rPr lang="it-IT">
                <a:latin typeface="Times New Roman"/>
                <a:cs typeface="Times New Roman"/>
              </a:rPr>
              <a:t>Vai nell’anticamera dx blu</a:t>
            </a:r>
            <a:endParaRPr lang="it-IT" b="0">
              <a:effectLst/>
              <a:latin typeface="Times New Roman"/>
              <a:cs typeface="Times New Roman"/>
            </a:endParaRPr>
          </a:p>
        </p:txBody>
      </p:sp>
      <p:cxnSp>
        <p:nvCxnSpPr>
          <p:cNvPr id="8" name="Connettore 2 7">
            <a:extLst>
              <a:ext uri="{FF2B5EF4-FFF2-40B4-BE49-F238E27FC236}">
                <a16:creationId xmlns:a16="http://schemas.microsoft.com/office/drawing/2014/main" id="{E9B676ED-C9DB-CD1C-F91D-1DFCB00002D4}"/>
              </a:ext>
            </a:extLst>
          </p:cNvPr>
          <p:cNvCxnSpPr>
            <a:cxnSpLocks/>
          </p:cNvCxnSpPr>
          <p:nvPr/>
        </p:nvCxnSpPr>
        <p:spPr>
          <a:xfrm>
            <a:off x="3882931" y="2706445"/>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8CA6500E-4776-95C4-337B-540CF92E1936}"/>
              </a:ext>
            </a:extLst>
          </p:cNvPr>
          <p:cNvSpPr txBox="1"/>
          <p:nvPr/>
        </p:nvSpPr>
        <p:spPr>
          <a:xfrm>
            <a:off x="4874526" y="1133526"/>
            <a:ext cx="2797790" cy="369332"/>
          </a:xfrm>
          <a:prstGeom prst="rect">
            <a:avLst/>
          </a:prstGeom>
          <a:noFill/>
        </p:spPr>
        <p:txBody>
          <a:bodyPr wrap="square" lIns="91440" tIns="45720" rIns="91440" bIns="45720" anchor="t">
            <a:spAutoFit/>
          </a:bodyPr>
          <a:lstStyle/>
          <a:p>
            <a:r>
              <a:rPr lang="it-IT">
                <a:latin typeface="Times New Roman"/>
                <a:cs typeface="Times New Roman"/>
              </a:rPr>
              <a:t>Vai nell’anticamera sx blu</a:t>
            </a:r>
            <a:endParaRPr lang="it-IT" b="0">
              <a:effectLst/>
              <a:latin typeface="Times New Roman"/>
              <a:cs typeface="Times New Roman"/>
            </a:endParaRPr>
          </a:p>
        </p:txBody>
      </p:sp>
      <p:cxnSp>
        <p:nvCxnSpPr>
          <p:cNvPr id="13" name="Connettore 2 12">
            <a:extLst>
              <a:ext uri="{FF2B5EF4-FFF2-40B4-BE49-F238E27FC236}">
                <a16:creationId xmlns:a16="http://schemas.microsoft.com/office/drawing/2014/main" id="{01601879-7E48-75A8-E812-3CDFFC22BFB7}"/>
              </a:ext>
            </a:extLst>
          </p:cNvPr>
          <p:cNvCxnSpPr>
            <a:cxnSpLocks/>
          </p:cNvCxnSpPr>
          <p:nvPr/>
        </p:nvCxnSpPr>
        <p:spPr>
          <a:xfrm>
            <a:off x="3882931" y="1318192"/>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CasellaDiTesto 13">
            <a:extLst>
              <a:ext uri="{FF2B5EF4-FFF2-40B4-BE49-F238E27FC236}">
                <a16:creationId xmlns:a16="http://schemas.microsoft.com/office/drawing/2014/main" id="{4F6E31FD-1057-6D71-D9F2-FB0BFFD2837F}"/>
              </a:ext>
            </a:extLst>
          </p:cNvPr>
          <p:cNvSpPr txBox="1"/>
          <p:nvPr/>
        </p:nvSpPr>
        <p:spPr>
          <a:xfrm>
            <a:off x="4874526" y="4169412"/>
            <a:ext cx="2797790" cy="369332"/>
          </a:xfrm>
          <a:prstGeom prst="rect">
            <a:avLst/>
          </a:prstGeom>
          <a:noFill/>
        </p:spPr>
        <p:txBody>
          <a:bodyPr wrap="square" lIns="91440" tIns="45720" rIns="91440" bIns="45720" anchor="t">
            <a:spAutoFit/>
          </a:bodyPr>
          <a:lstStyle/>
          <a:p>
            <a:r>
              <a:rPr lang="it-IT">
                <a:latin typeface="Times New Roman"/>
                <a:cs typeface="Times New Roman"/>
              </a:rPr>
              <a:t>Vai nella zona 3</a:t>
            </a:r>
            <a:endParaRPr lang="it-IT" b="0">
              <a:effectLst/>
              <a:latin typeface="Times New Roman"/>
              <a:cs typeface="Times New Roman"/>
            </a:endParaRPr>
          </a:p>
        </p:txBody>
      </p:sp>
      <p:cxnSp>
        <p:nvCxnSpPr>
          <p:cNvPr id="15" name="Connettore 2 14">
            <a:extLst>
              <a:ext uri="{FF2B5EF4-FFF2-40B4-BE49-F238E27FC236}">
                <a16:creationId xmlns:a16="http://schemas.microsoft.com/office/drawing/2014/main" id="{42B41753-6208-C233-85EE-9D927EF9194B}"/>
              </a:ext>
            </a:extLst>
          </p:cNvPr>
          <p:cNvCxnSpPr>
            <a:cxnSpLocks/>
          </p:cNvCxnSpPr>
          <p:nvPr/>
        </p:nvCxnSpPr>
        <p:spPr>
          <a:xfrm>
            <a:off x="4008036" y="4380378"/>
            <a:ext cx="52932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9676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6E62019-280E-4AB8-630D-2B5AC75CB0BE}"/>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EXIT_LAB</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7" name="CasellaDiTesto 6">
            <a:extLst>
              <a:ext uri="{FF2B5EF4-FFF2-40B4-BE49-F238E27FC236}">
                <a16:creationId xmlns:a16="http://schemas.microsoft.com/office/drawing/2014/main" id="{8D90B9A0-6AE4-F7E9-F833-35469D595934}"/>
              </a:ext>
            </a:extLst>
          </p:cNvPr>
          <p:cNvSpPr txBox="1"/>
          <p:nvPr/>
        </p:nvSpPr>
        <p:spPr>
          <a:xfrm>
            <a:off x="22954" y="494267"/>
            <a:ext cx="12169045" cy="369332"/>
          </a:xfrm>
          <a:prstGeom prst="rect">
            <a:avLst/>
          </a:prstGeom>
          <a:noFill/>
        </p:spPr>
        <p:txBody>
          <a:bodyPr wrap="square">
            <a:spAutoFit/>
          </a:bodyPr>
          <a:lstStyle/>
          <a:p>
            <a:r>
              <a:rPr lang="it-IT">
                <a:latin typeface="Times New Roman" panose="02020603050405020304" pitchFamily="18" charset="0"/>
              </a:rPr>
              <a:t>La procedura ‘</a:t>
            </a:r>
            <a:r>
              <a:rPr lang="it-IT" err="1">
                <a:latin typeface="Times New Roman" panose="02020603050405020304" pitchFamily="18" charset="0"/>
              </a:rPr>
              <a:t>exit_lab</a:t>
            </a:r>
            <a:r>
              <a:rPr lang="it-IT">
                <a:latin typeface="Times New Roman" panose="02020603050405020304" pitchFamily="18" charset="0"/>
              </a:rPr>
              <a:t>’ rappresenta la condizione di uscita dal labirinto. </a:t>
            </a:r>
            <a:endParaRPr lang="it-IT"/>
          </a:p>
        </p:txBody>
      </p:sp>
      <p:grpSp>
        <p:nvGrpSpPr>
          <p:cNvPr id="237" name="Gruppo 236">
            <a:extLst>
              <a:ext uri="{FF2B5EF4-FFF2-40B4-BE49-F238E27FC236}">
                <a16:creationId xmlns:a16="http://schemas.microsoft.com/office/drawing/2014/main" id="{68A53995-17F5-92E0-E091-94206391017C}"/>
              </a:ext>
            </a:extLst>
          </p:cNvPr>
          <p:cNvGrpSpPr/>
          <p:nvPr/>
        </p:nvGrpSpPr>
        <p:grpSpPr>
          <a:xfrm>
            <a:off x="1584899" y="1066911"/>
            <a:ext cx="9885600" cy="5515898"/>
            <a:chOff x="1977241" y="461665"/>
            <a:chExt cx="10214759" cy="5687428"/>
          </a:xfrm>
        </p:grpSpPr>
        <p:grpSp>
          <p:nvGrpSpPr>
            <p:cNvPr id="222" name="Gruppo 221">
              <a:extLst>
                <a:ext uri="{FF2B5EF4-FFF2-40B4-BE49-F238E27FC236}">
                  <a16:creationId xmlns:a16="http://schemas.microsoft.com/office/drawing/2014/main" id="{DEC82663-EAF4-D91C-D6D1-93A734BC12EE}"/>
                </a:ext>
              </a:extLst>
            </p:cNvPr>
            <p:cNvGrpSpPr/>
            <p:nvPr/>
          </p:nvGrpSpPr>
          <p:grpSpPr>
            <a:xfrm>
              <a:off x="1977241" y="461665"/>
              <a:ext cx="7078406" cy="4914907"/>
              <a:chOff x="1608753" y="441737"/>
              <a:chExt cx="7078406" cy="4914907"/>
            </a:xfrm>
          </p:grpSpPr>
          <p:cxnSp>
            <p:nvCxnSpPr>
              <p:cNvPr id="212" name="Connettore 2 211">
                <a:extLst>
                  <a:ext uri="{FF2B5EF4-FFF2-40B4-BE49-F238E27FC236}">
                    <a16:creationId xmlns:a16="http://schemas.microsoft.com/office/drawing/2014/main" id="{B2DE9C56-1C84-6F76-6687-734F3D925072}"/>
                  </a:ext>
                </a:extLst>
              </p:cNvPr>
              <p:cNvCxnSpPr>
                <a:cxnSpLocks/>
              </p:cNvCxnSpPr>
              <p:nvPr/>
            </p:nvCxnSpPr>
            <p:spPr>
              <a:xfrm flipV="1">
                <a:off x="6029427" y="4234123"/>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1" name="Gruppo 220">
                <a:extLst>
                  <a:ext uri="{FF2B5EF4-FFF2-40B4-BE49-F238E27FC236}">
                    <a16:creationId xmlns:a16="http://schemas.microsoft.com/office/drawing/2014/main" id="{40134AFC-D3A5-E151-D8F5-61654C05403F}"/>
                  </a:ext>
                </a:extLst>
              </p:cNvPr>
              <p:cNvGrpSpPr/>
              <p:nvPr/>
            </p:nvGrpSpPr>
            <p:grpSpPr>
              <a:xfrm>
                <a:off x="1608753" y="441737"/>
                <a:ext cx="7078406" cy="4914907"/>
                <a:chOff x="1608753" y="441737"/>
                <a:chExt cx="7078406" cy="4914907"/>
              </a:xfrm>
            </p:grpSpPr>
            <p:grpSp>
              <p:nvGrpSpPr>
                <p:cNvPr id="220" name="Gruppo 219">
                  <a:extLst>
                    <a:ext uri="{FF2B5EF4-FFF2-40B4-BE49-F238E27FC236}">
                      <a16:creationId xmlns:a16="http://schemas.microsoft.com/office/drawing/2014/main" id="{DE28F839-1BD5-2402-3684-DE5207B157C1}"/>
                    </a:ext>
                  </a:extLst>
                </p:cNvPr>
                <p:cNvGrpSpPr/>
                <p:nvPr/>
              </p:nvGrpSpPr>
              <p:grpSpPr>
                <a:xfrm>
                  <a:off x="1608753" y="441737"/>
                  <a:ext cx="6466137" cy="4914907"/>
                  <a:chOff x="1608753" y="441737"/>
                  <a:chExt cx="6466137" cy="4914907"/>
                </a:xfrm>
              </p:grpSpPr>
              <p:grpSp>
                <p:nvGrpSpPr>
                  <p:cNvPr id="17" name="Gruppo 16">
                    <a:extLst>
                      <a:ext uri="{FF2B5EF4-FFF2-40B4-BE49-F238E27FC236}">
                        <a16:creationId xmlns:a16="http://schemas.microsoft.com/office/drawing/2014/main" id="{0170DCF9-84DF-B7D8-9F21-BBC6ACD950F6}"/>
                      </a:ext>
                    </a:extLst>
                  </p:cNvPr>
                  <p:cNvGrpSpPr/>
                  <p:nvPr/>
                </p:nvGrpSpPr>
                <p:grpSpPr>
                  <a:xfrm>
                    <a:off x="1608753" y="441737"/>
                    <a:ext cx="5900540" cy="4914907"/>
                    <a:chOff x="936801" y="426230"/>
                    <a:chExt cx="5900540" cy="4914907"/>
                  </a:xfrm>
                </p:grpSpPr>
                <p:sp>
                  <p:nvSpPr>
                    <p:cNvPr id="30" name="object 4">
                      <a:extLst>
                        <a:ext uri="{FF2B5EF4-FFF2-40B4-BE49-F238E27FC236}">
                          <a16:creationId xmlns:a16="http://schemas.microsoft.com/office/drawing/2014/main" id="{0020487D-ECAA-BF99-D049-BEF3BF748509}"/>
                        </a:ext>
                      </a:extLst>
                    </p:cNvPr>
                    <p:cNvSpPr txBox="1"/>
                    <p:nvPr/>
                  </p:nvSpPr>
                  <p:spPr>
                    <a:xfrm>
                      <a:off x="5947243" y="1239841"/>
                      <a:ext cx="89009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a:t>
                      </a:r>
                    </a:p>
                  </p:txBody>
                </p:sp>
                <p:grpSp>
                  <p:nvGrpSpPr>
                    <p:cNvPr id="31" name="Gruppo 30">
                      <a:extLst>
                        <a:ext uri="{FF2B5EF4-FFF2-40B4-BE49-F238E27FC236}">
                          <a16:creationId xmlns:a16="http://schemas.microsoft.com/office/drawing/2014/main" id="{4D49328A-686D-B4CB-E9F3-E0C63635C0D9}"/>
                        </a:ext>
                      </a:extLst>
                    </p:cNvPr>
                    <p:cNvGrpSpPr/>
                    <p:nvPr/>
                  </p:nvGrpSpPr>
                  <p:grpSpPr>
                    <a:xfrm>
                      <a:off x="936801" y="426230"/>
                      <a:ext cx="5443035" cy="4914907"/>
                      <a:chOff x="936801" y="426230"/>
                      <a:chExt cx="5443035" cy="4914907"/>
                    </a:xfrm>
                  </p:grpSpPr>
                  <p:grpSp>
                    <p:nvGrpSpPr>
                      <p:cNvPr id="34" name="Gruppo 33">
                        <a:extLst>
                          <a:ext uri="{FF2B5EF4-FFF2-40B4-BE49-F238E27FC236}">
                            <a16:creationId xmlns:a16="http://schemas.microsoft.com/office/drawing/2014/main" id="{48E63893-9091-AEFC-B580-07706CC4E2CA}"/>
                          </a:ext>
                        </a:extLst>
                      </p:cNvPr>
                      <p:cNvGrpSpPr/>
                      <p:nvPr/>
                    </p:nvGrpSpPr>
                    <p:grpSpPr>
                      <a:xfrm>
                        <a:off x="936801" y="426230"/>
                        <a:ext cx="5443035" cy="4096602"/>
                        <a:chOff x="856666" y="446714"/>
                        <a:chExt cx="5443035" cy="4096602"/>
                      </a:xfrm>
                    </p:grpSpPr>
                    <p:grpSp>
                      <p:nvGrpSpPr>
                        <p:cNvPr id="37" name="Gruppo 36">
                          <a:extLst>
                            <a:ext uri="{FF2B5EF4-FFF2-40B4-BE49-F238E27FC236}">
                              <a16:creationId xmlns:a16="http://schemas.microsoft.com/office/drawing/2014/main" id="{7C83AFCB-B0F1-C49B-4A2C-46344198FB4A}"/>
                            </a:ext>
                          </a:extLst>
                        </p:cNvPr>
                        <p:cNvGrpSpPr/>
                        <p:nvPr/>
                      </p:nvGrpSpPr>
                      <p:grpSpPr>
                        <a:xfrm>
                          <a:off x="856666" y="446714"/>
                          <a:ext cx="5443035" cy="4096602"/>
                          <a:chOff x="952200" y="1606773"/>
                          <a:chExt cx="5443035" cy="4096602"/>
                        </a:xfrm>
                      </p:grpSpPr>
                      <p:grpSp>
                        <p:nvGrpSpPr>
                          <p:cNvPr id="39" name="Gruppo 38">
                            <a:extLst>
                              <a:ext uri="{FF2B5EF4-FFF2-40B4-BE49-F238E27FC236}">
                                <a16:creationId xmlns:a16="http://schemas.microsoft.com/office/drawing/2014/main" id="{F23A1CE1-E051-B493-34C9-5FEDEFD8F3FC}"/>
                              </a:ext>
                            </a:extLst>
                          </p:cNvPr>
                          <p:cNvGrpSpPr/>
                          <p:nvPr/>
                        </p:nvGrpSpPr>
                        <p:grpSpPr>
                          <a:xfrm>
                            <a:off x="952200" y="2420384"/>
                            <a:ext cx="5443035" cy="3282991"/>
                            <a:chOff x="1170565" y="2853320"/>
                            <a:chExt cx="5443035" cy="3282991"/>
                          </a:xfrm>
                        </p:grpSpPr>
                        <p:sp>
                          <p:nvSpPr>
                            <p:cNvPr id="44" name="object 13">
                              <a:extLst>
                                <a:ext uri="{FF2B5EF4-FFF2-40B4-BE49-F238E27FC236}">
                                  <a16:creationId xmlns:a16="http://schemas.microsoft.com/office/drawing/2014/main" id="{C7A20993-DEA1-3FBF-8B58-3CFC533B87E7}"/>
                                </a:ext>
                              </a:extLst>
                            </p:cNvPr>
                            <p:cNvSpPr txBox="1"/>
                            <p:nvPr/>
                          </p:nvSpPr>
                          <p:spPr>
                            <a:xfrm>
                              <a:off x="4687356" y="4035714"/>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46" name="Gruppo 45">
                              <a:extLst>
                                <a:ext uri="{FF2B5EF4-FFF2-40B4-BE49-F238E27FC236}">
                                  <a16:creationId xmlns:a16="http://schemas.microsoft.com/office/drawing/2014/main" id="{51C38CF0-61A5-57F2-5328-D62B2095011C}"/>
                                </a:ext>
                              </a:extLst>
                            </p:cNvPr>
                            <p:cNvGrpSpPr/>
                            <p:nvPr/>
                          </p:nvGrpSpPr>
                          <p:grpSpPr>
                            <a:xfrm>
                              <a:off x="1170565" y="2853320"/>
                              <a:ext cx="5443035" cy="3282991"/>
                              <a:chOff x="1453967" y="2822278"/>
                              <a:chExt cx="5443035" cy="3282991"/>
                            </a:xfrm>
                          </p:grpSpPr>
                          <p:grpSp>
                            <p:nvGrpSpPr>
                              <p:cNvPr id="79" name="Gruppo 78">
                                <a:extLst>
                                  <a:ext uri="{FF2B5EF4-FFF2-40B4-BE49-F238E27FC236}">
                                    <a16:creationId xmlns:a16="http://schemas.microsoft.com/office/drawing/2014/main" id="{03694EA3-A82D-4420-378E-91BC89699F50}"/>
                                  </a:ext>
                                </a:extLst>
                              </p:cNvPr>
                              <p:cNvGrpSpPr/>
                              <p:nvPr/>
                            </p:nvGrpSpPr>
                            <p:grpSpPr>
                              <a:xfrm>
                                <a:off x="1453967" y="2922127"/>
                                <a:ext cx="5394542" cy="2950278"/>
                                <a:chOff x="1465408" y="1709741"/>
                                <a:chExt cx="5394542" cy="2950278"/>
                              </a:xfrm>
                            </p:grpSpPr>
                            <p:grpSp>
                              <p:nvGrpSpPr>
                                <p:cNvPr id="83" name="Gruppo 82">
                                  <a:extLst>
                                    <a:ext uri="{FF2B5EF4-FFF2-40B4-BE49-F238E27FC236}">
                                      <a16:creationId xmlns:a16="http://schemas.microsoft.com/office/drawing/2014/main" id="{E4B367EF-734C-4F30-C8C2-D4AA2EFEAB5D}"/>
                                    </a:ext>
                                  </a:extLst>
                                </p:cNvPr>
                                <p:cNvGrpSpPr/>
                                <p:nvPr/>
                              </p:nvGrpSpPr>
                              <p:grpSpPr>
                                <a:xfrm>
                                  <a:off x="1465408" y="1709741"/>
                                  <a:ext cx="3413916" cy="2950278"/>
                                  <a:chOff x="3341804" y="1709742"/>
                                  <a:chExt cx="3413916" cy="2950278"/>
                                </a:xfrm>
                              </p:grpSpPr>
                              <p:cxnSp>
                                <p:nvCxnSpPr>
                                  <p:cNvPr id="91" name="Connettore 2 90">
                                    <a:extLst>
                                      <a:ext uri="{FF2B5EF4-FFF2-40B4-BE49-F238E27FC236}">
                                        <a16:creationId xmlns:a16="http://schemas.microsoft.com/office/drawing/2014/main" id="{89ED13CC-0A4B-BBFB-842F-078C9943CD6A}"/>
                                      </a:ext>
                                    </a:extLst>
                                  </p:cNvPr>
                                  <p:cNvCxnSpPr>
                                    <a:cxnSpLocks/>
                                  </p:cNvCxnSpPr>
                                  <p:nvPr/>
                                </p:nvCxnSpPr>
                                <p:spPr>
                                  <a:xfrm>
                                    <a:off x="5879084" y="3544289"/>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Gruppo 101">
                                    <a:extLst>
                                      <a:ext uri="{FF2B5EF4-FFF2-40B4-BE49-F238E27FC236}">
                                        <a16:creationId xmlns:a16="http://schemas.microsoft.com/office/drawing/2014/main" id="{CDC68DF4-DE76-D2CA-5240-B001D47A9F18}"/>
                                      </a:ext>
                                    </a:extLst>
                                  </p:cNvPr>
                                  <p:cNvGrpSpPr/>
                                  <p:nvPr/>
                                </p:nvGrpSpPr>
                                <p:grpSpPr>
                                  <a:xfrm>
                                    <a:off x="3341804" y="1709742"/>
                                    <a:ext cx="3413916" cy="2950278"/>
                                    <a:chOff x="3341804" y="1709742"/>
                                    <a:chExt cx="3413916" cy="2950278"/>
                                  </a:xfrm>
                                </p:grpSpPr>
                                <p:grpSp>
                                  <p:nvGrpSpPr>
                                    <p:cNvPr id="103" name="Gruppo 102">
                                      <a:extLst>
                                        <a:ext uri="{FF2B5EF4-FFF2-40B4-BE49-F238E27FC236}">
                                          <a16:creationId xmlns:a16="http://schemas.microsoft.com/office/drawing/2014/main" id="{DEBBD0EC-AD21-6194-054A-8FD7B35A7405}"/>
                                        </a:ext>
                                      </a:extLst>
                                    </p:cNvPr>
                                    <p:cNvGrpSpPr/>
                                    <p:nvPr/>
                                  </p:nvGrpSpPr>
                                  <p:grpSpPr>
                                    <a:xfrm>
                                      <a:off x="3341804" y="1709742"/>
                                      <a:ext cx="3413916" cy="2471149"/>
                                      <a:chOff x="3462999" y="1924148"/>
                                      <a:chExt cx="3413916" cy="2471149"/>
                                    </a:xfrm>
                                  </p:grpSpPr>
                                  <p:grpSp>
                                    <p:nvGrpSpPr>
                                      <p:cNvPr id="112" name="Gruppo 111">
                                        <a:extLst>
                                          <a:ext uri="{FF2B5EF4-FFF2-40B4-BE49-F238E27FC236}">
                                            <a16:creationId xmlns:a16="http://schemas.microsoft.com/office/drawing/2014/main" id="{A8E4C317-0964-3C93-22BE-74C3A7DD4AB9}"/>
                                          </a:ext>
                                        </a:extLst>
                                      </p:cNvPr>
                                      <p:cNvGrpSpPr/>
                                      <p:nvPr/>
                                    </p:nvGrpSpPr>
                                    <p:grpSpPr>
                                      <a:xfrm>
                                        <a:off x="3462999" y="1924148"/>
                                        <a:ext cx="2593836" cy="2136264"/>
                                        <a:chOff x="1402714" y="1588286"/>
                                        <a:chExt cx="2593836" cy="2136264"/>
                                      </a:xfrm>
                                    </p:grpSpPr>
                                    <p:grpSp>
                                      <p:nvGrpSpPr>
                                        <p:cNvPr id="116" name="Gruppo 115">
                                          <a:extLst>
                                            <a:ext uri="{FF2B5EF4-FFF2-40B4-BE49-F238E27FC236}">
                                              <a16:creationId xmlns:a16="http://schemas.microsoft.com/office/drawing/2014/main" id="{FE4384E2-D2F9-0220-FF63-A6D3435D12C4}"/>
                                            </a:ext>
                                          </a:extLst>
                                        </p:cNvPr>
                                        <p:cNvGrpSpPr/>
                                        <p:nvPr/>
                                      </p:nvGrpSpPr>
                                      <p:grpSpPr>
                                        <a:xfrm>
                                          <a:off x="1689100" y="2119604"/>
                                          <a:ext cx="2307450" cy="1604946"/>
                                          <a:chOff x="1587500" y="1435100"/>
                                          <a:chExt cx="2307450" cy="1604946"/>
                                        </a:xfrm>
                                      </p:grpSpPr>
                                      <p:sp>
                                        <p:nvSpPr>
                                          <p:cNvPr id="125" name="Connettore 124">
                                            <a:extLst>
                                              <a:ext uri="{FF2B5EF4-FFF2-40B4-BE49-F238E27FC236}">
                                                <a16:creationId xmlns:a16="http://schemas.microsoft.com/office/drawing/2014/main" id="{B19792AB-0464-9E49-35F8-F6E065FF15ED}"/>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9" name="Connettore 2 128">
                                            <a:extLst>
                                              <a:ext uri="{FF2B5EF4-FFF2-40B4-BE49-F238E27FC236}">
                                                <a16:creationId xmlns:a16="http://schemas.microsoft.com/office/drawing/2014/main" id="{4C0A385B-5EC6-DF21-6DA6-306C3C0303D1}"/>
                                              </a:ext>
                                            </a:extLst>
                                          </p:cNvPr>
                                          <p:cNvCxnSpPr>
                                            <a:cxnSpLocks/>
                                            <a:endCxn id="13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Connettore 130">
                                            <a:extLst>
                                              <a:ext uri="{FF2B5EF4-FFF2-40B4-BE49-F238E27FC236}">
                                                <a16:creationId xmlns:a16="http://schemas.microsoft.com/office/drawing/2014/main" id="{E9C6A84D-BBB3-C895-59E5-CF6A99B45598}"/>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2" name="Connettore 131">
                                            <a:extLst>
                                              <a:ext uri="{FF2B5EF4-FFF2-40B4-BE49-F238E27FC236}">
                                                <a16:creationId xmlns:a16="http://schemas.microsoft.com/office/drawing/2014/main" id="{7A703554-CB62-8EE4-F4FD-DABCCB745AD9}"/>
                                              </a:ext>
                                            </a:extLst>
                                          </p:cNvPr>
                                          <p:cNvSpPr/>
                                          <p:nvPr/>
                                        </p:nvSpPr>
                                        <p:spPr>
                                          <a:xfrm>
                                            <a:off x="3323450" y="249394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3" name="Connettore 2 132">
                                            <a:extLst>
                                              <a:ext uri="{FF2B5EF4-FFF2-40B4-BE49-F238E27FC236}">
                                                <a16:creationId xmlns:a16="http://schemas.microsoft.com/office/drawing/2014/main" id="{55A244B9-72D5-6B76-4015-4BD8DFD7CA3B}"/>
                                              </a:ext>
                                            </a:extLst>
                                          </p:cNvPr>
                                          <p:cNvCxnSpPr>
                                            <a:cxnSpLocks/>
                                            <a:stCxn id="131"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9" name="object 4">
                                          <a:extLst>
                                            <a:ext uri="{FF2B5EF4-FFF2-40B4-BE49-F238E27FC236}">
                                              <a16:creationId xmlns:a16="http://schemas.microsoft.com/office/drawing/2014/main" id="{C7BB4BB2-5BC2-4C36-D385-1FB6CBF07259}"/>
                                            </a:ext>
                                          </a:extLst>
                                        </p:cNvPr>
                                        <p:cNvSpPr txBox="1"/>
                                        <p:nvPr/>
                                      </p:nvSpPr>
                                      <p:spPr>
                                        <a:xfrm>
                                          <a:off x="1402714" y="1588286"/>
                                          <a:ext cx="129350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SENSE(IN_HIGH_LAB)</a:t>
                                          </a:r>
                                        </a:p>
                                      </p:txBody>
                                    </p:sp>
                                    <p:sp>
                                      <p:nvSpPr>
                                        <p:cNvPr id="120" name="object 13">
                                          <a:extLst>
                                            <a:ext uri="{FF2B5EF4-FFF2-40B4-BE49-F238E27FC236}">
                                              <a16:creationId xmlns:a16="http://schemas.microsoft.com/office/drawing/2014/main" id="{05C1EFF6-3FE3-70D3-7428-9BB7ED30E176}"/>
                                            </a:ext>
                                          </a:extLst>
                                        </p:cNvPr>
                                        <p:cNvSpPr txBox="1"/>
                                        <p:nvPr/>
                                      </p:nvSpPr>
                                      <p:spPr>
                                        <a:xfrm>
                                          <a:off x="3215584" y="1660070"/>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22" name="object 14">
                                          <a:extLst>
                                            <a:ext uri="{FF2B5EF4-FFF2-40B4-BE49-F238E27FC236}">
                                              <a16:creationId xmlns:a16="http://schemas.microsoft.com/office/drawing/2014/main" id="{4C584824-4EAB-FB68-4515-D4DCC6D01BF1}"/>
                                            </a:ext>
                                          </a:extLst>
                                        </p:cNvPr>
                                        <p:cNvSpPr txBox="1"/>
                                        <p:nvPr/>
                                      </p:nvSpPr>
                                      <p:spPr>
                                        <a:xfrm>
                                          <a:off x="3143301" y="2828514"/>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113" name="object 4">
                                        <a:extLst>
                                          <a:ext uri="{FF2B5EF4-FFF2-40B4-BE49-F238E27FC236}">
                                            <a16:creationId xmlns:a16="http://schemas.microsoft.com/office/drawing/2014/main" id="{6A5A8EB5-F9D3-9DBD-E6A3-BAE7CCB6DEE9}"/>
                                          </a:ext>
                                        </a:extLst>
                                      </p:cNvPr>
                                      <p:cNvSpPr txBox="1"/>
                                      <p:nvPr/>
                                    </p:nvSpPr>
                                    <p:spPr>
                                      <a:xfrm>
                                        <a:off x="5283640" y="2580509"/>
                                        <a:ext cx="1593275"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IN_HIGH_LAB</a:t>
                                        </a:r>
                                      </a:p>
                                    </p:txBody>
                                  </p:sp>
                                  <p:sp>
                                    <p:nvSpPr>
                                      <p:cNvPr id="114" name="object 4">
                                        <a:extLst>
                                          <a:ext uri="{FF2B5EF4-FFF2-40B4-BE49-F238E27FC236}">
                                            <a16:creationId xmlns:a16="http://schemas.microsoft.com/office/drawing/2014/main" id="{4F3BA39F-0EFC-D2D0-1F08-0566BCFD5691}"/>
                                          </a:ext>
                                        </a:extLst>
                                      </p:cNvPr>
                                      <p:cNvSpPr txBox="1"/>
                                      <p:nvPr/>
                                    </p:nvSpPr>
                                    <p:spPr>
                                      <a:xfrm>
                                        <a:off x="5235285" y="4136508"/>
                                        <a:ext cx="1164590" cy="258789"/>
                                      </a:xfrm>
                                      <a:prstGeom prst="rect">
                                        <a:avLst/>
                                      </a:prstGeom>
                                    </p:spPr>
                                    <p:txBody>
                                      <a:bodyPr vert="horz" wrap="square" lIns="0" tIns="22225" rIns="0" bIns="0" rtlCol="0" anchor="t">
                                        <a:spAutoFit/>
                                      </a:bodyPr>
                                      <a:lstStyle/>
                                      <a:p>
                                        <a:pPr marL="12700" marR="5080">
                                          <a:lnSpc>
                                            <a:spcPct val="96100"/>
                                          </a:lnSpc>
                                          <a:spcBef>
                                            <a:spcPts val="175"/>
                                          </a:spcBef>
                                        </a:pPr>
                                        <a:endParaRPr lang="it-IT" sz="1600" spc="85">
                                          <a:latin typeface="Times New Roman"/>
                                          <a:cs typeface="Trebuchet MS"/>
                                        </a:endParaRPr>
                                      </a:p>
                                    </p:txBody>
                                  </p:sp>
                                </p:grpSp>
                                <p:sp>
                                  <p:nvSpPr>
                                    <p:cNvPr id="111" name="object 4">
                                      <a:extLst>
                                        <a:ext uri="{FF2B5EF4-FFF2-40B4-BE49-F238E27FC236}">
                                          <a16:creationId xmlns:a16="http://schemas.microsoft.com/office/drawing/2014/main" id="{C2CFE77D-C71E-3ED9-C3CA-C360EFC6E953}"/>
                                        </a:ext>
                                      </a:extLst>
                                    </p:cNvPr>
                                    <p:cNvSpPr txBox="1"/>
                                    <p:nvPr/>
                                  </p:nvSpPr>
                                  <p:spPr>
                                    <a:xfrm>
                                      <a:off x="5171291" y="3928538"/>
                                      <a:ext cx="117896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SENSE(IN_CENTRE_LAB)</a:t>
                                      </a:r>
                                    </a:p>
                                  </p:txBody>
                                </p:sp>
                              </p:grpSp>
                            </p:grpSp>
                            <p:sp>
                              <p:nvSpPr>
                                <p:cNvPr id="84" name="Connettore 83">
                                  <a:extLst>
                                    <a:ext uri="{FF2B5EF4-FFF2-40B4-BE49-F238E27FC236}">
                                      <a16:creationId xmlns:a16="http://schemas.microsoft.com/office/drawing/2014/main" id="{DE66F532-97EC-4B67-CA4A-FAC36A0CB58E}"/>
                                    </a:ext>
                                  </a:extLst>
                                </p:cNvPr>
                                <p:cNvSpPr/>
                                <p:nvPr/>
                              </p:nvSpPr>
                              <p:spPr>
                                <a:xfrm>
                                  <a:off x="4473862" y="3299905"/>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object 4">
                                  <a:extLst>
                                    <a:ext uri="{FF2B5EF4-FFF2-40B4-BE49-F238E27FC236}">
                                      <a16:creationId xmlns:a16="http://schemas.microsoft.com/office/drawing/2014/main" id="{0BEF98DE-19C6-42E7-F505-889045E010CA}"/>
                                    </a:ext>
                                  </a:extLst>
                                </p:cNvPr>
                                <p:cNvSpPr txBox="1"/>
                                <p:nvPr/>
                              </p:nvSpPr>
                              <p:spPr>
                                <a:xfrm>
                                  <a:off x="5058927" y="3443560"/>
                                  <a:ext cx="180102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IN_CENTRE_LAB</a:t>
                                  </a:r>
                                </a:p>
                              </p:txBody>
                            </p:sp>
                            <p:cxnSp>
                              <p:nvCxnSpPr>
                                <p:cNvPr id="86" name="Connettore 2 85">
                                  <a:extLst>
                                    <a:ext uri="{FF2B5EF4-FFF2-40B4-BE49-F238E27FC236}">
                                      <a16:creationId xmlns:a16="http://schemas.microsoft.com/office/drawing/2014/main" id="{426EEF77-7C4F-24A5-CE5C-4BBB07ED48D8}"/>
                                    </a:ext>
                                  </a:extLst>
                                </p:cNvPr>
                                <p:cNvCxnSpPr>
                                  <a:cxnSpLocks/>
                                </p:cNvCxnSpPr>
                                <p:nvPr/>
                              </p:nvCxnSpPr>
                              <p:spPr>
                                <a:xfrm flipV="1">
                                  <a:off x="4846983" y="2784864"/>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Connettore 89">
                                  <a:extLst>
                                    <a:ext uri="{FF2B5EF4-FFF2-40B4-BE49-F238E27FC236}">
                                      <a16:creationId xmlns:a16="http://schemas.microsoft.com/office/drawing/2014/main" id="{BEA6AC9D-85BC-E4F5-2B5F-4931DFD82CCF}"/>
                                    </a:ext>
                                  </a:extLst>
                                </p:cNvPr>
                                <p:cNvSpPr/>
                                <p:nvPr/>
                              </p:nvSpPr>
                              <p:spPr>
                                <a:xfrm>
                                  <a:off x="5329675" y="2358014"/>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9" name="Connettore 2 48">
                                <a:extLst>
                                  <a:ext uri="{FF2B5EF4-FFF2-40B4-BE49-F238E27FC236}">
                                    <a16:creationId xmlns:a16="http://schemas.microsoft.com/office/drawing/2014/main" id="{AC9F8808-D3A3-689D-98BA-33B9BBBAB7AC}"/>
                                  </a:ext>
                                </a:extLst>
                              </p:cNvPr>
                              <p:cNvCxnSpPr>
                                <a:cxnSpLocks/>
                              </p:cNvCxnSpPr>
                              <p:nvPr/>
                            </p:nvCxnSpPr>
                            <p:spPr>
                              <a:xfrm>
                                <a:off x="4853524" y="5045478"/>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object 14">
                                <a:extLst>
                                  <a:ext uri="{FF2B5EF4-FFF2-40B4-BE49-F238E27FC236}">
                                    <a16:creationId xmlns:a16="http://schemas.microsoft.com/office/drawing/2014/main" id="{8E072664-AE0B-403D-34EB-750A902884F0}"/>
                                  </a:ext>
                                </a:extLst>
                              </p:cNvPr>
                              <p:cNvSpPr txBox="1"/>
                              <p:nvPr/>
                            </p:nvSpPr>
                            <p:spPr>
                              <a:xfrm>
                                <a:off x="4926937" y="534496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51" name="Connettore 50">
                                <a:extLst>
                                  <a:ext uri="{FF2B5EF4-FFF2-40B4-BE49-F238E27FC236}">
                                    <a16:creationId xmlns:a16="http://schemas.microsoft.com/office/drawing/2014/main" id="{8860CF5C-F91C-E133-E66A-95AAE4222552}"/>
                                  </a:ext>
                                </a:extLst>
                              </p:cNvPr>
                              <p:cNvSpPr/>
                              <p:nvPr/>
                            </p:nvSpPr>
                            <p:spPr>
                              <a:xfrm>
                                <a:off x="5325060" y="555916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9E258ACD-42FD-3CD3-A95C-CE360D1888C5}"/>
                                  </a:ext>
                                </a:extLst>
                              </p:cNvPr>
                              <p:cNvCxnSpPr>
                                <a:cxnSpLocks/>
                              </p:cNvCxnSpPr>
                              <p:nvPr/>
                            </p:nvCxnSpPr>
                            <p:spPr>
                              <a:xfrm flipV="1">
                                <a:off x="5896768" y="3814483"/>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onnettore 52">
                                <a:extLst>
                                  <a:ext uri="{FF2B5EF4-FFF2-40B4-BE49-F238E27FC236}">
                                    <a16:creationId xmlns:a16="http://schemas.microsoft.com/office/drawing/2014/main" id="{636522BF-10D6-ECD9-5DD1-E1C9303BFF74}"/>
                                  </a:ext>
                                </a:extLst>
                              </p:cNvPr>
                              <p:cNvSpPr/>
                              <p:nvPr/>
                            </p:nvSpPr>
                            <p:spPr>
                              <a:xfrm>
                                <a:off x="6325502" y="3567073"/>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bject 4">
                                <a:extLst>
                                  <a:ext uri="{FF2B5EF4-FFF2-40B4-BE49-F238E27FC236}">
                                    <a16:creationId xmlns:a16="http://schemas.microsoft.com/office/drawing/2014/main" id="{BEFE9867-4B97-540C-6F7C-13A4A320B361}"/>
                                  </a:ext>
                                </a:extLst>
                              </p:cNvPr>
                              <p:cNvSpPr txBox="1"/>
                              <p:nvPr/>
                            </p:nvSpPr>
                            <p:spPr>
                              <a:xfrm>
                                <a:off x="5297018" y="2822278"/>
                                <a:ext cx="1164590"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GOTO_LAB(DOOR2_HIGH)</a:t>
                                </a:r>
                              </a:p>
                            </p:txBody>
                          </p:sp>
                        </p:grpSp>
                      </p:grpSp>
                      <p:sp>
                        <p:nvSpPr>
                          <p:cNvPr id="40" name="Connettore 39">
                            <a:extLst>
                              <a:ext uri="{FF2B5EF4-FFF2-40B4-BE49-F238E27FC236}">
                                <a16:creationId xmlns:a16="http://schemas.microsoft.com/office/drawing/2014/main" id="{FD447B95-A14C-EADB-77D3-3E80D8E54773}"/>
                              </a:ext>
                            </a:extLst>
                          </p:cNvPr>
                          <p:cNvSpPr/>
                          <p:nvPr/>
                        </p:nvSpPr>
                        <p:spPr>
                          <a:xfrm>
                            <a:off x="3066710" y="2132218"/>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bject 4">
                            <a:extLst>
                              <a:ext uri="{FF2B5EF4-FFF2-40B4-BE49-F238E27FC236}">
                                <a16:creationId xmlns:a16="http://schemas.microsoft.com/office/drawing/2014/main" id="{F2C592F8-40CA-5AC3-D8B8-1743CF31E227}"/>
                              </a:ext>
                            </a:extLst>
                          </p:cNvPr>
                          <p:cNvSpPr txBox="1"/>
                          <p:nvPr/>
                        </p:nvSpPr>
                        <p:spPr>
                          <a:xfrm>
                            <a:off x="2786384" y="1606773"/>
                            <a:ext cx="1703652"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GOTO_LAB(DOOR1_HIGH)</a:t>
                            </a:r>
                          </a:p>
                        </p:txBody>
                      </p:sp>
                    </p:grpSp>
                    <p:cxnSp>
                      <p:nvCxnSpPr>
                        <p:cNvPr id="38" name="Connettore 2 37">
                          <a:extLst>
                            <a:ext uri="{FF2B5EF4-FFF2-40B4-BE49-F238E27FC236}">
                              <a16:creationId xmlns:a16="http://schemas.microsoft.com/office/drawing/2014/main" id="{0E8B2CD1-604D-9C21-918F-0E788642DCB6}"/>
                            </a:ext>
                          </a:extLst>
                        </p:cNvPr>
                        <p:cNvCxnSpPr>
                          <a:cxnSpLocks/>
                        </p:cNvCxnSpPr>
                        <p:nvPr/>
                      </p:nvCxnSpPr>
                      <p:spPr>
                        <a:xfrm flipV="1">
                          <a:off x="2489171" y="1402841"/>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object 4">
                        <a:extLst>
                          <a:ext uri="{FF2B5EF4-FFF2-40B4-BE49-F238E27FC236}">
                            <a16:creationId xmlns:a16="http://schemas.microsoft.com/office/drawing/2014/main" id="{99B23F42-D405-7034-8F3C-290D2A238AF4}"/>
                          </a:ext>
                        </a:extLst>
                      </p:cNvPr>
                      <p:cNvSpPr txBox="1"/>
                      <p:nvPr/>
                    </p:nvSpPr>
                    <p:spPr>
                      <a:xfrm>
                        <a:off x="4615085" y="4609655"/>
                        <a:ext cx="93628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SENSE(HAVE_FLAG)</a:t>
                        </a:r>
                      </a:p>
                    </p:txBody>
                  </p:sp>
                </p:grpSp>
              </p:grpSp>
              <p:cxnSp>
                <p:nvCxnSpPr>
                  <p:cNvPr id="134" name="Connettore 2 133">
                    <a:extLst>
                      <a:ext uri="{FF2B5EF4-FFF2-40B4-BE49-F238E27FC236}">
                        <a16:creationId xmlns:a16="http://schemas.microsoft.com/office/drawing/2014/main" id="{F13EA430-11EB-BF00-7EC9-73F6C7CE4992}"/>
                      </a:ext>
                    </a:extLst>
                  </p:cNvPr>
                  <p:cNvCxnSpPr>
                    <a:cxnSpLocks/>
                  </p:cNvCxnSpPr>
                  <p:nvPr/>
                </p:nvCxnSpPr>
                <p:spPr>
                  <a:xfrm flipV="1">
                    <a:off x="7051788" y="2235966"/>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Connettore 143">
                    <a:extLst>
                      <a:ext uri="{FF2B5EF4-FFF2-40B4-BE49-F238E27FC236}">
                        <a16:creationId xmlns:a16="http://schemas.microsoft.com/office/drawing/2014/main" id="{F59D0C85-0254-D994-6D11-2121D6FE7A04}"/>
                      </a:ext>
                    </a:extLst>
                  </p:cNvPr>
                  <p:cNvSpPr/>
                  <p:nvPr/>
                </p:nvSpPr>
                <p:spPr>
                  <a:xfrm>
                    <a:off x="7503390" y="2012335"/>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45" name="object 4">
                  <a:extLst>
                    <a:ext uri="{FF2B5EF4-FFF2-40B4-BE49-F238E27FC236}">
                      <a16:creationId xmlns:a16="http://schemas.microsoft.com/office/drawing/2014/main" id="{B2B7756C-8B41-948C-52E0-E962B52EF01E}"/>
                    </a:ext>
                  </a:extLst>
                </p:cNvPr>
                <p:cNvSpPr txBox="1"/>
                <p:nvPr/>
              </p:nvSpPr>
              <p:spPr>
                <a:xfrm>
                  <a:off x="7575264" y="1255348"/>
                  <a:ext cx="1111895"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GOTO_LAB(DOOR1_HIGH)</a:t>
                  </a:r>
                </a:p>
              </p:txBody>
            </p:sp>
            <p:sp>
              <p:nvSpPr>
                <p:cNvPr id="214" name="Connettore 213">
                  <a:extLst>
                    <a:ext uri="{FF2B5EF4-FFF2-40B4-BE49-F238E27FC236}">
                      <a16:creationId xmlns:a16="http://schemas.microsoft.com/office/drawing/2014/main" id="{E79487C3-66D6-88C6-6A8C-72B87D81C558}"/>
                    </a:ext>
                  </a:extLst>
                </p:cNvPr>
                <p:cNvSpPr/>
                <p:nvPr/>
              </p:nvSpPr>
              <p:spPr>
                <a:xfrm>
                  <a:off x="6503153" y="3985558"/>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5" name="object 4">
                  <a:extLst>
                    <a:ext uri="{FF2B5EF4-FFF2-40B4-BE49-F238E27FC236}">
                      <a16:creationId xmlns:a16="http://schemas.microsoft.com/office/drawing/2014/main" id="{FB790049-DAB6-1771-A3F9-6637494CCA09}"/>
                    </a:ext>
                  </a:extLst>
                </p:cNvPr>
                <p:cNvSpPr txBox="1"/>
                <p:nvPr/>
              </p:nvSpPr>
              <p:spPr>
                <a:xfrm>
                  <a:off x="7126621" y="4095696"/>
                  <a:ext cx="132503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HAVE_FLAG</a:t>
                  </a:r>
                </a:p>
              </p:txBody>
            </p:sp>
            <p:sp>
              <p:nvSpPr>
                <p:cNvPr id="216" name="object 13">
                  <a:extLst>
                    <a:ext uri="{FF2B5EF4-FFF2-40B4-BE49-F238E27FC236}">
                      <a16:creationId xmlns:a16="http://schemas.microsoft.com/office/drawing/2014/main" id="{2388F150-045F-9584-E2A5-6A28A1C4F4E8}"/>
                    </a:ext>
                  </a:extLst>
                </p:cNvPr>
                <p:cNvSpPr txBox="1"/>
                <p:nvPr/>
              </p:nvSpPr>
              <p:spPr>
                <a:xfrm>
                  <a:off x="7025350" y="3490852"/>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cxnSp>
              <p:nvCxnSpPr>
                <p:cNvPr id="217" name="Connettore 2 216">
                  <a:extLst>
                    <a:ext uri="{FF2B5EF4-FFF2-40B4-BE49-F238E27FC236}">
                      <a16:creationId xmlns:a16="http://schemas.microsoft.com/office/drawing/2014/main" id="{4B4B1D3A-D4FB-6D35-7BC7-7E2F908CBE99}"/>
                    </a:ext>
                  </a:extLst>
                </p:cNvPr>
                <p:cNvCxnSpPr>
                  <a:cxnSpLocks/>
                </p:cNvCxnSpPr>
                <p:nvPr/>
              </p:nvCxnSpPr>
              <p:spPr>
                <a:xfrm flipV="1">
                  <a:off x="6890134" y="3483430"/>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Connettore 2 217">
                  <a:extLst>
                    <a:ext uri="{FF2B5EF4-FFF2-40B4-BE49-F238E27FC236}">
                      <a16:creationId xmlns:a16="http://schemas.microsoft.com/office/drawing/2014/main" id="{D173C2CC-7314-043E-6DF5-E9992A0DE1DE}"/>
                    </a:ext>
                  </a:extLst>
                </p:cNvPr>
                <p:cNvCxnSpPr>
                  <a:cxnSpLocks/>
                </p:cNvCxnSpPr>
                <p:nvPr/>
              </p:nvCxnSpPr>
              <p:spPr>
                <a:xfrm>
                  <a:off x="6906581" y="4522569"/>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object 14">
                  <a:extLst>
                    <a:ext uri="{FF2B5EF4-FFF2-40B4-BE49-F238E27FC236}">
                      <a16:creationId xmlns:a16="http://schemas.microsoft.com/office/drawing/2014/main" id="{0E76B272-8B77-3BBB-7D11-48B21A6DDCF4}"/>
                    </a:ext>
                  </a:extLst>
                </p:cNvPr>
                <p:cNvSpPr txBox="1"/>
                <p:nvPr/>
              </p:nvSpPr>
              <p:spPr>
                <a:xfrm>
                  <a:off x="6981529" y="483114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grpSp>
        <p:sp>
          <p:nvSpPr>
            <p:cNvPr id="223" name="Connettore 222">
              <a:extLst>
                <a:ext uri="{FF2B5EF4-FFF2-40B4-BE49-F238E27FC236}">
                  <a16:creationId xmlns:a16="http://schemas.microsoft.com/office/drawing/2014/main" id="{D0506C68-010E-5EBA-BF03-3A345FF2BB27}"/>
                </a:ext>
              </a:extLst>
            </p:cNvPr>
            <p:cNvSpPr/>
            <p:nvPr/>
          </p:nvSpPr>
          <p:spPr>
            <a:xfrm>
              <a:off x="7723351" y="303569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4" name="Connettore 2 223">
              <a:extLst>
                <a:ext uri="{FF2B5EF4-FFF2-40B4-BE49-F238E27FC236}">
                  <a16:creationId xmlns:a16="http://schemas.microsoft.com/office/drawing/2014/main" id="{131E82BC-AD4D-2C9D-D97C-A17CB7B721A6}"/>
                </a:ext>
              </a:extLst>
            </p:cNvPr>
            <p:cNvCxnSpPr>
              <a:cxnSpLocks/>
            </p:cNvCxnSpPr>
            <p:nvPr/>
          </p:nvCxnSpPr>
          <p:spPr>
            <a:xfrm flipV="1">
              <a:off x="8301885" y="3279778"/>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Connettore 224">
              <a:extLst>
                <a:ext uri="{FF2B5EF4-FFF2-40B4-BE49-F238E27FC236}">
                  <a16:creationId xmlns:a16="http://schemas.microsoft.com/office/drawing/2014/main" id="{0CC7669F-4C55-0B2D-7F5C-730F6CFB6181}"/>
                </a:ext>
              </a:extLst>
            </p:cNvPr>
            <p:cNvSpPr/>
            <p:nvPr/>
          </p:nvSpPr>
          <p:spPr>
            <a:xfrm>
              <a:off x="8730619" y="303236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6" name="Connettore 225">
              <a:extLst>
                <a:ext uri="{FF2B5EF4-FFF2-40B4-BE49-F238E27FC236}">
                  <a16:creationId xmlns:a16="http://schemas.microsoft.com/office/drawing/2014/main" id="{DCB99075-4C2E-BC8A-C769-1902C82A653D}"/>
                </a:ext>
              </a:extLst>
            </p:cNvPr>
            <p:cNvSpPr/>
            <p:nvPr/>
          </p:nvSpPr>
          <p:spPr>
            <a:xfrm>
              <a:off x="9752022" y="300949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7" name="Connettore 2 226">
              <a:extLst>
                <a:ext uri="{FF2B5EF4-FFF2-40B4-BE49-F238E27FC236}">
                  <a16:creationId xmlns:a16="http://schemas.microsoft.com/office/drawing/2014/main" id="{FEFC9647-2E6B-6698-13CF-F3E4839CC600}"/>
                </a:ext>
              </a:extLst>
            </p:cNvPr>
            <p:cNvCxnSpPr>
              <a:cxnSpLocks/>
            </p:cNvCxnSpPr>
            <p:nvPr/>
          </p:nvCxnSpPr>
          <p:spPr>
            <a:xfrm flipV="1">
              <a:off x="10330556" y="3295231"/>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8" name="Connettore 227">
              <a:extLst>
                <a:ext uri="{FF2B5EF4-FFF2-40B4-BE49-F238E27FC236}">
                  <a16:creationId xmlns:a16="http://schemas.microsoft.com/office/drawing/2014/main" id="{98C756FB-E2CE-0453-96DC-163E6DCAA710}"/>
                </a:ext>
              </a:extLst>
            </p:cNvPr>
            <p:cNvSpPr/>
            <p:nvPr/>
          </p:nvSpPr>
          <p:spPr>
            <a:xfrm>
              <a:off x="10788130" y="3006728"/>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9" name="Connettore 2 228">
              <a:extLst>
                <a:ext uri="{FF2B5EF4-FFF2-40B4-BE49-F238E27FC236}">
                  <a16:creationId xmlns:a16="http://schemas.microsoft.com/office/drawing/2014/main" id="{923FA1C1-2EFA-7F49-FD82-7B2F1DFE527F}"/>
                </a:ext>
              </a:extLst>
            </p:cNvPr>
            <p:cNvCxnSpPr>
              <a:cxnSpLocks/>
            </p:cNvCxnSpPr>
            <p:nvPr/>
          </p:nvCxnSpPr>
          <p:spPr>
            <a:xfrm flipV="1">
              <a:off x="9316254" y="3279778"/>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object 4">
              <a:extLst>
                <a:ext uri="{FF2B5EF4-FFF2-40B4-BE49-F238E27FC236}">
                  <a16:creationId xmlns:a16="http://schemas.microsoft.com/office/drawing/2014/main" id="{0D76984E-0B6F-0658-529D-76601617F692}"/>
                </a:ext>
              </a:extLst>
            </p:cNvPr>
            <p:cNvSpPr txBox="1"/>
            <p:nvPr/>
          </p:nvSpPr>
          <p:spPr>
            <a:xfrm>
              <a:off x="7023711" y="2548981"/>
              <a:ext cx="1443468"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GOTO_LAB(DOOR2_LOW)</a:t>
              </a:r>
            </a:p>
          </p:txBody>
        </p:sp>
        <p:sp>
          <p:nvSpPr>
            <p:cNvPr id="231" name="object 4">
              <a:extLst>
                <a:ext uri="{FF2B5EF4-FFF2-40B4-BE49-F238E27FC236}">
                  <a16:creationId xmlns:a16="http://schemas.microsoft.com/office/drawing/2014/main" id="{50530B86-56E6-2EF7-96AB-8D03BE495276}"/>
                </a:ext>
              </a:extLst>
            </p:cNvPr>
            <p:cNvSpPr txBox="1"/>
            <p:nvPr/>
          </p:nvSpPr>
          <p:spPr>
            <a:xfrm>
              <a:off x="8713329" y="2312635"/>
              <a:ext cx="1084955"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GOTO_LAB(DOOR2_HIGH)</a:t>
              </a:r>
            </a:p>
          </p:txBody>
        </p:sp>
        <p:sp>
          <p:nvSpPr>
            <p:cNvPr id="232" name="object 4">
              <a:extLst>
                <a:ext uri="{FF2B5EF4-FFF2-40B4-BE49-F238E27FC236}">
                  <a16:creationId xmlns:a16="http://schemas.microsoft.com/office/drawing/2014/main" id="{06E1EBD5-D9CC-5091-576D-76E2488EC9FF}"/>
                </a:ext>
              </a:extLst>
            </p:cNvPr>
            <p:cNvSpPr txBox="1"/>
            <p:nvPr/>
          </p:nvSpPr>
          <p:spPr>
            <a:xfrm>
              <a:off x="9953060" y="2312635"/>
              <a:ext cx="895253"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a:t>
              </a:r>
            </a:p>
          </p:txBody>
        </p:sp>
        <p:sp>
          <p:nvSpPr>
            <p:cNvPr id="233" name="object 4">
              <a:extLst>
                <a:ext uri="{FF2B5EF4-FFF2-40B4-BE49-F238E27FC236}">
                  <a16:creationId xmlns:a16="http://schemas.microsoft.com/office/drawing/2014/main" id="{F27AFF4C-8572-A644-A1E3-B5AE19859E79}"/>
                </a:ext>
              </a:extLst>
            </p:cNvPr>
            <p:cNvSpPr txBox="1"/>
            <p:nvPr/>
          </p:nvSpPr>
          <p:spPr>
            <a:xfrm>
              <a:off x="10967949" y="2312635"/>
              <a:ext cx="1224051"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GOTO_LAB(DOOR1_HIGH)</a:t>
              </a:r>
            </a:p>
          </p:txBody>
        </p:sp>
        <p:sp>
          <p:nvSpPr>
            <p:cNvPr id="234" name="Connettore 233">
              <a:extLst>
                <a:ext uri="{FF2B5EF4-FFF2-40B4-BE49-F238E27FC236}">
                  <a16:creationId xmlns:a16="http://schemas.microsoft.com/office/drawing/2014/main" id="{7201A442-C17C-4B70-8211-E0B7C452AFC0}"/>
                </a:ext>
              </a:extLst>
            </p:cNvPr>
            <p:cNvSpPr/>
            <p:nvPr/>
          </p:nvSpPr>
          <p:spPr>
            <a:xfrm>
              <a:off x="7720599" y="5054679"/>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6" name="object 4">
              <a:extLst>
                <a:ext uri="{FF2B5EF4-FFF2-40B4-BE49-F238E27FC236}">
                  <a16:creationId xmlns:a16="http://schemas.microsoft.com/office/drawing/2014/main" id="{4B8F2A11-19B7-AAFB-EB89-5ED3DA408533}"/>
                </a:ext>
              </a:extLst>
            </p:cNvPr>
            <p:cNvSpPr txBox="1"/>
            <p:nvPr/>
          </p:nvSpPr>
          <p:spPr>
            <a:xfrm>
              <a:off x="7371783" y="5653957"/>
              <a:ext cx="149624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GOTO_LAB(DOOR1_LOW)</a:t>
              </a:r>
            </a:p>
          </p:txBody>
        </p:sp>
      </p:grpSp>
    </p:spTree>
    <p:extLst>
      <p:ext uri="{BB962C8B-B14F-4D97-AF65-F5344CB8AC3E}">
        <p14:creationId xmlns:p14="http://schemas.microsoft.com/office/powerpoint/2010/main" val="183232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7"/>
                                        </p:tgtEl>
                                        <p:attrNameLst>
                                          <p:attrName>style.visibility</p:attrName>
                                        </p:attrNameLst>
                                      </p:cBhvr>
                                      <p:to>
                                        <p:strVal val="visible"/>
                                      </p:to>
                                    </p:set>
                                    <p:animEffect transition="in" filter="fade">
                                      <p:cBhvr>
                                        <p:cTn id="14" dur="1000"/>
                                        <p:tgtEl>
                                          <p:spTgt spid="237"/>
                                        </p:tgtEl>
                                      </p:cBhvr>
                                    </p:animEffect>
                                    <p:anim calcmode="lin" valueType="num">
                                      <p:cBhvr>
                                        <p:cTn id="15" dur="1000" fill="hold"/>
                                        <p:tgtEl>
                                          <p:spTgt spid="237"/>
                                        </p:tgtEl>
                                        <p:attrNameLst>
                                          <p:attrName>ppt_x</p:attrName>
                                        </p:attrNameLst>
                                      </p:cBhvr>
                                      <p:tavLst>
                                        <p:tav tm="0">
                                          <p:val>
                                            <p:strVal val="#ppt_x"/>
                                          </p:val>
                                        </p:tav>
                                        <p:tav tm="100000">
                                          <p:val>
                                            <p:strVal val="#ppt_x"/>
                                          </p:val>
                                        </p:tav>
                                      </p:tavLst>
                                    </p:anim>
                                    <p:anim calcmode="lin" valueType="num">
                                      <p:cBhvr>
                                        <p:cTn id="16" dur="1000" fill="hold"/>
                                        <p:tgtEl>
                                          <p:spTgt spid="2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142CD25-76DA-D804-E5EC-6E75FC9F83A0}"/>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A93A1DF3-25D6-D6FA-1FE4-D64440510131}"/>
              </a:ext>
            </a:extLst>
          </p:cNvPr>
          <p:cNvSpPr txBox="1"/>
          <p:nvPr/>
        </p:nvSpPr>
        <p:spPr>
          <a:xfrm>
            <a:off x="0" y="599196"/>
            <a:ext cx="9594376" cy="5355312"/>
          </a:xfrm>
          <a:prstGeom prst="rect">
            <a:avLst/>
          </a:prstGeom>
          <a:noFill/>
        </p:spPr>
        <p:txBody>
          <a:bodyPr wrap="square">
            <a:spAutoFit/>
          </a:bodyPr>
          <a:lstStyle/>
          <a:p>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roomLocation.in_room_centre</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localizer.areClosedAllZones</a:t>
            </a:r>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a:t>
            </a:r>
            <a:r>
              <a:rPr lang="it-IT" b="1">
                <a:solidFill>
                  <a:srgbClr val="000000"/>
                </a:solidFill>
                <a:effectLst/>
                <a:latin typeface="Consolas" panose="020B0609020204030204" pitchFamily="49" charset="0"/>
              </a:rPr>
              <a:t>amInZona1</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localizer.</a:t>
            </a:r>
            <a:r>
              <a:rPr lang="it-IT" b="1" err="1">
                <a:solidFill>
                  <a:srgbClr val="000000"/>
                </a:solidFill>
                <a:effectLst/>
                <a:latin typeface="Consolas" panose="020B0609020204030204" pitchFamily="49" charset="0"/>
              </a:rPr>
              <a:t>amInCorridoioD</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(!localizer.isClosedZona1()) {</a:t>
            </a:r>
          </a:p>
          <a:p>
            <a:r>
              <a:rPr lang="it-IT" b="0">
                <a:solidFill>
                  <a:srgbClr val="000000"/>
                </a:solidFill>
                <a:effectLst/>
                <a:latin typeface="Consolas" panose="020B0609020204030204" pitchFamily="49" charset="0"/>
              </a:rPr>
              <a:t>            punto=localizer.isClosedZona1Point();</a:t>
            </a:r>
          </a:p>
          <a:p>
            <a:r>
              <a:rPr lang="it-IT" b="0">
                <a:solidFill>
                  <a:srgbClr val="000000"/>
                </a:solidFill>
                <a:effectLst/>
                <a:latin typeface="Consolas" panose="020B0609020204030204" pitchFamily="49" charset="0"/>
              </a:rPr>
              <a:t>            antistallo.resetI();</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endParaRPr lang="it-IT">
              <a:solidFill>
                <a:srgbClr val="000000"/>
              </a:solidFill>
              <a:latin typeface="Consolas" panose="020B0609020204030204" pitchFamily="49" charset="0"/>
            </a:endParaRP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(localizer.isClosedZona2()){</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20.0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21.0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1D163B77-14AC-90FC-13FE-945E98CD505F}"/>
              </a:ext>
            </a:extLst>
          </p:cNvPr>
          <p:cNvSpPr txBox="1"/>
          <p:nvPr/>
        </p:nvSpPr>
        <p:spPr>
          <a:xfrm>
            <a:off x="9061004" y="2136338"/>
            <a:ext cx="2797790" cy="2585323"/>
          </a:xfrm>
          <a:prstGeom prst="rect">
            <a:avLst/>
          </a:prstGeom>
          <a:noFill/>
        </p:spPr>
        <p:txBody>
          <a:bodyPr wrap="square" lIns="91440" tIns="45720" rIns="91440" bIns="45720" anchor="t">
            <a:spAutoFit/>
          </a:bodyPr>
          <a:lstStyle/>
          <a:p>
            <a:r>
              <a:rPr lang="it-IT" b="0">
                <a:effectLst/>
                <a:latin typeface="Times New Roman"/>
                <a:cs typeface="Times New Roman"/>
              </a:rPr>
              <a:t>Viene valutata la posizione del robot nella zona 1 o nel corridoio D e, successivamente, vengono settati dei punti attrattori. Inoltre, viene settato a </a:t>
            </a:r>
            <a:r>
              <a:rPr lang="it-IT" b="0" err="1">
                <a:effectLst/>
                <a:latin typeface="Times New Roman"/>
                <a:cs typeface="Times New Roman"/>
              </a:rPr>
              <a:t>true</a:t>
            </a:r>
            <a:r>
              <a:rPr lang="it-IT" b="0">
                <a:effectLst/>
                <a:latin typeface="Times New Roman"/>
                <a:cs typeface="Times New Roman"/>
              </a:rPr>
              <a:t> il PF_EXPLORE_CELLA che manda il robot nello stato 10.</a:t>
            </a:r>
          </a:p>
        </p:txBody>
      </p:sp>
      <p:cxnSp>
        <p:nvCxnSpPr>
          <p:cNvPr id="6" name="Connettore 2 5">
            <a:extLst>
              <a:ext uri="{FF2B5EF4-FFF2-40B4-BE49-F238E27FC236}">
                <a16:creationId xmlns:a16="http://schemas.microsoft.com/office/drawing/2014/main" id="{E0B8C26E-1039-D576-F83D-BA42DE33443C}"/>
              </a:ext>
            </a:extLst>
          </p:cNvPr>
          <p:cNvCxnSpPr>
            <a:cxnSpLocks/>
          </p:cNvCxnSpPr>
          <p:nvPr/>
        </p:nvCxnSpPr>
        <p:spPr>
          <a:xfrm>
            <a:off x="7970292" y="1069681"/>
            <a:ext cx="1087272" cy="10457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60911366-6257-BB13-9730-17C1706677E5}"/>
              </a:ext>
            </a:extLst>
          </p:cNvPr>
          <p:cNvSpPr txBox="1"/>
          <p:nvPr/>
        </p:nvSpPr>
        <p:spPr>
          <a:xfrm>
            <a:off x="10090246" y="599196"/>
            <a:ext cx="1974375" cy="1200329"/>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stanza centrale e le zone  non sono state tutte visitate</a:t>
            </a:r>
          </a:p>
        </p:txBody>
      </p:sp>
      <p:cxnSp>
        <p:nvCxnSpPr>
          <p:cNvPr id="8" name="Connettore 2 7">
            <a:extLst>
              <a:ext uri="{FF2B5EF4-FFF2-40B4-BE49-F238E27FC236}">
                <a16:creationId xmlns:a16="http://schemas.microsoft.com/office/drawing/2014/main" id="{7D7E7B6B-A9E7-2472-6C8D-61E8C8E5DCEB}"/>
              </a:ext>
            </a:extLst>
          </p:cNvPr>
          <p:cNvCxnSpPr>
            <a:cxnSpLocks/>
          </p:cNvCxnSpPr>
          <p:nvPr/>
        </p:nvCxnSpPr>
        <p:spPr>
          <a:xfrm>
            <a:off x="9442642" y="774291"/>
            <a:ext cx="37353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CasellaDiTesto 9">
            <a:extLst>
              <a:ext uri="{FF2B5EF4-FFF2-40B4-BE49-F238E27FC236}">
                <a16:creationId xmlns:a16="http://schemas.microsoft.com/office/drawing/2014/main" id="{59E988B6-3995-648D-89C2-774C28EE410D}"/>
              </a:ext>
            </a:extLst>
          </p:cNvPr>
          <p:cNvSpPr txBox="1"/>
          <p:nvPr/>
        </p:nvSpPr>
        <p:spPr>
          <a:xfrm>
            <a:off x="6353034" y="2272816"/>
            <a:ext cx="2486166" cy="646331"/>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zona 1 e la zona 1 è stata chiusa</a:t>
            </a:r>
          </a:p>
        </p:txBody>
      </p:sp>
      <p:cxnSp>
        <p:nvCxnSpPr>
          <p:cNvPr id="11" name="Connettore 2 10">
            <a:extLst>
              <a:ext uri="{FF2B5EF4-FFF2-40B4-BE49-F238E27FC236}">
                <a16:creationId xmlns:a16="http://schemas.microsoft.com/office/drawing/2014/main" id="{99137F03-3F93-8BB4-8F0E-EDC45ECB5639}"/>
              </a:ext>
            </a:extLst>
          </p:cNvPr>
          <p:cNvCxnSpPr>
            <a:cxnSpLocks/>
          </p:cNvCxnSpPr>
          <p:nvPr/>
        </p:nvCxnSpPr>
        <p:spPr>
          <a:xfrm>
            <a:off x="2265528" y="2447911"/>
            <a:ext cx="381344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CasellaDiTesto 12">
            <a:extLst>
              <a:ext uri="{FF2B5EF4-FFF2-40B4-BE49-F238E27FC236}">
                <a16:creationId xmlns:a16="http://schemas.microsoft.com/office/drawing/2014/main" id="{05DF00A6-9538-146D-7168-652DE2B12DE7}"/>
              </a:ext>
            </a:extLst>
          </p:cNvPr>
          <p:cNvSpPr txBox="1"/>
          <p:nvPr/>
        </p:nvSpPr>
        <p:spPr>
          <a:xfrm>
            <a:off x="6353034" y="3927439"/>
            <a:ext cx="2486166" cy="923330"/>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zona 1 e la zona 1 è stata chiusa ma è libera la zona 2</a:t>
            </a:r>
          </a:p>
        </p:txBody>
      </p:sp>
      <p:cxnSp>
        <p:nvCxnSpPr>
          <p:cNvPr id="14" name="Connettore 2 13">
            <a:extLst>
              <a:ext uri="{FF2B5EF4-FFF2-40B4-BE49-F238E27FC236}">
                <a16:creationId xmlns:a16="http://schemas.microsoft.com/office/drawing/2014/main" id="{E0C84A4F-397D-68E1-2370-61B1C1DE88F5}"/>
              </a:ext>
            </a:extLst>
          </p:cNvPr>
          <p:cNvCxnSpPr>
            <a:cxnSpLocks/>
          </p:cNvCxnSpPr>
          <p:nvPr/>
        </p:nvCxnSpPr>
        <p:spPr>
          <a:xfrm flipV="1">
            <a:off x="3461984" y="4113662"/>
            <a:ext cx="2447497" cy="2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9717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142CD25-76DA-D804-E5EC-6E75FC9F83A0}"/>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9C486E6D-307B-0B63-C931-F168ACD49129}"/>
              </a:ext>
            </a:extLst>
          </p:cNvPr>
          <p:cNvSpPr txBox="1"/>
          <p:nvPr/>
        </p:nvSpPr>
        <p:spPr>
          <a:xfrm>
            <a:off x="0" y="612844"/>
            <a:ext cx="7553893" cy="5632311"/>
          </a:xfrm>
          <a:prstGeom prst="rect">
            <a:avLst/>
          </a:prstGeom>
          <a:noFill/>
        </p:spPr>
        <p:txBody>
          <a:bodyPr wrap="square">
            <a:spAutoFit/>
          </a:bodyPr>
          <a:lstStyle/>
          <a:p>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a:t>
            </a:r>
            <a:r>
              <a:rPr lang="it-IT" b="1">
                <a:solidFill>
                  <a:srgbClr val="000000"/>
                </a:solidFill>
                <a:effectLst/>
                <a:latin typeface="Consolas" panose="020B0609020204030204" pitchFamily="49" charset="0"/>
              </a:rPr>
              <a:t>amInZona2</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localizer.</a:t>
            </a:r>
            <a:r>
              <a:rPr lang="it-IT" b="1" err="1">
                <a:solidFill>
                  <a:srgbClr val="000000"/>
                </a:solidFill>
                <a:effectLst/>
                <a:latin typeface="Consolas" panose="020B0609020204030204" pitchFamily="49" charset="0"/>
              </a:rPr>
              <a:t>amInCorridoioC</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(!localizer.isClosedZona2()) {</a:t>
            </a:r>
          </a:p>
          <a:p>
            <a:r>
              <a:rPr lang="it-IT" b="0">
                <a:solidFill>
                  <a:srgbClr val="000000"/>
                </a:solidFill>
                <a:effectLst/>
                <a:latin typeface="Consolas" panose="020B0609020204030204" pitchFamily="49" charset="0"/>
              </a:rPr>
              <a:t>      punto=localizer.isClosedZona2Point();</a:t>
            </a:r>
          </a:p>
          <a:p>
            <a:r>
              <a:rPr lang="it-IT" b="0">
                <a:solidFill>
                  <a:srgbClr val="000000"/>
                </a:solidFill>
                <a:effectLst/>
                <a:latin typeface="Consolas" panose="020B0609020204030204" pitchFamily="49" charset="0"/>
              </a:rPr>
              <a:t>      antistallo.resetI();</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(localizer.isClosedZona4()){</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26.0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endParaRPr lang="it-IT">
              <a:solidFill>
                <a:srgbClr val="000000"/>
              </a:solidFill>
              <a:latin typeface="Consolas" panose="020B0609020204030204" pitchFamily="49" charset="0"/>
            </a:endParaRPr>
          </a:p>
          <a:p>
            <a:r>
              <a:rPr lang="it-IT" b="0">
                <a:solidFill>
                  <a:srgbClr val="000000"/>
                </a:solidFill>
                <a:effectLst/>
                <a:latin typeface="Consolas" panose="020B0609020204030204" pitchFamily="49" charset="0"/>
              </a:rPr>
              <a:t>        }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041316BD-A9C3-C62C-F400-60E029A095BB}"/>
              </a:ext>
            </a:extLst>
          </p:cNvPr>
          <p:cNvSpPr txBox="1"/>
          <p:nvPr/>
        </p:nvSpPr>
        <p:spPr>
          <a:xfrm>
            <a:off x="8959612" y="658943"/>
            <a:ext cx="2797790" cy="2585323"/>
          </a:xfrm>
          <a:prstGeom prst="rect">
            <a:avLst/>
          </a:prstGeom>
          <a:noFill/>
        </p:spPr>
        <p:txBody>
          <a:bodyPr wrap="square" lIns="91440" tIns="45720" rIns="91440" bIns="45720" anchor="t">
            <a:spAutoFit/>
          </a:bodyPr>
          <a:lstStyle/>
          <a:p>
            <a:r>
              <a:rPr lang="it-IT" b="0">
                <a:effectLst/>
                <a:latin typeface="Times New Roman"/>
                <a:cs typeface="Times New Roman"/>
              </a:rPr>
              <a:t>Viene valutata la posizione del robot nella zona 2o nel corridoio C e, successivamente, vengono settati dei punti attrattori. Inoltre, viene settato a </a:t>
            </a:r>
            <a:r>
              <a:rPr lang="it-IT" b="0" err="1">
                <a:effectLst/>
                <a:latin typeface="Times New Roman"/>
                <a:cs typeface="Times New Roman"/>
              </a:rPr>
              <a:t>true</a:t>
            </a:r>
            <a:r>
              <a:rPr lang="it-IT" b="0">
                <a:effectLst/>
                <a:latin typeface="Times New Roman"/>
                <a:cs typeface="Times New Roman"/>
              </a:rPr>
              <a:t> il PF_EXPLORE_CELLA che manda il robot nello stato 10.</a:t>
            </a:r>
          </a:p>
        </p:txBody>
      </p:sp>
      <p:cxnSp>
        <p:nvCxnSpPr>
          <p:cNvPr id="6" name="Connettore 2 5">
            <a:extLst>
              <a:ext uri="{FF2B5EF4-FFF2-40B4-BE49-F238E27FC236}">
                <a16:creationId xmlns:a16="http://schemas.microsoft.com/office/drawing/2014/main" id="{546043D3-1BEC-EFAF-2112-E6E404C92CBF}"/>
              </a:ext>
            </a:extLst>
          </p:cNvPr>
          <p:cNvCxnSpPr>
            <a:cxnSpLocks/>
          </p:cNvCxnSpPr>
          <p:nvPr/>
        </p:nvCxnSpPr>
        <p:spPr>
          <a:xfrm>
            <a:off x="7351593" y="837669"/>
            <a:ext cx="148760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268482D4-CC3C-33D1-317F-E0589746AE0C}"/>
              </a:ext>
            </a:extLst>
          </p:cNvPr>
          <p:cNvSpPr txBox="1"/>
          <p:nvPr/>
        </p:nvSpPr>
        <p:spPr>
          <a:xfrm>
            <a:off x="5246983" y="1937564"/>
            <a:ext cx="2797789" cy="646331"/>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zona 2 e la zona 2 è stata chiusa</a:t>
            </a:r>
          </a:p>
        </p:txBody>
      </p:sp>
      <p:cxnSp>
        <p:nvCxnSpPr>
          <p:cNvPr id="10" name="Connettore 2 9">
            <a:extLst>
              <a:ext uri="{FF2B5EF4-FFF2-40B4-BE49-F238E27FC236}">
                <a16:creationId xmlns:a16="http://schemas.microsoft.com/office/drawing/2014/main" id="{5F1007D2-CCBE-C085-5685-AA9A6326D2A3}"/>
              </a:ext>
            </a:extLst>
          </p:cNvPr>
          <p:cNvCxnSpPr>
            <a:cxnSpLocks/>
          </p:cNvCxnSpPr>
          <p:nvPr/>
        </p:nvCxnSpPr>
        <p:spPr>
          <a:xfrm>
            <a:off x="1405719" y="2147661"/>
            <a:ext cx="381344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BB7DB059-C7E4-B100-40E9-10A463A76CD2}"/>
              </a:ext>
            </a:extLst>
          </p:cNvPr>
          <p:cNvSpPr txBox="1"/>
          <p:nvPr/>
        </p:nvSpPr>
        <p:spPr>
          <a:xfrm>
            <a:off x="5219159" y="3666459"/>
            <a:ext cx="3051384" cy="923330"/>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zona 2 e la zona 2 è stata chiusa ma è libera la zona 4</a:t>
            </a:r>
          </a:p>
        </p:txBody>
      </p:sp>
      <p:cxnSp>
        <p:nvCxnSpPr>
          <p:cNvPr id="12" name="Connettore 2 11">
            <a:extLst>
              <a:ext uri="{FF2B5EF4-FFF2-40B4-BE49-F238E27FC236}">
                <a16:creationId xmlns:a16="http://schemas.microsoft.com/office/drawing/2014/main" id="{C1F9B3B2-8BAE-738F-7210-F36C88A42D96}"/>
              </a:ext>
            </a:extLst>
          </p:cNvPr>
          <p:cNvCxnSpPr>
            <a:cxnSpLocks/>
          </p:cNvCxnSpPr>
          <p:nvPr/>
        </p:nvCxnSpPr>
        <p:spPr>
          <a:xfrm flipV="1">
            <a:off x="2274629" y="3870431"/>
            <a:ext cx="2447497" cy="2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1716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41ED-B352-FB6D-315C-2776B234C971}"/>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3" name="CasellaDiTesto 2">
            <a:extLst>
              <a:ext uri="{FF2B5EF4-FFF2-40B4-BE49-F238E27FC236}">
                <a16:creationId xmlns:a16="http://schemas.microsoft.com/office/drawing/2014/main" id="{D1224F4B-0119-C91E-4567-A49B2560520D}"/>
              </a:ext>
            </a:extLst>
          </p:cNvPr>
          <p:cNvSpPr txBox="1"/>
          <p:nvPr/>
        </p:nvSpPr>
        <p:spPr>
          <a:xfrm>
            <a:off x="-47624" y="612844"/>
            <a:ext cx="8106770" cy="5632311"/>
          </a:xfrm>
          <a:prstGeom prst="rect">
            <a:avLst/>
          </a:prstGeom>
          <a:noFill/>
        </p:spPr>
        <p:txBody>
          <a:bodyPr wrap="square">
            <a:spAutoFit/>
          </a:bodyPr>
          <a:lstStyle/>
          <a:p>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a:t>
            </a:r>
            <a:r>
              <a:rPr lang="it-IT" b="1">
                <a:solidFill>
                  <a:srgbClr val="000000"/>
                </a:solidFill>
                <a:effectLst/>
                <a:latin typeface="Consolas" panose="020B0609020204030204" pitchFamily="49" charset="0"/>
              </a:rPr>
              <a:t>amInZona3</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localizer.</a:t>
            </a:r>
            <a:r>
              <a:rPr lang="it-IT" b="1" err="1">
                <a:solidFill>
                  <a:srgbClr val="000000"/>
                </a:solidFill>
                <a:effectLst/>
                <a:latin typeface="Consolas" panose="020B0609020204030204" pitchFamily="49" charset="0"/>
              </a:rPr>
              <a:t>amInCorridoioA</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(!localizer.isClosedZona3())  {</a:t>
            </a:r>
          </a:p>
          <a:p>
            <a:r>
              <a:rPr lang="it-IT" b="0">
                <a:solidFill>
                  <a:srgbClr val="000000"/>
                </a:solidFill>
                <a:effectLst/>
                <a:latin typeface="Consolas" panose="020B0609020204030204" pitchFamily="49" charset="0"/>
              </a:rPr>
              <a:t>        punto=localizer.isClosedZona3Point();</a:t>
            </a:r>
          </a:p>
          <a:p>
            <a:r>
              <a:rPr lang="it-IT" b="0">
                <a:solidFill>
                  <a:srgbClr val="000000"/>
                </a:solidFill>
                <a:effectLst/>
                <a:latin typeface="Consolas" panose="020B0609020204030204" pitchFamily="49" charset="0"/>
              </a:rPr>
              <a:t>        antistallo.resetI();</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p>
          <a:p>
            <a:r>
              <a:rPr lang="it-IT" b="0">
                <a:solidFill>
                  <a:srgbClr val="0000FF"/>
                </a:solidFill>
                <a:effectLst/>
                <a:latin typeface="Consolas" panose="020B0609020204030204" pitchFamily="49" charset="0"/>
              </a:rPr>
              <a:t>           if</a:t>
            </a:r>
            <a:r>
              <a:rPr lang="it-IT" b="0">
                <a:solidFill>
                  <a:srgbClr val="000000"/>
                </a:solidFill>
                <a:effectLst/>
                <a:latin typeface="Consolas" panose="020B0609020204030204" pitchFamily="49" charset="0"/>
              </a:rPr>
              <a:t>(localizer.isClosedZona1()){</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27.0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27.0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D5762F0E-5ECC-6FF9-5DBF-5BDE5BCFD7EB}"/>
              </a:ext>
            </a:extLst>
          </p:cNvPr>
          <p:cNvSpPr txBox="1"/>
          <p:nvPr/>
        </p:nvSpPr>
        <p:spPr>
          <a:xfrm>
            <a:off x="8993874" y="584495"/>
            <a:ext cx="2797790" cy="2585323"/>
          </a:xfrm>
          <a:prstGeom prst="rect">
            <a:avLst/>
          </a:prstGeom>
          <a:noFill/>
        </p:spPr>
        <p:txBody>
          <a:bodyPr wrap="square" lIns="91440" tIns="45720" rIns="91440" bIns="45720" anchor="t">
            <a:spAutoFit/>
          </a:bodyPr>
          <a:lstStyle/>
          <a:p>
            <a:r>
              <a:rPr lang="it-IT" b="0">
                <a:effectLst/>
                <a:latin typeface="Times New Roman"/>
                <a:cs typeface="Times New Roman"/>
              </a:rPr>
              <a:t>Viene valutata la posizione del robot nella zona 3 o nel corridoio A e, successivamente, vengono settati dei punti attrattori. Inoltre, viene settato a </a:t>
            </a:r>
            <a:r>
              <a:rPr lang="it-IT" b="0" err="1">
                <a:effectLst/>
                <a:latin typeface="Times New Roman"/>
                <a:cs typeface="Times New Roman"/>
              </a:rPr>
              <a:t>true</a:t>
            </a:r>
            <a:r>
              <a:rPr lang="it-IT" b="0">
                <a:effectLst/>
                <a:latin typeface="Times New Roman"/>
                <a:cs typeface="Times New Roman"/>
              </a:rPr>
              <a:t> il PF_EXPLORE_CELLA che manda il robot nello stato 10.</a:t>
            </a:r>
          </a:p>
        </p:txBody>
      </p:sp>
      <p:cxnSp>
        <p:nvCxnSpPr>
          <p:cNvPr id="6" name="Connettore 2 5">
            <a:extLst>
              <a:ext uri="{FF2B5EF4-FFF2-40B4-BE49-F238E27FC236}">
                <a16:creationId xmlns:a16="http://schemas.microsoft.com/office/drawing/2014/main" id="{E9A46554-073C-6F5C-AF05-75B4EC623C8F}"/>
              </a:ext>
            </a:extLst>
          </p:cNvPr>
          <p:cNvCxnSpPr>
            <a:cxnSpLocks/>
          </p:cNvCxnSpPr>
          <p:nvPr/>
        </p:nvCxnSpPr>
        <p:spPr>
          <a:xfrm>
            <a:off x="7472005" y="755783"/>
            <a:ext cx="148760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C0A27853-929D-5EBE-8989-DDE637BFF145}"/>
              </a:ext>
            </a:extLst>
          </p:cNvPr>
          <p:cNvSpPr txBox="1"/>
          <p:nvPr/>
        </p:nvSpPr>
        <p:spPr>
          <a:xfrm>
            <a:off x="5253421" y="1937564"/>
            <a:ext cx="2797789" cy="646331"/>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zona 3 e la zona 3 è stata chiusa</a:t>
            </a:r>
          </a:p>
        </p:txBody>
      </p:sp>
      <p:cxnSp>
        <p:nvCxnSpPr>
          <p:cNvPr id="8" name="Connettore 2 7">
            <a:extLst>
              <a:ext uri="{FF2B5EF4-FFF2-40B4-BE49-F238E27FC236}">
                <a16:creationId xmlns:a16="http://schemas.microsoft.com/office/drawing/2014/main" id="{BDB51776-C4DE-C01C-FBF1-E3FE3E65772D}"/>
              </a:ext>
            </a:extLst>
          </p:cNvPr>
          <p:cNvCxnSpPr>
            <a:cxnSpLocks/>
          </p:cNvCxnSpPr>
          <p:nvPr/>
        </p:nvCxnSpPr>
        <p:spPr>
          <a:xfrm>
            <a:off x="1405719" y="2147661"/>
            <a:ext cx="381344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7383768F-3DC3-197F-F8E8-397B2C0945EA}"/>
              </a:ext>
            </a:extLst>
          </p:cNvPr>
          <p:cNvSpPr txBox="1"/>
          <p:nvPr/>
        </p:nvSpPr>
        <p:spPr>
          <a:xfrm>
            <a:off x="5219159" y="3666459"/>
            <a:ext cx="3051384" cy="923330"/>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zona 3 e la zona 3 è stata chiusa ma è libera la zona 1</a:t>
            </a:r>
          </a:p>
        </p:txBody>
      </p:sp>
      <p:cxnSp>
        <p:nvCxnSpPr>
          <p:cNvPr id="10" name="Connettore 2 9">
            <a:extLst>
              <a:ext uri="{FF2B5EF4-FFF2-40B4-BE49-F238E27FC236}">
                <a16:creationId xmlns:a16="http://schemas.microsoft.com/office/drawing/2014/main" id="{473D4569-E112-CD7E-ECD8-8CA63EB5C576}"/>
              </a:ext>
            </a:extLst>
          </p:cNvPr>
          <p:cNvCxnSpPr>
            <a:cxnSpLocks/>
          </p:cNvCxnSpPr>
          <p:nvPr/>
        </p:nvCxnSpPr>
        <p:spPr>
          <a:xfrm flipV="1">
            <a:off x="2274629" y="3870431"/>
            <a:ext cx="2447497" cy="2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3975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41ED-B352-FB6D-315C-2776B234C971}"/>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
        <p:nvSpPr>
          <p:cNvPr id="6" name="CasellaDiTesto 5">
            <a:extLst>
              <a:ext uri="{FF2B5EF4-FFF2-40B4-BE49-F238E27FC236}">
                <a16:creationId xmlns:a16="http://schemas.microsoft.com/office/drawing/2014/main" id="{7285EACA-3685-6745-3CE8-6907D11DF77F}"/>
              </a:ext>
            </a:extLst>
          </p:cNvPr>
          <p:cNvSpPr txBox="1"/>
          <p:nvPr/>
        </p:nvSpPr>
        <p:spPr>
          <a:xfrm>
            <a:off x="0" y="584495"/>
            <a:ext cx="7588155" cy="5355312"/>
          </a:xfrm>
          <a:prstGeom prst="rect">
            <a:avLst/>
          </a:prstGeom>
          <a:noFill/>
        </p:spPr>
        <p:txBody>
          <a:bodyPr wrap="square">
            <a:spAutoFit/>
          </a:bodyPr>
          <a:lstStyle/>
          <a:p>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a:t>
            </a:r>
            <a:r>
              <a:rPr lang="it-IT" b="1">
                <a:solidFill>
                  <a:srgbClr val="000000"/>
                </a:solidFill>
                <a:effectLst/>
                <a:latin typeface="Consolas" panose="020B0609020204030204" pitchFamily="49" charset="0"/>
              </a:rPr>
              <a:t>amInZona4</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localizer.</a:t>
            </a:r>
            <a:r>
              <a:rPr lang="it-IT" b="1" err="1">
                <a:solidFill>
                  <a:srgbClr val="000000"/>
                </a:solidFill>
                <a:effectLst/>
                <a:latin typeface="Consolas" panose="020B0609020204030204" pitchFamily="49" charset="0"/>
              </a:rPr>
              <a:t>amInCorridoioB</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(!localizer.isClosedZona4())  {</a:t>
            </a:r>
          </a:p>
          <a:p>
            <a:r>
              <a:rPr lang="it-IT" b="0">
                <a:solidFill>
                  <a:srgbClr val="000000"/>
                </a:solidFill>
                <a:effectLst/>
                <a:latin typeface="Consolas" panose="020B0609020204030204" pitchFamily="49" charset="0"/>
              </a:rPr>
              <a:t>     punto=localizer.isClosedZona4Point();</a:t>
            </a:r>
          </a:p>
          <a:p>
            <a:r>
              <a:rPr lang="it-IT" b="0">
                <a:solidFill>
                  <a:srgbClr val="000000"/>
                </a:solidFill>
                <a:effectLst/>
                <a:latin typeface="Consolas" panose="020B0609020204030204" pitchFamily="49" charset="0"/>
              </a:rPr>
              <a:t>     antistallo.resetI();</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a:solidFill>
                  <a:srgbClr val="000000"/>
                </a:solidFill>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(localizer.isClosedZona3()){</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8.0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 </a:t>
            </a:r>
          </a:p>
          <a:p>
            <a:r>
              <a:rPr lang="it-IT">
                <a:solidFill>
                  <a:srgbClr val="000000"/>
                </a:solidFill>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27.5</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8.0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27.5</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punto[</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r>
              <a:rPr lang="it-IT">
                <a:solidFill>
                  <a:srgbClr val="008000"/>
                </a:solidFill>
                <a:latin typeface="Consolas" panose="020B0609020204030204" pitchFamily="49" charset="0"/>
              </a:rPr>
              <a:t> </a:t>
            </a:r>
            <a:r>
              <a:rPr lang="it-IT" b="0">
                <a:solidFill>
                  <a:srgbClr val="000000"/>
                </a:solidFill>
                <a:effectLst/>
                <a:latin typeface="Consolas" panose="020B0609020204030204" pitchFamily="49" charset="0"/>
              </a:rPr>
              <a:t>}</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PF_EXPLORE_CELLA.setValue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
        <p:nvSpPr>
          <p:cNvPr id="7" name="CasellaDiTesto 6">
            <a:extLst>
              <a:ext uri="{FF2B5EF4-FFF2-40B4-BE49-F238E27FC236}">
                <a16:creationId xmlns:a16="http://schemas.microsoft.com/office/drawing/2014/main" id="{7EEBEED7-E97F-2809-1DDE-D97863F62289}"/>
              </a:ext>
            </a:extLst>
          </p:cNvPr>
          <p:cNvSpPr txBox="1"/>
          <p:nvPr/>
        </p:nvSpPr>
        <p:spPr>
          <a:xfrm>
            <a:off x="8993874" y="584495"/>
            <a:ext cx="2797790" cy="2585323"/>
          </a:xfrm>
          <a:prstGeom prst="rect">
            <a:avLst/>
          </a:prstGeom>
          <a:noFill/>
        </p:spPr>
        <p:txBody>
          <a:bodyPr wrap="square" lIns="91440" tIns="45720" rIns="91440" bIns="45720" anchor="t">
            <a:spAutoFit/>
          </a:bodyPr>
          <a:lstStyle/>
          <a:p>
            <a:r>
              <a:rPr lang="it-IT" b="0">
                <a:effectLst/>
                <a:latin typeface="Times New Roman"/>
                <a:cs typeface="Times New Roman"/>
              </a:rPr>
              <a:t>Viene valutata la posizione del robot nella zona 4 o nel corridoio B e, successivamente, vengono settati dei punti attrattori. Inoltre, viene settato a </a:t>
            </a:r>
            <a:r>
              <a:rPr lang="it-IT" b="0" err="1">
                <a:effectLst/>
                <a:latin typeface="Times New Roman"/>
                <a:cs typeface="Times New Roman"/>
              </a:rPr>
              <a:t>true</a:t>
            </a:r>
            <a:r>
              <a:rPr lang="it-IT" b="0">
                <a:effectLst/>
                <a:latin typeface="Times New Roman"/>
                <a:cs typeface="Times New Roman"/>
              </a:rPr>
              <a:t> il PF_EXPLORE_CELLA che manda il robot nello stato 10.</a:t>
            </a:r>
          </a:p>
        </p:txBody>
      </p:sp>
      <p:cxnSp>
        <p:nvCxnSpPr>
          <p:cNvPr id="8" name="Connettore 2 7">
            <a:extLst>
              <a:ext uri="{FF2B5EF4-FFF2-40B4-BE49-F238E27FC236}">
                <a16:creationId xmlns:a16="http://schemas.microsoft.com/office/drawing/2014/main" id="{91786197-B9F4-C2C6-3E14-55FB99729CF5}"/>
              </a:ext>
            </a:extLst>
          </p:cNvPr>
          <p:cNvCxnSpPr>
            <a:cxnSpLocks/>
          </p:cNvCxnSpPr>
          <p:nvPr/>
        </p:nvCxnSpPr>
        <p:spPr>
          <a:xfrm>
            <a:off x="7472005" y="755783"/>
            <a:ext cx="148760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0F7B5B2E-27B1-2DAF-B9EE-4E20EAFCE55F}"/>
              </a:ext>
            </a:extLst>
          </p:cNvPr>
          <p:cNvSpPr txBox="1"/>
          <p:nvPr/>
        </p:nvSpPr>
        <p:spPr>
          <a:xfrm>
            <a:off x="5246983" y="1937564"/>
            <a:ext cx="2797789" cy="646331"/>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zona 4 e la zona 4 è stata chiusa</a:t>
            </a:r>
          </a:p>
        </p:txBody>
      </p:sp>
      <p:cxnSp>
        <p:nvCxnSpPr>
          <p:cNvPr id="10" name="Connettore 2 9">
            <a:extLst>
              <a:ext uri="{FF2B5EF4-FFF2-40B4-BE49-F238E27FC236}">
                <a16:creationId xmlns:a16="http://schemas.microsoft.com/office/drawing/2014/main" id="{90116013-E177-8E82-F7BB-53DB1F407B82}"/>
              </a:ext>
            </a:extLst>
          </p:cNvPr>
          <p:cNvCxnSpPr>
            <a:cxnSpLocks/>
          </p:cNvCxnSpPr>
          <p:nvPr/>
        </p:nvCxnSpPr>
        <p:spPr>
          <a:xfrm>
            <a:off x="1405719" y="2147661"/>
            <a:ext cx="381344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95A0BC3C-A390-30F2-DFEF-69889DFDA842}"/>
              </a:ext>
            </a:extLst>
          </p:cNvPr>
          <p:cNvSpPr txBox="1"/>
          <p:nvPr/>
        </p:nvSpPr>
        <p:spPr>
          <a:xfrm>
            <a:off x="5219159" y="3666459"/>
            <a:ext cx="3051384" cy="923330"/>
          </a:xfrm>
          <a:prstGeom prst="rect">
            <a:avLst/>
          </a:prstGeom>
          <a:noFill/>
        </p:spPr>
        <p:txBody>
          <a:bodyPr wrap="square" lIns="91440" tIns="45720" rIns="91440" bIns="45720" anchor="t">
            <a:spAutoFit/>
          </a:bodyPr>
          <a:lstStyle/>
          <a:p>
            <a:r>
              <a:rPr lang="it-IT" b="0">
                <a:effectLst/>
                <a:latin typeface="Times New Roman"/>
                <a:cs typeface="Times New Roman"/>
              </a:rPr>
              <a:t>Se il robot è nella zona 4 e la zona 4 è stata chiusa ma è libera la zona 3</a:t>
            </a:r>
          </a:p>
        </p:txBody>
      </p:sp>
      <p:cxnSp>
        <p:nvCxnSpPr>
          <p:cNvPr id="12" name="Connettore 2 11">
            <a:extLst>
              <a:ext uri="{FF2B5EF4-FFF2-40B4-BE49-F238E27FC236}">
                <a16:creationId xmlns:a16="http://schemas.microsoft.com/office/drawing/2014/main" id="{B90FCA2B-8064-B180-FE90-6102BCDF0DE8}"/>
              </a:ext>
            </a:extLst>
          </p:cNvPr>
          <p:cNvCxnSpPr>
            <a:cxnSpLocks/>
          </p:cNvCxnSpPr>
          <p:nvPr/>
        </p:nvCxnSpPr>
        <p:spPr>
          <a:xfrm flipV="1">
            <a:off x="2274629" y="3870431"/>
            <a:ext cx="2447497" cy="2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7797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7294305"/>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La fase di esplorazione prevede la suddivisione della stanza centrale in 70 celle e 4 corridoi. Inoltre, per semplificare i movimenti e i vari controlli dei robot, sono state implementate 4 zone che racchiudono un certo numero di celle adiacenti.</a:t>
            </a:r>
          </a:p>
          <a:p>
            <a:r>
              <a:rPr lang="it-IT">
                <a:latin typeface="Times New Roman"/>
                <a:cs typeface="Times New Roman"/>
              </a:rPr>
              <a:t>La suddivisione della stanza centrale è stata effettuata apportando modifiche alla classe: Location. In particolare, è stato dichiarato un array di 70 elementi (celle) di tipo boolean, sono stati implementati 70 metodi amInCellai(), 4 metodi </a:t>
            </a:r>
            <a:r>
              <a:rPr lang="it-IT" err="1">
                <a:latin typeface="Times New Roman"/>
                <a:cs typeface="Times New Roman"/>
              </a:rPr>
              <a:t>amInZonai</a:t>
            </a:r>
            <a:r>
              <a:rPr lang="it-IT">
                <a:latin typeface="Times New Roman"/>
                <a:cs typeface="Times New Roman"/>
              </a:rPr>
              <a:t>() (dove i varia in base al numero della cella o della zona). Es. amInCella1(), amInCella2(), … , amInCella70(), amInZona1(),…, amInZona4().  Ogni metodo ritorna un boolean a seconda che il robot si trova(True) o non si trova(False) all'interno della cella o della zona definita dal metodo. </a:t>
            </a:r>
          </a:p>
          <a:p>
            <a:r>
              <a:rPr lang="it-IT">
                <a:latin typeface="Times New Roman"/>
                <a:cs typeface="Times New Roman"/>
              </a:rPr>
              <a:t>Allo stesso modo sono stati definiti i 4 corridoi (</a:t>
            </a:r>
            <a:r>
              <a:rPr lang="it-IT" err="1">
                <a:latin typeface="Times New Roman"/>
                <a:cs typeface="Times New Roman"/>
              </a:rPr>
              <a:t>amInCorridoioA</a:t>
            </a:r>
            <a:r>
              <a:rPr lang="it-IT">
                <a:latin typeface="Times New Roman"/>
                <a:cs typeface="Times New Roman"/>
              </a:rPr>
              <a:t>(), </a:t>
            </a:r>
            <a:r>
              <a:rPr lang="it-IT" err="1">
                <a:latin typeface="Times New Roman"/>
                <a:cs typeface="Times New Roman"/>
              </a:rPr>
              <a:t>amInCorridoioB</a:t>
            </a:r>
            <a:r>
              <a:rPr lang="it-IT">
                <a:latin typeface="Times New Roman"/>
                <a:cs typeface="Times New Roman"/>
              </a:rPr>
              <a:t>(), </a:t>
            </a:r>
            <a:r>
              <a:rPr lang="it-IT" err="1">
                <a:latin typeface="Times New Roman"/>
                <a:cs typeface="Times New Roman"/>
              </a:rPr>
              <a:t>amInCorridoioC</a:t>
            </a:r>
            <a:r>
              <a:rPr lang="it-IT">
                <a:latin typeface="Times New Roman"/>
                <a:cs typeface="Times New Roman"/>
              </a:rPr>
              <a:t>(), </a:t>
            </a:r>
            <a:r>
              <a:rPr lang="it-IT" err="1">
                <a:latin typeface="Times New Roman"/>
                <a:cs typeface="Times New Roman"/>
              </a:rPr>
              <a:t>amInCorridoioD</a:t>
            </a:r>
            <a:r>
              <a:rPr lang="it-IT">
                <a:latin typeface="Times New Roman"/>
                <a:cs typeface="Times New Roman"/>
              </a:rPr>
              <a:t>()).</a:t>
            </a:r>
          </a:p>
          <a:p>
            <a:r>
              <a:rPr lang="it-IT">
                <a:latin typeface="Times New Roman"/>
                <a:cs typeface="Times New Roman"/>
              </a:rPr>
              <a:t>Dopo aver definito celle, zone e corridoi, abbiamo creato un metodo </a:t>
            </a:r>
            <a:r>
              <a:rPr lang="it-IT" err="1">
                <a:latin typeface="Times New Roman"/>
                <a:cs typeface="Times New Roman"/>
              </a:rPr>
              <a:t>chiudiCella</a:t>
            </a:r>
            <a:r>
              <a:rPr lang="it-IT">
                <a:latin typeface="Times New Roman"/>
                <a:cs typeface="Times New Roman"/>
              </a:rPr>
              <a:t>() che localizza il robot all'interno di una cella e, se il valore dell'array corrispondente a quella cella è False viene settato a True (ciò vuol dire che la cella è stata visitata).</a:t>
            </a:r>
          </a:p>
          <a:p>
            <a:r>
              <a:rPr lang="it-IT">
                <a:latin typeface="Times New Roman"/>
                <a:cs typeface="Times New Roman"/>
              </a:rPr>
              <a:t>Altri metodi implementati all'interno della classe Location sono: il metodo </a:t>
            </a:r>
            <a:r>
              <a:rPr lang="it-IT" err="1">
                <a:latin typeface="Times New Roman"/>
                <a:cs typeface="Times New Roman"/>
              </a:rPr>
              <a:t>getPuntoCella</a:t>
            </a:r>
            <a:r>
              <a:rPr lang="it-IT">
                <a:latin typeface="Times New Roman"/>
                <a:cs typeface="Times New Roman"/>
              </a:rPr>
              <a:t>(</a:t>
            </a:r>
            <a:r>
              <a:rPr lang="it-IT" err="1">
                <a:latin typeface="Times New Roman"/>
                <a:cs typeface="Times New Roman"/>
              </a:rPr>
              <a:t>int</a:t>
            </a:r>
            <a:r>
              <a:rPr lang="it-IT">
                <a:latin typeface="Times New Roman"/>
                <a:cs typeface="Times New Roman"/>
              </a:rPr>
              <a:t> i) che prende in input un intero i e ritorna un boolean di 4 elementi, cioè 2 punti, corrispondenti ai punti attrattori della cella i(individuati e settati all'interno del metodo stesso). Questo metodo verrà utilizzato per ottenere i punti attrattori della cella ancora da visitare; i 4 metodi </a:t>
            </a:r>
            <a:r>
              <a:rPr lang="it-IT" err="1">
                <a:latin typeface="Times New Roman"/>
                <a:cs typeface="Times New Roman"/>
              </a:rPr>
              <a:t>isClosedZonaiPoint</a:t>
            </a:r>
            <a:r>
              <a:rPr lang="it-IT">
                <a:latin typeface="Times New Roman"/>
                <a:cs typeface="Times New Roman"/>
              </a:rPr>
              <a:t>() che, scorrendo tutte le celle della zona i, controllano se ci sono celle aperte (con valore True) di quella zona e, se ci sono, utilizza il metodo </a:t>
            </a:r>
            <a:r>
              <a:rPr lang="it-IT" err="1">
                <a:latin typeface="Times New Roman"/>
                <a:cs typeface="Times New Roman"/>
              </a:rPr>
              <a:t>getPuntoCella</a:t>
            </a:r>
            <a:r>
              <a:rPr lang="it-IT">
                <a:latin typeface="Times New Roman"/>
                <a:cs typeface="Times New Roman"/>
              </a:rPr>
              <a:t>(</a:t>
            </a:r>
            <a:r>
              <a:rPr lang="it-IT" err="1">
                <a:latin typeface="Times New Roman"/>
                <a:cs typeface="Times New Roman"/>
              </a:rPr>
              <a:t>int</a:t>
            </a:r>
            <a:r>
              <a:rPr lang="it-IT">
                <a:latin typeface="Times New Roman"/>
                <a:cs typeface="Times New Roman"/>
              </a:rPr>
              <a:t> i), precedentemente descritto, per ritornare i punti attrattori della prima cella non visitata di quella zona; i 4 metodi </a:t>
            </a:r>
            <a:r>
              <a:rPr lang="it-IT" err="1">
                <a:latin typeface="Times New Roman"/>
                <a:cs typeface="Times New Roman"/>
              </a:rPr>
              <a:t>isClosedZonai</a:t>
            </a:r>
            <a:r>
              <a:rPr lang="it-IT">
                <a:latin typeface="Times New Roman"/>
                <a:cs typeface="Times New Roman"/>
              </a:rPr>
              <a:t>() che ritornano un boolean a seconda che la zona i è stata chiusa (True) o non è stata chiusa (False). Una zona è chiusa quando tutte le celle che contiene sono state visitate; il metodo </a:t>
            </a:r>
            <a:r>
              <a:rPr lang="it-IT" err="1">
                <a:latin typeface="Times New Roman"/>
                <a:cs typeface="Times New Roman"/>
              </a:rPr>
              <a:t>allClosedAllZones</a:t>
            </a:r>
            <a:r>
              <a:rPr lang="it-IT">
                <a:latin typeface="Times New Roman"/>
                <a:cs typeface="Times New Roman"/>
              </a:rPr>
              <a:t>() restituisce un boolean True se tutte le zone sono state chiuse, False altrimenti; il metodo </a:t>
            </a:r>
            <a:r>
              <a:rPr lang="it-IT" err="1">
                <a:latin typeface="Times New Roman"/>
                <a:cs typeface="Times New Roman"/>
              </a:rPr>
              <a:t>setPositionRobot</a:t>
            </a:r>
            <a:r>
              <a:rPr lang="it-IT">
                <a:latin typeface="Times New Roman"/>
                <a:cs typeface="Times New Roman"/>
              </a:rPr>
              <a:t>() setta la posizione del robot tramite i metodi </a:t>
            </a:r>
            <a:r>
              <a:rPr lang="it-IT" err="1">
                <a:latin typeface="Times New Roman"/>
                <a:cs typeface="Times New Roman"/>
              </a:rPr>
              <a:t>setX</a:t>
            </a:r>
            <a:r>
              <a:rPr lang="it-IT">
                <a:latin typeface="Times New Roman"/>
                <a:cs typeface="Times New Roman"/>
              </a:rPr>
              <a:t>(), </a:t>
            </a:r>
            <a:r>
              <a:rPr lang="it-IT" err="1">
                <a:latin typeface="Times New Roman"/>
                <a:cs typeface="Times New Roman"/>
              </a:rPr>
              <a:t>setY</a:t>
            </a:r>
            <a:r>
              <a:rPr lang="it-IT">
                <a:latin typeface="Times New Roman"/>
                <a:cs typeface="Times New Roman"/>
              </a:rPr>
              <a:t>() e chiude la cella entro cui è posizionato i robot tramite il metodo </a:t>
            </a:r>
            <a:r>
              <a:rPr lang="it-IT" err="1">
                <a:latin typeface="Times New Roman"/>
                <a:cs typeface="Times New Roman"/>
              </a:rPr>
              <a:t>chiudiCella</a:t>
            </a:r>
            <a:r>
              <a:rPr lang="it-IT">
                <a:latin typeface="Times New Roman"/>
                <a:cs typeface="Times New Roman"/>
              </a:rPr>
              <a:t>() precedentemente descritto.</a:t>
            </a:r>
          </a:p>
          <a:p>
            <a:r>
              <a:rPr lang="it-IT">
                <a:latin typeface="Times New Roman"/>
                <a:cs typeface="Times New Roman"/>
              </a:rPr>
              <a:t>Per poter implementare la nostra idea abbiamo creato un nuovo piano </a:t>
            </a:r>
            <a:r>
              <a:rPr lang="it-IT" err="1">
                <a:latin typeface="Times New Roman"/>
                <a:cs typeface="Times New Roman"/>
              </a:rPr>
              <a:t>sGolog</a:t>
            </a:r>
            <a:r>
              <a:rPr lang="it-IT">
                <a:latin typeface="Times New Roman"/>
                <a:cs typeface="Times New Roman"/>
              </a:rPr>
              <a:t> (</a:t>
            </a:r>
            <a:r>
              <a:rPr lang="it-IT" err="1">
                <a:latin typeface="Times New Roman"/>
                <a:cs typeface="Times New Roman"/>
              </a:rPr>
              <a:t>explore_plan</a:t>
            </a:r>
            <a:r>
              <a:rPr lang="it-IT">
                <a:latin typeface="Times New Roman"/>
                <a:cs typeface="Times New Roman"/>
              </a:rPr>
              <a:t>) e aggiunto un nuovo stato dell'FSA (stato 10) che esegue il piano nella classe </a:t>
            </a:r>
            <a:r>
              <a:rPr lang="it-IT" err="1">
                <a:latin typeface="Times New Roman"/>
                <a:cs typeface="Times New Roman"/>
              </a:rPr>
              <a:t>Robo_Left</a:t>
            </a:r>
            <a:r>
              <a:rPr lang="it-IT">
                <a:latin typeface="Times New Roman"/>
                <a:cs typeface="Times New Roman"/>
              </a:rPr>
              <a:t>.</a:t>
            </a:r>
          </a:p>
          <a:p>
            <a:endParaRPr lang="it-IT">
              <a:latin typeface="Times New Roman"/>
              <a:cs typeface="Times New Roman"/>
            </a:endParaRPr>
          </a:p>
          <a:p>
            <a:endParaRPr lang="it-IT">
              <a:latin typeface="Times New Roman"/>
              <a:cs typeface="Times New Roman"/>
            </a:endParaRPr>
          </a:p>
          <a:p>
            <a:endParaRPr lang="it-IT">
              <a:latin typeface="Times New Roman"/>
              <a:cs typeface="Times New Roman"/>
            </a:endParaRPr>
          </a:p>
          <a:p>
            <a:endParaRPr lang="it-IT">
              <a:latin typeface="Times New Roman"/>
              <a:cs typeface="Times New Roman"/>
            </a:endParaRP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Tree>
    <p:extLst>
      <p:ext uri="{BB962C8B-B14F-4D97-AF65-F5344CB8AC3E}">
        <p14:creationId xmlns:p14="http://schemas.microsoft.com/office/powerpoint/2010/main" val="384706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5078313"/>
          </a:xfrm>
          <a:prstGeom prst="rect">
            <a:avLst/>
          </a:prstGeom>
          <a:noFill/>
        </p:spPr>
        <p:txBody>
          <a:bodyPr wrap="square" lIns="91440" tIns="45720" rIns="91440" bIns="45720" anchor="t">
            <a:spAutoFit/>
          </a:bodyPr>
          <a:lstStyle/>
          <a:p>
            <a:r>
              <a:rPr lang="it-IT">
                <a:latin typeface="Times New Roman"/>
                <a:cs typeface="Times New Roman"/>
              </a:rPr>
              <a:t>Per poter implementare la nostra idea abbiamo creato un nuovo piano </a:t>
            </a:r>
            <a:r>
              <a:rPr lang="it-IT" err="1">
                <a:latin typeface="Times New Roman"/>
                <a:cs typeface="Times New Roman"/>
              </a:rPr>
              <a:t>sGolog</a:t>
            </a:r>
            <a:r>
              <a:rPr lang="it-IT">
                <a:latin typeface="Times New Roman"/>
                <a:cs typeface="Times New Roman"/>
              </a:rPr>
              <a:t> (</a:t>
            </a:r>
            <a:r>
              <a:rPr lang="it-IT" err="1">
                <a:latin typeface="Times New Roman"/>
                <a:cs typeface="Times New Roman"/>
              </a:rPr>
              <a:t>explore_plan</a:t>
            </a:r>
            <a:r>
              <a:rPr lang="it-IT">
                <a:latin typeface="Times New Roman"/>
                <a:cs typeface="Times New Roman"/>
              </a:rPr>
              <a:t>) e aggiunto un nuovo stato dell'FSA (stato 10) che esegue il piano nella classe </a:t>
            </a:r>
            <a:r>
              <a:rPr lang="it-IT" err="1">
                <a:latin typeface="Times New Roman"/>
                <a:cs typeface="Times New Roman"/>
              </a:rPr>
              <a:t>Robo_Left</a:t>
            </a:r>
            <a:r>
              <a:rPr lang="it-IT">
                <a:latin typeface="Times New Roman"/>
                <a:cs typeface="Times New Roman"/>
              </a:rPr>
              <a:t>.</a:t>
            </a:r>
          </a:p>
          <a:p>
            <a:r>
              <a:rPr lang="it-IT">
                <a:latin typeface="Times New Roman"/>
                <a:cs typeface="Times New Roman"/>
              </a:rPr>
              <a:t>In particolare, all'interno del file Competition_Try_it.pl, è stato aggiunto il piano </a:t>
            </a:r>
            <a:r>
              <a:rPr lang="it-IT" err="1">
                <a:latin typeface="Times New Roman"/>
                <a:cs typeface="Times New Roman"/>
              </a:rPr>
              <a:t>visita_cella_libera</a:t>
            </a:r>
            <a:r>
              <a:rPr lang="it-IT">
                <a:latin typeface="Times New Roman"/>
                <a:cs typeface="Times New Roman"/>
              </a:rPr>
              <a:t> che ha come azioni il raggiungimento di due punti (vai al punto 1, vai al punto 2).</a:t>
            </a:r>
          </a:p>
          <a:p>
            <a:r>
              <a:rPr lang="it-IT">
                <a:latin typeface="Times New Roman"/>
                <a:cs typeface="Times New Roman"/>
              </a:rPr>
              <a:t>Nella classe </a:t>
            </a:r>
            <a:r>
              <a:rPr lang="it-IT" err="1">
                <a:latin typeface="Times New Roman"/>
                <a:cs typeface="Times New Roman"/>
              </a:rPr>
              <a:t>Robo_Left</a:t>
            </a:r>
            <a:r>
              <a:rPr lang="it-IT">
                <a:latin typeface="Times New Roman"/>
                <a:cs typeface="Times New Roman"/>
              </a:rPr>
              <a:t> è stato dichiarato il piano </a:t>
            </a:r>
            <a:r>
              <a:rPr lang="it-IT" err="1">
                <a:latin typeface="Times New Roman"/>
                <a:cs typeface="Times New Roman"/>
              </a:rPr>
              <a:t>execute_plan</a:t>
            </a:r>
            <a:r>
              <a:rPr lang="it-IT">
                <a:latin typeface="Times New Roman"/>
                <a:cs typeface="Times New Roman"/>
              </a:rPr>
              <a:t> tramite una variabile di tipo </a:t>
            </a:r>
            <a:r>
              <a:rPr lang="it-IT" err="1">
                <a:latin typeface="Times New Roman"/>
                <a:cs typeface="Times New Roman"/>
              </a:rPr>
              <a:t>sGologPlan</a:t>
            </a:r>
            <a:r>
              <a:rPr lang="it-IT">
                <a:latin typeface="Times New Roman"/>
                <a:cs typeface="Times New Roman"/>
              </a:rPr>
              <a:t>, il trigger PF_EXPLORE_CELLA di tipo </a:t>
            </a:r>
            <a:r>
              <a:rPr lang="it-IT" err="1">
                <a:latin typeface="Times New Roman"/>
                <a:cs typeface="Times New Roman"/>
              </a:rPr>
              <a:t>NodeBooleanDinamic</a:t>
            </a:r>
            <a:r>
              <a:rPr lang="it-IT">
                <a:latin typeface="Times New Roman"/>
                <a:cs typeface="Times New Roman"/>
              </a:rPr>
              <a:t> per accedere allo stato 10 ed è stato dichiarato un array di double di 4 elementi (utile nello stato 4 e 10 per settare i punti attrattori verso le celle non visitate). All'interno del metodo </a:t>
            </a:r>
            <a:r>
              <a:rPr lang="it-IT" err="1">
                <a:latin typeface="Times New Roman"/>
                <a:cs typeface="Times New Roman"/>
              </a:rPr>
              <a:t>configure</a:t>
            </a:r>
            <a:r>
              <a:rPr lang="it-IT">
                <a:latin typeface="Times New Roman"/>
                <a:cs typeface="Times New Roman"/>
              </a:rPr>
              <a:t>(): è stato creato l'oggetto PF_EXPLORE_CELLA ed è stato settato a false; è stato settato il piano </a:t>
            </a:r>
            <a:r>
              <a:rPr lang="it-IT" err="1">
                <a:latin typeface="Times New Roman"/>
                <a:cs typeface="Times New Roman"/>
              </a:rPr>
              <a:t>execute_plan</a:t>
            </a:r>
            <a:r>
              <a:rPr lang="it-IT">
                <a:latin typeface="Times New Roman"/>
                <a:cs typeface="Times New Roman"/>
              </a:rPr>
              <a:t> tramite il metodo </a:t>
            </a:r>
            <a:r>
              <a:rPr lang="it-IT" err="1">
                <a:latin typeface="Times New Roman"/>
                <a:cs typeface="Times New Roman"/>
              </a:rPr>
              <a:t>setPlan</a:t>
            </a:r>
            <a:r>
              <a:rPr lang="it-IT">
                <a:latin typeface="Times New Roman"/>
                <a:cs typeface="Times New Roman"/>
              </a:rPr>
              <a:t>() ed è stata aggiunta l' azione del piano tramite il metodo </a:t>
            </a:r>
            <a:r>
              <a:rPr lang="it-IT" err="1">
                <a:latin typeface="Times New Roman"/>
                <a:cs typeface="Times New Roman"/>
              </a:rPr>
              <a:t>addAction</a:t>
            </a:r>
            <a:r>
              <a:rPr lang="it-IT">
                <a:latin typeface="Times New Roman"/>
                <a:cs typeface="Times New Roman"/>
              </a:rPr>
              <a:t>(); è stato aggiunto il trigger PF_EXPLORE_CELLA , creato precedentemente, nello STATE_MACHINE dello stato 4 (quando scatta va allo stato 10);</a:t>
            </a:r>
          </a:p>
          <a:p>
            <a:r>
              <a:rPr lang="it-IT">
                <a:latin typeface="Times New Roman"/>
                <a:cs typeface="Times New Roman"/>
              </a:rPr>
              <a:t>Sono stati aggiunti i trigger per uscire dallo stato 10.  In particolare, i trigger per uscire dallo stato 10 sono: </a:t>
            </a:r>
            <a:r>
              <a:rPr lang="it-IT" err="1">
                <a:latin typeface="Times New Roman"/>
                <a:cs typeface="Times New Roman"/>
              </a:rPr>
              <a:t>explore_</a:t>
            </a:r>
            <a:r>
              <a:rPr lang="it-IT" err="1">
                <a:latin typeface="Times New Roman"/>
                <a:ea typeface="+mn-lt"/>
                <a:cs typeface="Times New Roman"/>
              </a:rPr>
              <a:t>plan.isFinished</a:t>
            </a:r>
            <a:r>
              <a:rPr lang="it-IT">
                <a:latin typeface="Times New Roman"/>
                <a:ea typeface="+mn-lt"/>
                <a:cs typeface="Times New Roman"/>
              </a:rPr>
              <a:t>(</a:t>
            </a:r>
            <a:r>
              <a:rPr lang="it-IT" err="1">
                <a:latin typeface="Times New Roman"/>
                <a:ea typeface="+mn-lt"/>
                <a:cs typeface="Times New Roman"/>
              </a:rPr>
              <a:t>abstract_robot.getTime</a:t>
            </a:r>
            <a:r>
              <a:rPr lang="it-IT">
                <a:latin typeface="Times New Roman"/>
                <a:ea typeface="+mn-lt"/>
                <a:cs typeface="Times New Roman"/>
              </a:rPr>
              <a:t>()) (in questo caso è stato settato il </a:t>
            </a:r>
            <a:r>
              <a:rPr lang="it-IT" err="1">
                <a:latin typeface="Times New Roman"/>
                <a:ea typeface="+mn-lt"/>
                <a:cs typeface="Times New Roman"/>
              </a:rPr>
              <a:t>follow_on</a:t>
            </a:r>
            <a:r>
              <a:rPr lang="it-IT">
                <a:latin typeface="Times New Roman"/>
                <a:ea typeface="+mn-lt"/>
                <a:cs typeface="Times New Roman"/>
              </a:rPr>
              <a:t> a 4, cioè quando finisce l'esecuzione del piano va allo stato 4); PF_SOMETHING_VISIBLE (se c'è qualcosa di visibile va allo stato 1); PF_EXIT_STALL (se agisce l'antistallo, va allo stato 2). Sono stati definiti i comportamenti semplici(AS) di steering, </a:t>
            </a:r>
            <a:r>
              <a:rPr lang="it-IT" err="1">
                <a:latin typeface="Times New Roman"/>
                <a:ea typeface="+mn-lt"/>
                <a:cs typeface="Times New Roman"/>
              </a:rPr>
              <a:t>turret</a:t>
            </a:r>
            <a:r>
              <a:rPr lang="it-IT">
                <a:latin typeface="Times New Roman"/>
                <a:ea typeface="+mn-lt"/>
                <a:cs typeface="Times New Roman"/>
              </a:rPr>
              <a:t> e il </a:t>
            </a:r>
            <a:r>
              <a:rPr lang="it-IT" err="1">
                <a:latin typeface="Times New Roman"/>
                <a:ea typeface="+mn-lt"/>
                <a:cs typeface="Times New Roman"/>
              </a:rPr>
              <a:t>gripper_fingers</a:t>
            </a:r>
            <a:r>
              <a:rPr lang="it-IT">
                <a:latin typeface="Times New Roman"/>
                <a:ea typeface="+mn-lt"/>
                <a:cs typeface="Times New Roman"/>
              </a:rPr>
              <a:t> dello stato 10: </a:t>
            </a:r>
            <a:r>
              <a:rPr lang="it-IT" err="1">
                <a:latin typeface="Times New Roman"/>
                <a:ea typeface="+mn-lt"/>
                <a:cs typeface="Arial"/>
              </a:rPr>
              <a:t>STEERING</a:t>
            </a:r>
            <a:r>
              <a:rPr lang="it-IT" err="1">
                <a:latin typeface="Times New Roman"/>
                <a:ea typeface="+mn-lt"/>
                <a:cs typeface="+mn-lt"/>
              </a:rPr>
              <a:t>.embedded</a:t>
            </a:r>
            <a:r>
              <a:rPr lang="it-IT">
                <a:latin typeface="Times New Roman"/>
                <a:ea typeface="+mn-lt"/>
                <a:cs typeface="+mn-lt"/>
              </a:rPr>
              <a:t>[10]=</a:t>
            </a:r>
            <a:r>
              <a:rPr lang="it-IT" err="1">
                <a:latin typeface="Times New Roman"/>
                <a:ea typeface="+mn-lt"/>
                <a:cs typeface="+mn-lt"/>
              </a:rPr>
              <a:t>explore_plan.getSteering</a:t>
            </a:r>
            <a:r>
              <a:rPr lang="it-IT">
                <a:latin typeface="Times New Roman"/>
                <a:ea typeface="+mn-lt"/>
                <a:cs typeface="+mn-lt"/>
              </a:rPr>
              <a:t>(</a:t>
            </a:r>
            <a:r>
              <a:rPr lang="it-IT" err="1">
                <a:latin typeface="Times New Roman"/>
                <a:ea typeface="+mn-lt"/>
                <a:cs typeface="+mn-lt"/>
              </a:rPr>
              <a:t>abstract_robot.getTime</a:t>
            </a:r>
            <a:r>
              <a:rPr lang="it-IT">
                <a:latin typeface="Times New Roman"/>
                <a:ea typeface="+mn-lt"/>
                <a:cs typeface="+mn-lt"/>
              </a:rPr>
              <a:t>()); </a:t>
            </a:r>
            <a:endParaRPr lang="it-IT">
              <a:latin typeface="Times New Roman"/>
              <a:ea typeface="+mn-lt"/>
              <a:cs typeface="Arial"/>
            </a:endParaRPr>
          </a:p>
          <a:p>
            <a:r>
              <a:rPr lang="it-IT" err="1">
                <a:latin typeface="Times New Roman"/>
                <a:ea typeface="+mn-lt"/>
                <a:cs typeface="+mn-lt"/>
              </a:rPr>
              <a:t>TURRET.embedded</a:t>
            </a:r>
            <a:r>
              <a:rPr lang="it-IT">
                <a:latin typeface="Times New Roman"/>
                <a:ea typeface="+mn-lt"/>
                <a:cs typeface="+mn-lt"/>
              </a:rPr>
              <a:t>[10] = </a:t>
            </a:r>
            <a:r>
              <a:rPr lang="it-IT" err="1">
                <a:latin typeface="Times New Roman"/>
                <a:ea typeface="+mn-lt"/>
                <a:cs typeface="+mn-lt"/>
              </a:rPr>
              <a:t>explore_plan.getTurret</a:t>
            </a:r>
            <a:r>
              <a:rPr lang="it-IT">
                <a:latin typeface="Times New Roman"/>
                <a:ea typeface="+mn-lt"/>
                <a:cs typeface="+mn-lt"/>
              </a:rPr>
              <a:t>(</a:t>
            </a:r>
            <a:r>
              <a:rPr lang="it-IT" err="1">
                <a:latin typeface="Times New Roman"/>
                <a:ea typeface="+mn-lt"/>
                <a:cs typeface="+mn-lt"/>
              </a:rPr>
              <a:t>abstract_robot.getTime</a:t>
            </a:r>
            <a:r>
              <a:rPr lang="it-IT">
                <a:latin typeface="Times New Roman"/>
                <a:ea typeface="+mn-lt"/>
                <a:cs typeface="+mn-lt"/>
              </a:rPr>
              <a:t>());</a:t>
            </a:r>
            <a:endParaRPr lang="it-IT">
              <a:latin typeface="Times New Roman"/>
              <a:cs typeface="Arial"/>
            </a:endParaRPr>
          </a:p>
          <a:p>
            <a:r>
              <a:rPr lang="it-IT" err="1">
                <a:latin typeface="Times New Roman"/>
                <a:ea typeface="+mn-lt"/>
                <a:cs typeface="+mn-lt"/>
              </a:rPr>
              <a:t>GRIPPER_FINGERS.embedded</a:t>
            </a:r>
            <a:r>
              <a:rPr lang="it-IT">
                <a:latin typeface="Times New Roman"/>
                <a:ea typeface="+mn-lt"/>
                <a:cs typeface="+mn-lt"/>
              </a:rPr>
              <a:t>[10] = </a:t>
            </a:r>
            <a:r>
              <a:rPr lang="it-IT" err="1">
                <a:latin typeface="Times New Roman"/>
                <a:ea typeface="+mn-lt"/>
                <a:cs typeface="+mn-lt"/>
              </a:rPr>
              <a:t>explore_plan.getGripperFingers</a:t>
            </a:r>
            <a:r>
              <a:rPr lang="it-IT">
                <a:latin typeface="Times New Roman"/>
                <a:ea typeface="+mn-lt"/>
                <a:cs typeface="+mn-lt"/>
              </a:rPr>
              <a:t>(</a:t>
            </a:r>
            <a:r>
              <a:rPr lang="it-IT" err="1">
                <a:latin typeface="Times New Roman"/>
                <a:ea typeface="+mn-lt"/>
                <a:cs typeface="+mn-lt"/>
              </a:rPr>
              <a:t>abstract_robot.getTime</a:t>
            </a:r>
            <a:r>
              <a:rPr lang="it-IT">
                <a:latin typeface="Times New Roman"/>
                <a:ea typeface="+mn-lt"/>
                <a:cs typeface="+mn-lt"/>
              </a:rPr>
              <a:t>()).</a:t>
            </a:r>
            <a:endParaRPr lang="it-IT">
              <a:latin typeface="Times New Roman"/>
            </a:endParaRPr>
          </a:p>
          <a:p>
            <a:r>
              <a:rPr lang="it-IT">
                <a:latin typeface="Times New Roman"/>
                <a:cs typeface="Arial"/>
              </a:rPr>
              <a:t>Sono state aggiunte le configurazioni di sonar e laser.</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Tree>
    <p:extLst>
      <p:ext uri="{BB962C8B-B14F-4D97-AF65-F5344CB8AC3E}">
        <p14:creationId xmlns:p14="http://schemas.microsoft.com/office/powerpoint/2010/main" val="406283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5355312"/>
          </a:xfrm>
          <a:prstGeom prst="rect">
            <a:avLst/>
          </a:prstGeom>
          <a:noFill/>
        </p:spPr>
        <p:txBody>
          <a:bodyPr wrap="square" lIns="91440" tIns="45720" rIns="91440" bIns="45720" anchor="t">
            <a:spAutoFit/>
          </a:bodyPr>
          <a:lstStyle/>
          <a:p>
            <a:r>
              <a:rPr lang="it-IT" dirty="0">
                <a:latin typeface="Times New Roman"/>
                <a:cs typeface="Times New Roman"/>
              </a:rPr>
              <a:t>Nel </a:t>
            </a:r>
            <a:r>
              <a:rPr lang="it-IT" dirty="0" err="1">
                <a:latin typeface="Times New Roman"/>
                <a:cs typeface="Times New Roman"/>
              </a:rPr>
              <a:t>takeStep</a:t>
            </a:r>
            <a:r>
              <a:rPr lang="it-IT" dirty="0">
                <a:latin typeface="Times New Roman"/>
                <a:cs typeface="Times New Roman"/>
              </a:rPr>
              <a:t>(), nello stato 4, viene implementata la logica di funzionamento dei metodi creati in Location. In particolare, vengono effettuati dei controlli per localizzare il robot e, in base alla posizione del robot, vengono definiti dei punti attrattori e viene settato a </a:t>
            </a:r>
            <a:r>
              <a:rPr lang="it-IT" dirty="0" err="1">
                <a:latin typeface="Times New Roman"/>
                <a:cs typeface="Times New Roman"/>
              </a:rPr>
              <a:t>true</a:t>
            </a:r>
            <a:r>
              <a:rPr lang="it-IT" dirty="0">
                <a:latin typeface="Times New Roman"/>
                <a:cs typeface="Times New Roman"/>
              </a:rPr>
              <a:t> il trigger PF_EXPLORE_CELLA che porta allo stato 10. Nello stato 10 viene eseguito il piano </a:t>
            </a:r>
            <a:r>
              <a:rPr lang="it-IT" dirty="0" err="1">
                <a:latin typeface="Times New Roman"/>
                <a:cs typeface="Times New Roman"/>
              </a:rPr>
              <a:t>explore_plan</a:t>
            </a:r>
            <a:r>
              <a:rPr lang="it-IT" dirty="0">
                <a:latin typeface="Times New Roman"/>
                <a:cs typeface="Times New Roman"/>
              </a:rPr>
              <a:t>. In particolare, se l’azione è di tipo ‘goto()’ con parametro 'prima cella', allora il robot si sposta nel punto attrattore inserito; altrimenti, se l’azione è 'seconda cella', il robot si muove verso l’altro punto attrattore. I due punti attrattori vengono settati nello stato 4 ed in genere sono uno dopo l'altro per guidare in modo migliore il robot durante il cammino verso un determinato punto.</a:t>
            </a:r>
            <a:endParaRPr lang="it-IT" dirty="0"/>
          </a:p>
          <a:p>
            <a:r>
              <a:rPr lang="it-IT" dirty="0">
                <a:latin typeface="Times New Roman"/>
                <a:cs typeface="Times New Roman"/>
              </a:rPr>
              <a:t>E’ importante sottolineare che la nostra fase di esplorazione prevede che una data cella venga visitata una sola volta e da un solo robot. Discorso diverso invece per i corridoi, che saranno sempre accessibili. I vantaggi di tutto ciò sono rappresentati dal fatto che:</a:t>
            </a:r>
          </a:p>
          <a:p>
            <a:endParaRPr lang="it-IT" dirty="0">
              <a:latin typeface="Times New Roman"/>
              <a:cs typeface="Times New Roman"/>
            </a:endParaRPr>
          </a:p>
          <a:p>
            <a:pPr marL="285750" indent="-285750">
              <a:buFont typeface="Arial"/>
              <a:buChar char="•"/>
            </a:pPr>
            <a:r>
              <a:rPr lang="it-IT" dirty="0">
                <a:latin typeface="Times New Roman"/>
                <a:cs typeface="Times New Roman"/>
              </a:rPr>
              <a:t>Un robot evita di perlustrare zone di campo già perlustrate dall'altro robot, evitando di perdere tempo.</a:t>
            </a:r>
          </a:p>
          <a:p>
            <a:pPr marL="285750" indent="-285750">
              <a:buFont typeface="Arial"/>
              <a:buChar char="•"/>
            </a:pPr>
            <a:r>
              <a:rPr lang="it-IT" dirty="0">
                <a:latin typeface="Times New Roman"/>
                <a:cs typeface="Times New Roman"/>
              </a:rPr>
              <a:t>Un robot segue un percorso ben definito piuttosto che girovagare a caso nella stanza .</a:t>
            </a:r>
          </a:p>
          <a:p>
            <a:endParaRPr lang="it-IT" dirty="0">
              <a:latin typeface="Times New Roman"/>
              <a:cs typeface="Times New Roman"/>
            </a:endParaRPr>
          </a:p>
          <a:p>
            <a:pPr marL="285750" indent="-285750">
              <a:buFont typeface="Arial"/>
              <a:buChar char="•"/>
            </a:pPr>
            <a:endParaRPr lang="it-IT" dirty="0">
              <a:latin typeface="Times New Roman"/>
              <a:cs typeface="Times New Roman"/>
            </a:endParaRPr>
          </a:p>
          <a:p>
            <a:r>
              <a:rPr lang="it-IT" dirty="0">
                <a:latin typeface="Times New Roman"/>
                <a:cs typeface="Times New Roman"/>
              </a:rPr>
              <a:t>In poche parole, i nostri robot sono dotati di una logica tale da performare una fase di </a:t>
            </a:r>
            <a:r>
              <a:rPr lang="it-IT" dirty="0" err="1">
                <a:latin typeface="Times New Roman"/>
                <a:cs typeface="Times New Roman"/>
              </a:rPr>
              <a:t>explore</a:t>
            </a:r>
            <a:r>
              <a:rPr lang="it-IT" dirty="0">
                <a:latin typeface="Times New Roman"/>
                <a:cs typeface="Times New Roman"/>
              </a:rPr>
              <a:t> ottimale</a:t>
            </a:r>
          </a:p>
          <a:p>
            <a:endParaRPr lang="it-IT" dirty="0">
              <a:latin typeface="Times New Roman"/>
              <a:cs typeface="Times New Roman"/>
            </a:endParaRPr>
          </a:p>
          <a:p>
            <a:endParaRPr lang="it-IT" dirty="0">
              <a:latin typeface="Times New Roman"/>
              <a:cs typeface="Times New Roman"/>
            </a:endParaRPr>
          </a:p>
          <a:p>
            <a:endParaRPr lang="it-IT" dirty="0">
              <a:latin typeface="Times New Roman"/>
              <a:cs typeface="Times New Roman"/>
            </a:endParaRP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TRY_IT_LEFT_EXPLORE</a:t>
            </a:r>
          </a:p>
        </p:txBody>
      </p:sp>
    </p:spTree>
    <p:extLst>
      <p:ext uri="{BB962C8B-B14F-4D97-AF65-F5344CB8AC3E}">
        <p14:creationId xmlns:p14="http://schemas.microsoft.com/office/powerpoint/2010/main" val="306585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DFD901D1-F536-C136-5BBD-59507FB3A40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grpSp>
        <p:nvGrpSpPr>
          <p:cNvPr id="38" name="Gruppo 37">
            <a:extLst>
              <a:ext uri="{FF2B5EF4-FFF2-40B4-BE49-F238E27FC236}">
                <a16:creationId xmlns:a16="http://schemas.microsoft.com/office/drawing/2014/main" id="{81A21D06-1177-402C-0C9B-BD1B650B9CFA}"/>
              </a:ext>
            </a:extLst>
          </p:cNvPr>
          <p:cNvGrpSpPr/>
          <p:nvPr/>
        </p:nvGrpSpPr>
        <p:grpSpPr>
          <a:xfrm>
            <a:off x="49290" y="2595113"/>
            <a:ext cx="11830135" cy="1134958"/>
            <a:chOff x="568714" y="2502562"/>
            <a:chExt cx="11830135" cy="1134958"/>
          </a:xfrm>
        </p:grpSpPr>
        <p:grpSp>
          <p:nvGrpSpPr>
            <p:cNvPr id="16" name="Gruppo 15">
              <a:extLst>
                <a:ext uri="{FF2B5EF4-FFF2-40B4-BE49-F238E27FC236}">
                  <a16:creationId xmlns:a16="http://schemas.microsoft.com/office/drawing/2014/main" id="{E303CD9A-513D-6247-CE11-280D70229518}"/>
                </a:ext>
              </a:extLst>
            </p:cNvPr>
            <p:cNvGrpSpPr/>
            <p:nvPr/>
          </p:nvGrpSpPr>
          <p:grpSpPr>
            <a:xfrm>
              <a:off x="568714" y="2502562"/>
              <a:ext cx="11830135" cy="1134958"/>
              <a:chOff x="-180508" y="3864381"/>
              <a:chExt cx="11830135" cy="1134958"/>
            </a:xfrm>
          </p:grpSpPr>
          <p:grpSp>
            <p:nvGrpSpPr>
              <p:cNvPr id="17" name="Gruppo 16">
                <a:extLst>
                  <a:ext uri="{FF2B5EF4-FFF2-40B4-BE49-F238E27FC236}">
                    <a16:creationId xmlns:a16="http://schemas.microsoft.com/office/drawing/2014/main" id="{65AB1A69-4342-491C-1706-ABF162FB30DF}"/>
                  </a:ext>
                </a:extLst>
              </p:cNvPr>
              <p:cNvGrpSpPr/>
              <p:nvPr/>
            </p:nvGrpSpPr>
            <p:grpSpPr>
              <a:xfrm>
                <a:off x="-180508" y="3888443"/>
                <a:ext cx="2990529" cy="1110896"/>
                <a:chOff x="492059" y="3228986"/>
                <a:chExt cx="2990529" cy="1110896"/>
              </a:xfrm>
            </p:grpSpPr>
            <p:grpSp>
              <p:nvGrpSpPr>
                <p:cNvPr id="26" name="Gruppo 25">
                  <a:extLst>
                    <a:ext uri="{FF2B5EF4-FFF2-40B4-BE49-F238E27FC236}">
                      <a16:creationId xmlns:a16="http://schemas.microsoft.com/office/drawing/2014/main" id="{3CE808D8-7134-46DE-186B-B26184F49A81}"/>
                    </a:ext>
                  </a:extLst>
                </p:cNvPr>
                <p:cNvGrpSpPr/>
                <p:nvPr/>
              </p:nvGrpSpPr>
              <p:grpSpPr>
                <a:xfrm>
                  <a:off x="670613" y="3228986"/>
                  <a:ext cx="2811975" cy="1049547"/>
                  <a:chOff x="338477" y="3679363"/>
                  <a:chExt cx="2811975" cy="1049547"/>
                </a:xfrm>
              </p:grpSpPr>
              <p:grpSp>
                <p:nvGrpSpPr>
                  <p:cNvPr id="28" name="Gruppo 27">
                    <a:extLst>
                      <a:ext uri="{FF2B5EF4-FFF2-40B4-BE49-F238E27FC236}">
                        <a16:creationId xmlns:a16="http://schemas.microsoft.com/office/drawing/2014/main" id="{7FEEC013-36CC-2A88-2118-079D89092493}"/>
                      </a:ext>
                    </a:extLst>
                  </p:cNvPr>
                  <p:cNvGrpSpPr/>
                  <p:nvPr/>
                </p:nvGrpSpPr>
                <p:grpSpPr>
                  <a:xfrm>
                    <a:off x="338477" y="3897040"/>
                    <a:ext cx="655622" cy="566070"/>
                    <a:chOff x="278351" y="4361064"/>
                    <a:chExt cx="655622" cy="566070"/>
                  </a:xfrm>
                </p:grpSpPr>
                <p:grpSp>
                  <p:nvGrpSpPr>
                    <p:cNvPr id="30" name="Gruppo 29">
                      <a:extLst>
                        <a:ext uri="{FF2B5EF4-FFF2-40B4-BE49-F238E27FC236}">
                          <a16:creationId xmlns:a16="http://schemas.microsoft.com/office/drawing/2014/main" id="{1F2A8AFA-3A1E-103E-355E-83F7B5EC7BD0}"/>
                        </a:ext>
                      </a:extLst>
                    </p:cNvPr>
                    <p:cNvGrpSpPr/>
                    <p:nvPr/>
                  </p:nvGrpSpPr>
                  <p:grpSpPr>
                    <a:xfrm>
                      <a:off x="278351" y="4361064"/>
                      <a:ext cx="300038" cy="566070"/>
                      <a:chOff x="1631347" y="2897222"/>
                      <a:chExt cx="300038" cy="566070"/>
                    </a:xfrm>
                  </p:grpSpPr>
                  <p:cxnSp>
                    <p:nvCxnSpPr>
                      <p:cNvPr id="32" name="Connettore diritto 31">
                        <a:extLst>
                          <a:ext uri="{FF2B5EF4-FFF2-40B4-BE49-F238E27FC236}">
                            <a16:creationId xmlns:a16="http://schemas.microsoft.com/office/drawing/2014/main" id="{1AD14D54-1917-09C2-9C3C-29D998B103BF}"/>
                          </a:ext>
                        </a:extLst>
                      </p:cNvPr>
                      <p:cNvCxnSpPr>
                        <a:cxnSpLocks/>
                      </p:cNvCxnSpPr>
                      <p:nvPr/>
                    </p:nvCxnSpPr>
                    <p:spPr>
                      <a:xfrm>
                        <a:off x="1787847" y="303544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Connettore diritto 32">
                        <a:extLst>
                          <a:ext uri="{FF2B5EF4-FFF2-40B4-BE49-F238E27FC236}">
                            <a16:creationId xmlns:a16="http://schemas.microsoft.com/office/drawing/2014/main" id="{B0DA0456-9F86-1C9C-7EB5-4E27DF12DD26}"/>
                          </a:ext>
                        </a:extLst>
                      </p:cNvPr>
                      <p:cNvCxnSpPr>
                        <a:cxnSpLocks/>
                      </p:cNvCxnSpPr>
                      <p:nvPr/>
                    </p:nvCxnSpPr>
                    <p:spPr>
                      <a:xfrm flipH="1">
                        <a:off x="1631347" y="332506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Connettore diritto 33">
                        <a:extLst>
                          <a:ext uri="{FF2B5EF4-FFF2-40B4-BE49-F238E27FC236}">
                            <a16:creationId xmlns:a16="http://schemas.microsoft.com/office/drawing/2014/main" id="{8C332939-4B68-28CD-A3C9-5F914EF7EB11}"/>
                          </a:ext>
                        </a:extLst>
                      </p:cNvPr>
                      <p:cNvCxnSpPr>
                        <a:cxnSpLocks/>
                      </p:cNvCxnSpPr>
                      <p:nvPr/>
                    </p:nvCxnSpPr>
                    <p:spPr>
                      <a:xfrm>
                        <a:off x="1787847" y="332506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Connettore diritto 34">
                        <a:extLst>
                          <a:ext uri="{FF2B5EF4-FFF2-40B4-BE49-F238E27FC236}">
                            <a16:creationId xmlns:a16="http://schemas.microsoft.com/office/drawing/2014/main" id="{C9D7F035-F149-99BB-E5DA-1BB598179CD9}"/>
                          </a:ext>
                        </a:extLst>
                      </p:cNvPr>
                      <p:cNvCxnSpPr>
                        <a:cxnSpLocks/>
                      </p:cNvCxnSpPr>
                      <p:nvPr/>
                    </p:nvCxnSpPr>
                    <p:spPr>
                      <a:xfrm>
                        <a:off x="1644306" y="311809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36" name="Ovale 35">
                        <a:extLst>
                          <a:ext uri="{FF2B5EF4-FFF2-40B4-BE49-F238E27FC236}">
                            <a16:creationId xmlns:a16="http://schemas.microsoft.com/office/drawing/2014/main" id="{3BAC61E3-1C3F-49FE-28F9-009DD0ED3B5A}"/>
                          </a:ext>
                        </a:extLst>
                      </p:cNvPr>
                      <p:cNvSpPr/>
                      <p:nvPr/>
                    </p:nvSpPr>
                    <p:spPr>
                      <a:xfrm>
                        <a:off x="1715846" y="289722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31" name="Connettore 2 30">
                      <a:extLst>
                        <a:ext uri="{FF2B5EF4-FFF2-40B4-BE49-F238E27FC236}">
                          <a16:creationId xmlns:a16="http://schemas.microsoft.com/office/drawing/2014/main" id="{EBB9FDCB-133C-7950-A030-DAFD0D80B077}"/>
                        </a:ext>
                      </a:extLst>
                    </p:cNvPr>
                    <p:cNvCxnSpPr>
                      <a:cxnSpLocks/>
                    </p:cNvCxnSpPr>
                    <p:nvPr/>
                  </p:nvCxnSpPr>
                  <p:spPr>
                    <a:xfrm flipV="1">
                      <a:off x="542914" y="4661797"/>
                      <a:ext cx="391059" cy="63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29" name="Ovale 28">
                    <a:extLst>
                      <a:ext uri="{FF2B5EF4-FFF2-40B4-BE49-F238E27FC236}">
                        <a16:creationId xmlns:a16="http://schemas.microsoft.com/office/drawing/2014/main" id="{FAA0E6C4-138D-4BCF-3E4B-732729CE36D8}"/>
                      </a:ext>
                    </a:extLst>
                  </p:cNvPr>
                  <p:cNvSpPr/>
                  <p:nvPr/>
                </p:nvSpPr>
                <p:spPr>
                  <a:xfrm>
                    <a:off x="990633" y="367936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 RECUPERA BANDIERA X</a:t>
                    </a:r>
                  </a:p>
                </p:txBody>
              </p:sp>
            </p:grpSp>
            <p:sp>
              <p:nvSpPr>
                <p:cNvPr id="27" name="CasellaDiTesto 26">
                  <a:extLst>
                    <a:ext uri="{FF2B5EF4-FFF2-40B4-BE49-F238E27FC236}">
                      <a16:creationId xmlns:a16="http://schemas.microsoft.com/office/drawing/2014/main" id="{926CB117-96D7-5081-3FA4-3C44F209982B}"/>
                    </a:ext>
                  </a:extLst>
                </p:cNvPr>
                <p:cNvSpPr txBox="1"/>
                <p:nvPr/>
              </p:nvSpPr>
              <p:spPr>
                <a:xfrm>
                  <a:off x="492059" y="4062883"/>
                  <a:ext cx="741973" cy="276999"/>
                </a:xfrm>
                <a:prstGeom prst="rect">
                  <a:avLst/>
                </a:prstGeom>
                <a:noFill/>
              </p:spPr>
              <p:txBody>
                <a:bodyPr wrap="square" rtlCol="0">
                  <a:spAutoFit/>
                </a:bodyPr>
                <a:lstStyle/>
                <a:p>
                  <a:r>
                    <a:rPr lang="it-IT" sz="1200"/>
                    <a:t>ROBOT</a:t>
                  </a:r>
                </a:p>
              </p:txBody>
            </p:sp>
          </p:grpSp>
          <p:cxnSp>
            <p:nvCxnSpPr>
              <p:cNvPr id="18" name="Connettore 2 17">
                <a:extLst>
                  <a:ext uri="{FF2B5EF4-FFF2-40B4-BE49-F238E27FC236}">
                    <a16:creationId xmlns:a16="http://schemas.microsoft.com/office/drawing/2014/main" id="{52B008EB-5F40-E96D-D85A-8B1A990EE427}"/>
                  </a:ext>
                </a:extLst>
              </p:cNvPr>
              <p:cNvCxnSpPr>
                <a:cxnSpLocks/>
                <a:stCxn id="29" idx="6"/>
              </p:cNvCxnSpPr>
              <p:nvPr/>
            </p:nvCxnSpPr>
            <p:spPr>
              <a:xfrm>
                <a:off x="2810021" y="4413217"/>
                <a:ext cx="7610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Ovale 19">
                <a:extLst>
                  <a:ext uri="{FF2B5EF4-FFF2-40B4-BE49-F238E27FC236}">
                    <a16:creationId xmlns:a16="http://schemas.microsoft.com/office/drawing/2014/main" id="{345D8302-D3F2-BE17-B865-7D636CEA1FD3}"/>
                  </a:ext>
                </a:extLst>
              </p:cNvPr>
              <p:cNvSpPr/>
              <p:nvPr/>
            </p:nvSpPr>
            <p:spPr>
              <a:xfrm>
                <a:off x="9489808" y="3864381"/>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CONSEGNA BANDIERA NEL BIN CORRISPONDENTE</a:t>
                </a:r>
              </a:p>
            </p:txBody>
          </p:sp>
          <p:sp>
            <p:nvSpPr>
              <p:cNvPr id="21" name="Ovale 20">
                <a:extLst>
                  <a:ext uri="{FF2B5EF4-FFF2-40B4-BE49-F238E27FC236}">
                    <a16:creationId xmlns:a16="http://schemas.microsoft.com/office/drawing/2014/main" id="{48FD9C63-FDFD-A110-603F-B6011D10F082}"/>
                  </a:ext>
                </a:extLst>
              </p:cNvPr>
              <p:cNvSpPr/>
              <p:nvPr/>
            </p:nvSpPr>
            <p:spPr>
              <a:xfrm>
                <a:off x="6572439" y="3888442"/>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CALCOLA IL PERCORSO PER RAGGIUNGERE IL BIN X </a:t>
                </a:r>
              </a:p>
            </p:txBody>
          </p:sp>
        </p:grpSp>
        <p:cxnSp>
          <p:nvCxnSpPr>
            <p:cNvPr id="37" name="Connettore 2 36">
              <a:extLst>
                <a:ext uri="{FF2B5EF4-FFF2-40B4-BE49-F238E27FC236}">
                  <a16:creationId xmlns:a16="http://schemas.microsoft.com/office/drawing/2014/main" id="{1DA1D7D6-D384-58EA-1AEC-842AC3118E3D}"/>
                </a:ext>
              </a:extLst>
            </p:cNvPr>
            <p:cNvCxnSpPr>
              <a:cxnSpLocks/>
            </p:cNvCxnSpPr>
            <p:nvPr/>
          </p:nvCxnSpPr>
          <p:spPr>
            <a:xfrm>
              <a:off x="9481480" y="3027335"/>
              <a:ext cx="7610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3" name="Ovale 2">
            <a:extLst>
              <a:ext uri="{FF2B5EF4-FFF2-40B4-BE49-F238E27FC236}">
                <a16:creationId xmlns:a16="http://schemas.microsoft.com/office/drawing/2014/main" id="{BBE4ABAF-E283-E37C-E404-910CD5B7F39E}"/>
              </a:ext>
            </a:extLst>
          </p:cNvPr>
          <p:cNvSpPr/>
          <p:nvPr/>
        </p:nvSpPr>
        <p:spPr>
          <a:xfrm>
            <a:off x="3834750" y="261342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it-IT" sz="1200">
                <a:solidFill>
                  <a:schemeClr val="tx1"/>
                </a:solidFill>
                <a:latin typeface="Verdana Pro"/>
              </a:rPr>
              <a:t>CONTROLLA LA ZONA IN CUI SI TROVA</a:t>
            </a:r>
          </a:p>
        </p:txBody>
      </p:sp>
      <p:cxnSp>
        <p:nvCxnSpPr>
          <p:cNvPr id="5" name="Connettore 2 4">
            <a:extLst>
              <a:ext uri="{FF2B5EF4-FFF2-40B4-BE49-F238E27FC236}">
                <a16:creationId xmlns:a16="http://schemas.microsoft.com/office/drawing/2014/main" id="{6D6454AF-58E6-D4FC-DDDA-3ADCDE7A29C6}"/>
              </a:ext>
            </a:extLst>
          </p:cNvPr>
          <p:cNvCxnSpPr>
            <a:cxnSpLocks/>
          </p:cNvCxnSpPr>
          <p:nvPr/>
        </p:nvCxnSpPr>
        <p:spPr>
          <a:xfrm>
            <a:off x="6010181" y="3138198"/>
            <a:ext cx="7610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 name="CasellaDiTesto 5">
            <a:extLst>
              <a:ext uri="{FF2B5EF4-FFF2-40B4-BE49-F238E27FC236}">
                <a16:creationId xmlns:a16="http://schemas.microsoft.com/office/drawing/2014/main" id="{55743CAC-EE89-8E96-7840-F8ECB9D8056F}"/>
              </a:ext>
            </a:extLst>
          </p:cNvPr>
          <p:cNvSpPr txBox="1"/>
          <p:nvPr/>
        </p:nvSpPr>
        <p:spPr>
          <a:xfrm>
            <a:off x="-14014" y="4835101"/>
            <a:ext cx="12172404" cy="923330"/>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VANTAGGI:</a:t>
            </a: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Il robot segue il percorso più appropriato(4 step) verso il bin di consegna</a:t>
            </a: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Essendo letteralmente guidato, ha una bassa probabilità di sbattere contro gli ostacoli</a:t>
            </a:r>
          </a:p>
        </p:txBody>
      </p:sp>
      <p:sp>
        <p:nvSpPr>
          <p:cNvPr id="9" name="CasellaDiTesto 8">
            <a:extLst>
              <a:ext uri="{FF2B5EF4-FFF2-40B4-BE49-F238E27FC236}">
                <a16:creationId xmlns:a16="http://schemas.microsoft.com/office/drawing/2014/main" id="{A27168EA-1750-F3B7-3BAE-0AD74ECE2681}"/>
              </a:ext>
            </a:extLst>
          </p:cNvPr>
          <p:cNvSpPr txBox="1"/>
          <p:nvPr/>
        </p:nvSpPr>
        <p:spPr>
          <a:xfrm>
            <a:off x="-5751" y="511834"/>
            <a:ext cx="1224663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latin typeface="Times New Roman"/>
                <a:cs typeface="Segoe UI"/>
              </a:rPr>
              <a:t>La fase di consegna è la fase in cui il robot, che ha recuperato una bandierina di una certa classe visuale, si dirige verso il bin di consegna adeguato. </a:t>
            </a:r>
            <a:r>
              <a:rPr lang="en-US" dirty="0">
                <a:latin typeface="Times New Roman"/>
                <a:cs typeface="Segoe UI"/>
              </a:rPr>
              <a:t>​</a:t>
            </a:r>
          </a:p>
          <a:p>
            <a:endParaRPr lang="en-US" dirty="0">
              <a:latin typeface="Times New Roman"/>
              <a:cs typeface="Segoe UI"/>
            </a:endParaRPr>
          </a:p>
          <a:p>
            <a:r>
              <a:rPr lang="it-IT" dirty="0">
                <a:latin typeface="Times New Roman"/>
                <a:cs typeface="Segoe UI"/>
              </a:rPr>
              <a:t>Il robot, per raggiungere il bin di consegna, segue un determinato percorso mediante degli step.</a:t>
            </a:r>
            <a:r>
              <a:rPr lang="en-US" dirty="0">
                <a:latin typeface="Times New Roman"/>
                <a:cs typeface="Segoe UI"/>
              </a:rPr>
              <a:t>​</a:t>
            </a:r>
          </a:p>
          <a:p>
            <a:r>
              <a:rPr lang="it-IT" dirty="0">
                <a:latin typeface="Times New Roman"/>
                <a:cs typeface="Segoe UI"/>
              </a:rPr>
              <a:t>In particolare, per far si che il robot segua un percorso adeguato abbiamo diviso la stanza centrale in 4 parti che corrispondono ai 4 punti cardinali: NORD, SUD, OVEST, EST.</a:t>
            </a:r>
          </a:p>
        </p:txBody>
      </p:sp>
    </p:spTree>
    <p:extLst>
      <p:ext uri="{BB962C8B-B14F-4D97-AF65-F5344CB8AC3E}">
        <p14:creationId xmlns:p14="http://schemas.microsoft.com/office/powerpoint/2010/main" val="353351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3" name="CasellaDiTesto 2">
            <a:extLst>
              <a:ext uri="{FF2B5EF4-FFF2-40B4-BE49-F238E27FC236}">
                <a16:creationId xmlns:a16="http://schemas.microsoft.com/office/drawing/2014/main" id="{74492C27-86F8-746E-D184-569C91620ACF}"/>
              </a:ext>
            </a:extLst>
          </p:cNvPr>
          <p:cNvSpPr txBox="1"/>
          <p:nvPr/>
        </p:nvSpPr>
        <p:spPr>
          <a:xfrm>
            <a:off x="0" y="719667"/>
            <a:ext cx="121919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latin typeface="Times New Roman"/>
              </a:rPr>
              <a:t>Al fine di consegnare una determinata bandierina nel miglior modo possibile, abbiamo previsto delle ulteriori suddivisioni della stanza centrale. In particolare, abbiamo previsto le zone NORD, EST, SUD e OVEST.</a:t>
            </a:r>
          </a:p>
        </p:txBody>
      </p:sp>
      <p:pic>
        <p:nvPicPr>
          <p:cNvPr id="5" name="Immagine 4">
            <a:extLst>
              <a:ext uri="{FF2B5EF4-FFF2-40B4-BE49-F238E27FC236}">
                <a16:creationId xmlns:a16="http://schemas.microsoft.com/office/drawing/2014/main" id="{A4109F11-5E8A-9F4C-E52A-0CE83E02A232}"/>
              </a:ext>
            </a:extLst>
          </p:cNvPr>
          <p:cNvPicPr>
            <a:picLocks noChangeAspect="1"/>
          </p:cNvPicPr>
          <p:nvPr/>
        </p:nvPicPr>
        <p:blipFill>
          <a:blip r:embed="rId2"/>
          <a:stretch>
            <a:fillRect/>
          </a:stretch>
        </p:blipFill>
        <p:spPr>
          <a:xfrm>
            <a:off x="2617386" y="1936353"/>
            <a:ext cx="6900784" cy="3865529"/>
          </a:xfrm>
          <a:prstGeom prst="rect">
            <a:avLst/>
          </a:prstGeom>
        </p:spPr>
      </p:pic>
      <p:graphicFrame>
        <p:nvGraphicFramePr>
          <p:cNvPr id="7" name="Tabella 22">
            <a:extLst>
              <a:ext uri="{FF2B5EF4-FFF2-40B4-BE49-F238E27FC236}">
                <a16:creationId xmlns:a16="http://schemas.microsoft.com/office/drawing/2014/main" id="{52BE1313-A82B-6391-A740-9FCB5CD90369}"/>
              </a:ext>
            </a:extLst>
          </p:cNvPr>
          <p:cNvGraphicFramePr>
            <a:graphicFrameLocks noGrp="1"/>
          </p:cNvGraphicFramePr>
          <p:nvPr/>
        </p:nvGraphicFramePr>
        <p:xfrm>
          <a:off x="4389373" y="1994232"/>
          <a:ext cx="3356809" cy="548640"/>
        </p:xfrm>
        <a:graphic>
          <a:graphicData uri="http://schemas.openxmlformats.org/drawingml/2006/table">
            <a:tbl>
              <a:tblPr firstRow="1" bandRow="1">
                <a:tableStyleId>{2D5ABB26-0587-4C30-8999-92F81FD0307C}</a:tableStyleId>
              </a:tblPr>
              <a:tblGrid>
                <a:gridCol w="419601">
                  <a:extLst>
                    <a:ext uri="{9D8B030D-6E8A-4147-A177-3AD203B41FA5}">
                      <a16:colId xmlns:a16="http://schemas.microsoft.com/office/drawing/2014/main" val="2919651324"/>
                    </a:ext>
                  </a:extLst>
                </a:gridCol>
                <a:gridCol w="419601">
                  <a:extLst>
                    <a:ext uri="{9D8B030D-6E8A-4147-A177-3AD203B41FA5}">
                      <a16:colId xmlns:a16="http://schemas.microsoft.com/office/drawing/2014/main" val="1629745286"/>
                    </a:ext>
                  </a:extLst>
                </a:gridCol>
                <a:gridCol w="419601">
                  <a:extLst>
                    <a:ext uri="{9D8B030D-6E8A-4147-A177-3AD203B41FA5}">
                      <a16:colId xmlns:a16="http://schemas.microsoft.com/office/drawing/2014/main" val="534522879"/>
                    </a:ext>
                  </a:extLst>
                </a:gridCol>
                <a:gridCol w="456778">
                  <a:extLst>
                    <a:ext uri="{9D8B030D-6E8A-4147-A177-3AD203B41FA5}">
                      <a16:colId xmlns:a16="http://schemas.microsoft.com/office/drawing/2014/main" val="1045354888"/>
                    </a:ext>
                  </a:extLst>
                </a:gridCol>
                <a:gridCol w="382425">
                  <a:extLst>
                    <a:ext uri="{9D8B030D-6E8A-4147-A177-3AD203B41FA5}">
                      <a16:colId xmlns:a16="http://schemas.microsoft.com/office/drawing/2014/main" val="242280042"/>
                    </a:ext>
                  </a:extLst>
                </a:gridCol>
                <a:gridCol w="419601">
                  <a:extLst>
                    <a:ext uri="{9D8B030D-6E8A-4147-A177-3AD203B41FA5}">
                      <a16:colId xmlns:a16="http://schemas.microsoft.com/office/drawing/2014/main" val="2543637667"/>
                    </a:ext>
                  </a:extLst>
                </a:gridCol>
                <a:gridCol w="419601">
                  <a:extLst>
                    <a:ext uri="{9D8B030D-6E8A-4147-A177-3AD203B41FA5}">
                      <a16:colId xmlns:a16="http://schemas.microsoft.com/office/drawing/2014/main" val="3363205767"/>
                    </a:ext>
                  </a:extLst>
                </a:gridCol>
                <a:gridCol w="419601">
                  <a:extLst>
                    <a:ext uri="{9D8B030D-6E8A-4147-A177-3AD203B41FA5}">
                      <a16:colId xmlns:a16="http://schemas.microsoft.com/office/drawing/2014/main" val="1977316846"/>
                    </a:ext>
                  </a:extLst>
                </a:gridCol>
              </a:tblGrid>
              <a:tr h="253584">
                <a:tc>
                  <a:txBody>
                    <a:bodyPr/>
                    <a:lstStyle/>
                    <a:p>
                      <a:pPr algn="ctr"/>
                      <a:r>
                        <a:rPr lang="it-IT" sz="1200" b="1">
                          <a:solidFill>
                            <a:schemeClr val="tx1"/>
                          </a:solidFill>
                        </a:rPr>
                        <a:t>1</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2</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3</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4</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5</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6</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7</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8</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53584">
                <a:tc>
                  <a:txBody>
                    <a:bodyPr/>
                    <a:lstStyle/>
                    <a:p>
                      <a:pPr algn="ctr"/>
                      <a:r>
                        <a:rPr lang="it-IT" sz="1200" b="1">
                          <a:solidFill>
                            <a:schemeClr val="tx1"/>
                          </a:solidFill>
                        </a:rPr>
                        <a:t>9</a:t>
                      </a:r>
                      <a:endParaRPr lang="it-IT" sz="12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10</a:t>
                      </a:r>
                      <a:endParaRPr lang="it-IT" sz="20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11</a:t>
                      </a:r>
                      <a:endParaRPr lang="it-IT" sz="20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12</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13</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14</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15</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16</a:t>
                      </a:r>
                      <a:endParaRPr lang="it-IT" sz="2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bl>
          </a:graphicData>
        </a:graphic>
      </p:graphicFrame>
      <p:graphicFrame>
        <p:nvGraphicFramePr>
          <p:cNvPr id="9" name="Tabella 22">
            <a:extLst>
              <a:ext uri="{FF2B5EF4-FFF2-40B4-BE49-F238E27FC236}">
                <a16:creationId xmlns:a16="http://schemas.microsoft.com/office/drawing/2014/main" id="{BFFCC89D-AC82-B944-FB3D-A62CDAE62459}"/>
              </a:ext>
            </a:extLst>
          </p:cNvPr>
          <p:cNvGraphicFramePr>
            <a:graphicFrameLocks noGrp="1"/>
          </p:cNvGraphicFramePr>
          <p:nvPr/>
        </p:nvGraphicFramePr>
        <p:xfrm>
          <a:off x="4389373" y="5175582"/>
          <a:ext cx="3356809" cy="548640"/>
        </p:xfrm>
        <a:graphic>
          <a:graphicData uri="http://schemas.openxmlformats.org/drawingml/2006/table">
            <a:tbl>
              <a:tblPr firstRow="1" bandRow="1">
                <a:tableStyleId>{2D5ABB26-0587-4C30-8999-92F81FD0307C}</a:tableStyleId>
              </a:tblPr>
              <a:tblGrid>
                <a:gridCol w="419601">
                  <a:extLst>
                    <a:ext uri="{9D8B030D-6E8A-4147-A177-3AD203B41FA5}">
                      <a16:colId xmlns:a16="http://schemas.microsoft.com/office/drawing/2014/main" val="2919651324"/>
                    </a:ext>
                  </a:extLst>
                </a:gridCol>
                <a:gridCol w="419601">
                  <a:extLst>
                    <a:ext uri="{9D8B030D-6E8A-4147-A177-3AD203B41FA5}">
                      <a16:colId xmlns:a16="http://schemas.microsoft.com/office/drawing/2014/main" val="1629745286"/>
                    </a:ext>
                  </a:extLst>
                </a:gridCol>
                <a:gridCol w="419601">
                  <a:extLst>
                    <a:ext uri="{9D8B030D-6E8A-4147-A177-3AD203B41FA5}">
                      <a16:colId xmlns:a16="http://schemas.microsoft.com/office/drawing/2014/main" val="534522879"/>
                    </a:ext>
                  </a:extLst>
                </a:gridCol>
                <a:gridCol w="456778">
                  <a:extLst>
                    <a:ext uri="{9D8B030D-6E8A-4147-A177-3AD203B41FA5}">
                      <a16:colId xmlns:a16="http://schemas.microsoft.com/office/drawing/2014/main" val="1045354888"/>
                    </a:ext>
                  </a:extLst>
                </a:gridCol>
                <a:gridCol w="382425">
                  <a:extLst>
                    <a:ext uri="{9D8B030D-6E8A-4147-A177-3AD203B41FA5}">
                      <a16:colId xmlns:a16="http://schemas.microsoft.com/office/drawing/2014/main" val="242280042"/>
                    </a:ext>
                  </a:extLst>
                </a:gridCol>
                <a:gridCol w="419601">
                  <a:extLst>
                    <a:ext uri="{9D8B030D-6E8A-4147-A177-3AD203B41FA5}">
                      <a16:colId xmlns:a16="http://schemas.microsoft.com/office/drawing/2014/main" val="2543637667"/>
                    </a:ext>
                  </a:extLst>
                </a:gridCol>
                <a:gridCol w="419601">
                  <a:extLst>
                    <a:ext uri="{9D8B030D-6E8A-4147-A177-3AD203B41FA5}">
                      <a16:colId xmlns:a16="http://schemas.microsoft.com/office/drawing/2014/main" val="3363205767"/>
                    </a:ext>
                  </a:extLst>
                </a:gridCol>
                <a:gridCol w="419601">
                  <a:extLst>
                    <a:ext uri="{9D8B030D-6E8A-4147-A177-3AD203B41FA5}">
                      <a16:colId xmlns:a16="http://schemas.microsoft.com/office/drawing/2014/main" val="1977316846"/>
                    </a:ext>
                  </a:extLst>
                </a:gridCol>
              </a:tblGrid>
              <a:tr h="253584">
                <a:tc>
                  <a:txBody>
                    <a:bodyPr/>
                    <a:lstStyle/>
                    <a:p>
                      <a:pPr algn="ctr"/>
                      <a:r>
                        <a:rPr lang="it-IT" sz="1200" b="1">
                          <a:solidFill>
                            <a:schemeClr val="tx1"/>
                          </a:solidFill>
                          <a:latin typeface="+mn-lt"/>
                          <a:cs typeface="Times New Roman" panose="02020603050405020304"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59</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rPr>
                        <a:t>60</a:t>
                      </a:r>
                      <a:endParaRPr lang="it-IT" sz="12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53584">
                <a:tc>
                  <a:txBody>
                    <a:bodyPr/>
                    <a:lstStyle/>
                    <a:p>
                      <a:pPr algn="ctr"/>
                      <a:r>
                        <a:rPr lang="it-IT" sz="1200" b="1">
                          <a:solidFill>
                            <a:schemeClr val="tx1"/>
                          </a:solidFill>
                          <a:latin typeface="+mn-lt"/>
                          <a:cs typeface="Times New Roman" panose="02020603050405020304" pitchFamily="18" charset="0"/>
                        </a:rPr>
                        <a:t>63</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64</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65</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66</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67</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68</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69</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70</a:t>
                      </a:r>
                      <a:endParaRPr lang="it-IT" sz="28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bl>
          </a:graphicData>
        </a:graphic>
      </p:graphicFrame>
      <p:graphicFrame>
        <p:nvGraphicFramePr>
          <p:cNvPr id="11" name="Tabella 22">
            <a:extLst>
              <a:ext uri="{FF2B5EF4-FFF2-40B4-BE49-F238E27FC236}">
                <a16:creationId xmlns:a16="http://schemas.microsoft.com/office/drawing/2014/main" id="{09F99C92-21D7-54B1-4632-759830FC00A5}"/>
              </a:ext>
            </a:extLst>
          </p:cNvPr>
          <p:cNvGraphicFramePr>
            <a:graphicFrameLocks noGrp="1"/>
          </p:cNvGraphicFramePr>
          <p:nvPr/>
        </p:nvGraphicFramePr>
        <p:xfrm>
          <a:off x="4389373" y="4147142"/>
          <a:ext cx="1202154" cy="822960"/>
        </p:xfrm>
        <a:graphic>
          <a:graphicData uri="http://schemas.openxmlformats.org/drawingml/2006/table">
            <a:tbl>
              <a:tblPr firstRow="1" bandRow="1">
                <a:tableStyleId>{2D5ABB26-0587-4C30-8999-92F81FD0307C}</a:tableStyleId>
              </a:tblPr>
              <a:tblGrid>
                <a:gridCol w="400718">
                  <a:extLst>
                    <a:ext uri="{9D8B030D-6E8A-4147-A177-3AD203B41FA5}">
                      <a16:colId xmlns:a16="http://schemas.microsoft.com/office/drawing/2014/main" val="2919651324"/>
                    </a:ext>
                  </a:extLst>
                </a:gridCol>
                <a:gridCol w="400718">
                  <a:extLst>
                    <a:ext uri="{9D8B030D-6E8A-4147-A177-3AD203B41FA5}">
                      <a16:colId xmlns:a16="http://schemas.microsoft.com/office/drawing/2014/main" val="1629745286"/>
                    </a:ext>
                  </a:extLst>
                </a:gridCol>
                <a:gridCol w="400718">
                  <a:extLst>
                    <a:ext uri="{9D8B030D-6E8A-4147-A177-3AD203B41FA5}">
                      <a16:colId xmlns:a16="http://schemas.microsoft.com/office/drawing/2014/main" val="534522879"/>
                    </a:ext>
                  </a:extLst>
                </a:gridCol>
              </a:tblGrid>
              <a:tr h="218358">
                <a:tc>
                  <a:txBody>
                    <a:bodyPr/>
                    <a:lstStyle/>
                    <a:p>
                      <a:pPr algn="ctr"/>
                      <a:r>
                        <a:rPr lang="it-IT" sz="1200" b="1">
                          <a:solidFill>
                            <a:schemeClr val="tx1"/>
                          </a:solidFill>
                          <a:latin typeface="+mn-lt"/>
                          <a:cs typeface="Times New Roman" panose="02020603050405020304" pitchFamily="18" charset="0"/>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27</a:t>
                      </a:r>
                      <a:endParaRPr lang="it-IT" sz="12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18358">
                <a:tc>
                  <a:txBody>
                    <a:bodyPr/>
                    <a:lstStyle/>
                    <a:p>
                      <a:pPr algn="ctr"/>
                      <a:r>
                        <a:rPr lang="it-IT" sz="1200" b="1">
                          <a:solidFill>
                            <a:schemeClr val="tx1"/>
                          </a:solidFill>
                          <a:latin typeface="+mn-lt"/>
                        </a:rPr>
                        <a:t>29</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30</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31</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r h="200161">
                <a:tc>
                  <a:txBody>
                    <a:bodyPr/>
                    <a:lstStyle/>
                    <a:p>
                      <a:pPr algn="ctr"/>
                      <a:r>
                        <a:rPr lang="it-IT" sz="1200" b="1">
                          <a:solidFill>
                            <a:schemeClr val="tx1"/>
                          </a:solidFill>
                          <a:latin typeface="+mn-lt"/>
                          <a:cs typeface="Times New Roman" panose="02020603050405020304" pitchFamily="18"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46726"/>
                  </a:ext>
                </a:extLst>
              </a:tr>
            </a:tbl>
          </a:graphicData>
        </a:graphic>
      </p:graphicFrame>
      <p:graphicFrame>
        <p:nvGraphicFramePr>
          <p:cNvPr id="13" name="Tabella 10">
            <a:extLst>
              <a:ext uri="{FF2B5EF4-FFF2-40B4-BE49-F238E27FC236}">
                <a16:creationId xmlns:a16="http://schemas.microsoft.com/office/drawing/2014/main" id="{715CA72A-B5B6-F29C-B10C-508D8E0DDC80}"/>
              </a:ext>
            </a:extLst>
          </p:cNvPr>
          <p:cNvGraphicFramePr>
            <a:graphicFrameLocks noGrp="1"/>
          </p:cNvGraphicFramePr>
          <p:nvPr/>
        </p:nvGraphicFramePr>
        <p:xfrm>
          <a:off x="5591527" y="4688769"/>
          <a:ext cx="476250" cy="281333"/>
        </p:xfrm>
        <a:graphic>
          <a:graphicData uri="http://schemas.openxmlformats.org/drawingml/2006/table">
            <a:tbl>
              <a:tblPr firstRow="1" bandRow="1">
                <a:tableStyleId>{5940675A-B579-460E-94D1-54222C63F5DA}</a:tableStyleId>
              </a:tblPr>
              <a:tblGrid>
                <a:gridCol w="476250">
                  <a:extLst>
                    <a:ext uri="{9D8B030D-6E8A-4147-A177-3AD203B41FA5}">
                      <a16:colId xmlns:a16="http://schemas.microsoft.com/office/drawing/2014/main" val="966804331"/>
                    </a:ext>
                  </a:extLst>
                </a:gridCol>
              </a:tblGrid>
              <a:tr h="281333">
                <a:tc>
                  <a:txBody>
                    <a:bodyPr/>
                    <a:lstStyle/>
                    <a:p>
                      <a:pPr algn="ctr"/>
                      <a:r>
                        <a:rPr lang="it-IT" sz="1200" b="1"/>
                        <a:t>35</a:t>
                      </a:r>
                    </a:p>
                  </a:txBody>
                  <a:tcPr/>
                </a:tc>
                <a:extLst>
                  <a:ext uri="{0D108BD9-81ED-4DB2-BD59-A6C34878D82A}">
                    <a16:rowId xmlns:a16="http://schemas.microsoft.com/office/drawing/2014/main" val="2694517527"/>
                  </a:ext>
                </a:extLst>
              </a:tr>
            </a:tbl>
          </a:graphicData>
        </a:graphic>
      </p:graphicFrame>
      <p:graphicFrame>
        <p:nvGraphicFramePr>
          <p:cNvPr id="15" name="Tabella 14">
            <a:extLst>
              <a:ext uri="{FF2B5EF4-FFF2-40B4-BE49-F238E27FC236}">
                <a16:creationId xmlns:a16="http://schemas.microsoft.com/office/drawing/2014/main" id="{71480CA1-083D-69C3-D7FC-565C304C162E}"/>
              </a:ext>
            </a:extLst>
          </p:cNvPr>
          <p:cNvGraphicFramePr>
            <a:graphicFrameLocks noGrp="1"/>
          </p:cNvGraphicFramePr>
          <p:nvPr/>
        </p:nvGraphicFramePr>
        <p:xfrm>
          <a:off x="6076149" y="4696374"/>
          <a:ext cx="472467" cy="281333"/>
        </p:xfrm>
        <a:graphic>
          <a:graphicData uri="http://schemas.openxmlformats.org/drawingml/2006/table">
            <a:tbl>
              <a:tblPr firstRow="1" bandRow="1">
                <a:tableStyleId>{5940675A-B579-460E-94D1-54222C63F5DA}</a:tableStyleId>
              </a:tblPr>
              <a:tblGrid>
                <a:gridCol w="472467">
                  <a:extLst>
                    <a:ext uri="{9D8B030D-6E8A-4147-A177-3AD203B41FA5}">
                      <a16:colId xmlns:a16="http://schemas.microsoft.com/office/drawing/2014/main" val="966804331"/>
                    </a:ext>
                  </a:extLst>
                </a:gridCol>
              </a:tblGrid>
              <a:tr h="281333">
                <a:tc>
                  <a:txBody>
                    <a:bodyPr/>
                    <a:lstStyle/>
                    <a:p>
                      <a:pPr algn="ctr"/>
                      <a:r>
                        <a:rPr lang="it-IT" sz="1200" b="1"/>
                        <a:t>51</a:t>
                      </a:r>
                    </a:p>
                  </a:txBody>
                  <a:tcPr/>
                </a:tc>
                <a:extLst>
                  <a:ext uri="{0D108BD9-81ED-4DB2-BD59-A6C34878D82A}">
                    <a16:rowId xmlns:a16="http://schemas.microsoft.com/office/drawing/2014/main" val="2694517527"/>
                  </a:ext>
                </a:extLst>
              </a:tr>
            </a:tbl>
          </a:graphicData>
        </a:graphic>
      </p:graphicFrame>
      <p:graphicFrame>
        <p:nvGraphicFramePr>
          <p:cNvPr id="17" name="Tabella 22">
            <a:extLst>
              <a:ext uri="{FF2B5EF4-FFF2-40B4-BE49-F238E27FC236}">
                <a16:creationId xmlns:a16="http://schemas.microsoft.com/office/drawing/2014/main" id="{11965470-F83A-4FA0-14DD-4DD89D5774A1}"/>
              </a:ext>
            </a:extLst>
          </p:cNvPr>
          <p:cNvGraphicFramePr>
            <a:graphicFrameLocks noGrp="1"/>
          </p:cNvGraphicFramePr>
          <p:nvPr/>
        </p:nvGraphicFramePr>
        <p:xfrm>
          <a:off x="6544028" y="2792860"/>
          <a:ext cx="1202154" cy="822960"/>
        </p:xfrm>
        <a:graphic>
          <a:graphicData uri="http://schemas.openxmlformats.org/drawingml/2006/table">
            <a:tbl>
              <a:tblPr firstRow="1" bandRow="1">
                <a:tableStyleId>{2D5ABB26-0587-4C30-8999-92F81FD0307C}</a:tableStyleId>
              </a:tblPr>
              <a:tblGrid>
                <a:gridCol w="400718">
                  <a:extLst>
                    <a:ext uri="{9D8B030D-6E8A-4147-A177-3AD203B41FA5}">
                      <a16:colId xmlns:a16="http://schemas.microsoft.com/office/drawing/2014/main" val="2919651324"/>
                    </a:ext>
                  </a:extLst>
                </a:gridCol>
                <a:gridCol w="400718">
                  <a:extLst>
                    <a:ext uri="{9D8B030D-6E8A-4147-A177-3AD203B41FA5}">
                      <a16:colId xmlns:a16="http://schemas.microsoft.com/office/drawing/2014/main" val="1629745286"/>
                    </a:ext>
                  </a:extLst>
                </a:gridCol>
                <a:gridCol w="400718">
                  <a:extLst>
                    <a:ext uri="{9D8B030D-6E8A-4147-A177-3AD203B41FA5}">
                      <a16:colId xmlns:a16="http://schemas.microsoft.com/office/drawing/2014/main" val="534522879"/>
                    </a:ext>
                  </a:extLst>
                </a:gridCol>
              </a:tblGrid>
              <a:tr h="218358">
                <a:tc>
                  <a:txBody>
                    <a:bodyPr/>
                    <a:lstStyle/>
                    <a:p>
                      <a:pPr algn="ctr"/>
                      <a:r>
                        <a:rPr lang="it-IT" sz="1200" b="1">
                          <a:solidFill>
                            <a:schemeClr val="tx1"/>
                          </a:solidFill>
                          <a:latin typeface="+mn-lt"/>
                          <a:cs typeface="Times New Roman" panose="02020603050405020304" pitchFamily="18"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37</a:t>
                      </a:r>
                      <a:endParaRPr lang="it-IT" sz="12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18358">
                <a:tc>
                  <a:txBody>
                    <a:bodyPr/>
                    <a:lstStyle/>
                    <a:p>
                      <a:pPr algn="ctr"/>
                      <a:r>
                        <a:rPr lang="it-IT" sz="1200" b="1">
                          <a:solidFill>
                            <a:schemeClr val="tx1"/>
                          </a:solidFill>
                          <a:latin typeface="+mn-lt"/>
                        </a:rPr>
                        <a:t>39</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40</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rPr>
                        <a:t>41</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r h="200161">
                <a:tc>
                  <a:txBody>
                    <a:bodyPr/>
                    <a:lstStyle/>
                    <a:p>
                      <a:pPr algn="ctr"/>
                      <a:r>
                        <a:rPr lang="it-IT" sz="1200" b="1">
                          <a:solidFill>
                            <a:schemeClr val="tx1"/>
                          </a:solidFill>
                          <a:latin typeface="+mn-lt"/>
                          <a:cs typeface="Times New Roman" panose="02020603050405020304" pitchFamily="18"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46726"/>
                  </a:ext>
                </a:extLst>
              </a:tr>
            </a:tbl>
          </a:graphicData>
        </a:graphic>
      </p:graphicFrame>
      <p:graphicFrame>
        <p:nvGraphicFramePr>
          <p:cNvPr id="19" name="Tabella 22">
            <a:extLst>
              <a:ext uri="{FF2B5EF4-FFF2-40B4-BE49-F238E27FC236}">
                <a16:creationId xmlns:a16="http://schemas.microsoft.com/office/drawing/2014/main" id="{4B2E8E98-0A86-ADEA-ED78-0A889FBAD1AF}"/>
              </a:ext>
            </a:extLst>
          </p:cNvPr>
          <p:cNvGraphicFramePr>
            <a:graphicFrameLocks noGrp="1"/>
          </p:cNvGraphicFramePr>
          <p:nvPr/>
        </p:nvGraphicFramePr>
        <p:xfrm>
          <a:off x="4389373" y="2792860"/>
          <a:ext cx="1202154" cy="822960"/>
        </p:xfrm>
        <a:graphic>
          <a:graphicData uri="http://schemas.openxmlformats.org/drawingml/2006/table">
            <a:tbl>
              <a:tblPr firstRow="1" bandRow="1">
                <a:tableStyleId>{2D5ABB26-0587-4C30-8999-92F81FD0307C}</a:tableStyleId>
              </a:tblPr>
              <a:tblGrid>
                <a:gridCol w="400718">
                  <a:extLst>
                    <a:ext uri="{9D8B030D-6E8A-4147-A177-3AD203B41FA5}">
                      <a16:colId xmlns:a16="http://schemas.microsoft.com/office/drawing/2014/main" val="2919651324"/>
                    </a:ext>
                  </a:extLst>
                </a:gridCol>
                <a:gridCol w="400718">
                  <a:extLst>
                    <a:ext uri="{9D8B030D-6E8A-4147-A177-3AD203B41FA5}">
                      <a16:colId xmlns:a16="http://schemas.microsoft.com/office/drawing/2014/main" val="1629745286"/>
                    </a:ext>
                  </a:extLst>
                </a:gridCol>
                <a:gridCol w="400718">
                  <a:extLst>
                    <a:ext uri="{9D8B030D-6E8A-4147-A177-3AD203B41FA5}">
                      <a16:colId xmlns:a16="http://schemas.microsoft.com/office/drawing/2014/main" val="534522879"/>
                    </a:ext>
                  </a:extLst>
                </a:gridCol>
              </a:tblGrid>
              <a:tr h="218358">
                <a:tc>
                  <a:txBody>
                    <a:bodyPr/>
                    <a:lstStyle/>
                    <a:p>
                      <a:pPr algn="ctr"/>
                      <a:r>
                        <a:rPr lang="it-IT" sz="1200" b="1">
                          <a:solidFill>
                            <a:schemeClr val="tx1"/>
                          </a:solidFill>
                          <a:latin typeface="+mn-lt"/>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18358">
                <a:tc>
                  <a:txBody>
                    <a:bodyPr/>
                    <a:lstStyle/>
                    <a:p>
                      <a:pPr algn="ctr"/>
                      <a:r>
                        <a:rPr lang="it-IT" sz="1200" b="1">
                          <a:solidFill>
                            <a:schemeClr val="tx1"/>
                          </a:solidFill>
                          <a:latin typeface="+mn-lt"/>
                        </a:rPr>
                        <a:t>20</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21</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22</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r h="200161">
                <a:tc>
                  <a:txBody>
                    <a:bodyPr/>
                    <a:lstStyle/>
                    <a:p>
                      <a:pPr algn="ctr"/>
                      <a:r>
                        <a:rPr lang="it-IT" sz="1200" b="1">
                          <a:solidFill>
                            <a:schemeClr val="tx1"/>
                          </a:solidFill>
                          <a:latin typeface="+mn-lt"/>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46726"/>
                  </a:ext>
                </a:extLst>
              </a:tr>
            </a:tbl>
          </a:graphicData>
        </a:graphic>
      </p:graphicFrame>
      <p:graphicFrame>
        <p:nvGraphicFramePr>
          <p:cNvPr id="21" name="Tabella 22">
            <a:extLst>
              <a:ext uri="{FF2B5EF4-FFF2-40B4-BE49-F238E27FC236}">
                <a16:creationId xmlns:a16="http://schemas.microsoft.com/office/drawing/2014/main" id="{3B4E5BA9-6424-99E6-036D-FA0199F987D6}"/>
              </a:ext>
            </a:extLst>
          </p:cNvPr>
          <p:cNvGraphicFramePr>
            <a:graphicFrameLocks noGrp="1"/>
          </p:cNvGraphicFramePr>
          <p:nvPr/>
        </p:nvGraphicFramePr>
        <p:xfrm>
          <a:off x="6545354" y="4147142"/>
          <a:ext cx="1202154" cy="822960"/>
        </p:xfrm>
        <a:graphic>
          <a:graphicData uri="http://schemas.openxmlformats.org/drawingml/2006/table">
            <a:tbl>
              <a:tblPr firstRow="1" bandRow="1">
                <a:tableStyleId>{2D5ABB26-0587-4C30-8999-92F81FD0307C}</a:tableStyleId>
              </a:tblPr>
              <a:tblGrid>
                <a:gridCol w="400718">
                  <a:extLst>
                    <a:ext uri="{9D8B030D-6E8A-4147-A177-3AD203B41FA5}">
                      <a16:colId xmlns:a16="http://schemas.microsoft.com/office/drawing/2014/main" val="2919651324"/>
                    </a:ext>
                  </a:extLst>
                </a:gridCol>
                <a:gridCol w="400718">
                  <a:extLst>
                    <a:ext uri="{9D8B030D-6E8A-4147-A177-3AD203B41FA5}">
                      <a16:colId xmlns:a16="http://schemas.microsoft.com/office/drawing/2014/main" val="1629745286"/>
                    </a:ext>
                  </a:extLst>
                </a:gridCol>
                <a:gridCol w="400718">
                  <a:extLst>
                    <a:ext uri="{9D8B030D-6E8A-4147-A177-3AD203B41FA5}">
                      <a16:colId xmlns:a16="http://schemas.microsoft.com/office/drawing/2014/main" val="534522879"/>
                    </a:ext>
                  </a:extLst>
                </a:gridCol>
              </a:tblGrid>
              <a:tr h="218358">
                <a:tc>
                  <a:txBody>
                    <a:bodyPr/>
                    <a:lstStyle/>
                    <a:p>
                      <a:pPr algn="ctr"/>
                      <a:r>
                        <a:rPr lang="it-IT" sz="1200" b="1">
                          <a:solidFill>
                            <a:schemeClr val="tx1"/>
                          </a:solidFill>
                          <a:latin typeface="+mn-lt"/>
                          <a:cs typeface="Times New Roman" panose="0202060305040502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45634"/>
                  </a:ext>
                </a:extLst>
              </a:tr>
              <a:tr h="218358">
                <a:tc>
                  <a:txBody>
                    <a:bodyPr/>
                    <a:lstStyle/>
                    <a:p>
                      <a:pPr algn="ctr"/>
                      <a:r>
                        <a:rPr lang="it-IT" sz="1200" b="1">
                          <a:solidFill>
                            <a:schemeClr val="tx1"/>
                          </a:solidFill>
                          <a:latin typeface="+mn-lt"/>
                          <a:cs typeface="Times New Roman" panose="02020603050405020304" pitchFamily="18" charset="0"/>
                        </a:rPr>
                        <a:t>48</a:t>
                      </a:r>
                      <a:endParaRPr lang="it-IT" sz="1200">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49</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50</a:t>
                      </a:r>
                      <a:endParaRPr lang="it-IT" sz="2000" b="1">
                        <a:solidFill>
                          <a:schemeClr val="tx1"/>
                        </a:solidFill>
                        <a:latin typeface="+mn-lt"/>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5921829"/>
                  </a:ext>
                </a:extLst>
              </a:tr>
              <a:tr h="200161">
                <a:tc>
                  <a:txBody>
                    <a:bodyPr/>
                    <a:lstStyle/>
                    <a:p>
                      <a:pPr algn="ctr"/>
                      <a:r>
                        <a:rPr lang="it-IT" sz="1200" b="1">
                          <a:solidFill>
                            <a:schemeClr val="tx1"/>
                          </a:solidFill>
                          <a:latin typeface="+mn-lt"/>
                          <a:cs typeface="Times New Roman" panose="02020603050405020304" pitchFamily="18"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b="1">
                          <a:solidFill>
                            <a:schemeClr val="tx1"/>
                          </a:solidFill>
                          <a:latin typeface="+mn-lt"/>
                          <a:cs typeface="Times New Roman" panose="02020603050405020304" pitchFamily="18" charset="0"/>
                        </a:rPr>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546726"/>
                  </a:ext>
                </a:extLst>
              </a:tr>
            </a:tbl>
          </a:graphicData>
        </a:graphic>
      </p:graphicFrame>
      <p:sp>
        <p:nvSpPr>
          <p:cNvPr id="23" name="Rettangolo 22">
            <a:extLst>
              <a:ext uri="{FF2B5EF4-FFF2-40B4-BE49-F238E27FC236}">
                <a16:creationId xmlns:a16="http://schemas.microsoft.com/office/drawing/2014/main" id="{6C8DAE3B-023D-FF58-9E4A-39B831C9F2CE}"/>
              </a:ext>
            </a:extLst>
          </p:cNvPr>
          <p:cNvSpPr/>
          <p:nvPr/>
        </p:nvSpPr>
        <p:spPr>
          <a:xfrm>
            <a:off x="4389373" y="2558172"/>
            <a:ext cx="3346183" cy="234688"/>
          </a:xfrm>
          <a:prstGeom prst="rect">
            <a:avLst/>
          </a:prstGeom>
          <a:solidFill>
            <a:schemeClr val="accent6">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CasellaDiTesto 24">
            <a:extLst>
              <a:ext uri="{FF2B5EF4-FFF2-40B4-BE49-F238E27FC236}">
                <a16:creationId xmlns:a16="http://schemas.microsoft.com/office/drawing/2014/main" id="{88EB0304-2873-D279-5DF1-93E8EAF1D847}"/>
              </a:ext>
            </a:extLst>
          </p:cNvPr>
          <p:cNvSpPr txBox="1"/>
          <p:nvPr/>
        </p:nvSpPr>
        <p:spPr>
          <a:xfrm>
            <a:off x="5882024" y="2467812"/>
            <a:ext cx="434367"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a:ln>
                  <a:noFill/>
                </a:ln>
                <a:solidFill>
                  <a:prstClr val="black"/>
                </a:solidFill>
                <a:effectLst/>
                <a:uLnTx/>
                <a:uFillTx/>
                <a:latin typeface="Calibri" panose="020F0502020204030204"/>
                <a:ea typeface="+mn-ea"/>
                <a:cs typeface="+mn-cs"/>
              </a:rPr>
              <a:t>D</a:t>
            </a:r>
          </a:p>
        </p:txBody>
      </p:sp>
      <p:sp>
        <p:nvSpPr>
          <p:cNvPr id="27" name="Rettangolo 26">
            <a:extLst>
              <a:ext uri="{FF2B5EF4-FFF2-40B4-BE49-F238E27FC236}">
                <a16:creationId xmlns:a16="http://schemas.microsoft.com/office/drawing/2014/main" id="{1DC439C4-AAB1-7508-1C3C-85E28F5EB2C4}"/>
              </a:ext>
            </a:extLst>
          </p:cNvPr>
          <p:cNvSpPr/>
          <p:nvPr/>
        </p:nvSpPr>
        <p:spPr>
          <a:xfrm>
            <a:off x="4383391" y="4966191"/>
            <a:ext cx="3356809" cy="193086"/>
          </a:xfrm>
          <a:prstGeom prst="rect">
            <a:avLst/>
          </a:prstGeom>
          <a:solidFill>
            <a:schemeClr val="accent6">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asellaDiTesto 28">
            <a:extLst>
              <a:ext uri="{FF2B5EF4-FFF2-40B4-BE49-F238E27FC236}">
                <a16:creationId xmlns:a16="http://schemas.microsoft.com/office/drawing/2014/main" id="{37BC4825-C907-16CD-0FBF-63ABF18D4A4C}"/>
              </a:ext>
            </a:extLst>
          </p:cNvPr>
          <p:cNvSpPr txBox="1"/>
          <p:nvPr/>
        </p:nvSpPr>
        <p:spPr>
          <a:xfrm>
            <a:off x="5887612" y="4860832"/>
            <a:ext cx="434367"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a:ln>
                  <a:noFill/>
                </a:ln>
                <a:solidFill>
                  <a:prstClr val="black"/>
                </a:solidFill>
                <a:effectLst/>
                <a:uLnTx/>
                <a:uFillTx/>
                <a:latin typeface="Calibri" panose="020F0502020204030204"/>
                <a:ea typeface="+mn-ea"/>
                <a:cs typeface="+mn-cs"/>
              </a:rPr>
              <a:t>B</a:t>
            </a:r>
          </a:p>
        </p:txBody>
      </p:sp>
      <p:sp>
        <p:nvSpPr>
          <p:cNvPr id="31" name="Rettangolo 30">
            <a:extLst>
              <a:ext uri="{FF2B5EF4-FFF2-40B4-BE49-F238E27FC236}">
                <a16:creationId xmlns:a16="http://schemas.microsoft.com/office/drawing/2014/main" id="{9ACD5C8B-B718-5021-5B7C-D0E56CEC0DF6}"/>
              </a:ext>
            </a:extLst>
          </p:cNvPr>
          <p:cNvSpPr/>
          <p:nvPr/>
        </p:nvSpPr>
        <p:spPr>
          <a:xfrm>
            <a:off x="4395397" y="3629656"/>
            <a:ext cx="1176010" cy="504127"/>
          </a:xfrm>
          <a:prstGeom prst="rect">
            <a:avLst/>
          </a:prstGeom>
          <a:solidFill>
            <a:schemeClr val="accent6">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ttangolo 32">
            <a:extLst>
              <a:ext uri="{FF2B5EF4-FFF2-40B4-BE49-F238E27FC236}">
                <a16:creationId xmlns:a16="http://schemas.microsoft.com/office/drawing/2014/main" id="{705691FA-639D-B354-454F-E4CF22B2323D}"/>
              </a:ext>
            </a:extLst>
          </p:cNvPr>
          <p:cNvSpPr/>
          <p:nvPr/>
        </p:nvSpPr>
        <p:spPr>
          <a:xfrm>
            <a:off x="6551123" y="3623425"/>
            <a:ext cx="1151969" cy="511786"/>
          </a:xfrm>
          <a:prstGeom prst="rect">
            <a:avLst/>
          </a:prstGeom>
          <a:solidFill>
            <a:schemeClr val="accent6">
              <a:lumMod val="60000"/>
              <a:lumOff val="4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CasellaDiTesto 34">
            <a:extLst>
              <a:ext uri="{FF2B5EF4-FFF2-40B4-BE49-F238E27FC236}">
                <a16:creationId xmlns:a16="http://schemas.microsoft.com/office/drawing/2014/main" id="{9941E762-A9D7-45ED-B21D-0757B12AA547}"/>
              </a:ext>
            </a:extLst>
          </p:cNvPr>
          <p:cNvSpPr txBox="1"/>
          <p:nvPr/>
        </p:nvSpPr>
        <p:spPr>
          <a:xfrm>
            <a:off x="4773266" y="3690085"/>
            <a:ext cx="434367"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a:ln>
                  <a:noFill/>
                </a:ln>
                <a:solidFill>
                  <a:prstClr val="black"/>
                </a:solidFill>
                <a:effectLst/>
                <a:uLnTx/>
                <a:uFillTx/>
                <a:latin typeface="Calibri" panose="020F0502020204030204"/>
                <a:ea typeface="+mn-ea"/>
                <a:cs typeface="+mn-cs"/>
              </a:rPr>
              <a:t>C</a:t>
            </a:r>
          </a:p>
        </p:txBody>
      </p:sp>
      <p:sp>
        <p:nvSpPr>
          <p:cNvPr id="37" name="CasellaDiTesto 36">
            <a:extLst>
              <a:ext uri="{FF2B5EF4-FFF2-40B4-BE49-F238E27FC236}">
                <a16:creationId xmlns:a16="http://schemas.microsoft.com/office/drawing/2014/main" id="{8D48DA38-8604-3DAF-6711-8E0FAEB624B0}"/>
              </a:ext>
            </a:extLst>
          </p:cNvPr>
          <p:cNvSpPr txBox="1"/>
          <p:nvPr/>
        </p:nvSpPr>
        <p:spPr>
          <a:xfrm>
            <a:off x="6929149" y="3665753"/>
            <a:ext cx="434367"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a:ln>
                  <a:noFill/>
                </a:ln>
                <a:solidFill>
                  <a:prstClr val="black"/>
                </a:solidFill>
                <a:effectLst/>
                <a:uLnTx/>
                <a:uFillTx/>
                <a:latin typeface="Calibri" panose="020F0502020204030204"/>
                <a:ea typeface="+mn-ea"/>
                <a:cs typeface="+mn-cs"/>
              </a:rPr>
              <a:t>A</a:t>
            </a:r>
          </a:p>
        </p:txBody>
      </p:sp>
      <p:cxnSp>
        <p:nvCxnSpPr>
          <p:cNvPr id="51" name="Connettore diritto 50">
            <a:extLst>
              <a:ext uri="{FF2B5EF4-FFF2-40B4-BE49-F238E27FC236}">
                <a16:creationId xmlns:a16="http://schemas.microsoft.com/office/drawing/2014/main" id="{DE0FB68A-17DE-B024-D771-B7D2C6B171B7}"/>
              </a:ext>
            </a:extLst>
          </p:cNvPr>
          <p:cNvCxnSpPr>
            <a:cxnSpLocks/>
          </p:cNvCxnSpPr>
          <p:nvPr/>
        </p:nvCxnSpPr>
        <p:spPr>
          <a:xfrm>
            <a:off x="4372526" y="2816949"/>
            <a:ext cx="0" cy="2125153"/>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2" name="Connettore diritto 51">
            <a:extLst>
              <a:ext uri="{FF2B5EF4-FFF2-40B4-BE49-F238E27FC236}">
                <a16:creationId xmlns:a16="http://schemas.microsoft.com/office/drawing/2014/main" id="{71BD16E8-F91B-E0C4-5458-AE2767838D93}"/>
              </a:ext>
            </a:extLst>
          </p:cNvPr>
          <p:cNvCxnSpPr>
            <a:cxnSpLocks/>
          </p:cNvCxnSpPr>
          <p:nvPr/>
        </p:nvCxnSpPr>
        <p:spPr>
          <a:xfrm>
            <a:off x="4372526" y="2816950"/>
            <a:ext cx="12176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C8B99442-027B-EBFF-BA6F-2C17714E75C9}"/>
              </a:ext>
            </a:extLst>
          </p:cNvPr>
          <p:cNvCxnSpPr>
            <a:cxnSpLocks/>
          </p:cNvCxnSpPr>
          <p:nvPr/>
        </p:nvCxnSpPr>
        <p:spPr>
          <a:xfrm>
            <a:off x="5590158" y="2816949"/>
            <a:ext cx="5336" cy="18699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7786962E-2473-C69D-9080-7654AC565246}"/>
              </a:ext>
            </a:extLst>
          </p:cNvPr>
          <p:cNvCxnSpPr/>
          <p:nvPr/>
        </p:nvCxnSpPr>
        <p:spPr>
          <a:xfrm flipH="1">
            <a:off x="5590159" y="4686910"/>
            <a:ext cx="4776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6" name="Gruppo 55">
            <a:extLst>
              <a:ext uri="{FF2B5EF4-FFF2-40B4-BE49-F238E27FC236}">
                <a16:creationId xmlns:a16="http://schemas.microsoft.com/office/drawing/2014/main" id="{BE8ED846-691B-247B-9872-9906158BC95F}"/>
              </a:ext>
            </a:extLst>
          </p:cNvPr>
          <p:cNvGrpSpPr/>
          <p:nvPr/>
        </p:nvGrpSpPr>
        <p:grpSpPr>
          <a:xfrm>
            <a:off x="6064061" y="2811037"/>
            <a:ext cx="1658513" cy="2131064"/>
            <a:chOff x="8406368" y="1871911"/>
            <a:chExt cx="1681376" cy="2122039"/>
          </a:xfrm>
        </p:grpSpPr>
        <p:grpSp>
          <p:nvGrpSpPr>
            <p:cNvPr id="58" name="Gruppo 57">
              <a:extLst>
                <a:ext uri="{FF2B5EF4-FFF2-40B4-BE49-F238E27FC236}">
                  <a16:creationId xmlns:a16="http://schemas.microsoft.com/office/drawing/2014/main" id="{19DB5067-2727-0867-3D55-EFBC84CE241F}"/>
                </a:ext>
              </a:extLst>
            </p:cNvPr>
            <p:cNvGrpSpPr/>
            <p:nvPr/>
          </p:nvGrpSpPr>
          <p:grpSpPr>
            <a:xfrm>
              <a:off x="8875298" y="1871911"/>
              <a:ext cx="1212446" cy="2122039"/>
              <a:chOff x="1460218" y="2013167"/>
              <a:chExt cx="1212446" cy="2122039"/>
            </a:xfrm>
          </p:grpSpPr>
          <p:cxnSp>
            <p:nvCxnSpPr>
              <p:cNvPr id="61" name="Connettore diritto 60">
                <a:extLst>
                  <a:ext uri="{FF2B5EF4-FFF2-40B4-BE49-F238E27FC236}">
                    <a16:creationId xmlns:a16="http://schemas.microsoft.com/office/drawing/2014/main" id="{B4F855B6-3C7F-E7DE-B9CA-7E4829041124}"/>
                  </a:ext>
                </a:extLst>
              </p:cNvPr>
              <p:cNvCxnSpPr>
                <a:cxnSpLocks/>
              </p:cNvCxnSpPr>
              <p:nvPr/>
            </p:nvCxnSpPr>
            <p:spPr>
              <a:xfrm>
                <a:off x="1460218" y="2013167"/>
                <a:ext cx="0" cy="1871414"/>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2" name="Connettore diritto 61">
                <a:extLst>
                  <a:ext uri="{FF2B5EF4-FFF2-40B4-BE49-F238E27FC236}">
                    <a16:creationId xmlns:a16="http://schemas.microsoft.com/office/drawing/2014/main" id="{136F02C5-A11C-C481-0F50-4BE1C6B4EA3C}"/>
                  </a:ext>
                </a:extLst>
              </p:cNvPr>
              <p:cNvCxnSpPr>
                <a:cxnSpLocks/>
              </p:cNvCxnSpPr>
              <p:nvPr/>
            </p:nvCxnSpPr>
            <p:spPr>
              <a:xfrm>
                <a:off x="1460218" y="2013167"/>
                <a:ext cx="12124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Connettore diritto 62">
                <a:extLst>
                  <a:ext uri="{FF2B5EF4-FFF2-40B4-BE49-F238E27FC236}">
                    <a16:creationId xmlns:a16="http://schemas.microsoft.com/office/drawing/2014/main" id="{28B42CB4-6151-3117-36E0-B2737EDCD6DC}"/>
                  </a:ext>
                </a:extLst>
              </p:cNvPr>
              <p:cNvCxnSpPr>
                <a:cxnSpLocks/>
              </p:cNvCxnSpPr>
              <p:nvPr/>
            </p:nvCxnSpPr>
            <p:spPr>
              <a:xfrm>
                <a:off x="2672664" y="2013167"/>
                <a:ext cx="0" cy="21220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0" name="Connettore diritto 59">
              <a:extLst>
                <a:ext uri="{FF2B5EF4-FFF2-40B4-BE49-F238E27FC236}">
                  <a16:creationId xmlns:a16="http://schemas.microsoft.com/office/drawing/2014/main" id="{E0795AD4-431F-621A-BA25-DDE9067B587C}"/>
                </a:ext>
              </a:extLst>
            </p:cNvPr>
            <p:cNvCxnSpPr>
              <a:cxnSpLocks/>
            </p:cNvCxnSpPr>
            <p:nvPr/>
          </p:nvCxnSpPr>
          <p:spPr>
            <a:xfrm flipH="1">
              <a:off x="8406368" y="3737116"/>
              <a:ext cx="4755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6" name="Connettore diritto 65">
            <a:extLst>
              <a:ext uri="{FF2B5EF4-FFF2-40B4-BE49-F238E27FC236}">
                <a16:creationId xmlns:a16="http://schemas.microsoft.com/office/drawing/2014/main" id="{A0AA0396-B492-7C84-D063-788C2AE7BC08}"/>
              </a:ext>
            </a:extLst>
          </p:cNvPr>
          <p:cNvCxnSpPr/>
          <p:nvPr/>
        </p:nvCxnSpPr>
        <p:spPr>
          <a:xfrm>
            <a:off x="4380772" y="2013385"/>
            <a:ext cx="33529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ttore diritto 66">
            <a:extLst>
              <a:ext uri="{FF2B5EF4-FFF2-40B4-BE49-F238E27FC236}">
                <a16:creationId xmlns:a16="http://schemas.microsoft.com/office/drawing/2014/main" id="{D240FFD5-169F-0278-0C3E-59EE3CA9A50A}"/>
              </a:ext>
            </a:extLst>
          </p:cNvPr>
          <p:cNvCxnSpPr>
            <a:cxnSpLocks/>
          </p:cNvCxnSpPr>
          <p:nvPr/>
        </p:nvCxnSpPr>
        <p:spPr>
          <a:xfrm flipH="1">
            <a:off x="4376170" y="1980537"/>
            <a:ext cx="1" cy="7874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Connettore diritto 67">
            <a:extLst>
              <a:ext uri="{FF2B5EF4-FFF2-40B4-BE49-F238E27FC236}">
                <a16:creationId xmlns:a16="http://schemas.microsoft.com/office/drawing/2014/main" id="{9FAB7879-A05D-F621-D19B-F1E0EA8DE3B4}"/>
              </a:ext>
            </a:extLst>
          </p:cNvPr>
          <p:cNvCxnSpPr/>
          <p:nvPr/>
        </p:nvCxnSpPr>
        <p:spPr>
          <a:xfrm>
            <a:off x="4366395" y="2787287"/>
            <a:ext cx="33529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nettore diritto 68">
            <a:extLst>
              <a:ext uri="{FF2B5EF4-FFF2-40B4-BE49-F238E27FC236}">
                <a16:creationId xmlns:a16="http://schemas.microsoft.com/office/drawing/2014/main" id="{14AC9BC3-C56D-B44C-4F94-14FA4DD6B9C1}"/>
              </a:ext>
            </a:extLst>
          </p:cNvPr>
          <p:cNvCxnSpPr>
            <a:cxnSpLocks/>
          </p:cNvCxnSpPr>
          <p:nvPr/>
        </p:nvCxnSpPr>
        <p:spPr>
          <a:xfrm flipH="1">
            <a:off x="7744759" y="1999869"/>
            <a:ext cx="28755" cy="8017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Connettore diritto 71">
            <a:extLst>
              <a:ext uri="{FF2B5EF4-FFF2-40B4-BE49-F238E27FC236}">
                <a16:creationId xmlns:a16="http://schemas.microsoft.com/office/drawing/2014/main" id="{427E7503-6E53-AD1E-5D5B-F5F376A28D60}"/>
              </a:ext>
            </a:extLst>
          </p:cNvPr>
          <p:cNvCxnSpPr/>
          <p:nvPr/>
        </p:nvCxnSpPr>
        <p:spPr>
          <a:xfrm>
            <a:off x="4370929" y="4684114"/>
            <a:ext cx="33529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Connettore diritto 72">
            <a:extLst>
              <a:ext uri="{FF2B5EF4-FFF2-40B4-BE49-F238E27FC236}">
                <a16:creationId xmlns:a16="http://schemas.microsoft.com/office/drawing/2014/main" id="{9A63C702-A47A-7998-036E-2DB2F6AD37A0}"/>
              </a:ext>
            </a:extLst>
          </p:cNvPr>
          <p:cNvCxnSpPr>
            <a:cxnSpLocks/>
          </p:cNvCxnSpPr>
          <p:nvPr/>
        </p:nvCxnSpPr>
        <p:spPr>
          <a:xfrm>
            <a:off x="4364055" y="4812561"/>
            <a:ext cx="43131" cy="9311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Connettore diritto 73">
            <a:extLst>
              <a:ext uri="{FF2B5EF4-FFF2-40B4-BE49-F238E27FC236}">
                <a16:creationId xmlns:a16="http://schemas.microsoft.com/office/drawing/2014/main" id="{8874BC83-EFB5-B655-3DF0-BCA61C196E64}"/>
              </a:ext>
            </a:extLst>
          </p:cNvPr>
          <p:cNvCxnSpPr/>
          <p:nvPr/>
        </p:nvCxnSpPr>
        <p:spPr>
          <a:xfrm>
            <a:off x="4385307" y="5731186"/>
            <a:ext cx="33529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Connettore diritto 74">
            <a:extLst>
              <a:ext uri="{FF2B5EF4-FFF2-40B4-BE49-F238E27FC236}">
                <a16:creationId xmlns:a16="http://schemas.microsoft.com/office/drawing/2014/main" id="{334C4642-804B-C46B-D1AF-CCDA0E8EE99F}"/>
              </a:ext>
            </a:extLst>
          </p:cNvPr>
          <p:cNvCxnSpPr>
            <a:cxnSpLocks/>
          </p:cNvCxnSpPr>
          <p:nvPr/>
        </p:nvCxnSpPr>
        <p:spPr>
          <a:xfrm>
            <a:off x="7720540" y="4972523"/>
            <a:ext cx="28754" cy="7586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787941AE-341B-F620-0495-07E88FDD1ECC}"/>
              </a:ext>
            </a:extLst>
          </p:cNvPr>
          <p:cNvSpPr txBox="1"/>
          <p:nvPr/>
        </p:nvSpPr>
        <p:spPr>
          <a:xfrm>
            <a:off x="4907857" y="1630309"/>
            <a:ext cx="24516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t>NORD</a:t>
            </a:r>
          </a:p>
        </p:txBody>
      </p:sp>
      <p:sp>
        <p:nvSpPr>
          <p:cNvPr id="80" name="CasellaDiTesto 79">
            <a:extLst>
              <a:ext uri="{FF2B5EF4-FFF2-40B4-BE49-F238E27FC236}">
                <a16:creationId xmlns:a16="http://schemas.microsoft.com/office/drawing/2014/main" id="{50676A14-19CB-5A08-0854-2180003A6A42}"/>
              </a:ext>
            </a:extLst>
          </p:cNvPr>
          <p:cNvSpPr txBox="1"/>
          <p:nvPr/>
        </p:nvSpPr>
        <p:spPr>
          <a:xfrm>
            <a:off x="7133196" y="3631511"/>
            <a:ext cx="18221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t>EST</a:t>
            </a:r>
          </a:p>
        </p:txBody>
      </p:sp>
      <p:sp>
        <p:nvSpPr>
          <p:cNvPr id="82" name="CasellaDiTesto 81">
            <a:extLst>
              <a:ext uri="{FF2B5EF4-FFF2-40B4-BE49-F238E27FC236}">
                <a16:creationId xmlns:a16="http://schemas.microsoft.com/office/drawing/2014/main" id="{8FBC902B-7ECC-C5BA-DE02-4A0F3AB046A0}"/>
              </a:ext>
            </a:extLst>
          </p:cNvPr>
          <p:cNvSpPr txBox="1"/>
          <p:nvPr/>
        </p:nvSpPr>
        <p:spPr>
          <a:xfrm>
            <a:off x="2963620" y="3623633"/>
            <a:ext cx="18056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t>OVEST</a:t>
            </a:r>
          </a:p>
        </p:txBody>
      </p:sp>
      <p:sp>
        <p:nvSpPr>
          <p:cNvPr id="84" name="CasellaDiTesto 83">
            <a:extLst>
              <a:ext uri="{FF2B5EF4-FFF2-40B4-BE49-F238E27FC236}">
                <a16:creationId xmlns:a16="http://schemas.microsoft.com/office/drawing/2014/main" id="{7046F77C-3463-0912-67C0-0412122FC485}"/>
              </a:ext>
            </a:extLst>
          </p:cNvPr>
          <p:cNvSpPr txBox="1"/>
          <p:nvPr/>
        </p:nvSpPr>
        <p:spPr>
          <a:xfrm>
            <a:off x="4477235" y="5728793"/>
            <a:ext cx="31473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a:t>SUD</a:t>
            </a:r>
          </a:p>
        </p:txBody>
      </p:sp>
    </p:spTree>
    <p:extLst>
      <p:ext uri="{BB962C8B-B14F-4D97-AF65-F5344CB8AC3E}">
        <p14:creationId xmlns:p14="http://schemas.microsoft.com/office/powerpoint/2010/main" val="366333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DFD901D1-F536-C136-5BBD-59507FB3A40C}"/>
              </a:ext>
            </a:extLst>
          </p:cNvPr>
          <p:cNvSpPr txBox="1"/>
          <p:nvPr/>
        </p:nvSpPr>
        <p:spPr>
          <a:xfrm>
            <a:off x="-160166"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graphicFrame>
        <p:nvGraphicFramePr>
          <p:cNvPr id="2" name="Tabella 1">
            <a:extLst>
              <a:ext uri="{FF2B5EF4-FFF2-40B4-BE49-F238E27FC236}">
                <a16:creationId xmlns:a16="http://schemas.microsoft.com/office/drawing/2014/main" id="{0AF5A172-6C74-057E-A448-258E7E6C9AAC}"/>
              </a:ext>
            </a:extLst>
          </p:cNvPr>
          <p:cNvGraphicFramePr>
            <a:graphicFrameLocks noGrp="1"/>
          </p:cNvGraphicFramePr>
          <p:nvPr>
            <p:extLst>
              <p:ext uri="{D42A27DB-BD31-4B8C-83A1-F6EECF244321}">
                <p14:modId xmlns:p14="http://schemas.microsoft.com/office/powerpoint/2010/main" val="3456224492"/>
              </p:ext>
            </p:extLst>
          </p:nvPr>
        </p:nvGraphicFramePr>
        <p:xfrm>
          <a:off x="316115" y="1009794"/>
          <a:ext cx="11498238" cy="4406590"/>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MIGLIORAMENTO: CONSEGNA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CONSEGNA BANDIERE</a:t>
                      </a: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 </a:t>
                      </a:r>
                      <a:r>
                        <a:rPr lang="it-IT" sz="1600" b="0">
                          <a:effectLst/>
                          <a:latin typeface="Times New Roman" panose="02020603050405020304" pitchFamily="18" charset="0"/>
                          <a:cs typeface="Times New Roman" panose="02020603050405020304" pitchFamily="18" charset="0"/>
                        </a:rPr>
                        <a:t>ROBOT, FSA</a:t>
                      </a:r>
                      <a:endParaRPr lang="it-IT" sz="2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275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il robot ha recuperato una bandiera di una certa classe visuale</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1890888">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Il robot, in base alla zona in cui si trova e alla classe visuale della bandiera, calcola il percorso verso il bin corrispondente</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esegue il primo step della consegna</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esegue il secondo step della consegna</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Il robot esegue il terzo step della consegna</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Il robot esegue il quarto step della consegna</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consegna la bandiera nel bin corrispondente</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44643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La bandiera è stata consegnata.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Tree>
    <p:extLst>
      <p:ext uri="{BB962C8B-B14F-4D97-AF65-F5344CB8AC3E}">
        <p14:creationId xmlns:p14="http://schemas.microsoft.com/office/powerpoint/2010/main" val="102953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6E62019-280E-4AB8-630D-2B5AC75CB0BE}"/>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EXPLORE_CENTRE</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29" name="Gruppo 28">
            <a:extLst>
              <a:ext uri="{FF2B5EF4-FFF2-40B4-BE49-F238E27FC236}">
                <a16:creationId xmlns:a16="http://schemas.microsoft.com/office/drawing/2014/main" id="{5E10ACFE-6E6E-1CFD-E868-F1F14BC71AD2}"/>
              </a:ext>
            </a:extLst>
          </p:cNvPr>
          <p:cNvGrpSpPr/>
          <p:nvPr/>
        </p:nvGrpSpPr>
        <p:grpSpPr>
          <a:xfrm>
            <a:off x="948232" y="788089"/>
            <a:ext cx="10655119" cy="4814620"/>
            <a:chOff x="87501" y="682505"/>
            <a:chExt cx="10695568" cy="5445833"/>
          </a:xfrm>
        </p:grpSpPr>
        <p:grpSp>
          <p:nvGrpSpPr>
            <p:cNvPr id="28" name="Gruppo 27">
              <a:extLst>
                <a:ext uri="{FF2B5EF4-FFF2-40B4-BE49-F238E27FC236}">
                  <a16:creationId xmlns:a16="http://schemas.microsoft.com/office/drawing/2014/main" id="{24A79408-B3E6-E23A-EAFB-F00C610D1886}"/>
                </a:ext>
              </a:extLst>
            </p:cNvPr>
            <p:cNvGrpSpPr/>
            <p:nvPr/>
          </p:nvGrpSpPr>
          <p:grpSpPr>
            <a:xfrm>
              <a:off x="87501" y="682505"/>
              <a:ext cx="10695568" cy="5445833"/>
              <a:chOff x="87501" y="682505"/>
              <a:chExt cx="10695568" cy="5445833"/>
            </a:xfrm>
          </p:grpSpPr>
          <p:sp>
            <p:nvSpPr>
              <p:cNvPr id="22" name="object 13">
                <a:extLst>
                  <a:ext uri="{FF2B5EF4-FFF2-40B4-BE49-F238E27FC236}">
                    <a16:creationId xmlns:a16="http://schemas.microsoft.com/office/drawing/2014/main" id="{C2415DA7-B9F4-8F01-63F2-315CCA19A3AD}"/>
                  </a:ext>
                </a:extLst>
              </p:cNvPr>
              <p:cNvSpPr txBox="1"/>
              <p:nvPr/>
            </p:nvSpPr>
            <p:spPr>
              <a:xfrm>
                <a:off x="8308630" y="3607638"/>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27" name="Gruppo 26">
                <a:extLst>
                  <a:ext uri="{FF2B5EF4-FFF2-40B4-BE49-F238E27FC236}">
                    <a16:creationId xmlns:a16="http://schemas.microsoft.com/office/drawing/2014/main" id="{A84CEA5A-FD25-0968-1E64-3D924BBCAB20}"/>
                  </a:ext>
                </a:extLst>
              </p:cNvPr>
              <p:cNvGrpSpPr/>
              <p:nvPr/>
            </p:nvGrpSpPr>
            <p:grpSpPr>
              <a:xfrm>
                <a:off x="87501" y="682505"/>
                <a:ext cx="10695568" cy="5445833"/>
                <a:chOff x="87501" y="682505"/>
                <a:chExt cx="10695568" cy="5445833"/>
              </a:xfrm>
            </p:grpSpPr>
            <p:cxnSp>
              <p:nvCxnSpPr>
                <p:cNvPr id="16" name="Connettore 2 15">
                  <a:extLst>
                    <a:ext uri="{FF2B5EF4-FFF2-40B4-BE49-F238E27FC236}">
                      <a16:creationId xmlns:a16="http://schemas.microsoft.com/office/drawing/2014/main" id="{1452BF94-A6EF-D5C6-3867-7499DBD503E2}"/>
                    </a:ext>
                  </a:extLst>
                </p:cNvPr>
                <p:cNvCxnSpPr>
                  <a:cxnSpLocks/>
                </p:cNvCxnSpPr>
                <p:nvPr/>
              </p:nvCxnSpPr>
              <p:spPr>
                <a:xfrm flipV="1">
                  <a:off x="6368055" y="2258196"/>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bject 4">
                  <a:extLst>
                    <a:ext uri="{FF2B5EF4-FFF2-40B4-BE49-F238E27FC236}">
                      <a16:creationId xmlns:a16="http://schemas.microsoft.com/office/drawing/2014/main" id="{85652174-8650-703C-FE7C-535E7E31B64E}"/>
                    </a:ext>
                  </a:extLst>
                </p:cNvPr>
                <p:cNvSpPr txBox="1"/>
                <p:nvPr/>
              </p:nvSpPr>
              <p:spPr>
                <a:xfrm>
                  <a:off x="6753645" y="1748989"/>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grpSp>
              <p:nvGrpSpPr>
                <p:cNvPr id="21" name="Gruppo 20">
                  <a:extLst>
                    <a:ext uri="{FF2B5EF4-FFF2-40B4-BE49-F238E27FC236}">
                      <a16:creationId xmlns:a16="http://schemas.microsoft.com/office/drawing/2014/main" id="{1DCFA595-F93A-3DB8-A8ED-0BC95CD274C2}"/>
                    </a:ext>
                  </a:extLst>
                </p:cNvPr>
                <p:cNvGrpSpPr/>
                <p:nvPr/>
              </p:nvGrpSpPr>
              <p:grpSpPr>
                <a:xfrm>
                  <a:off x="87501" y="682505"/>
                  <a:ext cx="10695568" cy="5445833"/>
                  <a:chOff x="87501" y="682505"/>
                  <a:chExt cx="10695568" cy="5445833"/>
                </a:xfrm>
              </p:grpSpPr>
              <p:grpSp>
                <p:nvGrpSpPr>
                  <p:cNvPr id="15" name="Gruppo 14">
                    <a:extLst>
                      <a:ext uri="{FF2B5EF4-FFF2-40B4-BE49-F238E27FC236}">
                        <a16:creationId xmlns:a16="http://schemas.microsoft.com/office/drawing/2014/main" id="{1E30E080-0B3C-6B13-C374-FEB9857B71D8}"/>
                      </a:ext>
                    </a:extLst>
                  </p:cNvPr>
                  <p:cNvGrpSpPr/>
                  <p:nvPr/>
                </p:nvGrpSpPr>
                <p:grpSpPr>
                  <a:xfrm>
                    <a:off x="87501" y="682505"/>
                    <a:ext cx="10695568" cy="5445833"/>
                    <a:chOff x="7366" y="702989"/>
                    <a:chExt cx="10695568" cy="5445833"/>
                  </a:xfrm>
                </p:grpSpPr>
                <p:grpSp>
                  <p:nvGrpSpPr>
                    <p:cNvPr id="14" name="Gruppo 13">
                      <a:extLst>
                        <a:ext uri="{FF2B5EF4-FFF2-40B4-BE49-F238E27FC236}">
                          <a16:creationId xmlns:a16="http://schemas.microsoft.com/office/drawing/2014/main" id="{7D413202-0E4E-2BFD-0CE0-A7B0841A5983}"/>
                        </a:ext>
                      </a:extLst>
                    </p:cNvPr>
                    <p:cNvGrpSpPr/>
                    <p:nvPr/>
                  </p:nvGrpSpPr>
                  <p:grpSpPr>
                    <a:xfrm>
                      <a:off x="7366" y="702989"/>
                      <a:ext cx="10695568" cy="5445833"/>
                      <a:chOff x="102900" y="1863048"/>
                      <a:chExt cx="10695568" cy="5445833"/>
                    </a:xfrm>
                  </p:grpSpPr>
                  <p:grpSp>
                    <p:nvGrpSpPr>
                      <p:cNvPr id="153" name="Gruppo 152">
                        <a:extLst>
                          <a:ext uri="{FF2B5EF4-FFF2-40B4-BE49-F238E27FC236}">
                            <a16:creationId xmlns:a16="http://schemas.microsoft.com/office/drawing/2014/main" id="{644FEBE9-1A6A-87FF-F3E8-CB335E6B13CE}"/>
                          </a:ext>
                        </a:extLst>
                      </p:cNvPr>
                      <p:cNvGrpSpPr/>
                      <p:nvPr/>
                    </p:nvGrpSpPr>
                    <p:grpSpPr>
                      <a:xfrm>
                        <a:off x="102900" y="2175856"/>
                        <a:ext cx="10695568" cy="5133025"/>
                        <a:chOff x="321265" y="2608792"/>
                        <a:chExt cx="10695568" cy="5133025"/>
                      </a:xfrm>
                    </p:grpSpPr>
                    <p:sp>
                      <p:nvSpPr>
                        <p:cNvPr id="121" name="object 13">
                          <a:extLst>
                            <a:ext uri="{FF2B5EF4-FFF2-40B4-BE49-F238E27FC236}">
                              <a16:creationId xmlns:a16="http://schemas.microsoft.com/office/drawing/2014/main" id="{2C2B86DF-34B8-ABDB-E585-1D57B7A117A2}"/>
                            </a:ext>
                          </a:extLst>
                        </p:cNvPr>
                        <p:cNvSpPr txBox="1"/>
                        <p:nvPr/>
                      </p:nvSpPr>
                      <p:spPr>
                        <a:xfrm>
                          <a:off x="5697357" y="4055529"/>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152" name="Gruppo 151">
                          <a:extLst>
                            <a:ext uri="{FF2B5EF4-FFF2-40B4-BE49-F238E27FC236}">
                              <a16:creationId xmlns:a16="http://schemas.microsoft.com/office/drawing/2014/main" id="{1005ED76-89D3-CAA8-5333-0CFA1B2559E3}"/>
                            </a:ext>
                          </a:extLst>
                        </p:cNvPr>
                        <p:cNvGrpSpPr/>
                        <p:nvPr/>
                      </p:nvGrpSpPr>
                      <p:grpSpPr>
                        <a:xfrm>
                          <a:off x="321265" y="2608792"/>
                          <a:ext cx="10695568" cy="5133025"/>
                          <a:chOff x="321265" y="2608792"/>
                          <a:chExt cx="10695568" cy="5133025"/>
                        </a:xfrm>
                      </p:grpSpPr>
                      <p:grpSp>
                        <p:nvGrpSpPr>
                          <p:cNvPr id="147" name="Gruppo 146">
                            <a:extLst>
                              <a:ext uri="{FF2B5EF4-FFF2-40B4-BE49-F238E27FC236}">
                                <a16:creationId xmlns:a16="http://schemas.microsoft.com/office/drawing/2014/main" id="{3D8D0C36-DAF3-2514-F7D7-23DB5581DC9E}"/>
                              </a:ext>
                            </a:extLst>
                          </p:cNvPr>
                          <p:cNvGrpSpPr/>
                          <p:nvPr/>
                        </p:nvGrpSpPr>
                        <p:grpSpPr>
                          <a:xfrm>
                            <a:off x="321265" y="2608792"/>
                            <a:ext cx="10695568" cy="5133025"/>
                            <a:chOff x="604667" y="2577750"/>
                            <a:chExt cx="10695568" cy="5133025"/>
                          </a:xfrm>
                        </p:grpSpPr>
                        <p:grpSp>
                          <p:nvGrpSpPr>
                            <p:cNvPr id="118" name="Gruppo 117">
                              <a:extLst>
                                <a:ext uri="{FF2B5EF4-FFF2-40B4-BE49-F238E27FC236}">
                                  <a16:creationId xmlns:a16="http://schemas.microsoft.com/office/drawing/2014/main" id="{F1EF03C6-F1EE-CD98-C5D6-C6ABBE365717}"/>
                                </a:ext>
                              </a:extLst>
                            </p:cNvPr>
                            <p:cNvGrpSpPr/>
                            <p:nvPr/>
                          </p:nvGrpSpPr>
                          <p:grpSpPr>
                            <a:xfrm>
                              <a:off x="604667" y="2577750"/>
                              <a:ext cx="8710211" cy="3567262"/>
                              <a:chOff x="782568" y="2015070"/>
                              <a:chExt cx="8710211" cy="3567262"/>
                            </a:xfrm>
                          </p:grpSpPr>
                          <p:grpSp>
                            <p:nvGrpSpPr>
                              <p:cNvPr id="110" name="Gruppo 109">
                                <a:extLst>
                                  <a:ext uri="{FF2B5EF4-FFF2-40B4-BE49-F238E27FC236}">
                                    <a16:creationId xmlns:a16="http://schemas.microsoft.com/office/drawing/2014/main" id="{D0CDE5D3-1463-0B8A-F61D-02A6D47DF480}"/>
                                  </a:ext>
                                </a:extLst>
                              </p:cNvPr>
                              <p:cNvGrpSpPr/>
                              <p:nvPr/>
                            </p:nvGrpSpPr>
                            <p:grpSpPr>
                              <a:xfrm>
                                <a:off x="782568" y="2015070"/>
                                <a:ext cx="7173508" cy="3520973"/>
                                <a:chOff x="616108" y="1365364"/>
                                <a:chExt cx="7173508" cy="3520973"/>
                              </a:xfrm>
                            </p:grpSpPr>
                            <p:grpSp>
                              <p:nvGrpSpPr>
                                <p:cNvPr id="63" name="Gruppo 62">
                                  <a:extLst>
                                    <a:ext uri="{FF2B5EF4-FFF2-40B4-BE49-F238E27FC236}">
                                      <a16:creationId xmlns:a16="http://schemas.microsoft.com/office/drawing/2014/main" id="{710ABEF1-867B-D0AD-411C-1EB314651440}"/>
                                    </a:ext>
                                  </a:extLst>
                                </p:cNvPr>
                                <p:cNvGrpSpPr/>
                                <p:nvPr/>
                              </p:nvGrpSpPr>
                              <p:grpSpPr>
                                <a:xfrm>
                                  <a:off x="616108" y="1365364"/>
                                  <a:ext cx="4990032" cy="3520973"/>
                                  <a:chOff x="2492504" y="1365365"/>
                                  <a:chExt cx="4990032" cy="3520973"/>
                                </a:xfrm>
                              </p:grpSpPr>
                              <p:cxnSp>
                                <p:nvCxnSpPr>
                                  <p:cNvPr id="64" name="Connettore 2 63">
                                    <a:extLst>
                                      <a:ext uri="{FF2B5EF4-FFF2-40B4-BE49-F238E27FC236}">
                                        <a16:creationId xmlns:a16="http://schemas.microsoft.com/office/drawing/2014/main" id="{A6DFC14F-7E59-5BB8-8D04-F72813C7851C}"/>
                                      </a:ext>
                                    </a:extLst>
                                  </p:cNvPr>
                                  <p:cNvCxnSpPr>
                                    <a:cxnSpLocks/>
                                  </p:cNvCxnSpPr>
                                  <p:nvPr/>
                                </p:nvCxnSpPr>
                                <p:spPr>
                                  <a:xfrm>
                                    <a:off x="6875069" y="3556174"/>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uppo 64">
                                    <a:extLst>
                                      <a:ext uri="{FF2B5EF4-FFF2-40B4-BE49-F238E27FC236}">
                                        <a16:creationId xmlns:a16="http://schemas.microsoft.com/office/drawing/2014/main" id="{C8E89CA9-B85D-6A04-6F6D-0E25D9BAECC3}"/>
                                      </a:ext>
                                    </a:extLst>
                                  </p:cNvPr>
                                  <p:cNvGrpSpPr/>
                                  <p:nvPr/>
                                </p:nvGrpSpPr>
                                <p:grpSpPr>
                                  <a:xfrm>
                                    <a:off x="2492504" y="1365365"/>
                                    <a:ext cx="4990032" cy="3520973"/>
                                    <a:chOff x="2492504" y="1365365"/>
                                    <a:chExt cx="4990032" cy="3520973"/>
                                  </a:xfrm>
                                </p:grpSpPr>
                                <p:sp>
                                  <p:nvSpPr>
                                    <p:cNvPr id="66" name="Connettore 65">
                                      <a:extLst>
                                        <a:ext uri="{FF2B5EF4-FFF2-40B4-BE49-F238E27FC236}">
                                          <a16:creationId xmlns:a16="http://schemas.microsoft.com/office/drawing/2014/main" id="{F8BB10C5-5286-75FD-0621-4C6BA2DABE9A}"/>
                                        </a:ext>
                                      </a:extLst>
                                    </p:cNvPr>
                                    <p:cNvSpPr/>
                                    <p:nvPr/>
                                  </p:nvSpPr>
                                  <p:spPr>
                                    <a:xfrm>
                                      <a:off x="6303569" y="328148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2 66">
                                      <a:extLst>
                                        <a:ext uri="{FF2B5EF4-FFF2-40B4-BE49-F238E27FC236}">
                                          <a16:creationId xmlns:a16="http://schemas.microsoft.com/office/drawing/2014/main" id="{ED18E265-8B50-DB44-5BBB-3DC869897D8E}"/>
                                        </a:ext>
                                      </a:extLst>
                                    </p:cNvPr>
                                    <p:cNvCxnSpPr>
                                      <a:cxnSpLocks/>
                                    </p:cNvCxnSpPr>
                                    <p:nvPr/>
                                  </p:nvCxnSpPr>
                                  <p:spPr>
                                    <a:xfrm>
                                      <a:off x="5947969" y="3556174"/>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8" name="Gruppo 67">
                                      <a:extLst>
                                        <a:ext uri="{FF2B5EF4-FFF2-40B4-BE49-F238E27FC236}">
                                          <a16:creationId xmlns:a16="http://schemas.microsoft.com/office/drawing/2014/main" id="{7D0DB534-568F-62CE-3E8B-95D948079E2F}"/>
                                        </a:ext>
                                      </a:extLst>
                                    </p:cNvPr>
                                    <p:cNvGrpSpPr/>
                                    <p:nvPr/>
                                  </p:nvGrpSpPr>
                                  <p:grpSpPr>
                                    <a:xfrm>
                                      <a:off x="2492504" y="1365365"/>
                                      <a:ext cx="4990032" cy="3520973"/>
                                      <a:chOff x="2492504" y="1365365"/>
                                      <a:chExt cx="4990032" cy="3520973"/>
                                    </a:xfrm>
                                  </p:grpSpPr>
                                  <p:cxnSp>
                                    <p:nvCxnSpPr>
                                      <p:cNvPr id="69" name="Connettore 2 68">
                                        <a:extLst>
                                          <a:ext uri="{FF2B5EF4-FFF2-40B4-BE49-F238E27FC236}">
                                            <a16:creationId xmlns:a16="http://schemas.microsoft.com/office/drawing/2014/main" id="{8F7530BA-4D5B-6779-EEC4-F61E35153B38}"/>
                                          </a:ext>
                                        </a:extLst>
                                      </p:cNvPr>
                                      <p:cNvCxnSpPr>
                                        <a:cxnSpLocks/>
                                      </p:cNvCxnSpPr>
                                      <p:nvPr/>
                                    </p:nvCxnSpPr>
                                    <p:spPr>
                                      <a:xfrm>
                                        <a:off x="3272590" y="251411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uppo 69">
                                        <a:extLst>
                                          <a:ext uri="{FF2B5EF4-FFF2-40B4-BE49-F238E27FC236}">
                                            <a16:creationId xmlns:a16="http://schemas.microsoft.com/office/drawing/2014/main" id="{432646D5-8A94-29DC-6A00-B86181D58D13}"/>
                                          </a:ext>
                                        </a:extLst>
                                      </p:cNvPr>
                                      <p:cNvGrpSpPr/>
                                      <p:nvPr/>
                                    </p:nvGrpSpPr>
                                    <p:grpSpPr>
                                      <a:xfrm>
                                        <a:off x="2492504" y="1365365"/>
                                        <a:ext cx="4990032" cy="3520973"/>
                                        <a:chOff x="2492504" y="1365365"/>
                                        <a:chExt cx="4990032" cy="3520973"/>
                                      </a:xfrm>
                                    </p:grpSpPr>
                                    <p:grpSp>
                                      <p:nvGrpSpPr>
                                        <p:cNvPr id="71" name="Gruppo 70">
                                          <a:extLst>
                                            <a:ext uri="{FF2B5EF4-FFF2-40B4-BE49-F238E27FC236}">
                                              <a16:creationId xmlns:a16="http://schemas.microsoft.com/office/drawing/2014/main" id="{ADFC3186-B06D-5591-8AD0-841D4C9B99CF}"/>
                                            </a:ext>
                                          </a:extLst>
                                        </p:cNvPr>
                                        <p:cNvGrpSpPr/>
                                        <p:nvPr/>
                                      </p:nvGrpSpPr>
                                      <p:grpSpPr>
                                        <a:xfrm>
                                          <a:off x="3575651" y="1365365"/>
                                          <a:ext cx="3262176" cy="3284626"/>
                                          <a:chOff x="3696846" y="1579771"/>
                                          <a:chExt cx="3262176" cy="3284626"/>
                                        </a:xfrm>
                                      </p:grpSpPr>
                                      <p:grpSp>
                                        <p:nvGrpSpPr>
                                          <p:cNvPr id="75" name="Gruppo 74">
                                            <a:extLst>
                                              <a:ext uri="{FF2B5EF4-FFF2-40B4-BE49-F238E27FC236}">
                                                <a16:creationId xmlns:a16="http://schemas.microsoft.com/office/drawing/2014/main" id="{559919C1-21DE-1848-5A69-3EB60234A496}"/>
                                              </a:ext>
                                            </a:extLst>
                                          </p:cNvPr>
                                          <p:cNvGrpSpPr/>
                                          <p:nvPr/>
                                        </p:nvGrpSpPr>
                                        <p:grpSpPr>
                                          <a:xfrm>
                                            <a:off x="3696846" y="1579771"/>
                                            <a:ext cx="2359989" cy="2480641"/>
                                            <a:chOff x="1636561" y="1243909"/>
                                            <a:chExt cx="2359989" cy="2480641"/>
                                          </a:xfrm>
                                        </p:grpSpPr>
                                        <p:grpSp>
                                          <p:nvGrpSpPr>
                                            <p:cNvPr id="82" name="Gruppo 81">
                                              <a:extLst>
                                                <a:ext uri="{FF2B5EF4-FFF2-40B4-BE49-F238E27FC236}">
                                                  <a16:creationId xmlns:a16="http://schemas.microsoft.com/office/drawing/2014/main" id="{70E14721-35E5-8CDB-9D10-47D80A74F445}"/>
                                                </a:ext>
                                              </a:extLst>
                                            </p:cNvPr>
                                            <p:cNvGrpSpPr/>
                                            <p:nvPr/>
                                          </p:nvGrpSpPr>
                                          <p:grpSpPr>
                                            <a:xfrm>
                                              <a:off x="1689100" y="2119604"/>
                                              <a:ext cx="2307450" cy="1604946"/>
                                              <a:chOff x="1587500" y="1435100"/>
                                              <a:chExt cx="2307450" cy="1604946"/>
                                            </a:xfrm>
                                          </p:grpSpPr>
                                          <p:sp>
                                            <p:nvSpPr>
                                              <p:cNvPr id="92" name="Connettore 91">
                                                <a:extLst>
                                                  <a:ext uri="{FF2B5EF4-FFF2-40B4-BE49-F238E27FC236}">
                                                    <a16:creationId xmlns:a16="http://schemas.microsoft.com/office/drawing/2014/main" id="{0142FA7D-D7A3-C1B2-A33E-07D1343F06AC}"/>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3" name="Connettore 2 92">
                                                <a:extLst>
                                                  <a:ext uri="{FF2B5EF4-FFF2-40B4-BE49-F238E27FC236}">
                                                    <a16:creationId xmlns:a16="http://schemas.microsoft.com/office/drawing/2014/main" id="{2670F8E2-A8F8-2519-63F0-28CFB1E2EEDD}"/>
                                                  </a:ext>
                                                </a:extLst>
                                              </p:cNvPr>
                                              <p:cNvCxnSpPr>
                                                <a:cxnSpLocks/>
                                                <a:endCxn id="94"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Connettore 93">
                                                <a:extLst>
                                                  <a:ext uri="{FF2B5EF4-FFF2-40B4-BE49-F238E27FC236}">
                                                    <a16:creationId xmlns:a16="http://schemas.microsoft.com/office/drawing/2014/main" id="{68F806EF-F1E4-3F34-F99B-11B0B8579B12}"/>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6" name="Connettore 95">
                                                <a:extLst>
                                                  <a:ext uri="{FF2B5EF4-FFF2-40B4-BE49-F238E27FC236}">
                                                    <a16:creationId xmlns:a16="http://schemas.microsoft.com/office/drawing/2014/main" id="{DBF75D3C-7EE7-5CD1-3652-BDD8C02CFF5D}"/>
                                                  </a:ext>
                                                </a:extLst>
                                              </p:cNvPr>
                                              <p:cNvSpPr/>
                                              <p:nvPr/>
                                            </p:nvSpPr>
                                            <p:spPr>
                                              <a:xfrm>
                                                <a:off x="3323450" y="249394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8" name="Connettore 2 97">
                                                <a:extLst>
                                                  <a:ext uri="{FF2B5EF4-FFF2-40B4-BE49-F238E27FC236}">
                                                    <a16:creationId xmlns:a16="http://schemas.microsoft.com/office/drawing/2014/main" id="{D88798A7-F8DD-0C97-FF71-6F01F881CE5F}"/>
                                                  </a:ext>
                                                </a:extLst>
                                              </p:cNvPr>
                                              <p:cNvCxnSpPr>
                                                <a:cxnSpLocks/>
                                                <a:stCxn id="94"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object 4">
                                              <a:extLst>
                                                <a:ext uri="{FF2B5EF4-FFF2-40B4-BE49-F238E27FC236}">
                                                  <a16:creationId xmlns:a16="http://schemas.microsoft.com/office/drawing/2014/main" id="{E4CBB182-CC9A-0DBA-7B77-A33DC2EA9AED}"/>
                                                </a:ext>
                                              </a:extLst>
                                            </p:cNvPr>
                                            <p:cNvSpPr txBox="1"/>
                                            <p:nvPr/>
                                          </p:nvSpPr>
                                          <p:spPr>
                                            <a:xfrm>
                                              <a:off x="1636561" y="1243909"/>
                                              <a:ext cx="129350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sp>
                                          <p:nvSpPr>
                                            <p:cNvPr id="88" name="object 13">
                                              <a:extLst>
                                                <a:ext uri="{FF2B5EF4-FFF2-40B4-BE49-F238E27FC236}">
                                                  <a16:creationId xmlns:a16="http://schemas.microsoft.com/office/drawing/2014/main" id="{9BB02BFB-E90F-DB41-1316-4EF8DA0F8750}"/>
                                                </a:ext>
                                              </a:extLst>
                                            </p:cNvPr>
                                            <p:cNvSpPr txBox="1"/>
                                            <p:nvPr/>
                                          </p:nvSpPr>
                                          <p:spPr>
                                            <a:xfrm>
                                              <a:off x="3172112" y="1660069"/>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89" name="object 14">
                                              <a:extLst>
                                                <a:ext uri="{FF2B5EF4-FFF2-40B4-BE49-F238E27FC236}">
                                                  <a16:creationId xmlns:a16="http://schemas.microsoft.com/office/drawing/2014/main" id="{FB19FEC4-7C64-9638-684B-862DAFBFB4F7}"/>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76" name="object 4">
                                            <a:extLst>
                                              <a:ext uri="{FF2B5EF4-FFF2-40B4-BE49-F238E27FC236}">
                                                <a16:creationId xmlns:a16="http://schemas.microsoft.com/office/drawing/2014/main" id="{90FFDDE9-D559-BD5B-7B54-7CD2790E2BB4}"/>
                                              </a:ext>
                                            </a:extLst>
                                          </p:cNvPr>
                                          <p:cNvSpPr txBox="1"/>
                                          <p:nvPr/>
                                        </p:nvSpPr>
                                        <p:spPr>
                                          <a:xfrm>
                                            <a:off x="5365747" y="2499361"/>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sp>
                                        <p:nvSpPr>
                                          <p:cNvPr id="77" name="object 4">
                                            <a:extLst>
                                              <a:ext uri="{FF2B5EF4-FFF2-40B4-BE49-F238E27FC236}">
                                                <a16:creationId xmlns:a16="http://schemas.microsoft.com/office/drawing/2014/main" id="{7B5A5CAB-8AB9-AD18-76CA-61D349C2AC59}"/>
                                              </a:ext>
                                            </a:extLst>
                                          </p:cNvPr>
                                          <p:cNvSpPr txBox="1"/>
                                          <p:nvPr/>
                                        </p:nvSpPr>
                                        <p:spPr>
                                          <a:xfrm>
                                            <a:off x="5235285" y="4132915"/>
                                            <a:ext cx="1164590"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EXPLORE(ATTRACTOR2)</a:t>
                                            </a:r>
                                          </a:p>
                                        </p:txBody>
                                      </p:sp>
                                    </p:grpSp>
                                    <p:sp>
                                      <p:nvSpPr>
                                        <p:cNvPr id="72" name="Connettore 71">
                                          <a:extLst>
                                            <a:ext uri="{FF2B5EF4-FFF2-40B4-BE49-F238E27FC236}">
                                              <a16:creationId xmlns:a16="http://schemas.microsoft.com/office/drawing/2014/main" id="{D893F828-C16D-6675-4EA9-D85407601CB8}"/>
                                            </a:ext>
                                          </a:extLst>
                                        </p:cNvPr>
                                        <p:cNvSpPr/>
                                        <p:nvPr/>
                                      </p:nvSpPr>
                                      <p:spPr>
                                        <a:xfrm>
                                          <a:off x="2713790" y="224106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object 4">
                                          <a:extLst>
                                            <a:ext uri="{FF2B5EF4-FFF2-40B4-BE49-F238E27FC236}">
                                              <a16:creationId xmlns:a16="http://schemas.microsoft.com/office/drawing/2014/main" id="{8083DD68-0879-D8B1-243E-495849B47BC2}"/>
                                            </a:ext>
                                          </a:extLst>
                                        </p:cNvPr>
                                        <p:cNvSpPr txBox="1"/>
                                        <p:nvPr/>
                                      </p:nvSpPr>
                                      <p:spPr>
                                        <a:xfrm>
                                          <a:off x="2492504" y="1365365"/>
                                          <a:ext cx="103479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EXPLORE(ATTRACTOR1)</a:t>
                                          </a:r>
                                        </a:p>
                                      </p:txBody>
                                    </p:sp>
                                    <p:sp>
                                      <p:nvSpPr>
                                        <p:cNvPr id="74" name="object 4">
                                          <a:extLst>
                                            <a:ext uri="{FF2B5EF4-FFF2-40B4-BE49-F238E27FC236}">
                                              <a16:creationId xmlns:a16="http://schemas.microsoft.com/office/drawing/2014/main" id="{786DA055-AE71-911E-0950-1AD7C8ACD363}"/>
                                            </a:ext>
                                          </a:extLst>
                                        </p:cNvPr>
                                        <p:cNvSpPr txBox="1"/>
                                        <p:nvPr/>
                                      </p:nvSpPr>
                                      <p:spPr>
                                        <a:xfrm>
                                          <a:off x="6303569" y="3918509"/>
                                          <a:ext cx="1178967" cy="96782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grpSp>
                                </p:grpSp>
                              </p:grpSp>
                            </p:grpSp>
                            <p:sp>
                              <p:nvSpPr>
                                <p:cNvPr id="105" name="Connettore 104">
                                  <a:extLst>
                                    <a:ext uri="{FF2B5EF4-FFF2-40B4-BE49-F238E27FC236}">
                                      <a16:creationId xmlns:a16="http://schemas.microsoft.com/office/drawing/2014/main" id="{3FE64658-D09B-F926-C8B0-93B37BF6A8BF}"/>
                                    </a:ext>
                                  </a:extLst>
                                </p:cNvPr>
                                <p:cNvSpPr/>
                                <p:nvPr/>
                              </p:nvSpPr>
                              <p:spPr>
                                <a:xfrm>
                                  <a:off x="5469847" y="331179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6" name="object 4">
                                  <a:extLst>
                                    <a:ext uri="{FF2B5EF4-FFF2-40B4-BE49-F238E27FC236}">
                                      <a16:creationId xmlns:a16="http://schemas.microsoft.com/office/drawing/2014/main" id="{9CDCC76C-9D54-5F3A-8BD8-E732196A4039}"/>
                                    </a:ext>
                                  </a:extLst>
                                </p:cNvPr>
                                <p:cNvSpPr txBox="1"/>
                                <p:nvPr/>
                              </p:nvSpPr>
                              <p:spPr>
                                <a:xfrm>
                                  <a:off x="6196341" y="3321295"/>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cxnSp>
                              <p:nvCxnSpPr>
                                <p:cNvPr id="107" name="Connettore 2 106">
                                  <a:extLst>
                                    <a:ext uri="{FF2B5EF4-FFF2-40B4-BE49-F238E27FC236}">
                                      <a16:creationId xmlns:a16="http://schemas.microsoft.com/office/drawing/2014/main" id="{E116D448-0684-2BD2-476A-6AC19FAD0893}"/>
                                    </a:ext>
                                  </a:extLst>
                                </p:cNvPr>
                                <p:cNvCxnSpPr>
                                  <a:cxnSpLocks/>
                                </p:cNvCxnSpPr>
                                <p:nvPr/>
                              </p:nvCxnSpPr>
                              <p:spPr>
                                <a:xfrm flipV="1">
                                  <a:off x="5856984" y="2804679"/>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Connettore 107">
                                  <a:extLst>
                                    <a:ext uri="{FF2B5EF4-FFF2-40B4-BE49-F238E27FC236}">
                                      <a16:creationId xmlns:a16="http://schemas.microsoft.com/office/drawing/2014/main" id="{95AC3439-7F66-AE67-F7F7-13FE15A20971}"/>
                                    </a:ext>
                                  </a:extLst>
                                </p:cNvPr>
                                <p:cNvSpPr/>
                                <p:nvPr/>
                              </p:nvSpPr>
                              <p:spPr>
                                <a:xfrm>
                                  <a:off x="6339676" y="237782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15" name="Connettore 114">
                                <a:extLst>
                                  <a:ext uri="{FF2B5EF4-FFF2-40B4-BE49-F238E27FC236}">
                                    <a16:creationId xmlns:a16="http://schemas.microsoft.com/office/drawing/2014/main" id="{E711DF55-74BF-BD8D-5721-AB3B2E49F070}"/>
                                  </a:ext>
                                </a:extLst>
                              </p:cNvPr>
                              <p:cNvSpPr/>
                              <p:nvPr/>
                            </p:nvSpPr>
                            <p:spPr>
                              <a:xfrm>
                                <a:off x="8459524" y="5036232"/>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7" name="Connettore 2 116">
                                <a:extLst>
                                  <a:ext uri="{FF2B5EF4-FFF2-40B4-BE49-F238E27FC236}">
                                    <a16:creationId xmlns:a16="http://schemas.microsoft.com/office/drawing/2014/main" id="{446636FB-8F96-3950-1B85-9416780E32BE}"/>
                                  </a:ext>
                                </a:extLst>
                              </p:cNvPr>
                              <p:cNvCxnSpPr>
                                <a:cxnSpLocks/>
                              </p:cNvCxnSpPr>
                              <p:nvPr/>
                            </p:nvCxnSpPr>
                            <p:spPr>
                              <a:xfrm flipV="1">
                                <a:off x="8938830" y="4581814"/>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3" name="Connettore 2 122">
                              <a:extLst>
                                <a:ext uri="{FF2B5EF4-FFF2-40B4-BE49-F238E27FC236}">
                                  <a16:creationId xmlns:a16="http://schemas.microsoft.com/office/drawing/2014/main" id="{D807A6DE-CEFC-6224-882A-8479082A9D1F}"/>
                                </a:ext>
                              </a:extLst>
                            </p:cNvPr>
                            <p:cNvCxnSpPr>
                              <a:cxnSpLocks/>
                            </p:cNvCxnSpPr>
                            <p:nvPr/>
                          </p:nvCxnSpPr>
                          <p:spPr>
                            <a:xfrm>
                              <a:off x="5863525" y="5065293"/>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bject 14">
                              <a:extLst>
                                <a:ext uri="{FF2B5EF4-FFF2-40B4-BE49-F238E27FC236}">
                                  <a16:creationId xmlns:a16="http://schemas.microsoft.com/office/drawing/2014/main" id="{4C5FF09B-278A-C006-3283-2690AD35938A}"/>
                                </a:ext>
                              </a:extLst>
                            </p:cNvPr>
                            <p:cNvSpPr txBox="1"/>
                            <p:nvPr/>
                          </p:nvSpPr>
                          <p:spPr>
                            <a:xfrm>
                              <a:off x="5936938" y="5364778"/>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126" name="Connettore 125">
                              <a:extLst>
                                <a:ext uri="{FF2B5EF4-FFF2-40B4-BE49-F238E27FC236}">
                                  <a16:creationId xmlns:a16="http://schemas.microsoft.com/office/drawing/2014/main" id="{CEB71A3A-C821-FC1F-C249-70CD1161B952}"/>
                                </a:ext>
                              </a:extLst>
                            </p:cNvPr>
                            <p:cNvSpPr/>
                            <p:nvPr/>
                          </p:nvSpPr>
                          <p:spPr>
                            <a:xfrm>
                              <a:off x="6335061" y="5578984"/>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7" name="Connettore 2 126">
                              <a:extLst>
                                <a:ext uri="{FF2B5EF4-FFF2-40B4-BE49-F238E27FC236}">
                                  <a16:creationId xmlns:a16="http://schemas.microsoft.com/office/drawing/2014/main" id="{BB862609-420A-13FB-12F1-793F411C9999}"/>
                                </a:ext>
                              </a:extLst>
                            </p:cNvPr>
                            <p:cNvCxnSpPr>
                              <a:cxnSpLocks/>
                            </p:cNvCxnSpPr>
                            <p:nvPr/>
                          </p:nvCxnSpPr>
                          <p:spPr>
                            <a:xfrm flipV="1">
                              <a:off x="6906561" y="5846322"/>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Connettore 127">
                              <a:extLst>
                                <a:ext uri="{FF2B5EF4-FFF2-40B4-BE49-F238E27FC236}">
                                  <a16:creationId xmlns:a16="http://schemas.microsoft.com/office/drawing/2014/main" id="{42132674-A7A2-0FDD-8442-09C627F56811}"/>
                                </a:ext>
                              </a:extLst>
                            </p:cNvPr>
                            <p:cNvSpPr/>
                            <p:nvPr/>
                          </p:nvSpPr>
                          <p:spPr>
                            <a:xfrm>
                              <a:off x="7335295" y="559891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0" name="object 4">
                              <a:extLst>
                                <a:ext uri="{FF2B5EF4-FFF2-40B4-BE49-F238E27FC236}">
                                  <a16:creationId xmlns:a16="http://schemas.microsoft.com/office/drawing/2014/main" id="{FA6E11DB-937D-E263-D709-8E948EA4BC6B}"/>
                                </a:ext>
                              </a:extLst>
                            </p:cNvPr>
                            <p:cNvSpPr txBox="1"/>
                            <p:nvPr/>
                          </p:nvSpPr>
                          <p:spPr>
                            <a:xfrm>
                              <a:off x="6129369" y="3331426"/>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cxnSp>
                          <p:nvCxnSpPr>
                            <p:cNvPr id="135" name="Connettore 2 134">
                              <a:extLst>
                                <a:ext uri="{FF2B5EF4-FFF2-40B4-BE49-F238E27FC236}">
                                  <a16:creationId xmlns:a16="http://schemas.microsoft.com/office/drawing/2014/main" id="{A0A3A792-F2C9-53E8-9FC7-F3E6F11646D9}"/>
                                </a:ext>
                              </a:extLst>
                            </p:cNvPr>
                            <p:cNvCxnSpPr>
                              <a:cxnSpLocks/>
                            </p:cNvCxnSpPr>
                            <p:nvPr/>
                          </p:nvCxnSpPr>
                          <p:spPr>
                            <a:xfrm>
                              <a:off x="7929344" y="5840866"/>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object 4">
                              <a:extLst>
                                <a:ext uri="{FF2B5EF4-FFF2-40B4-BE49-F238E27FC236}">
                                  <a16:creationId xmlns:a16="http://schemas.microsoft.com/office/drawing/2014/main" id="{815709DC-00A3-6D07-9B04-7C92BADA3E76}"/>
                                </a:ext>
                              </a:extLst>
                            </p:cNvPr>
                            <p:cNvSpPr txBox="1"/>
                            <p:nvPr/>
                          </p:nvSpPr>
                          <p:spPr>
                            <a:xfrm>
                              <a:off x="9089666" y="7215639"/>
                              <a:ext cx="1164590"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GO_OTHER_ROOM</a:t>
                              </a:r>
                            </a:p>
                          </p:txBody>
                        </p:sp>
                        <p:cxnSp>
                          <p:nvCxnSpPr>
                            <p:cNvPr id="137" name="Connettore 2 136">
                              <a:extLst>
                                <a:ext uri="{FF2B5EF4-FFF2-40B4-BE49-F238E27FC236}">
                                  <a16:creationId xmlns:a16="http://schemas.microsoft.com/office/drawing/2014/main" id="{4137CE9C-4794-3D9B-FA5B-AAE7510427AE}"/>
                                </a:ext>
                              </a:extLst>
                            </p:cNvPr>
                            <p:cNvCxnSpPr>
                              <a:cxnSpLocks/>
                            </p:cNvCxnSpPr>
                            <p:nvPr/>
                          </p:nvCxnSpPr>
                          <p:spPr>
                            <a:xfrm>
                              <a:off x="8705908" y="6110568"/>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bject 14">
                              <a:extLst>
                                <a:ext uri="{FF2B5EF4-FFF2-40B4-BE49-F238E27FC236}">
                                  <a16:creationId xmlns:a16="http://schemas.microsoft.com/office/drawing/2014/main" id="{70262979-42A0-0D69-D662-ED6F20757A85}"/>
                                </a:ext>
                              </a:extLst>
                            </p:cNvPr>
                            <p:cNvSpPr txBox="1"/>
                            <p:nvPr/>
                          </p:nvSpPr>
                          <p:spPr>
                            <a:xfrm>
                              <a:off x="8659074" y="633593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139" name="Connettore 138">
                              <a:extLst>
                                <a:ext uri="{FF2B5EF4-FFF2-40B4-BE49-F238E27FC236}">
                                  <a16:creationId xmlns:a16="http://schemas.microsoft.com/office/drawing/2014/main" id="{106C8033-6D1B-0200-E4BC-0CE689E22735}"/>
                                </a:ext>
                              </a:extLst>
                            </p:cNvPr>
                            <p:cNvSpPr/>
                            <p:nvPr/>
                          </p:nvSpPr>
                          <p:spPr>
                            <a:xfrm>
                              <a:off x="9219604" y="466509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0" name="Connettore 2 139">
                              <a:extLst>
                                <a:ext uri="{FF2B5EF4-FFF2-40B4-BE49-F238E27FC236}">
                                  <a16:creationId xmlns:a16="http://schemas.microsoft.com/office/drawing/2014/main" id="{158496CC-24E9-50B1-9ECB-C317065BA0F3}"/>
                                </a:ext>
                              </a:extLst>
                            </p:cNvPr>
                            <p:cNvCxnSpPr>
                              <a:cxnSpLocks/>
                            </p:cNvCxnSpPr>
                            <p:nvPr/>
                          </p:nvCxnSpPr>
                          <p:spPr>
                            <a:xfrm flipV="1">
                              <a:off x="9791104" y="4912500"/>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Connettore 140">
                              <a:extLst>
                                <a:ext uri="{FF2B5EF4-FFF2-40B4-BE49-F238E27FC236}">
                                  <a16:creationId xmlns:a16="http://schemas.microsoft.com/office/drawing/2014/main" id="{84179FD9-D58D-3D2D-1F2F-4420F2784014}"/>
                                </a:ext>
                              </a:extLst>
                            </p:cNvPr>
                            <p:cNvSpPr/>
                            <p:nvPr/>
                          </p:nvSpPr>
                          <p:spPr>
                            <a:xfrm>
                              <a:off x="10219838" y="46650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2" name="object 4">
                              <a:extLst>
                                <a:ext uri="{FF2B5EF4-FFF2-40B4-BE49-F238E27FC236}">
                                  <a16:creationId xmlns:a16="http://schemas.microsoft.com/office/drawing/2014/main" id="{D3C54398-DF5E-82C6-57B3-A5BE146BBB4E}"/>
                                </a:ext>
                              </a:extLst>
                            </p:cNvPr>
                            <p:cNvSpPr txBox="1"/>
                            <p:nvPr/>
                          </p:nvSpPr>
                          <p:spPr>
                            <a:xfrm>
                              <a:off x="10135645" y="4384344"/>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sp>
                          <p:nvSpPr>
                            <p:cNvPr id="143" name="object 4">
                              <a:extLst>
                                <a:ext uri="{FF2B5EF4-FFF2-40B4-BE49-F238E27FC236}">
                                  <a16:creationId xmlns:a16="http://schemas.microsoft.com/office/drawing/2014/main" id="{20071D72-4F07-ED3B-9B36-40B8376245A0}"/>
                                </a:ext>
                              </a:extLst>
                            </p:cNvPr>
                            <p:cNvSpPr txBox="1"/>
                            <p:nvPr/>
                          </p:nvSpPr>
                          <p:spPr>
                            <a:xfrm>
                              <a:off x="9037904" y="4384344"/>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grpSp>
                      <p:sp>
                        <p:nvSpPr>
                          <p:cNvPr id="151" name="Connettore 150">
                            <a:extLst>
                              <a:ext uri="{FF2B5EF4-FFF2-40B4-BE49-F238E27FC236}">
                                <a16:creationId xmlns:a16="http://schemas.microsoft.com/office/drawing/2014/main" id="{4D721205-3958-DFED-71EF-971FA8CB28F1}"/>
                              </a:ext>
                            </a:extLst>
                          </p:cNvPr>
                          <p:cNvSpPr/>
                          <p:nvPr/>
                        </p:nvSpPr>
                        <p:spPr>
                          <a:xfrm>
                            <a:off x="8828781" y="6700581"/>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sp>
                    <p:nvSpPr>
                      <p:cNvPr id="3" name="Connettore 2">
                        <a:extLst>
                          <a:ext uri="{FF2B5EF4-FFF2-40B4-BE49-F238E27FC236}">
                            <a16:creationId xmlns:a16="http://schemas.microsoft.com/office/drawing/2014/main" id="{A4A1B3C9-A6A0-507C-57D6-25499DB58265}"/>
                          </a:ext>
                        </a:extLst>
                      </p:cNvPr>
                      <p:cNvSpPr/>
                      <p:nvPr/>
                    </p:nvSpPr>
                    <p:spPr>
                      <a:xfrm>
                        <a:off x="3066710" y="213221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 name="Connettore 2 4">
                        <a:extLst>
                          <a:ext uri="{FF2B5EF4-FFF2-40B4-BE49-F238E27FC236}">
                            <a16:creationId xmlns:a16="http://schemas.microsoft.com/office/drawing/2014/main" id="{405C7CB1-8372-E4D4-BE73-FF2BB1381DE8}"/>
                          </a:ext>
                        </a:extLst>
                      </p:cNvPr>
                      <p:cNvCxnSpPr>
                        <a:cxnSpLocks/>
                      </p:cNvCxnSpPr>
                      <p:nvPr/>
                    </p:nvCxnSpPr>
                    <p:spPr>
                      <a:xfrm flipV="1">
                        <a:off x="3638210" y="2399556"/>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bject 4">
                        <a:extLst>
                          <a:ext uri="{FF2B5EF4-FFF2-40B4-BE49-F238E27FC236}">
                            <a16:creationId xmlns:a16="http://schemas.microsoft.com/office/drawing/2014/main" id="{71341A9B-BF93-DE9E-2ED4-3F0625560283}"/>
                          </a:ext>
                        </a:extLst>
                      </p:cNvPr>
                      <p:cNvSpPr txBox="1"/>
                      <p:nvPr/>
                    </p:nvSpPr>
                    <p:spPr>
                      <a:xfrm>
                        <a:off x="3945802" y="1863048"/>
                        <a:ext cx="117896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sp>
                    <p:nvSpPr>
                      <p:cNvPr id="9" name="object 4">
                        <a:extLst>
                          <a:ext uri="{FF2B5EF4-FFF2-40B4-BE49-F238E27FC236}">
                            <a16:creationId xmlns:a16="http://schemas.microsoft.com/office/drawing/2014/main" id="{F151CFF7-2E94-13F3-358C-AF361E08F120}"/>
                          </a:ext>
                        </a:extLst>
                      </p:cNvPr>
                      <p:cNvSpPr txBox="1"/>
                      <p:nvPr/>
                    </p:nvSpPr>
                    <p:spPr>
                      <a:xfrm>
                        <a:off x="2811854" y="1863048"/>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grpSp>
                <p:cxnSp>
                  <p:nvCxnSpPr>
                    <p:cNvPr id="13" name="Connettore 2 12">
                      <a:extLst>
                        <a:ext uri="{FF2B5EF4-FFF2-40B4-BE49-F238E27FC236}">
                          <a16:creationId xmlns:a16="http://schemas.microsoft.com/office/drawing/2014/main" id="{72B9B1E4-2C2C-BE41-261A-E19D86B49B0E}"/>
                        </a:ext>
                      </a:extLst>
                    </p:cNvPr>
                    <p:cNvCxnSpPr>
                      <a:cxnSpLocks/>
                    </p:cNvCxnSpPr>
                    <p:nvPr/>
                  </p:nvCxnSpPr>
                  <p:spPr>
                    <a:xfrm flipV="1">
                      <a:off x="2489171" y="1402841"/>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object 4">
                    <a:extLst>
                      <a:ext uri="{FF2B5EF4-FFF2-40B4-BE49-F238E27FC236}">
                        <a16:creationId xmlns:a16="http://schemas.microsoft.com/office/drawing/2014/main" id="{D02834D0-885E-A03D-9E39-7499357A27F0}"/>
                      </a:ext>
                    </a:extLst>
                  </p:cNvPr>
                  <p:cNvSpPr txBox="1"/>
                  <p:nvPr/>
                </p:nvSpPr>
                <p:spPr>
                  <a:xfrm>
                    <a:off x="6597573" y="4628670"/>
                    <a:ext cx="936288" cy="120417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sp>
                <p:nvSpPr>
                  <p:cNvPr id="20" name="object 4">
                    <a:extLst>
                      <a:ext uri="{FF2B5EF4-FFF2-40B4-BE49-F238E27FC236}">
                        <a16:creationId xmlns:a16="http://schemas.microsoft.com/office/drawing/2014/main" id="{4B958C0C-0DE0-9C22-A727-7BEDFEEF57E0}"/>
                      </a:ext>
                    </a:extLst>
                  </p:cNvPr>
                  <p:cNvSpPr txBox="1"/>
                  <p:nvPr/>
                </p:nvSpPr>
                <p:spPr>
                  <a:xfrm>
                    <a:off x="5735948" y="4628670"/>
                    <a:ext cx="842973"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EXPLORE(DOOR2)</a:t>
                    </a:r>
                  </a:p>
                </p:txBody>
              </p:sp>
            </p:grpSp>
            <p:sp>
              <p:nvSpPr>
                <p:cNvPr id="23" name="object 4">
                  <a:extLst>
                    <a:ext uri="{FF2B5EF4-FFF2-40B4-BE49-F238E27FC236}">
                      <a16:creationId xmlns:a16="http://schemas.microsoft.com/office/drawing/2014/main" id="{F259D789-7F79-4871-2A07-3CE97135B604}"/>
                    </a:ext>
                  </a:extLst>
                </p:cNvPr>
                <p:cNvSpPr txBox="1"/>
                <p:nvPr/>
              </p:nvSpPr>
              <p:spPr>
                <a:xfrm>
                  <a:off x="8440705" y="4051581"/>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sp>
              <p:nvSpPr>
                <p:cNvPr id="25" name="Connettore 24">
                  <a:extLst>
                    <a:ext uri="{FF2B5EF4-FFF2-40B4-BE49-F238E27FC236}">
                      <a16:creationId xmlns:a16="http://schemas.microsoft.com/office/drawing/2014/main" id="{7BD20FD0-37B7-2FA3-3B68-7BEDE31719E2}"/>
                    </a:ext>
                  </a:extLst>
                </p:cNvPr>
                <p:cNvSpPr/>
                <p:nvPr/>
              </p:nvSpPr>
              <p:spPr>
                <a:xfrm>
                  <a:off x="6809465" y="1985776"/>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sp>
          <p:nvSpPr>
            <p:cNvPr id="26" name="Connettore 25">
              <a:extLst>
                <a:ext uri="{FF2B5EF4-FFF2-40B4-BE49-F238E27FC236}">
                  <a16:creationId xmlns:a16="http://schemas.microsoft.com/office/drawing/2014/main" id="{5C9695D2-91AB-DEB6-39F3-DCA2D4B2EF3D}"/>
                </a:ext>
              </a:extLst>
            </p:cNvPr>
            <p:cNvSpPr/>
            <p:nvPr/>
          </p:nvSpPr>
          <p:spPr>
            <a:xfrm>
              <a:off x="4089669" y="994896"/>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0" name="CasellaDiTesto 9">
            <a:extLst>
              <a:ext uri="{FF2B5EF4-FFF2-40B4-BE49-F238E27FC236}">
                <a16:creationId xmlns:a16="http://schemas.microsoft.com/office/drawing/2014/main" id="{C4F1C5C0-D800-D1A3-1A4E-D8A7E081B4D0}"/>
              </a:ext>
            </a:extLst>
          </p:cNvPr>
          <p:cNvSpPr txBox="1"/>
          <p:nvPr/>
        </p:nvSpPr>
        <p:spPr>
          <a:xfrm>
            <a:off x="15303" y="3195399"/>
            <a:ext cx="4245907" cy="3600986"/>
          </a:xfrm>
          <a:prstGeom prst="rect">
            <a:avLst/>
          </a:prstGeom>
          <a:noFill/>
        </p:spPr>
        <p:txBody>
          <a:bodyPr wrap="square">
            <a:spAutoFit/>
          </a:bodyPr>
          <a:lstStyle/>
          <a:p>
            <a:r>
              <a:rPr lang="it-IT" sz="1200" b="0">
                <a:solidFill>
                  <a:srgbClr val="000000"/>
                </a:solidFill>
                <a:effectLst/>
                <a:latin typeface="Consolas" panose="020B0609020204030204" pitchFamily="49" charset="0"/>
              </a:rPr>
              <a:t>proc(</a:t>
            </a:r>
            <a:r>
              <a:rPr lang="it-IT" sz="1200" b="0" err="1">
                <a:solidFill>
                  <a:srgbClr val="000000"/>
                </a:solidFill>
                <a:effectLst/>
                <a:latin typeface="Consolas" panose="020B0609020204030204" pitchFamily="49" charset="0"/>
              </a:rPr>
              <a:t>explore_centre</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explore</a:t>
            </a:r>
            <a:r>
              <a:rPr lang="it-IT" sz="1200" b="0">
                <a:solidFill>
                  <a:srgbClr val="000000"/>
                </a:solidFill>
                <a:effectLst/>
                <a:latin typeface="Consolas" panose="020B0609020204030204" pitchFamily="49" charset="0"/>
              </a:rPr>
              <a:t>(attractor1):</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something_visible_lab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something_visible_lab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something_visible_lab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go_flag:exit_lab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explore</a:t>
            </a:r>
            <a:r>
              <a:rPr lang="it-IT" sz="1200" b="0">
                <a:solidFill>
                  <a:srgbClr val="000000"/>
                </a:solidFill>
                <a:effectLst/>
                <a:latin typeface="Consolas" panose="020B0609020204030204" pitchFamily="49" charset="0"/>
              </a:rPr>
              <a:t>(attractor2):</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something_visible_lab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something_visible_lab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something_visible_lab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go_flag:exit_lab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explore</a:t>
            </a:r>
            <a:r>
              <a:rPr lang="it-IT" sz="1200" b="0">
                <a:solidFill>
                  <a:srgbClr val="000000"/>
                </a:solidFill>
                <a:effectLst/>
                <a:latin typeface="Consolas" panose="020B0609020204030204" pitchFamily="49" charset="0"/>
              </a:rPr>
              <a:t>(door2):</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something_visible_lab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something_visible_lab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something_visible_lab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go_flag:exit_lab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go_other_room</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  </a:t>
            </a:r>
          </a:p>
        </p:txBody>
      </p:sp>
    </p:spTree>
    <p:extLst>
      <p:ext uri="{BB962C8B-B14F-4D97-AF65-F5344CB8AC3E}">
        <p14:creationId xmlns:p14="http://schemas.microsoft.com/office/powerpoint/2010/main" val="109121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19C1663-9094-06EB-7176-26DA608B60CA}"/>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5" name="CasellaDiTesto 4">
            <a:extLst>
              <a:ext uri="{FF2B5EF4-FFF2-40B4-BE49-F238E27FC236}">
                <a16:creationId xmlns:a16="http://schemas.microsoft.com/office/drawing/2014/main" id="{0FCAC36F-F8C4-5205-FE25-6A0603EDECBC}"/>
              </a:ext>
            </a:extLst>
          </p:cNvPr>
          <p:cNvSpPr txBox="1"/>
          <p:nvPr/>
        </p:nvSpPr>
        <p:spPr>
          <a:xfrm>
            <a:off x="143827" y="575290"/>
            <a:ext cx="11884857" cy="369332"/>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Dalla classe ‘RobotLeft.java’ sono state apportate le seguenti modifiche per la fase di consegna.</a:t>
            </a:r>
          </a:p>
        </p:txBody>
      </p:sp>
      <p:sp>
        <p:nvSpPr>
          <p:cNvPr id="6" name="Ovale 5">
            <a:extLst>
              <a:ext uri="{FF2B5EF4-FFF2-40B4-BE49-F238E27FC236}">
                <a16:creationId xmlns:a16="http://schemas.microsoft.com/office/drawing/2014/main" id="{66975903-4A9F-E38E-C5E2-337FC866B008}"/>
              </a:ext>
            </a:extLst>
          </p:cNvPr>
          <p:cNvSpPr/>
          <p:nvPr/>
        </p:nvSpPr>
        <p:spPr>
          <a:xfrm>
            <a:off x="143827" y="1178606"/>
            <a:ext cx="218209" cy="2270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a:t>1</a:t>
            </a:r>
          </a:p>
        </p:txBody>
      </p:sp>
      <p:sp>
        <p:nvSpPr>
          <p:cNvPr id="8" name="CasellaDiTesto 7">
            <a:extLst>
              <a:ext uri="{FF2B5EF4-FFF2-40B4-BE49-F238E27FC236}">
                <a16:creationId xmlns:a16="http://schemas.microsoft.com/office/drawing/2014/main" id="{61FBCA41-9815-BA67-7683-8267CEDA5579}"/>
              </a:ext>
            </a:extLst>
          </p:cNvPr>
          <p:cNvSpPr txBox="1"/>
          <p:nvPr/>
        </p:nvSpPr>
        <p:spPr>
          <a:xfrm>
            <a:off x="362036" y="1405679"/>
            <a:ext cx="7181557" cy="369332"/>
          </a:xfrm>
          <a:prstGeom prst="rect">
            <a:avLst/>
          </a:prstGeom>
          <a:noFill/>
        </p:spPr>
        <p:txBody>
          <a:bodyPr wrap="square">
            <a:spAutoFit/>
          </a:bodyPr>
          <a:lstStyle/>
          <a:p>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8</a:t>
            </a:r>
            <a:r>
              <a:rPr lang="it-IT" b="0">
                <a:solidFill>
                  <a:srgbClr val="000000"/>
                </a:solidFill>
                <a:effectLst/>
                <a:latin typeface="Consolas" panose="020B0609020204030204" pitchFamily="49" charset="0"/>
              </a:rPr>
              <a:t>];</a:t>
            </a:r>
          </a:p>
        </p:txBody>
      </p:sp>
      <p:sp>
        <p:nvSpPr>
          <p:cNvPr id="9" name="Ovale 8">
            <a:extLst>
              <a:ext uri="{FF2B5EF4-FFF2-40B4-BE49-F238E27FC236}">
                <a16:creationId xmlns:a16="http://schemas.microsoft.com/office/drawing/2014/main" id="{733FD68B-5CA5-9E45-B397-0D658CFF0727}"/>
              </a:ext>
            </a:extLst>
          </p:cNvPr>
          <p:cNvSpPr/>
          <p:nvPr/>
        </p:nvSpPr>
        <p:spPr>
          <a:xfrm>
            <a:off x="143827" y="2008995"/>
            <a:ext cx="218209" cy="2270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a:t>2</a:t>
            </a:r>
          </a:p>
        </p:txBody>
      </p:sp>
      <p:cxnSp>
        <p:nvCxnSpPr>
          <p:cNvPr id="10" name="Connettore 2 9">
            <a:extLst>
              <a:ext uri="{FF2B5EF4-FFF2-40B4-BE49-F238E27FC236}">
                <a16:creationId xmlns:a16="http://schemas.microsoft.com/office/drawing/2014/main" id="{F42F1185-21B6-085A-0DDB-A594614797D6}"/>
              </a:ext>
            </a:extLst>
          </p:cNvPr>
          <p:cNvCxnSpPr>
            <a:cxnSpLocks/>
          </p:cNvCxnSpPr>
          <p:nvPr/>
        </p:nvCxnSpPr>
        <p:spPr>
          <a:xfrm>
            <a:off x="7255021" y="1589255"/>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BB1B4F76-C386-194B-C5A0-2AA2B4D80B60}"/>
              </a:ext>
            </a:extLst>
          </p:cNvPr>
          <p:cNvSpPr txBox="1"/>
          <p:nvPr/>
        </p:nvSpPr>
        <p:spPr>
          <a:xfrm>
            <a:off x="8066827" y="1404589"/>
            <a:ext cx="4266882" cy="646331"/>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Array contente 8 elementi per calcolare il percorso di consegna della bandiera</a:t>
            </a:r>
          </a:p>
        </p:txBody>
      </p:sp>
      <p:sp>
        <p:nvSpPr>
          <p:cNvPr id="12" name="CasellaDiTesto 11">
            <a:extLst>
              <a:ext uri="{FF2B5EF4-FFF2-40B4-BE49-F238E27FC236}">
                <a16:creationId xmlns:a16="http://schemas.microsoft.com/office/drawing/2014/main" id="{A18810A7-2E32-ED0D-783A-60D3695062C7}"/>
              </a:ext>
            </a:extLst>
          </p:cNvPr>
          <p:cNvSpPr txBox="1"/>
          <p:nvPr/>
        </p:nvSpPr>
        <p:spPr>
          <a:xfrm>
            <a:off x="362035" y="2122531"/>
            <a:ext cx="4181829"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Sono state aggiunte le seguenti azioni:</a:t>
            </a:r>
          </a:p>
        </p:txBody>
      </p:sp>
      <p:sp>
        <p:nvSpPr>
          <p:cNvPr id="14" name="CasellaDiTesto 13">
            <a:extLst>
              <a:ext uri="{FF2B5EF4-FFF2-40B4-BE49-F238E27FC236}">
                <a16:creationId xmlns:a16="http://schemas.microsoft.com/office/drawing/2014/main" id="{4C385774-54C6-2828-EB6B-3D579C74A8C7}"/>
              </a:ext>
            </a:extLst>
          </p:cNvPr>
          <p:cNvSpPr txBox="1"/>
          <p:nvPr/>
        </p:nvSpPr>
        <p:spPr>
          <a:xfrm>
            <a:off x="252931" y="4758218"/>
            <a:ext cx="7012745" cy="2031325"/>
          </a:xfrm>
          <a:prstGeom prst="rect">
            <a:avLst/>
          </a:prstGeom>
          <a:noFill/>
          <a:ln>
            <a:noFill/>
          </a:ln>
        </p:spPr>
        <p:txBody>
          <a:bodyPr wrap="square">
            <a:spAutoFit/>
          </a:bodyPr>
          <a:lstStyle/>
          <a:p>
            <a:r>
              <a:rPr lang="en-US" b="1">
                <a:solidFill>
                  <a:srgbClr val="000000"/>
                </a:solidFill>
                <a:latin typeface="Consolas" panose="020B0609020204030204" pitchFamily="49" charset="0"/>
              </a:rPr>
              <a:t>b.</a:t>
            </a:r>
            <a:r>
              <a:rPr lang="en-US" b="1">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first_step_red</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sp>
        <p:nvSpPr>
          <p:cNvPr id="18" name="CasellaDiTesto 17">
            <a:extLst>
              <a:ext uri="{FF2B5EF4-FFF2-40B4-BE49-F238E27FC236}">
                <a16:creationId xmlns:a16="http://schemas.microsoft.com/office/drawing/2014/main" id="{0148876C-7488-DA18-8465-431201AB7C6E}"/>
              </a:ext>
            </a:extLst>
          </p:cNvPr>
          <p:cNvSpPr txBox="1"/>
          <p:nvPr/>
        </p:nvSpPr>
        <p:spPr>
          <a:xfrm>
            <a:off x="252931" y="2557992"/>
            <a:ext cx="7012745" cy="2031325"/>
          </a:xfrm>
          <a:prstGeom prst="rect">
            <a:avLst/>
          </a:prstGeom>
          <a:noFill/>
          <a:ln>
            <a:noFill/>
          </a:ln>
        </p:spPr>
        <p:txBody>
          <a:bodyPr wrap="square">
            <a:spAutoFit/>
          </a:bodyPr>
          <a:lstStyle/>
          <a:p>
            <a:r>
              <a:rPr lang="it-IT" b="1">
                <a:solidFill>
                  <a:srgbClr val="000000"/>
                </a:solidFill>
                <a:latin typeface="Consolas" panose="020B0609020204030204" pitchFamily="49" charset="0"/>
              </a:rPr>
              <a:t>a. </a:t>
            </a:r>
            <a:r>
              <a:rPr lang="it-IT" b="0" err="1">
                <a:solidFill>
                  <a:srgbClr val="000000"/>
                </a:solidFill>
                <a:effectLst/>
                <a:latin typeface="Consolas" panose="020B0609020204030204" pitchFamily="49" charset="0"/>
              </a:rPr>
              <a:t>bring_plan.addAction</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calculate_route_red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NodeAction.NO_STEERING</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NodeAction.NO_TURRET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NodeAction.IMMEDIATE_TRIGGER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NodeAction.NO_GRIPPER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NodeAction.NO_SONAR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NodeAction.NO_LASER</a:t>
            </a:r>
            <a:r>
              <a:rPr lang="it-IT" b="0">
                <a:solidFill>
                  <a:srgbClr val="000000"/>
                </a:solidFill>
                <a:effectLst/>
                <a:latin typeface="Consolas" panose="020B0609020204030204" pitchFamily="49" charset="0"/>
              </a:rPr>
              <a:t>);</a:t>
            </a:r>
          </a:p>
        </p:txBody>
      </p:sp>
      <p:cxnSp>
        <p:nvCxnSpPr>
          <p:cNvPr id="19" name="Connettore 2 18">
            <a:extLst>
              <a:ext uri="{FF2B5EF4-FFF2-40B4-BE49-F238E27FC236}">
                <a16:creationId xmlns:a16="http://schemas.microsoft.com/office/drawing/2014/main" id="{80162031-C34B-9DB2-352E-6D1EEE8C3492}"/>
              </a:ext>
            </a:extLst>
          </p:cNvPr>
          <p:cNvCxnSpPr>
            <a:cxnSpLocks/>
          </p:cNvCxnSpPr>
          <p:nvPr/>
        </p:nvCxnSpPr>
        <p:spPr>
          <a:xfrm>
            <a:off x="7329847" y="563807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0" name="Connettore 2 19">
            <a:extLst>
              <a:ext uri="{FF2B5EF4-FFF2-40B4-BE49-F238E27FC236}">
                <a16:creationId xmlns:a16="http://schemas.microsoft.com/office/drawing/2014/main" id="{5471D7E5-95AF-8EE8-E421-B8498295574B}"/>
              </a:ext>
            </a:extLst>
          </p:cNvPr>
          <p:cNvCxnSpPr>
            <a:cxnSpLocks/>
          </p:cNvCxnSpPr>
          <p:nvPr/>
        </p:nvCxnSpPr>
        <p:spPr>
          <a:xfrm>
            <a:off x="7329847" y="3582231"/>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1" name="CasellaDiTesto 20">
            <a:extLst>
              <a:ext uri="{FF2B5EF4-FFF2-40B4-BE49-F238E27FC236}">
                <a16:creationId xmlns:a16="http://schemas.microsoft.com/office/drawing/2014/main" id="{224911C8-E407-2D38-6964-428178902C12}"/>
              </a:ext>
            </a:extLst>
          </p:cNvPr>
          <p:cNvSpPr txBox="1"/>
          <p:nvPr/>
        </p:nvSpPr>
        <p:spPr>
          <a:xfrm>
            <a:off x="8141653" y="3397565"/>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deliver_red_flag</a:t>
            </a:r>
            <a:r>
              <a:rPr lang="it-IT">
                <a:latin typeface="Times New Roman" panose="02020603050405020304" pitchFamily="18" charset="0"/>
                <a:cs typeface="Times New Roman" panose="02020603050405020304" pitchFamily="18" charset="0"/>
              </a:rPr>
              <a:t>’</a:t>
            </a:r>
          </a:p>
        </p:txBody>
      </p:sp>
      <p:sp>
        <p:nvSpPr>
          <p:cNvPr id="22" name="CasellaDiTesto 21">
            <a:extLst>
              <a:ext uri="{FF2B5EF4-FFF2-40B4-BE49-F238E27FC236}">
                <a16:creationId xmlns:a16="http://schemas.microsoft.com/office/drawing/2014/main" id="{C5AFB791-E197-8442-539D-DB37B3AA9E69}"/>
              </a:ext>
            </a:extLst>
          </p:cNvPr>
          <p:cNvSpPr txBox="1"/>
          <p:nvPr/>
        </p:nvSpPr>
        <p:spPr>
          <a:xfrm>
            <a:off x="8141653" y="5453411"/>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deliver_red_flag</a:t>
            </a:r>
            <a:r>
              <a:rPr lang="it-I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5142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E85BE08-3C5E-C3EE-5BA8-F6417ACB16BF}"/>
              </a:ext>
            </a:extLst>
          </p:cNvPr>
          <p:cNvSpPr txBox="1"/>
          <p:nvPr/>
        </p:nvSpPr>
        <p:spPr>
          <a:xfrm>
            <a:off x="220975" y="550734"/>
            <a:ext cx="6939676" cy="2031325"/>
          </a:xfrm>
          <a:prstGeom prst="rect">
            <a:avLst/>
          </a:prstGeom>
          <a:noFill/>
          <a:ln>
            <a:noFill/>
          </a:ln>
        </p:spPr>
        <p:txBody>
          <a:bodyPr wrap="square">
            <a:spAutoFit/>
          </a:bodyPr>
          <a:lstStyle/>
          <a:p>
            <a:r>
              <a:rPr lang="en-US" b="1">
                <a:solidFill>
                  <a:srgbClr val="000000"/>
                </a:solidFill>
                <a:latin typeface="Consolas" panose="020B0609020204030204" pitchFamily="49" charset="0"/>
              </a:rPr>
              <a:t>c.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second_step_red</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sp>
        <p:nvSpPr>
          <p:cNvPr id="5" name="CasellaDiTesto 4">
            <a:extLst>
              <a:ext uri="{FF2B5EF4-FFF2-40B4-BE49-F238E27FC236}">
                <a16:creationId xmlns:a16="http://schemas.microsoft.com/office/drawing/2014/main" id="{7F3A83C1-7954-917E-5D88-B3DA43FCF594}"/>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cxnSp>
        <p:nvCxnSpPr>
          <p:cNvPr id="6" name="Connettore 2 5">
            <a:extLst>
              <a:ext uri="{FF2B5EF4-FFF2-40B4-BE49-F238E27FC236}">
                <a16:creationId xmlns:a16="http://schemas.microsoft.com/office/drawing/2014/main" id="{25AED658-D79F-11B3-FEC4-1E80CC0663C7}"/>
              </a:ext>
            </a:extLst>
          </p:cNvPr>
          <p:cNvCxnSpPr>
            <a:cxnSpLocks/>
          </p:cNvCxnSpPr>
          <p:nvPr/>
        </p:nvCxnSpPr>
        <p:spPr>
          <a:xfrm>
            <a:off x="7160650" y="1497190"/>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3E83A83D-F337-1626-C41C-9C6E78DDC4FC}"/>
              </a:ext>
            </a:extLst>
          </p:cNvPr>
          <p:cNvSpPr txBox="1"/>
          <p:nvPr/>
        </p:nvSpPr>
        <p:spPr>
          <a:xfrm>
            <a:off x="7972456" y="1312524"/>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deliver_red_flag</a:t>
            </a:r>
            <a:r>
              <a:rPr lang="it-IT">
                <a:latin typeface="Times New Roman" panose="02020603050405020304" pitchFamily="18" charset="0"/>
                <a:cs typeface="Times New Roman" panose="02020603050405020304" pitchFamily="18" charset="0"/>
              </a:rPr>
              <a:t>’</a:t>
            </a:r>
          </a:p>
        </p:txBody>
      </p:sp>
      <p:sp>
        <p:nvSpPr>
          <p:cNvPr id="9" name="CasellaDiTesto 8">
            <a:extLst>
              <a:ext uri="{FF2B5EF4-FFF2-40B4-BE49-F238E27FC236}">
                <a16:creationId xmlns:a16="http://schemas.microsoft.com/office/drawing/2014/main" id="{CC98924D-3EB4-56C9-83B0-AFC1018B1257}"/>
              </a:ext>
            </a:extLst>
          </p:cNvPr>
          <p:cNvSpPr txBox="1"/>
          <p:nvPr/>
        </p:nvSpPr>
        <p:spPr>
          <a:xfrm>
            <a:off x="220974" y="2628312"/>
            <a:ext cx="6939676" cy="2031325"/>
          </a:xfrm>
          <a:prstGeom prst="rect">
            <a:avLst/>
          </a:prstGeom>
          <a:noFill/>
          <a:ln>
            <a:noFill/>
          </a:ln>
        </p:spPr>
        <p:txBody>
          <a:bodyPr wrap="square">
            <a:spAutoFit/>
          </a:bodyPr>
          <a:lstStyle/>
          <a:p>
            <a:r>
              <a:rPr lang="en-US" b="1">
                <a:solidFill>
                  <a:srgbClr val="000000"/>
                </a:solidFill>
                <a:latin typeface="Consolas" panose="020B0609020204030204" pitchFamily="49" charset="0"/>
              </a:rPr>
              <a:t>d</a:t>
            </a:r>
            <a:r>
              <a:rPr lang="en-US" b="1">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third_step_red</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cxnSp>
        <p:nvCxnSpPr>
          <p:cNvPr id="10" name="Connettore 2 9">
            <a:extLst>
              <a:ext uri="{FF2B5EF4-FFF2-40B4-BE49-F238E27FC236}">
                <a16:creationId xmlns:a16="http://schemas.microsoft.com/office/drawing/2014/main" id="{2A60C24D-6A94-5C92-B5D4-E85E01901642}"/>
              </a:ext>
            </a:extLst>
          </p:cNvPr>
          <p:cNvCxnSpPr>
            <a:cxnSpLocks/>
          </p:cNvCxnSpPr>
          <p:nvPr/>
        </p:nvCxnSpPr>
        <p:spPr>
          <a:xfrm>
            <a:off x="7160650" y="3585098"/>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B6106115-25F6-B1D0-ACFC-E159E82B0520}"/>
              </a:ext>
            </a:extLst>
          </p:cNvPr>
          <p:cNvSpPr txBox="1"/>
          <p:nvPr/>
        </p:nvSpPr>
        <p:spPr>
          <a:xfrm>
            <a:off x="7972456" y="3400432"/>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deliver_red_flag</a:t>
            </a:r>
            <a:r>
              <a:rPr lang="it-IT">
                <a:latin typeface="Times New Roman" panose="02020603050405020304" pitchFamily="18" charset="0"/>
                <a:cs typeface="Times New Roman" panose="02020603050405020304" pitchFamily="18" charset="0"/>
              </a:rPr>
              <a:t>’</a:t>
            </a:r>
          </a:p>
        </p:txBody>
      </p:sp>
      <p:sp>
        <p:nvSpPr>
          <p:cNvPr id="13" name="CasellaDiTesto 12">
            <a:extLst>
              <a:ext uri="{FF2B5EF4-FFF2-40B4-BE49-F238E27FC236}">
                <a16:creationId xmlns:a16="http://schemas.microsoft.com/office/drawing/2014/main" id="{F123B54B-8B8F-AC03-6D5A-2FE13147A8B3}"/>
              </a:ext>
            </a:extLst>
          </p:cNvPr>
          <p:cNvSpPr txBox="1"/>
          <p:nvPr/>
        </p:nvSpPr>
        <p:spPr>
          <a:xfrm>
            <a:off x="220974" y="4723189"/>
            <a:ext cx="6939676" cy="2031325"/>
          </a:xfrm>
          <a:prstGeom prst="rect">
            <a:avLst/>
          </a:prstGeom>
          <a:noFill/>
          <a:ln>
            <a:noFill/>
          </a:ln>
        </p:spPr>
        <p:txBody>
          <a:bodyPr wrap="square">
            <a:spAutoFit/>
          </a:bodyPr>
          <a:lstStyle/>
          <a:p>
            <a:r>
              <a:rPr lang="en-US" b="1">
                <a:solidFill>
                  <a:srgbClr val="000000"/>
                </a:solidFill>
                <a:latin typeface="Consolas" panose="020B0609020204030204" pitchFamily="49" charset="0"/>
              </a:rPr>
              <a:t>e</a:t>
            </a:r>
            <a:r>
              <a:rPr lang="en-US" b="1">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fourth_step_red</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cxnSp>
        <p:nvCxnSpPr>
          <p:cNvPr id="14" name="Connettore 2 13">
            <a:extLst>
              <a:ext uri="{FF2B5EF4-FFF2-40B4-BE49-F238E27FC236}">
                <a16:creationId xmlns:a16="http://schemas.microsoft.com/office/drawing/2014/main" id="{176D769C-F3B0-A0D6-B400-04C315A1AEB8}"/>
              </a:ext>
            </a:extLst>
          </p:cNvPr>
          <p:cNvCxnSpPr>
            <a:cxnSpLocks/>
          </p:cNvCxnSpPr>
          <p:nvPr/>
        </p:nvCxnSpPr>
        <p:spPr>
          <a:xfrm>
            <a:off x="7160650" y="5673006"/>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CasellaDiTesto 14">
            <a:extLst>
              <a:ext uri="{FF2B5EF4-FFF2-40B4-BE49-F238E27FC236}">
                <a16:creationId xmlns:a16="http://schemas.microsoft.com/office/drawing/2014/main" id="{CB19AB72-8480-CB16-F47B-75EB697E2696}"/>
              </a:ext>
            </a:extLst>
          </p:cNvPr>
          <p:cNvSpPr txBox="1"/>
          <p:nvPr/>
        </p:nvSpPr>
        <p:spPr>
          <a:xfrm>
            <a:off x="7972456" y="5488340"/>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deliver_red_flag</a:t>
            </a:r>
            <a:r>
              <a:rPr lang="it-I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74418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1EB8E4C-7C5A-6D40-4C93-683B8C57211D}"/>
              </a:ext>
            </a:extLst>
          </p:cNvPr>
          <p:cNvSpPr txBox="1"/>
          <p:nvPr/>
        </p:nvSpPr>
        <p:spPr>
          <a:xfrm>
            <a:off x="235633" y="469935"/>
            <a:ext cx="7290582" cy="2031325"/>
          </a:xfrm>
          <a:prstGeom prst="rect">
            <a:avLst/>
          </a:prstGeom>
          <a:noFill/>
          <a:ln>
            <a:noFill/>
          </a:ln>
        </p:spPr>
        <p:txBody>
          <a:bodyPr wrap="square">
            <a:spAutoFit/>
          </a:bodyPr>
          <a:lstStyle/>
          <a:p>
            <a:r>
              <a:rPr lang="it-IT" b="1">
                <a:solidFill>
                  <a:srgbClr val="000000"/>
                </a:solidFill>
                <a:effectLst/>
                <a:latin typeface="Consolas" panose="020B0609020204030204" pitchFamily="49" charset="0"/>
              </a:rPr>
              <a:t>f. </a:t>
            </a:r>
            <a:r>
              <a:rPr lang="it-IT" b="0" err="1">
                <a:solidFill>
                  <a:srgbClr val="000000"/>
                </a:solidFill>
                <a:effectLst/>
                <a:latin typeface="Consolas" panose="020B0609020204030204" pitchFamily="49" charset="0"/>
              </a:rPr>
              <a:t>bring_plan.addAction</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calculate_route_green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NodeAction.NO_STEERING</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NodeAction.NO_TURRET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NodeAction.IMMEDIATE_TRIGGER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NodeAction.NO_GRIPPER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NodeAction.NO_SONAR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NodeAction.NO_LASER</a:t>
            </a:r>
            <a:r>
              <a:rPr lang="it-IT" b="0">
                <a:solidFill>
                  <a:srgbClr val="000000"/>
                </a:solidFill>
                <a:effectLst/>
                <a:latin typeface="Consolas" panose="020B0609020204030204" pitchFamily="49" charset="0"/>
              </a:rPr>
              <a:t>);</a:t>
            </a:r>
          </a:p>
        </p:txBody>
      </p:sp>
      <p:sp>
        <p:nvSpPr>
          <p:cNvPr id="6" name="CasellaDiTesto 5">
            <a:extLst>
              <a:ext uri="{FF2B5EF4-FFF2-40B4-BE49-F238E27FC236}">
                <a16:creationId xmlns:a16="http://schemas.microsoft.com/office/drawing/2014/main" id="{CE24DD7A-712B-B211-D3AF-285FF26E32CB}"/>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cxnSp>
        <p:nvCxnSpPr>
          <p:cNvPr id="7" name="Connettore 2 6">
            <a:extLst>
              <a:ext uri="{FF2B5EF4-FFF2-40B4-BE49-F238E27FC236}">
                <a16:creationId xmlns:a16="http://schemas.microsoft.com/office/drawing/2014/main" id="{67CFB3F2-4C6C-574A-56C6-F2B0267707BA}"/>
              </a:ext>
            </a:extLst>
          </p:cNvPr>
          <p:cNvCxnSpPr>
            <a:cxnSpLocks/>
          </p:cNvCxnSpPr>
          <p:nvPr/>
        </p:nvCxnSpPr>
        <p:spPr>
          <a:xfrm>
            <a:off x="7199141" y="1491395"/>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CasellaDiTesto 7">
            <a:extLst>
              <a:ext uri="{FF2B5EF4-FFF2-40B4-BE49-F238E27FC236}">
                <a16:creationId xmlns:a16="http://schemas.microsoft.com/office/drawing/2014/main" id="{C02B0B1E-CC0D-5018-E16C-FC70490B1D56}"/>
              </a:ext>
            </a:extLst>
          </p:cNvPr>
          <p:cNvSpPr txBox="1"/>
          <p:nvPr/>
        </p:nvSpPr>
        <p:spPr>
          <a:xfrm>
            <a:off x="8113133" y="1292661"/>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deliver_green_flag</a:t>
            </a:r>
            <a:r>
              <a:rPr lang="it-IT">
                <a:latin typeface="Times New Roman" panose="02020603050405020304" pitchFamily="18" charset="0"/>
                <a:cs typeface="Times New Roman" panose="02020603050405020304" pitchFamily="18" charset="0"/>
              </a:rPr>
              <a:t>’</a:t>
            </a:r>
          </a:p>
        </p:txBody>
      </p:sp>
      <p:sp>
        <p:nvSpPr>
          <p:cNvPr id="10" name="CasellaDiTesto 9">
            <a:extLst>
              <a:ext uri="{FF2B5EF4-FFF2-40B4-BE49-F238E27FC236}">
                <a16:creationId xmlns:a16="http://schemas.microsoft.com/office/drawing/2014/main" id="{04B9704C-C5EC-CEC5-D754-54A95854BB17}"/>
              </a:ext>
            </a:extLst>
          </p:cNvPr>
          <p:cNvSpPr txBox="1"/>
          <p:nvPr/>
        </p:nvSpPr>
        <p:spPr>
          <a:xfrm>
            <a:off x="235633" y="2576281"/>
            <a:ext cx="6963508" cy="2031325"/>
          </a:xfrm>
          <a:prstGeom prst="rect">
            <a:avLst/>
          </a:prstGeom>
          <a:noFill/>
          <a:ln>
            <a:noFill/>
          </a:ln>
        </p:spPr>
        <p:txBody>
          <a:bodyPr wrap="square">
            <a:spAutoFit/>
          </a:bodyPr>
          <a:lstStyle/>
          <a:p>
            <a:r>
              <a:rPr lang="en-US" b="1">
                <a:solidFill>
                  <a:srgbClr val="000000"/>
                </a:solidFill>
                <a:latin typeface="Consolas" panose="020B0609020204030204" pitchFamily="49" charset="0"/>
              </a:rPr>
              <a:t>g</a:t>
            </a:r>
            <a:r>
              <a:rPr lang="en-US" b="1">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first_step_green</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cxnSp>
        <p:nvCxnSpPr>
          <p:cNvPr id="11" name="Connettore 2 10">
            <a:extLst>
              <a:ext uri="{FF2B5EF4-FFF2-40B4-BE49-F238E27FC236}">
                <a16:creationId xmlns:a16="http://schemas.microsoft.com/office/drawing/2014/main" id="{D5B2B265-1F5E-B3D4-B023-046CDE8605FC}"/>
              </a:ext>
            </a:extLst>
          </p:cNvPr>
          <p:cNvCxnSpPr>
            <a:cxnSpLocks/>
          </p:cNvCxnSpPr>
          <p:nvPr/>
        </p:nvCxnSpPr>
        <p:spPr>
          <a:xfrm>
            <a:off x="7199141" y="351719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FCDC20CD-14C4-DA27-0B7B-D6D2B7E13E0B}"/>
              </a:ext>
            </a:extLst>
          </p:cNvPr>
          <p:cNvSpPr txBox="1"/>
          <p:nvPr/>
        </p:nvSpPr>
        <p:spPr>
          <a:xfrm>
            <a:off x="8113133" y="3332531"/>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deliver_green_flag</a:t>
            </a:r>
            <a:r>
              <a:rPr lang="it-IT">
                <a:latin typeface="Times New Roman" panose="02020603050405020304" pitchFamily="18" charset="0"/>
                <a:cs typeface="Times New Roman" panose="02020603050405020304" pitchFamily="18" charset="0"/>
              </a:rPr>
              <a:t>’</a:t>
            </a:r>
          </a:p>
        </p:txBody>
      </p:sp>
      <p:sp>
        <p:nvSpPr>
          <p:cNvPr id="14" name="CasellaDiTesto 13">
            <a:extLst>
              <a:ext uri="{FF2B5EF4-FFF2-40B4-BE49-F238E27FC236}">
                <a16:creationId xmlns:a16="http://schemas.microsoft.com/office/drawing/2014/main" id="{AFEE2EA5-6FB2-4962-3E80-5F0E6ABB3693}"/>
              </a:ext>
            </a:extLst>
          </p:cNvPr>
          <p:cNvSpPr txBox="1"/>
          <p:nvPr/>
        </p:nvSpPr>
        <p:spPr>
          <a:xfrm>
            <a:off x="217272" y="4682628"/>
            <a:ext cx="6963508" cy="2031325"/>
          </a:xfrm>
          <a:prstGeom prst="rect">
            <a:avLst/>
          </a:prstGeom>
          <a:noFill/>
          <a:ln>
            <a:noFill/>
          </a:ln>
        </p:spPr>
        <p:txBody>
          <a:bodyPr wrap="square">
            <a:spAutoFit/>
          </a:bodyPr>
          <a:lstStyle/>
          <a:p>
            <a:r>
              <a:rPr lang="en-US" b="1">
                <a:solidFill>
                  <a:srgbClr val="000000"/>
                </a:solidFill>
                <a:effectLst/>
                <a:latin typeface="Consolas" panose="020B0609020204030204" pitchFamily="49" charset="0"/>
              </a:rPr>
              <a:t>h.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second_step_green</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cxnSp>
        <p:nvCxnSpPr>
          <p:cNvPr id="15" name="Connettore 2 14">
            <a:extLst>
              <a:ext uri="{FF2B5EF4-FFF2-40B4-BE49-F238E27FC236}">
                <a16:creationId xmlns:a16="http://schemas.microsoft.com/office/drawing/2014/main" id="{014E01B8-3F18-B64B-49D9-F98014F2F793}"/>
              </a:ext>
            </a:extLst>
          </p:cNvPr>
          <p:cNvCxnSpPr>
            <a:cxnSpLocks/>
          </p:cNvCxnSpPr>
          <p:nvPr/>
        </p:nvCxnSpPr>
        <p:spPr>
          <a:xfrm>
            <a:off x="7199141" y="5698290"/>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CasellaDiTesto 15">
            <a:extLst>
              <a:ext uri="{FF2B5EF4-FFF2-40B4-BE49-F238E27FC236}">
                <a16:creationId xmlns:a16="http://schemas.microsoft.com/office/drawing/2014/main" id="{E9CA8273-AA31-D3DD-0E99-E7C1B7CEFFC7}"/>
              </a:ext>
            </a:extLst>
          </p:cNvPr>
          <p:cNvSpPr txBox="1"/>
          <p:nvPr/>
        </p:nvSpPr>
        <p:spPr>
          <a:xfrm>
            <a:off x="8113133" y="5513624"/>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deliver_green_flag</a:t>
            </a:r>
            <a:r>
              <a:rPr lang="it-I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6590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4011643-3A85-F0F9-68DE-2631EDCB73A0}"/>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6" name="CasellaDiTesto 5">
            <a:extLst>
              <a:ext uri="{FF2B5EF4-FFF2-40B4-BE49-F238E27FC236}">
                <a16:creationId xmlns:a16="http://schemas.microsoft.com/office/drawing/2014/main" id="{944C173E-08E9-D66A-618E-CA5D5415FF19}"/>
              </a:ext>
            </a:extLst>
          </p:cNvPr>
          <p:cNvSpPr txBox="1"/>
          <p:nvPr/>
        </p:nvSpPr>
        <p:spPr>
          <a:xfrm>
            <a:off x="218048" y="461665"/>
            <a:ext cx="6886136" cy="2031325"/>
          </a:xfrm>
          <a:prstGeom prst="rect">
            <a:avLst/>
          </a:prstGeom>
          <a:noFill/>
          <a:ln>
            <a:noFill/>
          </a:ln>
        </p:spPr>
        <p:txBody>
          <a:bodyPr wrap="square">
            <a:spAutoFit/>
          </a:bodyPr>
          <a:lstStyle/>
          <a:p>
            <a:r>
              <a:rPr lang="en-US" b="1" err="1">
                <a:solidFill>
                  <a:srgbClr val="000000"/>
                </a:solidFill>
                <a:effectLst/>
                <a:latin typeface="Consolas" panose="020B0609020204030204" pitchFamily="49" charset="0"/>
              </a:rPr>
              <a:t>i</a:t>
            </a:r>
            <a:r>
              <a:rPr lang="en-US" b="1">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third_step_green</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sp>
        <p:nvSpPr>
          <p:cNvPr id="8" name="CasellaDiTesto 7">
            <a:extLst>
              <a:ext uri="{FF2B5EF4-FFF2-40B4-BE49-F238E27FC236}">
                <a16:creationId xmlns:a16="http://schemas.microsoft.com/office/drawing/2014/main" id="{7B171C43-2E75-3939-38E5-E8546308C519}"/>
              </a:ext>
            </a:extLst>
          </p:cNvPr>
          <p:cNvSpPr txBox="1"/>
          <p:nvPr/>
        </p:nvSpPr>
        <p:spPr>
          <a:xfrm>
            <a:off x="218048" y="2561816"/>
            <a:ext cx="6886136" cy="2031325"/>
          </a:xfrm>
          <a:prstGeom prst="rect">
            <a:avLst/>
          </a:prstGeom>
          <a:noFill/>
          <a:ln>
            <a:noFill/>
          </a:ln>
        </p:spPr>
        <p:txBody>
          <a:bodyPr wrap="square">
            <a:spAutoFit/>
          </a:bodyPr>
          <a:lstStyle/>
          <a:p>
            <a:r>
              <a:rPr lang="en-US" b="1">
                <a:solidFill>
                  <a:srgbClr val="000000"/>
                </a:solidFill>
                <a:effectLst/>
                <a:latin typeface="Consolas" panose="020B0609020204030204" pitchFamily="49" charset="0"/>
              </a:rPr>
              <a:t>l</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fourth_step_green</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cxnSp>
        <p:nvCxnSpPr>
          <p:cNvPr id="9" name="Connettore 2 8">
            <a:extLst>
              <a:ext uri="{FF2B5EF4-FFF2-40B4-BE49-F238E27FC236}">
                <a16:creationId xmlns:a16="http://schemas.microsoft.com/office/drawing/2014/main" id="{A37AB015-6D94-4116-1038-53A6B14718D6}"/>
              </a:ext>
            </a:extLst>
          </p:cNvPr>
          <p:cNvCxnSpPr>
            <a:cxnSpLocks/>
          </p:cNvCxnSpPr>
          <p:nvPr/>
        </p:nvCxnSpPr>
        <p:spPr>
          <a:xfrm>
            <a:off x="7146583" y="147732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CasellaDiTesto 9">
            <a:extLst>
              <a:ext uri="{FF2B5EF4-FFF2-40B4-BE49-F238E27FC236}">
                <a16:creationId xmlns:a16="http://schemas.microsoft.com/office/drawing/2014/main" id="{726384EB-B65F-EB78-375E-3AEA190C1EA7}"/>
              </a:ext>
            </a:extLst>
          </p:cNvPr>
          <p:cNvSpPr txBox="1"/>
          <p:nvPr/>
        </p:nvSpPr>
        <p:spPr>
          <a:xfrm>
            <a:off x="7958389" y="1292661"/>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deliver_green_flag</a:t>
            </a:r>
            <a:r>
              <a:rPr lang="it-IT">
                <a:latin typeface="Times New Roman" panose="02020603050405020304" pitchFamily="18" charset="0"/>
                <a:cs typeface="Times New Roman" panose="02020603050405020304" pitchFamily="18" charset="0"/>
              </a:rPr>
              <a:t>’</a:t>
            </a:r>
          </a:p>
        </p:txBody>
      </p:sp>
      <p:cxnSp>
        <p:nvCxnSpPr>
          <p:cNvPr id="11" name="Connettore 2 10">
            <a:extLst>
              <a:ext uri="{FF2B5EF4-FFF2-40B4-BE49-F238E27FC236}">
                <a16:creationId xmlns:a16="http://schemas.microsoft.com/office/drawing/2014/main" id="{EB0CC31B-5E0D-48E5-B4C6-A0459621BD1F}"/>
              </a:ext>
            </a:extLst>
          </p:cNvPr>
          <p:cNvCxnSpPr>
            <a:cxnSpLocks/>
          </p:cNvCxnSpPr>
          <p:nvPr/>
        </p:nvCxnSpPr>
        <p:spPr>
          <a:xfrm>
            <a:off x="7104184" y="351719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BA1D6DE5-39BD-FBAF-00F1-0DB16CFB44BB}"/>
              </a:ext>
            </a:extLst>
          </p:cNvPr>
          <p:cNvSpPr txBox="1"/>
          <p:nvPr/>
        </p:nvSpPr>
        <p:spPr>
          <a:xfrm>
            <a:off x="7958389" y="3332531"/>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deliver_green_flag</a:t>
            </a:r>
            <a:r>
              <a:rPr lang="it-IT">
                <a:latin typeface="Times New Roman" panose="02020603050405020304" pitchFamily="18" charset="0"/>
                <a:cs typeface="Times New Roman" panose="02020603050405020304" pitchFamily="18" charset="0"/>
              </a:rPr>
              <a:t>’</a:t>
            </a:r>
          </a:p>
        </p:txBody>
      </p:sp>
      <p:sp>
        <p:nvSpPr>
          <p:cNvPr id="14" name="CasellaDiTesto 13">
            <a:extLst>
              <a:ext uri="{FF2B5EF4-FFF2-40B4-BE49-F238E27FC236}">
                <a16:creationId xmlns:a16="http://schemas.microsoft.com/office/drawing/2014/main" id="{EAA4316D-F602-90C9-323A-B0B12D212D88}"/>
              </a:ext>
            </a:extLst>
          </p:cNvPr>
          <p:cNvSpPr txBox="1"/>
          <p:nvPr/>
        </p:nvSpPr>
        <p:spPr>
          <a:xfrm>
            <a:off x="218048" y="4676090"/>
            <a:ext cx="6886136" cy="2031325"/>
          </a:xfrm>
          <a:prstGeom prst="rect">
            <a:avLst/>
          </a:prstGeom>
          <a:noFill/>
          <a:ln>
            <a:noFill/>
          </a:ln>
        </p:spPr>
        <p:txBody>
          <a:bodyPr wrap="square">
            <a:spAutoFit/>
          </a:bodyPr>
          <a:lstStyle/>
          <a:p>
            <a:r>
              <a:rPr lang="it-IT" b="1">
                <a:solidFill>
                  <a:srgbClr val="000000"/>
                </a:solidFill>
                <a:effectLst/>
                <a:latin typeface="Consolas" panose="020B0609020204030204" pitchFamily="49" charset="0"/>
              </a:rPr>
              <a:t>m. </a:t>
            </a:r>
            <a:r>
              <a:rPr lang="it-IT" b="0" err="1">
                <a:solidFill>
                  <a:srgbClr val="000000"/>
                </a:solidFill>
                <a:effectLst/>
                <a:latin typeface="Consolas" panose="020B0609020204030204" pitchFamily="49" charset="0"/>
              </a:rPr>
              <a:t>bring_plan.addAction</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calculate_route_blue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NodeAction.NO_STEERING</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NodeAction.NO_TURRET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NodeAction.IMMEDIATE_TRIGGER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NodeAction.NO_GRIPPER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NodeAction.NO_SONAR</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NodeAction.NO_LASER</a:t>
            </a:r>
            <a:r>
              <a:rPr lang="it-IT" b="0">
                <a:solidFill>
                  <a:srgbClr val="000000"/>
                </a:solidFill>
                <a:effectLst/>
                <a:latin typeface="Consolas" panose="020B0609020204030204" pitchFamily="49" charset="0"/>
              </a:rPr>
              <a:t>);</a:t>
            </a:r>
          </a:p>
        </p:txBody>
      </p:sp>
      <p:cxnSp>
        <p:nvCxnSpPr>
          <p:cNvPr id="15" name="Connettore 2 14">
            <a:extLst>
              <a:ext uri="{FF2B5EF4-FFF2-40B4-BE49-F238E27FC236}">
                <a16:creationId xmlns:a16="http://schemas.microsoft.com/office/drawing/2014/main" id="{04C1E6EC-5A05-0C0B-EFF9-131D27ABBB26}"/>
              </a:ext>
            </a:extLst>
          </p:cNvPr>
          <p:cNvCxnSpPr>
            <a:cxnSpLocks/>
          </p:cNvCxnSpPr>
          <p:nvPr/>
        </p:nvCxnSpPr>
        <p:spPr>
          <a:xfrm>
            <a:off x="7104184" y="5571463"/>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CasellaDiTesto 15">
            <a:extLst>
              <a:ext uri="{FF2B5EF4-FFF2-40B4-BE49-F238E27FC236}">
                <a16:creationId xmlns:a16="http://schemas.microsoft.com/office/drawing/2014/main" id="{99A3E797-ECA9-8D52-EE05-8F978B121295}"/>
              </a:ext>
            </a:extLst>
          </p:cNvPr>
          <p:cNvSpPr txBox="1"/>
          <p:nvPr/>
        </p:nvSpPr>
        <p:spPr>
          <a:xfrm>
            <a:off x="7958389" y="5349098"/>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deliver_blue_flag</a:t>
            </a:r>
            <a:r>
              <a:rPr lang="it-I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096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0E8331-3CF0-B1C3-3CDF-5D0C9D8E5406}"/>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6" name="CasellaDiTesto 5">
            <a:extLst>
              <a:ext uri="{FF2B5EF4-FFF2-40B4-BE49-F238E27FC236}">
                <a16:creationId xmlns:a16="http://schemas.microsoft.com/office/drawing/2014/main" id="{B74836FB-A623-09F3-D3A3-7C1A7FC35C38}"/>
              </a:ext>
            </a:extLst>
          </p:cNvPr>
          <p:cNvSpPr txBox="1"/>
          <p:nvPr/>
        </p:nvSpPr>
        <p:spPr>
          <a:xfrm>
            <a:off x="133642" y="461665"/>
            <a:ext cx="7265964" cy="2031325"/>
          </a:xfrm>
          <a:prstGeom prst="rect">
            <a:avLst/>
          </a:prstGeom>
          <a:noFill/>
          <a:ln>
            <a:noFill/>
          </a:ln>
        </p:spPr>
        <p:txBody>
          <a:bodyPr wrap="square">
            <a:spAutoFit/>
          </a:bodyPr>
          <a:lstStyle/>
          <a:p>
            <a:r>
              <a:rPr lang="en-US" b="1">
                <a:solidFill>
                  <a:srgbClr val="000000"/>
                </a:solidFill>
                <a:effectLst/>
                <a:latin typeface="Consolas" panose="020B0609020204030204" pitchFamily="49" charset="0"/>
              </a:rPr>
              <a:t>n</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first_step_blue</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cxnSp>
        <p:nvCxnSpPr>
          <p:cNvPr id="7" name="Connettore 2 6">
            <a:extLst>
              <a:ext uri="{FF2B5EF4-FFF2-40B4-BE49-F238E27FC236}">
                <a16:creationId xmlns:a16="http://schemas.microsoft.com/office/drawing/2014/main" id="{969AB37B-FBF8-7B96-6B6F-E1115AB55021}"/>
              </a:ext>
            </a:extLst>
          </p:cNvPr>
          <p:cNvCxnSpPr>
            <a:cxnSpLocks/>
          </p:cNvCxnSpPr>
          <p:nvPr/>
        </p:nvCxnSpPr>
        <p:spPr>
          <a:xfrm>
            <a:off x="7157920" y="1505463"/>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CasellaDiTesto 7">
            <a:extLst>
              <a:ext uri="{FF2B5EF4-FFF2-40B4-BE49-F238E27FC236}">
                <a16:creationId xmlns:a16="http://schemas.microsoft.com/office/drawing/2014/main" id="{365CAABA-2C0D-94A6-AF21-84EFFDD151C5}"/>
              </a:ext>
            </a:extLst>
          </p:cNvPr>
          <p:cNvSpPr txBox="1"/>
          <p:nvPr/>
        </p:nvSpPr>
        <p:spPr>
          <a:xfrm>
            <a:off x="8188564" y="1292661"/>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deliver_blue_flag</a:t>
            </a:r>
            <a:r>
              <a:rPr lang="it-IT">
                <a:latin typeface="Times New Roman" panose="02020603050405020304" pitchFamily="18" charset="0"/>
                <a:cs typeface="Times New Roman" panose="02020603050405020304" pitchFamily="18" charset="0"/>
              </a:rPr>
              <a:t>’</a:t>
            </a:r>
          </a:p>
        </p:txBody>
      </p:sp>
      <p:sp>
        <p:nvSpPr>
          <p:cNvPr id="10" name="CasellaDiTesto 9">
            <a:extLst>
              <a:ext uri="{FF2B5EF4-FFF2-40B4-BE49-F238E27FC236}">
                <a16:creationId xmlns:a16="http://schemas.microsoft.com/office/drawing/2014/main" id="{4E9F3C19-7183-41C2-436D-03AC8A311261}"/>
              </a:ext>
            </a:extLst>
          </p:cNvPr>
          <p:cNvSpPr txBox="1"/>
          <p:nvPr/>
        </p:nvSpPr>
        <p:spPr>
          <a:xfrm>
            <a:off x="133641" y="2598003"/>
            <a:ext cx="7040881" cy="2031325"/>
          </a:xfrm>
          <a:prstGeom prst="rect">
            <a:avLst/>
          </a:prstGeom>
          <a:noFill/>
          <a:ln>
            <a:noFill/>
          </a:ln>
        </p:spPr>
        <p:txBody>
          <a:bodyPr wrap="square">
            <a:spAutoFit/>
          </a:bodyPr>
          <a:lstStyle/>
          <a:p>
            <a:r>
              <a:rPr lang="en-US" b="1">
                <a:solidFill>
                  <a:srgbClr val="000000"/>
                </a:solidFill>
                <a:effectLst/>
                <a:latin typeface="Consolas" panose="020B0609020204030204" pitchFamily="49" charset="0"/>
              </a:rPr>
              <a:t>o</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second_step_blue</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cxnSp>
        <p:nvCxnSpPr>
          <p:cNvPr id="11" name="Connettore 2 10">
            <a:extLst>
              <a:ext uri="{FF2B5EF4-FFF2-40B4-BE49-F238E27FC236}">
                <a16:creationId xmlns:a16="http://schemas.microsoft.com/office/drawing/2014/main" id="{50C07DC1-7F0F-2182-8A0E-66A7BFDB0EFD}"/>
              </a:ext>
            </a:extLst>
          </p:cNvPr>
          <p:cNvCxnSpPr>
            <a:cxnSpLocks/>
          </p:cNvCxnSpPr>
          <p:nvPr/>
        </p:nvCxnSpPr>
        <p:spPr>
          <a:xfrm>
            <a:off x="7174522" y="3624216"/>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82288924-F51B-23E9-F411-F21F0193E401}"/>
              </a:ext>
            </a:extLst>
          </p:cNvPr>
          <p:cNvSpPr txBox="1"/>
          <p:nvPr/>
        </p:nvSpPr>
        <p:spPr>
          <a:xfrm>
            <a:off x="8188564" y="3465899"/>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deliver_blue_flag</a:t>
            </a:r>
            <a:r>
              <a:rPr lang="it-IT">
                <a:latin typeface="Times New Roman" panose="02020603050405020304" pitchFamily="18" charset="0"/>
                <a:cs typeface="Times New Roman" panose="02020603050405020304" pitchFamily="18" charset="0"/>
              </a:rPr>
              <a:t>’</a:t>
            </a:r>
          </a:p>
        </p:txBody>
      </p:sp>
      <p:sp>
        <p:nvSpPr>
          <p:cNvPr id="14" name="CasellaDiTesto 13">
            <a:extLst>
              <a:ext uri="{FF2B5EF4-FFF2-40B4-BE49-F238E27FC236}">
                <a16:creationId xmlns:a16="http://schemas.microsoft.com/office/drawing/2014/main" id="{68D575AD-92F8-3FD0-903A-77C1F2819B35}"/>
              </a:ext>
            </a:extLst>
          </p:cNvPr>
          <p:cNvSpPr txBox="1"/>
          <p:nvPr/>
        </p:nvSpPr>
        <p:spPr>
          <a:xfrm>
            <a:off x="133641" y="4734341"/>
            <a:ext cx="7265964" cy="2031325"/>
          </a:xfrm>
          <a:prstGeom prst="rect">
            <a:avLst/>
          </a:prstGeom>
          <a:noFill/>
          <a:ln>
            <a:noFill/>
          </a:ln>
        </p:spPr>
        <p:txBody>
          <a:bodyPr wrap="square">
            <a:spAutoFit/>
          </a:bodyPr>
          <a:lstStyle/>
          <a:p>
            <a:r>
              <a:rPr lang="en-US" b="1">
                <a:solidFill>
                  <a:srgbClr val="000000"/>
                </a:solidFill>
                <a:effectLst/>
                <a:latin typeface="Consolas" panose="020B0609020204030204" pitchFamily="49" charset="0"/>
              </a:rPr>
              <a:t>p</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third_step_blue</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cxnSp>
        <p:nvCxnSpPr>
          <p:cNvPr id="15" name="Connettore 2 14">
            <a:extLst>
              <a:ext uri="{FF2B5EF4-FFF2-40B4-BE49-F238E27FC236}">
                <a16:creationId xmlns:a16="http://schemas.microsoft.com/office/drawing/2014/main" id="{7C04EACD-65D2-D202-21A2-1D9A28B8452A}"/>
              </a:ext>
            </a:extLst>
          </p:cNvPr>
          <p:cNvCxnSpPr>
            <a:cxnSpLocks/>
          </p:cNvCxnSpPr>
          <p:nvPr/>
        </p:nvCxnSpPr>
        <p:spPr>
          <a:xfrm>
            <a:off x="7174522" y="5750003"/>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CasellaDiTesto 15">
            <a:extLst>
              <a:ext uri="{FF2B5EF4-FFF2-40B4-BE49-F238E27FC236}">
                <a16:creationId xmlns:a16="http://schemas.microsoft.com/office/drawing/2014/main" id="{2246CA17-B69D-9773-EDB3-8E2042DA8EBE}"/>
              </a:ext>
            </a:extLst>
          </p:cNvPr>
          <p:cNvSpPr txBox="1"/>
          <p:nvPr/>
        </p:nvSpPr>
        <p:spPr>
          <a:xfrm>
            <a:off x="8188564" y="5639137"/>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deliver_blue_flag</a:t>
            </a:r>
            <a:r>
              <a:rPr lang="it-I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55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7DAEAD5-44A9-F8BC-8E35-149D6B8D1A8B}"/>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6" name="CasellaDiTesto 5">
            <a:extLst>
              <a:ext uri="{FF2B5EF4-FFF2-40B4-BE49-F238E27FC236}">
                <a16:creationId xmlns:a16="http://schemas.microsoft.com/office/drawing/2014/main" id="{04285E6D-D86D-E547-9022-6FD08886670E}"/>
              </a:ext>
            </a:extLst>
          </p:cNvPr>
          <p:cNvSpPr txBox="1"/>
          <p:nvPr/>
        </p:nvSpPr>
        <p:spPr>
          <a:xfrm>
            <a:off x="154584" y="624789"/>
            <a:ext cx="6956475" cy="2031325"/>
          </a:xfrm>
          <a:prstGeom prst="rect">
            <a:avLst/>
          </a:prstGeom>
          <a:noFill/>
          <a:ln>
            <a:noFill/>
          </a:ln>
        </p:spPr>
        <p:txBody>
          <a:bodyPr wrap="square">
            <a:spAutoFit/>
          </a:bodyPr>
          <a:lstStyle/>
          <a:p>
            <a:r>
              <a:rPr lang="en-US" b="1">
                <a:solidFill>
                  <a:srgbClr val="000000"/>
                </a:solidFill>
                <a:effectLst/>
                <a:latin typeface="Consolas" panose="020B0609020204030204" pitchFamily="49" charset="0"/>
              </a:rPr>
              <a:t>q. </a:t>
            </a:r>
            <a:r>
              <a:rPr lang="en-US" b="0" err="1">
                <a:solidFill>
                  <a:srgbClr val="000000"/>
                </a:solidFill>
                <a:effectLst/>
                <a:latin typeface="Consolas" panose="020B0609020204030204" pitchFamily="49" charset="0"/>
              </a:rPr>
              <a:t>bring_plan.addAction</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fourth_step_blue</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AS_GOTO,</a:t>
            </a:r>
          </a:p>
          <a:p>
            <a:r>
              <a:rPr lang="en-US" b="0">
                <a:solidFill>
                  <a:srgbClr val="000000"/>
                </a:solidFill>
                <a:effectLst/>
                <a:latin typeface="Consolas" panose="020B0609020204030204" pitchFamily="49" charset="0"/>
              </a:rPr>
              <a:t>                       PF_CLOSE_TO_OR_IN_LAB,</a:t>
            </a:r>
          </a:p>
          <a:p>
            <a:r>
              <a:rPr lang="en-US" b="0">
                <a:solidFill>
                  <a:srgbClr val="000000"/>
                </a:solidFill>
                <a:effectLst/>
                <a:latin typeface="Consolas" panose="020B0609020204030204" pitchFamily="49" charset="0"/>
              </a:rPr>
              <a:t>                       </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8</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14</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NodeAction.LASER_ON</a:t>
            </a:r>
            <a:r>
              <a:rPr lang="en-US" b="0">
                <a:solidFill>
                  <a:srgbClr val="000000"/>
                </a:solidFill>
                <a:effectLst/>
                <a:latin typeface="Consolas" panose="020B0609020204030204" pitchFamily="49" charset="0"/>
              </a:rPr>
              <a:t>);</a:t>
            </a:r>
          </a:p>
        </p:txBody>
      </p:sp>
      <p:cxnSp>
        <p:nvCxnSpPr>
          <p:cNvPr id="7" name="Connettore 2 6">
            <a:extLst>
              <a:ext uri="{FF2B5EF4-FFF2-40B4-BE49-F238E27FC236}">
                <a16:creationId xmlns:a16="http://schemas.microsoft.com/office/drawing/2014/main" id="{543293BB-8FD5-9414-EE2A-2DB81AD5B004}"/>
              </a:ext>
            </a:extLst>
          </p:cNvPr>
          <p:cNvCxnSpPr>
            <a:cxnSpLocks/>
          </p:cNvCxnSpPr>
          <p:nvPr/>
        </p:nvCxnSpPr>
        <p:spPr>
          <a:xfrm>
            <a:off x="7111059" y="1654519"/>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CasellaDiTesto 7">
            <a:extLst>
              <a:ext uri="{FF2B5EF4-FFF2-40B4-BE49-F238E27FC236}">
                <a16:creationId xmlns:a16="http://schemas.microsoft.com/office/drawing/2014/main" id="{4A1091B8-8D74-7283-F8C6-1869A4520131}"/>
              </a:ext>
            </a:extLst>
          </p:cNvPr>
          <p:cNvSpPr txBox="1"/>
          <p:nvPr/>
        </p:nvSpPr>
        <p:spPr>
          <a:xfrm>
            <a:off x="8113132" y="1455785"/>
            <a:ext cx="266797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Piano ‘</a:t>
            </a:r>
            <a:r>
              <a:rPr lang="it-IT" err="1">
                <a:latin typeface="Times New Roman" panose="02020603050405020304" pitchFamily="18" charset="0"/>
                <a:cs typeface="Times New Roman" panose="02020603050405020304" pitchFamily="18" charset="0"/>
              </a:rPr>
              <a:t>deliver_blue_flag</a:t>
            </a:r>
            <a:r>
              <a:rPr lang="it-IT">
                <a:latin typeface="Times New Roman" panose="02020603050405020304" pitchFamily="18" charset="0"/>
                <a:cs typeface="Times New Roman" panose="02020603050405020304" pitchFamily="18" charset="0"/>
              </a:rPr>
              <a:t>’</a:t>
            </a:r>
          </a:p>
        </p:txBody>
      </p:sp>
      <p:sp>
        <p:nvSpPr>
          <p:cNvPr id="9" name="Ovale 8">
            <a:extLst>
              <a:ext uri="{FF2B5EF4-FFF2-40B4-BE49-F238E27FC236}">
                <a16:creationId xmlns:a16="http://schemas.microsoft.com/office/drawing/2014/main" id="{008E9CCD-3781-3895-5E74-7E64195CDE88}"/>
              </a:ext>
            </a:extLst>
          </p:cNvPr>
          <p:cNvSpPr/>
          <p:nvPr/>
        </p:nvSpPr>
        <p:spPr>
          <a:xfrm>
            <a:off x="154584" y="2656114"/>
            <a:ext cx="218209" cy="2270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a:t>3</a:t>
            </a:r>
          </a:p>
        </p:txBody>
      </p:sp>
      <p:sp>
        <p:nvSpPr>
          <p:cNvPr id="10" name="CasellaDiTesto 9">
            <a:extLst>
              <a:ext uri="{FF2B5EF4-FFF2-40B4-BE49-F238E27FC236}">
                <a16:creationId xmlns:a16="http://schemas.microsoft.com/office/drawing/2014/main" id="{6BD5AC83-8941-A500-ED65-9E98DFA5A7B2}"/>
              </a:ext>
            </a:extLst>
          </p:cNvPr>
          <p:cNvSpPr txBox="1"/>
          <p:nvPr/>
        </p:nvSpPr>
        <p:spPr>
          <a:xfrm>
            <a:off x="372793" y="2769650"/>
            <a:ext cx="11664623"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Sono stati inseriti i seguenti controlli:</a:t>
            </a:r>
          </a:p>
        </p:txBody>
      </p:sp>
      <p:sp>
        <p:nvSpPr>
          <p:cNvPr id="11" name="CasellaDiTesto 10">
            <a:extLst>
              <a:ext uri="{FF2B5EF4-FFF2-40B4-BE49-F238E27FC236}">
                <a16:creationId xmlns:a16="http://schemas.microsoft.com/office/drawing/2014/main" id="{77F23599-EA84-A029-E4F7-1AE676863EED}"/>
              </a:ext>
            </a:extLst>
          </p:cNvPr>
          <p:cNvSpPr txBox="1"/>
          <p:nvPr/>
        </p:nvSpPr>
        <p:spPr>
          <a:xfrm>
            <a:off x="154584" y="3048739"/>
            <a:ext cx="3783607" cy="369332"/>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a</a:t>
            </a:r>
            <a:r>
              <a:rPr lang="it-IT">
                <a:latin typeface="Times New Roman" panose="02020603050405020304" pitchFamily="18" charset="0"/>
                <a:cs typeface="Times New Roman" panose="02020603050405020304" pitchFamily="18" charset="0"/>
              </a:rPr>
              <a:t>. </a:t>
            </a:r>
            <a:r>
              <a:rPr lang="it-IT" b="1">
                <a:latin typeface="Times New Roman" panose="02020603050405020304" pitchFamily="18" charset="0"/>
                <a:cs typeface="Times New Roman" panose="02020603050405020304" pitchFamily="18" charset="0"/>
              </a:rPr>
              <a:t>Controllo percorso per il bin rosso</a:t>
            </a:r>
          </a:p>
        </p:txBody>
      </p:sp>
      <p:sp>
        <p:nvSpPr>
          <p:cNvPr id="13" name="CasellaDiTesto 12">
            <a:extLst>
              <a:ext uri="{FF2B5EF4-FFF2-40B4-BE49-F238E27FC236}">
                <a16:creationId xmlns:a16="http://schemas.microsoft.com/office/drawing/2014/main" id="{09F264DD-4BEF-70ED-6AF8-FF6CD0AEE6C4}"/>
              </a:ext>
            </a:extLst>
          </p:cNvPr>
          <p:cNvSpPr txBox="1"/>
          <p:nvPr/>
        </p:nvSpPr>
        <p:spPr>
          <a:xfrm>
            <a:off x="2472449" y="3429000"/>
            <a:ext cx="7732529" cy="3416320"/>
          </a:xfrm>
          <a:prstGeom prst="rect">
            <a:avLst/>
          </a:prstGeom>
          <a:noFill/>
          <a:ln>
            <a:noFill/>
          </a:ln>
        </p:spPr>
        <p:txBody>
          <a:bodyPr wrap="square">
            <a:spAutoFit/>
          </a:bodyPr>
          <a:lstStyle/>
          <a:p>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action.startsWith</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calculate_route_red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calculate_route_red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localizer.amInZonaSud</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11.0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17.0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22.0</a:t>
            </a:r>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p:txBody>
      </p:sp>
      <p:cxnSp>
        <p:nvCxnSpPr>
          <p:cNvPr id="15" name="Connettore 2 14">
            <a:extLst>
              <a:ext uri="{FF2B5EF4-FFF2-40B4-BE49-F238E27FC236}">
                <a16:creationId xmlns:a16="http://schemas.microsoft.com/office/drawing/2014/main" id="{23E69197-AB84-E43B-C3A9-44288779F3D9}"/>
              </a:ext>
            </a:extLst>
          </p:cNvPr>
          <p:cNvCxnSpPr>
            <a:cxnSpLocks/>
          </p:cNvCxnSpPr>
          <p:nvPr/>
        </p:nvCxnSpPr>
        <p:spPr>
          <a:xfrm>
            <a:off x="7194492" y="4147171"/>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6" name="CasellaDiTesto 15">
            <a:extLst>
              <a:ext uri="{FF2B5EF4-FFF2-40B4-BE49-F238E27FC236}">
                <a16:creationId xmlns:a16="http://schemas.microsoft.com/office/drawing/2014/main" id="{17E07CC4-8819-9B7B-3BB6-FD1058EDBD9E}"/>
              </a:ext>
            </a:extLst>
          </p:cNvPr>
          <p:cNvSpPr txBox="1"/>
          <p:nvPr/>
        </p:nvSpPr>
        <p:spPr>
          <a:xfrm>
            <a:off x="7947692" y="3962505"/>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Sud</a:t>
            </a:r>
          </a:p>
        </p:txBody>
      </p:sp>
    </p:spTree>
    <p:extLst>
      <p:ext uri="{BB962C8B-B14F-4D97-AF65-F5344CB8AC3E}">
        <p14:creationId xmlns:p14="http://schemas.microsoft.com/office/powerpoint/2010/main" val="260850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A4010C7-303D-C4D8-F79B-AE3852469721}"/>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6" name="CasellaDiTesto 5">
            <a:extLst>
              <a:ext uri="{FF2B5EF4-FFF2-40B4-BE49-F238E27FC236}">
                <a16:creationId xmlns:a16="http://schemas.microsoft.com/office/drawing/2014/main" id="{B5BF9045-3820-E29E-AC18-F9221D1ECA10}"/>
              </a:ext>
            </a:extLst>
          </p:cNvPr>
          <p:cNvSpPr txBox="1"/>
          <p:nvPr/>
        </p:nvSpPr>
        <p:spPr>
          <a:xfrm>
            <a:off x="0" y="458696"/>
            <a:ext cx="6119446" cy="3139321"/>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a:t>
            </a:r>
            <a:r>
              <a:rPr lang="it-IT">
                <a:solidFill>
                  <a:srgbClr val="000000"/>
                </a:solidFill>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localizer.amInZonaNord</a:t>
            </a:r>
            <a:r>
              <a:rPr lang="it-IT" b="0">
                <a:solidFill>
                  <a:srgbClr val="000000"/>
                </a:solidFill>
                <a:effectLst/>
                <a:latin typeface="Consolas" panose="020B0609020204030204" pitchFamily="49" charset="0"/>
              </a:rPr>
              <a:t>())</a:t>
            </a:r>
          </a:p>
          <a:p>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24.2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12.9</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23.9</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12.7</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12.5</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8" name="CasellaDiTesto 7">
            <a:extLst>
              <a:ext uri="{FF2B5EF4-FFF2-40B4-BE49-F238E27FC236}">
                <a16:creationId xmlns:a16="http://schemas.microsoft.com/office/drawing/2014/main" id="{E9CCB2AD-DE9F-1381-8B61-2949406DA1B5}"/>
              </a:ext>
            </a:extLst>
          </p:cNvPr>
          <p:cNvSpPr txBox="1"/>
          <p:nvPr/>
        </p:nvSpPr>
        <p:spPr>
          <a:xfrm>
            <a:off x="0" y="3429000"/>
            <a:ext cx="6119446" cy="3139321"/>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localizer.amInZonaEst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27.0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18.0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p:txBody>
      </p:sp>
      <p:cxnSp>
        <p:nvCxnSpPr>
          <p:cNvPr id="9" name="Connettore 2 8">
            <a:extLst>
              <a:ext uri="{FF2B5EF4-FFF2-40B4-BE49-F238E27FC236}">
                <a16:creationId xmlns:a16="http://schemas.microsoft.com/office/drawing/2014/main" id="{584C4B17-F990-28F5-848C-2BC2C26FA2FA}"/>
              </a:ext>
            </a:extLst>
          </p:cNvPr>
          <p:cNvCxnSpPr>
            <a:cxnSpLocks/>
          </p:cNvCxnSpPr>
          <p:nvPr/>
        </p:nvCxnSpPr>
        <p:spPr>
          <a:xfrm>
            <a:off x="6922719" y="640393"/>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CasellaDiTesto 9">
            <a:extLst>
              <a:ext uri="{FF2B5EF4-FFF2-40B4-BE49-F238E27FC236}">
                <a16:creationId xmlns:a16="http://schemas.microsoft.com/office/drawing/2014/main" id="{F54129B5-346C-DE3D-0C50-573D89D1DB5D}"/>
              </a:ext>
            </a:extLst>
          </p:cNvPr>
          <p:cNvSpPr txBox="1"/>
          <p:nvPr/>
        </p:nvSpPr>
        <p:spPr>
          <a:xfrm>
            <a:off x="7904758" y="461665"/>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Nord</a:t>
            </a:r>
          </a:p>
        </p:txBody>
      </p:sp>
      <p:cxnSp>
        <p:nvCxnSpPr>
          <p:cNvPr id="11" name="Connettore 2 10">
            <a:extLst>
              <a:ext uri="{FF2B5EF4-FFF2-40B4-BE49-F238E27FC236}">
                <a16:creationId xmlns:a16="http://schemas.microsoft.com/office/drawing/2014/main" id="{8742ABB1-F1F8-6F19-82FF-15224351E548}"/>
              </a:ext>
            </a:extLst>
          </p:cNvPr>
          <p:cNvCxnSpPr>
            <a:cxnSpLocks/>
          </p:cNvCxnSpPr>
          <p:nvPr/>
        </p:nvCxnSpPr>
        <p:spPr>
          <a:xfrm>
            <a:off x="6922719" y="3595048"/>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91256AE9-2D49-DB8C-F800-EAE482447D83}"/>
              </a:ext>
            </a:extLst>
          </p:cNvPr>
          <p:cNvSpPr txBox="1"/>
          <p:nvPr/>
        </p:nvSpPr>
        <p:spPr>
          <a:xfrm>
            <a:off x="7904758" y="3416320"/>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Est</a:t>
            </a:r>
          </a:p>
        </p:txBody>
      </p:sp>
    </p:spTree>
    <p:extLst>
      <p:ext uri="{BB962C8B-B14F-4D97-AF65-F5344CB8AC3E}">
        <p14:creationId xmlns:p14="http://schemas.microsoft.com/office/powerpoint/2010/main" val="365566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33D3946E-BB4E-43E3-8B6B-8B3684BB977F}"/>
              </a:ext>
            </a:extLst>
          </p:cNvPr>
          <p:cNvSpPr txBox="1"/>
          <p:nvPr/>
        </p:nvSpPr>
        <p:spPr>
          <a:xfrm>
            <a:off x="21468" y="459907"/>
            <a:ext cx="6098344" cy="3139321"/>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localizer.amInZonaOvest</a:t>
            </a:r>
            <a:r>
              <a:rPr lang="it-IT" b="0">
                <a:solidFill>
                  <a:srgbClr val="000000"/>
                </a:solidFill>
                <a:effectLst/>
                <a:latin typeface="Consolas" panose="020B0609020204030204" pitchFamily="49" charset="0"/>
              </a:rPr>
              <a:t>())</a:t>
            </a:r>
          </a:p>
          <a:p>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22.0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22.3</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22.6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r>
              <a:rPr lang="it-IT">
                <a:solidFill>
                  <a:srgbClr val="008000"/>
                </a:solidFill>
                <a:latin typeface="Consolas" panose="020B0609020204030204" pitchFamily="49" charset="0"/>
              </a:rPr>
              <a:t>     </a:t>
            </a:r>
            <a:r>
              <a:rPr lang="it-IT" b="0">
                <a:solidFill>
                  <a:srgbClr val="000000"/>
                </a:solidFill>
                <a:effectLst/>
                <a:latin typeface="Consolas" panose="020B0609020204030204" pitchFamily="49" charset="0"/>
              </a:rPr>
              <a:t>                  }</a:t>
            </a:r>
          </a:p>
        </p:txBody>
      </p:sp>
      <p:sp>
        <p:nvSpPr>
          <p:cNvPr id="6" name="CasellaDiTesto 5">
            <a:extLst>
              <a:ext uri="{FF2B5EF4-FFF2-40B4-BE49-F238E27FC236}">
                <a16:creationId xmlns:a16="http://schemas.microsoft.com/office/drawing/2014/main" id="{3B126E1E-0E64-D192-F034-519125F5F695}"/>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cxnSp>
        <p:nvCxnSpPr>
          <p:cNvPr id="7" name="Connettore 2 6">
            <a:extLst>
              <a:ext uri="{FF2B5EF4-FFF2-40B4-BE49-F238E27FC236}">
                <a16:creationId xmlns:a16="http://schemas.microsoft.com/office/drawing/2014/main" id="{105DA6FD-CDDA-84C3-5D5D-E1F5CB490186}"/>
              </a:ext>
            </a:extLst>
          </p:cNvPr>
          <p:cNvCxnSpPr>
            <a:cxnSpLocks/>
          </p:cNvCxnSpPr>
          <p:nvPr/>
        </p:nvCxnSpPr>
        <p:spPr>
          <a:xfrm>
            <a:off x="7288478" y="640393"/>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CasellaDiTesto 7">
            <a:extLst>
              <a:ext uri="{FF2B5EF4-FFF2-40B4-BE49-F238E27FC236}">
                <a16:creationId xmlns:a16="http://schemas.microsoft.com/office/drawing/2014/main" id="{4A74F074-AA35-A5E5-E138-B5A606ADA3BD}"/>
              </a:ext>
            </a:extLst>
          </p:cNvPr>
          <p:cNvSpPr txBox="1"/>
          <p:nvPr/>
        </p:nvSpPr>
        <p:spPr>
          <a:xfrm>
            <a:off x="8270517" y="461665"/>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Ovest</a:t>
            </a:r>
          </a:p>
        </p:txBody>
      </p:sp>
      <p:sp>
        <p:nvSpPr>
          <p:cNvPr id="12" name="CasellaDiTesto 11">
            <a:extLst>
              <a:ext uri="{FF2B5EF4-FFF2-40B4-BE49-F238E27FC236}">
                <a16:creationId xmlns:a16="http://schemas.microsoft.com/office/drawing/2014/main" id="{1E414630-AE8D-0F88-D45F-AF8189B4D3D0}"/>
              </a:ext>
            </a:extLst>
          </p:cNvPr>
          <p:cNvSpPr txBox="1"/>
          <p:nvPr/>
        </p:nvSpPr>
        <p:spPr>
          <a:xfrm>
            <a:off x="-1" y="3597127"/>
            <a:ext cx="10185009" cy="1477328"/>
          </a:xfrm>
          <a:prstGeom prst="rect">
            <a:avLst/>
          </a:prstGeom>
          <a:noFill/>
        </p:spPr>
        <p:txBody>
          <a:bodyPr wrap="square">
            <a:spAutoFit/>
          </a:bodyPr>
          <a:lstStyle/>
          <a:p>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first_step_red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first_step_red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cxnSp>
        <p:nvCxnSpPr>
          <p:cNvPr id="13" name="Connettore 2 12">
            <a:extLst>
              <a:ext uri="{FF2B5EF4-FFF2-40B4-BE49-F238E27FC236}">
                <a16:creationId xmlns:a16="http://schemas.microsoft.com/office/drawing/2014/main" id="{10AF84D9-199F-1FBB-9C78-AB750BEB1702}"/>
              </a:ext>
            </a:extLst>
          </p:cNvPr>
          <p:cNvCxnSpPr>
            <a:cxnSpLocks/>
          </p:cNvCxnSpPr>
          <p:nvPr/>
        </p:nvCxnSpPr>
        <p:spPr>
          <a:xfrm>
            <a:off x="9202969" y="3802649"/>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CasellaDiTesto 13">
            <a:extLst>
              <a:ext uri="{FF2B5EF4-FFF2-40B4-BE49-F238E27FC236}">
                <a16:creationId xmlns:a16="http://schemas.microsoft.com/office/drawing/2014/main" id="{A4D8465A-82A6-2680-8B97-3860CE6F0DC1}"/>
              </a:ext>
            </a:extLst>
          </p:cNvPr>
          <p:cNvSpPr txBox="1"/>
          <p:nvPr/>
        </p:nvSpPr>
        <p:spPr>
          <a:xfrm>
            <a:off x="10185008" y="3605652"/>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first_step_red</a:t>
            </a:r>
            <a:r>
              <a:rPr lang="it-IT">
                <a:latin typeface="Times New Roman" panose="02020603050405020304" pitchFamily="18" charset="0"/>
                <a:cs typeface="Times New Roman" panose="02020603050405020304" pitchFamily="18" charset="0"/>
              </a:rPr>
              <a:t>’, viene fissato il punto attrattore</a:t>
            </a:r>
          </a:p>
        </p:txBody>
      </p:sp>
      <p:sp>
        <p:nvSpPr>
          <p:cNvPr id="16" name="CasellaDiTesto 15">
            <a:extLst>
              <a:ext uri="{FF2B5EF4-FFF2-40B4-BE49-F238E27FC236}">
                <a16:creationId xmlns:a16="http://schemas.microsoft.com/office/drawing/2014/main" id="{73ED6A8A-76FF-50A9-5AF7-B8A802D00609}"/>
              </a:ext>
            </a:extLst>
          </p:cNvPr>
          <p:cNvSpPr txBox="1"/>
          <p:nvPr/>
        </p:nvSpPr>
        <p:spPr>
          <a:xfrm>
            <a:off x="0" y="5074455"/>
            <a:ext cx="10185009" cy="1477328"/>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second_step_red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second_step_red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cxnSp>
        <p:nvCxnSpPr>
          <p:cNvPr id="17" name="Connettore 2 16">
            <a:extLst>
              <a:ext uri="{FF2B5EF4-FFF2-40B4-BE49-F238E27FC236}">
                <a16:creationId xmlns:a16="http://schemas.microsoft.com/office/drawing/2014/main" id="{7504DF9C-887A-203B-8473-6F22C117F635}"/>
              </a:ext>
            </a:extLst>
          </p:cNvPr>
          <p:cNvCxnSpPr>
            <a:cxnSpLocks/>
          </p:cNvCxnSpPr>
          <p:nvPr/>
        </p:nvCxnSpPr>
        <p:spPr>
          <a:xfrm>
            <a:off x="9202969" y="5271452"/>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CasellaDiTesto 17">
            <a:extLst>
              <a:ext uri="{FF2B5EF4-FFF2-40B4-BE49-F238E27FC236}">
                <a16:creationId xmlns:a16="http://schemas.microsoft.com/office/drawing/2014/main" id="{F3257B99-64D5-C500-FA00-6DD5447DA941}"/>
              </a:ext>
            </a:extLst>
          </p:cNvPr>
          <p:cNvSpPr txBox="1"/>
          <p:nvPr/>
        </p:nvSpPr>
        <p:spPr>
          <a:xfrm>
            <a:off x="10185008" y="5074455"/>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second_step_red</a:t>
            </a:r>
            <a:r>
              <a:rPr lang="it-IT">
                <a:latin typeface="Times New Roman" panose="02020603050405020304" pitchFamily="18" charset="0"/>
                <a:cs typeface="Times New Roman" panose="02020603050405020304" pitchFamily="18" charset="0"/>
              </a:rPr>
              <a:t>’, viene fissato il punto attrattore</a:t>
            </a:r>
          </a:p>
        </p:txBody>
      </p:sp>
    </p:spTree>
    <p:extLst>
      <p:ext uri="{BB962C8B-B14F-4D97-AF65-F5344CB8AC3E}">
        <p14:creationId xmlns:p14="http://schemas.microsoft.com/office/powerpoint/2010/main" val="149346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4618BFE-D46A-A3E5-3BC2-B9528E8E395E}"/>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6" name="CasellaDiTesto 5">
            <a:extLst>
              <a:ext uri="{FF2B5EF4-FFF2-40B4-BE49-F238E27FC236}">
                <a16:creationId xmlns:a16="http://schemas.microsoft.com/office/drawing/2014/main" id="{5B71202C-80FD-C93E-2DFD-F8A8E0FC6FDB}"/>
              </a:ext>
            </a:extLst>
          </p:cNvPr>
          <p:cNvSpPr txBox="1"/>
          <p:nvPr/>
        </p:nvSpPr>
        <p:spPr>
          <a:xfrm>
            <a:off x="253584" y="461665"/>
            <a:ext cx="10043967" cy="1477328"/>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third_step_red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third_step_red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cxnSp>
        <p:nvCxnSpPr>
          <p:cNvPr id="7" name="Connettore 2 6">
            <a:extLst>
              <a:ext uri="{FF2B5EF4-FFF2-40B4-BE49-F238E27FC236}">
                <a16:creationId xmlns:a16="http://schemas.microsoft.com/office/drawing/2014/main" id="{F0E91A49-4D87-7A51-4B56-8230FBC973FF}"/>
              </a:ext>
            </a:extLst>
          </p:cNvPr>
          <p:cNvCxnSpPr>
            <a:cxnSpLocks/>
          </p:cNvCxnSpPr>
          <p:nvPr/>
        </p:nvCxnSpPr>
        <p:spPr>
          <a:xfrm>
            <a:off x="9310821" y="658662"/>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CasellaDiTesto 7">
            <a:extLst>
              <a:ext uri="{FF2B5EF4-FFF2-40B4-BE49-F238E27FC236}">
                <a16:creationId xmlns:a16="http://schemas.microsoft.com/office/drawing/2014/main" id="{D63C64A7-846F-C252-0F5C-BEC7EC293315}"/>
              </a:ext>
            </a:extLst>
          </p:cNvPr>
          <p:cNvSpPr txBox="1"/>
          <p:nvPr/>
        </p:nvSpPr>
        <p:spPr>
          <a:xfrm>
            <a:off x="10292860" y="461665"/>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third_step_red</a:t>
            </a:r>
            <a:r>
              <a:rPr lang="it-IT">
                <a:latin typeface="Times New Roman" panose="02020603050405020304" pitchFamily="18" charset="0"/>
                <a:cs typeface="Times New Roman" panose="02020603050405020304" pitchFamily="18" charset="0"/>
              </a:rPr>
              <a:t>’, viene fissato il punto attrattore</a:t>
            </a:r>
          </a:p>
        </p:txBody>
      </p:sp>
      <p:sp>
        <p:nvSpPr>
          <p:cNvPr id="10" name="CasellaDiTesto 9">
            <a:extLst>
              <a:ext uri="{FF2B5EF4-FFF2-40B4-BE49-F238E27FC236}">
                <a16:creationId xmlns:a16="http://schemas.microsoft.com/office/drawing/2014/main" id="{55D039A9-F59D-39F9-B055-C289EA32221B}"/>
              </a:ext>
            </a:extLst>
          </p:cNvPr>
          <p:cNvSpPr txBox="1"/>
          <p:nvPr/>
        </p:nvSpPr>
        <p:spPr>
          <a:xfrm>
            <a:off x="248892" y="1933525"/>
            <a:ext cx="10043968" cy="1477328"/>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fourth_step_red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p>
          <a:p>
            <a:r>
              <a:rPr lang="it-IT">
                <a:solidFill>
                  <a:srgbClr val="000000"/>
                </a:solidFill>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fourth_step_red</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cxnSp>
        <p:nvCxnSpPr>
          <p:cNvPr id="11" name="Connettore 2 10">
            <a:extLst>
              <a:ext uri="{FF2B5EF4-FFF2-40B4-BE49-F238E27FC236}">
                <a16:creationId xmlns:a16="http://schemas.microsoft.com/office/drawing/2014/main" id="{B0D1A0B8-BDF8-6785-A07D-B70D54092AD8}"/>
              </a:ext>
            </a:extLst>
          </p:cNvPr>
          <p:cNvCxnSpPr>
            <a:cxnSpLocks/>
          </p:cNvCxnSpPr>
          <p:nvPr/>
        </p:nvCxnSpPr>
        <p:spPr>
          <a:xfrm>
            <a:off x="9308476" y="2130522"/>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EF455290-EF87-F815-54D5-4563B919A2CD}"/>
              </a:ext>
            </a:extLst>
          </p:cNvPr>
          <p:cNvSpPr txBox="1"/>
          <p:nvPr/>
        </p:nvSpPr>
        <p:spPr>
          <a:xfrm>
            <a:off x="10290515" y="1933525"/>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fourth_step_red</a:t>
            </a:r>
            <a:r>
              <a:rPr lang="it-IT">
                <a:latin typeface="Times New Roman" panose="02020603050405020304" pitchFamily="18" charset="0"/>
                <a:cs typeface="Times New Roman" panose="02020603050405020304" pitchFamily="18" charset="0"/>
              </a:rPr>
              <a:t>’, viene fissato il punto attrattore</a:t>
            </a:r>
          </a:p>
        </p:txBody>
      </p:sp>
    </p:spTree>
    <p:extLst>
      <p:ext uri="{BB962C8B-B14F-4D97-AF65-F5344CB8AC3E}">
        <p14:creationId xmlns:p14="http://schemas.microsoft.com/office/powerpoint/2010/main" val="151209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CDEA726-65D1-93D4-2D5E-E234BB0B4953}"/>
              </a:ext>
            </a:extLst>
          </p:cNvPr>
          <p:cNvSpPr txBox="1"/>
          <p:nvPr/>
        </p:nvSpPr>
        <p:spPr>
          <a:xfrm>
            <a:off x="0" y="588166"/>
            <a:ext cx="4206240" cy="369332"/>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b</a:t>
            </a:r>
            <a:r>
              <a:rPr lang="it-IT">
                <a:latin typeface="Times New Roman" panose="02020603050405020304" pitchFamily="18" charset="0"/>
                <a:cs typeface="Times New Roman" panose="02020603050405020304" pitchFamily="18" charset="0"/>
              </a:rPr>
              <a:t>. </a:t>
            </a:r>
            <a:r>
              <a:rPr lang="it-IT" b="1">
                <a:latin typeface="Times New Roman" panose="02020603050405020304" pitchFamily="18" charset="0"/>
                <a:cs typeface="Times New Roman" panose="02020603050405020304" pitchFamily="18" charset="0"/>
              </a:rPr>
              <a:t>Controllo percorso per il bin verde</a:t>
            </a:r>
          </a:p>
        </p:txBody>
      </p:sp>
      <p:sp>
        <p:nvSpPr>
          <p:cNvPr id="5" name="CasellaDiTesto 4">
            <a:extLst>
              <a:ext uri="{FF2B5EF4-FFF2-40B4-BE49-F238E27FC236}">
                <a16:creationId xmlns:a16="http://schemas.microsoft.com/office/drawing/2014/main" id="{4D48F4A5-03CB-143F-4766-6D75B6907203}"/>
              </a:ext>
            </a:extLst>
          </p:cNvPr>
          <p:cNvSpPr txBox="1"/>
          <p:nvPr/>
        </p:nvSpPr>
        <p:spPr>
          <a:xfrm>
            <a:off x="153481" y="951821"/>
            <a:ext cx="8139934" cy="3139321"/>
          </a:xfrm>
          <a:prstGeom prst="rect">
            <a:avLst/>
          </a:prstGeom>
          <a:noFill/>
        </p:spPr>
        <p:txBody>
          <a:bodyPr wrap="square">
            <a:spAutoFit/>
          </a:bodyPr>
          <a:lstStyle/>
          <a:p>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calculate_route_green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calculate_route_green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localizer.amInZonaSud</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9.0</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11.0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err="1">
                <a:solidFill>
                  <a:srgbClr val="000000"/>
                </a:solidFill>
                <a:latin typeface="Consolas" panose="020B0609020204030204" pitchFamily="49" charset="0"/>
              </a:rPr>
              <a:t>p</a:t>
            </a:r>
            <a:r>
              <a:rPr lang="it-IT" b="0" err="1">
                <a:solidFill>
                  <a:srgbClr val="000000"/>
                </a:solidFill>
                <a:effectLst/>
                <a:latin typeface="Consolas" panose="020B0609020204030204" pitchFamily="49" charset="0"/>
              </a:rPr>
              <a:t>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12.5</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13.5</a:t>
            </a:r>
            <a:r>
              <a:rPr lang="it-IT" b="0">
                <a:solidFill>
                  <a:srgbClr val="000000"/>
                </a:solidFill>
                <a:effectLst/>
                <a:latin typeface="Consolas" panose="020B0609020204030204" pitchFamily="49" charset="0"/>
              </a:rPr>
              <a:t>;  }</a:t>
            </a:r>
          </a:p>
        </p:txBody>
      </p:sp>
      <p:sp>
        <p:nvSpPr>
          <p:cNvPr id="6" name="CasellaDiTesto 5">
            <a:extLst>
              <a:ext uri="{FF2B5EF4-FFF2-40B4-BE49-F238E27FC236}">
                <a16:creationId xmlns:a16="http://schemas.microsoft.com/office/drawing/2014/main" id="{B04A1320-C0FB-561A-76E3-A9E0282CC132}"/>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cxnSp>
        <p:nvCxnSpPr>
          <p:cNvPr id="7" name="Connettore 2 6">
            <a:extLst>
              <a:ext uri="{FF2B5EF4-FFF2-40B4-BE49-F238E27FC236}">
                <a16:creationId xmlns:a16="http://schemas.microsoft.com/office/drawing/2014/main" id="{9A578E4A-D067-B342-1AAD-F280E7049ABA}"/>
              </a:ext>
            </a:extLst>
          </p:cNvPr>
          <p:cNvCxnSpPr>
            <a:cxnSpLocks/>
          </p:cNvCxnSpPr>
          <p:nvPr/>
        </p:nvCxnSpPr>
        <p:spPr>
          <a:xfrm>
            <a:off x="7464857" y="185666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CasellaDiTesto 7">
            <a:extLst>
              <a:ext uri="{FF2B5EF4-FFF2-40B4-BE49-F238E27FC236}">
                <a16:creationId xmlns:a16="http://schemas.microsoft.com/office/drawing/2014/main" id="{657DAC3D-5B57-665D-550F-FC8C18DC2003}"/>
              </a:ext>
            </a:extLst>
          </p:cNvPr>
          <p:cNvSpPr txBox="1"/>
          <p:nvPr/>
        </p:nvSpPr>
        <p:spPr>
          <a:xfrm>
            <a:off x="8446896" y="1677939"/>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Sud</a:t>
            </a:r>
          </a:p>
        </p:txBody>
      </p:sp>
      <p:sp>
        <p:nvSpPr>
          <p:cNvPr id="10" name="CasellaDiTesto 9">
            <a:extLst>
              <a:ext uri="{FF2B5EF4-FFF2-40B4-BE49-F238E27FC236}">
                <a16:creationId xmlns:a16="http://schemas.microsoft.com/office/drawing/2014/main" id="{0545F8EE-479B-FFA6-0B3C-6EA1F9969EC1}"/>
              </a:ext>
            </a:extLst>
          </p:cNvPr>
          <p:cNvSpPr txBox="1"/>
          <p:nvPr/>
        </p:nvSpPr>
        <p:spPr>
          <a:xfrm>
            <a:off x="153481" y="4091142"/>
            <a:ext cx="6531433" cy="2585323"/>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localizer.amInZonaNord</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18.0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16.0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  }</a:t>
            </a:r>
          </a:p>
        </p:txBody>
      </p:sp>
      <p:cxnSp>
        <p:nvCxnSpPr>
          <p:cNvPr id="11" name="Connettore 2 10">
            <a:extLst>
              <a:ext uri="{FF2B5EF4-FFF2-40B4-BE49-F238E27FC236}">
                <a16:creationId xmlns:a16="http://schemas.microsoft.com/office/drawing/2014/main" id="{042E3E24-AAFF-5289-E586-9D4951C11AEE}"/>
              </a:ext>
            </a:extLst>
          </p:cNvPr>
          <p:cNvCxnSpPr>
            <a:cxnSpLocks/>
          </p:cNvCxnSpPr>
          <p:nvPr/>
        </p:nvCxnSpPr>
        <p:spPr>
          <a:xfrm>
            <a:off x="7464857" y="4447504"/>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C2104CC0-4504-C18B-FED2-7C6A30FACA01}"/>
              </a:ext>
            </a:extLst>
          </p:cNvPr>
          <p:cNvSpPr txBox="1"/>
          <p:nvPr/>
        </p:nvSpPr>
        <p:spPr>
          <a:xfrm>
            <a:off x="8446896" y="4268776"/>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Nord</a:t>
            </a:r>
          </a:p>
        </p:txBody>
      </p:sp>
    </p:spTree>
    <p:extLst>
      <p:ext uri="{BB962C8B-B14F-4D97-AF65-F5344CB8AC3E}">
        <p14:creationId xmlns:p14="http://schemas.microsoft.com/office/powerpoint/2010/main" val="45878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6E62019-280E-4AB8-630D-2B5AC75CB0BE}"/>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EXPLORE_CENTRE</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2" name="CasellaDiTesto 1">
            <a:extLst>
              <a:ext uri="{FF2B5EF4-FFF2-40B4-BE49-F238E27FC236}">
                <a16:creationId xmlns:a16="http://schemas.microsoft.com/office/drawing/2014/main" id="{A57B43FE-CEF6-3F73-3D09-404BBDA5A4A4}"/>
              </a:ext>
            </a:extLst>
          </p:cNvPr>
          <p:cNvSpPr txBox="1"/>
          <p:nvPr/>
        </p:nvSpPr>
        <p:spPr>
          <a:xfrm>
            <a:off x="15303" y="432011"/>
            <a:ext cx="12109788" cy="923330"/>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suddetta nuova fase di visita è espressamente prevista dalla procedura ‘</a:t>
            </a:r>
            <a:r>
              <a:rPr lang="it-IT" err="1">
                <a:latin typeface="Times New Roman"/>
                <a:ea typeface="+mn-lt"/>
                <a:cs typeface="Times New Roman"/>
              </a:rPr>
              <a:t>explore_centre</a:t>
            </a:r>
            <a:r>
              <a:rPr lang="it-IT">
                <a:latin typeface="Times New Roman"/>
                <a:ea typeface="+mn-lt"/>
                <a:cs typeface="Times New Roman"/>
              </a:rPr>
              <a:t>’, nella quale sono presenti una serie di sense mirati a gestire ogni eventuale situazione. In ognuno di essi, la condizione di uscita dalla procedura è fornita dal richiamo alla procedura </a:t>
            </a:r>
            <a:r>
              <a:rPr lang="it-IT" err="1">
                <a:latin typeface="Times New Roman"/>
                <a:ea typeface="+mn-lt"/>
                <a:cs typeface="Times New Roman"/>
              </a:rPr>
              <a:t>exit_lab</a:t>
            </a:r>
            <a:r>
              <a:rPr lang="it-IT">
                <a:latin typeface="Times New Roman"/>
                <a:ea typeface="+mn-lt"/>
                <a:cs typeface="Times New Roman"/>
              </a:rPr>
              <a:t>. </a:t>
            </a:r>
            <a:endParaRPr lang="it-IT">
              <a:latin typeface="Times New Roman"/>
              <a:cs typeface="Times New Roman"/>
            </a:endParaRPr>
          </a:p>
        </p:txBody>
      </p:sp>
      <p:grpSp>
        <p:nvGrpSpPr>
          <p:cNvPr id="29" name="Gruppo 28">
            <a:extLst>
              <a:ext uri="{FF2B5EF4-FFF2-40B4-BE49-F238E27FC236}">
                <a16:creationId xmlns:a16="http://schemas.microsoft.com/office/drawing/2014/main" id="{5E10ACFE-6E6E-1CFD-E868-F1F14BC71AD2}"/>
              </a:ext>
            </a:extLst>
          </p:cNvPr>
          <p:cNvGrpSpPr/>
          <p:nvPr/>
        </p:nvGrpSpPr>
        <p:grpSpPr>
          <a:xfrm>
            <a:off x="1187383" y="1611369"/>
            <a:ext cx="10655119" cy="4814620"/>
            <a:chOff x="87501" y="682505"/>
            <a:chExt cx="10695568" cy="5445833"/>
          </a:xfrm>
        </p:grpSpPr>
        <p:grpSp>
          <p:nvGrpSpPr>
            <p:cNvPr id="28" name="Gruppo 27">
              <a:extLst>
                <a:ext uri="{FF2B5EF4-FFF2-40B4-BE49-F238E27FC236}">
                  <a16:creationId xmlns:a16="http://schemas.microsoft.com/office/drawing/2014/main" id="{24A79408-B3E6-E23A-EAFB-F00C610D1886}"/>
                </a:ext>
              </a:extLst>
            </p:cNvPr>
            <p:cNvGrpSpPr/>
            <p:nvPr/>
          </p:nvGrpSpPr>
          <p:grpSpPr>
            <a:xfrm>
              <a:off x="87501" y="682505"/>
              <a:ext cx="10695568" cy="5445833"/>
              <a:chOff x="87501" y="682505"/>
              <a:chExt cx="10695568" cy="5445833"/>
            </a:xfrm>
          </p:grpSpPr>
          <p:sp>
            <p:nvSpPr>
              <p:cNvPr id="22" name="object 13">
                <a:extLst>
                  <a:ext uri="{FF2B5EF4-FFF2-40B4-BE49-F238E27FC236}">
                    <a16:creationId xmlns:a16="http://schemas.microsoft.com/office/drawing/2014/main" id="{C2415DA7-B9F4-8F01-63F2-315CCA19A3AD}"/>
                  </a:ext>
                </a:extLst>
              </p:cNvPr>
              <p:cNvSpPr txBox="1"/>
              <p:nvPr/>
            </p:nvSpPr>
            <p:spPr>
              <a:xfrm>
                <a:off x="8308630" y="3607638"/>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27" name="Gruppo 26">
                <a:extLst>
                  <a:ext uri="{FF2B5EF4-FFF2-40B4-BE49-F238E27FC236}">
                    <a16:creationId xmlns:a16="http://schemas.microsoft.com/office/drawing/2014/main" id="{A84CEA5A-FD25-0968-1E64-3D924BBCAB20}"/>
                  </a:ext>
                </a:extLst>
              </p:cNvPr>
              <p:cNvGrpSpPr/>
              <p:nvPr/>
            </p:nvGrpSpPr>
            <p:grpSpPr>
              <a:xfrm>
                <a:off x="87501" y="682505"/>
                <a:ext cx="10695568" cy="5445833"/>
                <a:chOff x="87501" y="682505"/>
                <a:chExt cx="10695568" cy="5445833"/>
              </a:xfrm>
            </p:grpSpPr>
            <p:cxnSp>
              <p:nvCxnSpPr>
                <p:cNvPr id="16" name="Connettore 2 15">
                  <a:extLst>
                    <a:ext uri="{FF2B5EF4-FFF2-40B4-BE49-F238E27FC236}">
                      <a16:creationId xmlns:a16="http://schemas.microsoft.com/office/drawing/2014/main" id="{1452BF94-A6EF-D5C6-3867-7499DBD503E2}"/>
                    </a:ext>
                  </a:extLst>
                </p:cNvPr>
                <p:cNvCxnSpPr>
                  <a:cxnSpLocks/>
                </p:cNvCxnSpPr>
                <p:nvPr/>
              </p:nvCxnSpPr>
              <p:spPr>
                <a:xfrm flipV="1">
                  <a:off x="6368055" y="2258196"/>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bject 4">
                  <a:extLst>
                    <a:ext uri="{FF2B5EF4-FFF2-40B4-BE49-F238E27FC236}">
                      <a16:creationId xmlns:a16="http://schemas.microsoft.com/office/drawing/2014/main" id="{85652174-8650-703C-FE7C-535E7E31B64E}"/>
                    </a:ext>
                  </a:extLst>
                </p:cNvPr>
                <p:cNvSpPr txBox="1"/>
                <p:nvPr/>
              </p:nvSpPr>
              <p:spPr>
                <a:xfrm>
                  <a:off x="6753645" y="1748989"/>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grpSp>
              <p:nvGrpSpPr>
                <p:cNvPr id="21" name="Gruppo 20">
                  <a:extLst>
                    <a:ext uri="{FF2B5EF4-FFF2-40B4-BE49-F238E27FC236}">
                      <a16:creationId xmlns:a16="http://schemas.microsoft.com/office/drawing/2014/main" id="{1DCFA595-F93A-3DB8-A8ED-0BC95CD274C2}"/>
                    </a:ext>
                  </a:extLst>
                </p:cNvPr>
                <p:cNvGrpSpPr/>
                <p:nvPr/>
              </p:nvGrpSpPr>
              <p:grpSpPr>
                <a:xfrm>
                  <a:off x="87501" y="682505"/>
                  <a:ext cx="10695568" cy="5445833"/>
                  <a:chOff x="87501" y="682505"/>
                  <a:chExt cx="10695568" cy="5445833"/>
                </a:xfrm>
              </p:grpSpPr>
              <p:grpSp>
                <p:nvGrpSpPr>
                  <p:cNvPr id="15" name="Gruppo 14">
                    <a:extLst>
                      <a:ext uri="{FF2B5EF4-FFF2-40B4-BE49-F238E27FC236}">
                        <a16:creationId xmlns:a16="http://schemas.microsoft.com/office/drawing/2014/main" id="{1E30E080-0B3C-6B13-C374-FEB9857B71D8}"/>
                      </a:ext>
                    </a:extLst>
                  </p:cNvPr>
                  <p:cNvGrpSpPr/>
                  <p:nvPr/>
                </p:nvGrpSpPr>
                <p:grpSpPr>
                  <a:xfrm>
                    <a:off x="87501" y="682505"/>
                    <a:ext cx="10695568" cy="5445833"/>
                    <a:chOff x="7366" y="702989"/>
                    <a:chExt cx="10695568" cy="5445833"/>
                  </a:xfrm>
                </p:grpSpPr>
                <p:grpSp>
                  <p:nvGrpSpPr>
                    <p:cNvPr id="14" name="Gruppo 13">
                      <a:extLst>
                        <a:ext uri="{FF2B5EF4-FFF2-40B4-BE49-F238E27FC236}">
                          <a16:creationId xmlns:a16="http://schemas.microsoft.com/office/drawing/2014/main" id="{7D413202-0E4E-2BFD-0CE0-A7B0841A5983}"/>
                        </a:ext>
                      </a:extLst>
                    </p:cNvPr>
                    <p:cNvGrpSpPr/>
                    <p:nvPr/>
                  </p:nvGrpSpPr>
                  <p:grpSpPr>
                    <a:xfrm>
                      <a:off x="7366" y="702989"/>
                      <a:ext cx="10695568" cy="5445833"/>
                      <a:chOff x="102900" y="1863048"/>
                      <a:chExt cx="10695568" cy="5445833"/>
                    </a:xfrm>
                  </p:grpSpPr>
                  <p:grpSp>
                    <p:nvGrpSpPr>
                      <p:cNvPr id="153" name="Gruppo 152">
                        <a:extLst>
                          <a:ext uri="{FF2B5EF4-FFF2-40B4-BE49-F238E27FC236}">
                            <a16:creationId xmlns:a16="http://schemas.microsoft.com/office/drawing/2014/main" id="{644FEBE9-1A6A-87FF-F3E8-CB335E6B13CE}"/>
                          </a:ext>
                        </a:extLst>
                      </p:cNvPr>
                      <p:cNvGrpSpPr/>
                      <p:nvPr/>
                    </p:nvGrpSpPr>
                    <p:grpSpPr>
                      <a:xfrm>
                        <a:off x="102900" y="2175856"/>
                        <a:ext cx="10695568" cy="5133025"/>
                        <a:chOff x="321265" y="2608792"/>
                        <a:chExt cx="10695568" cy="5133025"/>
                      </a:xfrm>
                    </p:grpSpPr>
                    <p:sp>
                      <p:nvSpPr>
                        <p:cNvPr id="121" name="object 13">
                          <a:extLst>
                            <a:ext uri="{FF2B5EF4-FFF2-40B4-BE49-F238E27FC236}">
                              <a16:creationId xmlns:a16="http://schemas.microsoft.com/office/drawing/2014/main" id="{2C2B86DF-34B8-ABDB-E585-1D57B7A117A2}"/>
                            </a:ext>
                          </a:extLst>
                        </p:cNvPr>
                        <p:cNvSpPr txBox="1"/>
                        <p:nvPr/>
                      </p:nvSpPr>
                      <p:spPr>
                        <a:xfrm>
                          <a:off x="5697357" y="4055529"/>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152" name="Gruppo 151">
                          <a:extLst>
                            <a:ext uri="{FF2B5EF4-FFF2-40B4-BE49-F238E27FC236}">
                              <a16:creationId xmlns:a16="http://schemas.microsoft.com/office/drawing/2014/main" id="{1005ED76-89D3-CAA8-5333-0CFA1B2559E3}"/>
                            </a:ext>
                          </a:extLst>
                        </p:cNvPr>
                        <p:cNvGrpSpPr/>
                        <p:nvPr/>
                      </p:nvGrpSpPr>
                      <p:grpSpPr>
                        <a:xfrm>
                          <a:off x="321265" y="2608792"/>
                          <a:ext cx="10695568" cy="5133025"/>
                          <a:chOff x="321265" y="2608792"/>
                          <a:chExt cx="10695568" cy="5133025"/>
                        </a:xfrm>
                      </p:grpSpPr>
                      <p:grpSp>
                        <p:nvGrpSpPr>
                          <p:cNvPr id="147" name="Gruppo 146">
                            <a:extLst>
                              <a:ext uri="{FF2B5EF4-FFF2-40B4-BE49-F238E27FC236}">
                                <a16:creationId xmlns:a16="http://schemas.microsoft.com/office/drawing/2014/main" id="{3D8D0C36-DAF3-2514-F7D7-23DB5581DC9E}"/>
                              </a:ext>
                            </a:extLst>
                          </p:cNvPr>
                          <p:cNvGrpSpPr/>
                          <p:nvPr/>
                        </p:nvGrpSpPr>
                        <p:grpSpPr>
                          <a:xfrm>
                            <a:off x="321265" y="2608792"/>
                            <a:ext cx="10695568" cy="5133025"/>
                            <a:chOff x="604667" y="2577750"/>
                            <a:chExt cx="10695568" cy="5133025"/>
                          </a:xfrm>
                        </p:grpSpPr>
                        <p:grpSp>
                          <p:nvGrpSpPr>
                            <p:cNvPr id="118" name="Gruppo 117">
                              <a:extLst>
                                <a:ext uri="{FF2B5EF4-FFF2-40B4-BE49-F238E27FC236}">
                                  <a16:creationId xmlns:a16="http://schemas.microsoft.com/office/drawing/2014/main" id="{F1EF03C6-F1EE-CD98-C5D6-C6ABBE365717}"/>
                                </a:ext>
                              </a:extLst>
                            </p:cNvPr>
                            <p:cNvGrpSpPr/>
                            <p:nvPr/>
                          </p:nvGrpSpPr>
                          <p:grpSpPr>
                            <a:xfrm>
                              <a:off x="604667" y="2577750"/>
                              <a:ext cx="8710211" cy="3567262"/>
                              <a:chOff x="782568" y="2015070"/>
                              <a:chExt cx="8710211" cy="3567262"/>
                            </a:xfrm>
                          </p:grpSpPr>
                          <p:grpSp>
                            <p:nvGrpSpPr>
                              <p:cNvPr id="110" name="Gruppo 109">
                                <a:extLst>
                                  <a:ext uri="{FF2B5EF4-FFF2-40B4-BE49-F238E27FC236}">
                                    <a16:creationId xmlns:a16="http://schemas.microsoft.com/office/drawing/2014/main" id="{D0CDE5D3-1463-0B8A-F61D-02A6D47DF480}"/>
                                  </a:ext>
                                </a:extLst>
                              </p:cNvPr>
                              <p:cNvGrpSpPr/>
                              <p:nvPr/>
                            </p:nvGrpSpPr>
                            <p:grpSpPr>
                              <a:xfrm>
                                <a:off x="782568" y="2015070"/>
                                <a:ext cx="7173508" cy="3520973"/>
                                <a:chOff x="616108" y="1365364"/>
                                <a:chExt cx="7173508" cy="3520973"/>
                              </a:xfrm>
                            </p:grpSpPr>
                            <p:grpSp>
                              <p:nvGrpSpPr>
                                <p:cNvPr id="63" name="Gruppo 62">
                                  <a:extLst>
                                    <a:ext uri="{FF2B5EF4-FFF2-40B4-BE49-F238E27FC236}">
                                      <a16:creationId xmlns:a16="http://schemas.microsoft.com/office/drawing/2014/main" id="{710ABEF1-867B-D0AD-411C-1EB314651440}"/>
                                    </a:ext>
                                  </a:extLst>
                                </p:cNvPr>
                                <p:cNvGrpSpPr/>
                                <p:nvPr/>
                              </p:nvGrpSpPr>
                              <p:grpSpPr>
                                <a:xfrm>
                                  <a:off x="616108" y="1365364"/>
                                  <a:ext cx="4990032" cy="3520973"/>
                                  <a:chOff x="2492504" y="1365365"/>
                                  <a:chExt cx="4990032" cy="3520973"/>
                                </a:xfrm>
                              </p:grpSpPr>
                              <p:cxnSp>
                                <p:nvCxnSpPr>
                                  <p:cNvPr id="64" name="Connettore 2 63">
                                    <a:extLst>
                                      <a:ext uri="{FF2B5EF4-FFF2-40B4-BE49-F238E27FC236}">
                                        <a16:creationId xmlns:a16="http://schemas.microsoft.com/office/drawing/2014/main" id="{A6DFC14F-7E59-5BB8-8D04-F72813C7851C}"/>
                                      </a:ext>
                                    </a:extLst>
                                  </p:cNvPr>
                                  <p:cNvCxnSpPr>
                                    <a:cxnSpLocks/>
                                  </p:cNvCxnSpPr>
                                  <p:nvPr/>
                                </p:nvCxnSpPr>
                                <p:spPr>
                                  <a:xfrm>
                                    <a:off x="6875069" y="3556174"/>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uppo 64">
                                    <a:extLst>
                                      <a:ext uri="{FF2B5EF4-FFF2-40B4-BE49-F238E27FC236}">
                                        <a16:creationId xmlns:a16="http://schemas.microsoft.com/office/drawing/2014/main" id="{C8E89CA9-B85D-6A04-6F6D-0E25D9BAECC3}"/>
                                      </a:ext>
                                    </a:extLst>
                                  </p:cNvPr>
                                  <p:cNvGrpSpPr/>
                                  <p:nvPr/>
                                </p:nvGrpSpPr>
                                <p:grpSpPr>
                                  <a:xfrm>
                                    <a:off x="2492504" y="1365365"/>
                                    <a:ext cx="4990032" cy="3520973"/>
                                    <a:chOff x="2492504" y="1365365"/>
                                    <a:chExt cx="4990032" cy="3520973"/>
                                  </a:xfrm>
                                </p:grpSpPr>
                                <p:sp>
                                  <p:nvSpPr>
                                    <p:cNvPr id="66" name="Connettore 65">
                                      <a:extLst>
                                        <a:ext uri="{FF2B5EF4-FFF2-40B4-BE49-F238E27FC236}">
                                          <a16:creationId xmlns:a16="http://schemas.microsoft.com/office/drawing/2014/main" id="{F8BB10C5-5286-75FD-0621-4C6BA2DABE9A}"/>
                                        </a:ext>
                                      </a:extLst>
                                    </p:cNvPr>
                                    <p:cNvSpPr/>
                                    <p:nvPr/>
                                  </p:nvSpPr>
                                  <p:spPr>
                                    <a:xfrm>
                                      <a:off x="6303569" y="328148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2 66">
                                      <a:extLst>
                                        <a:ext uri="{FF2B5EF4-FFF2-40B4-BE49-F238E27FC236}">
                                          <a16:creationId xmlns:a16="http://schemas.microsoft.com/office/drawing/2014/main" id="{ED18E265-8B50-DB44-5BBB-3DC869897D8E}"/>
                                        </a:ext>
                                      </a:extLst>
                                    </p:cNvPr>
                                    <p:cNvCxnSpPr>
                                      <a:cxnSpLocks/>
                                    </p:cNvCxnSpPr>
                                    <p:nvPr/>
                                  </p:nvCxnSpPr>
                                  <p:spPr>
                                    <a:xfrm>
                                      <a:off x="5947969" y="3556174"/>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8" name="Gruppo 67">
                                      <a:extLst>
                                        <a:ext uri="{FF2B5EF4-FFF2-40B4-BE49-F238E27FC236}">
                                          <a16:creationId xmlns:a16="http://schemas.microsoft.com/office/drawing/2014/main" id="{7D0DB534-568F-62CE-3E8B-95D948079E2F}"/>
                                        </a:ext>
                                      </a:extLst>
                                    </p:cNvPr>
                                    <p:cNvGrpSpPr/>
                                    <p:nvPr/>
                                  </p:nvGrpSpPr>
                                  <p:grpSpPr>
                                    <a:xfrm>
                                      <a:off x="2492504" y="1365365"/>
                                      <a:ext cx="4990032" cy="3520973"/>
                                      <a:chOff x="2492504" y="1365365"/>
                                      <a:chExt cx="4990032" cy="3520973"/>
                                    </a:xfrm>
                                  </p:grpSpPr>
                                  <p:cxnSp>
                                    <p:nvCxnSpPr>
                                      <p:cNvPr id="69" name="Connettore 2 68">
                                        <a:extLst>
                                          <a:ext uri="{FF2B5EF4-FFF2-40B4-BE49-F238E27FC236}">
                                            <a16:creationId xmlns:a16="http://schemas.microsoft.com/office/drawing/2014/main" id="{8F7530BA-4D5B-6779-EEC4-F61E35153B38}"/>
                                          </a:ext>
                                        </a:extLst>
                                      </p:cNvPr>
                                      <p:cNvCxnSpPr>
                                        <a:cxnSpLocks/>
                                      </p:cNvCxnSpPr>
                                      <p:nvPr/>
                                    </p:nvCxnSpPr>
                                    <p:spPr>
                                      <a:xfrm>
                                        <a:off x="3272590" y="251411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uppo 69">
                                        <a:extLst>
                                          <a:ext uri="{FF2B5EF4-FFF2-40B4-BE49-F238E27FC236}">
                                            <a16:creationId xmlns:a16="http://schemas.microsoft.com/office/drawing/2014/main" id="{432646D5-8A94-29DC-6A00-B86181D58D13}"/>
                                          </a:ext>
                                        </a:extLst>
                                      </p:cNvPr>
                                      <p:cNvGrpSpPr/>
                                      <p:nvPr/>
                                    </p:nvGrpSpPr>
                                    <p:grpSpPr>
                                      <a:xfrm>
                                        <a:off x="2492504" y="1365365"/>
                                        <a:ext cx="4990032" cy="3520973"/>
                                        <a:chOff x="2492504" y="1365365"/>
                                        <a:chExt cx="4990032" cy="3520973"/>
                                      </a:xfrm>
                                    </p:grpSpPr>
                                    <p:grpSp>
                                      <p:nvGrpSpPr>
                                        <p:cNvPr id="71" name="Gruppo 70">
                                          <a:extLst>
                                            <a:ext uri="{FF2B5EF4-FFF2-40B4-BE49-F238E27FC236}">
                                              <a16:creationId xmlns:a16="http://schemas.microsoft.com/office/drawing/2014/main" id="{ADFC3186-B06D-5591-8AD0-841D4C9B99CF}"/>
                                            </a:ext>
                                          </a:extLst>
                                        </p:cNvPr>
                                        <p:cNvGrpSpPr/>
                                        <p:nvPr/>
                                      </p:nvGrpSpPr>
                                      <p:grpSpPr>
                                        <a:xfrm>
                                          <a:off x="3575651" y="1365365"/>
                                          <a:ext cx="3262176" cy="3284626"/>
                                          <a:chOff x="3696846" y="1579771"/>
                                          <a:chExt cx="3262176" cy="3284626"/>
                                        </a:xfrm>
                                      </p:grpSpPr>
                                      <p:grpSp>
                                        <p:nvGrpSpPr>
                                          <p:cNvPr id="75" name="Gruppo 74">
                                            <a:extLst>
                                              <a:ext uri="{FF2B5EF4-FFF2-40B4-BE49-F238E27FC236}">
                                                <a16:creationId xmlns:a16="http://schemas.microsoft.com/office/drawing/2014/main" id="{559919C1-21DE-1848-5A69-3EB60234A496}"/>
                                              </a:ext>
                                            </a:extLst>
                                          </p:cNvPr>
                                          <p:cNvGrpSpPr/>
                                          <p:nvPr/>
                                        </p:nvGrpSpPr>
                                        <p:grpSpPr>
                                          <a:xfrm>
                                            <a:off x="3696846" y="1579771"/>
                                            <a:ext cx="2359989" cy="2480641"/>
                                            <a:chOff x="1636561" y="1243909"/>
                                            <a:chExt cx="2359989" cy="2480641"/>
                                          </a:xfrm>
                                        </p:grpSpPr>
                                        <p:grpSp>
                                          <p:nvGrpSpPr>
                                            <p:cNvPr id="82" name="Gruppo 81">
                                              <a:extLst>
                                                <a:ext uri="{FF2B5EF4-FFF2-40B4-BE49-F238E27FC236}">
                                                  <a16:creationId xmlns:a16="http://schemas.microsoft.com/office/drawing/2014/main" id="{70E14721-35E5-8CDB-9D10-47D80A74F445}"/>
                                                </a:ext>
                                              </a:extLst>
                                            </p:cNvPr>
                                            <p:cNvGrpSpPr/>
                                            <p:nvPr/>
                                          </p:nvGrpSpPr>
                                          <p:grpSpPr>
                                            <a:xfrm>
                                              <a:off x="1689100" y="2119604"/>
                                              <a:ext cx="2307450" cy="1604946"/>
                                              <a:chOff x="1587500" y="1435100"/>
                                              <a:chExt cx="2307450" cy="1604946"/>
                                            </a:xfrm>
                                          </p:grpSpPr>
                                          <p:sp>
                                            <p:nvSpPr>
                                              <p:cNvPr id="92" name="Connettore 91">
                                                <a:extLst>
                                                  <a:ext uri="{FF2B5EF4-FFF2-40B4-BE49-F238E27FC236}">
                                                    <a16:creationId xmlns:a16="http://schemas.microsoft.com/office/drawing/2014/main" id="{0142FA7D-D7A3-C1B2-A33E-07D1343F06AC}"/>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3" name="Connettore 2 92">
                                                <a:extLst>
                                                  <a:ext uri="{FF2B5EF4-FFF2-40B4-BE49-F238E27FC236}">
                                                    <a16:creationId xmlns:a16="http://schemas.microsoft.com/office/drawing/2014/main" id="{2670F8E2-A8F8-2519-63F0-28CFB1E2EEDD}"/>
                                                  </a:ext>
                                                </a:extLst>
                                              </p:cNvPr>
                                              <p:cNvCxnSpPr>
                                                <a:cxnSpLocks/>
                                                <a:endCxn id="94"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Connettore 93">
                                                <a:extLst>
                                                  <a:ext uri="{FF2B5EF4-FFF2-40B4-BE49-F238E27FC236}">
                                                    <a16:creationId xmlns:a16="http://schemas.microsoft.com/office/drawing/2014/main" id="{68F806EF-F1E4-3F34-F99B-11B0B8579B12}"/>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6" name="Connettore 95">
                                                <a:extLst>
                                                  <a:ext uri="{FF2B5EF4-FFF2-40B4-BE49-F238E27FC236}">
                                                    <a16:creationId xmlns:a16="http://schemas.microsoft.com/office/drawing/2014/main" id="{DBF75D3C-7EE7-5CD1-3652-BDD8C02CFF5D}"/>
                                                  </a:ext>
                                                </a:extLst>
                                              </p:cNvPr>
                                              <p:cNvSpPr/>
                                              <p:nvPr/>
                                            </p:nvSpPr>
                                            <p:spPr>
                                              <a:xfrm>
                                                <a:off x="3323450" y="249394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8" name="Connettore 2 97">
                                                <a:extLst>
                                                  <a:ext uri="{FF2B5EF4-FFF2-40B4-BE49-F238E27FC236}">
                                                    <a16:creationId xmlns:a16="http://schemas.microsoft.com/office/drawing/2014/main" id="{D88798A7-F8DD-0C97-FF71-6F01F881CE5F}"/>
                                                  </a:ext>
                                                </a:extLst>
                                              </p:cNvPr>
                                              <p:cNvCxnSpPr>
                                                <a:cxnSpLocks/>
                                                <a:stCxn id="94"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object 4">
                                              <a:extLst>
                                                <a:ext uri="{FF2B5EF4-FFF2-40B4-BE49-F238E27FC236}">
                                                  <a16:creationId xmlns:a16="http://schemas.microsoft.com/office/drawing/2014/main" id="{E4CBB182-CC9A-0DBA-7B77-A33DC2EA9AED}"/>
                                                </a:ext>
                                              </a:extLst>
                                            </p:cNvPr>
                                            <p:cNvSpPr txBox="1"/>
                                            <p:nvPr/>
                                          </p:nvSpPr>
                                          <p:spPr>
                                            <a:xfrm>
                                              <a:off x="1636561" y="1243909"/>
                                              <a:ext cx="129350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sp>
                                          <p:nvSpPr>
                                            <p:cNvPr id="88" name="object 13">
                                              <a:extLst>
                                                <a:ext uri="{FF2B5EF4-FFF2-40B4-BE49-F238E27FC236}">
                                                  <a16:creationId xmlns:a16="http://schemas.microsoft.com/office/drawing/2014/main" id="{9BB02BFB-E90F-DB41-1316-4EF8DA0F8750}"/>
                                                </a:ext>
                                              </a:extLst>
                                            </p:cNvPr>
                                            <p:cNvSpPr txBox="1"/>
                                            <p:nvPr/>
                                          </p:nvSpPr>
                                          <p:spPr>
                                            <a:xfrm>
                                              <a:off x="3172112" y="1660069"/>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89" name="object 14">
                                              <a:extLst>
                                                <a:ext uri="{FF2B5EF4-FFF2-40B4-BE49-F238E27FC236}">
                                                  <a16:creationId xmlns:a16="http://schemas.microsoft.com/office/drawing/2014/main" id="{FB19FEC4-7C64-9638-684B-862DAFBFB4F7}"/>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76" name="object 4">
                                            <a:extLst>
                                              <a:ext uri="{FF2B5EF4-FFF2-40B4-BE49-F238E27FC236}">
                                                <a16:creationId xmlns:a16="http://schemas.microsoft.com/office/drawing/2014/main" id="{90FFDDE9-D559-BD5B-7B54-7CD2790E2BB4}"/>
                                              </a:ext>
                                            </a:extLst>
                                          </p:cNvPr>
                                          <p:cNvSpPr txBox="1"/>
                                          <p:nvPr/>
                                        </p:nvSpPr>
                                        <p:spPr>
                                          <a:xfrm>
                                            <a:off x="5365747" y="2499361"/>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sp>
                                        <p:nvSpPr>
                                          <p:cNvPr id="77" name="object 4">
                                            <a:extLst>
                                              <a:ext uri="{FF2B5EF4-FFF2-40B4-BE49-F238E27FC236}">
                                                <a16:creationId xmlns:a16="http://schemas.microsoft.com/office/drawing/2014/main" id="{7B5A5CAB-8AB9-AD18-76CA-61D349C2AC59}"/>
                                              </a:ext>
                                            </a:extLst>
                                          </p:cNvPr>
                                          <p:cNvSpPr txBox="1"/>
                                          <p:nvPr/>
                                        </p:nvSpPr>
                                        <p:spPr>
                                          <a:xfrm>
                                            <a:off x="5235285" y="4132915"/>
                                            <a:ext cx="1164590"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EXPLORE(ATTRACTOR2)</a:t>
                                            </a:r>
                                          </a:p>
                                        </p:txBody>
                                      </p:sp>
                                    </p:grpSp>
                                    <p:sp>
                                      <p:nvSpPr>
                                        <p:cNvPr id="72" name="Connettore 71">
                                          <a:extLst>
                                            <a:ext uri="{FF2B5EF4-FFF2-40B4-BE49-F238E27FC236}">
                                              <a16:creationId xmlns:a16="http://schemas.microsoft.com/office/drawing/2014/main" id="{D893F828-C16D-6675-4EA9-D85407601CB8}"/>
                                            </a:ext>
                                          </a:extLst>
                                        </p:cNvPr>
                                        <p:cNvSpPr/>
                                        <p:nvPr/>
                                      </p:nvSpPr>
                                      <p:spPr>
                                        <a:xfrm>
                                          <a:off x="2713790" y="224106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object 4">
                                          <a:extLst>
                                            <a:ext uri="{FF2B5EF4-FFF2-40B4-BE49-F238E27FC236}">
                                              <a16:creationId xmlns:a16="http://schemas.microsoft.com/office/drawing/2014/main" id="{8083DD68-0879-D8B1-243E-495849B47BC2}"/>
                                            </a:ext>
                                          </a:extLst>
                                        </p:cNvPr>
                                        <p:cNvSpPr txBox="1"/>
                                        <p:nvPr/>
                                      </p:nvSpPr>
                                      <p:spPr>
                                        <a:xfrm>
                                          <a:off x="2492504" y="1365365"/>
                                          <a:ext cx="103479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EXPLORE(ATTRACTOR1)</a:t>
                                          </a:r>
                                        </a:p>
                                      </p:txBody>
                                    </p:sp>
                                    <p:sp>
                                      <p:nvSpPr>
                                        <p:cNvPr id="74" name="object 4">
                                          <a:extLst>
                                            <a:ext uri="{FF2B5EF4-FFF2-40B4-BE49-F238E27FC236}">
                                              <a16:creationId xmlns:a16="http://schemas.microsoft.com/office/drawing/2014/main" id="{786DA055-AE71-911E-0950-1AD7C8ACD363}"/>
                                            </a:ext>
                                          </a:extLst>
                                        </p:cNvPr>
                                        <p:cNvSpPr txBox="1"/>
                                        <p:nvPr/>
                                      </p:nvSpPr>
                                      <p:spPr>
                                        <a:xfrm>
                                          <a:off x="6303569" y="3918509"/>
                                          <a:ext cx="1178967" cy="96782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grpSp>
                                </p:grpSp>
                              </p:grpSp>
                            </p:grpSp>
                            <p:sp>
                              <p:nvSpPr>
                                <p:cNvPr id="105" name="Connettore 104">
                                  <a:extLst>
                                    <a:ext uri="{FF2B5EF4-FFF2-40B4-BE49-F238E27FC236}">
                                      <a16:creationId xmlns:a16="http://schemas.microsoft.com/office/drawing/2014/main" id="{3FE64658-D09B-F926-C8B0-93B37BF6A8BF}"/>
                                    </a:ext>
                                  </a:extLst>
                                </p:cNvPr>
                                <p:cNvSpPr/>
                                <p:nvPr/>
                              </p:nvSpPr>
                              <p:spPr>
                                <a:xfrm>
                                  <a:off x="5469847" y="331179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6" name="object 4">
                                  <a:extLst>
                                    <a:ext uri="{FF2B5EF4-FFF2-40B4-BE49-F238E27FC236}">
                                      <a16:creationId xmlns:a16="http://schemas.microsoft.com/office/drawing/2014/main" id="{9CDCC76C-9D54-5F3A-8BD8-E732196A4039}"/>
                                    </a:ext>
                                  </a:extLst>
                                </p:cNvPr>
                                <p:cNvSpPr txBox="1"/>
                                <p:nvPr/>
                              </p:nvSpPr>
                              <p:spPr>
                                <a:xfrm>
                                  <a:off x="6196341" y="3321295"/>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cxnSp>
                              <p:nvCxnSpPr>
                                <p:cNvPr id="107" name="Connettore 2 106">
                                  <a:extLst>
                                    <a:ext uri="{FF2B5EF4-FFF2-40B4-BE49-F238E27FC236}">
                                      <a16:creationId xmlns:a16="http://schemas.microsoft.com/office/drawing/2014/main" id="{E116D448-0684-2BD2-476A-6AC19FAD0893}"/>
                                    </a:ext>
                                  </a:extLst>
                                </p:cNvPr>
                                <p:cNvCxnSpPr>
                                  <a:cxnSpLocks/>
                                </p:cNvCxnSpPr>
                                <p:nvPr/>
                              </p:nvCxnSpPr>
                              <p:spPr>
                                <a:xfrm flipV="1">
                                  <a:off x="5856984" y="2804679"/>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Connettore 107">
                                  <a:extLst>
                                    <a:ext uri="{FF2B5EF4-FFF2-40B4-BE49-F238E27FC236}">
                                      <a16:creationId xmlns:a16="http://schemas.microsoft.com/office/drawing/2014/main" id="{95AC3439-7F66-AE67-F7F7-13FE15A20971}"/>
                                    </a:ext>
                                  </a:extLst>
                                </p:cNvPr>
                                <p:cNvSpPr/>
                                <p:nvPr/>
                              </p:nvSpPr>
                              <p:spPr>
                                <a:xfrm>
                                  <a:off x="6339676" y="237782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15" name="Connettore 114">
                                <a:extLst>
                                  <a:ext uri="{FF2B5EF4-FFF2-40B4-BE49-F238E27FC236}">
                                    <a16:creationId xmlns:a16="http://schemas.microsoft.com/office/drawing/2014/main" id="{E711DF55-74BF-BD8D-5721-AB3B2E49F070}"/>
                                  </a:ext>
                                </a:extLst>
                              </p:cNvPr>
                              <p:cNvSpPr/>
                              <p:nvPr/>
                            </p:nvSpPr>
                            <p:spPr>
                              <a:xfrm>
                                <a:off x="8459524" y="5036232"/>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7" name="Connettore 2 116">
                                <a:extLst>
                                  <a:ext uri="{FF2B5EF4-FFF2-40B4-BE49-F238E27FC236}">
                                    <a16:creationId xmlns:a16="http://schemas.microsoft.com/office/drawing/2014/main" id="{446636FB-8F96-3950-1B85-9416780E32BE}"/>
                                  </a:ext>
                                </a:extLst>
                              </p:cNvPr>
                              <p:cNvCxnSpPr>
                                <a:cxnSpLocks/>
                              </p:cNvCxnSpPr>
                              <p:nvPr/>
                            </p:nvCxnSpPr>
                            <p:spPr>
                              <a:xfrm flipV="1">
                                <a:off x="8938830" y="4581814"/>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3" name="Connettore 2 122">
                              <a:extLst>
                                <a:ext uri="{FF2B5EF4-FFF2-40B4-BE49-F238E27FC236}">
                                  <a16:creationId xmlns:a16="http://schemas.microsoft.com/office/drawing/2014/main" id="{D807A6DE-CEFC-6224-882A-8479082A9D1F}"/>
                                </a:ext>
                              </a:extLst>
                            </p:cNvPr>
                            <p:cNvCxnSpPr>
                              <a:cxnSpLocks/>
                            </p:cNvCxnSpPr>
                            <p:nvPr/>
                          </p:nvCxnSpPr>
                          <p:spPr>
                            <a:xfrm>
                              <a:off x="5863525" y="5065293"/>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object 14">
                              <a:extLst>
                                <a:ext uri="{FF2B5EF4-FFF2-40B4-BE49-F238E27FC236}">
                                  <a16:creationId xmlns:a16="http://schemas.microsoft.com/office/drawing/2014/main" id="{4C5FF09B-278A-C006-3283-2690AD35938A}"/>
                                </a:ext>
                              </a:extLst>
                            </p:cNvPr>
                            <p:cNvSpPr txBox="1"/>
                            <p:nvPr/>
                          </p:nvSpPr>
                          <p:spPr>
                            <a:xfrm>
                              <a:off x="5936938" y="5364778"/>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126" name="Connettore 125">
                              <a:extLst>
                                <a:ext uri="{FF2B5EF4-FFF2-40B4-BE49-F238E27FC236}">
                                  <a16:creationId xmlns:a16="http://schemas.microsoft.com/office/drawing/2014/main" id="{CEB71A3A-C821-FC1F-C249-70CD1161B952}"/>
                                </a:ext>
                              </a:extLst>
                            </p:cNvPr>
                            <p:cNvSpPr/>
                            <p:nvPr/>
                          </p:nvSpPr>
                          <p:spPr>
                            <a:xfrm>
                              <a:off x="6335061" y="5578984"/>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7" name="Connettore 2 126">
                              <a:extLst>
                                <a:ext uri="{FF2B5EF4-FFF2-40B4-BE49-F238E27FC236}">
                                  <a16:creationId xmlns:a16="http://schemas.microsoft.com/office/drawing/2014/main" id="{BB862609-420A-13FB-12F1-793F411C9999}"/>
                                </a:ext>
                              </a:extLst>
                            </p:cNvPr>
                            <p:cNvCxnSpPr>
                              <a:cxnSpLocks/>
                            </p:cNvCxnSpPr>
                            <p:nvPr/>
                          </p:nvCxnSpPr>
                          <p:spPr>
                            <a:xfrm flipV="1">
                              <a:off x="6906561" y="5846322"/>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Connettore 127">
                              <a:extLst>
                                <a:ext uri="{FF2B5EF4-FFF2-40B4-BE49-F238E27FC236}">
                                  <a16:creationId xmlns:a16="http://schemas.microsoft.com/office/drawing/2014/main" id="{42132674-A7A2-0FDD-8442-09C627F56811}"/>
                                </a:ext>
                              </a:extLst>
                            </p:cNvPr>
                            <p:cNvSpPr/>
                            <p:nvPr/>
                          </p:nvSpPr>
                          <p:spPr>
                            <a:xfrm>
                              <a:off x="7335295" y="559891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0" name="object 4">
                              <a:extLst>
                                <a:ext uri="{FF2B5EF4-FFF2-40B4-BE49-F238E27FC236}">
                                  <a16:creationId xmlns:a16="http://schemas.microsoft.com/office/drawing/2014/main" id="{FA6E11DB-937D-E263-D709-8E948EA4BC6B}"/>
                                </a:ext>
                              </a:extLst>
                            </p:cNvPr>
                            <p:cNvSpPr txBox="1"/>
                            <p:nvPr/>
                          </p:nvSpPr>
                          <p:spPr>
                            <a:xfrm>
                              <a:off x="6129369" y="3331426"/>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cxnSp>
                          <p:nvCxnSpPr>
                            <p:cNvPr id="135" name="Connettore 2 134">
                              <a:extLst>
                                <a:ext uri="{FF2B5EF4-FFF2-40B4-BE49-F238E27FC236}">
                                  <a16:creationId xmlns:a16="http://schemas.microsoft.com/office/drawing/2014/main" id="{A0A3A792-F2C9-53E8-9FC7-F3E6F11646D9}"/>
                                </a:ext>
                              </a:extLst>
                            </p:cNvPr>
                            <p:cNvCxnSpPr>
                              <a:cxnSpLocks/>
                            </p:cNvCxnSpPr>
                            <p:nvPr/>
                          </p:nvCxnSpPr>
                          <p:spPr>
                            <a:xfrm>
                              <a:off x="7929344" y="5840866"/>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object 4">
                              <a:extLst>
                                <a:ext uri="{FF2B5EF4-FFF2-40B4-BE49-F238E27FC236}">
                                  <a16:creationId xmlns:a16="http://schemas.microsoft.com/office/drawing/2014/main" id="{815709DC-00A3-6D07-9B04-7C92BADA3E76}"/>
                                </a:ext>
                              </a:extLst>
                            </p:cNvPr>
                            <p:cNvSpPr txBox="1"/>
                            <p:nvPr/>
                          </p:nvSpPr>
                          <p:spPr>
                            <a:xfrm>
                              <a:off x="9089666" y="7215639"/>
                              <a:ext cx="1164590"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GO_OTHER_ROOM</a:t>
                              </a:r>
                            </a:p>
                          </p:txBody>
                        </p:sp>
                        <p:cxnSp>
                          <p:nvCxnSpPr>
                            <p:cNvPr id="137" name="Connettore 2 136">
                              <a:extLst>
                                <a:ext uri="{FF2B5EF4-FFF2-40B4-BE49-F238E27FC236}">
                                  <a16:creationId xmlns:a16="http://schemas.microsoft.com/office/drawing/2014/main" id="{4137CE9C-4794-3D9B-FA5B-AAE7510427AE}"/>
                                </a:ext>
                              </a:extLst>
                            </p:cNvPr>
                            <p:cNvCxnSpPr>
                              <a:cxnSpLocks/>
                            </p:cNvCxnSpPr>
                            <p:nvPr/>
                          </p:nvCxnSpPr>
                          <p:spPr>
                            <a:xfrm>
                              <a:off x="8705908" y="6110568"/>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bject 14">
                              <a:extLst>
                                <a:ext uri="{FF2B5EF4-FFF2-40B4-BE49-F238E27FC236}">
                                  <a16:creationId xmlns:a16="http://schemas.microsoft.com/office/drawing/2014/main" id="{70262979-42A0-0D69-D662-ED6F20757A85}"/>
                                </a:ext>
                              </a:extLst>
                            </p:cNvPr>
                            <p:cNvSpPr txBox="1"/>
                            <p:nvPr/>
                          </p:nvSpPr>
                          <p:spPr>
                            <a:xfrm>
                              <a:off x="8659074" y="633593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139" name="Connettore 138">
                              <a:extLst>
                                <a:ext uri="{FF2B5EF4-FFF2-40B4-BE49-F238E27FC236}">
                                  <a16:creationId xmlns:a16="http://schemas.microsoft.com/office/drawing/2014/main" id="{106C8033-6D1B-0200-E4BC-0CE689E22735}"/>
                                </a:ext>
                              </a:extLst>
                            </p:cNvPr>
                            <p:cNvSpPr/>
                            <p:nvPr/>
                          </p:nvSpPr>
                          <p:spPr>
                            <a:xfrm>
                              <a:off x="9219604" y="466509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0" name="Connettore 2 139">
                              <a:extLst>
                                <a:ext uri="{FF2B5EF4-FFF2-40B4-BE49-F238E27FC236}">
                                  <a16:creationId xmlns:a16="http://schemas.microsoft.com/office/drawing/2014/main" id="{158496CC-24E9-50B1-9ECB-C317065BA0F3}"/>
                                </a:ext>
                              </a:extLst>
                            </p:cNvPr>
                            <p:cNvCxnSpPr>
                              <a:cxnSpLocks/>
                            </p:cNvCxnSpPr>
                            <p:nvPr/>
                          </p:nvCxnSpPr>
                          <p:spPr>
                            <a:xfrm flipV="1">
                              <a:off x="9791104" y="4912500"/>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Connettore 140">
                              <a:extLst>
                                <a:ext uri="{FF2B5EF4-FFF2-40B4-BE49-F238E27FC236}">
                                  <a16:creationId xmlns:a16="http://schemas.microsoft.com/office/drawing/2014/main" id="{84179FD9-D58D-3D2D-1F2F-4420F2784014}"/>
                                </a:ext>
                              </a:extLst>
                            </p:cNvPr>
                            <p:cNvSpPr/>
                            <p:nvPr/>
                          </p:nvSpPr>
                          <p:spPr>
                            <a:xfrm>
                              <a:off x="10219838" y="46650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2" name="object 4">
                              <a:extLst>
                                <a:ext uri="{FF2B5EF4-FFF2-40B4-BE49-F238E27FC236}">
                                  <a16:creationId xmlns:a16="http://schemas.microsoft.com/office/drawing/2014/main" id="{D3C54398-DF5E-82C6-57B3-A5BE146BBB4E}"/>
                                </a:ext>
                              </a:extLst>
                            </p:cNvPr>
                            <p:cNvSpPr txBox="1"/>
                            <p:nvPr/>
                          </p:nvSpPr>
                          <p:spPr>
                            <a:xfrm>
                              <a:off x="10135645" y="4384344"/>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sp>
                          <p:nvSpPr>
                            <p:cNvPr id="143" name="object 4">
                              <a:extLst>
                                <a:ext uri="{FF2B5EF4-FFF2-40B4-BE49-F238E27FC236}">
                                  <a16:creationId xmlns:a16="http://schemas.microsoft.com/office/drawing/2014/main" id="{20071D72-4F07-ED3B-9B36-40B8376245A0}"/>
                                </a:ext>
                              </a:extLst>
                            </p:cNvPr>
                            <p:cNvSpPr txBox="1"/>
                            <p:nvPr/>
                          </p:nvSpPr>
                          <p:spPr>
                            <a:xfrm>
                              <a:off x="9037904" y="4384344"/>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grpSp>
                      <p:sp>
                        <p:nvSpPr>
                          <p:cNvPr id="151" name="Connettore 150">
                            <a:extLst>
                              <a:ext uri="{FF2B5EF4-FFF2-40B4-BE49-F238E27FC236}">
                                <a16:creationId xmlns:a16="http://schemas.microsoft.com/office/drawing/2014/main" id="{4D721205-3958-DFED-71EF-971FA8CB28F1}"/>
                              </a:ext>
                            </a:extLst>
                          </p:cNvPr>
                          <p:cNvSpPr/>
                          <p:nvPr/>
                        </p:nvSpPr>
                        <p:spPr>
                          <a:xfrm>
                            <a:off x="8828781" y="6700581"/>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sp>
                    <p:nvSpPr>
                      <p:cNvPr id="3" name="Connettore 2">
                        <a:extLst>
                          <a:ext uri="{FF2B5EF4-FFF2-40B4-BE49-F238E27FC236}">
                            <a16:creationId xmlns:a16="http://schemas.microsoft.com/office/drawing/2014/main" id="{A4A1B3C9-A6A0-507C-57D6-25499DB58265}"/>
                          </a:ext>
                        </a:extLst>
                      </p:cNvPr>
                      <p:cNvSpPr/>
                      <p:nvPr/>
                    </p:nvSpPr>
                    <p:spPr>
                      <a:xfrm>
                        <a:off x="3066710" y="213221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 name="Connettore 2 4">
                        <a:extLst>
                          <a:ext uri="{FF2B5EF4-FFF2-40B4-BE49-F238E27FC236}">
                            <a16:creationId xmlns:a16="http://schemas.microsoft.com/office/drawing/2014/main" id="{405C7CB1-8372-E4D4-BE73-FF2BB1381DE8}"/>
                          </a:ext>
                        </a:extLst>
                      </p:cNvPr>
                      <p:cNvCxnSpPr>
                        <a:cxnSpLocks/>
                      </p:cNvCxnSpPr>
                      <p:nvPr/>
                    </p:nvCxnSpPr>
                    <p:spPr>
                      <a:xfrm flipV="1">
                        <a:off x="3638210" y="2399556"/>
                        <a:ext cx="450540" cy="5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bject 4">
                        <a:extLst>
                          <a:ext uri="{FF2B5EF4-FFF2-40B4-BE49-F238E27FC236}">
                            <a16:creationId xmlns:a16="http://schemas.microsoft.com/office/drawing/2014/main" id="{71341A9B-BF93-DE9E-2ED4-3F0625560283}"/>
                          </a:ext>
                        </a:extLst>
                      </p:cNvPr>
                      <p:cNvSpPr txBox="1"/>
                      <p:nvPr/>
                    </p:nvSpPr>
                    <p:spPr>
                      <a:xfrm>
                        <a:off x="3945802" y="1863048"/>
                        <a:ext cx="117896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sp>
                    <p:nvSpPr>
                      <p:cNvPr id="9" name="object 4">
                        <a:extLst>
                          <a:ext uri="{FF2B5EF4-FFF2-40B4-BE49-F238E27FC236}">
                            <a16:creationId xmlns:a16="http://schemas.microsoft.com/office/drawing/2014/main" id="{F151CFF7-2E94-13F3-358C-AF361E08F120}"/>
                          </a:ext>
                        </a:extLst>
                      </p:cNvPr>
                      <p:cNvSpPr txBox="1"/>
                      <p:nvPr/>
                    </p:nvSpPr>
                    <p:spPr>
                      <a:xfrm>
                        <a:off x="2811854" y="1863048"/>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grpSp>
                <p:cxnSp>
                  <p:nvCxnSpPr>
                    <p:cNvPr id="13" name="Connettore 2 12">
                      <a:extLst>
                        <a:ext uri="{FF2B5EF4-FFF2-40B4-BE49-F238E27FC236}">
                          <a16:creationId xmlns:a16="http://schemas.microsoft.com/office/drawing/2014/main" id="{72B9B1E4-2C2C-BE41-261A-E19D86B49B0E}"/>
                        </a:ext>
                      </a:extLst>
                    </p:cNvPr>
                    <p:cNvCxnSpPr>
                      <a:cxnSpLocks/>
                    </p:cNvCxnSpPr>
                    <p:nvPr/>
                  </p:nvCxnSpPr>
                  <p:spPr>
                    <a:xfrm flipV="1">
                      <a:off x="2489171" y="1402841"/>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object 4">
                    <a:extLst>
                      <a:ext uri="{FF2B5EF4-FFF2-40B4-BE49-F238E27FC236}">
                        <a16:creationId xmlns:a16="http://schemas.microsoft.com/office/drawing/2014/main" id="{D02834D0-885E-A03D-9E39-7499357A27F0}"/>
                      </a:ext>
                    </a:extLst>
                  </p:cNvPr>
                  <p:cNvSpPr txBox="1"/>
                  <p:nvPr/>
                </p:nvSpPr>
                <p:spPr>
                  <a:xfrm>
                    <a:off x="6597573" y="4628670"/>
                    <a:ext cx="936288" cy="120417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sp>
                <p:nvSpPr>
                  <p:cNvPr id="20" name="object 4">
                    <a:extLst>
                      <a:ext uri="{FF2B5EF4-FFF2-40B4-BE49-F238E27FC236}">
                        <a16:creationId xmlns:a16="http://schemas.microsoft.com/office/drawing/2014/main" id="{4B958C0C-0DE0-9C22-A727-7BEDFEEF57E0}"/>
                      </a:ext>
                    </a:extLst>
                  </p:cNvPr>
                  <p:cNvSpPr txBox="1"/>
                  <p:nvPr/>
                </p:nvSpPr>
                <p:spPr>
                  <a:xfrm>
                    <a:off x="5735948" y="4628670"/>
                    <a:ext cx="842973"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EXPLORE(DOOR2)</a:t>
                    </a:r>
                  </a:p>
                </p:txBody>
              </p:sp>
            </p:grpSp>
            <p:sp>
              <p:nvSpPr>
                <p:cNvPr id="23" name="object 4">
                  <a:extLst>
                    <a:ext uri="{FF2B5EF4-FFF2-40B4-BE49-F238E27FC236}">
                      <a16:creationId xmlns:a16="http://schemas.microsoft.com/office/drawing/2014/main" id="{F259D789-7F79-4871-2A07-3CE97135B604}"/>
                    </a:ext>
                  </a:extLst>
                </p:cNvPr>
                <p:cNvSpPr txBox="1"/>
                <p:nvPr/>
              </p:nvSpPr>
              <p:spPr>
                <a:xfrm>
                  <a:off x="8440705" y="4051581"/>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sp>
              <p:nvSpPr>
                <p:cNvPr id="25" name="Connettore 24">
                  <a:extLst>
                    <a:ext uri="{FF2B5EF4-FFF2-40B4-BE49-F238E27FC236}">
                      <a16:creationId xmlns:a16="http://schemas.microsoft.com/office/drawing/2014/main" id="{7BD20FD0-37B7-2FA3-3B68-7BEDE31719E2}"/>
                    </a:ext>
                  </a:extLst>
                </p:cNvPr>
                <p:cNvSpPr/>
                <p:nvPr/>
              </p:nvSpPr>
              <p:spPr>
                <a:xfrm>
                  <a:off x="6809465" y="1985776"/>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sp>
          <p:nvSpPr>
            <p:cNvPr id="26" name="Connettore 25">
              <a:extLst>
                <a:ext uri="{FF2B5EF4-FFF2-40B4-BE49-F238E27FC236}">
                  <a16:creationId xmlns:a16="http://schemas.microsoft.com/office/drawing/2014/main" id="{5C9695D2-91AB-DEB6-39F3-DCA2D4B2EF3D}"/>
                </a:ext>
              </a:extLst>
            </p:cNvPr>
            <p:cNvSpPr/>
            <p:nvPr/>
          </p:nvSpPr>
          <p:spPr>
            <a:xfrm>
              <a:off x="4089669" y="994896"/>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17513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E827114-EF44-F5A7-DB0F-68563BE725AE}"/>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6" name="CasellaDiTesto 5">
            <a:extLst>
              <a:ext uri="{FF2B5EF4-FFF2-40B4-BE49-F238E27FC236}">
                <a16:creationId xmlns:a16="http://schemas.microsoft.com/office/drawing/2014/main" id="{B45738CE-FA9A-473D-9728-78D40B776FDE}"/>
              </a:ext>
            </a:extLst>
          </p:cNvPr>
          <p:cNvSpPr txBox="1"/>
          <p:nvPr/>
        </p:nvSpPr>
        <p:spPr>
          <a:xfrm>
            <a:off x="112542" y="461665"/>
            <a:ext cx="4923692" cy="2862322"/>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localizer.amInZonaEst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20.0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18.0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cxnSp>
        <p:nvCxnSpPr>
          <p:cNvPr id="7" name="Connettore 2 6">
            <a:extLst>
              <a:ext uri="{FF2B5EF4-FFF2-40B4-BE49-F238E27FC236}">
                <a16:creationId xmlns:a16="http://schemas.microsoft.com/office/drawing/2014/main" id="{EEFF6B5C-996D-819D-A90F-0FCEBC2F8F2E}"/>
              </a:ext>
            </a:extLst>
          </p:cNvPr>
          <p:cNvCxnSpPr>
            <a:cxnSpLocks/>
          </p:cNvCxnSpPr>
          <p:nvPr/>
        </p:nvCxnSpPr>
        <p:spPr>
          <a:xfrm>
            <a:off x="5733721" y="640393"/>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 name="CasellaDiTesto 7">
            <a:extLst>
              <a:ext uri="{FF2B5EF4-FFF2-40B4-BE49-F238E27FC236}">
                <a16:creationId xmlns:a16="http://schemas.microsoft.com/office/drawing/2014/main" id="{71C67EB4-F3D5-14EC-8451-A2C5BA3EF396}"/>
              </a:ext>
            </a:extLst>
          </p:cNvPr>
          <p:cNvSpPr txBox="1"/>
          <p:nvPr/>
        </p:nvSpPr>
        <p:spPr>
          <a:xfrm>
            <a:off x="6715760" y="461665"/>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Est</a:t>
            </a:r>
          </a:p>
        </p:txBody>
      </p:sp>
      <p:sp>
        <p:nvSpPr>
          <p:cNvPr id="10" name="CasellaDiTesto 9">
            <a:extLst>
              <a:ext uri="{FF2B5EF4-FFF2-40B4-BE49-F238E27FC236}">
                <a16:creationId xmlns:a16="http://schemas.microsoft.com/office/drawing/2014/main" id="{67F535AB-0060-B1A2-4E8F-F71E1B32FB92}"/>
              </a:ext>
            </a:extLst>
          </p:cNvPr>
          <p:cNvSpPr txBox="1"/>
          <p:nvPr/>
        </p:nvSpPr>
        <p:spPr>
          <a:xfrm>
            <a:off x="112542" y="3429000"/>
            <a:ext cx="4923692" cy="2862322"/>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localizer.amInZonaOvest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cxnSp>
        <p:nvCxnSpPr>
          <p:cNvPr id="11" name="Connettore 2 10">
            <a:extLst>
              <a:ext uri="{FF2B5EF4-FFF2-40B4-BE49-F238E27FC236}">
                <a16:creationId xmlns:a16="http://schemas.microsoft.com/office/drawing/2014/main" id="{27AFBAE1-E213-AD89-CA7C-B815DC51A7B0}"/>
              </a:ext>
            </a:extLst>
          </p:cNvPr>
          <p:cNvCxnSpPr>
            <a:cxnSpLocks/>
          </p:cNvCxnSpPr>
          <p:nvPr/>
        </p:nvCxnSpPr>
        <p:spPr>
          <a:xfrm>
            <a:off x="5733721" y="3607728"/>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CasellaDiTesto 11">
            <a:extLst>
              <a:ext uri="{FF2B5EF4-FFF2-40B4-BE49-F238E27FC236}">
                <a16:creationId xmlns:a16="http://schemas.microsoft.com/office/drawing/2014/main" id="{D60AB29F-214F-EB65-C9DD-DCA22F8F119B}"/>
              </a:ext>
            </a:extLst>
          </p:cNvPr>
          <p:cNvSpPr txBox="1"/>
          <p:nvPr/>
        </p:nvSpPr>
        <p:spPr>
          <a:xfrm>
            <a:off x="6715760" y="3429000"/>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Ovest</a:t>
            </a:r>
          </a:p>
        </p:txBody>
      </p:sp>
    </p:spTree>
    <p:extLst>
      <p:ext uri="{BB962C8B-B14F-4D97-AF65-F5344CB8AC3E}">
        <p14:creationId xmlns:p14="http://schemas.microsoft.com/office/powerpoint/2010/main" val="309401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E827114-EF44-F5A7-DB0F-68563BE725AE}"/>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3" name="CasellaDiTesto 2">
            <a:extLst>
              <a:ext uri="{FF2B5EF4-FFF2-40B4-BE49-F238E27FC236}">
                <a16:creationId xmlns:a16="http://schemas.microsoft.com/office/drawing/2014/main" id="{AE5F7AD0-6890-2BA2-F61F-02E491E34F3B}"/>
              </a:ext>
            </a:extLst>
          </p:cNvPr>
          <p:cNvSpPr txBox="1"/>
          <p:nvPr/>
        </p:nvSpPr>
        <p:spPr>
          <a:xfrm>
            <a:off x="0" y="461665"/>
            <a:ext cx="10325686" cy="1477328"/>
          </a:xfrm>
          <a:prstGeom prst="rect">
            <a:avLst/>
          </a:prstGeom>
          <a:noFill/>
        </p:spPr>
        <p:txBody>
          <a:bodyPr wrap="square">
            <a:spAutoFit/>
          </a:bodyPr>
          <a:lstStyle/>
          <a:p>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first_step_green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first_step_green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cxnSp>
        <p:nvCxnSpPr>
          <p:cNvPr id="5" name="Connettore 2 4">
            <a:extLst>
              <a:ext uri="{FF2B5EF4-FFF2-40B4-BE49-F238E27FC236}">
                <a16:creationId xmlns:a16="http://schemas.microsoft.com/office/drawing/2014/main" id="{3CF8B1F5-8365-3656-97A8-DF994388C123}"/>
              </a:ext>
            </a:extLst>
          </p:cNvPr>
          <p:cNvCxnSpPr>
            <a:cxnSpLocks/>
          </p:cNvCxnSpPr>
          <p:nvPr/>
        </p:nvCxnSpPr>
        <p:spPr>
          <a:xfrm>
            <a:off x="9310821" y="658662"/>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 name="CasellaDiTesto 5">
            <a:extLst>
              <a:ext uri="{FF2B5EF4-FFF2-40B4-BE49-F238E27FC236}">
                <a16:creationId xmlns:a16="http://schemas.microsoft.com/office/drawing/2014/main" id="{CB23955B-CF2A-7983-35EB-3FC5FC4AECB4}"/>
              </a:ext>
            </a:extLst>
          </p:cNvPr>
          <p:cNvSpPr txBox="1"/>
          <p:nvPr/>
        </p:nvSpPr>
        <p:spPr>
          <a:xfrm>
            <a:off x="10292860" y="461665"/>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first_step_green</a:t>
            </a:r>
            <a:r>
              <a:rPr lang="it-IT">
                <a:latin typeface="Times New Roman" panose="02020603050405020304" pitchFamily="18" charset="0"/>
                <a:cs typeface="Times New Roman" panose="02020603050405020304" pitchFamily="18" charset="0"/>
              </a:rPr>
              <a:t>’, viene fissato il punto attrattore</a:t>
            </a:r>
          </a:p>
        </p:txBody>
      </p:sp>
      <p:sp>
        <p:nvSpPr>
          <p:cNvPr id="8" name="CasellaDiTesto 7">
            <a:extLst>
              <a:ext uri="{FF2B5EF4-FFF2-40B4-BE49-F238E27FC236}">
                <a16:creationId xmlns:a16="http://schemas.microsoft.com/office/drawing/2014/main" id="{3EF3965E-8EF8-9777-43CC-E7024FA39A97}"/>
              </a:ext>
            </a:extLst>
          </p:cNvPr>
          <p:cNvSpPr txBox="1"/>
          <p:nvPr/>
        </p:nvSpPr>
        <p:spPr>
          <a:xfrm>
            <a:off x="-16413" y="1938993"/>
            <a:ext cx="10452295" cy="1477328"/>
          </a:xfrm>
          <a:prstGeom prst="rect">
            <a:avLst/>
          </a:prstGeom>
          <a:noFill/>
        </p:spPr>
        <p:txBody>
          <a:bodyPr wrap="square">
            <a:spAutoFit/>
          </a:bodyPr>
          <a:lstStyle/>
          <a:p>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second_step_green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second_step_green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a:t>
            </a:r>
          </a:p>
        </p:txBody>
      </p:sp>
      <p:cxnSp>
        <p:nvCxnSpPr>
          <p:cNvPr id="9" name="Connettore 2 8">
            <a:extLst>
              <a:ext uri="{FF2B5EF4-FFF2-40B4-BE49-F238E27FC236}">
                <a16:creationId xmlns:a16="http://schemas.microsoft.com/office/drawing/2014/main" id="{448F6612-3A6F-F1D7-F03B-EA828575B417}"/>
              </a:ext>
            </a:extLst>
          </p:cNvPr>
          <p:cNvCxnSpPr>
            <a:cxnSpLocks/>
          </p:cNvCxnSpPr>
          <p:nvPr/>
        </p:nvCxnSpPr>
        <p:spPr>
          <a:xfrm>
            <a:off x="9310821" y="2131282"/>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CasellaDiTesto 9">
            <a:extLst>
              <a:ext uri="{FF2B5EF4-FFF2-40B4-BE49-F238E27FC236}">
                <a16:creationId xmlns:a16="http://schemas.microsoft.com/office/drawing/2014/main" id="{F7BA0194-1D46-F8D9-68FE-EDB58B4AD282}"/>
              </a:ext>
            </a:extLst>
          </p:cNvPr>
          <p:cNvSpPr txBox="1"/>
          <p:nvPr/>
        </p:nvSpPr>
        <p:spPr>
          <a:xfrm>
            <a:off x="10292860" y="1934285"/>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second_step_green</a:t>
            </a:r>
            <a:r>
              <a:rPr lang="it-IT">
                <a:latin typeface="Times New Roman" panose="02020603050405020304" pitchFamily="18" charset="0"/>
                <a:cs typeface="Times New Roman" panose="02020603050405020304" pitchFamily="18" charset="0"/>
              </a:rPr>
              <a:t>’, viene fissato il punto attrattore</a:t>
            </a:r>
          </a:p>
        </p:txBody>
      </p:sp>
      <p:sp>
        <p:nvSpPr>
          <p:cNvPr id="12" name="CasellaDiTesto 11">
            <a:extLst>
              <a:ext uri="{FF2B5EF4-FFF2-40B4-BE49-F238E27FC236}">
                <a16:creationId xmlns:a16="http://schemas.microsoft.com/office/drawing/2014/main" id="{2D35DE22-D4C0-BFDC-8138-7A5FB9950EF5}"/>
              </a:ext>
            </a:extLst>
          </p:cNvPr>
          <p:cNvSpPr txBox="1"/>
          <p:nvPr/>
        </p:nvSpPr>
        <p:spPr>
          <a:xfrm>
            <a:off x="0" y="3416321"/>
            <a:ext cx="10595318" cy="1477328"/>
          </a:xfrm>
          <a:prstGeom prst="rect">
            <a:avLst/>
          </a:prstGeom>
          <a:noFill/>
        </p:spPr>
        <p:txBody>
          <a:bodyPr wrap="square">
            <a:spAutoFit/>
          </a:bodyPr>
          <a:lstStyle/>
          <a:p>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third_step_green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third_step_green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      }</a:t>
            </a:r>
          </a:p>
        </p:txBody>
      </p:sp>
      <p:cxnSp>
        <p:nvCxnSpPr>
          <p:cNvPr id="13" name="Connettore 2 12">
            <a:extLst>
              <a:ext uri="{FF2B5EF4-FFF2-40B4-BE49-F238E27FC236}">
                <a16:creationId xmlns:a16="http://schemas.microsoft.com/office/drawing/2014/main" id="{95D44AD7-3A28-9992-BDFE-548268C07BC3}"/>
              </a:ext>
            </a:extLst>
          </p:cNvPr>
          <p:cNvCxnSpPr>
            <a:cxnSpLocks/>
          </p:cNvCxnSpPr>
          <p:nvPr/>
        </p:nvCxnSpPr>
        <p:spPr>
          <a:xfrm>
            <a:off x="9310821" y="3599351"/>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CasellaDiTesto 13">
            <a:extLst>
              <a:ext uri="{FF2B5EF4-FFF2-40B4-BE49-F238E27FC236}">
                <a16:creationId xmlns:a16="http://schemas.microsoft.com/office/drawing/2014/main" id="{D48F1878-87EB-DA44-0340-EED1460532DE}"/>
              </a:ext>
            </a:extLst>
          </p:cNvPr>
          <p:cNvSpPr txBox="1"/>
          <p:nvPr/>
        </p:nvSpPr>
        <p:spPr>
          <a:xfrm>
            <a:off x="10292860" y="3402354"/>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third_step_green</a:t>
            </a:r>
            <a:r>
              <a:rPr lang="it-IT">
                <a:latin typeface="Times New Roman" panose="02020603050405020304" pitchFamily="18" charset="0"/>
                <a:cs typeface="Times New Roman" panose="02020603050405020304" pitchFamily="18" charset="0"/>
              </a:rPr>
              <a:t>’, viene fissato il punto attrattore</a:t>
            </a:r>
          </a:p>
        </p:txBody>
      </p:sp>
      <p:sp>
        <p:nvSpPr>
          <p:cNvPr id="16" name="CasellaDiTesto 15">
            <a:extLst>
              <a:ext uri="{FF2B5EF4-FFF2-40B4-BE49-F238E27FC236}">
                <a16:creationId xmlns:a16="http://schemas.microsoft.com/office/drawing/2014/main" id="{B919FDEA-8B36-480C-412B-7A9E8A0E10CC}"/>
              </a:ext>
            </a:extLst>
          </p:cNvPr>
          <p:cNvSpPr txBox="1"/>
          <p:nvPr/>
        </p:nvSpPr>
        <p:spPr>
          <a:xfrm>
            <a:off x="-16413" y="4893649"/>
            <a:ext cx="10356897" cy="1754326"/>
          </a:xfrm>
          <a:prstGeom prst="rect">
            <a:avLst/>
          </a:prstGeom>
          <a:noFill/>
        </p:spPr>
        <p:txBody>
          <a:bodyPr wrap="square">
            <a:spAutoFit/>
          </a:bodyPr>
          <a:lstStyle/>
          <a:p>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fourth_step_green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a:solidFill>
                  <a:srgbClr val="000000"/>
                </a:solidFill>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fourth_step_green</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cxnSp>
        <p:nvCxnSpPr>
          <p:cNvPr id="17" name="Connettore 2 16">
            <a:extLst>
              <a:ext uri="{FF2B5EF4-FFF2-40B4-BE49-F238E27FC236}">
                <a16:creationId xmlns:a16="http://schemas.microsoft.com/office/drawing/2014/main" id="{67AC6A72-07AE-2F12-E39F-8110AC68B2C9}"/>
              </a:ext>
            </a:extLst>
          </p:cNvPr>
          <p:cNvCxnSpPr>
            <a:cxnSpLocks/>
          </p:cNvCxnSpPr>
          <p:nvPr/>
        </p:nvCxnSpPr>
        <p:spPr>
          <a:xfrm>
            <a:off x="9310821" y="5090646"/>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CasellaDiTesto 17">
            <a:extLst>
              <a:ext uri="{FF2B5EF4-FFF2-40B4-BE49-F238E27FC236}">
                <a16:creationId xmlns:a16="http://schemas.microsoft.com/office/drawing/2014/main" id="{34182872-0421-2749-AAD9-D4C2547BE7E4}"/>
              </a:ext>
            </a:extLst>
          </p:cNvPr>
          <p:cNvSpPr txBox="1"/>
          <p:nvPr/>
        </p:nvSpPr>
        <p:spPr>
          <a:xfrm>
            <a:off x="10292860" y="4893649"/>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fourth_step_green</a:t>
            </a:r>
            <a:r>
              <a:rPr lang="it-IT">
                <a:latin typeface="Times New Roman" panose="02020603050405020304" pitchFamily="18" charset="0"/>
                <a:cs typeface="Times New Roman" panose="02020603050405020304" pitchFamily="18" charset="0"/>
              </a:rPr>
              <a:t>’, viene fissato il punto attrattore</a:t>
            </a:r>
          </a:p>
        </p:txBody>
      </p:sp>
    </p:spTree>
    <p:extLst>
      <p:ext uri="{BB962C8B-B14F-4D97-AF65-F5344CB8AC3E}">
        <p14:creationId xmlns:p14="http://schemas.microsoft.com/office/powerpoint/2010/main" val="212151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E827114-EF44-F5A7-DB0F-68563BE725AE}"/>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2" name="CasellaDiTesto 1">
            <a:extLst>
              <a:ext uri="{FF2B5EF4-FFF2-40B4-BE49-F238E27FC236}">
                <a16:creationId xmlns:a16="http://schemas.microsoft.com/office/drawing/2014/main" id="{5FFA7967-B88C-EAA3-5BBC-2D670C92ECED}"/>
              </a:ext>
            </a:extLst>
          </p:cNvPr>
          <p:cNvSpPr txBox="1"/>
          <p:nvPr/>
        </p:nvSpPr>
        <p:spPr>
          <a:xfrm>
            <a:off x="0" y="588166"/>
            <a:ext cx="4206240" cy="369332"/>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c.</a:t>
            </a:r>
            <a:r>
              <a:rPr lang="it-IT">
                <a:latin typeface="Times New Roman" panose="02020603050405020304" pitchFamily="18" charset="0"/>
                <a:cs typeface="Times New Roman" panose="02020603050405020304" pitchFamily="18" charset="0"/>
              </a:rPr>
              <a:t> </a:t>
            </a:r>
            <a:r>
              <a:rPr lang="it-IT" b="1">
                <a:latin typeface="Times New Roman" panose="02020603050405020304" pitchFamily="18" charset="0"/>
                <a:cs typeface="Times New Roman" panose="02020603050405020304" pitchFamily="18" charset="0"/>
              </a:rPr>
              <a:t>Controllo percorso per il bin blue</a:t>
            </a:r>
          </a:p>
        </p:txBody>
      </p:sp>
      <p:sp>
        <p:nvSpPr>
          <p:cNvPr id="5" name="CasellaDiTesto 4">
            <a:extLst>
              <a:ext uri="{FF2B5EF4-FFF2-40B4-BE49-F238E27FC236}">
                <a16:creationId xmlns:a16="http://schemas.microsoft.com/office/drawing/2014/main" id="{0833F878-98A4-8014-ED93-7B0179214A12}"/>
              </a:ext>
            </a:extLst>
          </p:cNvPr>
          <p:cNvSpPr txBox="1"/>
          <p:nvPr/>
        </p:nvSpPr>
        <p:spPr>
          <a:xfrm>
            <a:off x="-1" y="957498"/>
            <a:ext cx="8337055" cy="3139321"/>
          </a:xfrm>
          <a:prstGeom prst="rect">
            <a:avLst/>
          </a:prstGeom>
          <a:noFill/>
        </p:spPr>
        <p:txBody>
          <a:bodyPr wrap="square">
            <a:spAutoFit/>
          </a:bodyPr>
          <a:lstStyle/>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calculate_route_blue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calculate_route_blue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localizer.amInZonaSud</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4.8</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12.9</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4.8</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12.7</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4.8</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12.5</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p>
        </p:txBody>
      </p:sp>
      <p:cxnSp>
        <p:nvCxnSpPr>
          <p:cNvPr id="6" name="Connettore 2 5">
            <a:extLst>
              <a:ext uri="{FF2B5EF4-FFF2-40B4-BE49-F238E27FC236}">
                <a16:creationId xmlns:a16="http://schemas.microsoft.com/office/drawing/2014/main" id="{140D3A34-95CD-97D6-460D-161527719433}"/>
              </a:ext>
            </a:extLst>
          </p:cNvPr>
          <p:cNvCxnSpPr>
            <a:cxnSpLocks/>
          </p:cNvCxnSpPr>
          <p:nvPr/>
        </p:nvCxnSpPr>
        <p:spPr>
          <a:xfrm>
            <a:off x="8337054" y="1870734"/>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CasellaDiTesto 6">
            <a:extLst>
              <a:ext uri="{FF2B5EF4-FFF2-40B4-BE49-F238E27FC236}">
                <a16:creationId xmlns:a16="http://schemas.microsoft.com/office/drawing/2014/main" id="{9BEEFAF1-55BA-232F-21ED-82226B36582C}"/>
              </a:ext>
            </a:extLst>
          </p:cNvPr>
          <p:cNvSpPr txBox="1"/>
          <p:nvPr/>
        </p:nvSpPr>
        <p:spPr>
          <a:xfrm>
            <a:off x="9319093" y="1692006"/>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Sud</a:t>
            </a:r>
          </a:p>
        </p:txBody>
      </p:sp>
      <p:sp>
        <p:nvSpPr>
          <p:cNvPr id="9" name="CasellaDiTesto 8">
            <a:extLst>
              <a:ext uri="{FF2B5EF4-FFF2-40B4-BE49-F238E27FC236}">
                <a16:creationId xmlns:a16="http://schemas.microsoft.com/office/drawing/2014/main" id="{226BBBA7-EB78-2A89-237D-8D32CE86EC2B}"/>
              </a:ext>
            </a:extLst>
          </p:cNvPr>
          <p:cNvSpPr txBox="1"/>
          <p:nvPr/>
        </p:nvSpPr>
        <p:spPr>
          <a:xfrm>
            <a:off x="0" y="4158374"/>
            <a:ext cx="6527409" cy="2585323"/>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localizer.amInZonaNord</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23.0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14.5</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17.0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11.0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p>
        </p:txBody>
      </p:sp>
      <p:cxnSp>
        <p:nvCxnSpPr>
          <p:cNvPr id="10" name="Connettore 2 9">
            <a:extLst>
              <a:ext uri="{FF2B5EF4-FFF2-40B4-BE49-F238E27FC236}">
                <a16:creationId xmlns:a16="http://schemas.microsoft.com/office/drawing/2014/main" id="{6A0EFDED-B140-089D-A6C6-7AD9E2F83E5E}"/>
              </a:ext>
            </a:extLst>
          </p:cNvPr>
          <p:cNvCxnSpPr>
            <a:cxnSpLocks/>
          </p:cNvCxnSpPr>
          <p:nvPr/>
        </p:nvCxnSpPr>
        <p:spPr>
          <a:xfrm>
            <a:off x="8337054" y="4337102"/>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F92175B8-4548-27AB-DFF3-280CE164BB68}"/>
              </a:ext>
            </a:extLst>
          </p:cNvPr>
          <p:cNvSpPr txBox="1"/>
          <p:nvPr/>
        </p:nvSpPr>
        <p:spPr>
          <a:xfrm>
            <a:off x="9319093" y="4158374"/>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Nord</a:t>
            </a:r>
          </a:p>
        </p:txBody>
      </p:sp>
    </p:spTree>
    <p:extLst>
      <p:ext uri="{BB962C8B-B14F-4D97-AF65-F5344CB8AC3E}">
        <p14:creationId xmlns:p14="http://schemas.microsoft.com/office/powerpoint/2010/main" val="351857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E827114-EF44-F5A7-DB0F-68563BE725AE}"/>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3" name="CasellaDiTesto 2">
            <a:extLst>
              <a:ext uri="{FF2B5EF4-FFF2-40B4-BE49-F238E27FC236}">
                <a16:creationId xmlns:a16="http://schemas.microsoft.com/office/drawing/2014/main" id="{ED549754-7508-3B5F-F5A5-93C494C6250F}"/>
              </a:ext>
            </a:extLst>
          </p:cNvPr>
          <p:cNvSpPr txBox="1"/>
          <p:nvPr/>
        </p:nvSpPr>
        <p:spPr>
          <a:xfrm>
            <a:off x="126608" y="461665"/>
            <a:ext cx="6217921" cy="2862322"/>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localizer.amInZonaEst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30.0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26.0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18.0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13.5</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cxnSp>
        <p:nvCxnSpPr>
          <p:cNvPr id="5" name="Connettore 2 4">
            <a:extLst>
              <a:ext uri="{FF2B5EF4-FFF2-40B4-BE49-F238E27FC236}">
                <a16:creationId xmlns:a16="http://schemas.microsoft.com/office/drawing/2014/main" id="{7618EEE4-EE3D-449A-87A8-286548DA7485}"/>
              </a:ext>
            </a:extLst>
          </p:cNvPr>
          <p:cNvCxnSpPr>
            <a:cxnSpLocks/>
          </p:cNvCxnSpPr>
          <p:nvPr/>
        </p:nvCxnSpPr>
        <p:spPr>
          <a:xfrm>
            <a:off x="7929091" y="640393"/>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 name="CasellaDiTesto 5">
            <a:extLst>
              <a:ext uri="{FF2B5EF4-FFF2-40B4-BE49-F238E27FC236}">
                <a16:creationId xmlns:a16="http://schemas.microsoft.com/office/drawing/2014/main" id="{3AD61660-05A1-F1C5-6331-297AB0064E9D}"/>
              </a:ext>
            </a:extLst>
          </p:cNvPr>
          <p:cNvSpPr txBox="1"/>
          <p:nvPr/>
        </p:nvSpPr>
        <p:spPr>
          <a:xfrm>
            <a:off x="8911130" y="461665"/>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Est</a:t>
            </a:r>
          </a:p>
        </p:txBody>
      </p:sp>
      <p:sp>
        <p:nvSpPr>
          <p:cNvPr id="8" name="CasellaDiTesto 7">
            <a:extLst>
              <a:ext uri="{FF2B5EF4-FFF2-40B4-BE49-F238E27FC236}">
                <a16:creationId xmlns:a16="http://schemas.microsoft.com/office/drawing/2014/main" id="{BA592058-7D35-243D-24BF-8218F90384BD}"/>
              </a:ext>
            </a:extLst>
          </p:cNvPr>
          <p:cNvSpPr txBox="1"/>
          <p:nvPr/>
        </p:nvSpPr>
        <p:spPr>
          <a:xfrm>
            <a:off x="0" y="3429000"/>
            <a:ext cx="6344529" cy="2862322"/>
          </a:xfrm>
          <a:prstGeom prst="rect">
            <a:avLst/>
          </a:prstGeom>
          <a:noFill/>
        </p:spPr>
        <p:txBody>
          <a:bodyPr wrap="square">
            <a:spAutoFit/>
          </a:bodyPr>
          <a:lstStyle/>
          <a:p>
            <a:r>
              <a:rPr lang="it-IT">
                <a:solidFill>
                  <a:srgbClr val="0000FF"/>
                </a:solidFill>
                <a:latin typeface="Consolas" panose="020B0609020204030204" pitchFamily="49" charset="0"/>
              </a:rPr>
              <a:t>e</a:t>
            </a:r>
            <a:r>
              <a:rPr lang="it-IT" b="0">
                <a:solidFill>
                  <a:srgbClr val="0000FF"/>
                </a:solidFill>
                <a:effectLst/>
                <a:latin typeface="Consolas" panose="020B0609020204030204" pitchFamily="49" charset="0"/>
              </a:rPr>
              <a:t>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localizer.amInZonaOvest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14.9</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6.2</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14.3</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5.8</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13.6</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5.0</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cxnSp>
        <p:nvCxnSpPr>
          <p:cNvPr id="9" name="Connettore 2 8">
            <a:extLst>
              <a:ext uri="{FF2B5EF4-FFF2-40B4-BE49-F238E27FC236}">
                <a16:creationId xmlns:a16="http://schemas.microsoft.com/office/drawing/2014/main" id="{C31E9A08-EFB7-4EC3-2F51-5CDB16521652}"/>
              </a:ext>
            </a:extLst>
          </p:cNvPr>
          <p:cNvCxnSpPr>
            <a:cxnSpLocks/>
          </p:cNvCxnSpPr>
          <p:nvPr/>
        </p:nvCxnSpPr>
        <p:spPr>
          <a:xfrm>
            <a:off x="7929091" y="3607728"/>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CasellaDiTesto 9">
            <a:extLst>
              <a:ext uri="{FF2B5EF4-FFF2-40B4-BE49-F238E27FC236}">
                <a16:creationId xmlns:a16="http://schemas.microsoft.com/office/drawing/2014/main" id="{EF863D6A-2F71-A0F7-3FC2-2AA68A966F46}"/>
              </a:ext>
            </a:extLst>
          </p:cNvPr>
          <p:cNvSpPr txBox="1"/>
          <p:nvPr/>
        </p:nvSpPr>
        <p:spPr>
          <a:xfrm>
            <a:off x="8911130" y="3429000"/>
            <a:ext cx="1281446" cy="369332"/>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Zona Ovest</a:t>
            </a:r>
          </a:p>
        </p:txBody>
      </p:sp>
    </p:spTree>
    <p:extLst>
      <p:ext uri="{BB962C8B-B14F-4D97-AF65-F5344CB8AC3E}">
        <p14:creationId xmlns:p14="http://schemas.microsoft.com/office/powerpoint/2010/main" val="117636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E827114-EF44-F5A7-DB0F-68563BE725AE}"/>
              </a:ext>
            </a:extLst>
          </p:cNvPr>
          <p:cNvSpPr txBox="1"/>
          <p:nvPr/>
        </p:nvSpPr>
        <p:spPr>
          <a:xfrm>
            <a:off x="0"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3" name="CasellaDiTesto 2">
            <a:extLst>
              <a:ext uri="{FF2B5EF4-FFF2-40B4-BE49-F238E27FC236}">
                <a16:creationId xmlns:a16="http://schemas.microsoft.com/office/drawing/2014/main" id="{06811384-72D4-F4E1-FA6E-52DB0A0D76EA}"/>
              </a:ext>
            </a:extLst>
          </p:cNvPr>
          <p:cNvSpPr txBox="1"/>
          <p:nvPr/>
        </p:nvSpPr>
        <p:spPr>
          <a:xfrm>
            <a:off x="0" y="461665"/>
            <a:ext cx="10550769" cy="1477328"/>
          </a:xfrm>
          <a:prstGeom prst="rect">
            <a:avLst/>
          </a:prstGeom>
          <a:noFill/>
        </p:spPr>
        <p:txBody>
          <a:bodyPr wrap="square">
            <a:spAutoFit/>
          </a:bodyPr>
          <a:lstStyle/>
          <a:p>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(action.startsWith(</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first_step_blue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first_step_blue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a:t>
            </a:r>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p:txBody>
      </p:sp>
      <p:cxnSp>
        <p:nvCxnSpPr>
          <p:cNvPr id="5" name="Connettore 2 4">
            <a:extLst>
              <a:ext uri="{FF2B5EF4-FFF2-40B4-BE49-F238E27FC236}">
                <a16:creationId xmlns:a16="http://schemas.microsoft.com/office/drawing/2014/main" id="{16E36514-4D35-AB79-3780-75BE1F8BBAD2}"/>
              </a:ext>
            </a:extLst>
          </p:cNvPr>
          <p:cNvCxnSpPr>
            <a:cxnSpLocks/>
          </p:cNvCxnSpPr>
          <p:nvPr/>
        </p:nvCxnSpPr>
        <p:spPr>
          <a:xfrm>
            <a:off x="9310821" y="658662"/>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 name="CasellaDiTesto 5">
            <a:extLst>
              <a:ext uri="{FF2B5EF4-FFF2-40B4-BE49-F238E27FC236}">
                <a16:creationId xmlns:a16="http://schemas.microsoft.com/office/drawing/2014/main" id="{C0DF03A7-ADBF-F302-5911-907939DD3F9D}"/>
              </a:ext>
            </a:extLst>
          </p:cNvPr>
          <p:cNvSpPr txBox="1"/>
          <p:nvPr/>
        </p:nvSpPr>
        <p:spPr>
          <a:xfrm>
            <a:off x="10292860" y="461665"/>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first_step_blue</a:t>
            </a:r>
            <a:r>
              <a:rPr lang="it-IT">
                <a:latin typeface="Times New Roman" panose="02020603050405020304" pitchFamily="18" charset="0"/>
                <a:cs typeface="Times New Roman" panose="02020603050405020304" pitchFamily="18" charset="0"/>
              </a:rPr>
              <a:t>’, viene fissato il punto attrattore</a:t>
            </a:r>
          </a:p>
        </p:txBody>
      </p:sp>
      <p:sp>
        <p:nvSpPr>
          <p:cNvPr id="8" name="CasellaDiTesto 7">
            <a:extLst>
              <a:ext uri="{FF2B5EF4-FFF2-40B4-BE49-F238E27FC236}">
                <a16:creationId xmlns:a16="http://schemas.microsoft.com/office/drawing/2014/main" id="{88CD8965-1430-F173-72FC-0A2B53DDCE45}"/>
              </a:ext>
            </a:extLst>
          </p:cNvPr>
          <p:cNvSpPr txBox="1"/>
          <p:nvPr/>
        </p:nvSpPr>
        <p:spPr>
          <a:xfrm>
            <a:off x="-1" y="1938993"/>
            <a:ext cx="10410093" cy="1477328"/>
          </a:xfrm>
          <a:prstGeom prst="rect">
            <a:avLst/>
          </a:prstGeom>
          <a:noFill/>
        </p:spPr>
        <p:txBody>
          <a:bodyPr wrap="square">
            <a:spAutoFit/>
          </a:bodyPr>
          <a:lstStyle/>
          <a:p>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action.startsWith</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second_step_blue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second_step_blue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a:t>
            </a:r>
          </a:p>
        </p:txBody>
      </p:sp>
      <p:cxnSp>
        <p:nvCxnSpPr>
          <p:cNvPr id="9" name="Connettore 2 8">
            <a:extLst>
              <a:ext uri="{FF2B5EF4-FFF2-40B4-BE49-F238E27FC236}">
                <a16:creationId xmlns:a16="http://schemas.microsoft.com/office/drawing/2014/main" id="{62B8095B-0A99-5181-6EA1-EF0F81C35B1C}"/>
              </a:ext>
            </a:extLst>
          </p:cNvPr>
          <p:cNvCxnSpPr>
            <a:cxnSpLocks/>
          </p:cNvCxnSpPr>
          <p:nvPr/>
        </p:nvCxnSpPr>
        <p:spPr>
          <a:xfrm>
            <a:off x="9310821" y="213107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CasellaDiTesto 9">
            <a:extLst>
              <a:ext uri="{FF2B5EF4-FFF2-40B4-BE49-F238E27FC236}">
                <a16:creationId xmlns:a16="http://schemas.microsoft.com/office/drawing/2014/main" id="{62DF79C7-4476-CAAD-1508-BABCD6BE47B6}"/>
              </a:ext>
            </a:extLst>
          </p:cNvPr>
          <p:cNvSpPr txBox="1"/>
          <p:nvPr/>
        </p:nvSpPr>
        <p:spPr>
          <a:xfrm>
            <a:off x="10292860" y="1936644"/>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second_step_blue</a:t>
            </a:r>
            <a:r>
              <a:rPr lang="it-IT">
                <a:latin typeface="Times New Roman" panose="02020603050405020304" pitchFamily="18" charset="0"/>
                <a:cs typeface="Times New Roman" panose="02020603050405020304" pitchFamily="18" charset="0"/>
              </a:rPr>
              <a:t>’, viene fissato il punto attrattore</a:t>
            </a:r>
          </a:p>
        </p:txBody>
      </p:sp>
      <p:sp>
        <p:nvSpPr>
          <p:cNvPr id="12" name="CasellaDiTesto 11">
            <a:extLst>
              <a:ext uri="{FF2B5EF4-FFF2-40B4-BE49-F238E27FC236}">
                <a16:creationId xmlns:a16="http://schemas.microsoft.com/office/drawing/2014/main" id="{676A0198-7332-76D8-85EA-6696B4AEAEF5}"/>
              </a:ext>
            </a:extLst>
          </p:cNvPr>
          <p:cNvSpPr txBox="1"/>
          <p:nvPr/>
        </p:nvSpPr>
        <p:spPr>
          <a:xfrm>
            <a:off x="0" y="3613219"/>
            <a:ext cx="10550769" cy="1477328"/>
          </a:xfrm>
          <a:prstGeom prst="rect">
            <a:avLst/>
          </a:prstGeom>
          <a:noFill/>
        </p:spPr>
        <p:txBody>
          <a:bodyPr wrap="square">
            <a:spAutoFit/>
          </a:bodyPr>
          <a:lstStyle/>
          <a:p>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action.startsWith</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third_step_blue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third_step_blue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cxnSp>
        <p:nvCxnSpPr>
          <p:cNvPr id="13" name="Connettore 2 12">
            <a:extLst>
              <a:ext uri="{FF2B5EF4-FFF2-40B4-BE49-F238E27FC236}">
                <a16:creationId xmlns:a16="http://schemas.microsoft.com/office/drawing/2014/main" id="{11B7384D-B260-73FF-B5E5-EC86577C3526}"/>
              </a:ext>
            </a:extLst>
          </p:cNvPr>
          <p:cNvCxnSpPr>
            <a:cxnSpLocks/>
          </p:cNvCxnSpPr>
          <p:nvPr/>
        </p:nvCxnSpPr>
        <p:spPr>
          <a:xfrm>
            <a:off x="9310821" y="3890316"/>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 name="CasellaDiTesto 13">
            <a:extLst>
              <a:ext uri="{FF2B5EF4-FFF2-40B4-BE49-F238E27FC236}">
                <a16:creationId xmlns:a16="http://schemas.microsoft.com/office/drawing/2014/main" id="{C369ED79-7A14-F99E-81D4-D03D5AB27A71}"/>
              </a:ext>
            </a:extLst>
          </p:cNvPr>
          <p:cNvSpPr txBox="1"/>
          <p:nvPr/>
        </p:nvSpPr>
        <p:spPr>
          <a:xfrm>
            <a:off x="10292860" y="3693319"/>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third_step_blue</a:t>
            </a:r>
            <a:r>
              <a:rPr lang="it-IT">
                <a:latin typeface="Times New Roman" panose="02020603050405020304" pitchFamily="18" charset="0"/>
                <a:cs typeface="Times New Roman" panose="02020603050405020304" pitchFamily="18" charset="0"/>
              </a:rPr>
              <a:t>’, viene fissato il punto attrattore</a:t>
            </a:r>
          </a:p>
        </p:txBody>
      </p:sp>
      <p:sp>
        <p:nvSpPr>
          <p:cNvPr id="16" name="CasellaDiTesto 15">
            <a:extLst>
              <a:ext uri="{FF2B5EF4-FFF2-40B4-BE49-F238E27FC236}">
                <a16:creationId xmlns:a16="http://schemas.microsoft.com/office/drawing/2014/main" id="{557A2451-4470-EC8D-FEB4-84FC0D1C0B1E}"/>
              </a:ext>
            </a:extLst>
          </p:cNvPr>
          <p:cNvSpPr txBox="1"/>
          <p:nvPr/>
        </p:nvSpPr>
        <p:spPr>
          <a:xfrm>
            <a:off x="0" y="5192519"/>
            <a:ext cx="10733649" cy="1477328"/>
          </a:xfrm>
          <a:prstGeom prst="rect">
            <a:avLst/>
          </a:prstGeom>
          <a:noFill/>
        </p:spPr>
        <p:txBody>
          <a:bodyPr wrap="square">
            <a:spAutoFit/>
          </a:bodyPr>
          <a:lstStyle/>
          <a:p>
            <a:r>
              <a:rPr lang="it-IT" b="0">
                <a:solidFill>
                  <a:srgbClr val="0000FF"/>
                </a:solidFill>
                <a:effectLst/>
                <a:latin typeface="Consolas" panose="020B0609020204030204" pitchFamily="49" charset="0"/>
              </a:rPr>
              <a:t>else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action.startsWith</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fourth_step_blue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abstract_robot.setDisplayString</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a:t>
            </a:r>
            <a:r>
              <a:rPr lang="it-IT" b="0" err="1">
                <a:solidFill>
                  <a:srgbClr val="A31515"/>
                </a:solidFill>
                <a:effectLst/>
                <a:latin typeface="Consolas" panose="020B0609020204030204" pitchFamily="49" charset="0"/>
              </a:rPr>
              <a:t>fourth_step_blue</a:t>
            </a:r>
            <a:r>
              <a:rPr lang="it-IT" b="0">
                <a:solidFill>
                  <a:srgbClr val="A31515"/>
                </a:solidFill>
                <a:effectLst/>
                <a:latin typeface="Consolas" panose="020B0609020204030204" pitchFamily="49" charset="0"/>
              </a:rPr>
              <a: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PS_ATTRACTOR.setValue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curr_time,percorso_consegna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percorso_consegna</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         }</a:t>
            </a:r>
          </a:p>
        </p:txBody>
      </p:sp>
      <p:cxnSp>
        <p:nvCxnSpPr>
          <p:cNvPr id="20" name="Connettore 2 19">
            <a:extLst>
              <a:ext uri="{FF2B5EF4-FFF2-40B4-BE49-F238E27FC236}">
                <a16:creationId xmlns:a16="http://schemas.microsoft.com/office/drawing/2014/main" id="{526EB6CA-D8A9-626B-FFD9-681E76673981}"/>
              </a:ext>
            </a:extLst>
          </p:cNvPr>
          <p:cNvCxnSpPr>
            <a:cxnSpLocks/>
          </p:cNvCxnSpPr>
          <p:nvPr/>
        </p:nvCxnSpPr>
        <p:spPr>
          <a:xfrm>
            <a:off x="9310821" y="5361121"/>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1" name="CasellaDiTesto 20">
            <a:extLst>
              <a:ext uri="{FF2B5EF4-FFF2-40B4-BE49-F238E27FC236}">
                <a16:creationId xmlns:a16="http://schemas.microsoft.com/office/drawing/2014/main" id="{8C416ECA-21F2-DBBA-E7C4-209C59FBA285}"/>
              </a:ext>
            </a:extLst>
          </p:cNvPr>
          <p:cNvSpPr txBox="1"/>
          <p:nvPr/>
        </p:nvSpPr>
        <p:spPr>
          <a:xfrm>
            <a:off x="10292860" y="5200323"/>
            <a:ext cx="1899140" cy="1200329"/>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Se esegue l’azione ‘</a:t>
            </a:r>
            <a:r>
              <a:rPr lang="it-IT" err="1">
                <a:latin typeface="Times New Roman" panose="02020603050405020304" pitchFamily="18" charset="0"/>
                <a:cs typeface="Times New Roman" panose="02020603050405020304" pitchFamily="18" charset="0"/>
              </a:rPr>
              <a:t>fouth_step_blue</a:t>
            </a:r>
            <a:r>
              <a:rPr lang="it-IT">
                <a:latin typeface="Times New Roman" panose="02020603050405020304" pitchFamily="18" charset="0"/>
                <a:cs typeface="Times New Roman" panose="02020603050405020304" pitchFamily="18" charset="0"/>
              </a:rPr>
              <a:t>’, viene fissato il punto attrattore</a:t>
            </a:r>
          </a:p>
        </p:txBody>
      </p:sp>
    </p:spTree>
    <p:extLst>
      <p:ext uri="{BB962C8B-B14F-4D97-AF65-F5344CB8AC3E}">
        <p14:creationId xmlns:p14="http://schemas.microsoft.com/office/powerpoint/2010/main" val="34521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DFD901D1-F536-C136-5BBD-59507FB3A40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8" name="CasellaDiTesto 7">
            <a:extLst>
              <a:ext uri="{FF2B5EF4-FFF2-40B4-BE49-F238E27FC236}">
                <a16:creationId xmlns:a16="http://schemas.microsoft.com/office/drawing/2014/main" id="{C2C2CCCD-08BB-2EF5-78B7-F89EB8D1B20E}"/>
              </a:ext>
            </a:extLst>
          </p:cNvPr>
          <p:cNvSpPr txBox="1"/>
          <p:nvPr/>
        </p:nvSpPr>
        <p:spPr>
          <a:xfrm>
            <a:off x="143827" y="575290"/>
            <a:ext cx="11884857" cy="6740307"/>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Nella fase di consegna, un robot, dopo aver recuperato una bandierina di una certa classe visuale, si dirige nel bin di consegna appropriato. E’ chiaro che è necessaria una strategia che consenta di completare tale fase nel minor tempo possibile e nel migliore dei modi. In poche parole, bisogna letteralmente telecomandare il robot durante la fase di consegna.</a:t>
            </a:r>
          </a:p>
          <a:p>
            <a:endParaRPr lang="it-IT">
              <a:latin typeface="Times New Roman"/>
              <a:ea typeface="Times New Roman" panose="02020603050405020304" pitchFamily="18" charset="0"/>
              <a:cs typeface="Times New Roman"/>
            </a:endParaRPr>
          </a:p>
          <a:p>
            <a:r>
              <a:rPr lang="it-IT">
                <a:latin typeface="Times New Roman" panose="02020603050405020304" pitchFamily="18" charset="0"/>
                <a:ea typeface="Times New Roman" panose="02020603050405020304" pitchFamily="18" charset="0"/>
                <a:cs typeface="Times New Roman"/>
              </a:rPr>
              <a:t>In che modo possiamo telecomandare il robot? Semplicemente modificando il piano </a:t>
            </a:r>
            <a:r>
              <a:rPr lang="it-IT" err="1">
                <a:latin typeface="Times New Roman" panose="02020603050405020304" pitchFamily="18" charset="0"/>
                <a:ea typeface="Times New Roman" panose="02020603050405020304" pitchFamily="18" charset="0"/>
                <a:cs typeface="Times New Roman"/>
              </a:rPr>
              <a:t>bring_plan</a:t>
            </a:r>
            <a:r>
              <a:rPr lang="it-IT">
                <a:latin typeface="Times New Roman" panose="02020603050405020304" pitchFamily="18" charset="0"/>
                <a:ea typeface="Times New Roman" panose="02020603050405020304" pitchFamily="18" charset="0"/>
                <a:cs typeface="Times New Roman"/>
              </a:rPr>
              <a:t>. In particolare sono state aggiunte le azioni:</a:t>
            </a:r>
          </a:p>
          <a:p>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r>
              <a:rPr lang="it-IT" err="1">
                <a:latin typeface="Times New Roman" panose="02020603050405020304" pitchFamily="18" charset="0"/>
                <a:ea typeface="Times New Roman" panose="02020603050405020304" pitchFamily="18" charset="0"/>
                <a:cs typeface="Times New Roman"/>
              </a:rPr>
              <a:t>calculate_route_red</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first_step_red</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second_step_red</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third_step_red</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fourth_step_red</a:t>
            </a:r>
            <a:r>
              <a:rPr lang="it-IT">
                <a:latin typeface="Times New Roman" panose="02020603050405020304" pitchFamily="18" charset="0"/>
                <a:ea typeface="Times New Roman" panose="02020603050405020304" pitchFamily="18" charset="0"/>
                <a:cs typeface="Times New Roman"/>
              </a:rPr>
              <a:t> nel piano </a:t>
            </a:r>
            <a:r>
              <a:rPr lang="it-IT" err="1">
                <a:latin typeface="Times New Roman" panose="02020603050405020304" pitchFamily="18" charset="0"/>
                <a:ea typeface="Times New Roman" panose="02020603050405020304" pitchFamily="18" charset="0"/>
                <a:cs typeface="Times New Roman"/>
              </a:rPr>
              <a:t>deliver_red_flag</a:t>
            </a: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r>
              <a:rPr lang="it-IT" err="1">
                <a:latin typeface="Times New Roman" panose="02020603050405020304" pitchFamily="18" charset="0"/>
                <a:ea typeface="Times New Roman" panose="02020603050405020304" pitchFamily="18" charset="0"/>
                <a:cs typeface="Times New Roman"/>
              </a:rPr>
              <a:t>calculate_route_blue</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first_step_blue</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second_step_blue</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third_step_blue</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fourth_step_blue</a:t>
            </a:r>
            <a:r>
              <a:rPr lang="it-IT">
                <a:latin typeface="Times New Roman" panose="02020603050405020304" pitchFamily="18" charset="0"/>
                <a:ea typeface="Times New Roman" panose="02020603050405020304" pitchFamily="18" charset="0"/>
                <a:cs typeface="Times New Roman"/>
              </a:rPr>
              <a:t> nel piano </a:t>
            </a:r>
            <a:r>
              <a:rPr lang="it-IT" err="1">
                <a:latin typeface="Times New Roman" panose="02020603050405020304" pitchFamily="18" charset="0"/>
                <a:ea typeface="Times New Roman" panose="02020603050405020304" pitchFamily="18" charset="0"/>
                <a:cs typeface="Times New Roman"/>
              </a:rPr>
              <a:t>deliver_blue_flag</a:t>
            </a: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r>
              <a:rPr lang="it-IT" err="1">
                <a:latin typeface="Times New Roman" panose="02020603050405020304" pitchFamily="18" charset="0"/>
                <a:ea typeface="Times New Roman" panose="02020603050405020304" pitchFamily="18" charset="0"/>
                <a:cs typeface="Times New Roman"/>
              </a:rPr>
              <a:t>calculate_route_green</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first_step_green</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second_step_green</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third_step_green</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fourth_step_green</a:t>
            </a:r>
            <a:r>
              <a:rPr lang="it-IT">
                <a:latin typeface="Times New Roman" panose="02020603050405020304" pitchFamily="18" charset="0"/>
                <a:ea typeface="Times New Roman" panose="02020603050405020304" pitchFamily="18" charset="0"/>
                <a:cs typeface="Times New Roman"/>
              </a:rPr>
              <a:t> nel piano </a:t>
            </a:r>
            <a:r>
              <a:rPr lang="it-IT" err="1">
                <a:latin typeface="Times New Roman" panose="02020603050405020304" pitchFamily="18" charset="0"/>
                <a:ea typeface="Times New Roman" panose="02020603050405020304" pitchFamily="18" charset="0"/>
                <a:cs typeface="Times New Roman"/>
              </a:rPr>
              <a:t>deliver_green_flag</a:t>
            </a: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endParaRPr lang="it-IT">
              <a:latin typeface="Times New Roman" panose="02020603050405020304" pitchFamily="18" charset="0"/>
              <a:ea typeface="Times New Roman" panose="02020603050405020304" pitchFamily="18" charset="0"/>
              <a:cs typeface="Times New Roman"/>
            </a:endParaRPr>
          </a:p>
          <a:p>
            <a:r>
              <a:rPr lang="it-IT">
                <a:latin typeface="Times New Roman" panose="02020603050405020304" pitchFamily="18" charset="0"/>
                <a:ea typeface="Times New Roman" panose="02020603050405020304" pitchFamily="18" charset="0"/>
                <a:cs typeface="Times New Roman"/>
              </a:rPr>
              <a:t>In particolare, tali azioni sono state inserite nei rispettivi piani poco prima dell’azione ‘’</a:t>
            </a:r>
            <a:r>
              <a:rPr lang="it-IT" err="1">
                <a:latin typeface="Times New Roman" panose="02020603050405020304" pitchFamily="18" charset="0"/>
                <a:ea typeface="Times New Roman" panose="02020603050405020304" pitchFamily="18" charset="0"/>
                <a:cs typeface="Times New Roman"/>
              </a:rPr>
              <a:t>go_bin</a:t>
            </a:r>
            <a:r>
              <a:rPr lang="it-IT">
                <a:latin typeface="Times New Roman" panose="02020603050405020304" pitchFamily="18" charset="0"/>
                <a:ea typeface="Times New Roman" panose="02020603050405020304" pitchFamily="18" charset="0"/>
                <a:cs typeface="Times New Roman"/>
              </a:rPr>
              <a:t>’’: cosi facendo abbiamo di fatto intercettato tale azione e telecomandato i robot a seguire un determinato percorso prima di recarsi all’opportuno bin di consegna.</a:t>
            </a: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endParaRPr lang="it-IT">
              <a:latin typeface="Times New Roman" panose="02020603050405020304" pitchFamily="18" charset="0"/>
              <a:ea typeface="Times New Roman" panose="02020603050405020304" pitchFamily="18" charset="0"/>
              <a:cs typeface="Times New Roman"/>
            </a:endParaRPr>
          </a:p>
          <a:p>
            <a:endParaRPr lang="it-IT">
              <a:latin typeface="Times New Roman" panose="02020603050405020304" pitchFamily="18" charset="0"/>
              <a:ea typeface="Times New Roman" panose="02020603050405020304" pitchFamily="18" charset="0"/>
              <a:cs typeface="Times New Roman"/>
            </a:endParaRPr>
          </a:p>
          <a:p>
            <a:endParaRPr lang="it-IT">
              <a:latin typeface="Times New Roman" panose="02020603050405020304" pitchFamily="18" charset="0"/>
              <a:ea typeface="Times New Roman" panose="02020603050405020304" pitchFamily="18" charset="0"/>
              <a:cs typeface="Times New Roman"/>
            </a:endParaRPr>
          </a:p>
        </p:txBody>
      </p:sp>
    </p:spTree>
    <p:extLst>
      <p:ext uri="{BB962C8B-B14F-4D97-AF65-F5344CB8AC3E}">
        <p14:creationId xmlns:p14="http://schemas.microsoft.com/office/powerpoint/2010/main" val="341382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DFD901D1-F536-C136-5BBD-59507FB3A40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8" name="CasellaDiTesto 7">
            <a:extLst>
              <a:ext uri="{FF2B5EF4-FFF2-40B4-BE49-F238E27FC236}">
                <a16:creationId xmlns:a16="http://schemas.microsoft.com/office/drawing/2014/main" id="{C2C2CCCD-08BB-2EF5-78B7-F89EB8D1B20E}"/>
              </a:ext>
            </a:extLst>
          </p:cNvPr>
          <p:cNvSpPr txBox="1"/>
          <p:nvPr/>
        </p:nvSpPr>
        <p:spPr>
          <a:xfrm>
            <a:off x="143827" y="575290"/>
            <a:ext cx="11884857" cy="7294305"/>
          </a:xfrm>
          <a:prstGeom prst="rect">
            <a:avLst/>
          </a:prstGeom>
          <a:noFill/>
        </p:spPr>
        <p:txBody>
          <a:bodyPr wrap="square" lIns="91440" tIns="45720" rIns="91440" bIns="45720" anchor="t">
            <a:spAutoFit/>
          </a:bodyPr>
          <a:lstStyle/>
          <a:p>
            <a:r>
              <a:rPr lang="it-IT">
                <a:latin typeface="Times New Roman" panose="02020603050405020304" pitchFamily="18" charset="0"/>
                <a:ea typeface="Times New Roman" panose="02020603050405020304" pitchFamily="18" charset="0"/>
                <a:cs typeface="Times New Roman"/>
              </a:rPr>
              <a:t>Quali sono i compiti delle suddette azioni? Indicando con COLOR uno dei qualsiasi colori red, blue e green abbiamo che:</a:t>
            </a:r>
          </a:p>
          <a:p>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panose="02020603050405020304" pitchFamily="18" charset="0"/>
                <a:ea typeface="Times New Roman" panose="02020603050405020304" pitchFamily="18" charset="0"/>
                <a:cs typeface="Times New Roman"/>
              </a:rPr>
              <a:t>L’azione </a:t>
            </a:r>
            <a:r>
              <a:rPr lang="it-IT" err="1">
                <a:latin typeface="Times New Roman" panose="02020603050405020304" pitchFamily="18" charset="0"/>
                <a:ea typeface="Times New Roman" panose="02020603050405020304" pitchFamily="18" charset="0"/>
                <a:cs typeface="Times New Roman"/>
              </a:rPr>
              <a:t>calculate_route_COLOR</a:t>
            </a:r>
            <a:r>
              <a:rPr lang="it-IT">
                <a:latin typeface="Times New Roman" panose="02020603050405020304" pitchFamily="18" charset="0"/>
                <a:ea typeface="Times New Roman" panose="02020603050405020304" pitchFamily="18" charset="0"/>
                <a:cs typeface="Times New Roman"/>
              </a:rPr>
              <a:t> ha il compito di calcolare il percorso (</a:t>
            </a:r>
            <a:r>
              <a:rPr lang="it-IT" err="1">
                <a:latin typeface="Times New Roman" panose="02020603050405020304" pitchFamily="18" charset="0"/>
                <a:ea typeface="Times New Roman" panose="02020603050405020304" pitchFamily="18" charset="0"/>
                <a:cs typeface="Times New Roman"/>
              </a:rPr>
              <a:t>route</a:t>
            </a:r>
            <a:r>
              <a:rPr lang="it-IT">
                <a:latin typeface="Times New Roman" panose="02020603050405020304" pitchFamily="18" charset="0"/>
                <a:ea typeface="Times New Roman" panose="02020603050405020304" pitchFamily="18" charset="0"/>
                <a:cs typeface="Times New Roman"/>
              </a:rPr>
              <a:t>) verso il bin di consegna COLOR, ed in particolare quello di stabilire i 4 punti attrattori che il robot dovrà successivamente seguire nelle azioni </a:t>
            </a:r>
            <a:r>
              <a:rPr lang="it-IT" err="1">
                <a:latin typeface="Times New Roman" panose="02020603050405020304" pitchFamily="18" charset="0"/>
                <a:ea typeface="Times New Roman" panose="02020603050405020304" pitchFamily="18" charset="0"/>
                <a:cs typeface="Times New Roman"/>
              </a:rPr>
              <a:t>first_step_COLOR</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secondo_step_COLOR</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third_step_COLOR</a:t>
            </a:r>
            <a:r>
              <a:rPr lang="it-IT">
                <a:latin typeface="Times New Roman" panose="02020603050405020304" pitchFamily="18" charset="0"/>
                <a:ea typeface="Times New Roman" panose="02020603050405020304" pitchFamily="18" charset="0"/>
                <a:cs typeface="Times New Roman"/>
              </a:rPr>
              <a:t>, </a:t>
            </a:r>
            <a:r>
              <a:rPr lang="it-IT" err="1">
                <a:latin typeface="Times New Roman" panose="02020603050405020304" pitchFamily="18" charset="0"/>
                <a:ea typeface="Times New Roman" panose="02020603050405020304" pitchFamily="18" charset="0"/>
                <a:cs typeface="Times New Roman"/>
              </a:rPr>
              <a:t>fourth_step_COLOR</a:t>
            </a: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panose="02020603050405020304" pitchFamily="18" charset="0"/>
                <a:ea typeface="Times New Roman" panose="02020603050405020304" pitchFamily="18" charset="0"/>
                <a:cs typeface="Times New Roman"/>
              </a:rPr>
              <a:t>L’azione </a:t>
            </a:r>
            <a:r>
              <a:rPr lang="it-IT" err="1">
                <a:latin typeface="Times New Roman" panose="02020603050405020304" pitchFamily="18" charset="0"/>
                <a:ea typeface="Times New Roman" panose="02020603050405020304" pitchFamily="18" charset="0"/>
                <a:cs typeface="Times New Roman"/>
              </a:rPr>
              <a:t>first_step_COLOR</a:t>
            </a:r>
            <a:r>
              <a:rPr lang="it-IT">
                <a:latin typeface="Times New Roman" panose="02020603050405020304" pitchFamily="18" charset="0"/>
                <a:ea typeface="Times New Roman" panose="02020603050405020304" pitchFamily="18" charset="0"/>
                <a:cs typeface="Times New Roman"/>
              </a:rPr>
              <a:t> ha il compito di guidare il robot al primo punto attrattore calcolato dall’azione </a:t>
            </a:r>
            <a:r>
              <a:rPr lang="it-IT" err="1">
                <a:latin typeface="Times New Roman" panose="02020603050405020304" pitchFamily="18" charset="0"/>
                <a:ea typeface="Times New Roman" panose="02020603050405020304" pitchFamily="18" charset="0"/>
                <a:cs typeface="Times New Roman"/>
              </a:rPr>
              <a:t>calculate_route_COLOR</a:t>
            </a: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panose="02020603050405020304" pitchFamily="18" charset="0"/>
                <a:ea typeface="Times New Roman" panose="02020603050405020304" pitchFamily="18" charset="0"/>
                <a:cs typeface="Times New Roman"/>
              </a:rPr>
              <a:t>L’azione </a:t>
            </a:r>
            <a:r>
              <a:rPr lang="it-IT" err="1">
                <a:latin typeface="Times New Roman" panose="02020603050405020304" pitchFamily="18" charset="0"/>
                <a:ea typeface="Times New Roman" panose="02020603050405020304" pitchFamily="18" charset="0"/>
                <a:cs typeface="Times New Roman"/>
              </a:rPr>
              <a:t>second_step_COLOR</a:t>
            </a:r>
            <a:r>
              <a:rPr lang="it-IT">
                <a:latin typeface="Times New Roman" panose="02020603050405020304" pitchFamily="18" charset="0"/>
                <a:ea typeface="Times New Roman" panose="02020603050405020304" pitchFamily="18" charset="0"/>
                <a:cs typeface="Times New Roman"/>
              </a:rPr>
              <a:t> ha il compito di guidare il robot al secondo punto attrattore calcolato dall’azione </a:t>
            </a:r>
            <a:r>
              <a:rPr lang="it-IT" err="1">
                <a:latin typeface="Times New Roman" panose="02020603050405020304" pitchFamily="18" charset="0"/>
                <a:ea typeface="Times New Roman" panose="02020603050405020304" pitchFamily="18" charset="0"/>
                <a:cs typeface="Times New Roman"/>
              </a:rPr>
              <a:t>calculate_route_COLOR</a:t>
            </a: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panose="02020603050405020304" pitchFamily="18" charset="0"/>
                <a:ea typeface="Times New Roman" panose="02020603050405020304" pitchFamily="18" charset="0"/>
                <a:cs typeface="Times New Roman"/>
              </a:rPr>
              <a:t>L’azione </a:t>
            </a:r>
            <a:r>
              <a:rPr lang="it-IT" err="1">
                <a:latin typeface="Times New Roman" panose="02020603050405020304" pitchFamily="18" charset="0"/>
                <a:ea typeface="Times New Roman" panose="02020603050405020304" pitchFamily="18" charset="0"/>
                <a:cs typeface="Times New Roman"/>
              </a:rPr>
              <a:t>third_step_COLOR</a:t>
            </a:r>
            <a:r>
              <a:rPr lang="it-IT">
                <a:latin typeface="Times New Roman" panose="02020603050405020304" pitchFamily="18" charset="0"/>
                <a:ea typeface="Times New Roman" panose="02020603050405020304" pitchFamily="18" charset="0"/>
                <a:cs typeface="Times New Roman"/>
              </a:rPr>
              <a:t> ha il compito di guidare il robot al terzo punto attrattore calcolato dall’azione </a:t>
            </a:r>
            <a:r>
              <a:rPr lang="it-IT" err="1">
                <a:latin typeface="Times New Roman" panose="02020603050405020304" pitchFamily="18" charset="0"/>
                <a:ea typeface="Times New Roman" panose="02020603050405020304" pitchFamily="18" charset="0"/>
                <a:cs typeface="Times New Roman"/>
              </a:rPr>
              <a:t>calculate_route_COLOR</a:t>
            </a: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panose="02020603050405020304" pitchFamily="18" charset="0"/>
                <a:ea typeface="Times New Roman" panose="02020603050405020304" pitchFamily="18" charset="0"/>
                <a:cs typeface="Times New Roman"/>
              </a:rPr>
              <a:t>L’azione </a:t>
            </a:r>
            <a:r>
              <a:rPr lang="it-IT" err="1">
                <a:latin typeface="Times New Roman" panose="02020603050405020304" pitchFamily="18" charset="0"/>
                <a:ea typeface="Times New Roman" panose="02020603050405020304" pitchFamily="18" charset="0"/>
                <a:cs typeface="Times New Roman"/>
              </a:rPr>
              <a:t>fourth_step_COLOR</a:t>
            </a:r>
            <a:r>
              <a:rPr lang="it-IT">
                <a:latin typeface="Times New Roman" panose="02020603050405020304" pitchFamily="18" charset="0"/>
                <a:ea typeface="Times New Roman" panose="02020603050405020304" pitchFamily="18" charset="0"/>
                <a:cs typeface="Times New Roman"/>
              </a:rPr>
              <a:t> ha il compito di guidare il robot al quarto punto attrattore calcolato dall’azione </a:t>
            </a:r>
            <a:r>
              <a:rPr lang="it-IT" err="1">
                <a:latin typeface="Times New Roman" panose="02020603050405020304" pitchFamily="18" charset="0"/>
                <a:ea typeface="Times New Roman" panose="02020603050405020304" pitchFamily="18" charset="0"/>
                <a:cs typeface="Times New Roman"/>
              </a:rPr>
              <a:t>calculate_route_COLOR</a:t>
            </a: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r>
              <a:rPr lang="it-IT">
                <a:latin typeface="Times New Roman" panose="02020603050405020304" pitchFamily="18" charset="0"/>
                <a:ea typeface="Times New Roman" panose="02020603050405020304" pitchFamily="18" charset="0"/>
                <a:cs typeface="Times New Roman"/>
              </a:rPr>
              <a:t>L’importanza di tale modifica al piano è rappresentata dal fatto che i robot, non solo seguono un percorso ottimale per la fase di consegna, ma evitano anche di bloccarsi in determinate zone della stanza centrale.</a:t>
            </a: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a:endParaRPr>
          </a:p>
          <a:p>
            <a:endParaRPr lang="it-IT">
              <a:latin typeface="Times New Roman" panose="02020603050405020304" pitchFamily="18" charset="0"/>
              <a:ea typeface="Times New Roman" panose="02020603050405020304" pitchFamily="18" charset="0"/>
              <a:cs typeface="Times New Roman"/>
            </a:endParaRPr>
          </a:p>
          <a:p>
            <a:endParaRPr lang="it-IT">
              <a:latin typeface="Times New Roman" panose="02020603050405020304" pitchFamily="18" charset="0"/>
              <a:ea typeface="Times New Roman" panose="02020603050405020304" pitchFamily="18" charset="0"/>
              <a:cs typeface="Times New Roman"/>
            </a:endParaRPr>
          </a:p>
          <a:p>
            <a:endParaRPr lang="it-IT">
              <a:latin typeface="Times New Roman" panose="02020603050405020304" pitchFamily="18" charset="0"/>
              <a:ea typeface="Times New Roman" panose="02020603050405020304" pitchFamily="18" charset="0"/>
              <a:cs typeface="Times New Roman"/>
            </a:endParaRPr>
          </a:p>
        </p:txBody>
      </p:sp>
    </p:spTree>
    <p:extLst>
      <p:ext uri="{BB962C8B-B14F-4D97-AF65-F5344CB8AC3E}">
        <p14:creationId xmlns:p14="http://schemas.microsoft.com/office/powerpoint/2010/main" val="369517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DFD901D1-F536-C136-5BBD-59507FB3A40C}"/>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sp>
        <p:nvSpPr>
          <p:cNvPr id="8" name="CasellaDiTesto 7">
            <a:extLst>
              <a:ext uri="{FF2B5EF4-FFF2-40B4-BE49-F238E27FC236}">
                <a16:creationId xmlns:a16="http://schemas.microsoft.com/office/drawing/2014/main" id="{C2C2CCCD-08BB-2EF5-78B7-F89EB8D1B20E}"/>
              </a:ext>
            </a:extLst>
          </p:cNvPr>
          <p:cNvSpPr txBox="1"/>
          <p:nvPr/>
        </p:nvSpPr>
        <p:spPr>
          <a:xfrm>
            <a:off x="129758" y="353433"/>
            <a:ext cx="11884857" cy="1477328"/>
          </a:xfrm>
          <a:prstGeom prst="rect">
            <a:avLst/>
          </a:prstGeom>
          <a:noFill/>
        </p:spPr>
        <p:txBody>
          <a:bodyPr wrap="square" lIns="91440" tIns="45720" rIns="91440" bIns="45720" anchor="t">
            <a:spAutoFit/>
          </a:bodyPr>
          <a:lstStyle/>
          <a:p>
            <a:r>
              <a:rPr lang="it-IT">
                <a:latin typeface="Times New Roman" panose="02020603050405020304" pitchFamily="18" charset="0"/>
                <a:ea typeface="Times New Roman" panose="02020603050405020304" pitchFamily="18" charset="0"/>
                <a:cs typeface="Times New Roman"/>
              </a:rPr>
              <a:t>Per calcolare i vari percorsi che i robot dovranno seguire nella fase di consegna abbiamo adottato una suddivisione della stanza centrale in ulteriori 4 zone (NORD, EST, SUD e OVEST), che sostanzialmente racchiudono le celle e i corridoi utilizzati per la fase di </a:t>
            </a:r>
            <a:r>
              <a:rPr lang="it-IT" err="1">
                <a:latin typeface="Times New Roman" panose="02020603050405020304" pitchFamily="18" charset="0"/>
                <a:ea typeface="Times New Roman" panose="02020603050405020304" pitchFamily="18" charset="0"/>
                <a:cs typeface="Times New Roman"/>
              </a:rPr>
              <a:t>explore</a:t>
            </a:r>
            <a:r>
              <a:rPr lang="it-IT">
                <a:latin typeface="Times New Roman" panose="02020603050405020304" pitchFamily="18" charset="0"/>
                <a:ea typeface="Times New Roman" panose="02020603050405020304" pitchFamily="18" charset="0"/>
                <a:cs typeface="Times New Roman"/>
              </a:rPr>
              <a:t>. </a:t>
            </a:r>
          </a:p>
          <a:p>
            <a:r>
              <a:rPr lang="it-IT">
                <a:latin typeface="Times New Roman" panose="02020603050405020304" pitchFamily="18" charset="0"/>
                <a:ea typeface="Times New Roman" panose="02020603050405020304" pitchFamily="18" charset="0"/>
                <a:cs typeface="Times New Roman"/>
              </a:rPr>
              <a:t>Quindi, un robot consegnerà una bandierina di un dato colore seguendo un certo percorso in base alla zona in cui si trova (NORD, EST, SUD o OVEST) !!</a:t>
            </a:r>
          </a:p>
        </p:txBody>
      </p:sp>
      <p:pic>
        <p:nvPicPr>
          <p:cNvPr id="5" name="Immagine 4">
            <a:extLst>
              <a:ext uri="{FF2B5EF4-FFF2-40B4-BE49-F238E27FC236}">
                <a16:creationId xmlns:a16="http://schemas.microsoft.com/office/drawing/2014/main" id="{163CEFAC-D491-0C2B-C564-03DE985B429A}"/>
              </a:ext>
            </a:extLst>
          </p:cNvPr>
          <p:cNvPicPr>
            <a:picLocks noChangeAspect="1"/>
          </p:cNvPicPr>
          <p:nvPr/>
        </p:nvPicPr>
        <p:blipFill>
          <a:blip r:embed="rId3"/>
          <a:stretch>
            <a:fillRect/>
          </a:stretch>
        </p:blipFill>
        <p:spPr>
          <a:xfrm>
            <a:off x="177385" y="1830761"/>
            <a:ext cx="3712227" cy="2387304"/>
          </a:xfrm>
          <a:prstGeom prst="rect">
            <a:avLst/>
          </a:prstGeom>
        </p:spPr>
      </p:pic>
      <p:pic>
        <p:nvPicPr>
          <p:cNvPr id="9" name="Immagine 8">
            <a:extLst>
              <a:ext uri="{FF2B5EF4-FFF2-40B4-BE49-F238E27FC236}">
                <a16:creationId xmlns:a16="http://schemas.microsoft.com/office/drawing/2014/main" id="{4A2C0499-EE7B-3576-5F46-BFE5E27247F2}"/>
              </a:ext>
            </a:extLst>
          </p:cNvPr>
          <p:cNvPicPr>
            <a:picLocks noChangeAspect="1"/>
          </p:cNvPicPr>
          <p:nvPr/>
        </p:nvPicPr>
        <p:blipFill>
          <a:blip r:embed="rId4"/>
          <a:stretch>
            <a:fillRect/>
          </a:stretch>
        </p:blipFill>
        <p:spPr>
          <a:xfrm>
            <a:off x="177385" y="4252975"/>
            <a:ext cx="3712227" cy="2448741"/>
          </a:xfrm>
          <a:prstGeom prst="rect">
            <a:avLst/>
          </a:prstGeom>
        </p:spPr>
      </p:pic>
      <p:cxnSp>
        <p:nvCxnSpPr>
          <p:cNvPr id="16" name="Connettore 2 15">
            <a:extLst>
              <a:ext uri="{FF2B5EF4-FFF2-40B4-BE49-F238E27FC236}">
                <a16:creationId xmlns:a16="http://schemas.microsoft.com/office/drawing/2014/main" id="{07EC98E1-1A87-DDDF-E9BD-E17319EE0B0E}"/>
              </a:ext>
            </a:extLst>
          </p:cNvPr>
          <p:cNvCxnSpPr>
            <a:cxnSpLocks/>
          </p:cNvCxnSpPr>
          <p:nvPr/>
        </p:nvCxnSpPr>
        <p:spPr>
          <a:xfrm>
            <a:off x="3930297" y="3018475"/>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CasellaDiTesto 16">
            <a:extLst>
              <a:ext uri="{FF2B5EF4-FFF2-40B4-BE49-F238E27FC236}">
                <a16:creationId xmlns:a16="http://schemas.microsoft.com/office/drawing/2014/main" id="{1CBB28AF-4ACA-91D0-963E-F1DBADC8AD4D}"/>
              </a:ext>
            </a:extLst>
          </p:cNvPr>
          <p:cNvSpPr txBox="1"/>
          <p:nvPr/>
        </p:nvSpPr>
        <p:spPr>
          <a:xfrm>
            <a:off x="4801310" y="2589114"/>
            <a:ext cx="7002160" cy="923330"/>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1: </a:t>
            </a:r>
            <a:r>
              <a:rPr lang="it-IT">
                <a:latin typeface="Times New Roman" panose="02020603050405020304" pitchFamily="18" charset="0"/>
                <a:cs typeface="Times New Roman" panose="02020603050405020304" pitchFamily="18" charset="0"/>
              </a:rPr>
              <a:t>il robot recupera la bandierina blue ed, in base alla zona in cui si trova (in questo caso NORD), esegue il primo step per raggiungere il bin di consegna</a:t>
            </a:r>
          </a:p>
        </p:txBody>
      </p:sp>
      <p:cxnSp>
        <p:nvCxnSpPr>
          <p:cNvPr id="18" name="Connettore 2 17">
            <a:extLst>
              <a:ext uri="{FF2B5EF4-FFF2-40B4-BE49-F238E27FC236}">
                <a16:creationId xmlns:a16="http://schemas.microsoft.com/office/drawing/2014/main" id="{8B9FF4E7-6D02-A3ED-EF28-1CECC9512A22}"/>
              </a:ext>
            </a:extLst>
          </p:cNvPr>
          <p:cNvCxnSpPr>
            <a:cxnSpLocks/>
          </p:cNvCxnSpPr>
          <p:nvPr/>
        </p:nvCxnSpPr>
        <p:spPr>
          <a:xfrm>
            <a:off x="3889612" y="5477347"/>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CasellaDiTesto 18">
            <a:extLst>
              <a:ext uri="{FF2B5EF4-FFF2-40B4-BE49-F238E27FC236}">
                <a16:creationId xmlns:a16="http://schemas.microsoft.com/office/drawing/2014/main" id="{A95B744A-F24F-9E4F-36DF-9F765E9EBDDB}"/>
              </a:ext>
            </a:extLst>
          </p:cNvPr>
          <p:cNvSpPr txBox="1"/>
          <p:nvPr/>
        </p:nvSpPr>
        <p:spPr>
          <a:xfrm>
            <a:off x="4801310" y="5154181"/>
            <a:ext cx="7002160"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2: </a:t>
            </a:r>
            <a:r>
              <a:rPr lang="it-IT">
                <a:latin typeface="Times New Roman" panose="02020603050405020304" pitchFamily="18" charset="0"/>
                <a:cs typeface="Times New Roman" panose="02020603050405020304" pitchFamily="18" charset="0"/>
              </a:rPr>
              <a:t>il robot con la bandierina blue esegue il secondo step per raggiungere il bin di consegna</a:t>
            </a:r>
          </a:p>
        </p:txBody>
      </p:sp>
    </p:spTree>
    <p:extLst>
      <p:ext uri="{BB962C8B-B14F-4D97-AF65-F5344CB8AC3E}">
        <p14:creationId xmlns:p14="http://schemas.microsoft.com/office/powerpoint/2010/main" val="65215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1B48F3C-E642-EA0E-83A2-002FCF8EBAAD}"/>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TRY_IT_LEFT_CONSEGNA</a:t>
            </a:r>
          </a:p>
        </p:txBody>
      </p:sp>
      <p:pic>
        <p:nvPicPr>
          <p:cNvPr id="5" name="Immagine 4">
            <a:extLst>
              <a:ext uri="{FF2B5EF4-FFF2-40B4-BE49-F238E27FC236}">
                <a16:creationId xmlns:a16="http://schemas.microsoft.com/office/drawing/2014/main" id="{0E47BFA1-31F7-1536-4C4E-5681F2575825}"/>
              </a:ext>
            </a:extLst>
          </p:cNvPr>
          <p:cNvPicPr>
            <a:picLocks noChangeAspect="1"/>
          </p:cNvPicPr>
          <p:nvPr/>
        </p:nvPicPr>
        <p:blipFill>
          <a:blip r:embed="rId2"/>
          <a:stretch>
            <a:fillRect/>
          </a:stretch>
        </p:blipFill>
        <p:spPr>
          <a:xfrm>
            <a:off x="50817" y="2477302"/>
            <a:ext cx="3377955" cy="2019636"/>
          </a:xfrm>
          <a:prstGeom prst="rect">
            <a:avLst/>
          </a:prstGeom>
        </p:spPr>
      </p:pic>
      <p:pic>
        <p:nvPicPr>
          <p:cNvPr id="6" name="Immagine 5">
            <a:extLst>
              <a:ext uri="{FF2B5EF4-FFF2-40B4-BE49-F238E27FC236}">
                <a16:creationId xmlns:a16="http://schemas.microsoft.com/office/drawing/2014/main" id="{5D5BF55E-299B-9496-98DD-306608D96ECA}"/>
              </a:ext>
            </a:extLst>
          </p:cNvPr>
          <p:cNvPicPr>
            <a:picLocks noChangeAspect="1"/>
          </p:cNvPicPr>
          <p:nvPr/>
        </p:nvPicPr>
        <p:blipFill>
          <a:blip r:embed="rId3"/>
          <a:stretch>
            <a:fillRect/>
          </a:stretch>
        </p:blipFill>
        <p:spPr>
          <a:xfrm>
            <a:off x="50819" y="4681182"/>
            <a:ext cx="3377954" cy="2176818"/>
          </a:xfrm>
          <a:prstGeom prst="rect">
            <a:avLst/>
          </a:prstGeom>
        </p:spPr>
      </p:pic>
      <p:pic>
        <p:nvPicPr>
          <p:cNvPr id="7" name="Immagine 6">
            <a:extLst>
              <a:ext uri="{FF2B5EF4-FFF2-40B4-BE49-F238E27FC236}">
                <a16:creationId xmlns:a16="http://schemas.microsoft.com/office/drawing/2014/main" id="{847BE6D3-6D45-F890-A8C3-AF1C17DA6272}"/>
              </a:ext>
            </a:extLst>
          </p:cNvPr>
          <p:cNvPicPr>
            <a:picLocks noChangeAspect="1"/>
          </p:cNvPicPr>
          <p:nvPr/>
        </p:nvPicPr>
        <p:blipFill>
          <a:blip r:embed="rId4"/>
          <a:stretch>
            <a:fillRect/>
          </a:stretch>
        </p:blipFill>
        <p:spPr>
          <a:xfrm>
            <a:off x="50818" y="461665"/>
            <a:ext cx="3377955" cy="1899398"/>
          </a:xfrm>
          <a:prstGeom prst="rect">
            <a:avLst/>
          </a:prstGeom>
        </p:spPr>
      </p:pic>
      <p:cxnSp>
        <p:nvCxnSpPr>
          <p:cNvPr id="8" name="Connettore 2 7">
            <a:extLst>
              <a:ext uri="{FF2B5EF4-FFF2-40B4-BE49-F238E27FC236}">
                <a16:creationId xmlns:a16="http://schemas.microsoft.com/office/drawing/2014/main" id="{9C861082-0D1C-77AA-032A-7E3B305BE891}"/>
              </a:ext>
            </a:extLst>
          </p:cNvPr>
          <p:cNvCxnSpPr>
            <a:cxnSpLocks/>
          </p:cNvCxnSpPr>
          <p:nvPr/>
        </p:nvCxnSpPr>
        <p:spPr>
          <a:xfrm>
            <a:off x="3428772" y="5785471"/>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CasellaDiTesto 8">
            <a:extLst>
              <a:ext uri="{FF2B5EF4-FFF2-40B4-BE49-F238E27FC236}">
                <a16:creationId xmlns:a16="http://schemas.microsoft.com/office/drawing/2014/main" id="{AEA27CD3-48C4-890A-CE3A-46A4BDC13888}"/>
              </a:ext>
            </a:extLst>
          </p:cNvPr>
          <p:cNvSpPr txBox="1"/>
          <p:nvPr/>
        </p:nvSpPr>
        <p:spPr>
          <a:xfrm>
            <a:off x="4309306" y="5584925"/>
            <a:ext cx="7002160" cy="369332"/>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5: </a:t>
            </a:r>
            <a:r>
              <a:rPr lang="it-IT">
                <a:latin typeface="Times New Roman" panose="02020603050405020304" pitchFamily="18" charset="0"/>
                <a:cs typeface="Times New Roman" panose="02020603050405020304" pitchFamily="18" charset="0"/>
              </a:rPr>
              <a:t>il robot consegna la bandierina blue nel bin corrispondente</a:t>
            </a:r>
          </a:p>
        </p:txBody>
      </p:sp>
      <p:cxnSp>
        <p:nvCxnSpPr>
          <p:cNvPr id="10" name="Connettore 2 9">
            <a:extLst>
              <a:ext uri="{FF2B5EF4-FFF2-40B4-BE49-F238E27FC236}">
                <a16:creationId xmlns:a16="http://schemas.microsoft.com/office/drawing/2014/main" id="{C420F8B4-A690-4166-E6A7-7315A20919DA}"/>
              </a:ext>
            </a:extLst>
          </p:cNvPr>
          <p:cNvCxnSpPr>
            <a:cxnSpLocks/>
          </p:cNvCxnSpPr>
          <p:nvPr/>
        </p:nvCxnSpPr>
        <p:spPr>
          <a:xfrm>
            <a:off x="3428772" y="3540590"/>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 name="CasellaDiTesto 10">
            <a:extLst>
              <a:ext uri="{FF2B5EF4-FFF2-40B4-BE49-F238E27FC236}">
                <a16:creationId xmlns:a16="http://schemas.microsoft.com/office/drawing/2014/main" id="{5BA858D8-728C-E378-5D4C-B40D66BF7283}"/>
              </a:ext>
            </a:extLst>
          </p:cNvPr>
          <p:cNvSpPr txBox="1"/>
          <p:nvPr/>
        </p:nvSpPr>
        <p:spPr>
          <a:xfrm>
            <a:off x="4309306" y="3217424"/>
            <a:ext cx="7002160"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4: </a:t>
            </a:r>
            <a:r>
              <a:rPr lang="it-IT">
                <a:latin typeface="Times New Roman" panose="02020603050405020304" pitchFamily="18" charset="0"/>
                <a:cs typeface="Times New Roman" panose="02020603050405020304" pitchFamily="18" charset="0"/>
              </a:rPr>
              <a:t>il robot con la bandierina blue esegue il quarto step per raggiungere il bin di consegna</a:t>
            </a:r>
          </a:p>
        </p:txBody>
      </p:sp>
      <p:cxnSp>
        <p:nvCxnSpPr>
          <p:cNvPr id="12" name="Connettore 2 11">
            <a:extLst>
              <a:ext uri="{FF2B5EF4-FFF2-40B4-BE49-F238E27FC236}">
                <a16:creationId xmlns:a16="http://schemas.microsoft.com/office/drawing/2014/main" id="{A0951F5D-71D3-5054-A015-3C1047327BD1}"/>
              </a:ext>
            </a:extLst>
          </p:cNvPr>
          <p:cNvCxnSpPr>
            <a:cxnSpLocks/>
          </p:cNvCxnSpPr>
          <p:nvPr/>
        </p:nvCxnSpPr>
        <p:spPr>
          <a:xfrm>
            <a:off x="3428772" y="1411364"/>
            <a:ext cx="7369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CasellaDiTesto 12">
            <a:extLst>
              <a:ext uri="{FF2B5EF4-FFF2-40B4-BE49-F238E27FC236}">
                <a16:creationId xmlns:a16="http://schemas.microsoft.com/office/drawing/2014/main" id="{C43512A2-EB3F-F15E-596A-D44600BCFE06}"/>
              </a:ext>
            </a:extLst>
          </p:cNvPr>
          <p:cNvSpPr txBox="1"/>
          <p:nvPr/>
        </p:nvSpPr>
        <p:spPr>
          <a:xfrm>
            <a:off x="4309306" y="1088198"/>
            <a:ext cx="7002160" cy="646331"/>
          </a:xfrm>
          <a:prstGeom prst="rect">
            <a:avLst/>
          </a:prstGeom>
          <a:noFill/>
        </p:spPr>
        <p:txBody>
          <a:bodyPr wrap="square">
            <a:spAutoFit/>
          </a:bodyPr>
          <a:lstStyle/>
          <a:p>
            <a:r>
              <a:rPr lang="it-IT" b="1">
                <a:latin typeface="Times New Roman" panose="02020603050405020304" pitchFamily="18" charset="0"/>
                <a:cs typeface="Times New Roman" panose="02020603050405020304" pitchFamily="18" charset="0"/>
              </a:rPr>
              <a:t>3: </a:t>
            </a:r>
            <a:r>
              <a:rPr lang="it-IT">
                <a:latin typeface="Times New Roman" panose="02020603050405020304" pitchFamily="18" charset="0"/>
                <a:cs typeface="Times New Roman" panose="02020603050405020304" pitchFamily="18" charset="0"/>
              </a:rPr>
              <a:t>il robot con la bandierina blue esegue il terzo step per raggiungere il bin di consegna</a:t>
            </a:r>
          </a:p>
        </p:txBody>
      </p:sp>
    </p:spTree>
    <p:extLst>
      <p:ext uri="{BB962C8B-B14F-4D97-AF65-F5344CB8AC3E}">
        <p14:creationId xmlns:p14="http://schemas.microsoft.com/office/powerpoint/2010/main" val="196514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4297046-7E8B-805C-5822-D0E921A2C76C}"/>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REPOSITORY</a:t>
            </a:r>
          </a:p>
        </p:txBody>
      </p:sp>
      <p:sp>
        <p:nvSpPr>
          <p:cNvPr id="3" name="Titolo 1">
            <a:extLst>
              <a:ext uri="{FF2B5EF4-FFF2-40B4-BE49-F238E27FC236}">
                <a16:creationId xmlns:a16="http://schemas.microsoft.com/office/drawing/2014/main" id="{194A6977-5722-B04E-102D-A68FE5C6C6F1}"/>
              </a:ext>
            </a:extLst>
          </p:cNvPr>
          <p:cNvSpPr>
            <a:spLocks noGrp="1"/>
          </p:cNvSpPr>
          <p:nvPr>
            <p:ph type="title"/>
          </p:nvPr>
        </p:nvSpPr>
        <p:spPr>
          <a:xfrm>
            <a:off x="3852886" y="5071336"/>
            <a:ext cx="4486227" cy="856222"/>
          </a:xfrm>
        </p:spPr>
        <p:txBody>
          <a:bodyPr>
            <a:normAutofit/>
          </a:bodyPr>
          <a:lstStyle/>
          <a:p>
            <a:r>
              <a:rPr lang="it-IT">
                <a:cs typeface="Calibri Light"/>
                <a:hlinkClick r:id="rId2"/>
              </a:rPr>
              <a:t>ROBOTICA_2022</a:t>
            </a:r>
            <a:endParaRPr lang="it-IT">
              <a:cs typeface="Calibri Light"/>
            </a:endParaRPr>
          </a:p>
        </p:txBody>
      </p:sp>
      <p:pic>
        <p:nvPicPr>
          <p:cNvPr id="4" name="Picture 2" descr="What is GitHub? — Pythia Foundations">
            <a:extLst>
              <a:ext uri="{FF2B5EF4-FFF2-40B4-BE49-F238E27FC236}">
                <a16:creationId xmlns:a16="http://schemas.microsoft.com/office/drawing/2014/main" id="{D75BE2C1-EEC2-51B4-6D0A-660C624AD6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1240" y="1193185"/>
            <a:ext cx="6409520" cy="360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43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4D4BF6D-B8BE-8442-D181-53BF5E785763}"/>
              </a:ext>
            </a:extLst>
          </p:cNvPr>
          <p:cNvSpPr txBox="1"/>
          <p:nvPr/>
        </p:nvSpPr>
        <p:spPr>
          <a:xfrm>
            <a:off x="-428" y="-619"/>
            <a:ext cx="12192855"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INTRODUZIONE</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5" name="CasellaDiTesto 4">
            <a:extLst>
              <a:ext uri="{FF2B5EF4-FFF2-40B4-BE49-F238E27FC236}">
                <a16:creationId xmlns:a16="http://schemas.microsoft.com/office/drawing/2014/main" id="{8435FB6C-F9C1-F6D4-7B27-07D66D0E63A4}"/>
              </a:ext>
            </a:extLst>
          </p:cNvPr>
          <p:cNvSpPr txBox="1"/>
          <p:nvPr/>
        </p:nvSpPr>
        <p:spPr>
          <a:xfrm>
            <a:off x="307143" y="434160"/>
            <a:ext cx="11884857" cy="1754326"/>
          </a:xfrm>
          <a:prstGeom prst="rect">
            <a:avLst/>
          </a:prstGeom>
          <a:noFill/>
        </p:spPr>
        <p:txBody>
          <a:bodyPr wrap="square" lIns="91440" tIns="45720" rIns="91440" bIns="45720" anchor="t">
            <a:spAutoFit/>
          </a:bodyPr>
          <a:lstStyle/>
          <a:p>
            <a:r>
              <a:rPr lang="it-IT" u="sng">
                <a:latin typeface="Times New Roman"/>
                <a:ea typeface="Times New Roman" panose="02020603050405020304" pitchFamily="18" charset="0"/>
                <a:cs typeface="Times New Roman"/>
              </a:rPr>
              <a:t>OBIETTIVO: </a:t>
            </a:r>
            <a:r>
              <a:rPr lang="it-IT">
                <a:latin typeface="Times New Roman"/>
                <a:ea typeface="Times New Roman" panose="02020603050405020304" pitchFamily="18" charset="0"/>
                <a:cs typeface="Times New Roman"/>
              </a:rPr>
              <a:t>Due robot alleati, mediante una apposita strategia, devono recuperare quante più bandierine possibili.</a:t>
            </a:r>
          </a:p>
          <a:p>
            <a:endParaRPr lang="it-IT" u="sng">
              <a:latin typeface="Times New Roman"/>
              <a:ea typeface="Times New Roman" panose="02020603050405020304" pitchFamily="18" charset="0"/>
              <a:cs typeface="Times New Roman"/>
            </a:endParaRPr>
          </a:p>
          <a:p>
            <a:r>
              <a:rPr lang="it-IT" u="sng">
                <a:latin typeface="Times New Roman"/>
                <a:ea typeface="Times New Roman" panose="02020603050405020304" pitchFamily="18" charset="0"/>
                <a:cs typeface="Times New Roman"/>
              </a:rPr>
              <a:t>REGOLA PRINCIPALE: </a:t>
            </a:r>
            <a:r>
              <a:rPr lang="it-IT">
                <a:latin typeface="Times New Roman"/>
                <a:ea typeface="Times New Roman" panose="02020603050405020304" pitchFamily="18" charset="0"/>
                <a:cs typeface="Times New Roman"/>
              </a:rPr>
              <a:t>Un robot può rilasciare la bandierina se e solo se il suo alleato è in possesso di un’altra bandierina e si trova in prossimità della zona di rilascio. </a:t>
            </a:r>
          </a:p>
          <a:p>
            <a:endParaRPr lang="it-IT" u="sng">
              <a:latin typeface="Times New Roman"/>
              <a:ea typeface="Times New Roman" panose="02020603050405020304" pitchFamily="18" charset="0"/>
              <a:cs typeface="Times New Roman"/>
            </a:endParaRPr>
          </a:p>
          <a:p>
            <a:r>
              <a:rPr lang="it-IT" u="sng">
                <a:latin typeface="Times New Roman"/>
                <a:ea typeface="Times New Roman" panose="02020603050405020304" pitchFamily="18" charset="0"/>
                <a:cs typeface="Times New Roman"/>
              </a:rPr>
              <a:t>AMBIENTE: </a:t>
            </a:r>
            <a:r>
              <a:rPr lang="it-IT">
                <a:latin typeface="Times New Roman"/>
                <a:cs typeface="Times New Roman"/>
              </a:rPr>
              <a:t>La mappa</a:t>
            </a:r>
            <a:r>
              <a:rPr lang="it-IT" b="1">
                <a:latin typeface="Times New Roman"/>
                <a:cs typeface="Times New Roman"/>
              </a:rPr>
              <a:t> </a:t>
            </a:r>
            <a:r>
              <a:rPr lang="it-IT">
                <a:latin typeface="Times New Roman"/>
                <a:cs typeface="Times New Roman"/>
              </a:rPr>
              <a:t>in questione è divisa in stanze, labirinto e anticamere.</a:t>
            </a:r>
            <a:endParaRPr lang="it-IT" u="sng">
              <a:latin typeface="Times New Roman"/>
              <a:ea typeface="Times New Roman" panose="02020603050405020304" pitchFamily="18" charset="0"/>
              <a:cs typeface="Times New Roman"/>
            </a:endParaRPr>
          </a:p>
        </p:txBody>
      </p:sp>
      <p:grpSp>
        <p:nvGrpSpPr>
          <p:cNvPr id="73" name="Gruppo 72">
            <a:extLst>
              <a:ext uri="{FF2B5EF4-FFF2-40B4-BE49-F238E27FC236}">
                <a16:creationId xmlns:a16="http://schemas.microsoft.com/office/drawing/2014/main" id="{640EC323-48B5-E58A-2BAF-F5E82834F89A}"/>
              </a:ext>
            </a:extLst>
          </p:cNvPr>
          <p:cNvGrpSpPr/>
          <p:nvPr/>
        </p:nvGrpSpPr>
        <p:grpSpPr>
          <a:xfrm>
            <a:off x="1204156" y="2206376"/>
            <a:ext cx="9783684" cy="4299026"/>
            <a:chOff x="945785" y="2224424"/>
            <a:chExt cx="9783684" cy="4299026"/>
          </a:xfrm>
        </p:grpSpPr>
        <p:grpSp>
          <p:nvGrpSpPr>
            <p:cNvPr id="21" name="Gruppo 20">
              <a:extLst>
                <a:ext uri="{FF2B5EF4-FFF2-40B4-BE49-F238E27FC236}">
                  <a16:creationId xmlns:a16="http://schemas.microsoft.com/office/drawing/2014/main" id="{B37146C6-4669-2F0F-DD4C-A696AD972DFD}"/>
                </a:ext>
              </a:extLst>
            </p:cNvPr>
            <p:cNvGrpSpPr/>
            <p:nvPr/>
          </p:nvGrpSpPr>
          <p:grpSpPr>
            <a:xfrm>
              <a:off x="1023009" y="2224424"/>
              <a:ext cx="9706460" cy="4299026"/>
              <a:chOff x="826327" y="1043520"/>
              <a:chExt cx="9851665" cy="5553096"/>
            </a:xfrm>
          </p:grpSpPr>
          <p:sp>
            <p:nvSpPr>
              <p:cNvPr id="26" name="CasellaDiTesto 25">
                <a:extLst>
                  <a:ext uri="{FF2B5EF4-FFF2-40B4-BE49-F238E27FC236}">
                    <a16:creationId xmlns:a16="http://schemas.microsoft.com/office/drawing/2014/main" id="{9611EA4F-686B-C653-3BBF-FAB2F14E8028}"/>
                  </a:ext>
                </a:extLst>
              </p:cNvPr>
              <p:cNvSpPr txBox="1"/>
              <p:nvPr/>
            </p:nvSpPr>
            <p:spPr>
              <a:xfrm>
                <a:off x="826327" y="3796337"/>
                <a:ext cx="806965" cy="477070"/>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Stanza</a:t>
                </a:r>
              </a:p>
            </p:txBody>
          </p:sp>
          <p:sp>
            <p:nvSpPr>
              <p:cNvPr id="27" name="CasellaDiTesto 26">
                <a:extLst>
                  <a:ext uri="{FF2B5EF4-FFF2-40B4-BE49-F238E27FC236}">
                    <a16:creationId xmlns:a16="http://schemas.microsoft.com/office/drawing/2014/main" id="{E6E454D7-C499-913E-AF7D-261CDFCCDC2F}"/>
                  </a:ext>
                </a:extLst>
              </p:cNvPr>
              <p:cNvSpPr txBox="1"/>
              <p:nvPr/>
            </p:nvSpPr>
            <p:spPr>
              <a:xfrm>
                <a:off x="826327" y="5646558"/>
                <a:ext cx="806965" cy="477070"/>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Stanza</a:t>
                </a:r>
              </a:p>
            </p:txBody>
          </p:sp>
          <p:sp>
            <p:nvSpPr>
              <p:cNvPr id="32" name="CasellaDiTesto 31">
                <a:extLst>
                  <a:ext uri="{FF2B5EF4-FFF2-40B4-BE49-F238E27FC236}">
                    <a16:creationId xmlns:a16="http://schemas.microsoft.com/office/drawing/2014/main" id="{70489384-DAFF-7760-3ABD-725BF4208DE5}"/>
                  </a:ext>
                </a:extLst>
              </p:cNvPr>
              <p:cNvSpPr txBox="1"/>
              <p:nvPr/>
            </p:nvSpPr>
            <p:spPr>
              <a:xfrm>
                <a:off x="9871027" y="1928405"/>
                <a:ext cx="806965" cy="477069"/>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Stanza</a:t>
                </a:r>
              </a:p>
            </p:txBody>
          </p:sp>
          <p:sp>
            <p:nvSpPr>
              <p:cNvPr id="33" name="CasellaDiTesto 32">
                <a:extLst>
                  <a:ext uri="{FF2B5EF4-FFF2-40B4-BE49-F238E27FC236}">
                    <a16:creationId xmlns:a16="http://schemas.microsoft.com/office/drawing/2014/main" id="{E59947C2-FEC6-5AEF-0292-655803D1A3AF}"/>
                  </a:ext>
                </a:extLst>
              </p:cNvPr>
              <p:cNvSpPr txBox="1"/>
              <p:nvPr/>
            </p:nvSpPr>
            <p:spPr>
              <a:xfrm>
                <a:off x="9871027" y="3765216"/>
                <a:ext cx="806965" cy="477069"/>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Stanza</a:t>
                </a:r>
              </a:p>
            </p:txBody>
          </p:sp>
          <p:sp>
            <p:nvSpPr>
              <p:cNvPr id="34" name="CasellaDiTesto 33">
                <a:extLst>
                  <a:ext uri="{FF2B5EF4-FFF2-40B4-BE49-F238E27FC236}">
                    <a16:creationId xmlns:a16="http://schemas.microsoft.com/office/drawing/2014/main" id="{2D37848C-C247-9297-9E52-FF583CD46DD4}"/>
                  </a:ext>
                </a:extLst>
              </p:cNvPr>
              <p:cNvSpPr txBox="1"/>
              <p:nvPr/>
            </p:nvSpPr>
            <p:spPr>
              <a:xfrm>
                <a:off x="9871027" y="5209060"/>
                <a:ext cx="806965" cy="477069"/>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Stanza</a:t>
                </a:r>
              </a:p>
            </p:txBody>
          </p:sp>
          <p:sp>
            <p:nvSpPr>
              <p:cNvPr id="36" name="CasellaDiTesto 35">
                <a:extLst>
                  <a:ext uri="{FF2B5EF4-FFF2-40B4-BE49-F238E27FC236}">
                    <a16:creationId xmlns:a16="http://schemas.microsoft.com/office/drawing/2014/main" id="{B567FCEB-6979-493B-4629-C0BBBD83288A}"/>
                  </a:ext>
                </a:extLst>
              </p:cNvPr>
              <p:cNvSpPr txBox="1"/>
              <p:nvPr/>
            </p:nvSpPr>
            <p:spPr>
              <a:xfrm>
                <a:off x="5258434" y="1043520"/>
                <a:ext cx="1180467" cy="477070"/>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Labirinto</a:t>
                </a:r>
              </a:p>
            </p:txBody>
          </p:sp>
          <p:sp>
            <p:nvSpPr>
              <p:cNvPr id="38" name="CasellaDiTesto 37">
                <a:extLst>
                  <a:ext uri="{FF2B5EF4-FFF2-40B4-BE49-F238E27FC236}">
                    <a16:creationId xmlns:a16="http://schemas.microsoft.com/office/drawing/2014/main" id="{148C1A74-5D7A-226D-9373-210009D13BE3}"/>
                  </a:ext>
                </a:extLst>
              </p:cNvPr>
              <p:cNvSpPr txBox="1"/>
              <p:nvPr/>
            </p:nvSpPr>
            <p:spPr>
              <a:xfrm>
                <a:off x="5000479" y="6119546"/>
                <a:ext cx="1696376" cy="477070"/>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Stanza Centrale</a:t>
                </a:r>
              </a:p>
            </p:txBody>
          </p:sp>
        </p:grpSp>
        <p:pic>
          <p:nvPicPr>
            <p:cNvPr id="2" name="Immagine 1">
              <a:extLst>
                <a:ext uri="{FF2B5EF4-FFF2-40B4-BE49-F238E27FC236}">
                  <a16:creationId xmlns:a16="http://schemas.microsoft.com/office/drawing/2014/main" id="{27FB4AAE-A64A-AD31-EDD0-111BC30E5000}"/>
                </a:ext>
              </a:extLst>
            </p:cNvPr>
            <p:cNvPicPr>
              <a:picLocks noChangeAspect="1"/>
            </p:cNvPicPr>
            <p:nvPr/>
          </p:nvPicPr>
          <p:blipFill>
            <a:blip r:embed="rId2"/>
            <a:stretch>
              <a:fillRect/>
            </a:stretch>
          </p:blipFill>
          <p:spPr>
            <a:xfrm>
              <a:off x="2982667" y="2943134"/>
              <a:ext cx="5787148" cy="2937216"/>
            </a:xfrm>
            <a:prstGeom prst="rect">
              <a:avLst/>
            </a:prstGeom>
          </p:spPr>
        </p:pic>
        <p:sp>
          <p:nvSpPr>
            <p:cNvPr id="10" name="CasellaDiTesto 9">
              <a:extLst>
                <a:ext uri="{FF2B5EF4-FFF2-40B4-BE49-F238E27FC236}">
                  <a16:creationId xmlns:a16="http://schemas.microsoft.com/office/drawing/2014/main" id="{AC053821-5E73-8D0E-7235-2F8BD0A688CD}"/>
                </a:ext>
              </a:extLst>
            </p:cNvPr>
            <p:cNvSpPr txBox="1"/>
            <p:nvPr/>
          </p:nvSpPr>
          <p:spPr>
            <a:xfrm>
              <a:off x="945785" y="3106806"/>
              <a:ext cx="795071"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Stanza</a:t>
              </a:r>
            </a:p>
          </p:txBody>
        </p:sp>
        <mc:AlternateContent xmlns:mc="http://schemas.openxmlformats.org/markup-compatibility/2006" xmlns:p14="http://schemas.microsoft.com/office/powerpoint/2010/main">
          <mc:Choice Requires="p14">
            <p:contentPart p14:bwMode="auto" r:id="rId3">
              <p14:nvContentPartPr>
                <p14:cNvPr id="6" name="Input penna 5">
                  <a:extLst>
                    <a:ext uri="{FF2B5EF4-FFF2-40B4-BE49-F238E27FC236}">
                      <a16:creationId xmlns:a16="http://schemas.microsoft.com/office/drawing/2014/main" id="{C9CBF7B9-4127-CC2D-C8CD-F7A495464400}"/>
                    </a:ext>
                  </a:extLst>
                </p14:cNvPr>
                <p14:cNvContentPartPr/>
                <p14:nvPr/>
              </p14:nvContentPartPr>
              <p14:xfrm>
                <a:off x="5718116" y="4381619"/>
                <a:ext cx="63360" cy="114840"/>
              </p14:xfrm>
            </p:contentPart>
          </mc:Choice>
          <mc:Fallback xmlns="">
            <p:pic>
              <p:nvPicPr>
                <p:cNvPr id="6" name="Input penna 5">
                  <a:extLst>
                    <a:ext uri="{FF2B5EF4-FFF2-40B4-BE49-F238E27FC236}">
                      <a16:creationId xmlns:a16="http://schemas.microsoft.com/office/drawing/2014/main" id="{C9CBF7B9-4127-CC2D-C8CD-F7A495464400}"/>
                    </a:ext>
                  </a:extLst>
                </p:cNvPr>
                <p:cNvPicPr/>
                <p:nvPr/>
              </p:nvPicPr>
              <p:blipFill>
                <a:blip r:embed="rId4"/>
                <a:stretch>
                  <a:fillRect/>
                </a:stretch>
              </p:blipFill>
              <p:spPr>
                <a:xfrm>
                  <a:off x="5655116" y="4318619"/>
                  <a:ext cx="1890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put penna 6">
                  <a:extLst>
                    <a:ext uri="{FF2B5EF4-FFF2-40B4-BE49-F238E27FC236}">
                      <a16:creationId xmlns:a16="http://schemas.microsoft.com/office/drawing/2014/main" id="{38E3700D-DEE6-DCC3-D9F1-840C1D0D5579}"/>
                    </a:ext>
                  </a:extLst>
                </p14:cNvPr>
                <p14:cNvContentPartPr/>
                <p14:nvPr/>
              </p14:nvContentPartPr>
              <p14:xfrm>
                <a:off x="6098996" y="4774739"/>
                <a:ext cx="288000" cy="96480"/>
              </p14:xfrm>
            </p:contentPart>
          </mc:Choice>
          <mc:Fallback xmlns="">
            <p:pic>
              <p:nvPicPr>
                <p:cNvPr id="7" name="Input penna 6">
                  <a:extLst>
                    <a:ext uri="{FF2B5EF4-FFF2-40B4-BE49-F238E27FC236}">
                      <a16:creationId xmlns:a16="http://schemas.microsoft.com/office/drawing/2014/main" id="{38E3700D-DEE6-DCC3-D9F1-840C1D0D5579}"/>
                    </a:ext>
                  </a:extLst>
                </p:cNvPr>
                <p:cNvPicPr/>
                <p:nvPr/>
              </p:nvPicPr>
              <p:blipFill>
                <a:blip r:embed="rId6"/>
                <a:stretch>
                  <a:fillRect/>
                </a:stretch>
              </p:blipFill>
              <p:spPr>
                <a:xfrm>
                  <a:off x="6035996" y="4711739"/>
                  <a:ext cx="4136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put penna 7">
                  <a:extLst>
                    <a:ext uri="{FF2B5EF4-FFF2-40B4-BE49-F238E27FC236}">
                      <a16:creationId xmlns:a16="http://schemas.microsoft.com/office/drawing/2014/main" id="{AE5B90BC-7B06-61F1-D536-0E5BC06F8BA7}"/>
                    </a:ext>
                  </a:extLst>
                </p14:cNvPr>
                <p14:cNvContentPartPr/>
                <p14:nvPr/>
              </p14:nvContentPartPr>
              <p14:xfrm>
                <a:off x="6006476" y="5130779"/>
                <a:ext cx="271800" cy="151200"/>
              </p14:xfrm>
            </p:contentPart>
          </mc:Choice>
          <mc:Fallback xmlns="">
            <p:pic>
              <p:nvPicPr>
                <p:cNvPr id="8" name="Input penna 7">
                  <a:extLst>
                    <a:ext uri="{FF2B5EF4-FFF2-40B4-BE49-F238E27FC236}">
                      <a16:creationId xmlns:a16="http://schemas.microsoft.com/office/drawing/2014/main" id="{AE5B90BC-7B06-61F1-D536-0E5BC06F8BA7}"/>
                    </a:ext>
                  </a:extLst>
                </p:cNvPr>
                <p:cNvPicPr/>
                <p:nvPr/>
              </p:nvPicPr>
              <p:blipFill>
                <a:blip r:embed="rId8"/>
                <a:stretch>
                  <a:fillRect/>
                </a:stretch>
              </p:blipFill>
              <p:spPr>
                <a:xfrm>
                  <a:off x="5943476" y="5067779"/>
                  <a:ext cx="397440" cy="276840"/>
                </a:xfrm>
                <a:prstGeom prst="rect">
                  <a:avLst/>
                </a:prstGeom>
              </p:spPr>
            </p:pic>
          </mc:Fallback>
        </mc:AlternateContent>
        <p:cxnSp>
          <p:nvCxnSpPr>
            <p:cNvPr id="12" name="Connettore 2 11">
              <a:extLst>
                <a:ext uri="{FF2B5EF4-FFF2-40B4-BE49-F238E27FC236}">
                  <a16:creationId xmlns:a16="http://schemas.microsoft.com/office/drawing/2014/main" id="{4D514CDB-2810-4D35-4870-F58FCE05082A}"/>
                </a:ext>
              </a:extLst>
            </p:cNvPr>
            <p:cNvCxnSpPr>
              <a:cxnSpLocks/>
            </p:cNvCxnSpPr>
            <p:nvPr/>
          </p:nvCxnSpPr>
          <p:spPr>
            <a:xfrm flipV="1">
              <a:off x="5894103" y="2655521"/>
              <a:ext cx="0" cy="93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3FC2D375-13A9-F826-A600-82BAAA702412}"/>
                </a:ext>
              </a:extLst>
            </p:cNvPr>
            <p:cNvCxnSpPr>
              <a:cxnSpLocks/>
              <a:stCxn id="38" idx="0"/>
            </p:cNvCxnSpPr>
            <p:nvPr/>
          </p:nvCxnSpPr>
          <p:spPr>
            <a:xfrm flipV="1">
              <a:off x="5971326" y="5500559"/>
              <a:ext cx="0" cy="65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9">
              <p14:nvContentPartPr>
                <p14:cNvPr id="11" name="Input penna 10">
                  <a:extLst>
                    <a:ext uri="{FF2B5EF4-FFF2-40B4-BE49-F238E27FC236}">
                      <a16:creationId xmlns:a16="http://schemas.microsoft.com/office/drawing/2014/main" id="{D553633A-84B8-5194-422E-ABDE6E087A5B}"/>
                    </a:ext>
                  </a:extLst>
                </p14:cNvPr>
                <p14:cNvContentPartPr/>
                <p14:nvPr/>
              </p14:nvContentPartPr>
              <p14:xfrm>
                <a:off x="3358047" y="3370245"/>
                <a:ext cx="66240" cy="190080"/>
              </p14:xfrm>
            </p:contentPart>
          </mc:Choice>
          <mc:Fallback xmlns="">
            <p:pic>
              <p:nvPicPr>
                <p:cNvPr id="11" name="Input penna 10">
                  <a:extLst>
                    <a:ext uri="{FF2B5EF4-FFF2-40B4-BE49-F238E27FC236}">
                      <a16:creationId xmlns:a16="http://schemas.microsoft.com/office/drawing/2014/main" id="{D553633A-84B8-5194-422E-ABDE6E087A5B}"/>
                    </a:ext>
                  </a:extLst>
                </p:cNvPr>
                <p:cNvPicPr/>
                <p:nvPr/>
              </p:nvPicPr>
              <p:blipFill>
                <a:blip r:embed="rId10"/>
                <a:stretch>
                  <a:fillRect/>
                </a:stretch>
              </p:blipFill>
              <p:spPr>
                <a:xfrm>
                  <a:off x="3295388" y="3307245"/>
                  <a:ext cx="191201"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put penna 12">
                  <a:extLst>
                    <a:ext uri="{FF2B5EF4-FFF2-40B4-BE49-F238E27FC236}">
                      <a16:creationId xmlns:a16="http://schemas.microsoft.com/office/drawing/2014/main" id="{20908AFD-3116-95F8-A734-F27AAB362478}"/>
                    </a:ext>
                  </a:extLst>
                </p14:cNvPr>
                <p14:cNvContentPartPr/>
                <p14:nvPr/>
              </p14:nvContentPartPr>
              <p14:xfrm>
                <a:off x="3304047" y="4390125"/>
                <a:ext cx="140760" cy="140400"/>
              </p14:xfrm>
            </p:contentPart>
          </mc:Choice>
          <mc:Fallback xmlns="">
            <p:pic>
              <p:nvPicPr>
                <p:cNvPr id="13" name="Input penna 12">
                  <a:extLst>
                    <a:ext uri="{FF2B5EF4-FFF2-40B4-BE49-F238E27FC236}">
                      <a16:creationId xmlns:a16="http://schemas.microsoft.com/office/drawing/2014/main" id="{20908AFD-3116-95F8-A734-F27AAB362478}"/>
                    </a:ext>
                  </a:extLst>
                </p:cNvPr>
                <p:cNvPicPr/>
                <p:nvPr/>
              </p:nvPicPr>
              <p:blipFill>
                <a:blip r:embed="rId12"/>
                <a:stretch>
                  <a:fillRect/>
                </a:stretch>
              </p:blipFill>
              <p:spPr>
                <a:xfrm>
                  <a:off x="3241047" y="4327125"/>
                  <a:ext cx="2664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put penna 14">
                  <a:extLst>
                    <a:ext uri="{FF2B5EF4-FFF2-40B4-BE49-F238E27FC236}">
                      <a16:creationId xmlns:a16="http://schemas.microsoft.com/office/drawing/2014/main" id="{D9DE0CC9-341F-C6E6-BA85-59FDE9061D5B}"/>
                    </a:ext>
                  </a:extLst>
                </p14:cNvPr>
                <p14:cNvContentPartPr/>
                <p14:nvPr/>
              </p14:nvContentPartPr>
              <p14:xfrm>
                <a:off x="3325287" y="5297325"/>
                <a:ext cx="66600" cy="90360"/>
              </p14:xfrm>
            </p:contentPart>
          </mc:Choice>
          <mc:Fallback xmlns="">
            <p:pic>
              <p:nvPicPr>
                <p:cNvPr id="15" name="Input penna 14">
                  <a:extLst>
                    <a:ext uri="{FF2B5EF4-FFF2-40B4-BE49-F238E27FC236}">
                      <a16:creationId xmlns:a16="http://schemas.microsoft.com/office/drawing/2014/main" id="{D9DE0CC9-341F-C6E6-BA85-59FDE9061D5B}"/>
                    </a:ext>
                  </a:extLst>
                </p:cNvPr>
                <p:cNvPicPr/>
                <p:nvPr/>
              </p:nvPicPr>
              <p:blipFill>
                <a:blip r:embed="rId14"/>
                <a:stretch>
                  <a:fillRect/>
                </a:stretch>
              </p:blipFill>
              <p:spPr>
                <a:xfrm>
                  <a:off x="3262287" y="5234325"/>
                  <a:ext cx="192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put penna 15">
                  <a:extLst>
                    <a:ext uri="{FF2B5EF4-FFF2-40B4-BE49-F238E27FC236}">
                      <a16:creationId xmlns:a16="http://schemas.microsoft.com/office/drawing/2014/main" id="{74D6A6B9-8C57-CECC-8604-6A535596AB31}"/>
                    </a:ext>
                  </a:extLst>
                </p14:cNvPr>
                <p14:cNvContentPartPr/>
                <p14:nvPr/>
              </p14:nvContentPartPr>
              <p14:xfrm>
                <a:off x="8333967" y="5296245"/>
                <a:ext cx="150840" cy="104400"/>
              </p14:xfrm>
            </p:contentPart>
          </mc:Choice>
          <mc:Fallback xmlns="">
            <p:pic>
              <p:nvPicPr>
                <p:cNvPr id="16" name="Input penna 15">
                  <a:extLst>
                    <a:ext uri="{FF2B5EF4-FFF2-40B4-BE49-F238E27FC236}">
                      <a16:creationId xmlns:a16="http://schemas.microsoft.com/office/drawing/2014/main" id="{74D6A6B9-8C57-CECC-8604-6A535596AB31}"/>
                    </a:ext>
                  </a:extLst>
                </p:cNvPr>
                <p:cNvPicPr/>
                <p:nvPr/>
              </p:nvPicPr>
              <p:blipFill>
                <a:blip r:embed="rId16"/>
                <a:stretch>
                  <a:fillRect/>
                </a:stretch>
              </p:blipFill>
              <p:spPr>
                <a:xfrm>
                  <a:off x="8270967" y="5233245"/>
                  <a:ext cx="2764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put penna 16">
                  <a:extLst>
                    <a:ext uri="{FF2B5EF4-FFF2-40B4-BE49-F238E27FC236}">
                      <a16:creationId xmlns:a16="http://schemas.microsoft.com/office/drawing/2014/main" id="{F55AE459-162A-88C8-4414-EA672A3FCFCF}"/>
                    </a:ext>
                  </a:extLst>
                </p14:cNvPr>
                <p14:cNvContentPartPr/>
                <p14:nvPr/>
              </p14:nvContentPartPr>
              <p14:xfrm>
                <a:off x="8367447" y="4414245"/>
                <a:ext cx="110520" cy="51120"/>
              </p14:xfrm>
            </p:contentPart>
          </mc:Choice>
          <mc:Fallback xmlns="">
            <p:pic>
              <p:nvPicPr>
                <p:cNvPr id="17" name="Input penna 16">
                  <a:extLst>
                    <a:ext uri="{FF2B5EF4-FFF2-40B4-BE49-F238E27FC236}">
                      <a16:creationId xmlns:a16="http://schemas.microsoft.com/office/drawing/2014/main" id="{F55AE459-162A-88C8-4414-EA672A3FCFCF}"/>
                    </a:ext>
                  </a:extLst>
                </p:cNvPr>
                <p:cNvPicPr/>
                <p:nvPr/>
              </p:nvPicPr>
              <p:blipFill>
                <a:blip r:embed="rId18"/>
                <a:stretch>
                  <a:fillRect/>
                </a:stretch>
              </p:blipFill>
              <p:spPr>
                <a:xfrm>
                  <a:off x="8304447" y="4351245"/>
                  <a:ext cx="2361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put penna 17">
                  <a:extLst>
                    <a:ext uri="{FF2B5EF4-FFF2-40B4-BE49-F238E27FC236}">
                      <a16:creationId xmlns:a16="http://schemas.microsoft.com/office/drawing/2014/main" id="{65876A4F-CB57-1F15-2F0E-AA14D1E6E54D}"/>
                    </a:ext>
                  </a:extLst>
                </p14:cNvPr>
                <p14:cNvContentPartPr/>
                <p14:nvPr/>
              </p14:nvContentPartPr>
              <p14:xfrm>
                <a:off x="8357007" y="3476805"/>
                <a:ext cx="80280" cy="37800"/>
              </p14:xfrm>
            </p:contentPart>
          </mc:Choice>
          <mc:Fallback xmlns="">
            <p:pic>
              <p:nvPicPr>
                <p:cNvPr id="18" name="Input penna 17">
                  <a:extLst>
                    <a:ext uri="{FF2B5EF4-FFF2-40B4-BE49-F238E27FC236}">
                      <a16:creationId xmlns:a16="http://schemas.microsoft.com/office/drawing/2014/main" id="{65876A4F-CB57-1F15-2F0E-AA14D1E6E54D}"/>
                    </a:ext>
                  </a:extLst>
                </p:cNvPr>
                <p:cNvPicPr/>
                <p:nvPr/>
              </p:nvPicPr>
              <p:blipFill>
                <a:blip r:embed="rId20"/>
                <a:stretch>
                  <a:fillRect/>
                </a:stretch>
              </p:blipFill>
              <p:spPr>
                <a:xfrm>
                  <a:off x="8294288" y="3413805"/>
                  <a:ext cx="205359" cy="163440"/>
                </a:xfrm>
                <a:prstGeom prst="rect">
                  <a:avLst/>
                </a:prstGeom>
              </p:spPr>
            </p:pic>
          </mc:Fallback>
        </mc:AlternateContent>
        <p:cxnSp>
          <p:nvCxnSpPr>
            <p:cNvPr id="20" name="Connettore 2 19">
              <a:extLst>
                <a:ext uri="{FF2B5EF4-FFF2-40B4-BE49-F238E27FC236}">
                  <a16:creationId xmlns:a16="http://schemas.microsoft.com/office/drawing/2014/main" id="{87994768-6E15-2E8B-7DC6-7EB3993E7933}"/>
                </a:ext>
              </a:extLst>
            </p:cNvPr>
            <p:cNvCxnSpPr>
              <a:cxnSpLocks/>
              <a:endCxn id="32" idx="1"/>
            </p:cNvCxnSpPr>
            <p:nvPr/>
          </p:nvCxnSpPr>
          <p:spPr>
            <a:xfrm flipV="1">
              <a:off x="8333967" y="3094140"/>
              <a:ext cx="1584000" cy="39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AE70BA42-B165-85FD-F7D6-F8DA5F5EBE89}"/>
                </a:ext>
              </a:extLst>
            </p:cNvPr>
            <p:cNvCxnSpPr>
              <a:cxnSpLocks/>
              <a:endCxn id="33" idx="1"/>
            </p:cNvCxnSpPr>
            <p:nvPr/>
          </p:nvCxnSpPr>
          <p:spPr>
            <a:xfrm>
              <a:off x="8333967" y="4381619"/>
              <a:ext cx="1600434" cy="13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8A426C4F-E278-169D-5753-FFD0ACD0D858}"/>
                </a:ext>
              </a:extLst>
            </p:cNvPr>
            <p:cNvCxnSpPr>
              <a:cxnSpLocks/>
              <a:endCxn id="34" idx="1"/>
            </p:cNvCxnSpPr>
            <p:nvPr/>
          </p:nvCxnSpPr>
          <p:spPr>
            <a:xfrm>
              <a:off x="8357007" y="5342505"/>
              <a:ext cx="1577394" cy="29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C7ECE860-19D7-1196-8F52-A1A6AE744DDB}"/>
                </a:ext>
              </a:extLst>
            </p:cNvPr>
            <p:cNvCxnSpPr>
              <a:endCxn id="10" idx="3"/>
            </p:cNvCxnSpPr>
            <p:nvPr/>
          </p:nvCxnSpPr>
          <p:spPr>
            <a:xfrm flipH="1" flipV="1">
              <a:off x="1740856" y="3291472"/>
              <a:ext cx="1584000" cy="1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8577CB23-9E9C-6DDE-4D13-A764F44EE74E}"/>
                </a:ext>
              </a:extLst>
            </p:cNvPr>
            <p:cNvCxnSpPr>
              <a:endCxn id="26" idx="3"/>
            </p:cNvCxnSpPr>
            <p:nvPr/>
          </p:nvCxnSpPr>
          <p:spPr>
            <a:xfrm flipH="1">
              <a:off x="1818080" y="4448879"/>
              <a:ext cx="1584000" cy="1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ttore 2 48">
              <a:extLst>
                <a:ext uri="{FF2B5EF4-FFF2-40B4-BE49-F238E27FC236}">
                  <a16:creationId xmlns:a16="http://schemas.microsoft.com/office/drawing/2014/main" id="{5274EF8B-ABB2-1F89-BC12-1290A4B2D2E2}"/>
                </a:ext>
              </a:extLst>
            </p:cNvPr>
            <p:cNvCxnSpPr>
              <a:endCxn id="27" idx="3"/>
            </p:cNvCxnSpPr>
            <p:nvPr/>
          </p:nvCxnSpPr>
          <p:spPr>
            <a:xfrm flipH="1">
              <a:off x="1818080" y="5387685"/>
              <a:ext cx="1584000" cy="1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ttangolo 49">
              <a:extLst>
                <a:ext uri="{FF2B5EF4-FFF2-40B4-BE49-F238E27FC236}">
                  <a16:creationId xmlns:a16="http://schemas.microsoft.com/office/drawing/2014/main" id="{BAE11394-54C1-E9AA-02DC-D643099BBD77}"/>
                </a:ext>
              </a:extLst>
            </p:cNvPr>
            <p:cNvSpPr/>
            <p:nvPr/>
          </p:nvSpPr>
          <p:spPr>
            <a:xfrm>
              <a:off x="4096765" y="3010849"/>
              <a:ext cx="330247" cy="924968"/>
            </a:xfrm>
            <a:custGeom>
              <a:avLst/>
              <a:gdLst>
                <a:gd name="connsiteX0" fmla="*/ 0 w 319615"/>
                <a:gd name="connsiteY0" fmla="*/ 0 h 765479"/>
                <a:gd name="connsiteX1" fmla="*/ 319615 w 319615"/>
                <a:gd name="connsiteY1" fmla="*/ 0 h 765479"/>
                <a:gd name="connsiteX2" fmla="*/ 319615 w 319615"/>
                <a:gd name="connsiteY2" fmla="*/ 765479 h 765479"/>
                <a:gd name="connsiteX3" fmla="*/ 0 w 319615"/>
                <a:gd name="connsiteY3" fmla="*/ 765479 h 765479"/>
                <a:gd name="connsiteX4" fmla="*/ 0 w 319615"/>
                <a:gd name="connsiteY4" fmla="*/ 0 h 765479"/>
                <a:gd name="connsiteX0" fmla="*/ 0 w 319615"/>
                <a:gd name="connsiteY0" fmla="*/ 0 h 765479"/>
                <a:gd name="connsiteX1" fmla="*/ 319615 w 319615"/>
                <a:gd name="connsiteY1" fmla="*/ 0 h 765479"/>
                <a:gd name="connsiteX2" fmla="*/ 319615 w 319615"/>
                <a:gd name="connsiteY2" fmla="*/ 765479 h 765479"/>
                <a:gd name="connsiteX3" fmla="*/ 53162 w 319615"/>
                <a:gd name="connsiteY3" fmla="*/ 765479 h 765479"/>
                <a:gd name="connsiteX4" fmla="*/ 0 w 319615"/>
                <a:gd name="connsiteY4" fmla="*/ 0 h 765479"/>
                <a:gd name="connsiteX0" fmla="*/ 0 w 330247"/>
                <a:gd name="connsiteY0" fmla="*/ 0 h 924968"/>
                <a:gd name="connsiteX1" fmla="*/ 319615 w 330247"/>
                <a:gd name="connsiteY1" fmla="*/ 0 h 924968"/>
                <a:gd name="connsiteX2" fmla="*/ 330247 w 330247"/>
                <a:gd name="connsiteY2" fmla="*/ 924968 h 924968"/>
                <a:gd name="connsiteX3" fmla="*/ 53162 w 330247"/>
                <a:gd name="connsiteY3" fmla="*/ 765479 h 924968"/>
                <a:gd name="connsiteX4" fmla="*/ 0 w 330247"/>
                <a:gd name="connsiteY4" fmla="*/ 0 h 924968"/>
                <a:gd name="connsiteX0" fmla="*/ 0 w 330247"/>
                <a:gd name="connsiteY0" fmla="*/ 0 h 924968"/>
                <a:gd name="connsiteX1" fmla="*/ 319615 w 330247"/>
                <a:gd name="connsiteY1" fmla="*/ 0 h 924968"/>
                <a:gd name="connsiteX2" fmla="*/ 330247 w 330247"/>
                <a:gd name="connsiteY2" fmla="*/ 924968 h 924968"/>
                <a:gd name="connsiteX3" fmla="*/ 10632 w 330247"/>
                <a:gd name="connsiteY3" fmla="*/ 627255 h 924968"/>
                <a:gd name="connsiteX4" fmla="*/ 0 w 330247"/>
                <a:gd name="connsiteY4" fmla="*/ 0 h 924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47" h="924968">
                  <a:moveTo>
                    <a:pt x="0" y="0"/>
                  </a:moveTo>
                  <a:lnTo>
                    <a:pt x="319615" y="0"/>
                  </a:lnTo>
                  <a:lnTo>
                    <a:pt x="330247" y="924968"/>
                  </a:lnTo>
                  <a:lnTo>
                    <a:pt x="10632" y="627255"/>
                  </a:lnTo>
                  <a:lnTo>
                    <a:pt x="0" y="0"/>
                  </a:lnTo>
                  <a:close/>
                </a:path>
              </a:pathLst>
            </a:cu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2" name="Rettangolo 49">
              <a:extLst>
                <a:ext uri="{FF2B5EF4-FFF2-40B4-BE49-F238E27FC236}">
                  <a16:creationId xmlns:a16="http://schemas.microsoft.com/office/drawing/2014/main" id="{36ED6AC4-36A0-A4D4-27EC-B62CF9340960}"/>
                </a:ext>
              </a:extLst>
            </p:cNvPr>
            <p:cNvSpPr/>
            <p:nvPr/>
          </p:nvSpPr>
          <p:spPr>
            <a:xfrm rot="10800000" flipH="1">
              <a:off x="4080573" y="4902372"/>
              <a:ext cx="330247" cy="924968"/>
            </a:xfrm>
            <a:custGeom>
              <a:avLst/>
              <a:gdLst>
                <a:gd name="connsiteX0" fmla="*/ 0 w 319615"/>
                <a:gd name="connsiteY0" fmla="*/ 0 h 765479"/>
                <a:gd name="connsiteX1" fmla="*/ 319615 w 319615"/>
                <a:gd name="connsiteY1" fmla="*/ 0 h 765479"/>
                <a:gd name="connsiteX2" fmla="*/ 319615 w 319615"/>
                <a:gd name="connsiteY2" fmla="*/ 765479 h 765479"/>
                <a:gd name="connsiteX3" fmla="*/ 0 w 319615"/>
                <a:gd name="connsiteY3" fmla="*/ 765479 h 765479"/>
                <a:gd name="connsiteX4" fmla="*/ 0 w 319615"/>
                <a:gd name="connsiteY4" fmla="*/ 0 h 765479"/>
                <a:gd name="connsiteX0" fmla="*/ 0 w 319615"/>
                <a:gd name="connsiteY0" fmla="*/ 0 h 765479"/>
                <a:gd name="connsiteX1" fmla="*/ 319615 w 319615"/>
                <a:gd name="connsiteY1" fmla="*/ 0 h 765479"/>
                <a:gd name="connsiteX2" fmla="*/ 319615 w 319615"/>
                <a:gd name="connsiteY2" fmla="*/ 765479 h 765479"/>
                <a:gd name="connsiteX3" fmla="*/ 53162 w 319615"/>
                <a:gd name="connsiteY3" fmla="*/ 765479 h 765479"/>
                <a:gd name="connsiteX4" fmla="*/ 0 w 319615"/>
                <a:gd name="connsiteY4" fmla="*/ 0 h 765479"/>
                <a:gd name="connsiteX0" fmla="*/ 0 w 330247"/>
                <a:gd name="connsiteY0" fmla="*/ 0 h 924968"/>
                <a:gd name="connsiteX1" fmla="*/ 319615 w 330247"/>
                <a:gd name="connsiteY1" fmla="*/ 0 h 924968"/>
                <a:gd name="connsiteX2" fmla="*/ 330247 w 330247"/>
                <a:gd name="connsiteY2" fmla="*/ 924968 h 924968"/>
                <a:gd name="connsiteX3" fmla="*/ 53162 w 330247"/>
                <a:gd name="connsiteY3" fmla="*/ 765479 h 924968"/>
                <a:gd name="connsiteX4" fmla="*/ 0 w 330247"/>
                <a:gd name="connsiteY4" fmla="*/ 0 h 924968"/>
                <a:gd name="connsiteX0" fmla="*/ 0 w 330247"/>
                <a:gd name="connsiteY0" fmla="*/ 0 h 924968"/>
                <a:gd name="connsiteX1" fmla="*/ 319615 w 330247"/>
                <a:gd name="connsiteY1" fmla="*/ 0 h 924968"/>
                <a:gd name="connsiteX2" fmla="*/ 330247 w 330247"/>
                <a:gd name="connsiteY2" fmla="*/ 924968 h 924968"/>
                <a:gd name="connsiteX3" fmla="*/ 10632 w 330247"/>
                <a:gd name="connsiteY3" fmla="*/ 627255 h 924968"/>
                <a:gd name="connsiteX4" fmla="*/ 0 w 330247"/>
                <a:gd name="connsiteY4" fmla="*/ 0 h 924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47" h="924968">
                  <a:moveTo>
                    <a:pt x="0" y="0"/>
                  </a:moveTo>
                  <a:lnTo>
                    <a:pt x="319615" y="0"/>
                  </a:lnTo>
                  <a:lnTo>
                    <a:pt x="330247" y="924968"/>
                  </a:lnTo>
                  <a:lnTo>
                    <a:pt x="10632" y="627255"/>
                  </a:lnTo>
                  <a:lnTo>
                    <a:pt x="0" y="0"/>
                  </a:lnTo>
                  <a:close/>
                </a:path>
              </a:pathLst>
            </a:cu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3" name="Rettangolo 49">
              <a:extLst>
                <a:ext uri="{FF2B5EF4-FFF2-40B4-BE49-F238E27FC236}">
                  <a16:creationId xmlns:a16="http://schemas.microsoft.com/office/drawing/2014/main" id="{D404F2A8-3AE4-0DCE-7AD3-C0371F5E4E32}"/>
                </a:ext>
              </a:extLst>
            </p:cNvPr>
            <p:cNvSpPr/>
            <p:nvPr/>
          </p:nvSpPr>
          <p:spPr>
            <a:xfrm rot="10800000">
              <a:off x="7315525" y="4893616"/>
              <a:ext cx="330247" cy="924968"/>
            </a:xfrm>
            <a:custGeom>
              <a:avLst/>
              <a:gdLst>
                <a:gd name="connsiteX0" fmla="*/ 0 w 319615"/>
                <a:gd name="connsiteY0" fmla="*/ 0 h 765479"/>
                <a:gd name="connsiteX1" fmla="*/ 319615 w 319615"/>
                <a:gd name="connsiteY1" fmla="*/ 0 h 765479"/>
                <a:gd name="connsiteX2" fmla="*/ 319615 w 319615"/>
                <a:gd name="connsiteY2" fmla="*/ 765479 h 765479"/>
                <a:gd name="connsiteX3" fmla="*/ 0 w 319615"/>
                <a:gd name="connsiteY3" fmla="*/ 765479 h 765479"/>
                <a:gd name="connsiteX4" fmla="*/ 0 w 319615"/>
                <a:gd name="connsiteY4" fmla="*/ 0 h 765479"/>
                <a:gd name="connsiteX0" fmla="*/ 0 w 319615"/>
                <a:gd name="connsiteY0" fmla="*/ 0 h 765479"/>
                <a:gd name="connsiteX1" fmla="*/ 319615 w 319615"/>
                <a:gd name="connsiteY1" fmla="*/ 0 h 765479"/>
                <a:gd name="connsiteX2" fmla="*/ 319615 w 319615"/>
                <a:gd name="connsiteY2" fmla="*/ 765479 h 765479"/>
                <a:gd name="connsiteX3" fmla="*/ 53162 w 319615"/>
                <a:gd name="connsiteY3" fmla="*/ 765479 h 765479"/>
                <a:gd name="connsiteX4" fmla="*/ 0 w 319615"/>
                <a:gd name="connsiteY4" fmla="*/ 0 h 765479"/>
                <a:gd name="connsiteX0" fmla="*/ 0 w 330247"/>
                <a:gd name="connsiteY0" fmla="*/ 0 h 924968"/>
                <a:gd name="connsiteX1" fmla="*/ 319615 w 330247"/>
                <a:gd name="connsiteY1" fmla="*/ 0 h 924968"/>
                <a:gd name="connsiteX2" fmla="*/ 330247 w 330247"/>
                <a:gd name="connsiteY2" fmla="*/ 924968 h 924968"/>
                <a:gd name="connsiteX3" fmla="*/ 53162 w 330247"/>
                <a:gd name="connsiteY3" fmla="*/ 765479 h 924968"/>
                <a:gd name="connsiteX4" fmla="*/ 0 w 330247"/>
                <a:gd name="connsiteY4" fmla="*/ 0 h 924968"/>
                <a:gd name="connsiteX0" fmla="*/ 0 w 330247"/>
                <a:gd name="connsiteY0" fmla="*/ 0 h 924968"/>
                <a:gd name="connsiteX1" fmla="*/ 319615 w 330247"/>
                <a:gd name="connsiteY1" fmla="*/ 0 h 924968"/>
                <a:gd name="connsiteX2" fmla="*/ 330247 w 330247"/>
                <a:gd name="connsiteY2" fmla="*/ 924968 h 924968"/>
                <a:gd name="connsiteX3" fmla="*/ 10632 w 330247"/>
                <a:gd name="connsiteY3" fmla="*/ 627255 h 924968"/>
                <a:gd name="connsiteX4" fmla="*/ 0 w 330247"/>
                <a:gd name="connsiteY4" fmla="*/ 0 h 924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47" h="924968">
                  <a:moveTo>
                    <a:pt x="0" y="0"/>
                  </a:moveTo>
                  <a:lnTo>
                    <a:pt x="319615" y="0"/>
                  </a:lnTo>
                  <a:lnTo>
                    <a:pt x="330247" y="924968"/>
                  </a:lnTo>
                  <a:lnTo>
                    <a:pt x="10632" y="627255"/>
                  </a:lnTo>
                  <a:lnTo>
                    <a:pt x="0" y="0"/>
                  </a:lnTo>
                  <a:close/>
                </a:path>
              </a:pathLst>
            </a:custGeom>
            <a:solidFill>
              <a:schemeClr val="accent1">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4" name="Rettangolo 50">
              <a:extLst>
                <a:ext uri="{FF2B5EF4-FFF2-40B4-BE49-F238E27FC236}">
                  <a16:creationId xmlns:a16="http://schemas.microsoft.com/office/drawing/2014/main" id="{534E95BD-D8DD-5AFF-A053-FBC11F3D6949}"/>
                </a:ext>
              </a:extLst>
            </p:cNvPr>
            <p:cNvSpPr/>
            <p:nvPr/>
          </p:nvSpPr>
          <p:spPr>
            <a:xfrm rot="10800000">
              <a:off x="7323360" y="3656260"/>
              <a:ext cx="603732" cy="1514420"/>
            </a:xfrm>
            <a:custGeom>
              <a:avLst/>
              <a:gdLst>
                <a:gd name="connsiteX0" fmla="*/ 0 w 552545"/>
                <a:gd name="connsiteY0" fmla="*/ 0 h 1237638"/>
                <a:gd name="connsiteX1" fmla="*/ 552545 w 552545"/>
                <a:gd name="connsiteY1" fmla="*/ 0 h 1237638"/>
                <a:gd name="connsiteX2" fmla="*/ 552545 w 552545"/>
                <a:gd name="connsiteY2" fmla="*/ 1237638 h 1237638"/>
                <a:gd name="connsiteX3" fmla="*/ 0 w 552545"/>
                <a:gd name="connsiteY3" fmla="*/ 1237638 h 1237638"/>
                <a:gd name="connsiteX4" fmla="*/ 0 w 552545"/>
                <a:gd name="connsiteY4" fmla="*/ 0 h 1237638"/>
                <a:gd name="connsiteX0" fmla="*/ 10633 w 552545"/>
                <a:gd name="connsiteY0" fmla="*/ 31898 h 1237638"/>
                <a:gd name="connsiteX1" fmla="*/ 552545 w 552545"/>
                <a:gd name="connsiteY1" fmla="*/ 0 h 1237638"/>
                <a:gd name="connsiteX2" fmla="*/ 552545 w 552545"/>
                <a:gd name="connsiteY2" fmla="*/ 1237638 h 1237638"/>
                <a:gd name="connsiteX3" fmla="*/ 0 w 552545"/>
                <a:gd name="connsiteY3" fmla="*/ 1237638 h 1237638"/>
                <a:gd name="connsiteX4" fmla="*/ 10633 w 552545"/>
                <a:gd name="connsiteY4" fmla="*/ 31898 h 1237638"/>
                <a:gd name="connsiteX0" fmla="*/ 10633 w 552545"/>
                <a:gd name="connsiteY0" fmla="*/ 58731 h 1264471"/>
                <a:gd name="connsiteX1" fmla="*/ 552545 w 552545"/>
                <a:gd name="connsiteY1" fmla="*/ 26833 h 1264471"/>
                <a:gd name="connsiteX2" fmla="*/ 552545 w 552545"/>
                <a:gd name="connsiteY2" fmla="*/ 1264471 h 1264471"/>
                <a:gd name="connsiteX3" fmla="*/ 0 w 552545"/>
                <a:gd name="connsiteY3" fmla="*/ 1264471 h 1264471"/>
                <a:gd name="connsiteX4" fmla="*/ 10633 w 552545"/>
                <a:gd name="connsiteY4" fmla="*/ 58731 h 1264471"/>
                <a:gd name="connsiteX0" fmla="*/ 10633 w 552545"/>
                <a:gd name="connsiteY0" fmla="*/ 39548 h 1245288"/>
                <a:gd name="connsiteX1" fmla="*/ 520647 w 552545"/>
                <a:gd name="connsiteY1" fmla="*/ 92710 h 1245288"/>
                <a:gd name="connsiteX2" fmla="*/ 552545 w 552545"/>
                <a:gd name="connsiteY2" fmla="*/ 1245288 h 1245288"/>
                <a:gd name="connsiteX3" fmla="*/ 0 w 552545"/>
                <a:gd name="connsiteY3" fmla="*/ 1245288 h 1245288"/>
                <a:gd name="connsiteX4" fmla="*/ 10633 w 552545"/>
                <a:gd name="connsiteY4" fmla="*/ 39548 h 1245288"/>
                <a:gd name="connsiteX0" fmla="*/ 10633 w 552545"/>
                <a:gd name="connsiteY0" fmla="*/ 93169 h 1298909"/>
                <a:gd name="connsiteX1" fmla="*/ 520647 w 552545"/>
                <a:gd name="connsiteY1" fmla="*/ 146331 h 1298909"/>
                <a:gd name="connsiteX2" fmla="*/ 552545 w 552545"/>
                <a:gd name="connsiteY2" fmla="*/ 1298909 h 1298909"/>
                <a:gd name="connsiteX3" fmla="*/ 0 w 552545"/>
                <a:gd name="connsiteY3" fmla="*/ 1298909 h 1298909"/>
                <a:gd name="connsiteX4" fmla="*/ 10633 w 552545"/>
                <a:gd name="connsiteY4" fmla="*/ 93169 h 1298909"/>
                <a:gd name="connsiteX0" fmla="*/ 10633 w 520647"/>
                <a:gd name="connsiteY0" fmla="*/ 93169 h 1309541"/>
                <a:gd name="connsiteX1" fmla="*/ 520647 w 520647"/>
                <a:gd name="connsiteY1" fmla="*/ 146331 h 1309541"/>
                <a:gd name="connsiteX2" fmla="*/ 446219 w 520647"/>
                <a:gd name="connsiteY2" fmla="*/ 1309541 h 1309541"/>
                <a:gd name="connsiteX3" fmla="*/ 0 w 520647"/>
                <a:gd name="connsiteY3" fmla="*/ 1298909 h 1309541"/>
                <a:gd name="connsiteX4" fmla="*/ 10633 w 520647"/>
                <a:gd name="connsiteY4" fmla="*/ 93169 h 1309541"/>
                <a:gd name="connsiteX0" fmla="*/ 308 w 510322"/>
                <a:gd name="connsiteY0" fmla="*/ 93169 h 1309541"/>
                <a:gd name="connsiteX1" fmla="*/ 510322 w 510322"/>
                <a:gd name="connsiteY1" fmla="*/ 146331 h 1309541"/>
                <a:gd name="connsiteX2" fmla="*/ 435894 w 510322"/>
                <a:gd name="connsiteY2" fmla="*/ 1309541 h 1309541"/>
                <a:gd name="connsiteX3" fmla="*/ 21572 w 510322"/>
                <a:gd name="connsiteY3" fmla="*/ 1288277 h 1309541"/>
                <a:gd name="connsiteX4" fmla="*/ 308 w 510322"/>
                <a:gd name="connsiteY4" fmla="*/ 93169 h 1309541"/>
                <a:gd name="connsiteX0" fmla="*/ 308 w 510322"/>
                <a:gd name="connsiteY0" fmla="*/ 93169 h 1347678"/>
                <a:gd name="connsiteX1" fmla="*/ 510322 w 510322"/>
                <a:gd name="connsiteY1" fmla="*/ 146331 h 1347678"/>
                <a:gd name="connsiteX2" fmla="*/ 435894 w 510322"/>
                <a:gd name="connsiteY2" fmla="*/ 1309541 h 1347678"/>
                <a:gd name="connsiteX3" fmla="*/ 21572 w 510322"/>
                <a:gd name="connsiteY3" fmla="*/ 1288277 h 1347678"/>
                <a:gd name="connsiteX4" fmla="*/ 308 w 510322"/>
                <a:gd name="connsiteY4" fmla="*/ 93169 h 1347678"/>
                <a:gd name="connsiteX0" fmla="*/ 308 w 510322"/>
                <a:gd name="connsiteY0" fmla="*/ 93169 h 1743833"/>
                <a:gd name="connsiteX1" fmla="*/ 510322 w 510322"/>
                <a:gd name="connsiteY1" fmla="*/ 146331 h 1743833"/>
                <a:gd name="connsiteX2" fmla="*/ 435894 w 510322"/>
                <a:gd name="connsiteY2" fmla="*/ 1309541 h 1743833"/>
                <a:gd name="connsiteX3" fmla="*/ 254807 w 510322"/>
                <a:gd name="connsiteY3" fmla="*/ 1743794 h 1743833"/>
                <a:gd name="connsiteX4" fmla="*/ 21572 w 510322"/>
                <a:gd name="connsiteY4" fmla="*/ 1288277 h 1743833"/>
                <a:gd name="connsiteX5" fmla="*/ 308 w 510322"/>
                <a:gd name="connsiteY5" fmla="*/ 93169 h 1743833"/>
                <a:gd name="connsiteX0" fmla="*/ 308 w 552847"/>
                <a:gd name="connsiteY0" fmla="*/ 93169 h 1743833"/>
                <a:gd name="connsiteX1" fmla="*/ 510322 w 552847"/>
                <a:gd name="connsiteY1" fmla="*/ 146331 h 1743833"/>
                <a:gd name="connsiteX2" fmla="*/ 552847 w 552847"/>
                <a:gd name="connsiteY2" fmla="*/ 1309541 h 1743833"/>
                <a:gd name="connsiteX3" fmla="*/ 254807 w 552847"/>
                <a:gd name="connsiteY3" fmla="*/ 1743794 h 1743833"/>
                <a:gd name="connsiteX4" fmla="*/ 21572 w 552847"/>
                <a:gd name="connsiteY4" fmla="*/ 1288277 h 1743833"/>
                <a:gd name="connsiteX5" fmla="*/ 308 w 552847"/>
                <a:gd name="connsiteY5" fmla="*/ 93169 h 1743833"/>
                <a:gd name="connsiteX0" fmla="*/ 308 w 552847"/>
                <a:gd name="connsiteY0" fmla="*/ 117443 h 1768107"/>
                <a:gd name="connsiteX1" fmla="*/ 549306 w 552847"/>
                <a:gd name="connsiteY1" fmla="*/ 124648 h 1768107"/>
                <a:gd name="connsiteX2" fmla="*/ 552847 w 552847"/>
                <a:gd name="connsiteY2" fmla="*/ 1333815 h 1768107"/>
                <a:gd name="connsiteX3" fmla="*/ 254807 w 552847"/>
                <a:gd name="connsiteY3" fmla="*/ 1768068 h 1768107"/>
                <a:gd name="connsiteX4" fmla="*/ 21572 w 552847"/>
                <a:gd name="connsiteY4" fmla="*/ 1312551 h 1768107"/>
                <a:gd name="connsiteX5" fmla="*/ 308 w 552847"/>
                <a:gd name="connsiteY5" fmla="*/ 117443 h 1768107"/>
                <a:gd name="connsiteX0" fmla="*/ 308 w 552847"/>
                <a:gd name="connsiteY0" fmla="*/ 215794 h 1866458"/>
                <a:gd name="connsiteX1" fmla="*/ 549306 w 552847"/>
                <a:gd name="connsiteY1" fmla="*/ 222999 h 1866458"/>
                <a:gd name="connsiteX2" fmla="*/ 552847 w 552847"/>
                <a:gd name="connsiteY2" fmla="*/ 1432166 h 1866458"/>
                <a:gd name="connsiteX3" fmla="*/ 254807 w 552847"/>
                <a:gd name="connsiteY3" fmla="*/ 1866419 h 1866458"/>
                <a:gd name="connsiteX4" fmla="*/ 21572 w 552847"/>
                <a:gd name="connsiteY4" fmla="*/ 1410902 h 1866458"/>
                <a:gd name="connsiteX5" fmla="*/ 308 w 552847"/>
                <a:gd name="connsiteY5" fmla="*/ 215794 h 1866458"/>
                <a:gd name="connsiteX0" fmla="*/ 308 w 552847"/>
                <a:gd name="connsiteY0" fmla="*/ 249335 h 1899999"/>
                <a:gd name="connsiteX1" fmla="*/ 549306 w 552847"/>
                <a:gd name="connsiteY1" fmla="*/ 256540 h 1899999"/>
                <a:gd name="connsiteX2" fmla="*/ 552847 w 552847"/>
                <a:gd name="connsiteY2" fmla="*/ 1465707 h 1899999"/>
                <a:gd name="connsiteX3" fmla="*/ 254807 w 552847"/>
                <a:gd name="connsiteY3" fmla="*/ 1899960 h 1899999"/>
                <a:gd name="connsiteX4" fmla="*/ 21572 w 552847"/>
                <a:gd name="connsiteY4" fmla="*/ 1444443 h 1899999"/>
                <a:gd name="connsiteX5" fmla="*/ 308 w 552847"/>
                <a:gd name="connsiteY5" fmla="*/ 249335 h 1899999"/>
                <a:gd name="connsiteX0" fmla="*/ 308 w 552847"/>
                <a:gd name="connsiteY0" fmla="*/ 356149 h 2006813"/>
                <a:gd name="connsiteX1" fmla="*/ 254806 w 552847"/>
                <a:gd name="connsiteY1" fmla="*/ 7 h 2006813"/>
                <a:gd name="connsiteX2" fmla="*/ 549306 w 552847"/>
                <a:gd name="connsiteY2" fmla="*/ 363354 h 2006813"/>
                <a:gd name="connsiteX3" fmla="*/ 552847 w 552847"/>
                <a:gd name="connsiteY3" fmla="*/ 1572521 h 2006813"/>
                <a:gd name="connsiteX4" fmla="*/ 254807 w 552847"/>
                <a:gd name="connsiteY4" fmla="*/ 2006774 h 2006813"/>
                <a:gd name="connsiteX5" fmla="*/ 21572 w 552847"/>
                <a:gd name="connsiteY5" fmla="*/ 1551257 h 2006813"/>
                <a:gd name="connsiteX6" fmla="*/ 308 w 552847"/>
                <a:gd name="connsiteY6" fmla="*/ 356149 h 2006813"/>
                <a:gd name="connsiteX0" fmla="*/ 308 w 552847"/>
                <a:gd name="connsiteY0" fmla="*/ 524652 h 2175316"/>
                <a:gd name="connsiteX1" fmla="*/ 274298 w 552847"/>
                <a:gd name="connsiteY1" fmla="*/ 3 h 2175316"/>
                <a:gd name="connsiteX2" fmla="*/ 549306 w 552847"/>
                <a:gd name="connsiteY2" fmla="*/ 531857 h 2175316"/>
                <a:gd name="connsiteX3" fmla="*/ 552847 w 552847"/>
                <a:gd name="connsiteY3" fmla="*/ 1741024 h 2175316"/>
                <a:gd name="connsiteX4" fmla="*/ 254807 w 552847"/>
                <a:gd name="connsiteY4" fmla="*/ 2175277 h 2175316"/>
                <a:gd name="connsiteX5" fmla="*/ 21572 w 552847"/>
                <a:gd name="connsiteY5" fmla="*/ 1719760 h 2175316"/>
                <a:gd name="connsiteX6" fmla="*/ 308 w 552847"/>
                <a:gd name="connsiteY6" fmla="*/ 524652 h 2175316"/>
                <a:gd name="connsiteX0" fmla="*/ 308 w 552847"/>
                <a:gd name="connsiteY0" fmla="*/ 524652 h 2175316"/>
                <a:gd name="connsiteX1" fmla="*/ 274298 w 552847"/>
                <a:gd name="connsiteY1" fmla="*/ 3 h 2175316"/>
                <a:gd name="connsiteX2" fmla="*/ 549306 w 552847"/>
                <a:gd name="connsiteY2" fmla="*/ 531857 h 2175316"/>
                <a:gd name="connsiteX3" fmla="*/ 552847 w 552847"/>
                <a:gd name="connsiteY3" fmla="*/ 1741024 h 2175316"/>
                <a:gd name="connsiteX4" fmla="*/ 254807 w 552847"/>
                <a:gd name="connsiteY4" fmla="*/ 2175277 h 2175316"/>
                <a:gd name="connsiteX5" fmla="*/ 21572 w 552847"/>
                <a:gd name="connsiteY5" fmla="*/ 1719760 h 2175316"/>
                <a:gd name="connsiteX6" fmla="*/ 308 w 552847"/>
                <a:gd name="connsiteY6" fmla="*/ 524652 h 2175316"/>
                <a:gd name="connsiteX0" fmla="*/ 308 w 552847"/>
                <a:gd name="connsiteY0" fmla="*/ 448060 h 2098724"/>
                <a:gd name="connsiteX1" fmla="*/ 274298 w 552847"/>
                <a:gd name="connsiteY1" fmla="*/ 5 h 2098724"/>
                <a:gd name="connsiteX2" fmla="*/ 549306 w 552847"/>
                <a:gd name="connsiteY2" fmla="*/ 455265 h 2098724"/>
                <a:gd name="connsiteX3" fmla="*/ 552847 w 552847"/>
                <a:gd name="connsiteY3" fmla="*/ 1664432 h 2098724"/>
                <a:gd name="connsiteX4" fmla="*/ 254807 w 552847"/>
                <a:gd name="connsiteY4" fmla="*/ 2098685 h 2098724"/>
                <a:gd name="connsiteX5" fmla="*/ 21572 w 552847"/>
                <a:gd name="connsiteY5" fmla="*/ 1643168 h 2098724"/>
                <a:gd name="connsiteX6" fmla="*/ 308 w 552847"/>
                <a:gd name="connsiteY6" fmla="*/ 448060 h 2098724"/>
                <a:gd name="connsiteX0" fmla="*/ 308 w 552847"/>
                <a:gd name="connsiteY0" fmla="*/ 432741 h 2098724"/>
                <a:gd name="connsiteX1" fmla="*/ 274298 w 552847"/>
                <a:gd name="connsiteY1" fmla="*/ 5 h 2098724"/>
                <a:gd name="connsiteX2" fmla="*/ 549306 w 552847"/>
                <a:gd name="connsiteY2" fmla="*/ 455265 h 2098724"/>
                <a:gd name="connsiteX3" fmla="*/ 552847 w 552847"/>
                <a:gd name="connsiteY3" fmla="*/ 1664432 h 2098724"/>
                <a:gd name="connsiteX4" fmla="*/ 254807 w 552847"/>
                <a:gd name="connsiteY4" fmla="*/ 2098685 h 2098724"/>
                <a:gd name="connsiteX5" fmla="*/ 21572 w 552847"/>
                <a:gd name="connsiteY5" fmla="*/ 1643168 h 2098724"/>
                <a:gd name="connsiteX6" fmla="*/ 308 w 552847"/>
                <a:gd name="connsiteY6" fmla="*/ 432741 h 2098724"/>
                <a:gd name="connsiteX0" fmla="*/ 308 w 552847"/>
                <a:gd name="connsiteY0" fmla="*/ 432791 h 2098774"/>
                <a:gd name="connsiteX1" fmla="*/ 274298 w 552847"/>
                <a:gd name="connsiteY1" fmla="*/ 55 h 2098774"/>
                <a:gd name="connsiteX2" fmla="*/ 549306 w 552847"/>
                <a:gd name="connsiteY2" fmla="*/ 455315 h 2098774"/>
                <a:gd name="connsiteX3" fmla="*/ 552847 w 552847"/>
                <a:gd name="connsiteY3" fmla="*/ 1664482 h 2098774"/>
                <a:gd name="connsiteX4" fmla="*/ 254807 w 552847"/>
                <a:gd name="connsiteY4" fmla="*/ 2098735 h 2098774"/>
                <a:gd name="connsiteX5" fmla="*/ 21572 w 552847"/>
                <a:gd name="connsiteY5" fmla="*/ 1643218 h 2098774"/>
                <a:gd name="connsiteX6" fmla="*/ 308 w 552847"/>
                <a:gd name="connsiteY6" fmla="*/ 432791 h 2098774"/>
                <a:gd name="connsiteX0" fmla="*/ 308 w 552847"/>
                <a:gd name="connsiteY0" fmla="*/ 432791 h 2098774"/>
                <a:gd name="connsiteX1" fmla="*/ 274298 w 552847"/>
                <a:gd name="connsiteY1" fmla="*/ 55 h 2098774"/>
                <a:gd name="connsiteX2" fmla="*/ 539560 w 552847"/>
                <a:gd name="connsiteY2" fmla="*/ 348083 h 2098774"/>
                <a:gd name="connsiteX3" fmla="*/ 552847 w 552847"/>
                <a:gd name="connsiteY3" fmla="*/ 1664482 h 2098774"/>
                <a:gd name="connsiteX4" fmla="*/ 254807 w 552847"/>
                <a:gd name="connsiteY4" fmla="*/ 2098735 h 2098774"/>
                <a:gd name="connsiteX5" fmla="*/ 21572 w 552847"/>
                <a:gd name="connsiteY5" fmla="*/ 1643218 h 2098774"/>
                <a:gd name="connsiteX6" fmla="*/ 308 w 552847"/>
                <a:gd name="connsiteY6" fmla="*/ 432791 h 2098774"/>
                <a:gd name="connsiteX0" fmla="*/ 308 w 552847"/>
                <a:gd name="connsiteY0" fmla="*/ 432791 h 2098774"/>
                <a:gd name="connsiteX1" fmla="*/ 274298 w 552847"/>
                <a:gd name="connsiteY1" fmla="*/ 55 h 2098774"/>
                <a:gd name="connsiteX2" fmla="*/ 539560 w 552847"/>
                <a:gd name="connsiteY2" fmla="*/ 348083 h 2098774"/>
                <a:gd name="connsiteX3" fmla="*/ 552847 w 552847"/>
                <a:gd name="connsiteY3" fmla="*/ 1664482 h 2098774"/>
                <a:gd name="connsiteX4" fmla="*/ 254807 w 552847"/>
                <a:gd name="connsiteY4" fmla="*/ 2098735 h 2098774"/>
                <a:gd name="connsiteX5" fmla="*/ 21572 w 552847"/>
                <a:gd name="connsiteY5" fmla="*/ 1643218 h 2098774"/>
                <a:gd name="connsiteX6" fmla="*/ 308 w 552847"/>
                <a:gd name="connsiteY6" fmla="*/ 432791 h 2098774"/>
                <a:gd name="connsiteX0" fmla="*/ 308 w 552847"/>
                <a:gd name="connsiteY0" fmla="*/ 432791 h 2129407"/>
                <a:gd name="connsiteX1" fmla="*/ 274298 w 552847"/>
                <a:gd name="connsiteY1" fmla="*/ 55 h 2129407"/>
                <a:gd name="connsiteX2" fmla="*/ 539560 w 552847"/>
                <a:gd name="connsiteY2" fmla="*/ 348083 h 2129407"/>
                <a:gd name="connsiteX3" fmla="*/ 552847 w 552847"/>
                <a:gd name="connsiteY3" fmla="*/ 1664482 h 2129407"/>
                <a:gd name="connsiteX4" fmla="*/ 313283 w 552847"/>
                <a:gd name="connsiteY4" fmla="*/ 2129373 h 2129407"/>
                <a:gd name="connsiteX5" fmla="*/ 21572 w 552847"/>
                <a:gd name="connsiteY5" fmla="*/ 1643218 h 2129407"/>
                <a:gd name="connsiteX6" fmla="*/ 308 w 552847"/>
                <a:gd name="connsiteY6" fmla="*/ 432791 h 2129407"/>
                <a:gd name="connsiteX0" fmla="*/ 308 w 552847"/>
                <a:gd name="connsiteY0" fmla="*/ 432791 h 2129407"/>
                <a:gd name="connsiteX1" fmla="*/ 274298 w 552847"/>
                <a:gd name="connsiteY1" fmla="*/ 55 h 2129407"/>
                <a:gd name="connsiteX2" fmla="*/ 539560 w 552847"/>
                <a:gd name="connsiteY2" fmla="*/ 348083 h 2129407"/>
                <a:gd name="connsiteX3" fmla="*/ 552847 w 552847"/>
                <a:gd name="connsiteY3" fmla="*/ 1664482 h 2129407"/>
                <a:gd name="connsiteX4" fmla="*/ 313283 w 552847"/>
                <a:gd name="connsiteY4" fmla="*/ 2129373 h 2129407"/>
                <a:gd name="connsiteX5" fmla="*/ 21572 w 552847"/>
                <a:gd name="connsiteY5" fmla="*/ 1689175 h 2129407"/>
                <a:gd name="connsiteX6" fmla="*/ 308 w 552847"/>
                <a:gd name="connsiteY6" fmla="*/ 432791 h 2129407"/>
                <a:gd name="connsiteX0" fmla="*/ 308 w 552847"/>
                <a:gd name="connsiteY0" fmla="*/ 432791 h 2133686"/>
                <a:gd name="connsiteX1" fmla="*/ 274298 w 552847"/>
                <a:gd name="connsiteY1" fmla="*/ 55 h 2133686"/>
                <a:gd name="connsiteX2" fmla="*/ 539560 w 552847"/>
                <a:gd name="connsiteY2" fmla="*/ 348083 h 2133686"/>
                <a:gd name="connsiteX3" fmla="*/ 552847 w 552847"/>
                <a:gd name="connsiteY3" fmla="*/ 1664482 h 2133686"/>
                <a:gd name="connsiteX4" fmla="*/ 313283 w 552847"/>
                <a:gd name="connsiteY4" fmla="*/ 2129373 h 2133686"/>
                <a:gd name="connsiteX5" fmla="*/ 21572 w 552847"/>
                <a:gd name="connsiteY5" fmla="*/ 1689175 h 2133686"/>
                <a:gd name="connsiteX6" fmla="*/ 308 w 552847"/>
                <a:gd name="connsiteY6" fmla="*/ 432791 h 2133686"/>
                <a:gd name="connsiteX0" fmla="*/ 308 w 552847"/>
                <a:gd name="connsiteY0" fmla="*/ 432791 h 2133686"/>
                <a:gd name="connsiteX1" fmla="*/ 274298 w 552847"/>
                <a:gd name="connsiteY1" fmla="*/ 55 h 2133686"/>
                <a:gd name="connsiteX2" fmla="*/ 539560 w 552847"/>
                <a:gd name="connsiteY2" fmla="*/ 348083 h 2133686"/>
                <a:gd name="connsiteX3" fmla="*/ 552847 w 552847"/>
                <a:gd name="connsiteY3" fmla="*/ 1664482 h 2133686"/>
                <a:gd name="connsiteX4" fmla="*/ 313283 w 552847"/>
                <a:gd name="connsiteY4" fmla="*/ 2129373 h 2133686"/>
                <a:gd name="connsiteX5" fmla="*/ 21572 w 552847"/>
                <a:gd name="connsiteY5" fmla="*/ 1689175 h 2133686"/>
                <a:gd name="connsiteX6" fmla="*/ 308 w 552847"/>
                <a:gd name="connsiteY6" fmla="*/ 432791 h 2133686"/>
                <a:gd name="connsiteX0" fmla="*/ 308 w 552847"/>
                <a:gd name="connsiteY0" fmla="*/ 432791 h 2160739"/>
                <a:gd name="connsiteX1" fmla="*/ 274298 w 552847"/>
                <a:gd name="connsiteY1" fmla="*/ 55 h 2160739"/>
                <a:gd name="connsiteX2" fmla="*/ 539560 w 552847"/>
                <a:gd name="connsiteY2" fmla="*/ 348083 h 2160739"/>
                <a:gd name="connsiteX3" fmla="*/ 552847 w 552847"/>
                <a:gd name="connsiteY3" fmla="*/ 1664482 h 2160739"/>
                <a:gd name="connsiteX4" fmla="*/ 245060 w 552847"/>
                <a:gd name="connsiteY4" fmla="*/ 2160010 h 2160739"/>
                <a:gd name="connsiteX5" fmla="*/ 21572 w 552847"/>
                <a:gd name="connsiteY5" fmla="*/ 1689175 h 2160739"/>
                <a:gd name="connsiteX6" fmla="*/ 308 w 552847"/>
                <a:gd name="connsiteY6" fmla="*/ 432791 h 2160739"/>
                <a:gd name="connsiteX0" fmla="*/ 308 w 552847"/>
                <a:gd name="connsiteY0" fmla="*/ 432791 h 2160739"/>
                <a:gd name="connsiteX1" fmla="*/ 274298 w 552847"/>
                <a:gd name="connsiteY1" fmla="*/ 55 h 2160739"/>
                <a:gd name="connsiteX2" fmla="*/ 539560 w 552847"/>
                <a:gd name="connsiteY2" fmla="*/ 348083 h 2160739"/>
                <a:gd name="connsiteX3" fmla="*/ 552847 w 552847"/>
                <a:gd name="connsiteY3" fmla="*/ 1664482 h 2160739"/>
                <a:gd name="connsiteX4" fmla="*/ 245060 w 552847"/>
                <a:gd name="connsiteY4" fmla="*/ 2160010 h 2160739"/>
                <a:gd name="connsiteX5" fmla="*/ 21572 w 552847"/>
                <a:gd name="connsiteY5" fmla="*/ 1689175 h 2160739"/>
                <a:gd name="connsiteX6" fmla="*/ 308 w 552847"/>
                <a:gd name="connsiteY6" fmla="*/ 432791 h 2160739"/>
                <a:gd name="connsiteX0" fmla="*/ 308 w 552847"/>
                <a:gd name="connsiteY0" fmla="*/ 463397 h 2191345"/>
                <a:gd name="connsiteX1" fmla="*/ 254806 w 552847"/>
                <a:gd name="connsiteY1" fmla="*/ 22 h 2191345"/>
                <a:gd name="connsiteX2" fmla="*/ 539560 w 552847"/>
                <a:gd name="connsiteY2" fmla="*/ 378689 h 2191345"/>
                <a:gd name="connsiteX3" fmla="*/ 552847 w 552847"/>
                <a:gd name="connsiteY3" fmla="*/ 1695088 h 2191345"/>
                <a:gd name="connsiteX4" fmla="*/ 245060 w 552847"/>
                <a:gd name="connsiteY4" fmla="*/ 2190616 h 2191345"/>
                <a:gd name="connsiteX5" fmla="*/ 21572 w 552847"/>
                <a:gd name="connsiteY5" fmla="*/ 1719781 h 2191345"/>
                <a:gd name="connsiteX6" fmla="*/ 308 w 552847"/>
                <a:gd name="connsiteY6" fmla="*/ 463397 h 2191345"/>
                <a:gd name="connsiteX0" fmla="*/ 854 w 553393"/>
                <a:gd name="connsiteY0" fmla="*/ 463397 h 2194958"/>
                <a:gd name="connsiteX1" fmla="*/ 255352 w 553393"/>
                <a:gd name="connsiteY1" fmla="*/ 22 h 2194958"/>
                <a:gd name="connsiteX2" fmla="*/ 540106 w 553393"/>
                <a:gd name="connsiteY2" fmla="*/ 378689 h 2194958"/>
                <a:gd name="connsiteX3" fmla="*/ 553393 w 553393"/>
                <a:gd name="connsiteY3" fmla="*/ 1695088 h 2194958"/>
                <a:gd name="connsiteX4" fmla="*/ 245606 w 553393"/>
                <a:gd name="connsiteY4" fmla="*/ 2190616 h 2194958"/>
                <a:gd name="connsiteX5" fmla="*/ 2626 w 553393"/>
                <a:gd name="connsiteY5" fmla="*/ 1750603 h 2194958"/>
                <a:gd name="connsiteX6" fmla="*/ 854 w 553393"/>
                <a:gd name="connsiteY6" fmla="*/ 463397 h 219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393" h="2194958">
                  <a:moveTo>
                    <a:pt x="854" y="463397"/>
                  </a:moveTo>
                  <a:cubicBezTo>
                    <a:pt x="249266" y="44006"/>
                    <a:pt x="163852" y="-1179"/>
                    <a:pt x="255352" y="22"/>
                  </a:cubicBezTo>
                  <a:cubicBezTo>
                    <a:pt x="288376" y="47180"/>
                    <a:pt x="573275" y="430640"/>
                    <a:pt x="540106" y="378689"/>
                  </a:cubicBezTo>
                  <a:cubicBezTo>
                    <a:pt x="541286" y="781745"/>
                    <a:pt x="552213" y="1292032"/>
                    <a:pt x="553393" y="1695088"/>
                  </a:cubicBezTo>
                  <a:cubicBezTo>
                    <a:pt x="340251" y="2140051"/>
                    <a:pt x="246439" y="2163523"/>
                    <a:pt x="245606" y="2190616"/>
                  </a:cubicBezTo>
                  <a:cubicBezTo>
                    <a:pt x="176552" y="2187072"/>
                    <a:pt x="283820" y="2281021"/>
                    <a:pt x="2626" y="1750603"/>
                  </a:cubicBezTo>
                  <a:cubicBezTo>
                    <a:pt x="6170" y="1348690"/>
                    <a:pt x="-2690" y="865310"/>
                    <a:pt x="854" y="463397"/>
                  </a:cubicBezTo>
                  <a:close/>
                </a:path>
              </a:pathLst>
            </a:cu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5" name="Rettangolo 49">
              <a:extLst>
                <a:ext uri="{FF2B5EF4-FFF2-40B4-BE49-F238E27FC236}">
                  <a16:creationId xmlns:a16="http://schemas.microsoft.com/office/drawing/2014/main" id="{5262F52D-CEF1-0DF6-9FEA-1D8BF7F7A73C}"/>
                </a:ext>
              </a:extLst>
            </p:cNvPr>
            <p:cNvSpPr/>
            <p:nvPr/>
          </p:nvSpPr>
          <p:spPr>
            <a:xfrm flipH="1">
              <a:off x="7315524" y="3010849"/>
              <a:ext cx="330247" cy="924968"/>
            </a:xfrm>
            <a:custGeom>
              <a:avLst/>
              <a:gdLst>
                <a:gd name="connsiteX0" fmla="*/ 0 w 319615"/>
                <a:gd name="connsiteY0" fmla="*/ 0 h 765479"/>
                <a:gd name="connsiteX1" fmla="*/ 319615 w 319615"/>
                <a:gd name="connsiteY1" fmla="*/ 0 h 765479"/>
                <a:gd name="connsiteX2" fmla="*/ 319615 w 319615"/>
                <a:gd name="connsiteY2" fmla="*/ 765479 h 765479"/>
                <a:gd name="connsiteX3" fmla="*/ 0 w 319615"/>
                <a:gd name="connsiteY3" fmla="*/ 765479 h 765479"/>
                <a:gd name="connsiteX4" fmla="*/ 0 w 319615"/>
                <a:gd name="connsiteY4" fmla="*/ 0 h 765479"/>
                <a:gd name="connsiteX0" fmla="*/ 0 w 319615"/>
                <a:gd name="connsiteY0" fmla="*/ 0 h 765479"/>
                <a:gd name="connsiteX1" fmla="*/ 319615 w 319615"/>
                <a:gd name="connsiteY1" fmla="*/ 0 h 765479"/>
                <a:gd name="connsiteX2" fmla="*/ 319615 w 319615"/>
                <a:gd name="connsiteY2" fmla="*/ 765479 h 765479"/>
                <a:gd name="connsiteX3" fmla="*/ 53162 w 319615"/>
                <a:gd name="connsiteY3" fmla="*/ 765479 h 765479"/>
                <a:gd name="connsiteX4" fmla="*/ 0 w 319615"/>
                <a:gd name="connsiteY4" fmla="*/ 0 h 765479"/>
                <a:gd name="connsiteX0" fmla="*/ 0 w 330247"/>
                <a:gd name="connsiteY0" fmla="*/ 0 h 924968"/>
                <a:gd name="connsiteX1" fmla="*/ 319615 w 330247"/>
                <a:gd name="connsiteY1" fmla="*/ 0 h 924968"/>
                <a:gd name="connsiteX2" fmla="*/ 330247 w 330247"/>
                <a:gd name="connsiteY2" fmla="*/ 924968 h 924968"/>
                <a:gd name="connsiteX3" fmla="*/ 53162 w 330247"/>
                <a:gd name="connsiteY3" fmla="*/ 765479 h 924968"/>
                <a:gd name="connsiteX4" fmla="*/ 0 w 330247"/>
                <a:gd name="connsiteY4" fmla="*/ 0 h 924968"/>
                <a:gd name="connsiteX0" fmla="*/ 0 w 330247"/>
                <a:gd name="connsiteY0" fmla="*/ 0 h 924968"/>
                <a:gd name="connsiteX1" fmla="*/ 319615 w 330247"/>
                <a:gd name="connsiteY1" fmla="*/ 0 h 924968"/>
                <a:gd name="connsiteX2" fmla="*/ 330247 w 330247"/>
                <a:gd name="connsiteY2" fmla="*/ 924968 h 924968"/>
                <a:gd name="connsiteX3" fmla="*/ 10632 w 330247"/>
                <a:gd name="connsiteY3" fmla="*/ 627255 h 924968"/>
                <a:gd name="connsiteX4" fmla="*/ 0 w 330247"/>
                <a:gd name="connsiteY4" fmla="*/ 0 h 924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47" h="924968">
                  <a:moveTo>
                    <a:pt x="0" y="0"/>
                  </a:moveTo>
                  <a:lnTo>
                    <a:pt x="319615" y="0"/>
                  </a:lnTo>
                  <a:lnTo>
                    <a:pt x="330247" y="924968"/>
                  </a:lnTo>
                  <a:lnTo>
                    <a:pt x="10632" y="627255"/>
                  </a:lnTo>
                  <a:lnTo>
                    <a:pt x="0" y="0"/>
                  </a:lnTo>
                  <a:close/>
                </a:path>
              </a:pathLst>
            </a:cu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65" name="CasellaDiTesto 64">
              <a:extLst>
                <a:ext uri="{FF2B5EF4-FFF2-40B4-BE49-F238E27FC236}">
                  <a16:creationId xmlns:a16="http://schemas.microsoft.com/office/drawing/2014/main" id="{57BB5F06-433D-0019-3D6B-CBB9D381101D}"/>
                </a:ext>
              </a:extLst>
            </p:cNvPr>
            <p:cNvSpPr txBox="1"/>
            <p:nvPr/>
          </p:nvSpPr>
          <p:spPr>
            <a:xfrm rot="5400000">
              <a:off x="6994824" y="3311496"/>
              <a:ext cx="971644"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Anticamera</a:t>
              </a:r>
            </a:p>
          </p:txBody>
        </p:sp>
        <p:sp>
          <p:nvSpPr>
            <p:cNvPr id="66" name="CasellaDiTesto 65">
              <a:extLst>
                <a:ext uri="{FF2B5EF4-FFF2-40B4-BE49-F238E27FC236}">
                  <a16:creationId xmlns:a16="http://schemas.microsoft.com/office/drawing/2014/main" id="{C0B3E696-737F-24CF-7CAD-8FE6BFA90B01}"/>
                </a:ext>
              </a:extLst>
            </p:cNvPr>
            <p:cNvSpPr txBox="1"/>
            <p:nvPr/>
          </p:nvSpPr>
          <p:spPr>
            <a:xfrm rot="5400000">
              <a:off x="7010380" y="5310753"/>
              <a:ext cx="924968"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Anticamera</a:t>
              </a:r>
            </a:p>
          </p:txBody>
        </p:sp>
        <p:sp>
          <p:nvSpPr>
            <p:cNvPr id="67" name="CasellaDiTesto 66">
              <a:extLst>
                <a:ext uri="{FF2B5EF4-FFF2-40B4-BE49-F238E27FC236}">
                  <a16:creationId xmlns:a16="http://schemas.microsoft.com/office/drawing/2014/main" id="{D6BB2420-B7A0-05D7-FFCE-B121AE6B4120}"/>
                </a:ext>
              </a:extLst>
            </p:cNvPr>
            <p:cNvSpPr txBox="1"/>
            <p:nvPr/>
          </p:nvSpPr>
          <p:spPr>
            <a:xfrm rot="5400000">
              <a:off x="7147308" y="4294000"/>
              <a:ext cx="971644"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Anticamera</a:t>
              </a:r>
            </a:p>
          </p:txBody>
        </p:sp>
        <p:sp>
          <p:nvSpPr>
            <p:cNvPr id="68" name="CasellaDiTesto 67">
              <a:extLst>
                <a:ext uri="{FF2B5EF4-FFF2-40B4-BE49-F238E27FC236}">
                  <a16:creationId xmlns:a16="http://schemas.microsoft.com/office/drawing/2014/main" id="{6D002FA6-591B-039D-CD89-D41BE2F327F5}"/>
                </a:ext>
              </a:extLst>
            </p:cNvPr>
            <p:cNvSpPr txBox="1"/>
            <p:nvPr/>
          </p:nvSpPr>
          <p:spPr>
            <a:xfrm rot="16200000">
              <a:off x="3808720" y="5262145"/>
              <a:ext cx="971644"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Anticamera</a:t>
              </a:r>
            </a:p>
          </p:txBody>
        </p:sp>
        <p:sp>
          <p:nvSpPr>
            <p:cNvPr id="69" name="CasellaDiTesto 68">
              <a:extLst>
                <a:ext uri="{FF2B5EF4-FFF2-40B4-BE49-F238E27FC236}">
                  <a16:creationId xmlns:a16="http://schemas.microsoft.com/office/drawing/2014/main" id="{F71A35C3-938F-00E0-9B5C-5BFB79BBB4A7}"/>
                </a:ext>
              </a:extLst>
            </p:cNvPr>
            <p:cNvSpPr txBox="1"/>
            <p:nvPr/>
          </p:nvSpPr>
          <p:spPr>
            <a:xfrm rot="16200000">
              <a:off x="3802367" y="3243092"/>
              <a:ext cx="971644"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Anticamera</a:t>
              </a:r>
            </a:p>
          </p:txBody>
        </p:sp>
        <p:sp>
          <p:nvSpPr>
            <p:cNvPr id="72" name="Rettangolo 50">
              <a:extLst>
                <a:ext uri="{FF2B5EF4-FFF2-40B4-BE49-F238E27FC236}">
                  <a16:creationId xmlns:a16="http://schemas.microsoft.com/office/drawing/2014/main" id="{D6F8A676-E3B0-0068-C8FC-B05537E4AF1A}"/>
                </a:ext>
              </a:extLst>
            </p:cNvPr>
            <p:cNvSpPr/>
            <p:nvPr/>
          </p:nvSpPr>
          <p:spPr>
            <a:xfrm>
              <a:off x="3807684" y="3632065"/>
              <a:ext cx="603136" cy="1554448"/>
            </a:xfrm>
            <a:custGeom>
              <a:avLst/>
              <a:gdLst>
                <a:gd name="connsiteX0" fmla="*/ 0 w 552545"/>
                <a:gd name="connsiteY0" fmla="*/ 0 h 1237638"/>
                <a:gd name="connsiteX1" fmla="*/ 552545 w 552545"/>
                <a:gd name="connsiteY1" fmla="*/ 0 h 1237638"/>
                <a:gd name="connsiteX2" fmla="*/ 552545 w 552545"/>
                <a:gd name="connsiteY2" fmla="*/ 1237638 h 1237638"/>
                <a:gd name="connsiteX3" fmla="*/ 0 w 552545"/>
                <a:gd name="connsiteY3" fmla="*/ 1237638 h 1237638"/>
                <a:gd name="connsiteX4" fmla="*/ 0 w 552545"/>
                <a:gd name="connsiteY4" fmla="*/ 0 h 1237638"/>
                <a:gd name="connsiteX0" fmla="*/ 10633 w 552545"/>
                <a:gd name="connsiteY0" fmla="*/ 31898 h 1237638"/>
                <a:gd name="connsiteX1" fmla="*/ 552545 w 552545"/>
                <a:gd name="connsiteY1" fmla="*/ 0 h 1237638"/>
                <a:gd name="connsiteX2" fmla="*/ 552545 w 552545"/>
                <a:gd name="connsiteY2" fmla="*/ 1237638 h 1237638"/>
                <a:gd name="connsiteX3" fmla="*/ 0 w 552545"/>
                <a:gd name="connsiteY3" fmla="*/ 1237638 h 1237638"/>
                <a:gd name="connsiteX4" fmla="*/ 10633 w 552545"/>
                <a:gd name="connsiteY4" fmla="*/ 31898 h 1237638"/>
                <a:gd name="connsiteX0" fmla="*/ 10633 w 552545"/>
                <a:gd name="connsiteY0" fmla="*/ 58731 h 1264471"/>
                <a:gd name="connsiteX1" fmla="*/ 552545 w 552545"/>
                <a:gd name="connsiteY1" fmla="*/ 26833 h 1264471"/>
                <a:gd name="connsiteX2" fmla="*/ 552545 w 552545"/>
                <a:gd name="connsiteY2" fmla="*/ 1264471 h 1264471"/>
                <a:gd name="connsiteX3" fmla="*/ 0 w 552545"/>
                <a:gd name="connsiteY3" fmla="*/ 1264471 h 1264471"/>
                <a:gd name="connsiteX4" fmla="*/ 10633 w 552545"/>
                <a:gd name="connsiteY4" fmla="*/ 58731 h 1264471"/>
                <a:gd name="connsiteX0" fmla="*/ 10633 w 552545"/>
                <a:gd name="connsiteY0" fmla="*/ 39548 h 1245288"/>
                <a:gd name="connsiteX1" fmla="*/ 520647 w 552545"/>
                <a:gd name="connsiteY1" fmla="*/ 92710 h 1245288"/>
                <a:gd name="connsiteX2" fmla="*/ 552545 w 552545"/>
                <a:gd name="connsiteY2" fmla="*/ 1245288 h 1245288"/>
                <a:gd name="connsiteX3" fmla="*/ 0 w 552545"/>
                <a:gd name="connsiteY3" fmla="*/ 1245288 h 1245288"/>
                <a:gd name="connsiteX4" fmla="*/ 10633 w 552545"/>
                <a:gd name="connsiteY4" fmla="*/ 39548 h 1245288"/>
                <a:gd name="connsiteX0" fmla="*/ 10633 w 552545"/>
                <a:gd name="connsiteY0" fmla="*/ 93169 h 1298909"/>
                <a:gd name="connsiteX1" fmla="*/ 520647 w 552545"/>
                <a:gd name="connsiteY1" fmla="*/ 146331 h 1298909"/>
                <a:gd name="connsiteX2" fmla="*/ 552545 w 552545"/>
                <a:gd name="connsiteY2" fmla="*/ 1298909 h 1298909"/>
                <a:gd name="connsiteX3" fmla="*/ 0 w 552545"/>
                <a:gd name="connsiteY3" fmla="*/ 1298909 h 1298909"/>
                <a:gd name="connsiteX4" fmla="*/ 10633 w 552545"/>
                <a:gd name="connsiteY4" fmla="*/ 93169 h 1298909"/>
                <a:gd name="connsiteX0" fmla="*/ 10633 w 520647"/>
                <a:gd name="connsiteY0" fmla="*/ 93169 h 1309541"/>
                <a:gd name="connsiteX1" fmla="*/ 520647 w 520647"/>
                <a:gd name="connsiteY1" fmla="*/ 146331 h 1309541"/>
                <a:gd name="connsiteX2" fmla="*/ 446219 w 520647"/>
                <a:gd name="connsiteY2" fmla="*/ 1309541 h 1309541"/>
                <a:gd name="connsiteX3" fmla="*/ 0 w 520647"/>
                <a:gd name="connsiteY3" fmla="*/ 1298909 h 1309541"/>
                <a:gd name="connsiteX4" fmla="*/ 10633 w 520647"/>
                <a:gd name="connsiteY4" fmla="*/ 93169 h 1309541"/>
                <a:gd name="connsiteX0" fmla="*/ 308 w 510322"/>
                <a:gd name="connsiteY0" fmla="*/ 93169 h 1309541"/>
                <a:gd name="connsiteX1" fmla="*/ 510322 w 510322"/>
                <a:gd name="connsiteY1" fmla="*/ 146331 h 1309541"/>
                <a:gd name="connsiteX2" fmla="*/ 435894 w 510322"/>
                <a:gd name="connsiteY2" fmla="*/ 1309541 h 1309541"/>
                <a:gd name="connsiteX3" fmla="*/ 21572 w 510322"/>
                <a:gd name="connsiteY3" fmla="*/ 1288277 h 1309541"/>
                <a:gd name="connsiteX4" fmla="*/ 308 w 510322"/>
                <a:gd name="connsiteY4" fmla="*/ 93169 h 1309541"/>
                <a:gd name="connsiteX0" fmla="*/ 308 w 510322"/>
                <a:gd name="connsiteY0" fmla="*/ 93169 h 1347678"/>
                <a:gd name="connsiteX1" fmla="*/ 510322 w 510322"/>
                <a:gd name="connsiteY1" fmla="*/ 146331 h 1347678"/>
                <a:gd name="connsiteX2" fmla="*/ 435894 w 510322"/>
                <a:gd name="connsiteY2" fmla="*/ 1309541 h 1347678"/>
                <a:gd name="connsiteX3" fmla="*/ 21572 w 510322"/>
                <a:gd name="connsiteY3" fmla="*/ 1288277 h 1347678"/>
                <a:gd name="connsiteX4" fmla="*/ 308 w 510322"/>
                <a:gd name="connsiteY4" fmla="*/ 93169 h 1347678"/>
                <a:gd name="connsiteX0" fmla="*/ 308 w 510322"/>
                <a:gd name="connsiteY0" fmla="*/ 93169 h 1743833"/>
                <a:gd name="connsiteX1" fmla="*/ 510322 w 510322"/>
                <a:gd name="connsiteY1" fmla="*/ 146331 h 1743833"/>
                <a:gd name="connsiteX2" fmla="*/ 435894 w 510322"/>
                <a:gd name="connsiteY2" fmla="*/ 1309541 h 1743833"/>
                <a:gd name="connsiteX3" fmla="*/ 254807 w 510322"/>
                <a:gd name="connsiteY3" fmla="*/ 1743794 h 1743833"/>
                <a:gd name="connsiteX4" fmla="*/ 21572 w 510322"/>
                <a:gd name="connsiteY4" fmla="*/ 1288277 h 1743833"/>
                <a:gd name="connsiteX5" fmla="*/ 308 w 510322"/>
                <a:gd name="connsiteY5" fmla="*/ 93169 h 1743833"/>
                <a:gd name="connsiteX0" fmla="*/ 308 w 552847"/>
                <a:gd name="connsiteY0" fmla="*/ 93169 h 1743833"/>
                <a:gd name="connsiteX1" fmla="*/ 510322 w 552847"/>
                <a:gd name="connsiteY1" fmla="*/ 146331 h 1743833"/>
                <a:gd name="connsiteX2" fmla="*/ 552847 w 552847"/>
                <a:gd name="connsiteY2" fmla="*/ 1309541 h 1743833"/>
                <a:gd name="connsiteX3" fmla="*/ 254807 w 552847"/>
                <a:gd name="connsiteY3" fmla="*/ 1743794 h 1743833"/>
                <a:gd name="connsiteX4" fmla="*/ 21572 w 552847"/>
                <a:gd name="connsiteY4" fmla="*/ 1288277 h 1743833"/>
                <a:gd name="connsiteX5" fmla="*/ 308 w 552847"/>
                <a:gd name="connsiteY5" fmla="*/ 93169 h 1743833"/>
                <a:gd name="connsiteX0" fmla="*/ 308 w 552847"/>
                <a:gd name="connsiteY0" fmla="*/ 117443 h 1768107"/>
                <a:gd name="connsiteX1" fmla="*/ 549306 w 552847"/>
                <a:gd name="connsiteY1" fmla="*/ 124648 h 1768107"/>
                <a:gd name="connsiteX2" fmla="*/ 552847 w 552847"/>
                <a:gd name="connsiteY2" fmla="*/ 1333815 h 1768107"/>
                <a:gd name="connsiteX3" fmla="*/ 254807 w 552847"/>
                <a:gd name="connsiteY3" fmla="*/ 1768068 h 1768107"/>
                <a:gd name="connsiteX4" fmla="*/ 21572 w 552847"/>
                <a:gd name="connsiteY4" fmla="*/ 1312551 h 1768107"/>
                <a:gd name="connsiteX5" fmla="*/ 308 w 552847"/>
                <a:gd name="connsiteY5" fmla="*/ 117443 h 1768107"/>
                <a:gd name="connsiteX0" fmla="*/ 308 w 552847"/>
                <a:gd name="connsiteY0" fmla="*/ 215794 h 1866458"/>
                <a:gd name="connsiteX1" fmla="*/ 549306 w 552847"/>
                <a:gd name="connsiteY1" fmla="*/ 222999 h 1866458"/>
                <a:gd name="connsiteX2" fmla="*/ 552847 w 552847"/>
                <a:gd name="connsiteY2" fmla="*/ 1432166 h 1866458"/>
                <a:gd name="connsiteX3" fmla="*/ 254807 w 552847"/>
                <a:gd name="connsiteY3" fmla="*/ 1866419 h 1866458"/>
                <a:gd name="connsiteX4" fmla="*/ 21572 w 552847"/>
                <a:gd name="connsiteY4" fmla="*/ 1410902 h 1866458"/>
                <a:gd name="connsiteX5" fmla="*/ 308 w 552847"/>
                <a:gd name="connsiteY5" fmla="*/ 215794 h 1866458"/>
                <a:gd name="connsiteX0" fmla="*/ 308 w 552847"/>
                <a:gd name="connsiteY0" fmla="*/ 249335 h 1899999"/>
                <a:gd name="connsiteX1" fmla="*/ 549306 w 552847"/>
                <a:gd name="connsiteY1" fmla="*/ 256540 h 1899999"/>
                <a:gd name="connsiteX2" fmla="*/ 552847 w 552847"/>
                <a:gd name="connsiteY2" fmla="*/ 1465707 h 1899999"/>
                <a:gd name="connsiteX3" fmla="*/ 254807 w 552847"/>
                <a:gd name="connsiteY3" fmla="*/ 1899960 h 1899999"/>
                <a:gd name="connsiteX4" fmla="*/ 21572 w 552847"/>
                <a:gd name="connsiteY4" fmla="*/ 1444443 h 1899999"/>
                <a:gd name="connsiteX5" fmla="*/ 308 w 552847"/>
                <a:gd name="connsiteY5" fmla="*/ 249335 h 1899999"/>
                <a:gd name="connsiteX0" fmla="*/ 308 w 552847"/>
                <a:gd name="connsiteY0" fmla="*/ 356149 h 2006813"/>
                <a:gd name="connsiteX1" fmla="*/ 254806 w 552847"/>
                <a:gd name="connsiteY1" fmla="*/ 7 h 2006813"/>
                <a:gd name="connsiteX2" fmla="*/ 549306 w 552847"/>
                <a:gd name="connsiteY2" fmla="*/ 363354 h 2006813"/>
                <a:gd name="connsiteX3" fmla="*/ 552847 w 552847"/>
                <a:gd name="connsiteY3" fmla="*/ 1572521 h 2006813"/>
                <a:gd name="connsiteX4" fmla="*/ 254807 w 552847"/>
                <a:gd name="connsiteY4" fmla="*/ 2006774 h 2006813"/>
                <a:gd name="connsiteX5" fmla="*/ 21572 w 552847"/>
                <a:gd name="connsiteY5" fmla="*/ 1551257 h 2006813"/>
                <a:gd name="connsiteX6" fmla="*/ 308 w 552847"/>
                <a:gd name="connsiteY6" fmla="*/ 356149 h 2006813"/>
                <a:gd name="connsiteX0" fmla="*/ 308 w 552847"/>
                <a:gd name="connsiteY0" fmla="*/ 524652 h 2175316"/>
                <a:gd name="connsiteX1" fmla="*/ 274298 w 552847"/>
                <a:gd name="connsiteY1" fmla="*/ 3 h 2175316"/>
                <a:gd name="connsiteX2" fmla="*/ 549306 w 552847"/>
                <a:gd name="connsiteY2" fmla="*/ 531857 h 2175316"/>
                <a:gd name="connsiteX3" fmla="*/ 552847 w 552847"/>
                <a:gd name="connsiteY3" fmla="*/ 1741024 h 2175316"/>
                <a:gd name="connsiteX4" fmla="*/ 254807 w 552847"/>
                <a:gd name="connsiteY4" fmla="*/ 2175277 h 2175316"/>
                <a:gd name="connsiteX5" fmla="*/ 21572 w 552847"/>
                <a:gd name="connsiteY5" fmla="*/ 1719760 h 2175316"/>
                <a:gd name="connsiteX6" fmla="*/ 308 w 552847"/>
                <a:gd name="connsiteY6" fmla="*/ 524652 h 2175316"/>
                <a:gd name="connsiteX0" fmla="*/ 308 w 552847"/>
                <a:gd name="connsiteY0" fmla="*/ 524652 h 2175316"/>
                <a:gd name="connsiteX1" fmla="*/ 274298 w 552847"/>
                <a:gd name="connsiteY1" fmla="*/ 3 h 2175316"/>
                <a:gd name="connsiteX2" fmla="*/ 549306 w 552847"/>
                <a:gd name="connsiteY2" fmla="*/ 531857 h 2175316"/>
                <a:gd name="connsiteX3" fmla="*/ 552847 w 552847"/>
                <a:gd name="connsiteY3" fmla="*/ 1741024 h 2175316"/>
                <a:gd name="connsiteX4" fmla="*/ 254807 w 552847"/>
                <a:gd name="connsiteY4" fmla="*/ 2175277 h 2175316"/>
                <a:gd name="connsiteX5" fmla="*/ 21572 w 552847"/>
                <a:gd name="connsiteY5" fmla="*/ 1719760 h 2175316"/>
                <a:gd name="connsiteX6" fmla="*/ 308 w 552847"/>
                <a:gd name="connsiteY6" fmla="*/ 524652 h 2175316"/>
                <a:gd name="connsiteX0" fmla="*/ 308 w 552847"/>
                <a:gd name="connsiteY0" fmla="*/ 448060 h 2098724"/>
                <a:gd name="connsiteX1" fmla="*/ 274298 w 552847"/>
                <a:gd name="connsiteY1" fmla="*/ 5 h 2098724"/>
                <a:gd name="connsiteX2" fmla="*/ 549306 w 552847"/>
                <a:gd name="connsiteY2" fmla="*/ 455265 h 2098724"/>
                <a:gd name="connsiteX3" fmla="*/ 552847 w 552847"/>
                <a:gd name="connsiteY3" fmla="*/ 1664432 h 2098724"/>
                <a:gd name="connsiteX4" fmla="*/ 254807 w 552847"/>
                <a:gd name="connsiteY4" fmla="*/ 2098685 h 2098724"/>
                <a:gd name="connsiteX5" fmla="*/ 21572 w 552847"/>
                <a:gd name="connsiteY5" fmla="*/ 1643168 h 2098724"/>
                <a:gd name="connsiteX6" fmla="*/ 308 w 552847"/>
                <a:gd name="connsiteY6" fmla="*/ 448060 h 2098724"/>
                <a:gd name="connsiteX0" fmla="*/ 308 w 552847"/>
                <a:gd name="connsiteY0" fmla="*/ 432741 h 2098724"/>
                <a:gd name="connsiteX1" fmla="*/ 274298 w 552847"/>
                <a:gd name="connsiteY1" fmla="*/ 5 h 2098724"/>
                <a:gd name="connsiteX2" fmla="*/ 549306 w 552847"/>
                <a:gd name="connsiteY2" fmla="*/ 455265 h 2098724"/>
                <a:gd name="connsiteX3" fmla="*/ 552847 w 552847"/>
                <a:gd name="connsiteY3" fmla="*/ 1664432 h 2098724"/>
                <a:gd name="connsiteX4" fmla="*/ 254807 w 552847"/>
                <a:gd name="connsiteY4" fmla="*/ 2098685 h 2098724"/>
                <a:gd name="connsiteX5" fmla="*/ 21572 w 552847"/>
                <a:gd name="connsiteY5" fmla="*/ 1643168 h 2098724"/>
                <a:gd name="connsiteX6" fmla="*/ 308 w 552847"/>
                <a:gd name="connsiteY6" fmla="*/ 432741 h 2098724"/>
                <a:gd name="connsiteX0" fmla="*/ 308 w 552847"/>
                <a:gd name="connsiteY0" fmla="*/ 432791 h 2098774"/>
                <a:gd name="connsiteX1" fmla="*/ 274298 w 552847"/>
                <a:gd name="connsiteY1" fmla="*/ 55 h 2098774"/>
                <a:gd name="connsiteX2" fmla="*/ 549306 w 552847"/>
                <a:gd name="connsiteY2" fmla="*/ 455315 h 2098774"/>
                <a:gd name="connsiteX3" fmla="*/ 552847 w 552847"/>
                <a:gd name="connsiteY3" fmla="*/ 1664482 h 2098774"/>
                <a:gd name="connsiteX4" fmla="*/ 254807 w 552847"/>
                <a:gd name="connsiteY4" fmla="*/ 2098735 h 2098774"/>
                <a:gd name="connsiteX5" fmla="*/ 21572 w 552847"/>
                <a:gd name="connsiteY5" fmla="*/ 1643218 h 2098774"/>
                <a:gd name="connsiteX6" fmla="*/ 308 w 552847"/>
                <a:gd name="connsiteY6" fmla="*/ 432791 h 2098774"/>
                <a:gd name="connsiteX0" fmla="*/ 308 w 552847"/>
                <a:gd name="connsiteY0" fmla="*/ 432791 h 2098774"/>
                <a:gd name="connsiteX1" fmla="*/ 274298 w 552847"/>
                <a:gd name="connsiteY1" fmla="*/ 55 h 2098774"/>
                <a:gd name="connsiteX2" fmla="*/ 539560 w 552847"/>
                <a:gd name="connsiteY2" fmla="*/ 348083 h 2098774"/>
                <a:gd name="connsiteX3" fmla="*/ 552847 w 552847"/>
                <a:gd name="connsiteY3" fmla="*/ 1664482 h 2098774"/>
                <a:gd name="connsiteX4" fmla="*/ 254807 w 552847"/>
                <a:gd name="connsiteY4" fmla="*/ 2098735 h 2098774"/>
                <a:gd name="connsiteX5" fmla="*/ 21572 w 552847"/>
                <a:gd name="connsiteY5" fmla="*/ 1643218 h 2098774"/>
                <a:gd name="connsiteX6" fmla="*/ 308 w 552847"/>
                <a:gd name="connsiteY6" fmla="*/ 432791 h 2098774"/>
                <a:gd name="connsiteX0" fmla="*/ 308 w 552847"/>
                <a:gd name="connsiteY0" fmla="*/ 432791 h 2098774"/>
                <a:gd name="connsiteX1" fmla="*/ 274298 w 552847"/>
                <a:gd name="connsiteY1" fmla="*/ 55 h 2098774"/>
                <a:gd name="connsiteX2" fmla="*/ 539560 w 552847"/>
                <a:gd name="connsiteY2" fmla="*/ 348083 h 2098774"/>
                <a:gd name="connsiteX3" fmla="*/ 552847 w 552847"/>
                <a:gd name="connsiteY3" fmla="*/ 1664482 h 2098774"/>
                <a:gd name="connsiteX4" fmla="*/ 254807 w 552847"/>
                <a:gd name="connsiteY4" fmla="*/ 2098735 h 2098774"/>
                <a:gd name="connsiteX5" fmla="*/ 21572 w 552847"/>
                <a:gd name="connsiteY5" fmla="*/ 1643218 h 2098774"/>
                <a:gd name="connsiteX6" fmla="*/ 308 w 552847"/>
                <a:gd name="connsiteY6" fmla="*/ 432791 h 2098774"/>
                <a:gd name="connsiteX0" fmla="*/ 308 w 552847"/>
                <a:gd name="connsiteY0" fmla="*/ 432791 h 2129407"/>
                <a:gd name="connsiteX1" fmla="*/ 274298 w 552847"/>
                <a:gd name="connsiteY1" fmla="*/ 55 h 2129407"/>
                <a:gd name="connsiteX2" fmla="*/ 539560 w 552847"/>
                <a:gd name="connsiteY2" fmla="*/ 348083 h 2129407"/>
                <a:gd name="connsiteX3" fmla="*/ 552847 w 552847"/>
                <a:gd name="connsiteY3" fmla="*/ 1664482 h 2129407"/>
                <a:gd name="connsiteX4" fmla="*/ 313283 w 552847"/>
                <a:gd name="connsiteY4" fmla="*/ 2129373 h 2129407"/>
                <a:gd name="connsiteX5" fmla="*/ 21572 w 552847"/>
                <a:gd name="connsiteY5" fmla="*/ 1643218 h 2129407"/>
                <a:gd name="connsiteX6" fmla="*/ 308 w 552847"/>
                <a:gd name="connsiteY6" fmla="*/ 432791 h 2129407"/>
                <a:gd name="connsiteX0" fmla="*/ 308 w 552847"/>
                <a:gd name="connsiteY0" fmla="*/ 432791 h 2129407"/>
                <a:gd name="connsiteX1" fmla="*/ 274298 w 552847"/>
                <a:gd name="connsiteY1" fmla="*/ 55 h 2129407"/>
                <a:gd name="connsiteX2" fmla="*/ 539560 w 552847"/>
                <a:gd name="connsiteY2" fmla="*/ 348083 h 2129407"/>
                <a:gd name="connsiteX3" fmla="*/ 552847 w 552847"/>
                <a:gd name="connsiteY3" fmla="*/ 1664482 h 2129407"/>
                <a:gd name="connsiteX4" fmla="*/ 313283 w 552847"/>
                <a:gd name="connsiteY4" fmla="*/ 2129373 h 2129407"/>
                <a:gd name="connsiteX5" fmla="*/ 21572 w 552847"/>
                <a:gd name="connsiteY5" fmla="*/ 1689175 h 2129407"/>
                <a:gd name="connsiteX6" fmla="*/ 308 w 552847"/>
                <a:gd name="connsiteY6" fmla="*/ 432791 h 2129407"/>
                <a:gd name="connsiteX0" fmla="*/ 308 w 552847"/>
                <a:gd name="connsiteY0" fmla="*/ 432791 h 2133686"/>
                <a:gd name="connsiteX1" fmla="*/ 274298 w 552847"/>
                <a:gd name="connsiteY1" fmla="*/ 55 h 2133686"/>
                <a:gd name="connsiteX2" fmla="*/ 539560 w 552847"/>
                <a:gd name="connsiteY2" fmla="*/ 348083 h 2133686"/>
                <a:gd name="connsiteX3" fmla="*/ 552847 w 552847"/>
                <a:gd name="connsiteY3" fmla="*/ 1664482 h 2133686"/>
                <a:gd name="connsiteX4" fmla="*/ 313283 w 552847"/>
                <a:gd name="connsiteY4" fmla="*/ 2129373 h 2133686"/>
                <a:gd name="connsiteX5" fmla="*/ 21572 w 552847"/>
                <a:gd name="connsiteY5" fmla="*/ 1689175 h 2133686"/>
                <a:gd name="connsiteX6" fmla="*/ 308 w 552847"/>
                <a:gd name="connsiteY6" fmla="*/ 432791 h 2133686"/>
                <a:gd name="connsiteX0" fmla="*/ 308 w 552847"/>
                <a:gd name="connsiteY0" fmla="*/ 432791 h 2133686"/>
                <a:gd name="connsiteX1" fmla="*/ 274298 w 552847"/>
                <a:gd name="connsiteY1" fmla="*/ 55 h 2133686"/>
                <a:gd name="connsiteX2" fmla="*/ 539560 w 552847"/>
                <a:gd name="connsiteY2" fmla="*/ 348083 h 2133686"/>
                <a:gd name="connsiteX3" fmla="*/ 552847 w 552847"/>
                <a:gd name="connsiteY3" fmla="*/ 1664482 h 2133686"/>
                <a:gd name="connsiteX4" fmla="*/ 313283 w 552847"/>
                <a:gd name="connsiteY4" fmla="*/ 2129373 h 2133686"/>
                <a:gd name="connsiteX5" fmla="*/ 21572 w 552847"/>
                <a:gd name="connsiteY5" fmla="*/ 1689175 h 2133686"/>
                <a:gd name="connsiteX6" fmla="*/ 308 w 552847"/>
                <a:gd name="connsiteY6" fmla="*/ 432791 h 2133686"/>
                <a:gd name="connsiteX0" fmla="*/ 308 w 552847"/>
                <a:gd name="connsiteY0" fmla="*/ 432791 h 2160739"/>
                <a:gd name="connsiteX1" fmla="*/ 274298 w 552847"/>
                <a:gd name="connsiteY1" fmla="*/ 55 h 2160739"/>
                <a:gd name="connsiteX2" fmla="*/ 539560 w 552847"/>
                <a:gd name="connsiteY2" fmla="*/ 348083 h 2160739"/>
                <a:gd name="connsiteX3" fmla="*/ 552847 w 552847"/>
                <a:gd name="connsiteY3" fmla="*/ 1664482 h 2160739"/>
                <a:gd name="connsiteX4" fmla="*/ 245060 w 552847"/>
                <a:gd name="connsiteY4" fmla="*/ 2160010 h 2160739"/>
                <a:gd name="connsiteX5" fmla="*/ 21572 w 552847"/>
                <a:gd name="connsiteY5" fmla="*/ 1689175 h 2160739"/>
                <a:gd name="connsiteX6" fmla="*/ 308 w 552847"/>
                <a:gd name="connsiteY6" fmla="*/ 432791 h 2160739"/>
                <a:gd name="connsiteX0" fmla="*/ 308 w 552847"/>
                <a:gd name="connsiteY0" fmla="*/ 432791 h 2160739"/>
                <a:gd name="connsiteX1" fmla="*/ 274298 w 552847"/>
                <a:gd name="connsiteY1" fmla="*/ 55 h 2160739"/>
                <a:gd name="connsiteX2" fmla="*/ 539560 w 552847"/>
                <a:gd name="connsiteY2" fmla="*/ 348083 h 2160739"/>
                <a:gd name="connsiteX3" fmla="*/ 552847 w 552847"/>
                <a:gd name="connsiteY3" fmla="*/ 1664482 h 2160739"/>
                <a:gd name="connsiteX4" fmla="*/ 245060 w 552847"/>
                <a:gd name="connsiteY4" fmla="*/ 2160010 h 2160739"/>
                <a:gd name="connsiteX5" fmla="*/ 21572 w 552847"/>
                <a:gd name="connsiteY5" fmla="*/ 1689175 h 2160739"/>
                <a:gd name="connsiteX6" fmla="*/ 308 w 552847"/>
                <a:gd name="connsiteY6" fmla="*/ 432791 h 2160739"/>
                <a:gd name="connsiteX0" fmla="*/ 308 w 552847"/>
                <a:gd name="connsiteY0" fmla="*/ 463397 h 2191345"/>
                <a:gd name="connsiteX1" fmla="*/ 254806 w 552847"/>
                <a:gd name="connsiteY1" fmla="*/ 22 h 2191345"/>
                <a:gd name="connsiteX2" fmla="*/ 539560 w 552847"/>
                <a:gd name="connsiteY2" fmla="*/ 378689 h 2191345"/>
                <a:gd name="connsiteX3" fmla="*/ 552847 w 552847"/>
                <a:gd name="connsiteY3" fmla="*/ 1695088 h 2191345"/>
                <a:gd name="connsiteX4" fmla="*/ 245060 w 552847"/>
                <a:gd name="connsiteY4" fmla="*/ 2190616 h 2191345"/>
                <a:gd name="connsiteX5" fmla="*/ 21572 w 552847"/>
                <a:gd name="connsiteY5" fmla="*/ 1719781 h 2191345"/>
                <a:gd name="connsiteX6" fmla="*/ 308 w 552847"/>
                <a:gd name="connsiteY6" fmla="*/ 463397 h 2191345"/>
                <a:gd name="connsiteX0" fmla="*/ 308 w 552847"/>
                <a:gd name="connsiteY0" fmla="*/ 525026 h 2252974"/>
                <a:gd name="connsiteX1" fmla="*/ 245059 w 552847"/>
                <a:gd name="connsiteY1" fmla="*/ 9 h 2252974"/>
                <a:gd name="connsiteX2" fmla="*/ 539560 w 552847"/>
                <a:gd name="connsiteY2" fmla="*/ 440318 h 2252974"/>
                <a:gd name="connsiteX3" fmla="*/ 552847 w 552847"/>
                <a:gd name="connsiteY3" fmla="*/ 1756717 h 2252974"/>
                <a:gd name="connsiteX4" fmla="*/ 245060 w 552847"/>
                <a:gd name="connsiteY4" fmla="*/ 2252245 h 2252974"/>
                <a:gd name="connsiteX5" fmla="*/ 21572 w 552847"/>
                <a:gd name="connsiteY5" fmla="*/ 1781410 h 2252974"/>
                <a:gd name="connsiteX6" fmla="*/ 308 w 552847"/>
                <a:gd name="connsiteY6" fmla="*/ 525026 h 225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847" h="2252974">
                  <a:moveTo>
                    <a:pt x="308" y="525026"/>
                  </a:moveTo>
                  <a:cubicBezTo>
                    <a:pt x="248720" y="105635"/>
                    <a:pt x="153559" y="-1192"/>
                    <a:pt x="245059" y="9"/>
                  </a:cubicBezTo>
                  <a:cubicBezTo>
                    <a:pt x="278083" y="47167"/>
                    <a:pt x="572729" y="492269"/>
                    <a:pt x="539560" y="440318"/>
                  </a:cubicBezTo>
                  <a:cubicBezTo>
                    <a:pt x="540740" y="843374"/>
                    <a:pt x="551667" y="1353661"/>
                    <a:pt x="552847" y="1756717"/>
                  </a:cubicBezTo>
                  <a:cubicBezTo>
                    <a:pt x="339705" y="2201680"/>
                    <a:pt x="245893" y="2225152"/>
                    <a:pt x="245060" y="2252245"/>
                  </a:cubicBezTo>
                  <a:cubicBezTo>
                    <a:pt x="176006" y="2248701"/>
                    <a:pt x="302766" y="2311828"/>
                    <a:pt x="21572" y="1781410"/>
                  </a:cubicBezTo>
                  <a:cubicBezTo>
                    <a:pt x="25116" y="1379497"/>
                    <a:pt x="-3236" y="926939"/>
                    <a:pt x="308" y="525026"/>
                  </a:cubicBezTo>
                  <a:close/>
                </a:path>
              </a:pathLst>
            </a:cu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70" name="CasellaDiTesto 69">
              <a:extLst>
                <a:ext uri="{FF2B5EF4-FFF2-40B4-BE49-F238E27FC236}">
                  <a16:creationId xmlns:a16="http://schemas.microsoft.com/office/drawing/2014/main" id="{3FD58F3D-616E-5DE6-7DD9-CCDE2B7B6897}"/>
                </a:ext>
              </a:extLst>
            </p:cNvPr>
            <p:cNvSpPr txBox="1"/>
            <p:nvPr/>
          </p:nvSpPr>
          <p:spPr>
            <a:xfrm rot="16200000">
              <a:off x="3610943" y="4271825"/>
              <a:ext cx="971644"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Anticamera</a:t>
              </a:r>
            </a:p>
          </p:txBody>
        </p:sp>
      </p:grpSp>
    </p:spTree>
    <p:extLst>
      <p:ext uri="{BB962C8B-B14F-4D97-AF65-F5344CB8AC3E}">
        <p14:creationId xmlns:p14="http://schemas.microsoft.com/office/powerpoint/2010/main" val="85393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83712AF-DFF6-9956-6189-90DF55D287FD}"/>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GO_OTHER_ROOM</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38" name="Gruppo 37">
            <a:extLst>
              <a:ext uri="{FF2B5EF4-FFF2-40B4-BE49-F238E27FC236}">
                <a16:creationId xmlns:a16="http://schemas.microsoft.com/office/drawing/2014/main" id="{4B34A491-A570-B5B9-1F6D-B217B84E1282}"/>
              </a:ext>
            </a:extLst>
          </p:cNvPr>
          <p:cNvGrpSpPr/>
          <p:nvPr/>
        </p:nvGrpSpPr>
        <p:grpSpPr>
          <a:xfrm>
            <a:off x="2859684" y="1228106"/>
            <a:ext cx="6536319" cy="3191964"/>
            <a:chOff x="2705252" y="1113262"/>
            <a:chExt cx="5857526" cy="3074348"/>
          </a:xfrm>
        </p:grpSpPr>
        <p:grpSp>
          <p:nvGrpSpPr>
            <p:cNvPr id="7" name="Gruppo 6">
              <a:extLst>
                <a:ext uri="{FF2B5EF4-FFF2-40B4-BE49-F238E27FC236}">
                  <a16:creationId xmlns:a16="http://schemas.microsoft.com/office/drawing/2014/main" id="{0D0A5FEE-7E27-DEC7-CC8F-EF4683166377}"/>
                </a:ext>
              </a:extLst>
            </p:cNvPr>
            <p:cNvGrpSpPr/>
            <p:nvPr/>
          </p:nvGrpSpPr>
          <p:grpSpPr>
            <a:xfrm>
              <a:off x="2705252" y="1113262"/>
              <a:ext cx="5857526" cy="3074348"/>
              <a:chOff x="1706575" y="1013109"/>
              <a:chExt cx="5857526" cy="3074348"/>
            </a:xfrm>
          </p:grpSpPr>
          <p:cxnSp>
            <p:nvCxnSpPr>
              <p:cNvPr id="8" name="Connettore 2 7">
                <a:extLst>
                  <a:ext uri="{FF2B5EF4-FFF2-40B4-BE49-F238E27FC236}">
                    <a16:creationId xmlns:a16="http://schemas.microsoft.com/office/drawing/2014/main" id="{4EC41B87-3A54-1861-6120-CD4104565F2B}"/>
                  </a:ext>
                </a:extLst>
              </p:cNvPr>
              <p:cNvCxnSpPr>
                <a:cxnSpLocks/>
              </p:cNvCxnSpPr>
              <p:nvPr/>
            </p:nvCxnSpPr>
            <p:spPr>
              <a:xfrm>
                <a:off x="6084480" y="1592414"/>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uppo 8">
                <a:extLst>
                  <a:ext uri="{FF2B5EF4-FFF2-40B4-BE49-F238E27FC236}">
                    <a16:creationId xmlns:a16="http://schemas.microsoft.com/office/drawing/2014/main" id="{664EF1F4-513F-7168-8B5D-5CE0E2A36611}"/>
                  </a:ext>
                </a:extLst>
              </p:cNvPr>
              <p:cNvGrpSpPr/>
              <p:nvPr/>
            </p:nvGrpSpPr>
            <p:grpSpPr>
              <a:xfrm>
                <a:off x="1706575" y="1013109"/>
                <a:ext cx="5857526" cy="3074348"/>
                <a:chOff x="1706575" y="1013109"/>
                <a:chExt cx="5857526" cy="3074348"/>
              </a:xfrm>
            </p:grpSpPr>
            <p:cxnSp>
              <p:nvCxnSpPr>
                <p:cNvPr id="10" name="Connettore 2 9">
                  <a:extLst>
                    <a:ext uri="{FF2B5EF4-FFF2-40B4-BE49-F238E27FC236}">
                      <a16:creationId xmlns:a16="http://schemas.microsoft.com/office/drawing/2014/main" id="{3C95E359-CB13-5EA4-2FCE-29D3D0FFAA5F}"/>
                    </a:ext>
                  </a:extLst>
                </p:cNvPr>
                <p:cNvCxnSpPr>
                  <a:cxnSpLocks/>
                </p:cNvCxnSpPr>
                <p:nvPr/>
              </p:nvCxnSpPr>
              <p:spPr>
                <a:xfrm>
                  <a:off x="3272590" y="251411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uppo 10">
                  <a:extLst>
                    <a:ext uri="{FF2B5EF4-FFF2-40B4-BE49-F238E27FC236}">
                      <a16:creationId xmlns:a16="http://schemas.microsoft.com/office/drawing/2014/main" id="{2F54A598-48C8-5E21-032F-1314ABA10F9E}"/>
                    </a:ext>
                  </a:extLst>
                </p:cNvPr>
                <p:cNvGrpSpPr/>
                <p:nvPr/>
              </p:nvGrpSpPr>
              <p:grpSpPr>
                <a:xfrm>
                  <a:off x="1706575" y="1013109"/>
                  <a:ext cx="5857526" cy="3074348"/>
                  <a:chOff x="1706575" y="1013109"/>
                  <a:chExt cx="5857526" cy="3074348"/>
                </a:xfrm>
              </p:grpSpPr>
              <p:grpSp>
                <p:nvGrpSpPr>
                  <p:cNvPr id="12" name="Gruppo 11">
                    <a:extLst>
                      <a:ext uri="{FF2B5EF4-FFF2-40B4-BE49-F238E27FC236}">
                        <a16:creationId xmlns:a16="http://schemas.microsoft.com/office/drawing/2014/main" id="{D5DE9D01-BF3A-72B4-4BEC-95A9365E5951}"/>
                      </a:ext>
                    </a:extLst>
                  </p:cNvPr>
                  <p:cNvGrpSpPr/>
                  <p:nvPr/>
                </p:nvGrpSpPr>
                <p:grpSpPr>
                  <a:xfrm>
                    <a:off x="3457079" y="1013109"/>
                    <a:ext cx="3554501" cy="3074348"/>
                    <a:chOff x="3578274" y="1227515"/>
                    <a:chExt cx="3554501" cy="3074348"/>
                  </a:xfrm>
                </p:grpSpPr>
                <p:grpSp>
                  <p:nvGrpSpPr>
                    <p:cNvPr id="16" name="Gruppo 15">
                      <a:extLst>
                        <a:ext uri="{FF2B5EF4-FFF2-40B4-BE49-F238E27FC236}">
                          <a16:creationId xmlns:a16="http://schemas.microsoft.com/office/drawing/2014/main" id="{37C2BAC9-647A-8749-FCE6-66F572571458}"/>
                        </a:ext>
                      </a:extLst>
                    </p:cNvPr>
                    <p:cNvGrpSpPr/>
                    <p:nvPr/>
                  </p:nvGrpSpPr>
                  <p:grpSpPr>
                    <a:xfrm>
                      <a:off x="3578274" y="1550552"/>
                      <a:ext cx="3554501" cy="2441880"/>
                      <a:chOff x="1517989" y="1214690"/>
                      <a:chExt cx="3554501" cy="2441880"/>
                    </a:xfrm>
                  </p:grpSpPr>
                  <p:grpSp>
                    <p:nvGrpSpPr>
                      <p:cNvPr id="21" name="Gruppo 20">
                        <a:extLst>
                          <a:ext uri="{FF2B5EF4-FFF2-40B4-BE49-F238E27FC236}">
                            <a16:creationId xmlns:a16="http://schemas.microsoft.com/office/drawing/2014/main" id="{D7066026-B9C2-6609-8E26-8BDE2D5352C2}"/>
                          </a:ext>
                        </a:extLst>
                      </p:cNvPr>
                      <p:cNvGrpSpPr/>
                      <p:nvPr/>
                    </p:nvGrpSpPr>
                    <p:grpSpPr>
                      <a:xfrm>
                        <a:off x="1689100" y="1214690"/>
                        <a:ext cx="2443961" cy="1988188"/>
                        <a:chOff x="1587500" y="530186"/>
                        <a:chExt cx="2443961" cy="1988188"/>
                      </a:xfrm>
                    </p:grpSpPr>
                    <p:sp>
                      <p:nvSpPr>
                        <p:cNvPr id="28" name="Connettore 27">
                          <a:extLst>
                            <a:ext uri="{FF2B5EF4-FFF2-40B4-BE49-F238E27FC236}">
                              <a16:creationId xmlns:a16="http://schemas.microsoft.com/office/drawing/2014/main" id="{1DEE258F-A732-CEEE-C639-E8982DAC3C22}"/>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B709F7DE-5D7E-877E-4DDB-B4EBBE3E3E93}"/>
                            </a:ext>
                          </a:extLst>
                        </p:cNvPr>
                        <p:cNvCxnSpPr>
                          <a:cxnSpLocks/>
                          <a:endCxn id="30"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nettore 29">
                          <a:extLst>
                            <a:ext uri="{FF2B5EF4-FFF2-40B4-BE49-F238E27FC236}">
                              <a16:creationId xmlns:a16="http://schemas.microsoft.com/office/drawing/2014/main" id="{CE379448-5BD9-6F59-5884-E21543168E03}"/>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FA933685-A963-1980-C610-5887D326CAE8}"/>
                            </a:ext>
                          </a:extLst>
                        </p:cNvPr>
                        <p:cNvCxnSpPr>
                          <a:cxnSpLocks/>
                          <a:stCxn id="30" idx="7"/>
                          <a:endCxn id="32" idx="3"/>
                        </p:cNvCxnSpPr>
                        <p:nvPr/>
                      </p:nvCxnSpPr>
                      <p:spPr>
                        <a:xfrm flipV="1">
                          <a:off x="2989706" y="996312"/>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onnettore 31">
                          <a:extLst>
                            <a:ext uri="{FF2B5EF4-FFF2-40B4-BE49-F238E27FC236}">
                              <a16:creationId xmlns:a16="http://schemas.microsoft.com/office/drawing/2014/main" id="{7DD02B1E-9956-AAD6-457D-4223DE248A40}"/>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522C8EA4-1A58-CEF9-C8D3-FC3BFEB363D2}"/>
                            </a:ext>
                          </a:extLst>
                        </p:cNvPr>
                        <p:cNvCxnSpPr>
                          <a:cxnSpLocks/>
                          <a:stCxn id="30"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Connettore 21">
                        <a:extLst>
                          <a:ext uri="{FF2B5EF4-FFF2-40B4-BE49-F238E27FC236}">
                            <a16:creationId xmlns:a16="http://schemas.microsoft.com/office/drawing/2014/main" id="{23938BF8-8D2F-293F-ED53-F264F9AD9451}"/>
                          </a:ext>
                        </a:extLst>
                      </p:cNvPr>
                      <p:cNvSpPr/>
                      <p:nvPr/>
                    </p:nvSpPr>
                    <p:spPr>
                      <a:xfrm>
                        <a:off x="4500990" y="12146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onnettore 23">
                        <a:extLst>
                          <a:ext uri="{FF2B5EF4-FFF2-40B4-BE49-F238E27FC236}">
                            <a16:creationId xmlns:a16="http://schemas.microsoft.com/office/drawing/2014/main" id="{1022B9F7-B515-127F-E0FF-9C66C2DF2A92}"/>
                          </a:ext>
                        </a:extLst>
                      </p:cNvPr>
                      <p:cNvSpPr/>
                      <p:nvPr/>
                    </p:nvSpPr>
                    <p:spPr>
                      <a:xfrm>
                        <a:off x="3535630" y="311047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bject 4">
                        <a:extLst>
                          <a:ext uri="{FF2B5EF4-FFF2-40B4-BE49-F238E27FC236}">
                            <a16:creationId xmlns:a16="http://schemas.microsoft.com/office/drawing/2014/main" id="{4DE0ECAE-CC43-A808-418B-419373570A07}"/>
                          </a:ext>
                        </a:extLst>
                      </p:cNvPr>
                      <p:cNvSpPr txBox="1"/>
                      <p:nvPr/>
                    </p:nvSpPr>
                    <p:spPr>
                      <a:xfrm>
                        <a:off x="1517989" y="1383459"/>
                        <a:ext cx="129350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sp>
                    <p:nvSpPr>
                      <p:cNvPr id="26" name="object 13">
                        <a:extLst>
                          <a:ext uri="{FF2B5EF4-FFF2-40B4-BE49-F238E27FC236}">
                            <a16:creationId xmlns:a16="http://schemas.microsoft.com/office/drawing/2014/main" id="{55AB8239-A1E8-BE1D-F948-5B63C77981A4}"/>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27" name="object 14">
                        <a:extLst>
                          <a:ext uri="{FF2B5EF4-FFF2-40B4-BE49-F238E27FC236}">
                            <a16:creationId xmlns:a16="http://schemas.microsoft.com/office/drawing/2014/main" id="{815A8A75-2E70-4B70-3B19-4071C7869674}"/>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17" name="object 4">
                      <a:extLst>
                        <a:ext uri="{FF2B5EF4-FFF2-40B4-BE49-F238E27FC236}">
                          <a16:creationId xmlns:a16="http://schemas.microsoft.com/office/drawing/2014/main" id="{A5EFEC70-1A2D-11CE-1A7F-9629FC50E04B}"/>
                        </a:ext>
                      </a:extLst>
                    </p:cNvPr>
                    <p:cNvSpPr txBox="1"/>
                    <p:nvPr/>
                  </p:nvSpPr>
                  <p:spPr>
                    <a:xfrm>
                      <a:off x="5384752" y="2483937"/>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sp>
                  <p:nvSpPr>
                    <p:cNvPr id="18" name="object 4">
                      <a:extLst>
                        <a:ext uri="{FF2B5EF4-FFF2-40B4-BE49-F238E27FC236}">
                          <a16:creationId xmlns:a16="http://schemas.microsoft.com/office/drawing/2014/main" id="{4FD447CB-1445-7A2C-54DB-B6FBA9693A7D}"/>
                        </a:ext>
                      </a:extLst>
                    </p:cNvPr>
                    <p:cNvSpPr txBox="1"/>
                    <p:nvPr/>
                  </p:nvSpPr>
                  <p:spPr>
                    <a:xfrm>
                      <a:off x="5325301" y="1227515"/>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sp>
                  <p:nvSpPr>
                    <p:cNvPr id="20" name="object 4">
                      <a:extLst>
                        <a:ext uri="{FF2B5EF4-FFF2-40B4-BE49-F238E27FC236}">
                          <a16:creationId xmlns:a16="http://schemas.microsoft.com/office/drawing/2014/main" id="{4A3FB6AA-7E39-9A21-1456-E1775C7F5EBF}"/>
                        </a:ext>
                      </a:extLst>
                    </p:cNvPr>
                    <p:cNvSpPr txBox="1"/>
                    <p:nvPr/>
                  </p:nvSpPr>
                  <p:spPr>
                    <a:xfrm>
                      <a:off x="5452132" y="4043074"/>
                      <a:ext cx="117896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grpSp>
              <p:sp>
                <p:nvSpPr>
                  <p:cNvPr id="13" name="Connettore 12">
                    <a:extLst>
                      <a:ext uri="{FF2B5EF4-FFF2-40B4-BE49-F238E27FC236}">
                        <a16:creationId xmlns:a16="http://schemas.microsoft.com/office/drawing/2014/main" id="{7C54F573-A2D4-B9E3-50FE-2C2E00983BC8}"/>
                      </a:ext>
                    </a:extLst>
                  </p:cNvPr>
                  <p:cNvSpPr/>
                  <p:nvPr/>
                </p:nvSpPr>
                <p:spPr>
                  <a:xfrm>
                    <a:off x="1770211" y="224772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bject 4">
                    <a:extLst>
                      <a:ext uri="{FF2B5EF4-FFF2-40B4-BE49-F238E27FC236}">
                        <a16:creationId xmlns:a16="http://schemas.microsoft.com/office/drawing/2014/main" id="{01DCE3EC-0B51-7712-D2BC-569B4B30E7DB}"/>
                      </a:ext>
                    </a:extLst>
                  </p:cNvPr>
                  <p:cNvSpPr txBox="1"/>
                  <p:nvPr/>
                </p:nvSpPr>
                <p:spPr>
                  <a:xfrm>
                    <a:off x="1706575" y="1504915"/>
                    <a:ext cx="1009579" cy="476891"/>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a:t>
                    </a:r>
                  </a:p>
                </p:txBody>
              </p:sp>
              <p:sp>
                <p:nvSpPr>
                  <p:cNvPr id="15" name="object 4">
                    <a:extLst>
                      <a:ext uri="{FF2B5EF4-FFF2-40B4-BE49-F238E27FC236}">
                        <a16:creationId xmlns:a16="http://schemas.microsoft.com/office/drawing/2014/main" id="{79110FB7-EA5E-34E3-B176-9BC18915C8D1}"/>
                      </a:ext>
                    </a:extLst>
                  </p:cNvPr>
                  <p:cNvSpPr txBox="1"/>
                  <p:nvPr/>
                </p:nvSpPr>
                <p:spPr>
                  <a:xfrm>
                    <a:off x="6385134" y="1013109"/>
                    <a:ext cx="117896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grpSp>
          </p:grpSp>
        </p:grpSp>
        <p:cxnSp>
          <p:nvCxnSpPr>
            <p:cNvPr id="35" name="Connettore 2 34">
              <a:extLst>
                <a:ext uri="{FF2B5EF4-FFF2-40B4-BE49-F238E27FC236}">
                  <a16:creationId xmlns:a16="http://schemas.microsoft.com/office/drawing/2014/main" id="{C6714CD4-3ECA-CF30-343E-7675FBB00504}"/>
                </a:ext>
              </a:extLst>
            </p:cNvPr>
            <p:cNvCxnSpPr>
              <a:cxnSpLocks/>
            </p:cNvCxnSpPr>
            <p:nvPr/>
          </p:nvCxnSpPr>
          <p:spPr>
            <a:xfrm>
              <a:off x="3345005" y="2628948"/>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Connettore 35">
              <a:extLst>
                <a:ext uri="{FF2B5EF4-FFF2-40B4-BE49-F238E27FC236}">
                  <a16:creationId xmlns:a16="http://schemas.microsoft.com/office/drawing/2014/main" id="{2A7F664B-FD67-0AA0-B090-51AAB47C9AC9}"/>
                </a:ext>
              </a:extLst>
            </p:cNvPr>
            <p:cNvSpPr/>
            <p:nvPr/>
          </p:nvSpPr>
          <p:spPr>
            <a:xfrm>
              <a:off x="3700605" y="235589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bject 4">
              <a:extLst>
                <a:ext uri="{FF2B5EF4-FFF2-40B4-BE49-F238E27FC236}">
                  <a16:creationId xmlns:a16="http://schemas.microsoft.com/office/drawing/2014/main" id="{6F3D924F-B847-DCC2-2642-8BEF3A034078}"/>
                </a:ext>
              </a:extLst>
            </p:cNvPr>
            <p:cNvSpPr txBox="1"/>
            <p:nvPr/>
          </p:nvSpPr>
          <p:spPr>
            <a:xfrm>
              <a:off x="3676132" y="1605068"/>
              <a:ext cx="665440"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EXOLORE(EXIT)</a:t>
              </a:r>
            </a:p>
          </p:txBody>
        </p:sp>
      </p:grpSp>
      <p:sp>
        <p:nvSpPr>
          <p:cNvPr id="3" name="CasellaDiTesto 2">
            <a:extLst>
              <a:ext uri="{FF2B5EF4-FFF2-40B4-BE49-F238E27FC236}">
                <a16:creationId xmlns:a16="http://schemas.microsoft.com/office/drawing/2014/main" id="{61E0BAB0-2C1A-9622-7EA8-C99FAFB60565}"/>
              </a:ext>
            </a:extLst>
          </p:cNvPr>
          <p:cNvSpPr txBox="1"/>
          <p:nvPr/>
        </p:nvSpPr>
        <p:spPr>
          <a:xfrm>
            <a:off x="0" y="3900809"/>
            <a:ext cx="6127844" cy="2893100"/>
          </a:xfrm>
          <a:prstGeom prst="rect">
            <a:avLst/>
          </a:prstGeom>
          <a:noFill/>
        </p:spPr>
        <p:txBody>
          <a:bodyPr wrap="square">
            <a:spAutoFit/>
          </a:bodyPr>
          <a:lstStyle/>
          <a:p>
            <a:r>
              <a:rPr lang="it-IT" sz="1600" b="0">
                <a:solidFill>
                  <a:srgbClr val="000000"/>
                </a:solidFill>
                <a:effectLst/>
                <a:latin typeface="Consolas" panose="020B0609020204030204" pitchFamily="49" charset="0"/>
              </a:rPr>
              <a:t>proc(</a:t>
            </a:r>
            <a:r>
              <a:rPr lang="it-IT" sz="1600" b="0" err="1">
                <a:solidFill>
                  <a:srgbClr val="000000"/>
                </a:solidFill>
                <a:effectLst/>
                <a:latin typeface="Consolas" panose="020B0609020204030204" pitchFamily="49" charset="0"/>
              </a:rPr>
              <a:t>go_other_room</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goto_lab</a:t>
            </a:r>
            <a:r>
              <a:rPr lang="it-IT" sz="1600" b="0">
                <a:solidFill>
                  <a:srgbClr val="000000"/>
                </a:solidFill>
                <a:effectLst/>
                <a:latin typeface="Consolas" panose="020B0609020204030204" pitchFamily="49" charset="0"/>
              </a:rPr>
              <a:t>(door2):</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explore</a:t>
            </a:r>
            <a:r>
              <a:rPr lang="it-IT" sz="1600" b="0">
                <a:solidFill>
                  <a:srgbClr val="000000"/>
                </a:solidFill>
                <a:effectLst/>
                <a:latin typeface="Consolas" panose="020B0609020204030204" pitchFamily="49" charset="0"/>
              </a:rPr>
              <a:t>(</a:t>
            </a:r>
            <a:r>
              <a:rPr lang="it-IT" sz="1600" b="0">
                <a:solidFill>
                  <a:srgbClr val="0000FF"/>
                </a:solidFill>
                <a:effectLst/>
                <a:latin typeface="Consolas" panose="020B0609020204030204" pitchFamily="49" charset="0"/>
              </a:rPr>
              <a:t>exit</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sense</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something_visible_lab</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branch_on</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something_visible_lab</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something_visible_lab</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go_flag:exit_lab</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exit_lab</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44821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83712AF-DFF6-9956-6189-90DF55D287FD}"/>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GO_OTHER_ROOM</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38" name="Gruppo 37">
            <a:extLst>
              <a:ext uri="{FF2B5EF4-FFF2-40B4-BE49-F238E27FC236}">
                <a16:creationId xmlns:a16="http://schemas.microsoft.com/office/drawing/2014/main" id="{4B34A491-A570-B5B9-1F6D-B217B84E1282}"/>
              </a:ext>
            </a:extLst>
          </p:cNvPr>
          <p:cNvGrpSpPr/>
          <p:nvPr/>
        </p:nvGrpSpPr>
        <p:grpSpPr>
          <a:xfrm>
            <a:off x="2804028" y="2240980"/>
            <a:ext cx="6536319" cy="3191964"/>
            <a:chOff x="2705252" y="1113262"/>
            <a:chExt cx="5857526" cy="3074348"/>
          </a:xfrm>
        </p:grpSpPr>
        <p:grpSp>
          <p:nvGrpSpPr>
            <p:cNvPr id="7" name="Gruppo 6">
              <a:extLst>
                <a:ext uri="{FF2B5EF4-FFF2-40B4-BE49-F238E27FC236}">
                  <a16:creationId xmlns:a16="http://schemas.microsoft.com/office/drawing/2014/main" id="{0D0A5FEE-7E27-DEC7-CC8F-EF4683166377}"/>
                </a:ext>
              </a:extLst>
            </p:cNvPr>
            <p:cNvGrpSpPr/>
            <p:nvPr/>
          </p:nvGrpSpPr>
          <p:grpSpPr>
            <a:xfrm>
              <a:off x="2705252" y="1113262"/>
              <a:ext cx="5857526" cy="3074348"/>
              <a:chOff x="1706575" y="1013109"/>
              <a:chExt cx="5857526" cy="3074348"/>
            </a:xfrm>
          </p:grpSpPr>
          <p:cxnSp>
            <p:nvCxnSpPr>
              <p:cNvPr id="8" name="Connettore 2 7">
                <a:extLst>
                  <a:ext uri="{FF2B5EF4-FFF2-40B4-BE49-F238E27FC236}">
                    <a16:creationId xmlns:a16="http://schemas.microsoft.com/office/drawing/2014/main" id="{4EC41B87-3A54-1861-6120-CD4104565F2B}"/>
                  </a:ext>
                </a:extLst>
              </p:cNvPr>
              <p:cNvCxnSpPr>
                <a:cxnSpLocks/>
              </p:cNvCxnSpPr>
              <p:nvPr/>
            </p:nvCxnSpPr>
            <p:spPr>
              <a:xfrm>
                <a:off x="6084480" y="1592414"/>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uppo 8">
                <a:extLst>
                  <a:ext uri="{FF2B5EF4-FFF2-40B4-BE49-F238E27FC236}">
                    <a16:creationId xmlns:a16="http://schemas.microsoft.com/office/drawing/2014/main" id="{664EF1F4-513F-7168-8B5D-5CE0E2A36611}"/>
                  </a:ext>
                </a:extLst>
              </p:cNvPr>
              <p:cNvGrpSpPr/>
              <p:nvPr/>
            </p:nvGrpSpPr>
            <p:grpSpPr>
              <a:xfrm>
                <a:off x="1706575" y="1013109"/>
                <a:ext cx="5857526" cy="3074348"/>
                <a:chOff x="1706575" y="1013109"/>
                <a:chExt cx="5857526" cy="3074348"/>
              </a:xfrm>
            </p:grpSpPr>
            <p:cxnSp>
              <p:nvCxnSpPr>
                <p:cNvPr id="10" name="Connettore 2 9">
                  <a:extLst>
                    <a:ext uri="{FF2B5EF4-FFF2-40B4-BE49-F238E27FC236}">
                      <a16:creationId xmlns:a16="http://schemas.microsoft.com/office/drawing/2014/main" id="{3C95E359-CB13-5EA4-2FCE-29D3D0FFAA5F}"/>
                    </a:ext>
                  </a:extLst>
                </p:cNvPr>
                <p:cNvCxnSpPr>
                  <a:cxnSpLocks/>
                </p:cNvCxnSpPr>
                <p:nvPr/>
              </p:nvCxnSpPr>
              <p:spPr>
                <a:xfrm>
                  <a:off x="3272590" y="251411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uppo 10">
                  <a:extLst>
                    <a:ext uri="{FF2B5EF4-FFF2-40B4-BE49-F238E27FC236}">
                      <a16:creationId xmlns:a16="http://schemas.microsoft.com/office/drawing/2014/main" id="{2F54A598-48C8-5E21-032F-1314ABA10F9E}"/>
                    </a:ext>
                  </a:extLst>
                </p:cNvPr>
                <p:cNvGrpSpPr/>
                <p:nvPr/>
              </p:nvGrpSpPr>
              <p:grpSpPr>
                <a:xfrm>
                  <a:off x="1706575" y="1013109"/>
                  <a:ext cx="5857526" cy="3074348"/>
                  <a:chOff x="1706575" y="1013109"/>
                  <a:chExt cx="5857526" cy="3074348"/>
                </a:xfrm>
              </p:grpSpPr>
              <p:grpSp>
                <p:nvGrpSpPr>
                  <p:cNvPr id="12" name="Gruppo 11">
                    <a:extLst>
                      <a:ext uri="{FF2B5EF4-FFF2-40B4-BE49-F238E27FC236}">
                        <a16:creationId xmlns:a16="http://schemas.microsoft.com/office/drawing/2014/main" id="{D5DE9D01-BF3A-72B4-4BEC-95A9365E5951}"/>
                      </a:ext>
                    </a:extLst>
                  </p:cNvPr>
                  <p:cNvGrpSpPr/>
                  <p:nvPr/>
                </p:nvGrpSpPr>
                <p:grpSpPr>
                  <a:xfrm>
                    <a:off x="3457079" y="1013109"/>
                    <a:ext cx="3554501" cy="3074348"/>
                    <a:chOff x="3578274" y="1227515"/>
                    <a:chExt cx="3554501" cy="3074348"/>
                  </a:xfrm>
                </p:grpSpPr>
                <p:grpSp>
                  <p:nvGrpSpPr>
                    <p:cNvPr id="16" name="Gruppo 15">
                      <a:extLst>
                        <a:ext uri="{FF2B5EF4-FFF2-40B4-BE49-F238E27FC236}">
                          <a16:creationId xmlns:a16="http://schemas.microsoft.com/office/drawing/2014/main" id="{37C2BAC9-647A-8749-FCE6-66F572571458}"/>
                        </a:ext>
                      </a:extLst>
                    </p:cNvPr>
                    <p:cNvGrpSpPr/>
                    <p:nvPr/>
                  </p:nvGrpSpPr>
                  <p:grpSpPr>
                    <a:xfrm>
                      <a:off x="3578274" y="1550552"/>
                      <a:ext cx="3554501" cy="2441880"/>
                      <a:chOff x="1517989" y="1214690"/>
                      <a:chExt cx="3554501" cy="2441880"/>
                    </a:xfrm>
                  </p:grpSpPr>
                  <p:grpSp>
                    <p:nvGrpSpPr>
                      <p:cNvPr id="21" name="Gruppo 20">
                        <a:extLst>
                          <a:ext uri="{FF2B5EF4-FFF2-40B4-BE49-F238E27FC236}">
                            <a16:creationId xmlns:a16="http://schemas.microsoft.com/office/drawing/2014/main" id="{D7066026-B9C2-6609-8E26-8BDE2D5352C2}"/>
                          </a:ext>
                        </a:extLst>
                      </p:cNvPr>
                      <p:cNvGrpSpPr/>
                      <p:nvPr/>
                    </p:nvGrpSpPr>
                    <p:grpSpPr>
                      <a:xfrm>
                        <a:off x="1689100" y="1214690"/>
                        <a:ext cx="2443961" cy="1988188"/>
                        <a:chOff x="1587500" y="530186"/>
                        <a:chExt cx="2443961" cy="1988188"/>
                      </a:xfrm>
                    </p:grpSpPr>
                    <p:sp>
                      <p:nvSpPr>
                        <p:cNvPr id="28" name="Connettore 27">
                          <a:extLst>
                            <a:ext uri="{FF2B5EF4-FFF2-40B4-BE49-F238E27FC236}">
                              <a16:creationId xmlns:a16="http://schemas.microsoft.com/office/drawing/2014/main" id="{1DEE258F-A732-CEEE-C639-E8982DAC3C22}"/>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B709F7DE-5D7E-877E-4DDB-B4EBBE3E3E93}"/>
                            </a:ext>
                          </a:extLst>
                        </p:cNvPr>
                        <p:cNvCxnSpPr>
                          <a:cxnSpLocks/>
                          <a:endCxn id="30"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nettore 29">
                          <a:extLst>
                            <a:ext uri="{FF2B5EF4-FFF2-40B4-BE49-F238E27FC236}">
                              <a16:creationId xmlns:a16="http://schemas.microsoft.com/office/drawing/2014/main" id="{CE379448-5BD9-6F59-5884-E21543168E03}"/>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FA933685-A963-1980-C610-5887D326CAE8}"/>
                            </a:ext>
                          </a:extLst>
                        </p:cNvPr>
                        <p:cNvCxnSpPr>
                          <a:cxnSpLocks/>
                          <a:stCxn id="30" idx="7"/>
                          <a:endCxn id="32" idx="3"/>
                        </p:cNvCxnSpPr>
                        <p:nvPr/>
                      </p:nvCxnSpPr>
                      <p:spPr>
                        <a:xfrm flipV="1">
                          <a:off x="2989706" y="996312"/>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onnettore 31">
                          <a:extLst>
                            <a:ext uri="{FF2B5EF4-FFF2-40B4-BE49-F238E27FC236}">
                              <a16:creationId xmlns:a16="http://schemas.microsoft.com/office/drawing/2014/main" id="{7DD02B1E-9956-AAD6-457D-4223DE248A40}"/>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522C8EA4-1A58-CEF9-C8D3-FC3BFEB363D2}"/>
                            </a:ext>
                          </a:extLst>
                        </p:cNvPr>
                        <p:cNvCxnSpPr>
                          <a:cxnSpLocks/>
                          <a:stCxn id="30"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Connettore 21">
                        <a:extLst>
                          <a:ext uri="{FF2B5EF4-FFF2-40B4-BE49-F238E27FC236}">
                            <a16:creationId xmlns:a16="http://schemas.microsoft.com/office/drawing/2014/main" id="{23938BF8-8D2F-293F-ED53-F264F9AD9451}"/>
                          </a:ext>
                        </a:extLst>
                      </p:cNvPr>
                      <p:cNvSpPr/>
                      <p:nvPr/>
                    </p:nvSpPr>
                    <p:spPr>
                      <a:xfrm>
                        <a:off x="4500990" y="12146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onnettore 23">
                        <a:extLst>
                          <a:ext uri="{FF2B5EF4-FFF2-40B4-BE49-F238E27FC236}">
                            <a16:creationId xmlns:a16="http://schemas.microsoft.com/office/drawing/2014/main" id="{1022B9F7-B515-127F-E0FF-9C66C2DF2A92}"/>
                          </a:ext>
                        </a:extLst>
                      </p:cNvPr>
                      <p:cNvSpPr/>
                      <p:nvPr/>
                    </p:nvSpPr>
                    <p:spPr>
                      <a:xfrm>
                        <a:off x="3535630" y="311047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bject 4">
                        <a:extLst>
                          <a:ext uri="{FF2B5EF4-FFF2-40B4-BE49-F238E27FC236}">
                            <a16:creationId xmlns:a16="http://schemas.microsoft.com/office/drawing/2014/main" id="{4DE0ECAE-CC43-A808-418B-419373570A07}"/>
                          </a:ext>
                        </a:extLst>
                      </p:cNvPr>
                      <p:cNvSpPr txBox="1"/>
                      <p:nvPr/>
                    </p:nvSpPr>
                    <p:spPr>
                      <a:xfrm>
                        <a:off x="1517989" y="1383459"/>
                        <a:ext cx="129350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SENSE(SOMETHING_VISIBLE_LAB)</a:t>
                        </a:r>
                      </a:p>
                    </p:txBody>
                  </p:sp>
                  <p:sp>
                    <p:nvSpPr>
                      <p:cNvPr id="26" name="object 13">
                        <a:extLst>
                          <a:ext uri="{FF2B5EF4-FFF2-40B4-BE49-F238E27FC236}">
                            <a16:creationId xmlns:a16="http://schemas.microsoft.com/office/drawing/2014/main" id="{55AB8239-A1E8-BE1D-F948-5B63C77981A4}"/>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27" name="object 14">
                        <a:extLst>
                          <a:ext uri="{FF2B5EF4-FFF2-40B4-BE49-F238E27FC236}">
                            <a16:creationId xmlns:a16="http://schemas.microsoft.com/office/drawing/2014/main" id="{815A8A75-2E70-4B70-3B19-4071C7869674}"/>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17" name="object 4">
                      <a:extLst>
                        <a:ext uri="{FF2B5EF4-FFF2-40B4-BE49-F238E27FC236}">
                          <a16:creationId xmlns:a16="http://schemas.microsoft.com/office/drawing/2014/main" id="{A5EFEC70-1A2D-11CE-1A7F-9629FC50E04B}"/>
                        </a:ext>
                      </a:extLst>
                    </p:cNvPr>
                    <p:cNvSpPr txBox="1"/>
                    <p:nvPr/>
                  </p:nvSpPr>
                  <p:spPr>
                    <a:xfrm>
                      <a:off x="5384752" y="2483937"/>
                      <a:ext cx="1593275"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SOMETHING_VISIBLE_LAB</a:t>
                      </a:r>
                    </a:p>
                  </p:txBody>
                </p:sp>
                <p:sp>
                  <p:nvSpPr>
                    <p:cNvPr id="18" name="object 4">
                      <a:extLst>
                        <a:ext uri="{FF2B5EF4-FFF2-40B4-BE49-F238E27FC236}">
                          <a16:creationId xmlns:a16="http://schemas.microsoft.com/office/drawing/2014/main" id="{4FD447CB-1445-7A2C-54DB-B6FBA9693A7D}"/>
                        </a:ext>
                      </a:extLst>
                    </p:cNvPr>
                    <p:cNvSpPr txBox="1"/>
                    <p:nvPr/>
                  </p:nvSpPr>
                  <p:spPr>
                    <a:xfrm>
                      <a:off x="5325301" y="1227515"/>
                      <a:ext cx="116459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GO_FLAG</a:t>
                      </a:r>
                    </a:p>
                  </p:txBody>
                </p:sp>
                <p:sp>
                  <p:nvSpPr>
                    <p:cNvPr id="20" name="object 4">
                      <a:extLst>
                        <a:ext uri="{FF2B5EF4-FFF2-40B4-BE49-F238E27FC236}">
                          <a16:creationId xmlns:a16="http://schemas.microsoft.com/office/drawing/2014/main" id="{4A3FB6AA-7E39-9A21-1456-E1775C7F5EBF}"/>
                        </a:ext>
                      </a:extLst>
                    </p:cNvPr>
                    <p:cNvSpPr txBox="1"/>
                    <p:nvPr/>
                  </p:nvSpPr>
                  <p:spPr>
                    <a:xfrm>
                      <a:off x="5452132" y="4043074"/>
                      <a:ext cx="117896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grpSp>
              <p:sp>
                <p:nvSpPr>
                  <p:cNvPr id="13" name="Connettore 12">
                    <a:extLst>
                      <a:ext uri="{FF2B5EF4-FFF2-40B4-BE49-F238E27FC236}">
                        <a16:creationId xmlns:a16="http://schemas.microsoft.com/office/drawing/2014/main" id="{7C54F573-A2D4-B9E3-50FE-2C2E00983BC8}"/>
                      </a:ext>
                    </a:extLst>
                  </p:cNvPr>
                  <p:cNvSpPr/>
                  <p:nvPr/>
                </p:nvSpPr>
                <p:spPr>
                  <a:xfrm>
                    <a:off x="1770211" y="224772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bject 4">
                    <a:extLst>
                      <a:ext uri="{FF2B5EF4-FFF2-40B4-BE49-F238E27FC236}">
                        <a16:creationId xmlns:a16="http://schemas.microsoft.com/office/drawing/2014/main" id="{01DCE3EC-0B51-7712-D2BC-569B4B30E7DB}"/>
                      </a:ext>
                    </a:extLst>
                  </p:cNvPr>
                  <p:cNvSpPr txBox="1"/>
                  <p:nvPr/>
                </p:nvSpPr>
                <p:spPr>
                  <a:xfrm>
                    <a:off x="1706575" y="1504915"/>
                    <a:ext cx="1009579" cy="476891"/>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GOTO_LAB(DOOR2)</a:t>
                    </a:r>
                  </a:p>
                </p:txBody>
              </p:sp>
              <p:sp>
                <p:nvSpPr>
                  <p:cNvPr id="15" name="object 4">
                    <a:extLst>
                      <a:ext uri="{FF2B5EF4-FFF2-40B4-BE49-F238E27FC236}">
                        <a16:creationId xmlns:a16="http://schemas.microsoft.com/office/drawing/2014/main" id="{79110FB7-EA5E-34E3-B176-9BC18915C8D1}"/>
                      </a:ext>
                    </a:extLst>
                  </p:cNvPr>
                  <p:cNvSpPr txBox="1"/>
                  <p:nvPr/>
                </p:nvSpPr>
                <p:spPr>
                  <a:xfrm>
                    <a:off x="6385134" y="1013109"/>
                    <a:ext cx="1178967"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EXIT_LAB</a:t>
                    </a:r>
                  </a:p>
                </p:txBody>
              </p:sp>
            </p:grpSp>
          </p:grpSp>
        </p:grpSp>
        <p:cxnSp>
          <p:nvCxnSpPr>
            <p:cNvPr id="35" name="Connettore 2 34">
              <a:extLst>
                <a:ext uri="{FF2B5EF4-FFF2-40B4-BE49-F238E27FC236}">
                  <a16:creationId xmlns:a16="http://schemas.microsoft.com/office/drawing/2014/main" id="{C6714CD4-3ECA-CF30-343E-7675FBB00504}"/>
                </a:ext>
              </a:extLst>
            </p:cNvPr>
            <p:cNvCxnSpPr>
              <a:cxnSpLocks/>
            </p:cNvCxnSpPr>
            <p:nvPr/>
          </p:nvCxnSpPr>
          <p:spPr>
            <a:xfrm>
              <a:off x="3345005" y="2628948"/>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Connettore 35">
              <a:extLst>
                <a:ext uri="{FF2B5EF4-FFF2-40B4-BE49-F238E27FC236}">
                  <a16:creationId xmlns:a16="http://schemas.microsoft.com/office/drawing/2014/main" id="{2A7F664B-FD67-0AA0-B090-51AAB47C9AC9}"/>
                </a:ext>
              </a:extLst>
            </p:cNvPr>
            <p:cNvSpPr/>
            <p:nvPr/>
          </p:nvSpPr>
          <p:spPr>
            <a:xfrm>
              <a:off x="3700605" y="235589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bject 4">
              <a:extLst>
                <a:ext uri="{FF2B5EF4-FFF2-40B4-BE49-F238E27FC236}">
                  <a16:creationId xmlns:a16="http://schemas.microsoft.com/office/drawing/2014/main" id="{6F3D924F-B847-DCC2-2642-8BEF3A034078}"/>
                </a:ext>
              </a:extLst>
            </p:cNvPr>
            <p:cNvSpPr txBox="1"/>
            <p:nvPr/>
          </p:nvSpPr>
          <p:spPr>
            <a:xfrm>
              <a:off x="3676132" y="1605068"/>
              <a:ext cx="665440"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EXOLORE(EXIT)</a:t>
              </a:r>
            </a:p>
          </p:txBody>
        </p:sp>
      </p:grpSp>
      <p:sp>
        <p:nvSpPr>
          <p:cNvPr id="23" name="CasellaDiTesto 22">
            <a:extLst>
              <a:ext uri="{FF2B5EF4-FFF2-40B4-BE49-F238E27FC236}">
                <a16:creationId xmlns:a16="http://schemas.microsoft.com/office/drawing/2014/main" id="{9C162EBD-2FB2-5031-56A0-E5D4C99AAC4C}"/>
              </a:ext>
            </a:extLst>
          </p:cNvPr>
          <p:cNvSpPr txBox="1"/>
          <p:nvPr/>
        </p:nvSpPr>
        <p:spPr>
          <a:xfrm>
            <a:off x="17294" y="487915"/>
            <a:ext cx="12109788" cy="1200329"/>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a:t>
            </a:r>
            <a:r>
              <a:rPr lang="it-IT" err="1">
                <a:latin typeface="Times New Roman"/>
                <a:ea typeface="+mn-lt"/>
                <a:cs typeface="Times New Roman"/>
              </a:rPr>
              <a:t>go_other_room</a:t>
            </a:r>
            <a:r>
              <a:rPr lang="it-IT">
                <a:latin typeface="Times New Roman"/>
                <a:ea typeface="+mn-lt"/>
                <a:cs typeface="Times New Roman"/>
              </a:rPr>
              <a:t>’ descrive la situazione in cui il robot entra nel labirinto , dalla porta 2 (door2), lo esplora ed effettua un sense per verificare la presenza di bandiere. </a:t>
            </a:r>
          </a:p>
          <a:p>
            <a:pPr marL="342900" indent="-342900">
              <a:buAutoNum type="alphaLcPeriod"/>
            </a:pPr>
            <a:r>
              <a:rPr lang="it-IT">
                <a:latin typeface="Times New Roman"/>
                <a:ea typeface="+mn-lt"/>
                <a:cs typeface="Times New Roman"/>
              </a:rPr>
              <a:t>Se la verifica ha esito positivo, il robot si dedica al recupero della bandiera e all’uscita del labirinto. </a:t>
            </a:r>
          </a:p>
          <a:p>
            <a:pPr marL="342900" indent="-342900">
              <a:buAutoNum type="alphaLcPeriod"/>
            </a:pPr>
            <a:r>
              <a:rPr lang="it-IT">
                <a:latin typeface="Times New Roman"/>
                <a:ea typeface="+mn-lt"/>
                <a:cs typeface="Times New Roman"/>
              </a:rPr>
              <a:t>Altrimenti, uscirà direttamente dal labirinto.</a:t>
            </a:r>
            <a:endParaRPr lang="it-IT">
              <a:latin typeface="Times New Roman"/>
              <a:cs typeface="Times New Roman"/>
            </a:endParaRPr>
          </a:p>
        </p:txBody>
      </p:sp>
    </p:spTree>
    <p:extLst>
      <p:ext uri="{BB962C8B-B14F-4D97-AF65-F5344CB8AC3E}">
        <p14:creationId xmlns:p14="http://schemas.microsoft.com/office/powerpoint/2010/main" val="253819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5A207AA-B9EC-934A-D7BF-D0D90A36A59E}"/>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BRING_FLAG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26" name="Gruppo 25">
            <a:extLst>
              <a:ext uri="{FF2B5EF4-FFF2-40B4-BE49-F238E27FC236}">
                <a16:creationId xmlns:a16="http://schemas.microsoft.com/office/drawing/2014/main" id="{E92A8B44-6560-1D9A-D113-DD487DFD36D9}"/>
              </a:ext>
            </a:extLst>
          </p:cNvPr>
          <p:cNvGrpSpPr/>
          <p:nvPr/>
        </p:nvGrpSpPr>
        <p:grpSpPr>
          <a:xfrm>
            <a:off x="3888799" y="799002"/>
            <a:ext cx="4464441" cy="3443410"/>
            <a:chOff x="3250772" y="1073565"/>
            <a:chExt cx="4464441" cy="3443410"/>
          </a:xfrm>
        </p:grpSpPr>
        <p:grpSp>
          <p:nvGrpSpPr>
            <p:cNvPr id="27" name="Gruppo 26">
              <a:extLst>
                <a:ext uri="{FF2B5EF4-FFF2-40B4-BE49-F238E27FC236}">
                  <a16:creationId xmlns:a16="http://schemas.microsoft.com/office/drawing/2014/main" id="{CB235B76-BC72-03D1-B192-4BCC4715A83D}"/>
                </a:ext>
              </a:extLst>
            </p:cNvPr>
            <p:cNvGrpSpPr/>
            <p:nvPr/>
          </p:nvGrpSpPr>
          <p:grpSpPr>
            <a:xfrm>
              <a:off x="3250772" y="1550552"/>
              <a:ext cx="3970293" cy="2467172"/>
              <a:chOff x="1190487" y="1214690"/>
              <a:chExt cx="3970293" cy="2467172"/>
            </a:xfrm>
          </p:grpSpPr>
          <p:grpSp>
            <p:nvGrpSpPr>
              <p:cNvPr id="34" name="Gruppo 33">
                <a:extLst>
                  <a:ext uri="{FF2B5EF4-FFF2-40B4-BE49-F238E27FC236}">
                    <a16:creationId xmlns:a16="http://schemas.microsoft.com/office/drawing/2014/main" id="{931FE41F-C81F-F057-B845-BC5AD98B689E}"/>
                  </a:ext>
                </a:extLst>
              </p:cNvPr>
              <p:cNvGrpSpPr/>
              <p:nvPr/>
            </p:nvGrpSpPr>
            <p:grpSpPr>
              <a:xfrm>
                <a:off x="1689100" y="1214690"/>
                <a:ext cx="2443961" cy="1988188"/>
                <a:chOff x="1587500" y="530186"/>
                <a:chExt cx="2443961" cy="1988188"/>
              </a:xfrm>
            </p:grpSpPr>
            <p:sp>
              <p:nvSpPr>
                <p:cNvPr id="45" name="Connettore 44">
                  <a:extLst>
                    <a:ext uri="{FF2B5EF4-FFF2-40B4-BE49-F238E27FC236}">
                      <a16:creationId xmlns:a16="http://schemas.microsoft.com/office/drawing/2014/main" id="{D78BE805-0859-B57B-5B7A-428CEA934BB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6" name="Connettore 2 45">
                  <a:extLst>
                    <a:ext uri="{FF2B5EF4-FFF2-40B4-BE49-F238E27FC236}">
                      <a16:creationId xmlns:a16="http://schemas.microsoft.com/office/drawing/2014/main" id="{7B011BC2-D063-4495-9D51-1BBC2A1D97C9}"/>
                    </a:ext>
                  </a:extLst>
                </p:cNvPr>
                <p:cNvCxnSpPr>
                  <a:cxnSpLocks/>
                  <a:endCxn id="47"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Connettore 46">
                  <a:extLst>
                    <a:ext uri="{FF2B5EF4-FFF2-40B4-BE49-F238E27FC236}">
                      <a16:creationId xmlns:a16="http://schemas.microsoft.com/office/drawing/2014/main" id="{574B3CC3-90CE-87D2-E4A2-374DF84F983A}"/>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8" name="Connettore 2 47">
                  <a:extLst>
                    <a:ext uri="{FF2B5EF4-FFF2-40B4-BE49-F238E27FC236}">
                      <a16:creationId xmlns:a16="http://schemas.microsoft.com/office/drawing/2014/main" id="{044A002A-398E-286D-73B8-FFAA985E0D93}"/>
                    </a:ext>
                  </a:extLst>
                </p:cNvPr>
                <p:cNvCxnSpPr>
                  <a:cxnSpLocks/>
                  <a:stCxn id="47" idx="7"/>
                  <a:endCxn id="49" idx="3"/>
                </p:cNvCxnSpPr>
                <p:nvPr/>
              </p:nvCxnSpPr>
              <p:spPr>
                <a:xfrm flipV="1">
                  <a:off x="2989706" y="996312"/>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onnettore 48">
                  <a:extLst>
                    <a:ext uri="{FF2B5EF4-FFF2-40B4-BE49-F238E27FC236}">
                      <a16:creationId xmlns:a16="http://schemas.microsoft.com/office/drawing/2014/main" id="{D7A7D1DA-95D8-B930-8C61-91108DCA69BD}"/>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1" name="Connettore 2 50">
                  <a:extLst>
                    <a:ext uri="{FF2B5EF4-FFF2-40B4-BE49-F238E27FC236}">
                      <a16:creationId xmlns:a16="http://schemas.microsoft.com/office/drawing/2014/main" id="{480FA593-2752-5521-020A-D939FBC8F64D}"/>
                    </a:ext>
                  </a:extLst>
                </p:cNvPr>
                <p:cNvCxnSpPr>
                  <a:cxnSpLocks/>
                  <a:stCxn id="47"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Connettore 34">
                <a:extLst>
                  <a:ext uri="{FF2B5EF4-FFF2-40B4-BE49-F238E27FC236}">
                    <a16:creationId xmlns:a16="http://schemas.microsoft.com/office/drawing/2014/main" id="{203D9A5F-3DFE-AB59-AF61-1CC3279B3A1A}"/>
                  </a:ext>
                </a:extLst>
              </p:cNvPr>
              <p:cNvSpPr/>
              <p:nvPr/>
            </p:nvSpPr>
            <p:spPr>
              <a:xfrm>
                <a:off x="4589280" y="12146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6" name="Connettore 2 35">
                <a:extLst>
                  <a:ext uri="{FF2B5EF4-FFF2-40B4-BE49-F238E27FC236}">
                    <a16:creationId xmlns:a16="http://schemas.microsoft.com/office/drawing/2014/main" id="{2A231CE9-B36F-5B6E-5196-2C8496D879BA}"/>
                  </a:ext>
                </a:extLst>
              </p:cNvPr>
              <p:cNvCxnSpPr>
                <a:cxnSpLocks/>
              </p:cNvCxnSpPr>
              <p:nvPr/>
            </p:nvCxnSpPr>
            <p:spPr>
              <a:xfrm>
                <a:off x="4133061" y="1487740"/>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onnettore 42">
                <a:extLst>
                  <a:ext uri="{FF2B5EF4-FFF2-40B4-BE49-F238E27FC236}">
                    <a16:creationId xmlns:a16="http://schemas.microsoft.com/office/drawing/2014/main" id="{526AC570-364E-8A47-67D8-A98D37E27DBD}"/>
                  </a:ext>
                </a:extLst>
              </p:cNvPr>
              <p:cNvSpPr/>
              <p:nvPr/>
            </p:nvSpPr>
            <p:spPr>
              <a:xfrm>
                <a:off x="3509456" y="313576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bject 4">
                <a:extLst>
                  <a:ext uri="{FF2B5EF4-FFF2-40B4-BE49-F238E27FC236}">
                    <a16:creationId xmlns:a16="http://schemas.microsoft.com/office/drawing/2014/main" id="{3E44F0CB-F484-D4F2-3147-B3A233172111}"/>
                  </a:ext>
                </a:extLst>
              </p:cNvPr>
              <p:cNvSpPr txBox="1"/>
              <p:nvPr/>
            </p:nvSpPr>
            <p:spPr>
              <a:xfrm>
                <a:off x="1190487" y="1810802"/>
                <a:ext cx="157834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SENSE(ROOM)</a:t>
                </a:r>
              </a:p>
            </p:txBody>
          </p:sp>
          <p:sp>
            <p:nvSpPr>
              <p:cNvPr id="41" name="object 13">
                <a:extLst>
                  <a:ext uri="{FF2B5EF4-FFF2-40B4-BE49-F238E27FC236}">
                    <a16:creationId xmlns:a16="http://schemas.microsoft.com/office/drawing/2014/main" id="{6271FFAB-701A-B662-ED82-0DB8F763B537}"/>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42" name="object 14">
                <a:extLst>
                  <a:ext uri="{FF2B5EF4-FFF2-40B4-BE49-F238E27FC236}">
                    <a16:creationId xmlns:a16="http://schemas.microsoft.com/office/drawing/2014/main" id="{D3862901-62F1-C7AC-2A5C-7A72770B37AF}"/>
                  </a:ext>
                </a:extLst>
              </p:cNvPr>
              <p:cNvSpPr txBox="1"/>
              <p:nvPr/>
            </p:nvSpPr>
            <p:spPr>
              <a:xfrm>
                <a:off x="3133972" y="285435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28" name="object 4">
              <a:extLst>
                <a:ext uri="{FF2B5EF4-FFF2-40B4-BE49-F238E27FC236}">
                  <a16:creationId xmlns:a16="http://schemas.microsoft.com/office/drawing/2014/main" id="{4A292F52-AF19-2651-5ABB-3FB5F0DF4022}"/>
                </a:ext>
              </a:extLst>
            </p:cNvPr>
            <p:cNvSpPr txBox="1"/>
            <p:nvPr/>
          </p:nvSpPr>
          <p:spPr>
            <a:xfrm>
              <a:off x="5357485" y="2599121"/>
              <a:ext cx="1380249"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ROOM</a:t>
              </a:r>
            </a:p>
          </p:txBody>
        </p:sp>
        <p:sp>
          <p:nvSpPr>
            <p:cNvPr id="30" name="object 4">
              <a:extLst>
                <a:ext uri="{FF2B5EF4-FFF2-40B4-BE49-F238E27FC236}">
                  <a16:creationId xmlns:a16="http://schemas.microsoft.com/office/drawing/2014/main" id="{3ED94722-6B1A-95DC-CF9D-C7FB23A218F8}"/>
                </a:ext>
              </a:extLst>
            </p:cNvPr>
            <p:cNvSpPr txBox="1"/>
            <p:nvPr/>
          </p:nvSpPr>
          <p:spPr>
            <a:xfrm>
              <a:off x="6536246" y="1073565"/>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DELIVER_RED_FLAG</a:t>
              </a:r>
            </a:p>
          </p:txBody>
        </p:sp>
        <p:sp>
          <p:nvSpPr>
            <p:cNvPr id="31" name="object 4">
              <a:extLst>
                <a:ext uri="{FF2B5EF4-FFF2-40B4-BE49-F238E27FC236}">
                  <a16:creationId xmlns:a16="http://schemas.microsoft.com/office/drawing/2014/main" id="{A22D513E-8C86-AD2E-A00B-28D808412AC1}"/>
                </a:ext>
              </a:extLst>
            </p:cNvPr>
            <p:cNvSpPr txBox="1"/>
            <p:nvPr/>
          </p:nvSpPr>
          <p:spPr>
            <a:xfrm>
              <a:off x="5670559" y="1309912"/>
              <a:ext cx="70821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a:t>
              </a:r>
            </a:p>
          </p:txBody>
        </p:sp>
        <p:sp>
          <p:nvSpPr>
            <p:cNvPr id="33" name="object 4">
              <a:extLst>
                <a:ext uri="{FF2B5EF4-FFF2-40B4-BE49-F238E27FC236}">
                  <a16:creationId xmlns:a16="http://schemas.microsoft.com/office/drawing/2014/main" id="{84C8A9B7-BCC1-6B80-05D7-EFBE3AB3D1A7}"/>
                </a:ext>
              </a:extLst>
            </p:cNvPr>
            <p:cNvSpPr txBox="1"/>
            <p:nvPr/>
          </p:nvSpPr>
          <p:spPr>
            <a:xfrm>
              <a:off x="5482993" y="4021839"/>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DELIVER_RED_FLAG</a:t>
              </a:r>
            </a:p>
          </p:txBody>
        </p:sp>
      </p:grpSp>
      <p:sp>
        <p:nvSpPr>
          <p:cNvPr id="6" name="CasellaDiTesto 5">
            <a:extLst>
              <a:ext uri="{FF2B5EF4-FFF2-40B4-BE49-F238E27FC236}">
                <a16:creationId xmlns:a16="http://schemas.microsoft.com/office/drawing/2014/main" id="{AB01E770-5641-FB7B-576D-68F278464864}"/>
              </a:ext>
            </a:extLst>
          </p:cNvPr>
          <p:cNvSpPr txBox="1"/>
          <p:nvPr/>
        </p:nvSpPr>
        <p:spPr>
          <a:xfrm>
            <a:off x="0" y="4579750"/>
            <a:ext cx="6121020" cy="2308324"/>
          </a:xfrm>
          <a:prstGeom prst="rect">
            <a:avLst/>
          </a:prstGeom>
          <a:noFill/>
        </p:spPr>
        <p:txBody>
          <a:bodyPr wrap="square">
            <a:spAutoFit/>
          </a:bodyPr>
          <a:lstStyle/>
          <a:p>
            <a:r>
              <a:rPr lang="en-US" b="0">
                <a:solidFill>
                  <a:srgbClr val="000000"/>
                </a:solidFill>
                <a:effectLst/>
                <a:latin typeface="Consolas" panose="020B0609020204030204" pitchFamily="49" charset="0"/>
              </a:rPr>
              <a:t>proc(</a:t>
            </a:r>
            <a:r>
              <a:rPr lang="en-US" b="0" err="1">
                <a:solidFill>
                  <a:srgbClr val="000000"/>
                </a:solidFill>
                <a:effectLst/>
                <a:latin typeface="Consolas" panose="020B0609020204030204" pitchFamily="49" charset="0"/>
              </a:rPr>
              <a:t>bring_flag</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(sense(room):</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branch_on</a:t>
            </a:r>
            <a:r>
              <a:rPr lang="en-US" b="0">
                <a:solidFill>
                  <a:srgbClr val="000000"/>
                </a:solidFill>
                <a:effectLst/>
                <a:latin typeface="Consolas" panose="020B0609020204030204" pitchFamily="49" charset="0"/>
              </a:rPr>
              <a:t>(room):</a:t>
            </a: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if</a:t>
            </a:r>
            <a:r>
              <a:rPr lang="en-US" b="0">
                <a:solidFill>
                  <a:srgbClr val="000000"/>
                </a:solidFill>
                <a:effectLst/>
                <a:latin typeface="Consolas" panose="020B0609020204030204" pitchFamily="49" charset="0"/>
              </a:rPr>
              <a:t>(room,</a:t>
            </a:r>
          </a:p>
          <a:p>
            <a:r>
              <a:rPr lang="en-US" b="0">
                <a:solidFill>
                  <a:srgbClr val="000000"/>
                </a:solidFill>
                <a:effectLst/>
                <a:latin typeface="Consolas" panose="020B0609020204030204" pitchFamily="49" charset="0"/>
              </a:rPr>
              <a:t>                </a:t>
            </a:r>
            <a:r>
              <a:rPr lang="en-US" b="0" err="1">
                <a:solidFill>
                  <a:srgbClr val="0000FF"/>
                </a:solidFill>
                <a:effectLst/>
                <a:latin typeface="Consolas" panose="020B0609020204030204" pitchFamily="49" charset="0"/>
              </a:rPr>
              <a:t>exit</a:t>
            </a:r>
            <a:r>
              <a:rPr lang="en-US" b="0" err="1">
                <a:solidFill>
                  <a:srgbClr val="000000"/>
                </a:solidFill>
                <a:effectLst/>
                <a:latin typeface="Consolas" panose="020B0609020204030204" pitchFamily="49" charset="0"/>
              </a:rPr>
              <a:t>:deliver_red_flag</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deliver_red_flag</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0810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5A207AA-B9EC-934A-D7BF-D0D90A36A59E}"/>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BRING_FLAG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26" name="Gruppo 25">
            <a:extLst>
              <a:ext uri="{FF2B5EF4-FFF2-40B4-BE49-F238E27FC236}">
                <a16:creationId xmlns:a16="http://schemas.microsoft.com/office/drawing/2014/main" id="{E92A8B44-6560-1D9A-D113-DD487DFD36D9}"/>
              </a:ext>
            </a:extLst>
          </p:cNvPr>
          <p:cNvGrpSpPr/>
          <p:nvPr/>
        </p:nvGrpSpPr>
        <p:grpSpPr>
          <a:xfrm>
            <a:off x="3863779" y="1916288"/>
            <a:ext cx="4464441" cy="3443410"/>
            <a:chOff x="3250772" y="1073565"/>
            <a:chExt cx="4464441" cy="3443410"/>
          </a:xfrm>
        </p:grpSpPr>
        <p:grpSp>
          <p:nvGrpSpPr>
            <p:cNvPr id="27" name="Gruppo 26">
              <a:extLst>
                <a:ext uri="{FF2B5EF4-FFF2-40B4-BE49-F238E27FC236}">
                  <a16:creationId xmlns:a16="http://schemas.microsoft.com/office/drawing/2014/main" id="{CB235B76-BC72-03D1-B192-4BCC4715A83D}"/>
                </a:ext>
              </a:extLst>
            </p:cNvPr>
            <p:cNvGrpSpPr/>
            <p:nvPr/>
          </p:nvGrpSpPr>
          <p:grpSpPr>
            <a:xfrm>
              <a:off x="3250772" y="1550552"/>
              <a:ext cx="3970293" cy="2467172"/>
              <a:chOff x="1190487" y="1214690"/>
              <a:chExt cx="3970293" cy="2467172"/>
            </a:xfrm>
          </p:grpSpPr>
          <p:grpSp>
            <p:nvGrpSpPr>
              <p:cNvPr id="34" name="Gruppo 33">
                <a:extLst>
                  <a:ext uri="{FF2B5EF4-FFF2-40B4-BE49-F238E27FC236}">
                    <a16:creationId xmlns:a16="http://schemas.microsoft.com/office/drawing/2014/main" id="{931FE41F-C81F-F057-B845-BC5AD98B689E}"/>
                  </a:ext>
                </a:extLst>
              </p:cNvPr>
              <p:cNvGrpSpPr/>
              <p:nvPr/>
            </p:nvGrpSpPr>
            <p:grpSpPr>
              <a:xfrm>
                <a:off x="1689100" y="1214690"/>
                <a:ext cx="2443961" cy="1988188"/>
                <a:chOff x="1587500" y="530186"/>
                <a:chExt cx="2443961" cy="1988188"/>
              </a:xfrm>
            </p:grpSpPr>
            <p:sp>
              <p:nvSpPr>
                <p:cNvPr id="45" name="Connettore 44">
                  <a:extLst>
                    <a:ext uri="{FF2B5EF4-FFF2-40B4-BE49-F238E27FC236}">
                      <a16:creationId xmlns:a16="http://schemas.microsoft.com/office/drawing/2014/main" id="{D78BE805-0859-B57B-5B7A-428CEA934BB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6" name="Connettore 2 45">
                  <a:extLst>
                    <a:ext uri="{FF2B5EF4-FFF2-40B4-BE49-F238E27FC236}">
                      <a16:creationId xmlns:a16="http://schemas.microsoft.com/office/drawing/2014/main" id="{7B011BC2-D063-4495-9D51-1BBC2A1D97C9}"/>
                    </a:ext>
                  </a:extLst>
                </p:cNvPr>
                <p:cNvCxnSpPr>
                  <a:cxnSpLocks/>
                  <a:endCxn id="47"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Connettore 46">
                  <a:extLst>
                    <a:ext uri="{FF2B5EF4-FFF2-40B4-BE49-F238E27FC236}">
                      <a16:creationId xmlns:a16="http://schemas.microsoft.com/office/drawing/2014/main" id="{574B3CC3-90CE-87D2-E4A2-374DF84F983A}"/>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8" name="Connettore 2 47">
                  <a:extLst>
                    <a:ext uri="{FF2B5EF4-FFF2-40B4-BE49-F238E27FC236}">
                      <a16:creationId xmlns:a16="http://schemas.microsoft.com/office/drawing/2014/main" id="{044A002A-398E-286D-73B8-FFAA985E0D93}"/>
                    </a:ext>
                  </a:extLst>
                </p:cNvPr>
                <p:cNvCxnSpPr>
                  <a:cxnSpLocks/>
                  <a:stCxn id="47" idx="7"/>
                  <a:endCxn id="49" idx="3"/>
                </p:cNvCxnSpPr>
                <p:nvPr/>
              </p:nvCxnSpPr>
              <p:spPr>
                <a:xfrm flipV="1">
                  <a:off x="2989706" y="996312"/>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onnettore 48">
                  <a:extLst>
                    <a:ext uri="{FF2B5EF4-FFF2-40B4-BE49-F238E27FC236}">
                      <a16:creationId xmlns:a16="http://schemas.microsoft.com/office/drawing/2014/main" id="{D7A7D1DA-95D8-B930-8C61-91108DCA69BD}"/>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1" name="Connettore 2 50">
                  <a:extLst>
                    <a:ext uri="{FF2B5EF4-FFF2-40B4-BE49-F238E27FC236}">
                      <a16:creationId xmlns:a16="http://schemas.microsoft.com/office/drawing/2014/main" id="{480FA593-2752-5521-020A-D939FBC8F64D}"/>
                    </a:ext>
                  </a:extLst>
                </p:cNvPr>
                <p:cNvCxnSpPr>
                  <a:cxnSpLocks/>
                  <a:stCxn id="47"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Connettore 34">
                <a:extLst>
                  <a:ext uri="{FF2B5EF4-FFF2-40B4-BE49-F238E27FC236}">
                    <a16:creationId xmlns:a16="http://schemas.microsoft.com/office/drawing/2014/main" id="{203D9A5F-3DFE-AB59-AF61-1CC3279B3A1A}"/>
                  </a:ext>
                </a:extLst>
              </p:cNvPr>
              <p:cNvSpPr/>
              <p:nvPr/>
            </p:nvSpPr>
            <p:spPr>
              <a:xfrm>
                <a:off x="4589280" y="121469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6" name="Connettore 2 35">
                <a:extLst>
                  <a:ext uri="{FF2B5EF4-FFF2-40B4-BE49-F238E27FC236}">
                    <a16:creationId xmlns:a16="http://schemas.microsoft.com/office/drawing/2014/main" id="{2A231CE9-B36F-5B6E-5196-2C8496D879BA}"/>
                  </a:ext>
                </a:extLst>
              </p:cNvPr>
              <p:cNvCxnSpPr>
                <a:cxnSpLocks/>
              </p:cNvCxnSpPr>
              <p:nvPr/>
            </p:nvCxnSpPr>
            <p:spPr>
              <a:xfrm>
                <a:off x="4133061" y="1487740"/>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onnettore 42">
                <a:extLst>
                  <a:ext uri="{FF2B5EF4-FFF2-40B4-BE49-F238E27FC236}">
                    <a16:creationId xmlns:a16="http://schemas.microsoft.com/office/drawing/2014/main" id="{526AC570-364E-8A47-67D8-A98D37E27DBD}"/>
                  </a:ext>
                </a:extLst>
              </p:cNvPr>
              <p:cNvSpPr/>
              <p:nvPr/>
            </p:nvSpPr>
            <p:spPr>
              <a:xfrm>
                <a:off x="3509456" y="313576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bject 4">
                <a:extLst>
                  <a:ext uri="{FF2B5EF4-FFF2-40B4-BE49-F238E27FC236}">
                    <a16:creationId xmlns:a16="http://schemas.microsoft.com/office/drawing/2014/main" id="{3E44F0CB-F484-D4F2-3147-B3A233172111}"/>
                  </a:ext>
                </a:extLst>
              </p:cNvPr>
              <p:cNvSpPr txBox="1"/>
              <p:nvPr/>
            </p:nvSpPr>
            <p:spPr>
              <a:xfrm>
                <a:off x="1190487" y="1810802"/>
                <a:ext cx="157834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SENSE(ROOM)</a:t>
                </a:r>
              </a:p>
            </p:txBody>
          </p:sp>
          <p:sp>
            <p:nvSpPr>
              <p:cNvPr id="41" name="object 13">
                <a:extLst>
                  <a:ext uri="{FF2B5EF4-FFF2-40B4-BE49-F238E27FC236}">
                    <a16:creationId xmlns:a16="http://schemas.microsoft.com/office/drawing/2014/main" id="{6271FFAB-701A-B662-ED82-0DB8F763B537}"/>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42" name="object 14">
                <a:extLst>
                  <a:ext uri="{FF2B5EF4-FFF2-40B4-BE49-F238E27FC236}">
                    <a16:creationId xmlns:a16="http://schemas.microsoft.com/office/drawing/2014/main" id="{D3862901-62F1-C7AC-2A5C-7A72770B37AF}"/>
                  </a:ext>
                </a:extLst>
              </p:cNvPr>
              <p:cNvSpPr txBox="1"/>
              <p:nvPr/>
            </p:nvSpPr>
            <p:spPr>
              <a:xfrm>
                <a:off x="3133972" y="285435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28" name="object 4">
              <a:extLst>
                <a:ext uri="{FF2B5EF4-FFF2-40B4-BE49-F238E27FC236}">
                  <a16:creationId xmlns:a16="http://schemas.microsoft.com/office/drawing/2014/main" id="{4A292F52-AF19-2651-5ABB-3FB5F0DF4022}"/>
                </a:ext>
              </a:extLst>
            </p:cNvPr>
            <p:cNvSpPr txBox="1"/>
            <p:nvPr/>
          </p:nvSpPr>
          <p:spPr>
            <a:xfrm>
              <a:off x="5357485" y="2599121"/>
              <a:ext cx="1380249"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ROOM</a:t>
              </a:r>
            </a:p>
          </p:txBody>
        </p:sp>
        <p:sp>
          <p:nvSpPr>
            <p:cNvPr id="30" name="object 4">
              <a:extLst>
                <a:ext uri="{FF2B5EF4-FFF2-40B4-BE49-F238E27FC236}">
                  <a16:creationId xmlns:a16="http://schemas.microsoft.com/office/drawing/2014/main" id="{3ED94722-6B1A-95DC-CF9D-C7FB23A218F8}"/>
                </a:ext>
              </a:extLst>
            </p:cNvPr>
            <p:cNvSpPr txBox="1"/>
            <p:nvPr/>
          </p:nvSpPr>
          <p:spPr>
            <a:xfrm>
              <a:off x="6536246" y="1073565"/>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DELIVER_RED_FLAG</a:t>
              </a:r>
            </a:p>
          </p:txBody>
        </p:sp>
        <p:sp>
          <p:nvSpPr>
            <p:cNvPr id="31" name="object 4">
              <a:extLst>
                <a:ext uri="{FF2B5EF4-FFF2-40B4-BE49-F238E27FC236}">
                  <a16:creationId xmlns:a16="http://schemas.microsoft.com/office/drawing/2014/main" id="{A22D513E-8C86-AD2E-A00B-28D808412AC1}"/>
                </a:ext>
              </a:extLst>
            </p:cNvPr>
            <p:cNvSpPr txBox="1"/>
            <p:nvPr/>
          </p:nvSpPr>
          <p:spPr>
            <a:xfrm>
              <a:off x="5670559" y="1309912"/>
              <a:ext cx="70821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EXIT</a:t>
              </a:r>
            </a:p>
          </p:txBody>
        </p:sp>
        <p:sp>
          <p:nvSpPr>
            <p:cNvPr id="33" name="object 4">
              <a:extLst>
                <a:ext uri="{FF2B5EF4-FFF2-40B4-BE49-F238E27FC236}">
                  <a16:creationId xmlns:a16="http://schemas.microsoft.com/office/drawing/2014/main" id="{84C8A9B7-BCC1-6B80-05D7-EFBE3AB3D1A7}"/>
                </a:ext>
              </a:extLst>
            </p:cNvPr>
            <p:cNvSpPr txBox="1"/>
            <p:nvPr/>
          </p:nvSpPr>
          <p:spPr>
            <a:xfrm>
              <a:off x="5482993" y="4021839"/>
              <a:ext cx="1178967"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DELIVER_RED_FLAG</a:t>
              </a:r>
            </a:p>
          </p:txBody>
        </p:sp>
      </p:grpSp>
      <p:sp>
        <p:nvSpPr>
          <p:cNvPr id="5" name="CasellaDiTesto 4">
            <a:extLst>
              <a:ext uri="{FF2B5EF4-FFF2-40B4-BE49-F238E27FC236}">
                <a16:creationId xmlns:a16="http://schemas.microsoft.com/office/drawing/2014/main" id="{A358CB29-9007-248C-A62E-47B6A0B777FF}"/>
              </a:ext>
            </a:extLst>
          </p:cNvPr>
          <p:cNvSpPr txBox="1"/>
          <p:nvPr/>
        </p:nvSpPr>
        <p:spPr>
          <a:xfrm>
            <a:off x="0" y="465852"/>
            <a:ext cx="12192000" cy="923330"/>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Il piano ‘</a:t>
            </a:r>
            <a:r>
              <a:rPr lang="it-IT" err="1">
                <a:latin typeface="Times New Roman"/>
                <a:ea typeface="+mn-lt"/>
                <a:cs typeface="Times New Roman"/>
              </a:rPr>
              <a:t>bring_flag</a:t>
            </a:r>
            <a:r>
              <a:rPr lang="it-IT">
                <a:latin typeface="Times New Roman"/>
                <a:ea typeface="+mn-lt"/>
                <a:cs typeface="Times New Roman"/>
              </a:rPr>
              <a:t>’ rappresenta la fase di consegna delle bandierine, di qualsiasi colore esse siano ed in qualsiasi posto esse vengano rilevate e acquisite (ad esclusione che si trovino dentro il labirinto). Il robot effettua un sense sulla classe visuale della bandiera che si trova nel gripper ed effettua autonomamente la scelta appropriata per la consegna nel bin corretto.</a:t>
            </a:r>
          </a:p>
        </p:txBody>
      </p:sp>
    </p:spTree>
    <p:extLst>
      <p:ext uri="{BB962C8B-B14F-4D97-AF65-F5344CB8AC3E}">
        <p14:creationId xmlns:p14="http://schemas.microsoft.com/office/powerpoint/2010/main" val="343183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sellaDiTesto 25">
            <a:extLst>
              <a:ext uri="{FF2B5EF4-FFF2-40B4-BE49-F238E27FC236}">
                <a16:creationId xmlns:a16="http://schemas.microsoft.com/office/drawing/2014/main" id="{EBF3F08E-9D40-D47B-EB20-F0CE0FF94437}"/>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DELIVER_RED_FLAG (SOTTOPIANO DI EXECUTE E DI BRING_FLAG)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12" name="Gruppo 11">
            <a:extLst>
              <a:ext uri="{FF2B5EF4-FFF2-40B4-BE49-F238E27FC236}">
                <a16:creationId xmlns:a16="http://schemas.microsoft.com/office/drawing/2014/main" id="{4FF0B400-5300-4877-1F55-095D82F0EA2C}"/>
              </a:ext>
            </a:extLst>
          </p:cNvPr>
          <p:cNvGrpSpPr/>
          <p:nvPr/>
        </p:nvGrpSpPr>
        <p:grpSpPr>
          <a:xfrm>
            <a:off x="2008959" y="700185"/>
            <a:ext cx="8619076" cy="4448967"/>
            <a:chOff x="3610570" y="413892"/>
            <a:chExt cx="8546287" cy="4121393"/>
          </a:xfrm>
        </p:grpSpPr>
        <p:sp>
          <p:nvSpPr>
            <p:cNvPr id="43" name="object 4">
              <a:extLst>
                <a:ext uri="{FF2B5EF4-FFF2-40B4-BE49-F238E27FC236}">
                  <a16:creationId xmlns:a16="http://schemas.microsoft.com/office/drawing/2014/main" id="{8918E93E-0669-229F-1891-3342DCFD896B}"/>
                </a:ext>
              </a:extLst>
            </p:cNvPr>
            <p:cNvSpPr txBox="1"/>
            <p:nvPr/>
          </p:nvSpPr>
          <p:spPr>
            <a:xfrm>
              <a:off x="5429140" y="2827579"/>
              <a:ext cx="1380249"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RED_FLAG</a:t>
              </a:r>
            </a:p>
          </p:txBody>
        </p:sp>
        <p:sp>
          <p:nvSpPr>
            <p:cNvPr id="37" name="object 13">
              <a:extLst>
                <a:ext uri="{FF2B5EF4-FFF2-40B4-BE49-F238E27FC236}">
                  <a16:creationId xmlns:a16="http://schemas.microsoft.com/office/drawing/2014/main" id="{2A3BDA70-9151-60CA-CDE1-9CEE47541CCD}"/>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8" name="Gruppo 7">
              <a:extLst>
                <a:ext uri="{FF2B5EF4-FFF2-40B4-BE49-F238E27FC236}">
                  <a16:creationId xmlns:a16="http://schemas.microsoft.com/office/drawing/2014/main" id="{EF1847D1-6F69-6987-2264-CC7FCBCBCCA6}"/>
                </a:ext>
              </a:extLst>
            </p:cNvPr>
            <p:cNvGrpSpPr/>
            <p:nvPr/>
          </p:nvGrpSpPr>
          <p:grpSpPr>
            <a:xfrm>
              <a:off x="3610570" y="413892"/>
              <a:ext cx="8546287" cy="4121393"/>
              <a:chOff x="3610570" y="413892"/>
              <a:chExt cx="8546287" cy="4121393"/>
            </a:xfrm>
          </p:grpSpPr>
          <p:sp>
            <p:nvSpPr>
              <p:cNvPr id="16" name="Connettore 15">
                <a:extLst>
                  <a:ext uri="{FF2B5EF4-FFF2-40B4-BE49-F238E27FC236}">
                    <a16:creationId xmlns:a16="http://schemas.microsoft.com/office/drawing/2014/main" id="{CCE8730D-2F23-1EB0-41BF-EBC982B03BF2}"/>
                  </a:ext>
                </a:extLst>
              </p:cNvPr>
              <p:cNvSpPr/>
              <p:nvPr/>
            </p:nvSpPr>
            <p:spPr>
              <a:xfrm>
                <a:off x="6866879"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 name="Connettore 2 21">
                <a:extLst>
                  <a:ext uri="{FF2B5EF4-FFF2-40B4-BE49-F238E27FC236}">
                    <a16:creationId xmlns:a16="http://schemas.microsoft.com/office/drawing/2014/main" id="{1420B03F-A955-2FF2-8E9B-C394EE348B9D}"/>
                  </a:ext>
                </a:extLst>
              </p:cNvPr>
              <p:cNvCxnSpPr>
                <a:cxnSpLocks/>
              </p:cNvCxnSpPr>
              <p:nvPr/>
            </p:nvCxnSpPr>
            <p:spPr>
              <a:xfrm flipV="1">
                <a:off x="7374255" y="1357849"/>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nettore 23">
                <a:extLst>
                  <a:ext uri="{FF2B5EF4-FFF2-40B4-BE49-F238E27FC236}">
                    <a16:creationId xmlns:a16="http://schemas.microsoft.com/office/drawing/2014/main" id="{C15936C5-52F9-AFE7-DC7A-EF63919E5EB0}"/>
                  </a:ext>
                </a:extLst>
              </p:cNvPr>
              <p:cNvSpPr/>
              <p:nvPr/>
            </p:nvSpPr>
            <p:spPr>
              <a:xfrm>
                <a:off x="7871311" y="912351"/>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D64E3BDC-97ED-541E-0731-766FE01D4C3D}"/>
                  </a:ext>
                </a:extLst>
              </p:cNvPr>
              <p:cNvCxnSpPr>
                <a:cxnSpLocks/>
              </p:cNvCxnSpPr>
              <p:nvPr/>
            </p:nvCxnSpPr>
            <p:spPr>
              <a:xfrm>
                <a:off x="7350327" y="2243230"/>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bject 4">
                <a:extLst>
                  <a:ext uri="{FF2B5EF4-FFF2-40B4-BE49-F238E27FC236}">
                    <a16:creationId xmlns:a16="http://schemas.microsoft.com/office/drawing/2014/main" id="{AA9431E2-39D4-2541-2591-08883C56FEB6}"/>
                  </a:ext>
                </a:extLst>
              </p:cNvPr>
              <p:cNvSpPr txBox="1"/>
              <p:nvPr/>
            </p:nvSpPr>
            <p:spPr>
              <a:xfrm>
                <a:off x="7300947" y="413892"/>
                <a:ext cx="1538400"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GOTO(ENTRY_LAB)</a:t>
                </a:r>
              </a:p>
            </p:txBody>
          </p:sp>
          <p:grpSp>
            <p:nvGrpSpPr>
              <p:cNvPr id="6" name="Gruppo 5">
                <a:extLst>
                  <a:ext uri="{FF2B5EF4-FFF2-40B4-BE49-F238E27FC236}">
                    <a16:creationId xmlns:a16="http://schemas.microsoft.com/office/drawing/2014/main" id="{9BB9CB20-A0E0-E707-95C1-99CD8BFEB3D9}"/>
                  </a:ext>
                </a:extLst>
              </p:cNvPr>
              <p:cNvGrpSpPr/>
              <p:nvPr/>
            </p:nvGrpSpPr>
            <p:grpSpPr>
              <a:xfrm>
                <a:off x="3610570" y="413892"/>
                <a:ext cx="8546287" cy="4121393"/>
                <a:chOff x="3610570" y="413892"/>
                <a:chExt cx="8546287" cy="4121393"/>
              </a:xfrm>
            </p:grpSpPr>
            <p:sp>
              <p:nvSpPr>
                <p:cNvPr id="46" name="object 4">
                  <a:extLst>
                    <a:ext uri="{FF2B5EF4-FFF2-40B4-BE49-F238E27FC236}">
                      <a16:creationId xmlns:a16="http://schemas.microsoft.com/office/drawing/2014/main" id="{CC016497-40DB-58DC-CC24-90AA93AA14A0}"/>
                    </a:ext>
                  </a:extLst>
                </p:cNvPr>
                <p:cNvSpPr txBox="1"/>
                <p:nvPr/>
              </p:nvSpPr>
              <p:spPr>
                <a:xfrm>
                  <a:off x="8921929" y="413892"/>
                  <a:ext cx="3234928"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GO_BIN(RED_ATTRACTOR1, RED_ATTRACTOR2, RED_BIN)</a:t>
                  </a:r>
                </a:p>
              </p:txBody>
            </p:sp>
            <p:grpSp>
              <p:nvGrpSpPr>
                <p:cNvPr id="4" name="Gruppo 3">
                  <a:extLst>
                    <a:ext uri="{FF2B5EF4-FFF2-40B4-BE49-F238E27FC236}">
                      <a16:creationId xmlns:a16="http://schemas.microsoft.com/office/drawing/2014/main" id="{E2E2290D-6DC0-2683-3A6E-80792321D60F}"/>
                    </a:ext>
                  </a:extLst>
                </p:cNvPr>
                <p:cNvGrpSpPr/>
                <p:nvPr/>
              </p:nvGrpSpPr>
              <p:grpSpPr>
                <a:xfrm>
                  <a:off x="3610570" y="890692"/>
                  <a:ext cx="8419402" cy="3644593"/>
                  <a:chOff x="3610570" y="890692"/>
                  <a:chExt cx="8419402" cy="3644593"/>
                </a:xfrm>
              </p:grpSpPr>
              <p:grpSp>
                <p:nvGrpSpPr>
                  <p:cNvPr id="3" name="Gruppo 2">
                    <a:extLst>
                      <a:ext uri="{FF2B5EF4-FFF2-40B4-BE49-F238E27FC236}">
                        <a16:creationId xmlns:a16="http://schemas.microsoft.com/office/drawing/2014/main" id="{B371AFBF-F1AD-5821-D28A-850F6CE58CA7}"/>
                      </a:ext>
                    </a:extLst>
                  </p:cNvPr>
                  <p:cNvGrpSpPr/>
                  <p:nvPr/>
                </p:nvGrpSpPr>
                <p:grpSpPr>
                  <a:xfrm>
                    <a:off x="3610570" y="890692"/>
                    <a:ext cx="5866064" cy="3379656"/>
                    <a:chOff x="3610570" y="890692"/>
                    <a:chExt cx="5866064" cy="3379656"/>
                  </a:xfrm>
                </p:grpSpPr>
                <p:grpSp>
                  <p:nvGrpSpPr>
                    <p:cNvPr id="35" name="Gruppo 34">
                      <a:extLst>
                        <a:ext uri="{FF2B5EF4-FFF2-40B4-BE49-F238E27FC236}">
                          <a16:creationId xmlns:a16="http://schemas.microsoft.com/office/drawing/2014/main" id="{D244F174-9944-FC0E-08E9-5153B323E83A}"/>
                        </a:ext>
                      </a:extLst>
                    </p:cNvPr>
                    <p:cNvGrpSpPr/>
                    <p:nvPr/>
                  </p:nvGrpSpPr>
                  <p:grpSpPr>
                    <a:xfrm>
                      <a:off x="3610570" y="890692"/>
                      <a:ext cx="5866064" cy="3379656"/>
                      <a:chOff x="1435266" y="310415"/>
                      <a:chExt cx="5866064" cy="3379656"/>
                    </a:xfrm>
                  </p:grpSpPr>
                  <p:grpSp>
                    <p:nvGrpSpPr>
                      <p:cNvPr id="30" name="Gruppo 29">
                        <a:extLst>
                          <a:ext uri="{FF2B5EF4-FFF2-40B4-BE49-F238E27FC236}">
                            <a16:creationId xmlns:a16="http://schemas.microsoft.com/office/drawing/2014/main" id="{8660EA13-8BAC-4993-82B2-3A51B3BC0728}"/>
                          </a:ext>
                        </a:extLst>
                      </p:cNvPr>
                      <p:cNvGrpSpPr/>
                      <p:nvPr/>
                    </p:nvGrpSpPr>
                    <p:grpSpPr>
                      <a:xfrm>
                        <a:off x="1689100" y="1214690"/>
                        <a:ext cx="2443961" cy="1988188"/>
                        <a:chOff x="1587500" y="530186"/>
                        <a:chExt cx="2443961" cy="1988188"/>
                      </a:xfrm>
                    </p:grpSpPr>
                    <p:sp>
                      <p:nvSpPr>
                        <p:cNvPr id="7" name="Connettore 6">
                          <a:extLst>
                            <a:ext uri="{FF2B5EF4-FFF2-40B4-BE49-F238E27FC236}">
                              <a16:creationId xmlns:a16="http://schemas.microsoft.com/office/drawing/2014/main" id="{2C1818D6-9401-7D65-8916-F96280C90FE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4ADA1DEF-DD17-E3DF-DC40-6BEB4F8C37F8}"/>
                            </a:ext>
                          </a:extLst>
                        </p:cNvPr>
                        <p:cNvCxnSpPr>
                          <a:cxnSpLocks/>
                          <a:endCxn id="1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onnettore 10">
                          <a:extLst>
                            <a:ext uri="{FF2B5EF4-FFF2-40B4-BE49-F238E27FC236}">
                              <a16:creationId xmlns:a16="http://schemas.microsoft.com/office/drawing/2014/main" id="{2D50EAA9-7928-5DE2-022C-42962FDA4480}"/>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AD7DE5BB-D04F-33B9-008E-070A04C77EEA}"/>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onnettore 18">
                          <a:extLst>
                            <a:ext uri="{FF2B5EF4-FFF2-40B4-BE49-F238E27FC236}">
                              <a16:creationId xmlns:a16="http://schemas.microsoft.com/office/drawing/2014/main" id="{222F17A6-9DD5-A309-D4B2-BFB8721EF73A}"/>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B3E6BC29-BB0E-B3C3-7454-346E7D5007CE}"/>
                            </a:ext>
                          </a:extLst>
                        </p:cNvPr>
                        <p:cNvCxnSpPr>
                          <a:cxnSpLocks/>
                          <a:stCxn id="11"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nettore 30">
                        <a:extLst>
                          <a:ext uri="{FF2B5EF4-FFF2-40B4-BE49-F238E27FC236}">
                            <a16:creationId xmlns:a16="http://schemas.microsoft.com/office/drawing/2014/main" id="{6B76DF88-8E60-5729-BDA8-34D2A03B8AC1}"/>
                          </a:ext>
                        </a:extLst>
                      </p:cNvPr>
                      <p:cNvSpPr/>
                      <p:nvPr/>
                    </p:nvSpPr>
                    <p:spPr>
                      <a:xfrm>
                        <a:off x="6729830" y="310415"/>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6" name="Connettore 2 35">
                        <a:extLst>
                          <a:ext uri="{FF2B5EF4-FFF2-40B4-BE49-F238E27FC236}">
                            <a16:creationId xmlns:a16="http://schemas.microsoft.com/office/drawing/2014/main" id="{FE4AB5D9-F91F-9131-8166-73C44E2F4B0A}"/>
                          </a:ext>
                        </a:extLst>
                      </p:cNvPr>
                      <p:cNvCxnSpPr>
                        <a:cxnSpLocks/>
                      </p:cNvCxnSpPr>
                      <p:nvPr/>
                    </p:nvCxnSpPr>
                    <p:spPr>
                      <a:xfrm>
                        <a:off x="6260911" y="581967"/>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7" name="Connettore 1076">
                        <a:extLst>
                          <a:ext uri="{FF2B5EF4-FFF2-40B4-BE49-F238E27FC236}">
                            <a16:creationId xmlns:a16="http://schemas.microsoft.com/office/drawing/2014/main" id="{FDE6FCAF-AC92-E918-05A9-41CE99FF06C1}"/>
                          </a:ext>
                        </a:extLst>
                      </p:cNvPr>
                      <p:cNvSpPr/>
                      <p:nvPr/>
                    </p:nvSpPr>
                    <p:spPr>
                      <a:xfrm>
                        <a:off x="3507347" y="3143971"/>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bject 4">
                        <a:extLst>
                          <a:ext uri="{FF2B5EF4-FFF2-40B4-BE49-F238E27FC236}">
                            <a16:creationId xmlns:a16="http://schemas.microsoft.com/office/drawing/2014/main" id="{3CBA8437-34F2-8FF0-C5FC-5E0AC36DC603}"/>
                          </a:ext>
                        </a:extLst>
                      </p:cNvPr>
                      <p:cNvSpPr txBox="1"/>
                      <p:nvPr/>
                    </p:nvSpPr>
                    <p:spPr>
                      <a:xfrm>
                        <a:off x="1435266" y="1611106"/>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SENSE(RED_FLAG)</a:t>
                        </a:r>
                      </a:p>
                    </p:txBody>
                  </p:sp>
                  <p:sp>
                    <p:nvSpPr>
                      <p:cNvPr id="5" name="object 13">
                        <a:extLst>
                          <a:ext uri="{FF2B5EF4-FFF2-40B4-BE49-F238E27FC236}">
                            <a16:creationId xmlns:a16="http://schemas.microsoft.com/office/drawing/2014/main" id="{A8586B21-4130-7A9C-77A4-972AAEB8F6EA}"/>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0" name="object 14">
                        <a:extLst>
                          <a:ext uri="{FF2B5EF4-FFF2-40B4-BE49-F238E27FC236}">
                            <a16:creationId xmlns:a16="http://schemas.microsoft.com/office/drawing/2014/main" id="{B4526BB9-73A8-D936-FC66-162E42A1775F}"/>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45" name="object 4">
                      <a:extLst>
                        <a:ext uri="{FF2B5EF4-FFF2-40B4-BE49-F238E27FC236}">
                          <a16:creationId xmlns:a16="http://schemas.microsoft.com/office/drawing/2014/main" id="{0290F3BB-3370-E175-B143-6786A04D6ACF}"/>
                        </a:ext>
                      </a:extLst>
                    </p:cNvPr>
                    <p:cNvSpPr txBox="1"/>
                    <p:nvPr/>
                  </p:nvSpPr>
                  <p:spPr>
                    <a:xfrm>
                      <a:off x="5286969" y="977933"/>
                      <a:ext cx="136587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SENSE(USE_LAB_RED_BLUE)</a:t>
                      </a:r>
                    </a:p>
                  </p:txBody>
                </p:sp>
              </p:grpSp>
              <p:sp>
                <p:nvSpPr>
                  <p:cNvPr id="52" name="object 4">
                    <a:extLst>
                      <a:ext uri="{FF2B5EF4-FFF2-40B4-BE49-F238E27FC236}">
                        <a16:creationId xmlns:a16="http://schemas.microsoft.com/office/drawing/2014/main" id="{994209C1-6660-165B-D33A-9BC0A1BC55D9}"/>
                      </a:ext>
                    </a:extLst>
                  </p:cNvPr>
                  <p:cNvSpPr txBox="1"/>
                  <p:nvPr/>
                </p:nvSpPr>
                <p:spPr>
                  <a:xfrm>
                    <a:off x="5414389" y="4276496"/>
                    <a:ext cx="267421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DELIVER_GREEN_FLAG</a:t>
                    </a:r>
                  </a:p>
                </p:txBody>
              </p:sp>
              <p:cxnSp>
                <p:nvCxnSpPr>
                  <p:cNvPr id="13" name="Connettore 2 12">
                    <a:extLst>
                      <a:ext uri="{FF2B5EF4-FFF2-40B4-BE49-F238E27FC236}">
                        <a16:creationId xmlns:a16="http://schemas.microsoft.com/office/drawing/2014/main" id="{64CD5C40-3A7A-1D3F-ADA2-DB24485084E4}"/>
                      </a:ext>
                    </a:extLst>
                  </p:cNvPr>
                  <p:cNvCxnSpPr>
                    <a:cxnSpLocks/>
                  </p:cNvCxnSpPr>
                  <p:nvPr/>
                </p:nvCxnSpPr>
                <p:spPr>
                  <a:xfrm>
                    <a:off x="6329643"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nettore 26">
                    <a:extLst>
                      <a:ext uri="{FF2B5EF4-FFF2-40B4-BE49-F238E27FC236}">
                        <a16:creationId xmlns:a16="http://schemas.microsoft.com/office/drawing/2014/main" id="{118B7CFF-2265-D9FE-FDD2-BAC4EAFB78C8}"/>
                      </a:ext>
                    </a:extLst>
                  </p:cNvPr>
                  <p:cNvSpPr/>
                  <p:nvPr/>
                </p:nvSpPr>
                <p:spPr>
                  <a:xfrm>
                    <a:off x="7785263" y="278512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bject 14">
                    <a:extLst>
                      <a:ext uri="{FF2B5EF4-FFF2-40B4-BE49-F238E27FC236}">
                        <a16:creationId xmlns:a16="http://schemas.microsoft.com/office/drawing/2014/main" id="{09484673-D818-1F8F-8514-C2F7466AC359}"/>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40" name="object 4">
                    <a:extLst>
                      <a:ext uri="{FF2B5EF4-FFF2-40B4-BE49-F238E27FC236}">
                        <a16:creationId xmlns:a16="http://schemas.microsoft.com/office/drawing/2014/main" id="{5BF9C267-8521-C524-FE2D-9A01F497ACBE}"/>
                      </a:ext>
                    </a:extLst>
                  </p:cNvPr>
                  <p:cNvSpPr txBox="1"/>
                  <p:nvPr/>
                </p:nvSpPr>
                <p:spPr>
                  <a:xfrm>
                    <a:off x="7543583" y="1938622"/>
                    <a:ext cx="234353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USE_LAB_RED_BLUE</a:t>
                    </a:r>
                  </a:p>
                </p:txBody>
              </p:sp>
              <p:sp>
                <p:nvSpPr>
                  <p:cNvPr id="44" name="object 4">
                    <a:extLst>
                      <a:ext uri="{FF2B5EF4-FFF2-40B4-BE49-F238E27FC236}">
                        <a16:creationId xmlns:a16="http://schemas.microsoft.com/office/drawing/2014/main" id="{3F0C53C3-05FD-D708-AF0C-72FAA6868D7C}"/>
                      </a:ext>
                    </a:extLst>
                  </p:cNvPr>
                  <p:cNvSpPr txBox="1"/>
                  <p:nvPr/>
                </p:nvSpPr>
                <p:spPr>
                  <a:xfrm>
                    <a:off x="7256666" y="3422083"/>
                    <a:ext cx="153840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GOTO(HERE)</a:t>
                    </a:r>
                  </a:p>
                </p:txBody>
              </p:sp>
              <p:sp>
                <p:nvSpPr>
                  <p:cNvPr id="50" name="Connettore 49">
                    <a:extLst>
                      <a:ext uri="{FF2B5EF4-FFF2-40B4-BE49-F238E27FC236}">
                        <a16:creationId xmlns:a16="http://schemas.microsoft.com/office/drawing/2014/main" id="{B2183922-061A-5E8C-626B-043F82C25E0B}"/>
                      </a:ext>
                    </a:extLst>
                  </p:cNvPr>
                  <p:cNvSpPr/>
                  <p:nvPr/>
                </p:nvSpPr>
                <p:spPr>
                  <a:xfrm>
                    <a:off x="8825682" y="2791011"/>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5" name="Connettore 2 54">
                    <a:extLst>
                      <a:ext uri="{FF2B5EF4-FFF2-40B4-BE49-F238E27FC236}">
                        <a16:creationId xmlns:a16="http://schemas.microsoft.com/office/drawing/2014/main" id="{D36E69C1-3B47-B36A-2A28-059D856C0B15}"/>
                      </a:ext>
                    </a:extLst>
                  </p:cNvPr>
                  <p:cNvCxnSpPr>
                    <a:cxnSpLocks/>
                  </p:cNvCxnSpPr>
                  <p:nvPr/>
                </p:nvCxnSpPr>
                <p:spPr>
                  <a:xfrm>
                    <a:off x="8356763" y="3086368"/>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4">
                    <a:extLst>
                      <a:ext uri="{FF2B5EF4-FFF2-40B4-BE49-F238E27FC236}">
                        <a16:creationId xmlns:a16="http://schemas.microsoft.com/office/drawing/2014/main" id="{BC367E38-B13B-8059-BAEA-E57391A2AA55}"/>
                      </a:ext>
                    </a:extLst>
                  </p:cNvPr>
                  <p:cNvSpPr txBox="1"/>
                  <p:nvPr/>
                </p:nvSpPr>
                <p:spPr>
                  <a:xfrm>
                    <a:off x="8795044" y="3422083"/>
                    <a:ext cx="3234928"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GO_BIN(RED_ATTRACTOR1, RED_ATTRACTOR2. RED_BIN)</a:t>
                    </a:r>
                  </a:p>
                </p:txBody>
              </p:sp>
            </p:grpSp>
          </p:grpSp>
        </p:grpSp>
      </p:grpSp>
      <p:sp>
        <p:nvSpPr>
          <p:cNvPr id="15" name="CasellaDiTesto 14">
            <a:extLst>
              <a:ext uri="{FF2B5EF4-FFF2-40B4-BE49-F238E27FC236}">
                <a16:creationId xmlns:a16="http://schemas.microsoft.com/office/drawing/2014/main" id="{9F840DBD-7DED-EC38-B585-9841E29ADBAE}"/>
              </a:ext>
            </a:extLst>
          </p:cNvPr>
          <p:cNvSpPr txBox="1"/>
          <p:nvPr/>
        </p:nvSpPr>
        <p:spPr>
          <a:xfrm>
            <a:off x="-665" y="4142283"/>
            <a:ext cx="6121020" cy="2677656"/>
          </a:xfrm>
          <a:prstGeom prst="rect">
            <a:avLst/>
          </a:prstGeom>
          <a:noFill/>
        </p:spPr>
        <p:txBody>
          <a:bodyPr wrap="square">
            <a:spAutoFit/>
          </a:bodyPr>
          <a:lstStyle/>
          <a:p>
            <a:r>
              <a:rPr lang="it-IT" sz="1400" b="0">
                <a:solidFill>
                  <a:srgbClr val="000000"/>
                </a:solidFill>
                <a:effectLst/>
                <a:latin typeface="Consolas" panose="020B0609020204030204" pitchFamily="49" charset="0"/>
              </a:rPr>
              <a:t>proc(</a:t>
            </a:r>
            <a:r>
              <a:rPr lang="it-IT" sz="1400" b="0" err="1">
                <a:solidFill>
                  <a:srgbClr val="000000"/>
                </a:solidFill>
                <a:effectLst/>
                <a:latin typeface="Consolas" panose="020B0609020204030204" pitchFamily="49" charset="0"/>
              </a:rPr>
              <a:t>deliver_red_flag</a:t>
            </a:r>
            <a:r>
              <a:rPr lang="it-IT" sz="1400" b="0">
                <a:solidFill>
                  <a:srgbClr val="000000"/>
                </a:solidFill>
                <a:effectLst/>
                <a:latin typeface="Consolas" panose="020B0609020204030204" pitchFamily="49" charset="0"/>
              </a:rPr>
              <a:t>,</a:t>
            </a:r>
          </a:p>
          <a:p>
            <a:r>
              <a:rPr lang="it-IT" sz="1400" b="0">
                <a:solidFill>
                  <a:srgbClr val="000000"/>
                </a:solidFill>
                <a:effectLst/>
                <a:latin typeface="Consolas" panose="020B0609020204030204" pitchFamily="49" charset="0"/>
              </a:rPr>
              <a:t>   (</a:t>
            </a:r>
            <a:r>
              <a:rPr lang="it-IT" sz="1400" b="0" err="1">
                <a:solidFill>
                  <a:srgbClr val="000000"/>
                </a:solidFill>
                <a:effectLst/>
                <a:latin typeface="Consolas" panose="020B0609020204030204" pitchFamily="49" charset="0"/>
              </a:rPr>
              <a:t>sense</a:t>
            </a:r>
            <a:r>
              <a:rPr lang="it-IT" sz="1400" b="0">
                <a:solidFill>
                  <a:srgbClr val="000000"/>
                </a:solidFill>
                <a:effectLst/>
                <a:latin typeface="Consolas" panose="020B0609020204030204" pitchFamily="49" charset="0"/>
              </a:rPr>
              <a:t>(</a:t>
            </a:r>
            <a:r>
              <a:rPr lang="it-IT" sz="1400" b="0" err="1">
                <a:solidFill>
                  <a:srgbClr val="000000"/>
                </a:solidFill>
                <a:effectLst/>
                <a:latin typeface="Consolas" panose="020B0609020204030204" pitchFamily="49" charset="0"/>
              </a:rPr>
              <a:t>red_flag</a:t>
            </a:r>
            <a:r>
              <a:rPr lang="it-IT" sz="1400" b="0">
                <a:solidFill>
                  <a:srgbClr val="000000"/>
                </a:solidFill>
                <a:effectLst/>
                <a:latin typeface="Consolas" panose="020B0609020204030204" pitchFamily="49" charset="0"/>
              </a:rPr>
              <a:t>):</a:t>
            </a:r>
          </a:p>
          <a:p>
            <a:r>
              <a:rPr lang="it-IT" sz="1400" b="0">
                <a:solidFill>
                  <a:srgbClr val="000000"/>
                </a:solidFill>
                <a:effectLst/>
                <a:latin typeface="Consolas" panose="020B0609020204030204" pitchFamily="49" charset="0"/>
              </a:rPr>
              <a:t>   </a:t>
            </a:r>
            <a:r>
              <a:rPr lang="it-IT" sz="1400" b="0" err="1">
                <a:solidFill>
                  <a:srgbClr val="000000"/>
                </a:solidFill>
                <a:effectLst/>
                <a:latin typeface="Consolas" panose="020B0609020204030204" pitchFamily="49" charset="0"/>
              </a:rPr>
              <a:t>branch_on</a:t>
            </a:r>
            <a:r>
              <a:rPr lang="it-IT" sz="1400" b="0">
                <a:solidFill>
                  <a:srgbClr val="000000"/>
                </a:solidFill>
                <a:effectLst/>
                <a:latin typeface="Consolas" panose="020B0609020204030204" pitchFamily="49" charset="0"/>
              </a:rPr>
              <a:t>(</a:t>
            </a:r>
            <a:r>
              <a:rPr lang="it-IT" sz="1400" b="0" err="1">
                <a:solidFill>
                  <a:srgbClr val="000000"/>
                </a:solidFill>
                <a:effectLst/>
                <a:latin typeface="Consolas" panose="020B0609020204030204" pitchFamily="49" charset="0"/>
              </a:rPr>
              <a:t>red_flag</a:t>
            </a:r>
            <a:r>
              <a:rPr lang="it-IT" sz="1400" b="0">
                <a:solidFill>
                  <a:srgbClr val="000000"/>
                </a:solidFill>
                <a:effectLst/>
                <a:latin typeface="Consolas" panose="020B0609020204030204" pitchFamily="49" charset="0"/>
              </a:rPr>
              <a:t>):</a:t>
            </a:r>
          </a:p>
          <a:p>
            <a:r>
              <a:rPr lang="it-IT" sz="1400" b="0">
                <a:solidFill>
                  <a:srgbClr val="000000"/>
                </a:solidFill>
                <a:effectLst/>
                <a:latin typeface="Consolas" panose="020B0609020204030204" pitchFamily="49" charset="0"/>
              </a:rPr>
              <a:t>   </a:t>
            </a:r>
            <a:r>
              <a:rPr lang="it-IT" sz="1400" b="0">
                <a:solidFill>
                  <a:srgbClr val="0000FF"/>
                </a:solidFill>
                <a:effectLst/>
                <a:latin typeface="Consolas" panose="020B0609020204030204" pitchFamily="49" charset="0"/>
              </a:rPr>
              <a:t>if</a:t>
            </a:r>
            <a:r>
              <a:rPr lang="it-IT" sz="1400" b="0">
                <a:solidFill>
                  <a:srgbClr val="000000"/>
                </a:solidFill>
                <a:effectLst/>
                <a:latin typeface="Consolas" panose="020B0609020204030204" pitchFamily="49" charset="0"/>
              </a:rPr>
              <a:t>(</a:t>
            </a:r>
            <a:r>
              <a:rPr lang="it-IT" sz="1400" b="0" err="1">
                <a:solidFill>
                  <a:srgbClr val="000000"/>
                </a:solidFill>
                <a:effectLst/>
                <a:latin typeface="Consolas" panose="020B0609020204030204" pitchFamily="49" charset="0"/>
              </a:rPr>
              <a:t>red_flag</a:t>
            </a:r>
            <a:r>
              <a:rPr lang="it-IT" sz="1400" b="0">
                <a:solidFill>
                  <a:srgbClr val="000000"/>
                </a:solidFill>
                <a:effectLst/>
                <a:latin typeface="Consolas" panose="020B0609020204030204" pitchFamily="49" charset="0"/>
              </a:rPr>
              <a:t>,</a:t>
            </a:r>
          </a:p>
          <a:p>
            <a:r>
              <a:rPr lang="it-IT" sz="1400" b="0">
                <a:solidFill>
                  <a:srgbClr val="000000"/>
                </a:solidFill>
                <a:effectLst/>
                <a:latin typeface="Consolas" panose="020B0609020204030204" pitchFamily="49" charset="0"/>
              </a:rPr>
              <a:t>     (</a:t>
            </a:r>
            <a:r>
              <a:rPr lang="it-IT" sz="1400" b="0" err="1">
                <a:solidFill>
                  <a:srgbClr val="000000"/>
                </a:solidFill>
                <a:effectLst/>
                <a:latin typeface="Consolas" panose="020B0609020204030204" pitchFamily="49" charset="0"/>
              </a:rPr>
              <a:t>sense</a:t>
            </a:r>
            <a:r>
              <a:rPr lang="it-IT" sz="1400" b="0">
                <a:solidFill>
                  <a:srgbClr val="000000"/>
                </a:solidFill>
                <a:effectLst/>
                <a:latin typeface="Consolas" panose="020B0609020204030204" pitchFamily="49" charset="0"/>
              </a:rPr>
              <a:t>(</a:t>
            </a:r>
            <a:r>
              <a:rPr lang="it-IT" sz="1400" b="0" err="1">
                <a:solidFill>
                  <a:srgbClr val="000000"/>
                </a:solidFill>
                <a:effectLst/>
                <a:latin typeface="Consolas" panose="020B0609020204030204" pitchFamily="49" charset="0"/>
              </a:rPr>
              <a:t>use_lab_red_blue</a:t>
            </a:r>
            <a:r>
              <a:rPr lang="it-IT" sz="1400" b="0">
                <a:solidFill>
                  <a:srgbClr val="000000"/>
                </a:solidFill>
                <a:effectLst/>
                <a:latin typeface="Consolas" panose="020B0609020204030204" pitchFamily="49" charset="0"/>
              </a:rPr>
              <a:t>):</a:t>
            </a:r>
          </a:p>
          <a:p>
            <a:r>
              <a:rPr lang="it-IT" sz="1400" b="0">
                <a:solidFill>
                  <a:srgbClr val="000000"/>
                </a:solidFill>
                <a:effectLst/>
                <a:latin typeface="Consolas" panose="020B0609020204030204" pitchFamily="49" charset="0"/>
              </a:rPr>
              <a:t>     </a:t>
            </a:r>
            <a:r>
              <a:rPr lang="it-IT" sz="1400" b="0" err="1">
                <a:solidFill>
                  <a:srgbClr val="000000"/>
                </a:solidFill>
                <a:effectLst/>
                <a:latin typeface="Consolas" panose="020B0609020204030204" pitchFamily="49" charset="0"/>
              </a:rPr>
              <a:t>branch_on</a:t>
            </a:r>
            <a:r>
              <a:rPr lang="it-IT" sz="1400" b="0">
                <a:solidFill>
                  <a:srgbClr val="000000"/>
                </a:solidFill>
                <a:effectLst/>
                <a:latin typeface="Consolas" panose="020B0609020204030204" pitchFamily="49" charset="0"/>
              </a:rPr>
              <a:t>(</a:t>
            </a:r>
            <a:r>
              <a:rPr lang="it-IT" sz="1400" b="0" err="1">
                <a:solidFill>
                  <a:srgbClr val="000000"/>
                </a:solidFill>
                <a:effectLst/>
                <a:latin typeface="Consolas" panose="020B0609020204030204" pitchFamily="49" charset="0"/>
              </a:rPr>
              <a:t>use_lab_red_blue</a:t>
            </a:r>
            <a:r>
              <a:rPr lang="it-IT" sz="1400" b="0">
                <a:solidFill>
                  <a:srgbClr val="000000"/>
                </a:solidFill>
                <a:effectLst/>
                <a:latin typeface="Consolas" panose="020B0609020204030204" pitchFamily="49" charset="0"/>
              </a:rPr>
              <a:t>):</a:t>
            </a:r>
          </a:p>
          <a:p>
            <a:r>
              <a:rPr lang="it-IT" sz="1400" b="0">
                <a:solidFill>
                  <a:srgbClr val="000000"/>
                </a:solidFill>
                <a:effectLst/>
                <a:latin typeface="Consolas" panose="020B0609020204030204" pitchFamily="49" charset="0"/>
              </a:rPr>
              <a:t>     </a:t>
            </a:r>
            <a:r>
              <a:rPr lang="it-IT" sz="1400" b="0">
                <a:solidFill>
                  <a:srgbClr val="0000FF"/>
                </a:solidFill>
                <a:effectLst/>
                <a:latin typeface="Consolas" panose="020B0609020204030204" pitchFamily="49" charset="0"/>
              </a:rPr>
              <a:t>if</a:t>
            </a:r>
            <a:r>
              <a:rPr lang="it-IT" sz="1400" b="0">
                <a:solidFill>
                  <a:srgbClr val="000000"/>
                </a:solidFill>
                <a:effectLst/>
                <a:latin typeface="Consolas" panose="020B0609020204030204" pitchFamily="49" charset="0"/>
              </a:rPr>
              <a:t>(</a:t>
            </a:r>
            <a:r>
              <a:rPr lang="it-IT" sz="1400" b="0" err="1">
                <a:solidFill>
                  <a:srgbClr val="000000"/>
                </a:solidFill>
                <a:effectLst/>
                <a:latin typeface="Consolas" panose="020B0609020204030204" pitchFamily="49" charset="0"/>
              </a:rPr>
              <a:t>use_lab_red_blue</a:t>
            </a:r>
            <a:r>
              <a:rPr lang="it-IT" sz="1400" b="0">
                <a:solidFill>
                  <a:srgbClr val="000000"/>
                </a:solidFill>
                <a:effectLst/>
                <a:latin typeface="Consolas" panose="020B0609020204030204" pitchFamily="49" charset="0"/>
              </a:rPr>
              <a:t>,</a:t>
            </a:r>
          </a:p>
          <a:p>
            <a:r>
              <a:rPr lang="it-IT" sz="1400" b="0">
                <a:solidFill>
                  <a:srgbClr val="000000"/>
                </a:solidFill>
                <a:effectLst/>
                <a:latin typeface="Consolas" panose="020B0609020204030204" pitchFamily="49" charset="0"/>
              </a:rPr>
              <a:t>        </a:t>
            </a:r>
            <a:r>
              <a:rPr lang="it-IT" sz="1400" b="0">
                <a:solidFill>
                  <a:srgbClr val="0000FF"/>
                </a:solidFill>
                <a:effectLst/>
                <a:latin typeface="Consolas" panose="020B0609020204030204" pitchFamily="49" charset="0"/>
              </a:rPr>
              <a:t>goto</a:t>
            </a:r>
            <a:r>
              <a:rPr lang="it-IT" sz="1400" b="0">
                <a:solidFill>
                  <a:srgbClr val="000000"/>
                </a:solidFill>
                <a:effectLst/>
                <a:latin typeface="Consolas" panose="020B0609020204030204" pitchFamily="49" charset="0"/>
              </a:rPr>
              <a:t>(</a:t>
            </a:r>
            <a:r>
              <a:rPr lang="it-IT" sz="1400" b="0" err="1">
                <a:solidFill>
                  <a:srgbClr val="000000"/>
                </a:solidFill>
                <a:effectLst/>
                <a:latin typeface="Consolas" panose="020B0609020204030204" pitchFamily="49" charset="0"/>
              </a:rPr>
              <a:t>entry_lab</a:t>
            </a:r>
            <a:r>
              <a:rPr lang="it-IT" sz="1400" b="0">
                <a:solidFill>
                  <a:srgbClr val="000000"/>
                </a:solidFill>
                <a:effectLst/>
                <a:latin typeface="Consolas" panose="020B0609020204030204" pitchFamily="49" charset="0"/>
              </a:rPr>
              <a:t>),</a:t>
            </a:r>
            <a:r>
              <a:rPr lang="it-IT" sz="1400" b="0">
                <a:solidFill>
                  <a:srgbClr val="0000FF"/>
                </a:solidFill>
                <a:effectLst/>
                <a:latin typeface="Consolas" panose="020B0609020204030204" pitchFamily="49" charset="0"/>
              </a:rPr>
              <a:t>goto</a:t>
            </a:r>
            <a:r>
              <a:rPr lang="it-IT" sz="1400" b="0">
                <a:solidFill>
                  <a:srgbClr val="000000"/>
                </a:solidFill>
                <a:effectLst/>
                <a:latin typeface="Consolas" panose="020B0609020204030204" pitchFamily="49" charset="0"/>
              </a:rPr>
              <a:t>(</a:t>
            </a:r>
            <a:r>
              <a:rPr lang="it-IT" sz="1400" b="0" err="1">
                <a:solidFill>
                  <a:srgbClr val="000000"/>
                </a:solidFill>
                <a:effectLst/>
                <a:latin typeface="Consolas" panose="020B0609020204030204" pitchFamily="49" charset="0"/>
              </a:rPr>
              <a:t>here</a:t>
            </a:r>
            <a:r>
              <a:rPr lang="it-IT" sz="1400" b="0">
                <a:solidFill>
                  <a:srgbClr val="000000"/>
                </a:solidFill>
                <a:effectLst/>
                <a:latin typeface="Consolas" panose="020B0609020204030204" pitchFamily="49" charset="0"/>
              </a:rPr>
              <a:t>)   </a:t>
            </a:r>
          </a:p>
          <a:p>
            <a:r>
              <a:rPr lang="it-IT" sz="1400" b="0">
                <a:solidFill>
                  <a:srgbClr val="000000"/>
                </a:solidFill>
                <a:effectLst/>
                <a:latin typeface="Consolas" panose="020B0609020204030204" pitchFamily="49" charset="0"/>
              </a:rPr>
              <a:t>        )):</a:t>
            </a:r>
          </a:p>
          <a:p>
            <a:r>
              <a:rPr lang="it-IT" sz="1400" b="0">
                <a:solidFill>
                  <a:srgbClr val="000000"/>
                </a:solidFill>
                <a:effectLst/>
                <a:latin typeface="Consolas" panose="020B0609020204030204" pitchFamily="49" charset="0"/>
              </a:rPr>
              <a:t>        </a:t>
            </a:r>
            <a:r>
              <a:rPr lang="it-IT" sz="1400" b="0" err="1">
                <a:solidFill>
                  <a:srgbClr val="000000"/>
                </a:solidFill>
                <a:effectLst/>
                <a:latin typeface="Consolas" panose="020B0609020204030204" pitchFamily="49" charset="0"/>
              </a:rPr>
              <a:t>go_bin</a:t>
            </a:r>
            <a:r>
              <a:rPr lang="it-IT" sz="1400" b="0">
                <a:solidFill>
                  <a:srgbClr val="000000"/>
                </a:solidFill>
                <a:effectLst/>
                <a:latin typeface="Consolas" panose="020B0609020204030204" pitchFamily="49" charset="0"/>
              </a:rPr>
              <a:t>(red_attractor1,red_attractor2,red_bin),</a:t>
            </a:r>
          </a:p>
          <a:p>
            <a:r>
              <a:rPr lang="it-IT" sz="1400" b="0">
                <a:solidFill>
                  <a:srgbClr val="000000"/>
                </a:solidFill>
                <a:effectLst/>
                <a:latin typeface="Consolas" panose="020B0609020204030204" pitchFamily="49" charset="0"/>
              </a:rPr>
              <a:t>        </a:t>
            </a:r>
            <a:r>
              <a:rPr lang="it-IT" sz="1400" b="0" err="1">
                <a:solidFill>
                  <a:srgbClr val="000000"/>
                </a:solidFill>
                <a:effectLst/>
                <a:latin typeface="Consolas" panose="020B0609020204030204" pitchFamily="49" charset="0"/>
              </a:rPr>
              <a:t>deliver_green_flag</a:t>
            </a:r>
            <a:r>
              <a:rPr lang="it-IT" sz="1400" b="0">
                <a:solidFill>
                  <a:srgbClr val="000000"/>
                </a:solidFill>
                <a:effectLst/>
                <a:latin typeface="Consolas" panose="020B0609020204030204" pitchFamily="49" charset="0"/>
              </a:rPr>
              <a:t>))</a:t>
            </a:r>
          </a:p>
          <a:p>
            <a:r>
              <a:rPr lang="it-IT" sz="14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0220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sellaDiTesto 25">
            <a:extLst>
              <a:ext uri="{FF2B5EF4-FFF2-40B4-BE49-F238E27FC236}">
                <a16:creationId xmlns:a16="http://schemas.microsoft.com/office/drawing/2014/main" id="{EBF3F08E-9D40-D47B-EB20-F0CE0FF94437}"/>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DELIVER_RED_FLAG (SOTTOPIANO DI EXECUTE E DI BRING_FLAG)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20" name="CasellaDiTesto 19">
            <a:extLst>
              <a:ext uri="{FF2B5EF4-FFF2-40B4-BE49-F238E27FC236}">
                <a16:creationId xmlns:a16="http://schemas.microsoft.com/office/drawing/2014/main" id="{8BA0AADC-EEDF-9806-90BC-7606B6F8ED19}"/>
              </a:ext>
            </a:extLst>
          </p:cNvPr>
          <p:cNvSpPr txBox="1"/>
          <p:nvPr/>
        </p:nvSpPr>
        <p:spPr>
          <a:xfrm>
            <a:off x="0" y="465852"/>
            <a:ext cx="12192000" cy="1477328"/>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‘deliver_red_flag’ descrive la fase di recupero della bandiera rossa. In particolare, effettua un sense sulla bandierina in gripper:</a:t>
            </a:r>
          </a:p>
          <a:p>
            <a:pPr marL="342900" indent="-342900">
              <a:buAutoNum type="alphaLcPeriod"/>
            </a:pPr>
            <a:r>
              <a:rPr lang="it-IT">
                <a:latin typeface="Times New Roman"/>
                <a:ea typeface="+mn-lt"/>
                <a:cs typeface="Times New Roman"/>
              </a:rPr>
              <a:t>Se essa è rossa, viene chiamata la procedura ‘</a:t>
            </a:r>
            <a:r>
              <a:rPr lang="it-IT" err="1">
                <a:latin typeface="Times New Roman"/>
                <a:ea typeface="+mn-lt"/>
                <a:cs typeface="Times New Roman"/>
              </a:rPr>
              <a:t>go_bin</a:t>
            </a:r>
            <a:r>
              <a:rPr lang="it-IT">
                <a:latin typeface="Times New Roman"/>
                <a:ea typeface="+mn-lt"/>
                <a:cs typeface="Times New Roman"/>
              </a:rPr>
              <a:t>(X,Y,Z)’ a cui vengono passati i parametri ‘red_attractor1’, ‘red_attractor2’ e ‘</a:t>
            </a:r>
            <a:r>
              <a:rPr lang="it-IT" err="1">
                <a:latin typeface="Times New Roman"/>
                <a:ea typeface="+mn-lt"/>
                <a:cs typeface="Times New Roman"/>
              </a:rPr>
              <a:t>red_bin</a:t>
            </a:r>
            <a:r>
              <a:rPr lang="it-IT">
                <a:latin typeface="Times New Roman"/>
                <a:ea typeface="+mn-lt"/>
                <a:cs typeface="Times New Roman"/>
              </a:rPr>
              <a:t> (rispettivamente Z, X, Y)’.</a:t>
            </a:r>
          </a:p>
          <a:p>
            <a:pPr marL="342900" indent="-342900">
              <a:buAutoNum type="alphaLcPeriod"/>
            </a:pPr>
            <a:r>
              <a:rPr lang="it-IT">
                <a:latin typeface="Times New Roman"/>
                <a:ea typeface="+mn-lt"/>
                <a:cs typeface="Times New Roman"/>
              </a:rPr>
              <a:t> Se invece la bandierina non dovesse risultare rossa viene richiamata la procedura ‘</a:t>
            </a:r>
            <a:r>
              <a:rPr lang="it-IT" err="1">
                <a:latin typeface="Times New Roman"/>
                <a:ea typeface="+mn-lt"/>
                <a:cs typeface="Times New Roman"/>
              </a:rPr>
              <a:t>deliver_green_flag</a:t>
            </a:r>
            <a:r>
              <a:rPr lang="it-IT">
                <a:latin typeface="Times New Roman"/>
                <a:ea typeface="+mn-lt"/>
                <a:cs typeface="Times New Roman"/>
              </a:rPr>
              <a:t>’.</a:t>
            </a:r>
            <a:endParaRPr lang="it-IT">
              <a:latin typeface="Times New Roman"/>
              <a:cs typeface="Times New Roman"/>
            </a:endParaRPr>
          </a:p>
        </p:txBody>
      </p:sp>
      <p:grpSp>
        <p:nvGrpSpPr>
          <p:cNvPr id="12" name="Gruppo 11">
            <a:extLst>
              <a:ext uri="{FF2B5EF4-FFF2-40B4-BE49-F238E27FC236}">
                <a16:creationId xmlns:a16="http://schemas.microsoft.com/office/drawing/2014/main" id="{4FF0B400-5300-4877-1F55-095D82F0EA2C}"/>
              </a:ext>
            </a:extLst>
          </p:cNvPr>
          <p:cNvGrpSpPr/>
          <p:nvPr/>
        </p:nvGrpSpPr>
        <p:grpSpPr>
          <a:xfrm>
            <a:off x="1786462" y="2163225"/>
            <a:ext cx="8619076" cy="4448967"/>
            <a:chOff x="3610570" y="413892"/>
            <a:chExt cx="8546287" cy="4121393"/>
          </a:xfrm>
        </p:grpSpPr>
        <p:sp>
          <p:nvSpPr>
            <p:cNvPr id="43" name="object 4">
              <a:extLst>
                <a:ext uri="{FF2B5EF4-FFF2-40B4-BE49-F238E27FC236}">
                  <a16:creationId xmlns:a16="http://schemas.microsoft.com/office/drawing/2014/main" id="{8918E93E-0669-229F-1891-3342DCFD896B}"/>
                </a:ext>
              </a:extLst>
            </p:cNvPr>
            <p:cNvSpPr txBox="1"/>
            <p:nvPr/>
          </p:nvSpPr>
          <p:spPr>
            <a:xfrm>
              <a:off x="5429140" y="2827579"/>
              <a:ext cx="1380249"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RED_FLAG</a:t>
              </a:r>
            </a:p>
          </p:txBody>
        </p:sp>
        <p:sp>
          <p:nvSpPr>
            <p:cNvPr id="37" name="object 13">
              <a:extLst>
                <a:ext uri="{FF2B5EF4-FFF2-40B4-BE49-F238E27FC236}">
                  <a16:creationId xmlns:a16="http://schemas.microsoft.com/office/drawing/2014/main" id="{2A3BDA70-9151-60CA-CDE1-9CEE47541CCD}"/>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8" name="Gruppo 7">
              <a:extLst>
                <a:ext uri="{FF2B5EF4-FFF2-40B4-BE49-F238E27FC236}">
                  <a16:creationId xmlns:a16="http://schemas.microsoft.com/office/drawing/2014/main" id="{EF1847D1-6F69-6987-2264-CC7FCBCBCCA6}"/>
                </a:ext>
              </a:extLst>
            </p:cNvPr>
            <p:cNvGrpSpPr/>
            <p:nvPr/>
          </p:nvGrpSpPr>
          <p:grpSpPr>
            <a:xfrm>
              <a:off x="3610570" y="413892"/>
              <a:ext cx="8546287" cy="4121393"/>
              <a:chOff x="3610570" y="413892"/>
              <a:chExt cx="8546287" cy="4121393"/>
            </a:xfrm>
          </p:grpSpPr>
          <p:sp>
            <p:nvSpPr>
              <p:cNvPr id="16" name="Connettore 15">
                <a:extLst>
                  <a:ext uri="{FF2B5EF4-FFF2-40B4-BE49-F238E27FC236}">
                    <a16:creationId xmlns:a16="http://schemas.microsoft.com/office/drawing/2014/main" id="{CCE8730D-2F23-1EB0-41BF-EBC982B03BF2}"/>
                  </a:ext>
                </a:extLst>
              </p:cNvPr>
              <p:cNvSpPr/>
              <p:nvPr/>
            </p:nvSpPr>
            <p:spPr>
              <a:xfrm>
                <a:off x="6866879"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 name="Connettore 2 21">
                <a:extLst>
                  <a:ext uri="{FF2B5EF4-FFF2-40B4-BE49-F238E27FC236}">
                    <a16:creationId xmlns:a16="http://schemas.microsoft.com/office/drawing/2014/main" id="{1420B03F-A955-2FF2-8E9B-C394EE348B9D}"/>
                  </a:ext>
                </a:extLst>
              </p:cNvPr>
              <p:cNvCxnSpPr>
                <a:cxnSpLocks/>
              </p:cNvCxnSpPr>
              <p:nvPr/>
            </p:nvCxnSpPr>
            <p:spPr>
              <a:xfrm flipV="1">
                <a:off x="7374255" y="1357849"/>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nettore 23">
                <a:extLst>
                  <a:ext uri="{FF2B5EF4-FFF2-40B4-BE49-F238E27FC236}">
                    <a16:creationId xmlns:a16="http://schemas.microsoft.com/office/drawing/2014/main" id="{C15936C5-52F9-AFE7-DC7A-EF63919E5EB0}"/>
                  </a:ext>
                </a:extLst>
              </p:cNvPr>
              <p:cNvSpPr/>
              <p:nvPr/>
            </p:nvSpPr>
            <p:spPr>
              <a:xfrm>
                <a:off x="7871311" y="912351"/>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D64E3BDC-97ED-541E-0731-766FE01D4C3D}"/>
                  </a:ext>
                </a:extLst>
              </p:cNvPr>
              <p:cNvCxnSpPr>
                <a:cxnSpLocks/>
              </p:cNvCxnSpPr>
              <p:nvPr/>
            </p:nvCxnSpPr>
            <p:spPr>
              <a:xfrm>
                <a:off x="7350327" y="2243230"/>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bject 4">
                <a:extLst>
                  <a:ext uri="{FF2B5EF4-FFF2-40B4-BE49-F238E27FC236}">
                    <a16:creationId xmlns:a16="http://schemas.microsoft.com/office/drawing/2014/main" id="{AA9431E2-39D4-2541-2591-08883C56FEB6}"/>
                  </a:ext>
                </a:extLst>
              </p:cNvPr>
              <p:cNvSpPr txBox="1"/>
              <p:nvPr/>
            </p:nvSpPr>
            <p:spPr>
              <a:xfrm>
                <a:off x="7300947" y="413892"/>
                <a:ext cx="1538400"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GOTO(ENTRY_LAB)</a:t>
                </a:r>
              </a:p>
            </p:txBody>
          </p:sp>
          <p:grpSp>
            <p:nvGrpSpPr>
              <p:cNvPr id="6" name="Gruppo 5">
                <a:extLst>
                  <a:ext uri="{FF2B5EF4-FFF2-40B4-BE49-F238E27FC236}">
                    <a16:creationId xmlns:a16="http://schemas.microsoft.com/office/drawing/2014/main" id="{9BB9CB20-A0E0-E707-95C1-99CD8BFEB3D9}"/>
                  </a:ext>
                </a:extLst>
              </p:cNvPr>
              <p:cNvGrpSpPr/>
              <p:nvPr/>
            </p:nvGrpSpPr>
            <p:grpSpPr>
              <a:xfrm>
                <a:off x="3610570" y="413892"/>
                <a:ext cx="8546287" cy="4121393"/>
                <a:chOff x="3610570" y="413892"/>
                <a:chExt cx="8546287" cy="4121393"/>
              </a:xfrm>
            </p:grpSpPr>
            <p:sp>
              <p:nvSpPr>
                <p:cNvPr id="46" name="object 4">
                  <a:extLst>
                    <a:ext uri="{FF2B5EF4-FFF2-40B4-BE49-F238E27FC236}">
                      <a16:creationId xmlns:a16="http://schemas.microsoft.com/office/drawing/2014/main" id="{CC016497-40DB-58DC-CC24-90AA93AA14A0}"/>
                    </a:ext>
                  </a:extLst>
                </p:cNvPr>
                <p:cNvSpPr txBox="1"/>
                <p:nvPr/>
              </p:nvSpPr>
              <p:spPr>
                <a:xfrm>
                  <a:off x="8921929" y="413892"/>
                  <a:ext cx="3234928"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GO_BIN(RED_ATTRACTOR1, RED_ATTRACTOR2, RED_BIN)</a:t>
                  </a:r>
                </a:p>
              </p:txBody>
            </p:sp>
            <p:grpSp>
              <p:nvGrpSpPr>
                <p:cNvPr id="4" name="Gruppo 3">
                  <a:extLst>
                    <a:ext uri="{FF2B5EF4-FFF2-40B4-BE49-F238E27FC236}">
                      <a16:creationId xmlns:a16="http://schemas.microsoft.com/office/drawing/2014/main" id="{E2E2290D-6DC0-2683-3A6E-80792321D60F}"/>
                    </a:ext>
                  </a:extLst>
                </p:cNvPr>
                <p:cNvGrpSpPr/>
                <p:nvPr/>
              </p:nvGrpSpPr>
              <p:grpSpPr>
                <a:xfrm>
                  <a:off x="3610570" y="890692"/>
                  <a:ext cx="8419402" cy="3644593"/>
                  <a:chOff x="3610570" y="890692"/>
                  <a:chExt cx="8419402" cy="3644593"/>
                </a:xfrm>
              </p:grpSpPr>
              <p:grpSp>
                <p:nvGrpSpPr>
                  <p:cNvPr id="3" name="Gruppo 2">
                    <a:extLst>
                      <a:ext uri="{FF2B5EF4-FFF2-40B4-BE49-F238E27FC236}">
                        <a16:creationId xmlns:a16="http://schemas.microsoft.com/office/drawing/2014/main" id="{B371AFBF-F1AD-5821-D28A-850F6CE58CA7}"/>
                      </a:ext>
                    </a:extLst>
                  </p:cNvPr>
                  <p:cNvGrpSpPr/>
                  <p:nvPr/>
                </p:nvGrpSpPr>
                <p:grpSpPr>
                  <a:xfrm>
                    <a:off x="3610570" y="890692"/>
                    <a:ext cx="5866064" cy="3379656"/>
                    <a:chOff x="3610570" y="890692"/>
                    <a:chExt cx="5866064" cy="3379656"/>
                  </a:xfrm>
                </p:grpSpPr>
                <p:grpSp>
                  <p:nvGrpSpPr>
                    <p:cNvPr id="35" name="Gruppo 34">
                      <a:extLst>
                        <a:ext uri="{FF2B5EF4-FFF2-40B4-BE49-F238E27FC236}">
                          <a16:creationId xmlns:a16="http://schemas.microsoft.com/office/drawing/2014/main" id="{D244F174-9944-FC0E-08E9-5153B323E83A}"/>
                        </a:ext>
                      </a:extLst>
                    </p:cNvPr>
                    <p:cNvGrpSpPr/>
                    <p:nvPr/>
                  </p:nvGrpSpPr>
                  <p:grpSpPr>
                    <a:xfrm>
                      <a:off x="3610570" y="890692"/>
                      <a:ext cx="5866064" cy="3379656"/>
                      <a:chOff x="1435266" y="310415"/>
                      <a:chExt cx="5866064" cy="3379656"/>
                    </a:xfrm>
                  </p:grpSpPr>
                  <p:grpSp>
                    <p:nvGrpSpPr>
                      <p:cNvPr id="30" name="Gruppo 29">
                        <a:extLst>
                          <a:ext uri="{FF2B5EF4-FFF2-40B4-BE49-F238E27FC236}">
                            <a16:creationId xmlns:a16="http://schemas.microsoft.com/office/drawing/2014/main" id="{8660EA13-8BAC-4993-82B2-3A51B3BC0728}"/>
                          </a:ext>
                        </a:extLst>
                      </p:cNvPr>
                      <p:cNvGrpSpPr/>
                      <p:nvPr/>
                    </p:nvGrpSpPr>
                    <p:grpSpPr>
                      <a:xfrm>
                        <a:off x="1689100" y="1214690"/>
                        <a:ext cx="2443961" cy="1988188"/>
                        <a:chOff x="1587500" y="530186"/>
                        <a:chExt cx="2443961" cy="1988188"/>
                      </a:xfrm>
                    </p:grpSpPr>
                    <p:sp>
                      <p:nvSpPr>
                        <p:cNvPr id="7" name="Connettore 6">
                          <a:extLst>
                            <a:ext uri="{FF2B5EF4-FFF2-40B4-BE49-F238E27FC236}">
                              <a16:creationId xmlns:a16="http://schemas.microsoft.com/office/drawing/2014/main" id="{2C1818D6-9401-7D65-8916-F96280C90FE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4ADA1DEF-DD17-E3DF-DC40-6BEB4F8C37F8}"/>
                            </a:ext>
                          </a:extLst>
                        </p:cNvPr>
                        <p:cNvCxnSpPr>
                          <a:cxnSpLocks/>
                          <a:endCxn id="1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onnettore 10">
                          <a:extLst>
                            <a:ext uri="{FF2B5EF4-FFF2-40B4-BE49-F238E27FC236}">
                              <a16:creationId xmlns:a16="http://schemas.microsoft.com/office/drawing/2014/main" id="{2D50EAA9-7928-5DE2-022C-42962FDA4480}"/>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AD7DE5BB-D04F-33B9-008E-070A04C77EEA}"/>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onnettore 18">
                          <a:extLst>
                            <a:ext uri="{FF2B5EF4-FFF2-40B4-BE49-F238E27FC236}">
                              <a16:creationId xmlns:a16="http://schemas.microsoft.com/office/drawing/2014/main" id="{222F17A6-9DD5-A309-D4B2-BFB8721EF73A}"/>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B3E6BC29-BB0E-B3C3-7454-346E7D5007CE}"/>
                            </a:ext>
                          </a:extLst>
                        </p:cNvPr>
                        <p:cNvCxnSpPr>
                          <a:cxnSpLocks/>
                          <a:stCxn id="11"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nettore 30">
                        <a:extLst>
                          <a:ext uri="{FF2B5EF4-FFF2-40B4-BE49-F238E27FC236}">
                            <a16:creationId xmlns:a16="http://schemas.microsoft.com/office/drawing/2014/main" id="{6B76DF88-8E60-5729-BDA8-34D2A03B8AC1}"/>
                          </a:ext>
                        </a:extLst>
                      </p:cNvPr>
                      <p:cNvSpPr/>
                      <p:nvPr/>
                    </p:nvSpPr>
                    <p:spPr>
                      <a:xfrm>
                        <a:off x="6729830" y="310415"/>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6" name="Connettore 2 35">
                        <a:extLst>
                          <a:ext uri="{FF2B5EF4-FFF2-40B4-BE49-F238E27FC236}">
                            <a16:creationId xmlns:a16="http://schemas.microsoft.com/office/drawing/2014/main" id="{FE4AB5D9-F91F-9131-8166-73C44E2F4B0A}"/>
                          </a:ext>
                        </a:extLst>
                      </p:cNvPr>
                      <p:cNvCxnSpPr>
                        <a:cxnSpLocks/>
                      </p:cNvCxnSpPr>
                      <p:nvPr/>
                    </p:nvCxnSpPr>
                    <p:spPr>
                      <a:xfrm>
                        <a:off x="6260911" y="581967"/>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7" name="Connettore 1076">
                        <a:extLst>
                          <a:ext uri="{FF2B5EF4-FFF2-40B4-BE49-F238E27FC236}">
                            <a16:creationId xmlns:a16="http://schemas.microsoft.com/office/drawing/2014/main" id="{FDE6FCAF-AC92-E918-05A9-41CE99FF06C1}"/>
                          </a:ext>
                        </a:extLst>
                      </p:cNvPr>
                      <p:cNvSpPr/>
                      <p:nvPr/>
                    </p:nvSpPr>
                    <p:spPr>
                      <a:xfrm>
                        <a:off x="3507347" y="3143971"/>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bject 4">
                        <a:extLst>
                          <a:ext uri="{FF2B5EF4-FFF2-40B4-BE49-F238E27FC236}">
                            <a16:creationId xmlns:a16="http://schemas.microsoft.com/office/drawing/2014/main" id="{3CBA8437-34F2-8FF0-C5FC-5E0AC36DC603}"/>
                          </a:ext>
                        </a:extLst>
                      </p:cNvPr>
                      <p:cNvSpPr txBox="1"/>
                      <p:nvPr/>
                    </p:nvSpPr>
                    <p:spPr>
                      <a:xfrm>
                        <a:off x="1435266" y="1611106"/>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SENSE(RED_FLAG)</a:t>
                        </a:r>
                      </a:p>
                    </p:txBody>
                  </p:sp>
                  <p:sp>
                    <p:nvSpPr>
                      <p:cNvPr id="5" name="object 13">
                        <a:extLst>
                          <a:ext uri="{FF2B5EF4-FFF2-40B4-BE49-F238E27FC236}">
                            <a16:creationId xmlns:a16="http://schemas.microsoft.com/office/drawing/2014/main" id="{A8586B21-4130-7A9C-77A4-972AAEB8F6EA}"/>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0" name="object 14">
                        <a:extLst>
                          <a:ext uri="{FF2B5EF4-FFF2-40B4-BE49-F238E27FC236}">
                            <a16:creationId xmlns:a16="http://schemas.microsoft.com/office/drawing/2014/main" id="{B4526BB9-73A8-D936-FC66-162E42A1775F}"/>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45" name="object 4">
                      <a:extLst>
                        <a:ext uri="{FF2B5EF4-FFF2-40B4-BE49-F238E27FC236}">
                          <a16:creationId xmlns:a16="http://schemas.microsoft.com/office/drawing/2014/main" id="{0290F3BB-3370-E175-B143-6786A04D6ACF}"/>
                        </a:ext>
                      </a:extLst>
                    </p:cNvPr>
                    <p:cNvSpPr txBox="1"/>
                    <p:nvPr/>
                  </p:nvSpPr>
                  <p:spPr>
                    <a:xfrm>
                      <a:off x="5286969" y="977933"/>
                      <a:ext cx="136587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SENSE(USE_LAB_RED_BLUE)</a:t>
                      </a:r>
                    </a:p>
                  </p:txBody>
                </p:sp>
              </p:grpSp>
              <p:sp>
                <p:nvSpPr>
                  <p:cNvPr id="52" name="object 4">
                    <a:extLst>
                      <a:ext uri="{FF2B5EF4-FFF2-40B4-BE49-F238E27FC236}">
                        <a16:creationId xmlns:a16="http://schemas.microsoft.com/office/drawing/2014/main" id="{994209C1-6660-165B-D33A-9BC0A1BC55D9}"/>
                      </a:ext>
                    </a:extLst>
                  </p:cNvPr>
                  <p:cNvSpPr txBox="1"/>
                  <p:nvPr/>
                </p:nvSpPr>
                <p:spPr>
                  <a:xfrm>
                    <a:off x="5414389" y="4276496"/>
                    <a:ext cx="267421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DELIVER_GREEN_FLAG</a:t>
                    </a:r>
                  </a:p>
                </p:txBody>
              </p:sp>
              <p:cxnSp>
                <p:nvCxnSpPr>
                  <p:cNvPr id="13" name="Connettore 2 12">
                    <a:extLst>
                      <a:ext uri="{FF2B5EF4-FFF2-40B4-BE49-F238E27FC236}">
                        <a16:creationId xmlns:a16="http://schemas.microsoft.com/office/drawing/2014/main" id="{64CD5C40-3A7A-1D3F-ADA2-DB24485084E4}"/>
                      </a:ext>
                    </a:extLst>
                  </p:cNvPr>
                  <p:cNvCxnSpPr>
                    <a:cxnSpLocks/>
                  </p:cNvCxnSpPr>
                  <p:nvPr/>
                </p:nvCxnSpPr>
                <p:spPr>
                  <a:xfrm>
                    <a:off x="6329643"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nettore 26">
                    <a:extLst>
                      <a:ext uri="{FF2B5EF4-FFF2-40B4-BE49-F238E27FC236}">
                        <a16:creationId xmlns:a16="http://schemas.microsoft.com/office/drawing/2014/main" id="{118B7CFF-2265-D9FE-FDD2-BAC4EAFB78C8}"/>
                      </a:ext>
                    </a:extLst>
                  </p:cNvPr>
                  <p:cNvSpPr/>
                  <p:nvPr/>
                </p:nvSpPr>
                <p:spPr>
                  <a:xfrm>
                    <a:off x="7785263" y="278512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bject 14">
                    <a:extLst>
                      <a:ext uri="{FF2B5EF4-FFF2-40B4-BE49-F238E27FC236}">
                        <a16:creationId xmlns:a16="http://schemas.microsoft.com/office/drawing/2014/main" id="{09484673-D818-1F8F-8514-C2F7466AC359}"/>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40" name="object 4">
                    <a:extLst>
                      <a:ext uri="{FF2B5EF4-FFF2-40B4-BE49-F238E27FC236}">
                        <a16:creationId xmlns:a16="http://schemas.microsoft.com/office/drawing/2014/main" id="{5BF9C267-8521-C524-FE2D-9A01F497ACBE}"/>
                      </a:ext>
                    </a:extLst>
                  </p:cNvPr>
                  <p:cNvSpPr txBox="1"/>
                  <p:nvPr/>
                </p:nvSpPr>
                <p:spPr>
                  <a:xfrm>
                    <a:off x="7543583" y="1938622"/>
                    <a:ext cx="234353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USE_LAB_RED_BLUE</a:t>
                    </a:r>
                  </a:p>
                </p:txBody>
              </p:sp>
              <p:sp>
                <p:nvSpPr>
                  <p:cNvPr id="44" name="object 4">
                    <a:extLst>
                      <a:ext uri="{FF2B5EF4-FFF2-40B4-BE49-F238E27FC236}">
                        <a16:creationId xmlns:a16="http://schemas.microsoft.com/office/drawing/2014/main" id="{3F0C53C3-05FD-D708-AF0C-72FAA6868D7C}"/>
                      </a:ext>
                    </a:extLst>
                  </p:cNvPr>
                  <p:cNvSpPr txBox="1"/>
                  <p:nvPr/>
                </p:nvSpPr>
                <p:spPr>
                  <a:xfrm>
                    <a:off x="7256666" y="3422083"/>
                    <a:ext cx="153840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GOTO(HERE)</a:t>
                    </a:r>
                  </a:p>
                </p:txBody>
              </p:sp>
              <p:sp>
                <p:nvSpPr>
                  <p:cNvPr id="50" name="Connettore 49">
                    <a:extLst>
                      <a:ext uri="{FF2B5EF4-FFF2-40B4-BE49-F238E27FC236}">
                        <a16:creationId xmlns:a16="http://schemas.microsoft.com/office/drawing/2014/main" id="{B2183922-061A-5E8C-626B-043F82C25E0B}"/>
                      </a:ext>
                    </a:extLst>
                  </p:cNvPr>
                  <p:cNvSpPr/>
                  <p:nvPr/>
                </p:nvSpPr>
                <p:spPr>
                  <a:xfrm>
                    <a:off x="8825682" y="2791011"/>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5" name="Connettore 2 54">
                    <a:extLst>
                      <a:ext uri="{FF2B5EF4-FFF2-40B4-BE49-F238E27FC236}">
                        <a16:creationId xmlns:a16="http://schemas.microsoft.com/office/drawing/2014/main" id="{D36E69C1-3B47-B36A-2A28-059D856C0B15}"/>
                      </a:ext>
                    </a:extLst>
                  </p:cNvPr>
                  <p:cNvCxnSpPr>
                    <a:cxnSpLocks/>
                  </p:cNvCxnSpPr>
                  <p:nvPr/>
                </p:nvCxnSpPr>
                <p:spPr>
                  <a:xfrm>
                    <a:off x="8356763" y="3086368"/>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4">
                    <a:extLst>
                      <a:ext uri="{FF2B5EF4-FFF2-40B4-BE49-F238E27FC236}">
                        <a16:creationId xmlns:a16="http://schemas.microsoft.com/office/drawing/2014/main" id="{BC367E38-B13B-8059-BAEA-E57391A2AA55}"/>
                      </a:ext>
                    </a:extLst>
                  </p:cNvPr>
                  <p:cNvSpPr txBox="1"/>
                  <p:nvPr/>
                </p:nvSpPr>
                <p:spPr>
                  <a:xfrm>
                    <a:off x="8795044" y="3422083"/>
                    <a:ext cx="3234928"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GO_BIN(RED_ATTRACTOR1, RED_ATTRACTOR2. RED_BIN)</a:t>
                    </a:r>
                  </a:p>
                </p:txBody>
              </p:sp>
            </p:grpSp>
          </p:grpSp>
        </p:grpSp>
      </p:grpSp>
    </p:spTree>
    <p:extLst>
      <p:ext uri="{BB962C8B-B14F-4D97-AF65-F5344CB8AC3E}">
        <p14:creationId xmlns:p14="http://schemas.microsoft.com/office/powerpoint/2010/main" val="217017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93BE3E-A749-BA53-0AA7-6FA7A8A050FF}"/>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DELIVER_GREEN_FLAG (SOTTOPIANO DI DELIVER_RED_FLAG)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7" name="Gruppo 6">
            <a:extLst>
              <a:ext uri="{FF2B5EF4-FFF2-40B4-BE49-F238E27FC236}">
                <a16:creationId xmlns:a16="http://schemas.microsoft.com/office/drawing/2014/main" id="{D06A10B7-5276-D04F-705E-B7B3062A981E}"/>
              </a:ext>
            </a:extLst>
          </p:cNvPr>
          <p:cNvGrpSpPr/>
          <p:nvPr/>
        </p:nvGrpSpPr>
        <p:grpSpPr>
          <a:xfrm>
            <a:off x="3454416" y="461665"/>
            <a:ext cx="8737584" cy="4383072"/>
            <a:chOff x="3610570" y="146065"/>
            <a:chExt cx="8737584" cy="4383072"/>
          </a:xfrm>
        </p:grpSpPr>
        <p:sp>
          <p:nvSpPr>
            <p:cNvPr id="8" name="object 4">
              <a:extLst>
                <a:ext uri="{FF2B5EF4-FFF2-40B4-BE49-F238E27FC236}">
                  <a16:creationId xmlns:a16="http://schemas.microsoft.com/office/drawing/2014/main" id="{6BFA5791-3316-9571-9176-2A0EDE9B7014}"/>
                </a:ext>
              </a:extLst>
            </p:cNvPr>
            <p:cNvSpPr txBox="1"/>
            <p:nvPr/>
          </p:nvSpPr>
          <p:spPr>
            <a:xfrm>
              <a:off x="5415229" y="2862211"/>
              <a:ext cx="153084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GREEN_FLAG</a:t>
              </a:r>
            </a:p>
          </p:txBody>
        </p:sp>
        <p:sp>
          <p:nvSpPr>
            <p:cNvPr id="9" name="object 13">
              <a:extLst>
                <a:ext uri="{FF2B5EF4-FFF2-40B4-BE49-F238E27FC236}">
                  <a16:creationId xmlns:a16="http://schemas.microsoft.com/office/drawing/2014/main" id="{B019529E-984E-431F-0DD9-47F0B785296C}"/>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10" name="Gruppo 9">
              <a:extLst>
                <a:ext uri="{FF2B5EF4-FFF2-40B4-BE49-F238E27FC236}">
                  <a16:creationId xmlns:a16="http://schemas.microsoft.com/office/drawing/2014/main" id="{5BAECCD3-56EF-5776-C034-413E6161AB8A}"/>
                </a:ext>
              </a:extLst>
            </p:cNvPr>
            <p:cNvGrpSpPr/>
            <p:nvPr/>
          </p:nvGrpSpPr>
          <p:grpSpPr>
            <a:xfrm>
              <a:off x="3610570" y="146065"/>
              <a:ext cx="8737584" cy="4383072"/>
              <a:chOff x="3610570" y="146065"/>
              <a:chExt cx="8737584" cy="4383072"/>
            </a:xfrm>
          </p:grpSpPr>
          <p:sp>
            <p:nvSpPr>
              <p:cNvPr id="11" name="Connettore 10">
                <a:extLst>
                  <a:ext uri="{FF2B5EF4-FFF2-40B4-BE49-F238E27FC236}">
                    <a16:creationId xmlns:a16="http://schemas.microsoft.com/office/drawing/2014/main" id="{241CFD3F-839D-2FA1-0568-5495231D6391}"/>
                  </a:ext>
                </a:extLst>
              </p:cNvPr>
              <p:cNvSpPr/>
              <p:nvPr/>
            </p:nvSpPr>
            <p:spPr>
              <a:xfrm>
                <a:off x="6865248"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2 11">
                <a:extLst>
                  <a:ext uri="{FF2B5EF4-FFF2-40B4-BE49-F238E27FC236}">
                    <a16:creationId xmlns:a16="http://schemas.microsoft.com/office/drawing/2014/main" id="{2EB81247-E42A-8658-D648-4EE682BE2BAE}"/>
                  </a:ext>
                </a:extLst>
              </p:cNvPr>
              <p:cNvCxnSpPr>
                <a:cxnSpLocks/>
              </p:cNvCxnSpPr>
              <p:nvPr/>
            </p:nvCxnSpPr>
            <p:spPr>
              <a:xfrm flipV="1">
                <a:off x="7351718" y="1335410"/>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onnettore 12">
                <a:extLst>
                  <a:ext uri="{FF2B5EF4-FFF2-40B4-BE49-F238E27FC236}">
                    <a16:creationId xmlns:a16="http://schemas.microsoft.com/office/drawing/2014/main" id="{4A106B84-FCE1-A4E0-4AB8-8F314C87DE19}"/>
                  </a:ext>
                </a:extLst>
              </p:cNvPr>
              <p:cNvSpPr/>
              <p:nvPr/>
            </p:nvSpPr>
            <p:spPr>
              <a:xfrm>
                <a:off x="7832593" y="89284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AC6395BA-D803-1F7F-87DB-943EFA104F58}"/>
                  </a:ext>
                </a:extLst>
              </p:cNvPr>
              <p:cNvCxnSpPr>
                <a:cxnSpLocks/>
              </p:cNvCxnSpPr>
              <p:nvPr/>
            </p:nvCxnSpPr>
            <p:spPr>
              <a:xfrm>
                <a:off x="7363576" y="224671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bject 4">
                <a:extLst>
                  <a:ext uri="{FF2B5EF4-FFF2-40B4-BE49-F238E27FC236}">
                    <a16:creationId xmlns:a16="http://schemas.microsoft.com/office/drawing/2014/main" id="{6CD75C29-D318-85AD-740A-618281506515}"/>
                  </a:ext>
                </a:extLst>
              </p:cNvPr>
              <p:cNvSpPr txBox="1"/>
              <p:nvPr/>
            </p:nvSpPr>
            <p:spPr>
              <a:xfrm>
                <a:off x="7789050" y="146065"/>
                <a:ext cx="97921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GOTO(ENTRY_LAB)</a:t>
                </a:r>
              </a:p>
            </p:txBody>
          </p:sp>
          <p:grpSp>
            <p:nvGrpSpPr>
              <p:cNvPr id="16" name="Gruppo 15">
                <a:extLst>
                  <a:ext uri="{FF2B5EF4-FFF2-40B4-BE49-F238E27FC236}">
                    <a16:creationId xmlns:a16="http://schemas.microsoft.com/office/drawing/2014/main" id="{BC79E114-344A-0EB9-7E9B-0BB31010A3FC}"/>
                  </a:ext>
                </a:extLst>
              </p:cNvPr>
              <p:cNvGrpSpPr/>
              <p:nvPr/>
            </p:nvGrpSpPr>
            <p:grpSpPr>
              <a:xfrm>
                <a:off x="3610570" y="146065"/>
                <a:ext cx="8737584" cy="4383072"/>
                <a:chOff x="3610570" y="146065"/>
                <a:chExt cx="8737584" cy="4383072"/>
              </a:xfrm>
            </p:grpSpPr>
            <p:sp>
              <p:nvSpPr>
                <p:cNvPr id="17" name="object 4">
                  <a:extLst>
                    <a:ext uri="{FF2B5EF4-FFF2-40B4-BE49-F238E27FC236}">
                      <a16:creationId xmlns:a16="http://schemas.microsoft.com/office/drawing/2014/main" id="{39E5C382-A9BE-4611-5451-8C1CC42AB2DD}"/>
                    </a:ext>
                  </a:extLst>
                </p:cNvPr>
                <p:cNvSpPr txBox="1"/>
                <p:nvPr/>
              </p:nvSpPr>
              <p:spPr>
                <a:xfrm>
                  <a:off x="8783308" y="146065"/>
                  <a:ext cx="3564846"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GO_BIN(GREEN_ATTRACTOR1, GREEN_ATTRACTOR2, GREEN_BIN)</a:t>
                  </a:r>
                </a:p>
              </p:txBody>
            </p:sp>
            <p:grpSp>
              <p:nvGrpSpPr>
                <p:cNvPr id="18" name="Gruppo 17">
                  <a:extLst>
                    <a:ext uri="{FF2B5EF4-FFF2-40B4-BE49-F238E27FC236}">
                      <a16:creationId xmlns:a16="http://schemas.microsoft.com/office/drawing/2014/main" id="{DD5FCABB-D8EA-4C4F-9BF0-F6C6E180D406}"/>
                    </a:ext>
                  </a:extLst>
                </p:cNvPr>
                <p:cNvGrpSpPr/>
                <p:nvPr/>
              </p:nvGrpSpPr>
              <p:grpSpPr>
                <a:xfrm>
                  <a:off x="3610570" y="916687"/>
                  <a:ext cx="8419402" cy="3612450"/>
                  <a:chOff x="3610570" y="916687"/>
                  <a:chExt cx="8419402" cy="3612450"/>
                </a:xfrm>
              </p:grpSpPr>
              <p:grpSp>
                <p:nvGrpSpPr>
                  <p:cNvPr id="19" name="Gruppo 18">
                    <a:extLst>
                      <a:ext uri="{FF2B5EF4-FFF2-40B4-BE49-F238E27FC236}">
                        <a16:creationId xmlns:a16="http://schemas.microsoft.com/office/drawing/2014/main" id="{4E48D2C8-1A30-13B2-D3F4-7F9C0B423B3B}"/>
                      </a:ext>
                    </a:extLst>
                  </p:cNvPr>
                  <p:cNvGrpSpPr/>
                  <p:nvPr/>
                </p:nvGrpSpPr>
                <p:grpSpPr>
                  <a:xfrm>
                    <a:off x="3610570" y="916687"/>
                    <a:ext cx="5845935" cy="3331974"/>
                    <a:chOff x="3610570" y="916687"/>
                    <a:chExt cx="5845935" cy="3331974"/>
                  </a:xfrm>
                </p:grpSpPr>
                <p:grpSp>
                  <p:nvGrpSpPr>
                    <p:cNvPr id="29" name="Gruppo 28">
                      <a:extLst>
                        <a:ext uri="{FF2B5EF4-FFF2-40B4-BE49-F238E27FC236}">
                          <a16:creationId xmlns:a16="http://schemas.microsoft.com/office/drawing/2014/main" id="{85964030-9DB8-701E-0228-CDB8CDE242A5}"/>
                        </a:ext>
                      </a:extLst>
                    </p:cNvPr>
                    <p:cNvGrpSpPr/>
                    <p:nvPr/>
                  </p:nvGrpSpPr>
                  <p:grpSpPr>
                    <a:xfrm>
                      <a:off x="3610570" y="916687"/>
                      <a:ext cx="5845935" cy="3331974"/>
                      <a:chOff x="1435266" y="336410"/>
                      <a:chExt cx="5845935" cy="3331974"/>
                    </a:xfrm>
                  </p:grpSpPr>
                  <p:grpSp>
                    <p:nvGrpSpPr>
                      <p:cNvPr id="31" name="Gruppo 30">
                        <a:extLst>
                          <a:ext uri="{FF2B5EF4-FFF2-40B4-BE49-F238E27FC236}">
                            <a16:creationId xmlns:a16="http://schemas.microsoft.com/office/drawing/2014/main" id="{C9BF9728-B2D0-9AB5-60B4-7BCCDC152D5F}"/>
                          </a:ext>
                        </a:extLst>
                      </p:cNvPr>
                      <p:cNvGrpSpPr/>
                      <p:nvPr/>
                    </p:nvGrpSpPr>
                    <p:grpSpPr>
                      <a:xfrm>
                        <a:off x="1689100" y="1214690"/>
                        <a:ext cx="2443961" cy="1988188"/>
                        <a:chOff x="1587500" y="530186"/>
                        <a:chExt cx="2443961" cy="1988188"/>
                      </a:xfrm>
                    </p:grpSpPr>
                    <p:sp>
                      <p:nvSpPr>
                        <p:cNvPr id="38" name="Connettore 37">
                          <a:extLst>
                            <a:ext uri="{FF2B5EF4-FFF2-40B4-BE49-F238E27FC236}">
                              <a16:creationId xmlns:a16="http://schemas.microsoft.com/office/drawing/2014/main" id="{9C6ED5D5-E8A7-F35B-D011-64DA53B2DEEB}"/>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2 38">
                          <a:extLst>
                            <a:ext uri="{FF2B5EF4-FFF2-40B4-BE49-F238E27FC236}">
                              <a16:creationId xmlns:a16="http://schemas.microsoft.com/office/drawing/2014/main" id="{3ED3CE7B-BB9F-9A7A-9DFB-4EDFAB1A16F3}"/>
                            </a:ext>
                          </a:extLst>
                        </p:cNvPr>
                        <p:cNvCxnSpPr>
                          <a:cxnSpLocks/>
                          <a:endCxn id="40"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nettore 39">
                          <a:extLst>
                            <a:ext uri="{FF2B5EF4-FFF2-40B4-BE49-F238E27FC236}">
                              <a16:creationId xmlns:a16="http://schemas.microsoft.com/office/drawing/2014/main" id="{4AF83009-64AA-5301-69FB-CB51C36ADDD8}"/>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1" name="Connettore 2 40">
                          <a:extLst>
                            <a:ext uri="{FF2B5EF4-FFF2-40B4-BE49-F238E27FC236}">
                              <a16:creationId xmlns:a16="http://schemas.microsoft.com/office/drawing/2014/main" id="{CF20CFD7-0861-4C59-E935-31D88960E23A}"/>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onnettore 41">
                          <a:extLst>
                            <a:ext uri="{FF2B5EF4-FFF2-40B4-BE49-F238E27FC236}">
                              <a16:creationId xmlns:a16="http://schemas.microsoft.com/office/drawing/2014/main" id="{BE714B5D-DC8A-C7C1-6A37-28B28508A543}"/>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A179EDCF-DCAB-CCFD-E2B0-FFCF5CE05738}"/>
                            </a:ext>
                          </a:extLst>
                        </p:cNvPr>
                        <p:cNvCxnSpPr>
                          <a:cxnSpLocks/>
                          <a:stCxn id="40"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Connettore 31">
                        <a:extLst>
                          <a:ext uri="{FF2B5EF4-FFF2-40B4-BE49-F238E27FC236}">
                            <a16:creationId xmlns:a16="http://schemas.microsoft.com/office/drawing/2014/main" id="{95236668-7F50-2D02-2AF4-B3B5BB49AD00}"/>
                          </a:ext>
                        </a:extLst>
                      </p:cNvPr>
                      <p:cNvSpPr/>
                      <p:nvPr/>
                    </p:nvSpPr>
                    <p:spPr>
                      <a:xfrm>
                        <a:off x="6709701" y="33641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3" name="Connettore 2 32">
                        <a:extLst>
                          <a:ext uri="{FF2B5EF4-FFF2-40B4-BE49-F238E27FC236}">
                            <a16:creationId xmlns:a16="http://schemas.microsoft.com/office/drawing/2014/main" id="{9C2B7EAB-1B16-C130-5AE5-1F6687FDA233}"/>
                          </a:ext>
                        </a:extLst>
                      </p:cNvPr>
                      <p:cNvCxnSpPr>
                        <a:cxnSpLocks/>
                      </p:cNvCxnSpPr>
                      <p:nvPr/>
                    </p:nvCxnSpPr>
                    <p:spPr>
                      <a:xfrm>
                        <a:off x="6240782" y="596461"/>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Connettore 33">
                        <a:extLst>
                          <a:ext uri="{FF2B5EF4-FFF2-40B4-BE49-F238E27FC236}">
                            <a16:creationId xmlns:a16="http://schemas.microsoft.com/office/drawing/2014/main" id="{2764129D-CB04-A77A-4116-234DF2D99853}"/>
                          </a:ext>
                        </a:extLst>
                      </p:cNvPr>
                      <p:cNvSpPr/>
                      <p:nvPr/>
                    </p:nvSpPr>
                    <p:spPr>
                      <a:xfrm>
                        <a:off x="3543012" y="31222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bject 4">
                        <a:extLst>
                          <a:ext uri="{FF2B5EF4-FFF2-40B4-BE49-F238E27FC236}">
                            <a16:creationId xmlns:a16="http://schemas.microsoft.com/office/drawing/2014/main" id="{53ABBA0B-DF5D-23A7-55A2-2133E3849396}"/>
                          </a:ext>
                        </a:extLst>
                      </p:cNvPr>
                      <p:cNvSpPr txBox="1"/>
                      <p:nvPr/>
                    </p:nvSpPr>
                    <p:spPr>
                      <a:xfrm>
                        <a:off x="1435266" y="1611106"/>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SENSE(GREEN_FLAG)</a:t>
                        </a:r>
                      </a:p>
                    </p:txBody>
                  </p:sp>
                  <p:sp>
                    <p:nvSpPr>
                      <p:cNvPr id="36" name="object 13">
                        <a:extLst>
                          <a:ext uri="{FF2B5EF4-FFF2-40B4-BE49-F238E27FC236}">
                            <a16:creationId xmlns:a16="http://schemas.microsoft.com/office/drawing/2014/main" id="{050B6E55-99AB-F029-B779-9F71B61ABF5B}"/>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37" name="object 14">
                        <a:extLst>
                          <a:ext uri="{FF2B5EF4-FFF2-40B4-BE49-F238E27FC236}">
                            <a16:creationId xmlns:a16="http://schemas.microsoft.com/office/drawing/2014/main" id="{06E9E963-9928-A8CD-37EF-C7AFA240A780}"/>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30" name="object 4">
                      <a:extLst>
                        <a:ext uri="{FF2B5EF4-FFF2-40B4-BE49-F238E27FC236}">
                          <a16:creationId xmlns:a16="http://schemas.microsoft.com/office/drawing/2014/main" id="{B15EF2CB-905F-F06D-CC7B-676C2BC1447B}"/>
                        </a:ext>
                      </a:extLst>
                    </p:cNvPr>
                    <p:cNvSpPr txBox="1"/>
                    <p:nvPr/>
                  </p:nvSpPr>
                  <p:spPr>
                    <a:xfrm>
                      <a:off x="5547426" y="1240461"/>
                      <a:ext cx="1365872"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SENSE(USE_LAB)</a:t>
                      </a:r>
                    </a:p>
                  </p:txBody>
                </p:sp>
              </p:grpSp>
              <p:sp>
                <p:nvSpPr>
                  <p:cNvPr id="20" name="object 4">
                    <a:extLst>
                      <a:ext uri="{FF2B5EF4-FFF2-40B4-BE49-F238E27FC236}">
                        <a16:creationId xmlns:a16="http://schemas.microsoft.com/office/drawing/2014/main" id="{3EACEA30-5156-9964-BFBF-F8F05B1298FA}"/>
                      </a:ext>
                    </a:extLst>
                  </p:cNvPr>
                  <p:cNvSpPr txBox="1"/>
                  <p:nvPr/>
                </p:nvSpPr>
                <p:spPr>
                  <a:xfrm>
                    <a:off x="5473873" y="4270348"/>
                    <a:ext cx="267421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DELIVER_BLUE_FLAG</a:t>
                    </a:r>
                  </a:p>
                </p:txBody>
              </p:sp>
              <p:cxnSp>
                <p:nvCxnSpPr>
                  <p:cNvPr id="21" name="Connettore 2 20">
                    <a:extLst>
                      <a:ext uri="{FF2B5EF4-FFF2-40B4-BE49-F238E27FC236}">
                        <a16:creationId xmlns:a16="http://schemas.microsoft.com/office/drawing/2014/main" id="{1B6C7940-739A-1E36-CAFD-4DC1C63272AF}"/>
                      </a:ext>
                    </a:extLst>
                  </p:cNvPr>
                  <p:cNvCxnSpPr>
                    <a:cxnSpLocks/>
                  </p:cNvCxnSpPr>
                  <p:nvPr/>
                </p:nvCxnSpPr>
                <p:spPr>
                  <a:xfrm>
                    <a:off x="6308365"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nettore 21">
                    <a:extLst>
                      <a:ext uri="{FF2B5EF4-FFF2-40B4-BE49-F238E27FC236}">
                        <a16:creationId xmlns:a16="http://schemas.microsoft.com/office/drawing/2014/main" id="{EABCB37F-7070-5130-127D-FDA91E165059}"/>
                      </a:ext>
                    </a:extLst>
                  </p:cNvPr>
                  <p:cNvSpPr/>
                  <p:nvPr/>
                </p:nvSpPr>
                <p:spPr>
                  <a:xfrm>
                    <a:off x="7813771" y="278324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bject 14">
                    <a:extLst>
                      <a:ext uri="{FF2B5EF4-FFF2-40B4-BE49-F238E27FC236}">
                        <a16:creationId xmlns:a16="http://schemas.microsoft.com/office/drawing/2014/main" id="{95065F60-ABEB-1C71-164E-85A81E457D3E}"/>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24" name="object 4">
                    <a:extLst>
                      <a:ext uri="{FF2B5EF4-FFF2-40B4-BE49-F238E27FC236}">
                        <a16:creationId xmlns:a16="http://schemas.microsoft.com/office/drawing/2014/main" id="{57D385ED-6E12-B626-25AF-39763A0D0E05}"/>
                      </a:ext>
                    </a:extLst>
                  </p:cNvPr>
                  <p:cNvSpPr txBox="1"/>
                  <p:nvPr/>
                </p:nvSpPr>
                <p:spPr>
                  <a:xfrm>
                    <a:off x="7584766" y="1938281"/>
                    <a:ext cx="1183502" cy="266555"/>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USE_LAB</a:t>
                    </a:r>
                  </a:p>
                </p:txBody>
              </p:sp>
              <p:sp>
                <p:nvSpPr>
                  <p:cNvPr id="25" name="object 4">
                    <a:extLst>
                      <a:ext uri="{FF2B5EF4-FFF2-40B4-BE49-F238E27FC236}">
                        <a16:creationId xmlns:a16="http://schemas.microsoft.com/office/drawing/2014/main" id="{C14457C5-9DFA-5885-E326-B780D10827FE}"/>
                      </a:ext>
                    </a:extLst>
                  </p:cNvPr>
                  <p:cNvSpPr txBox="1"/>
                  <p:nvPr/>
                </p:nvSpPr>
                <p:spPr>
                  <a:xfrm>
                    <a:off x="7256666" y="3422083"/>
                    <a:ext cx="153840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GOTO(HERE)</a:t>
                    </a:r>
                  </a:p>
                </p:txBody>
              </p:sp>
              <p:sp>
                <p:nvSpPr>
                  <p:cNvPr id="26" name="Connettore 25">
                    <a:extLst>
                      <a:ext uri="{FF2B5EF4-FFF2-40B4-BE49-F238E27FC236}">
                        <a16:creationId xmlns:a16="http://schemas.microsoft.com/office/drawing/2014/main" id="{383F3A05-D31E-998C-FCF7-02CB673A5A22}"/>
                      </a:ext>
                    </a:extLst>
                  </p:cNvPr>
                  <p:cNvSpPr/>
                  <p:nvPr/>
                </p:nvSpPr>
                <p:spPr>
                  <a:xfrm>
                    <a:off x="8854190" y="279563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7" name="Connettore 2 26">
                    <a:extLst>
                      <a:ext uri="{FF2B5EF4-FFF2-40B4-BE49-F238E27FC236}">
                        <a16:creationId xmlns:a16="http://schemas.microsoft.com/office/drawing/2014/main" id="{FC71F822-5A96-EFC6-C830-B32E9195E279}"/>
                      </a:ext>
                    </a:extLst>
                  </p:cNvPr>
                  <p:cNvCxnSpPr>
                    <a:cxnSpLocks/>
                  </p:cNvCxnSpPr>
                  <p:nvPr/>
                </p:nvCxnSpPr>
                <p:spPr>
                  <a:xfrm>
                    <a:off x="8385271" y="3068682"/>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bject 4">
                    <a:extLst>
                      <a:ext uri="{FF2B5EF4-FFF2-40B4-BE49-F238E27FC236}">
                        <a16:creationId xmlns:a16="http://schemas.microsoft.com/office/drawing/2014/main" id="{EA31DBB2-8692-BAB7-C743-D9067132D3F6}"/>
                      </a:ext>
                    </a:extLst>
                  </p:cNvPr>
                  <p:cNvSpPr txBox="1"/>
                  <p:nvPr/>
                </p:nvSpPr>
                <p:spPr>
                  <a:xfrm>
                    <a:off x="8795044" y="3422083"/>
                    <a:ext cx="323492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GO_BIN(GREEN_ATTRACTOR1, GREEN_ATTRACTOR2, GREEN_BIN)</a:t>
                    </a:r>
                  </a:p>
                </p:txBody>
              </p:sp>
            </p:grpSp>
          </p:grpSp>
        </p:grpSp>
      </p:grpSp>
      <p:sp>
        <p:nvSpPr>
          <p:cNvPr id="3" name="CasellaDiTesto 2">
            <a:extLst>
              <a:ext uri="{FF2B5EF4-FFF2-40B4-BE49-F238E27FC236}">
                <a16:creationId xmlns:a16="http://schemas.microsoft.com/office/drawing/2014/main" id="{E589A555-7FAC-6FC2-5663-503C11F5E8B7}"/>
              </a:ext>
            </a:extLst>
          </p:cNvPr>
          <p:cNvSpPr txBox="1"/>
          <p:nvPr/>
        </p:nvSpPr>
        <p:spPr>
          <a:xfrm>
            <a:off x="-47624" y="3164681"/>
            <a:ext cx="8450276" cy="3693319"/>
          </a:xfrm>
          <a:prstGeom prst="rect">
            <a:avLst/>
          </a:prstGeom>
          <a:noFill/>
        </p:spPr>
        <p:txBody>
          <a:bodyPr wrap="square">
            <a:spAutoFit/>
          </a:bodyPr>
          <a:lstStyle/>
          <a:p>
            <a:r>
              <a:rPr lang="it-IT" b="0">
                <a:solidFill>
                  <a:srgbClr val="000000"/>
                </a:solidFill>
                <a:effectLst/>
                <a:latin typeface="Consolas" panose="020B0609020204030204" pitchFamily="49" charset="0"/>
              </a:rPr>
              <a:t>proc(</a:t>
            </a:r>
            <a:r>
              <a:rPr lang="it-IT" b="0" err="1">
                <a:solidFill>
                  <a:srgbClr val="000000"/>
                </a:solidFill>
                <a:effectLst/>
                <a:latin typeface="Consolas" panose="020B0609020204030204" pitchFamily="49" charset="0"/>
              </a:rPr>
              <a:t>deliver_green_flag</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sense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green_flag</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branch_on</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green_flag</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green_flag</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sense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use_lab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branch_on</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use_lab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use_lab</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goto</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entry_lab</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goto</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here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go_bin</a:t>
            </a:r>
            <a:r>
              <a:rPr lang="it-IT" b="0">
                <a:solidFill>
                  <a:srgbClr val="000000"/>
                </a:solidFill>
                <a:effectLst/>
                <a:latin typeface="Consolas" panose="020B0609020204030204" pitchFamily="49" charset="0"/>
              </a:rPr>
              <a:t>(green_attractor1,green_attractor2, </a:t>
            </a:r>
            <a:r>
              <a:rPr lang="it-IT" b="0" err="1">
                <a:solidFill>
                  <a:srgbClr val="000000"/>
                </a:solidFill>
                <a:effectLst/>
                <a:latin typeface="Consolas" panose="020B0609020204030204" pitchFamily="49" charset="0"/>
              </a:rPr>
              <a:t>green_bin</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deliver_blue_flag</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79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93BE3E-A749-BA53-0AA7-6FA7A8A050FF}"/>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DELIVER_GREEN_FLAG (SOTTOPIANO DI DELIVER_RED_FLAG)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5" name="CasellaDiTesto 4">
            <a:extLst>
              <a:ext uri="{FF2B5EF4-FFF2-40B4-BE49-F238E27FC236}">
                <a16:creationId xmlns:a16="http://schemas.microsoft.com/office/drawing/2014/main" id="{6410DBC2-BF67-9054-B17A-0069E6E1944D}"/>
              </a:ext>
            </a:extLst>
          </p:cNvPr>
          <p:cNvSpPr txBox="1"/>
          <p:nvPr/>
        </p:nvSpPr>
        <p:spPr>
          <a:xfrm>
            <a:off x="0" y="465852"/>
            <a:ext cx="12192000" cy="1477328"/>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a:t>
            </a:r>
            <a:r>
              <a:rPr lang="it-IT" err="1">
                <a:latin typeface="Times New Roman"/>
                <a:ea typeface="+mn-lt"/>
                <a:cs typeface="Times New Roman"/>
              </a:rPr>
              <a:t>deliver_green_flag</a:t>
            </a:r>
            <a:r>
              <a:rPr lang="it-IT">
                <a:latin typeface="Times New Roman"/>
                <a:ea typeface="+mn-lt"/>
                <a:cs typeface="Times New Roman"/>
              </a:rPr>
              <a:t>’ descrive la fase di recupero della bandiera verde. In particolare, effettua un sense sulla bandierina in gripper:</a:t>
            </a:r>
          </a:p>
          <a:p>
            <a:pPr marL="342900" indent="-342900">
              <a:buAutoNum type="alphaLcPeriod"/>
            </a:pPr>
            <a:r>
              <a:rPr lang="it-IT">
                <a:latin typeface="Times New Roman"/>
                <a:ea typeface="+mn-lt"/>
                <a:cs typeface="Times New Roman"/>
              </a:rPr>
              <a:t>Se essa è verde, viene chiamata la procedura ‘</a:t>
            </a:r>
            <a:r>
              <a:rPr lang="it-IT" err="1">
                <a:latin typeface="Times New Roman"/>
                <a:ea typeface="+mn-lt"/>
                <a:cs typeface="Times New Roman"/>
              </a:rPr>
              <a:t>go_bin</a:t>
            </a:r>
            <a:r>
              <a:rPr lang="it-IT">
                <a:latin typeface="Times New Roman"/>
                <a:ea typeface="+mn-lt"/>
                <a:cs typeface="Times New Roman"/>
              </a:rPr>
              <a:t>(X,Y,Z)’ a cui vengono passati i parametri ‘green_attractor1’, ‘green_attractor2’ e ‘</a:t>
            </a:r>
            <a:r>
              <a:rPr lang="it-IT" err="1">
                <a:latin typeface="Times New Roman"/>
                <a:ea typeface="+mn-lt"/>
                <a:cs typeface="Times New Roman"/>
              </a:rPr>
              <a:t>green_bin</a:t>
            </a:r>
            <a:r>
              <a:rPr lang="it-IT">
                <a:latin typeface="Times New Roman"/>
                <a:ea typeface="+mn-lt"/>
                <a:cs typeface="Times New Roman"/>
              </a:rPr>
              <a:t> (rispettivamente Z, X, Y)’.</a:t>
            </a:r>
          </a:p>
          <a:p>
            <a:pPr marL="342900" indent="-342900">
              <a:buAutoNum type="alphaLcPeriod"/>
            </a:pPr>
            <a:r>
              <a:rPr lang="it-IT">
                <a:latin typeface="Times New Roman"/>
                <a:ea typeface="+mn-lt"/>
                <a:cs typeface="Times New Roman"/>
              </a:rPr>
              <a:t> Se invece la bandierina non dovesse risultare verde viene richiamata la procedura ‘</a:t>
            </a:r>
            <a:r>
              <a:rPr lang="it-IT" err="1">
                <a:latin typeface="Times New Roman"/>
                <a:ea typeface="+mn-lt"/>
                <a:cs typeface="Times New Roman"/>
              </a:rPr>
              <a:t>deliver_blue_flag</a:t>
            </a:r>
            <a:r>
              <a:rPr lang="it-IT">
                <a:latin typeface="Times New Roman"/>
                <a:ea typeface="+mn-lt"/>
                <a:cs typeface="Times New Roman"/>
              </a:rPr>
              <a:t>’.</a:t>
            </a:r>
            <a:endParaRPr lang="it-IT">
              <a:latin typeface="Times New Roman"/>
              <a:cs typeface="Times New Roman"/>
            </a:endParaRPr>
          </a:p>
        </p:txBody>
      </p:sp>
      <p:grpSp>
        <p:nvGrpSpPr>
          <p:cNvPr id="7" name="Gruppo 6">
            <a:extLst>
              <a:ext uri="{FF2B5EF4-FFF2-40B4-BE49-F238E27FC236}">
                <a16:creationId xmlns:a16="http://schemas.microsoft.com/office/drawing/2014/main" id="{D06A10B7-5276-D04F-705E-B7B3062A981E}"/>
              </a:ext>
            </a:extLst>
          </p:cNvPr>
          <p:cNvGrpSpPr/>
          <p:nvPr/>
        </p:nvGrpSpPr>
        <p:grpSpPr>
          <a:xfrm>
            <a:off x="1703396" y="2116305"/>
            <a:ext cx="8737584" cy="4383072"/>
            <a:chOff x="3610570" y="146065"/>
            <a:chExt cx="8737584" cy="4383072"/>
          </a:xfrm>
        </p:grpSpPr>
        <p:sp>
          <p:nvSpPr>
            <p:cNvPr id="8" name="object 4">
              <a:extLst>
                <a:ext uri="{FF2B5EF4-FFF2-40B4-BE49-F238E27FC236}">
                  <a16:creationId xmlns:a16="http://schemas.microsoft.com/office/drawing/2014/main" id="{6BFA5791-3316-9571-9176-2A0EDE9B7014}"/>
                </a:ext>
              </a:extLst>
            </p:cNvPr>
            <p:cNvSpPr txBox="1"/>
            <p:nvPr/>
          </p:nvSpPr>
          <p:spPr>
            <a:xfrm>
              <a:off x="5415229" y="2862211"/>
              <a:ext cx="153084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GREEN_FLAG</a:t>
              </a:r>
            </a:p>
          </p:txBody>
        </p:sp>
        <p:sp>
          <p:nvSpPr>
            <p:cNvPr id="9" name="object 13">
              <a:extLst>
                <a:ext uri="{FF2B5EF4-FFF2-40B4-BE49-F238E27FC236}">
                  <a16:creationId xmlns:a16="http://schemas.microsoft.com/office/drawing/2014/main" id="{B019529E-984E-431F-0DD9-47F0B785296C}"/>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10" name="Gruppo 9">
              <a:extLst>
                <a:ext uri="{FF2B5EF4-FFF2-40B4-BE49-F238E27FC236}">
                  <a16:creationId xmlns:a16="http://schemas.microsoft.com/office/drawing/2014/main" id="{5BAECCD3-56EF-5776-C034-413E6161AB8A}"/>
                </a:ext>
              </a:extLst>
            </p:cNvPr>
            <p:cNvGrpSpPr/>
            <p:nvPr/>
          </p:nvGrpSpPr>
          <p:grpSpPr>
            <a:xfrm>
              <a:off x="3610570" y="146065"/>
              <a:ext cx="8737584" cy="4383072"/>
              <a:chOff x="3610570" y="146065"/>
              <a:chExt cx="8737584" cy="4383072"/>
            </a:xfrm>
          </p:grpSpPr>
          <p:sp>
            <p:nvSpPr>
              <p:cNvPr id="11" name="Connettore 10">
                <a:extLst>
                  <a:ext uri="{FF2B5EF4-FFF2-40B4-BE49-F238E27FC236}">
                    <a16:creationId xmlns:a16="http://schemas.microsoft.com/office/drawing/2014/main" id="{241CFD3F-839D-2FA1-0568-5495231D6391}"/>
                  </a:ext>
                </a:extLst>
              </p:cNvPr>
              <p:cNvSpPr/>
              <p:nvPr/>
            </p:nvSpPr>
            <p:spPr>
              <a:xfrm>
                <a:off x="6865248"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2 11">
                <a:extLst>
                  <a:ext uri="{FF2B5EF4-FFF2-40B4-BE49-F238E27FC236}">
                    <a16:creationId xmlns:a16="http://schemas.microsoft.com/office/drawing/2014/main" id="{2EB81247-E42A-8658-D648-4EE682BE2BAE}"/>
                  </a:ext>
                </a:extLst>
              </p:cNvPr>
              <p:cNvCxnSpPr>
                <a:cxnSpLocks/>
              </p:cNvCxnSpPr>
              <p:nvPr/>
            </p:nvCxnSpPr>
            <p:spPr>
              <a:xfrm flipV="1">
                <a:off x="7351718" y="1335410"/>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onnettore 12">
                <a:extLst>
                  <a:ext uri="{FF2B5EF4-FFF2-40B4-BE49-F238E27FC236}">
                    <a16:creationId xmlns:a16="http://schemas.microsoft.com/office/drawing/2014/main" id="{4A106B84-FCE1-A4E0-4AB8-8F314C87DE19}"/>
                  </a:ext>
                </a:extLst>
              </p:cNvPr>
              <p:cNvSpPr/>
              <p:nvPr/>
            </p:nvSpPr>
            <p:spPr>
              <a:xfrm>
                <a:off x="7832593" y="89284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AC6395BA-D803-1F7F-87DB-943EFA104F58}"/>
                  </a:ext>
                </a:extLst>
              </p:cNvPr>
              <p:cNvCxnSpPr>
                <a:cxnSpLocks/>
              </p:cNvCxnSpPr>
              <p:nvPr/>
            </p:nvCxnSpPr>
            <p:spPr>
              <a:xfrm>
                <a:off x="7363576" y="224671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bject 4">
                <a:extLst>
                  <a:ext uri="{FF2B5EF4-FFF2-40B4-BE49-F238E27FC236}">
                    <a16:creationId xmlns:a16="http://schemas.microsoft.com/office/drawing/2014/main" id="{6CD75C29-D318-85AD-740A-618281506515}"/>
                  </a:ext>
                </a:extLst>
              </p:cNvPr>
              <p:cNvSpPr txBox="1"/>
              <p:nvPr/>
            </p:nvSpPr>
            <p:spPr>
              <a:xfrm>
                <a:off x="7789050" y="146065"/>
                <a:ext cx="97921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GOTO(ENTRY_LAB)</a:t>
                </a:r>
              </a:p>
            </p:txBody>
          </p:sp>
          <p:grpSp>
            <p:nvGrpSpPr>
              <p:cNvPr id="16" name="Gruppo 15">
                <a:extLst>
                  <a:ext uri="{FF2B5EF4-FFF2-40B4-BE49-F238E27FC236}">
                    <a16:creationId xmlns:a16="http://schemas.microsoft.com/office/drawing/2014/main" id="{BC79E114-344A-0EB9-7E9B-0BB31010A3FC}"/>
                  </a:ext>
                </a:extLst>
              </p:cNvPr>
              <p:cNvGrpSpPr/>
              <p:nvPr/>
            </p:nvGrpSpPr>
            <p:grpSpPr>
              <a:xfrm>
                <a:off x="3610570" y="146065"/>
                <a:ext cx="8737584" cy="4383072"/>
                <a:chOff x="3610570" y="146065"/>
                <a:chExt cx="8737584" cy="4383072"/>
              </a:xfrm>
            </p:grpSpPr>
            <p:sp>
              <p:nvSpPr>
                <p:cNvPr id="17" name="object 4">
                  <a:extLst>
                    <a:ext uri="{FF2B5EF4-FFF2-40B4-BE49-F238E27FC236}">
                      <a16:creationId xmlns:a16="http://schemas.microsoft.com/office/drawing/2014/main" id="{39E5C382-A9BE-4611-5451-8C1CC42AB2DD}"/>
                    </a:ext>
                  </a:extLst>
                </p:cNvPr>
                <p:cNvSpPr txBox="1"/>
                <p:nvPr/>
              </p:nvSpPr>
              <p:spPr>
                <a:xfrm>
                  <a:off x="8783308" y="146065"/>
                  <a:ext cx="3564846"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GO_BIN(GREEN_ATTRACTOR1, GREEN_ATTRACTOR2, GREEN_BIN)</a:t>
                  </a:r>
                </a:p>
              </p:txBody>
            </p:sp>
            <p:grpSp>
              <p:nvGrpSpPr>
                <p:cNvPr id="18" name="Gruppo 17">
                  <a:extLst>
                    <a:ext uri="{FF2B5EF4-FFF2-40B4-BE49-F238E27FC236}">
                      <a16:creationId xmlns:a16="http://schemas.microsoft.com/office/drawing/2014/main" id="{DD5FCABB-D8EA-4C4F-9BF0-F6C6E180D406}"/>
                    </a:ext>
                  </a:extLst>
                </p:cNvPr>
                <p:cNvGrpSpPr/>
                <p:nvPr/>
              </p:nvGrpSpPr>
              <p:grpSpPr>
                <a:xfrm>
                  <a:off x="3610570" y="916687"/>
                  <a:ext cx="8419402" cy="3612450"/>
                  <a:chOff x="3610570" y="916687"/>
                  <a:chExt cx="8419402" cy="3612450"/>
                </a:xfrm>
              </p:grpSpPr>
              <p:grpSp>
                <p:nvGrpSpPr>
                  <p:cNvPr id="19" name="Gruppo 18">
                    <a:extLst>
                      <a:ext uri="{FF2B5EF4-FFF2-40B4-BE49-F238E27FC236}">
                        <a16:creationId xmlns:a16="http://schemas.microsoft.com/office/drawing/2014/main" id="{4E48D2C8-1A30-13B2-D3F4-7F9C0B423B3B}"/>
                      </a:ext>
                    </a:extLst>
                  </p:cNvPr>
                  <p:cNvGrpSpPr/>
                  <p:nvPr/>
                </p:nvGrpSpPr>
                <p:grpSpPr>
                  <a:xfrm>
                    <a:off x="3610570" y="916687"/>
                    <a:ext cx="5845935" cy="3331974"/>
                    <a:chOff x="3610570" y="916687"/>
                    <a:chExt cx="5845935" cy="3331974"/>
                  </a:xfrm>
                </p:grpSpPr>
                <p:grpSp>
                  <p:nvGrpSpPr>
                    <p:cNvPr id="29" name="Gruppo 28">
                      <a:extLst>
                        <a:ext uri="{FF2B5EF4-FFF2-40B4-BE49-F238E27FC236}">
                          <a16:creationId xmlns:a16="http://schemas.microsoft.com/office/drawing/2014/main" id="{85964030-9DB8-701E-0228-CDB8CDE242A5}"/>
                        </a:ext>
                      </a:extLst>
                    </p:cNvPr>
                    <p:cNvGrpSpPr/>
                    <p:nvPr/>
                  </p:nvGrpSpPr>
                  <p:grpSpPr>
                    <a:xfrm>
                      <a:off x="3610570" y="916687"/>
                      <a:ext cx="5845935" cy="3331974"/>
                      <a:chOff x="1435266" y="336410"/>
                      <a:chExt cx="5845935" cy="3331974"/>
                    </a:xfrm>
                  </p:grpSpPr>
                  <p:grpSp>
                    <p:nvGrpSpPr>
                      <p:cNvPr id="31" name="Gruppo 30">
                        <a:extLst>
                          <a:ext uri="{FF2B5EF4-FFF2-40B4-BE49-F238E27FC236}">
                            <a16:creationId xmlns:a16="http://schemas.microsoft.com/office/drawing/2014/main" id="{C9BF9728-B2D0-9AB5-60B4-7BCCDC152D5F}"/>
                          </a:ext>
                        </a:extLst>
                      </p:cNvPr>
                      <p:cNvGrpSpPr/>
                      <p:nvPr/>
                    </p:nvGrpSpPr>
                    <p:grpSpPr>
                      <a:xfrm>
                        <a:off x="1689100" y="1214690"/>
                        <a:ext cx="2443961" cy="1988188"/>
                        <a:chOff x="1587500" y="530186"/>
                        <a:chExt cx="2443961" cy="1988188"/>
                      </a:xfrm>
                    </p:grpSpPr>
                    <p:sp>
                      <p:nvSpPr>
                        <p:cNvPr id="38" name="Connettore 37">
                          <a:extLst>
                            <a:ext uri="{FF2B5EF4-FFF2-40B4-BE49-F238E27FC236}">
                              <a16:creationId xmlns:a16="http://schemas.microsoft.com/office/drawing/2014/main" id="{9C6ED5D5-E8A7-F35B-D011-64DA53B2DEEB}"/>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2 38">
                          <a:extLst>
                            <a:ext uri="{FF2B5EF4-FFF2-40B4-BE49-F238E27FC236}">
                              <a16:creationId xmlns:a16="http://schemas.microsoft.com/office/drawing/2014/main" id="{3ED3CE7B-BB9F-9A7A-9DFB-4EDFAB1A16F3}"/>
                            </a:ext>
                          </a:extLst>
                        </p:cNvPr>
                        <p:cNvCxnSpPr>
                          <a:cxnSpLocks/>
                          <a:endCxn id="40"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nettore 39">
                          <a:extLst>
                            <a:ext uri="{FF2B5EF4-FFF2-40B4-BE49-F238E27FC236}">
                              <a16:creationId xmlns:a16="http://schemas.microsoft.com/office/drawing/2014/main" id="{4AF83009-64AA-5301-69FB-CB51C36ADDD8}"/>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1" name="Connettore 2 40">
                          <a:extLst>
                            <a:ext uri="{FF2B5EF4-FFF2-40B4-BE49-F238E27FC236}">
                              <a16:creationId xmlns:a16="http://schemas.microsoft.com/office/drawing/2014/main" id="{CF20CFD7-0861-4C59-E935-31D88960E23A}"/>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onnettore 41">
                          <a:extLst>
                            <a:ext uri="{FF2B5EF4-FFF2-40B4-BE49-F238E27FC236}">
                              <a16:creationId xmlns:a16="http://schemas.microsoft.com/office/drawing/2014/main" id="{BE714B5D-DC8A-C7C1-6A37-28B28508A543}"/>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A179EDCF-DCAB-CCFD-E2B0-FFCF5CE05738}"/>
                            </a:ext>
                          </a:extLst>
                        </p:cNvPr>
                        <p:cNvCxnSpPr>
                          <a:cxnSpLocks/>
                          <a:stCxn id="40"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Connettore 31">
                        <a:extLst>
                          <a:ext uri="{FF2B5EF4-FFF2-40B4-BE49-F238E27FC236}">
                            <a16:creationId xmlns:a16="http://schemas.microsoft.com/office/drawing/2014/main" id="{95236668-7F50-2D02-2AF4-B3B5BB49AD00}"/>
                          </a:ext>
                        </a:extLst>
                      </p:cNvPr>
                      <p:cNvSpPr/>
                      <p:nvPr/>
                    </p:nvSpPr>
                    <p:spPr>
                      <a:xfrm>
                        <a:off x="6709701" y="33641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3" name="Connettore 2 32">
                        <a:extLst>
                          <a:ext uri="{FF2B5EF4-FFF2-40B4-BE49-F238E27FC236}">
                            <a16:creationId xmlns:a16="http://schemas.microsoft.com/office/drawing/2014/main" id="{9C2B7EAB-1B16-C130-5AE5-1F6687FDA233}"/>
                          </a:ext>
                        </a:extLst>
                      </p:cNvPr>
                      <p:cNvCxnSpPr>
                        <a:cxnSpLocks/>
                      </p:cNvCxnSpPr>
                      <p:nvPr/>
                    </p:nvCxnSpPr>
                    <p:spPr>
                      <a:xfrm>
                        <a:off x="6240782" y="596461"/>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Connettore 33">
                        <a:extLst>
                          <a:ext uri="{FF2B5EF4-FFF2-40B4-BE49-F238E27FC236}">
                            <a16:creationId xmlns:a16="http://schemas.microsoft.com/office/drawing/2014/main" id="{2764129D-CB04-A77A-4116-234DF2D99853}"/>
                          </a:ext>
                        </a:extLst>
                      </p:cNvPr>
                      <p:cNvSpPr/>
                      <p:nvPr/>
                    </p:nvSpPr>
                    <p:spPr>
                      <a:xfrm>
                        <a:off x="3543012" y="31222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bject 4">
                        <a:extLst>
                          <a:ext uri="{FF2B5EF4-FFF2-40B4-BE49-F238E27FC236}">
                            <a16:creationId xmlns:a16="http://schemas.microsoft.com/office/drawing/2014/main" id="{53ABBA0B-DF5D-23A7-55A2-2133E3849396}"/>
                          </a:ext>
                        </a:extLst>
                      </p:cNvPr>
                      <p:cNvSpPr txBox="1"/>
                      <p:nvPr/>
                    </p:nvSpPr>
                    <p:spPr>
                      <a:xfrm>
                        <a:off x="1435266" y="1611106"/>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SENSE(GREEN_FLAG)</a:t>
                        </a:r>
                      </a:p>
                    </p:txBody>
                  </p:sp>
                  <p:sp>
                    <p:nvSpPr>
                      <p:cNvPr id="36" name="object 13">
                        <a:extLst>
                          <a:ext uri="{FF2B5EF4-FFF2-40B4-BE49-F238E27FC236}">
                            <a16:creationId xmlns:a16="http://schemas.microsoft.com/office/drawing/2014/main" id="{050B6E55-99AB-F029-B779-9F71B61ABF5B}"/>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37" name="object 14">
                        <a:extLst>
                          <a:ext uri="{FF2B5EF4-FFF2-40B4-BE49-F238E27FC236}">
                            <a16:creationId xmlns:a16="http://schemas.microsoft.com/office/drawing/2014/main" id="{06E9E963-9928-A8CD-37EF-C7AFA240A780}"/>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30" name="object 4">
                      <a:extLst>
                        <a:ext uri="{FF2B5EF4-FFF2-40B4-BE49-F238E27FC236}">
                          <a16:creationId xmlns:a16="http://schemas.microsoft.com/office/drawing/2014/main" id="{B15EF2CB-905F-F06D-CC7B-676C2BC1447B}"/>
                        </a:ext>
                      </a:extLst>
                    </p:cNvPr>
                    <p:cNvSpPr txBox="1"/>
                    <p:nvPr/>
                  </p:nvSpPr>
                  <p:spPr>
                    <a:xfrm>
                      <a:off x="5547426" y="1240461"/>
                      <a:ext cx="1365872"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SENSE(USE_LAB)</a:t>
                      </a:r>
                    </a:p>
                  </p:txBody>
                </p:sp>
              </p:grpSp>
              <p:sp>
                <p:nvSpPr>
                  <p:cNvPr id="20" name="object 4">
                    <a:extLst>
                      <a:ext uri="{FF2B5EF4-FFF2-40B4-BE49-F238E27FC236}">
                        <a16:creationId xmlns:a16="http://schemas.microsoft.com/office/drawing/2014/main" id="{3EACEA30-5156-9964-BFBF-F8F05B1298FA}"/>
                      </a:ext>
                    </a:extLst>
                  </p:cNvPr>
                  <p:cNvSpPr txBox="1"/>
                  <p:nvPr/>
                </p:nvSpPr>
                <p:spPr>
                  <a:xfrm>
                    <a:off x="5473873" y="4270348"/>
                    <a:ext cx="267421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DELIVER_BLUE_FLAG</a:t>
                    </a:r>
                  </a:p>
                </p:txBody>
              </p:sp>
              <p:cxnSp>
                <p:nvCxnSpPr>
                  <p:cNvPr id="21" name="Connettore 2 20">
                    <a:extLst>
                      <a:ext uri="{FF2B5EF4-FFF2-40B4-BE49-F238E27FC236}">
                        <a16:creationId xmlns:a16="http://schemas.microsoft.com/office/drawing/2014/main" id="{1B6C7940-739A-1E36-CAFD-4DC1C63272AF}"/>
                      </a:ext>
                    </a:extLst>
                  </p:cNvPr>
                  <p:cNvCxnSpPr>
                    <a:cxnSpLocks/>
                  </p:cNvCxnSpPr>
                  <p:nvPr/>
                </p:nvCxnSpPr>
                <p:spPr>
                  <a:xfrm>
                    <a:off x="6308365"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nettore 21">
                    <a:extLst>
                      <a:ext uri="{FF2B5EF4-FFF2-40B4-BE49-F238E27FC236}">
                        <a16:creationId xmlns:a16="http://schemas.microsoft.com/office/drawing/2014/main" id="{EABCB37F-7070-5130-127D-FDA91E165059}"/>
                      </a:ext>
                    </a:extLst>
                  </p:cNvPr>
                  <p:cNvSpPr/>
                  <p:nvPr/>
                </p:nvSpPr>
                <p:spPr>
                  <a:xfrm>
                    <a:off x="7813771" y="278324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bject 14">
                    <a:extLst>
                      <a:ext uri="{FF2B5EF4-FFF2-40B4-BE49-F238E27FC236}">
                        <a16:creationId xmlns:a16="http://schemas.microsoft.com/office/drawing/2014/main" id="{95065F60-ABEB-1C71-164E-85A81E457D3E}"/>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24" name="object 4">
                    <a:extLst>
                      <a:ext uri="{FF2B5EF4-FFF2-40B4-BE49-F238E27FC236}">
                        <a16:creationId xmlns:a16="http://schemas.microsoft.com/office/drawing/2014/main" id="{57D385ED-6E12-B626-25AF-39763A0D0E05}"/>
                      </a:ext>
                    </a:extLst>
                  </p:cNvPr>
                  <p:cNvSpPr txBox="1"/>
                  <p:nvPr/>
                </p:nvSpPr>
                <p:spPr>
                  <a:xfrm>
                    <a:off x="7584766" y="1938281"/>
                    <a:ext cx="1183502" cy="266555"/>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USE_LAB</a:t>
                    </a:r>
                  </a:p>
                </p:txBody>
              </p:sp>
              <p:sp>
                <p:nvSpPr>
                  <p:cNvPr id="25" name="object 4">
                    <a:extLst>
                      <a:ext uri="{FF2B5EF4-FFF2-40B4-BE49-F238E27FC236}">
                        <a16:creationId xmlns:a16="http://schemas.microsoft.com/office/drawing/2014/main" id="{C14457C5-9DFA-5885-E326-B780D10827FE}"/>
                      </a:ext>
                    </a:extLst>
                  </p:cNvPr>
                  <p:cNvSpPr txBox="1"/>
                  <p:nvPr/>
                </p:nvSpPr>
                <p:spPr>
                  <a:xfrm>
                    <a:off x="7256666" y="3422083"/>
                    <a:ext cx="153840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GOTO(HERE)</a:t>
                    </a:r>
                  </a:p>
                </p:txBody>
              </p:sp>
              <p:sp>
                <p:nvSpPr>
                  <p:cNvPr id="26" name="Connettore 25">
                    <a:extLst>
                      <a:ext uri="{FF2B5EF4-FFF2-40B4-BE49-F238E27FC236}">
                        <a16:creationId xmlns:a16="http://schemas.microsoft.com/office/drawing/2014/main" id="{383F3A05-D31E-998C-FCF7-02CB673A5A22}"/>
                      </a:ext>
                    </a:extLst>
                  </p:cNvPr>
                  <p:cNvSpPr/>
                  <p:nvPr/>
                </p:nvSpPr>
                <p:spPr>
                  <a:xfrm>
                    <a:off x="8854190" y="279563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7" name="Connettore 2 26">
                    <a:extLst>
                      <a:ext uri="{FF2B5EF4-FFF2-40B4-BE49-F238E27FC236}">
                        <a16:creationId xmlns:a16="http://schemas.microsoft.com/office/drawing/2014/main" id="{FC71F822-5A96-EFC6-C830-B32E9195E279}"/>
                      </a:ext>
                    </a:extLst>
                  </p:cNvPr>
                  <p:cNvCxnSpPr>
                    <a:cxnSpLocks/>
                  </p:cNvCxnSpPr>
                  <p:nvPr/>
                </p:nvCxnSpPr>
                <p:spPr>
                  <a:xfrm>
                    <a:off x="8385271" y="3068682"/>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bject 4">
                    <a:extLst>
                      <a:ext uri="{FF2B5EF4-FFF2-40B4-BE49-F238E27FC236}">
                        <a16:creationId xmlns:a16="http://schemas.microsoft.com/office/drawing/2014/main" id="{EA31DBB2-8692-BAB7-C743-D9067132D3F6}"/>
                      </a:ext>
                    </a:extLst>
                  </p:cNvPr>
                  <p:cNvSpPr txBox="1"/>
                  <p:nvPr/>
                </p:nvSpPr>
                <p:spPr>
                  <a:xfrm>
                    <a:off x="8795044" y="3422083"/>
                    <a:ext cx="323492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GO_BIN(GREEN_ATTRACTOR1, GREEN_ATTRACTOR2, GREEN_BIN)</a:t>
                    </a:r>
                  </a:p>
                </p:txBody>
              </p:sp>
            </p:grpSp>
          </p:grpSp>
        </p:grpSp>
      </p:grpSp>
    </p:spTree>
    <p:extLst>
      <p:ext uri="{BB962C8B-B14F-4D97-AF65-F5344CB8AC3E}">
        <p14:creationId xmlns:p14="http://schemas.microsoft.com/office/powerpoint/2010/main" val="167875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197E5B8-F723-38BF-7C3B-5B6E45CF3EA5}"/>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DELIVER_BLUE_FLAG (SOTTOPIANO DI DELIVER_GREEN_FLAG)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8" name="Gruppo 7">
            <a:extLst>
              <a:ext uri="{FF2B5EF4-FFF2-40B4-BE49-F238E27FC236}">
                <a16:creationId xmlns:a16="http://schemas.microsoft.com/office/drawing/2014/main" id="{093A9BFB-5CB8-EBE9-2367-76762CD261C7}"/>
              </a:ext>
            </a:extLst>
          </p:cNvPr>
          <p:cNvGrpSpPr/>
          <p:nvPr/>
        </p:nvGrpSpPr>
        <p:grpSpPr>
          <a:xfrm>
            <a:off x="2071516" y="663020"/>
            <a:ext cx="8799343" cy="4119967"/>
            <a:chOff x="3650508" y="379675"/>
            <a:chExt cx="8799343" cy="4119967"/>
          </a:xfrm>
        </p:grpSpPr>
        <p:sp>
          <p:nvSpPr>
            <p:cNvPr id="9" name="object 4">
              <a:extLst>
                <a:ext uri="{FF2B5EF4-FFF2-40B4-BE49-F238E27FC236}">
                  <a16:creationId xmlns:a16="http://schemas.microsoft.com/office/drawing/2014/main" id="{DBD64165-EA1A-05D4-CFC7-2DDF547CFC4B}"/>
                </a:ext>
              </a:extLst>
            </p:cNvPr>
            <p:cNvSpPr txBox="1"/>
            <p:nvPr/>
          </p:nvSpPr>
          <p:spPr>
            <a:xfrm>
              <a:off x="5466922" y="2864246"/>
              <a:ext cx="1530843"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BLUE_FLAG</a:t>
              </a:r>
            </a:p>
          </p:txBody>
        </p:sp>
        <p:sp>
          <p:nvSpPr>
            <p:cNvPr id="10" name="object 13">
              <a:extLst>
                <a:ext uri="{FF2B5EF4-FFF2-40B4-BE49-F238E27FC236}">
                  <a16:creationId xmlns:a16="http://schemas.microsoft.com/office/drawing/2014/main" id="{7A0148AC-1B52-49FB-226F-0465564F7B9B}"/>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11" name="Gruppo 10">
              <a:extLst>
                <a:ext uri="{FF2B5EF4-FFF2-40B4-BE49-F238E27FC236}">
                  <a16:creationId xmlns:a16="http://schemas.microsoft.com/office/drawing/2014/main" id="{9338DFB0-EA60-CCFB-E643-2B23DB3C6CC6}"/>
                </a:ext>
              </a:extLst>
            </p:cNvPr>
            <p:cNvGrpSpPr/>
            <p:nvPr/>
          </p:nvGrpSpPr>
          <p:grpSpPr>
            <a:xfrm>
              <a:off x="3650508" y="379675"/>
              <a:ext cx="8799343" cy="4119967"/>
              <a:chOff x="3650508" y="379675"/>
              <a:chExt cx="8799343" cy="4119967"/>
            </a:xfrm>
          </p:grpSpPr>
          <p:sp>
            <p:nvSpPr>
              <p:cNvPr id="12" name="Connettore 11">
                <a:extLst>
                  <a:ext uri="{FF2B5EF4-FFF2-40B4-BE49-F238E27FC236}">
                    <a16:creationId xmlns:a16="http://schemas.microsoft.com/office/drawing/2014/main" id="{65372497-6331-94DC-8CF7-D90BC29A9C04}"/>
                  </a:ext>
                </a:extLst>
              </p:cNvPr>
              <p:cNvSpPr/>
              <p:nvPr/>
            </p:nvSpPr>
            <p:spPr>
              <a:xfrm>
                <a:off x="6884319"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1D656FED-3709-E439-B8C1-053EF3B6DC0D}"/>
                  </a:ext>
                </a:extLst>
              </p:cNvPr>
              <p:cNvCxnSpPr>
                <a:cxnSpLocks/>
              </p:cNvCxnSpPr>
              <p:nvPr/>
            </p:nvCxnSpPr>
            <p:spPr>
              <a:xfrm flipV="1">
                <a:off x="7372125" y="1354738"/>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onnettore 13">
                <a:extLst>
                  <a:ext uri="{FF2B5EF4-FFF2-40B4-BE49-F238E27FC236}">
                    <a16:creationId xmlns:a16="http://schemas.microsoft.com/office/drawing/2014/main" id="{4F7B1062-15CD-A1BB-B245-B3DA9B909084}"/>
                  </a:ext>
                </a:extLst>
              </p:cNvPr>
              <p:cNvSpPr/>
              <p:nvPr/>
            </p:nvSpPr>
            <p:spPr>
              <a:xfrm>
                <a:off x="7877104" y="91217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DF85FB35-E0AD-E04C-722E-2D0FB638DEC5}"/>
                  </a:ext>
                </a:extLst>
              </p:cNvPr>
              <p:cNvCxnSpPr>
                <a:cxnSpLocks/>
              </p:cNvCxnSpPr>
              <p:nvPr/>
            </p:nvCxnSpPr>
            <p:spPr>
              <a:xfrm>
                <a:off x="7387605" y="2261122"/>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59794195-2A9C-4C2C-A923-FA01789E493B}"/>
                  </a:ext>
                </a:extLst>
              </p:cNvPr>
              <p:cNvSpPr txBox="1"/>
              <p:nvPr/>
            </p:nvSpPr>
            <p:spPr>
              <a:xfrm>
                <a:off x="7653410" y="379675"/>
                <a:ext cx="1144990"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GOTO(ENTRY_LAB)</a:t>
                </a:r>
              </a:p>
            </p:txBody>
          </p:sp>
          <p:grpSp>
            <p:nvGrpSpPr>
              <p:cNvPr id="17" name="Gruppo 16">
                <a:extLst>
                  <a:ext uri="{FF2B5EF4-FFF2-40B4-BE49-F238E27FC236}">
                    <a16:creationId xmlns:a16="http://schemas.microsoft.com/office/drawing/2014/main" id="{B59960A0-9783-1707-BC0E-B03E9F0D5270}"/>
                  </a:ext>
                </a:extLst>
              </p:cNvPr>
              <p:cNvGrpSpPr/>
              <p:nvPr/>
            </p:nvGrpSpPr>
            <p:grpSpPr>
              <a:xfrm>
                <a:off x="3650508" y="379675"/>
                <a:ext cx="8799343" cy="4119967"/>
                <a:chOff x="3650508" y="379675"/>
                <a:chExt cx="8799343" cy="4119967"/>
              </a:xfrm>
            </p:grpSpPr>
            <p:sp>
              <p:nvSpPr>
                <p:cNvPr id="18" name="object 4">
                  <a:extLst>
                    <a:ext uri="{FF2B5EF4-FFF2-40B4-BE49-F238E27FC236}">
                      <a16:creationId xmlns:a16="http://schemas.microsoft.com/office/drawing/2014/main" id="{2F9AAF13-E9AF-6740-DB41-F192D1C22878}"/>
                    </a:ext>
                  </a:extLst>
                </p:cNvPr>
                <p:cNvSpPr txBox="1"/>
                <p:nvPr/>
              </p:nvSpPr>
              <p:spPr>
                <a:xfrm>
                  <a:off x="8885005" y="379675"/>
                  <a:ext cx="3564846"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GO_BIN(BLUE_ATTRACTOR1, BLUE_ATTRACTOR2, BLUE_BIN)</a:t>
                  </a:r>
                </a:p>
              </p:txBody>
            </p:sp>
            <p:grpSp>
              <p:nvGrpSpPr>
                <p:cNvPr id="19" name="Gruppo 18">
                  <a:extLst>
                    <a:ext uri="{FF2B5EF4-FFF2-40B4-BE49-F238E27FC236}">
                      <a16:creationId xmlns:a16="http://schemas.microsoft.com/office/drawing/2014/main" id="{8DEC3F03-80A2-0453-1569-6B23ECA7703D}"/>
                    </a:ext>
                  </a:extLst>
                </p:cNvPr>
                <p:cNvGrpSpPr/>
                <p:nvPr/>
              </p:nvGrpSpPr>
              <p:grpSpPr>
                <a:xfrm>
                  <a:off x="3650508" y="912176"/>
                  <a:ext cx="8379464" cy="3587466"/>
                  <a:chOff x="3650508" y="912176"/>
                  <a:chExt cx="8379464" cy="3587466"/>
                </a:xfrm>
              </p:grpSpPr>
              <p:grpSp>
                <p:nvGrpSpPr>
                  <p:cNvPr id="20" name="Gruppo 19">
                    <a:extLst>
                      <a:ext uri="{FF2B5EF4-FFF2-40B4-BE49-F238E27FC236}">
                        <a16:creationId xmlns:a16="http://schemas.microsoft.com/office/drawing/2014/main" id="{58391649-0BCF-291E-55B5-F0C837CD2A30}"/>
                      </a:ext>
                    </a:extLst>
                  </p:cNvPr>
                  <p:cNvGrpSpPr/>
                  <p:nvPr/>
                </p:nvGrpSpPr>
                <p:grpSpPr>
                  <a:xfrm>
                    <a:off x="3650508" y="912176"/>
                    <a:ext cx="5838515" cy="3336485"/>
                    <a:chOff x="3650508" y="912176"/>
                    <a:chExt cx="5838515" cy="3336485"/>
                  </a:xfrm>
                </p:grpSpPr>
                <p:grpSp>
                  <p:nvGrpSpPr>
                    <p:cNvPr id="30" name="Gruppo 29">
                      <a:extLst>
                        <a:ext uri="{FF2B5EF4-FFF2-40B4-BE49-F238E27FC236}">
                          <a16:creationId xmlns:a16="http://schemas.microsoft.com/office/drawing/2014/main" id="{E5169F8B-7DED-E7B1-16D2-2242B7AEA09C}"/>
                        </a:ext>
                      </a:extLst>
                    </p:cNvPr>
                    <p:cNvGrpSpPr/>
                    <p:nvPr/>
                  </p:nvGrpSpPr>
                  <p:grpSpPr>
                    <a:xfrm>
                      <a:off x="3650508" y="912176"/>
                      <a:ext cx="5838515" cy="3336485"/>
                      <a:chOff x="1475204" y="331899"/>
                      <a:chExt cx="5838515" cy="3336485"/>
                    </a:xfrm>
                  </p:grpSpPr>
                  <p:grpSp>
                    <p:nvGrpSpPr>
                      <p:cNvPr id="32" name="Gruppo 31">
                        <a:extLst>
                          <a:ext uri="{FF2B5EF4-FFF2-40B4-BE49-F238E27FC236}">
                            <a16:creationId xmlns:a16="http://schemas.microsoft.com/office/drawing/2014/main" id="{10428B22-8B4E-3349-B617-CF8C6ECC1983}"/>
                          </a:ext>
                        </a:extLst>
                      </p:cNvPr>
                      <p:cNvGrpSpPr/>
                      <p:nvPr/>
                    </p:nvGrpSpPr>
                    <p:grpSpPr>
                      <a:xfrm>
                        <a:off x="1689100" y="1214690"/>
                        <a:ext cx="2443961" cy="1988188"/>
                        <a:chOff x="1587500" y="530186"/>
                        <a:chExt cx="2443961" cy="1988188"/>
                      </a:xfrm>
                    </p:grpSpPr>
                    <p:sp>
                      <p:nvSpPr>
                        <p:cNvPr id="39" name="Connettore 38">
                          <a:extLst>
                            <a:ext uri="{FF2B5EF4-FFF2-40B4-BE49-F238E27FC236}">
                              <a16:creationId xmlns:a16="http://schemas.microsoft.com/office/drawing/2014/main" id="{8ECAEF02-286B-90A2-5976-D10570FF0EF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0" name="Connettore 2 39">
                          <a:extLst>
                            <a:ext uri="{FF2B5EF4-FFF2-40B4-BE49-F238E27FC236}">
                              <a16:creationId xmlns:a16="http://schemas.microsoft.com/office/drawing/2014/main" id="{22CB1758-1C83-CD64-8456-D60BF9A9AFB2}"/>
                            </a:ext>
                          </a:extLst>
                        </p:cNvPr>
                        <p:cNvCxnSpPr>
                          <a:cxnSpLocks/>
                          <a:endCxn id="4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Connettore 40">
                          <a:extLst>
                            <a:ext uri="{FF2B5EF4-FFF2-40B4-BE49-F238E27FC236}">
                              <a16:creationId xmlns:a16="http://schemas.microsoft.com/office/drawing/2014/main" id="{C065F620-FABE-D1D2-F3E1-2CB707165EBC}"/>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2E853CB0-46D5-98C2-127E-5B3D875FF5E8}"/>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onnettore 42">
                          <a:extLst>
                            <a:ext uri="{FF2B5EF4-FFF2-40B4-BE49-F238E27FC236}">
                              <a16:creationId xmlns:a16="http://schemas.microsoft.com/office/drawing/2014/main" id="{88AC0EF0-2766-FCAC-1775-89AF93627F97}"/>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4" name="Connettore 2 43">
                          <a:extLst>
                            <a:ext uri="{FF2B5EF4-FFF2-40B4-BE49-F238E27FC236}">
                              <a16:creationId xmlns:a16="http://schemas.microsoft.com/office/drawing/2014/main" id="{551FAFDF-D71D-D5B8-F710-F35A9E2BE81B}"/>
                            </a:ext>
                          </a:extLst>
                        </p:cNvPr>
                        <p:cNvCxnSpPr>
                          <a:cxnSpLocks/>
                          <a:stCxn id="41"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Connettore 32">
                        <a:extLst>
                          <a:ext uri="{FF2B5EF4-FFF2-40B4-BE49-F238E27FC236}">
                            <a16:creationId xmlns:a16="http://schemas.microsoft.com/office/drawing/2014/main" id="{2AF998FB-4565-18A4-AB19-DB42E7654F37}"/>
                          </a:ext>
                        </a:extLst>
                      </p:cNvPr>
                      <p:cNvSpPr/>
                      <p:nvPr/>
                    </p:nvSpPr>
                    <p:spPr>
                      <a:xfrm>
                        <a:off x="6742219" y="331899"/>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DC7AEF0A-A8E0-FF59-335B-649E3272D2D3}"/>
                          </a:ext>
                        </a:extLst>
                      </p:cNvPr>
                      <p:cNvCxnSpPr>
                        <a:cxnSpLocks/>
                      </p:cNvCxnSpPr>
                      <p:nvPr/>
                    </p:nvCxnSpPr>
                    <p:spPr>
                      <a:xfrm>
                        <a:off x="6273300" y="601860"/>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onnettore 34">
                        <a:extLst>
                          <a:ext uri="{FF2B5EF4-FFF2-40B4-BE49-F238E27FC236}">
                            <a16:creationId xmlns:a16="http://schemas.microsoft.com/office/drawing/2014/main" id="{B0AEA43F-D422-2BC4-DF75-DACAAC96E37A}"/>
                          </a:ext>
                        </a:extLst>
                      </p:cNvPr>
                      <p:cNvSpPr/>
                      <p:nvPr/>
                    </p:nvSpPr>
                    <p:spPr>
                      <a:xfrm>
                        <a:off x="3543012" y="31222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bject 4">
                        <a:extLst>
                          <a:ext uri="{FF2B5EF4-FFF2-40B4-BE49-F238E27FC236}">
                            <a16:creationId xmlns:a16="http://schemas.microsoft.com/office/drawing/2014/main" id="{282FDE30-D9D2-BC43-E95D-9DBD0256A97D}"/>
                          </a:ext>
                        </a:extLst>
                      </p:cNvPr>
                      <p:cNvSpPr txBox="1"/>
                      <p:nvPr/>
                    </p:nvSpPr>
                    <p:spPr>
                      <a:xfrm>
                        <a:off x="1475204" y="1601912"/>
                        <a:ext cx="1350082"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SENSE(BLUE_FLAG)</a:t>
                        </a:r>
                      </a:p>
                    </p:txBody>
                  </p:sp>
                  <p:sp>
                    <p:nvSpPr>
                      <p:cNvPr id="37" name="object 13">
                        <a:extLst>
                          <a:ext uri="{FF2B5EF4-FFF2-40B4-BE49-F238E27FC236}">
                            <a16:creationId xmlns:a16="http://schemas.microsoft.com/office/drawing/2014/main" id="{0744B7F9-7398-E140-E4F7-93301E418377}"/>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38" name="object 14">
                        <a:extLst>
                          <a:ext uri="{FF2B5EF4-FFF2-40B4-BE49-F238E27FC236}">
                            <a16:creationId xmlns:a16="http://schemas.microsoft.com/office/drawing/2014/main" id="{36138D35-E6C4-09B5-78D0-6EABAB7C0218}"/>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31" name="object 4">
                      <a:extLst>
                        <a:ext uri="{FF2B5EF4-FFF2-40B4-BE49-F238E27FC236}">
                          <a16:creationId xmlns:a16="http://schemas.microsoft.com/office/drawing/2014/main" id="{5D4794D1-C02B-EA30-B3ED-97CF277FF599}"/>
                        </a:ext>
                      </a:extLst>
                    </p:cNvPr>
                    <p:cNvSpPr txBox="1"/>
                    <p:nvPr/>
                  </p:nvSpPr>
                  <p:spPr>
                    <a:xfrm>
                      <a:off x="5549408" y="1049728"/>
                      <a:ext cx="1365872" cy="642997"/>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SENSE(USE_LAB_RED_BLUE)</a:t>
                      </a:r>
                    </a:p>
                  </p:txBody>
                </p:sp>
              </p:grpSp>
              <p:sp>
                <p:nvSpPr>
                  <p:cNvPr id="21" name="object 4">
                    <a:extLst>
                      <a:ext uri="{FF2B5EF4-FFF2-40B4-BE49-F238E27FC236}">
                        <a16:creationId xmlns:a16="http://schemas.microsoft.com/office/drawing/2014/main" id="{4BFFBD3F-2DFD-D2A6-88DD-AC68B0CD9B86}"/>
                      </a:ext>
                    </a:extLst>
                  </p:cNvPr>
                  <p:cNvSpPr txBox="1"/>
                  <p:nvPr/>
                </p:nvSpPr>
                <p:spPr>
                  <a:xfrm>
                    <a:off x="5473873" y="4270348"/>
                    <a:ext cx="1124024"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WANDER</a:t>
                    </a:r>
                    <a:endParaRPr lang="it-IT" sz="1600" spc="85">
                      <a:latin typeface="Times New Roman"/>
                      <a:cs typeface="Trebuchet MS"/>
                    </a:endParaRPr>
                  </a:p>
                </p:txBody>
              </p:sp>
              <p:cxnSp>
                <p:nvCxnSpPr>
                  <p:cNvPr id="22" name="Connettore 2 21">
                    <a:extLst>
                      <a:ext uri="{FF2B5EF4-FFF2-40B4-BE49-F238E27FC236}">
                        <a16:creationId xmlns:a16="http://schemas.microsoft.com/office/drawing/2014/main" id="{8A7F3DEB-5083-7B17-53BC-BFD01568ABB6}"/>
                      </a:ext>
                    </a:extLst>
                  </p:cNvPr>
                  <p:cNvCxnSpPr>
                    <a:cxnSpLocks/>
                  </p:cNvCxnSpPr>
                  <p:nvPr/>
                </p:nvCxnSpPr>
                <p:spPr>
                  <a:xfrm>
                    <a:off x="6319455"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nettore 22">
                    <a:extLst>
                      <a:ext uri="{FF2B5EF4-FFF2-40B4-BE49-F238E27FC236}">
                        <a16:creationId xmlns:a16="http://schemas.microsoft.com/office/drawing/2014/main" id="{6C2F3443-4701-3228-D81D-D0E1FC099075}"/>
                      </a:ext>
                    </a:extLst>
                  </p:cNvPr>
                  <p:cNvSpPr/>
                  <p:nvPr/>
                </p:nvSpPr>
                <p:spPr>
                  <a:xfrm>
                    <a:off x="7842380" y="279165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bject 14">
                    <a:extLst>
                      <a:ext uri="{FF2B5EF4-FFF2-40B4-BE49-F238E27FC236}">
                        <a16:creationId xmlns:a16="http://schemas.microsoft.com/office/drawing/2014/main" id="{3532833F-CF5F-CADC-DCA8-13424B958E2E}"/>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25" name="object 4">
                    <a:extLst>
                      <a:ext uri="{FF2B5EF4-FFF2-40B4-BE49-F238E27FC236}">
                        <a16:creationId xmlns:a16="http://schemas.microsoft.com/office/drawing/2014/main" id="{CB11B896-9B5C-92D3-25B4-D809D3479FDF}"/>
                      </a:ext>
                    </a:extLst>
                  </p:cNvPr>
                  <p:cNvSpPr txBox="1"/>
                  <p:nvPr/>
                </p:nvSpPr>
                <p:spPr>
                  <a:xfrm>
                    <a:off x="7524934" y="1930296"/>
                    <a:ext cx="2343532"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USE_LAB_RED_BLUE</a:t>
                    </a:r>
                  </a:p>
                </p:txBody>
              </p:sp>
              <p:sp>
                <p:nvSpPr>
                  <p:cNvPr id="26" name="object 4">
                    <a:extLst>
                      <a:ext uri="{FF2B5EF4-FFF2-40B4-BE49-F238E27FC236}">
                        <a16:creationId xmlns:a16="http://schemas.microsoft.com/office/drawing/2014/main" id="{A292D07A-E804-EC23-8948-25DAC98A5C36}"/>
                      </a:ext>
                    </a:extLst>
                  </p:cNvPr>
                  <p:cNvSpPr txBox="1"/>
                  <p:nvPr/>
                </p:nvSpPr>
                <p:spPr>
                  <a:xfrm>
                    <a:off x="7256666" y="3422083"/>
                    <a:ext cx="1538400"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GOTO(HERE)</a:t>
                    </a:r>
                  </a:p>
                </p:txBody>
              </p:sp>
              <p:sp>
                <p:nvSpPr>
                  <p:cNvPr id="27" name="Connettore 26">
                    <a:extLst>
                      <a:ext uri="{FF2B5EF4-FFF2-40B4-BE49-F238E27FC236}">
                        <a16:creationId xmlns:a16="http://schemas.microsoft.com/office/drawing/2014/main" id="{22916ED1-B7D6-6532-EDB4-B774640A8CCF}"/>
                      </a:ext>
                    </a:extLst>
                  </p:cNvPr>
                  <p:cNvSpPr/>
                  <p:nvPr/>
                </p:nvSpPr>
                <p:spPr>
                  <a:xfrm>
                    <a:off x="8885005" y="279563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2 27">
                    <a:extLst>
                      <a:ext uri="{FF2B5EF4-FFF2-40B4-BE49-F238E27FC236}">
                        <a16:creationId xmlns:a16="http://schemas.microsoft.com/office/drawing/2014/main" id="{51611FCB-29BD-10B4-FEDB-42FA44F8AFA7}"/>
                      </a:ext>
                    </a:extLst>
                  </p:cNvPr>
                  <p:cNvCxnSpPr>
                    <a:cxnSpLocks/>
                  </p:cNvCxnSpPr>
                  <p:nvPr/>
                </p:nvCxnSpPr>
                <p:spPr>
                  <a:xfrm>
                    <a:off x="8416087" y="3083059"/>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bject 4">
                    <a:extLst>
                      <a:ext uri="{FF2B5EF4-FFF2-40B4-BE49-F238E27FC236}">
                        <a16:creationId xmlns:a16="http://schemas.microsoft.com/office/drawing/2014/main" id="{0268F8EB-B4D5-57FA-A7C3-E540E702C09D}"/>
                      </a:ext>
                    </a:extLst>
                  </p:cNvPr>
                  <p:cNvSpPr txBox="1"/>
                  <p:nvPr/>
                </p:nvSpPr>
                <p:spPr>
                  <a:xfrm>
                    <a:off x="8795044" y="3422083"/>
                    <a:ext cx="3234928"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GO_BIN(BLUE_ATTRACTOR1, BLUE_ATTRACTOR2, BLUE_BIN)</a:t>
                    </a:r>
                  </a:p>
                </p:txBody>
              </p:sp>
            </p:grpSp>
          </p:grpSp>
        </p:grpSp>
      </p:grpSp>
      <p:sp>
        <p:nvSpPr>
          <p:cNvPr id="3" name="CasellaDiTesto 2">
            <a:extLst>
              <a:ext uri="{FF2B5EF4-FFF2-40B4-BE49-F238E27FC236}">
                <a16:creationId xmlns:a16="http://schemas.microsoft.com/office/drawing/2014/main" id="{D842D51A-D457-B73C-EF7C-FAB2E4983265}"/>
              </a:ext>
            </a:extLst>
          </p:cNvPr>
          <p:cNvSpPr txBox="1"/>
          <p:nvPr/>
        </p:nvSpPr>
        <p:spPr>
          <a:xfrm>
            <a:off x="-47425" y="3953191"/>
            <a:ext cx="6250391" cy="2893100"/>
          </a:xfrm>
          <a:prstGeom prst="rect">
            <a:avLst/>
          </a:prstGeom>
          <a:noFill/>
        </p:spPr>
        <p:txBody>
          <a:bodyPr wrap="square">
            <a:spAutoFit/>
          </a:bodyPr>
          <a:lstStyle/>
          <a:p>
            <a:r>
              <a:rPr lang="en-US" sz="1400" b="0">
                <a:solidFill>
                  <a:srgbClr val="000000"/>
                </a:solidFill>
                <a:effectLst/>
                <a:latin typeface="Consolas" panose="020B0609020204030204" pitchFamily="49" charset="0"/>
              </a:rPr>
              <a:t>proc(deliver_blue_flag,</a:t>
            </a:r>
          </a:p>
          <a:p>
            <a:r>
              <a:rPr lang="en-US" sz="1400" b="0">
                <a:solidFill>
                  <a:srgbClr val="000000"/>
                </a:solidFill>
                <a:effectLst/>
                <a:latin typeface="Consolas" panose="020B0609020204030204" pitchFamily="49" charset="0"/>
              </a:rPr>
              <a:t>        (sense(blue_flag):</a:t>
            </a:r>
          </a:p>
          <a:p>
            <a:r>
              <a:rPr lang="en-US" sz="1400" b="0">
                <a:solidFill>
                  <a:srgbClr val="000000"/>
                </a:solidFill>
                <a:effectLst/>
                <a:latin typeface="Consolas" panose="020B0609020204030204" pitchFamily="49" charset="0"/>
              </a:rPr>
              <a:t>        branch_on(blue_flag):</a:t>
            </a:r>
          </a:p>
          <a:p>
            <a:r>
              <a:rPr lang="en-US" sz="1400" b="0">
                <a:solidFill>
                  <a:srgbClr val="000000"/>
                </a:solidFill>
                <a:effectLst/>
                <a:latin typeface="Consolas" panose="020B0609020204030204" pitchFamily="49" charset="0"/>
              </a:rPr>
              <a:t>        </a:t>
            </a:r>
            <a:r>
              <a:rPr lang="en-US" sz="1400" b="0">
                <a:solidFill>
                  <a:srgbClr val="0000FF"/>
                </a:solidFill>
                <a:effectLst/>
                <a:latin typeface="Consolas" panose="020B0609020204030204" pitchFamily="49" charset="0"/>
              </a:rPr>
              <a:t>if</a:t>
            </a:r>
            <a:r>
              <a:rPr lang="en-US" sz="1400" b="0">
                <a:solidFill>
                  <a:srgbClr val="000000"/>
                </a:solidFill>
                <a:effectLst/>
                <a:latin typeface="Consolas" panose="020B0609020204030204" pitchFamily="49" charset="0"/>
              </a:rPr>
              <a:t>(blue_flag,</a:t>
            </a:r>
          </a:p>
          <a:p>
            <a:r>
              <a:rPr lang="en-US" sz="1400" b="0">
                <a:solidFill>
                  <a:srgbClr val="000000"/>
                </a:solidFill>
                <a:effectLst/>
                <a:latin typeface="Consolas" panose="020B0609020204030204" pitchFamily="49" charset="0"/>
              </a:rPr>
              <a:t>           (sense(use_lab_red_blue):</a:t>
            </a:r>
          </a:p>
          <a:p>
            <a:r>
              <a:rPr lang="en-US" sz="1400" b="0">
                <a:solidFill>
                  <a:srgbClr val="000000"/>
                </a:solidFill>
                <a:effectLst/>
                <a:latin typeface="Consolas" panose="020B0609020204030204" pitchFamily="49" charset="0"/>
              </a:rPr>
              <a:t>            branch_on(use_lab_red_blue):</a:t>
            </a:r>
          </a:p>
          <a:p>
            <a:r>
              <a:rPr lang="en-US" sz="1400" b="0">
                <a:solidFill>
                  <a:srgbClr val="000000"/>
                </a:solidFill>
                <a:effectLst/>
                <a:latin typeface="Consolas" panose="020B0609020204030204" pitchFamily="49" charset="0"/>
              </a:rPr>
              <a:t>            </a:t>
            </a:r>
            <a:r>
              <a:rPr lang="en-US" sz="1400" b="0">
                <a:solidFill>
                  <a:srgbClr val="0000FF"/>
                </a:solidFill>
                <a:effectLst/>
                <a:latin typeface="Consolas" panose="020B0609020204030204" pitchFamily="49" charset="0"/>
              </a:rPr>
              <a:t>if</a:t>
            </a:r>
            <a:r>
              <a:rPr lang="en-US" sz="1400" b="0">
                <a:solidFill>
                  <a:srgbClr val="000000"/>
                </a:solidFill>
                <a:effectLst/>
                <a:latin typeface="Consolas" panose="020B0609020204030204" pitchFamily="49" charset="0"/>
              </a:rPr>
              <a:t>(use_lab_red_blue,</a:t>
            </a:r>
          </a:p>
          <a:p>
            <a:r>
              <a:rPr lang="en-US" sz="1400" b="0">
                <a:solidFill>
                  <a:srgbClr val="000000"/>
                </a:solidFill>
                <a:effectLst/>
                <a:latin typeface="Consolas" panose="020B0609020204030204" pitchFamily="49" charset="0"/>
              </a:rPr>
              <a:t>                </a:t>
            </a:r>
            <a:r>
              <a:rPr lang="en-US" sz="1400" b="0">
                <a:solidFill>
                  <a:srgbClr val="0000FF"/>
                </a:solidFill>
                <a:effectLst/>
                <a:latin typeface="Consolas" panose="020B0609020204030204" pitchFamily="49" charset="0"/>
              </a:rPr>
              <a:t>goto</a:t>
            </a:r>
            <a:r>
              <a:rPr lang="en-US" sz="1400" b="0">
                <a:solidFill>
                  <a:srgbClr val="000000"/>
                </a:solidFill>
                <a:effectLst/>
                <a:latin typeface="Consolas" panose="020B0609020204030204" pitchFamily="49" charset="0"/>
              </a:rPr>
              <a:t>(entry_lab),</a:t>
            </a:r>
            <a:r>
              <a:rPr lang="en-US" sz="1400" b="0">
                <a:solidFill>
                  <a:srgbClr val="0000FF"/>
                </a:solidFill>
                <a:effectLst/>
                <a:latin typeface="Consolas" panose="020B0609020204030204" pitchFamily="49" charset="0"/>
              </a:rPr>
              <a:t>goto</a:t>
            </a:r>
            <a:r>
              <a:rPr lang="en-US" sz="1400" b="0">
                <a:solidFill>
                  <a:srgbClr val="000000"/>
                </a:solidFill>
                <a:effectLst/>
                <a:latin typeface="Consolas" panose="020B0609020204030204" pitchFamily="49" charset="0"/>
              </a:rPr>
              <a:t>(here)   </a:t>
            </a:r>
          </a:p>
          <a:p>
            <a:r>
              <a:rPr lang="en-US" sz="1400" b="0">
                <a:solidFill>
                  <a:srgbClr val="000000"/>
                </a:solidFill>
                <a:effectLst/>
                <a:latin typeface="Consolas" panose="020B0609020204030204" pitchFamily="49" charset="0"/>
              </a:rPr>
              <a:t>            )</a:t>
            </a:r>
          </a:p>
          <a:p>
            <a:r>
              <a:rPr lang="en-US" sz="1400">
                <a:solidFill>
                  <a:srgbClr val="000000"/>
                </a:solidFill>
                <a:latin typeface="Consolas" panose="020B0609020204030204" pitchFamily="49" charset="0"/>
              </a:rPr>
              <a:t>            </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err="1">
                <a:solidFill>
                  <a:srgbClr val="000000"/>
                </a:solidFill>
                <a:effectLst/>
                <a:latin typeface="Consolas" panose="020B0609020204030204" pitchFamily="49" charset="0"/>
              </a:rPr>
              <a:t>go_bin</a:t>
            </a:r>
            <a:r>
              <a:rPr lang="en-US" sz="1400" b="0">
                <a:solidFill>
                  <a:srgbClr val="000000"/>
                </a:solidFill>
                <a:effectLst/>
                <a:latin typeface="Consolas" panose="020B0609020204030204" pitchFamily="49" charset="0"/>
              </a:rPr>
              <a:t>(blue_attractor1,blue_attractor2,blue_bin),</a:t>
            </a:r>
          </a:p>
          <a:p>
            <a:r>
              <a:rPr lang="en-US" sz="1400" b="0">
                <a:solidFill>
                  <a:srgbClr val="000000"/>
                </a:solidFill>
                <a:effectLst/>
                <a:latin typeface="Consolas" panose="020B0609020204030204" pitchFamily="49" charset="0"/>
              </a:rPr>
              <a:t>            wander))</a:t>
            </a:r>
          </a:p>
          <a:p>
            <a:r>
              <a:rPr lang="en-US" sz="14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1372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197E5B8-F723-38BF-7C3B-5B6E45CF3EA5}"/>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DELIVER_BLUE_FLAG (SOTTOPIANO DI DELIVER_GREEN_FLAG)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4" name="CasellaDiTesto 3">
            <a:extLst>
              <a:ext uri="{FF2B5EF4-FFF2-40B4-BE49-F238E27FC236}">
                <a16:creationId xmlns:a16="http://schemas.microsoft.com/office/drawing/2014/main" id="{B3F0F8FD-77B8-EB43-A156-74F0FF177772}"/>
              </a:ext>
            </a:extLst>
          </p:cNvPr>
          <p:cNvSpPr txBox="1"/>
          <p:nvPr/>
        </p:nvSpPr>
        <p:spPr>
          <a:xfrm>
            <a:off x="0" y="465852"/>
            <a:ext cx="12192000" cy="1477328"/>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a:t>
            </a:r>
            <a:r>
              <a:rPr lang="it-IT" err="1">
                <a:latin typeface="Times New Roman"/>
                <a:ea typeface="+mn-lt"/>
                <a:cs typeface="Times New Roman"/>
              </a:rPr>
              <a:t>deliver_blue_flag</a:t>
            </a:r>
            <a:r>
              <a:rPr lang="it-IT">
                <a:latin typeface="Times New Roman"/>
                <a:ea typeface="+mn-lt"/>
                <a:cs typeface="Times New Roman"/>
              </a:rPr>
              <a:t>’ descrive la fase di recupero della bandiera blue. In particolare, effettua un sense sulla bandierina in gripper:</a:t>
            </a:r>
          </a:p>
          <a:p>
            <a:pPr marL="342900" indent="-342900">
              <a:buAutoNum type="alphaLcPeriod"/>
            </a:pPr>
            <a:r>
              <a:rPr lang="it-IT">
                <a:latin typeface="Times New Roman"/>
                <a:ea typeface="+mn-lt"/>
                <a:cs typeface="Times New Roman"/>
              </a:rPr>
              <a:t>Se essa è blue, viene chiamata la procedura ‘</a:t>
            </a:r>
            <a:r>
              <a:rPr lang="it-IT" err="1">
                <a:latin typeface="Times New Roman"/>
                <a:ea typeface="+mn-lt"/>
                <a:cs typeface="Times New Roman"/>
              </a:rPr>
              <a:t>go_bin</a:t>
            </a:r>
            <a:r>
              <a:rPr lang="it-IT">
                <a:latin typeface="Times New Roman"/>
                <a:ea typeface="+mn-lt"/>
                <a:cs typeface="Times New Roman"/>
              </a:rPr>
              <a:t>(X,Y,Z)’ a cui vengono passati i parametri ‘blue_attractor1’, ‘blue_attractor2’ e ‘</a:t>
            </a:r>
            <a:r>
              <a:rPr lang="it-IT" err="1">
                <a:latin typeface="Times New Roman"/>
                <a:ea typeface="+mn-lt"/>
                <a:cs typeface="Times New Roman"/>
              </a:rPr>
              <a:t>blue_bin</a:t>
            </a:r>
            <a:r>
              <a:rPr lang="it-IT">
                <a:latin typeface="Times New Roman"/>
                <a:ea typeface="+mn-lt"/>
                <a:cs typeface="Times New Roman"/>
              </a:rPr>
              <a:t> (rispettivamente Z, X, Y)’.</a:t>
            </a:r>
          </a:p>
          <a:p>
            <a:pPr marL="342900" indent="-342900">
              <a:buAutoNum type="alphaLcPeriod"/>
            </a:pPr>
            <a:r>
              <a:rPr lang="it-IT">
                <a:latin typeface="Times New Roman"/>
                <a:ea typeface="+mn-lt"/>
                <a:cs typeface="Times New Roman"/>
              </a:rPr>
              <a:t> Se invece la bandierina non dovesse risultare rossa viene richiamato lo stato ‘Wander’.</a:t>
            </a:r>
            <a:endParaRPr lang="it-IT">
              <a:latin typeface="Times New Roman"/>
              <a:cs typeface="Times New Roman"/>
            </a:endParaRPr>
          </a:p>
        </p:txBody>
      </p:sp>
      <p:grpSp>
        <p:nvGrpSpPr>
          <p:cNvPr id="8" name="Gruppo 7">
            <a:extLst>
              <a:ext uri="{FF2B5EF4-FFF2-40B4-BE49-F238E27FC236}">
                <a16:creationId xmlns:a16="http://schemas.microsoft.com/office/drawing/2014/main" id="{093A9BFB-5CB8-EBE9-2367-76762CD261C7}"/>
              </a:ext>
            </a:extLst>
          </p:cNvPr>
          <p:cNvGrpSpPr/>
          <p:nvPr/>
        </p:nvGrpSpPr>
        <p:grpSpPr>
          <a:xfrm>
            <a:off x="1696328" y="2272181"/>
            <a:ext cx="8799343" cy="4119967"/>
            <a:chOff x="3650508" y="379675"/>
            <a:chExt cx="8799343" cy="4119967"/>
          </a:xfrm>
        </p:grpSpPr>
        <p:sp>
          <p:nvSpPr>
            <p:cNvPr id="9" name="object 4">
              <a:extLst>
                <a:ext uri="{FF2B5EF4-FFF2-40B4-BE49-F238E27FC236}">
                  <a16:creationId xmlns:a16="http://schemas.microsoft.com/office/drawing/2014/main" id="{DBD64165-EA1A-05D4-CFC7-2DDF547CFC4B}"/>
                </a:ext>
              </a:extLst>
            </p:cNvPr>
            <p:cNvSpPr txBox="1"/>
            <p:nvPr/>
          </p:nvSpPr>
          <p:spPr>
            <a:xfrm>
              <a:off x="5466922" y="2864246"/>
              <a:ext cx="1530843"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BLUE_FLAG</a:t>
              </a:r>
            </a:p>
          </p:txBody>
        </p:sp>
        <p:sp>
          <p:nvSpPr>
            <p:cNvPr id="10" name="object 13">
              <a:extLst>
                <a:ext uri="{FF2B5EF4-FFF2-40B4-BE49-F238E27FC236}">
                  <a16:creationId xmlns:a16="http://schemas.microsoft.com/office/drawing/2014/main" id="{7A0148AC-1B52-49FB-226F-0465564F7B9B}"/>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11" name="Gruppo 10">
              <a:extLst>
                <a:ext uri="{FF2B5EF4-FFF2-40B4-BE49-F238E27FC236}">
                  <a16:creationId xmlns:a16="http://schemas.microsoft.com/office/drawing/2014/main" id="{9338DFB0-EA60-CCFB-E643-2B23DB3C6CC6}"/>
                </a:ext>
              </a:extLst>
            </p:cNvPr>
            <p:cNvGrpSpPr/>
            <p:nvPr/>
          </p:nvGrpSpPr>
          <p:grpSpPr>
            <a:xfrm>
              <a:off x="3650508" y="379675"/>
              <a:ext cx="8799343" cy="4119967"/>
              <a:chOff x="3650508" y="379675"/>
              <a:chExt cx="8799343" cy="4119967"/>
            </a:xfrm>
          </p:grpSpPr>
          <p:sp>
            <p:nvSpPr>
              <p:cNvPr id="12" name="Connettore 11">
                <a:extLst>
                  <a:ext uri="{FF2B5EF4-FFF2-40B4-BE49-F238E27FC236}">
                    <a16:creationId xmlns:a16="http://schemas.microsoft.com/office/drawing/2014/main" id="{65372497-6331-94DC-8CF7-D90BC29A9C04}"/>
                  </a:ext>
                </a:extLst>
              </p:cNvPr>
              <p:cNvSpPr/>
              <p:nvPr/>
            </p:nvSpPr>
            <p:spPr>
              <a:xfrm>
                <a:off x="6884319"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1D656FED-3709-E439-B8C1-053EF3B6DC0D}"/>
                  </a:ext>
                </a:extLst>
              </p:cNvPr>
              <p:cNvCxnSpPr>
                <a:cxnSpLocks/>
              </p:cNvCxnSpPr>
              <p:nvPr/>
            </p:nvCxnSpPr>
            <p:spPr>
              <a:xfrm flipV="1">
                <a:off x="7372125" y="1354738"/>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onnettore 13">
                <a:extLst>
                  <a:ext uri="{FF2B5EF4-FFF2-40B4-BE49-F238E27FC236}">
                    <a16:creationId xmlns:a16="http://schemas.microsoft.com/office/drawing/2014/main" id="{4F7B1062-15CD-A1BB-B245-B3DA9B909084}"/>
                  </a:ext>
                </a:extLst>
              </p:cNvPr>
              <p:cNvSpPr/>
              <p:nvPr/>
            </p:nvSpPr>
            <p:spPr>
              <a:xfrm>
                <a:off x="7877104" y="91217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DF85FB35-E0AD-E04C-722E-2D0FB638DEC5}"/>
                  </a:ext>
                </a:extLst>
              </p:cNvPr>
              <p:cNvCxnSpPr>
                <a:cxnSpLocks/>
              </p:cNvCxnSpPr>
              <p:nvPr/>
            </p:nvCxnSpPr>
            <p:spPr>
              <a:xfrm>
                <a:off x="7387605" y="2261122"/>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59794195-2A9C-4C2C-A923-FA01789E493B}"/>
                  </a:ext>
                </a:extLst>
              </p:cNvPr>
              <p:cNvSpPr txBox="1"/>
              <p:nvPr/>
            </p:nvSpPr>
            <p:spPr>
              <a:xfrm>
                <a:off x="7653410" y="379675"/>
                <a:ext cx="1144990"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GOTO(ENTRY_LAB)</a:t>
                </a:r>
              </a:p>
            </p:txBody>
          </p:sp>
          <p:grpSp>
            <p:nvGrpSpPr>
              <p:cNvPr id="17" name="Gruppo 16">
                <a:extLst>
                  <a:ext uri="{FF2B5EF4-FFF2-40B4-BE49-F238E27FC236}">
                    <a16:creationId xmlns:a16="http://schemas.microsoft.com/office/drawing/2014/main" id="{B59960A0-9783-1707-BC0E-B03E9F0D5270}"/>
                  </a:ext>
                </a:extLst>
              </p:cNvPr>
              <p:cNvGrpSpPr/>
              <p:nvPr/>
            </p:nvGrpSpPr>
            <p:grpSpPr>
              <a:xfrm>
                <a:off x="3650508" y="379675"/>
                <a:ext cx="8799343" cy="4119967"/>
                <a:chOff x="3650508" y="379675"/>
                <a:chExt cx="8799343" cy="4119967"/>
              </a:xfrm>
            </p:grpSpPr>
            <p:sp>
              <p:nvSpPr>
                <p:cNvPr id="18" name="object 4">
                  <a:extLst>
                    <a:ext uri="{FF2B5EF4-FFF2-40B4-BE49-F238E27FC236}">
                      <a16:creationId xmlns:a16="http://schemas.microsoft.com/office/drawing/2014/main" id="{2F9AAF13-E9AF-6740-DB41-F192D1C22878}"/>
                    </a:ext>
                  </a:extLst>
                </p:cNvPr>
                <p:cNvSpPr txBox="1"/>
                <p:nvPr/>
              </p:nvSpPr>
              <p:spPr>
                <a:xfrm>
                  <a:off x="8885005" y="379675"/>
                  <a:ext cx="3564846"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GO_BIN(BLUE_ATTRACTOR1, BLUE_ATTRACTOR2, BLUE_BIN)</a:t>
                  </a:r>
                </a:p>
              </p:txBody>
            </p:sp>
            <p:grpSp>
              <p:nvGrpSpPr>
                <p:cNvPr id="19" name="Gruppo 18">
                  <a:extLst>
                    <a:ext uri="{FF2B5EF4-FFF2-40B4-BE49-F238E27FC236}">
                      <a16:creationId xmlns:a16="http://schemas.microsoft.com/office/drawing/2014/main" id="{8DEC3F03-80A2-0453-1569-6B23ECA7703D}"/>
                    </a:ext>
                  </a:extLst>
                </p:cNvPr>
                <p:cNvGrpSpPr/>
                <p:nvPr/>
              </p:nvGrpSpPr>
              <p:grpSpPr>
                <a:xfrm>
                  <a:off x="3650508" y="912176"/>
                  <a:ext cx="8379464" cy="3587466"/>
                  <a:chOff x="3650508" y="912176"/>
                  <a:chExt cx="8379464" cy="3587466"/>
                </a:xfrm>
              </p:grpSpPr>
              <p:grpSp>
                <p:nvGrpSpPr>
                  <p:cNvPr id="20" name="Gruppo 19">
                    <a:extLst>
                      <a:ext uri="{FF2B5EF4-FFF2-40B4-BE49-F238E27FC236}">
                        <a16:creationId xmlns:a16="http://schemas.microsoft.com/office/drawing/2014/main" id="{58391649-0BCF-291E-55B5-F0C837CD2A30}"/>
                      </a:ext>
                    </a:extLst>
                  </p:cNvPr>
                  <p:cNvGrpSpPr/>
                  <p:nvPr/>
                </p:nvGrpSpPr>
                <p:grpSpPr>
                  <a:xfrm>
                    <a:off x="3650508" y="912176"/>
                    <a:ext cx="5838515" cy="3336485"/>
                    <a:chOff x="3650508" y="912176"/>
                    <a:chExt cx="5838515" cy="3336485"/>
                  </a:xfrm>
                </p:grpSpPr>
                <p:grpSp>
                  <p:nvGrpSpPr>
                    <p:cNvPr id="30" name="Gruppo 29">
                      <a:extLst>
                        <a:ext uri="{FF2B5EF4-FFF2-40B4-BE49-F238E27FC236}">
                          <a16:creationId xmlns:a16="http://schemas.microsoft.com/office/drawing/2014/main" id="{E5169F8B-7DED-E7B1-16D2-2242B7AEA09C}"/>
                        </a:ext>
                      </a:extLst>
                    </p:cNvPr>
                    <p:cNvGrpSpPr/>
                    <p:nvPr/>
                  </p:nvGrpSpPr>
                  <p:grpSpPr>
                    <a:xfrm>
                      <a:off x="3650508" y="912176"/>
                      <a:ext cx="5838515" cy="3336485"/>
                      <a:chOff x="1475204" y="331899"/>
                      <a:chExt cx="5838515" cy="3336485"/>
                    </a:xfrm>
                  </p:grpSpPr>
                  <p:grpSp>
                    <p:nvGrpSpPr>
                      <p:cNvPr id="32" name="Gruppo 31">
                        <a:extLst>
                          <a:ext uri="{FF2B5EF4-FFF2-40B4-BE49-F238E27FC236}">
                            <a16:creationId xmlns:a16="http://schemas.microsoft.com/office/drawing/2014/main" id="{10428B22-8B4E-3349-B617-CF8C6ECC1983}"/>
                          </a:ext>
                        </a:extLst>
                      </p:cNvPr>
                      <p:cNvGrpSpPr/>
                      <p:nvPr/>
                    </p:nvGrpSpPr>
                    <p:grpSpPr>
                      <a:xfrm>
                        <a:off x="1689100" y="1214690"/>
                        <a:ext cx="2443961" cy="1988188"/>
                        <a:chOff x="1587500" y="530186"/>
                        <a:chExt cx="2443961" cy="1988188"/>
                      </a:xfrm>
                    </p:grpSpPr>
                    <p:sp>
                      <p:nvSpPr>
                        <p:cNvPr id="39" name="Connettore 38">
                          <a:extLst>
                            <a:ext uri="{FF2B5EF4-FFF2-40B4-BE49-F238E27FC236}">
                              <a16:creationId xmlns:a16="http://schemas.microsoft.com/office/drawing/2014/main" id="{8ECAEF02-286B-90A2-5976-D10570FF0EF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0" name="Connettore 2 39">
                          <a:extLst>
                            <a:ext uri="{FF2B5EF4-FFF2-40B4-BE49-F238E27FC236}">
                              <a16:creationId xmlns:a16="http://schemas.microsoft.com/office/drawing/2014/main" id="{22CB1758-1C83-CD64-8456-D60BF9A9AFB2}"/>
                            </a:ext>
                          </a:extLst>
                        </p:cNvPr>
                        <p:cNvCxnSpPr>
                          <a:cxnSpLocks/>
                          <a:endCxn id="4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Connettore 40">
                          <a:extLst>
                            <a:ext uri="{FF2B5EF4-FFF2-40B4-BE49-F238E27FC236}">
                              <a16:creationId xmlns:a16="http://schemas.microsoft.com/office/drawing/2014/main" id="{C065F620-FABE-D1D2-F3E1-2CB707165EBC}"/>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2E853CB0-46D5-98C2-127E-5B3D875FF5E8}"/>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onnettore 42">
                          <a:extLst>
                            <a:ext uri="{FF2B5EF4-FFF2-40B4-BE49-F238E27FC236}">
                              <a16:creationId xmlns:a16="http://schemas.microsoft.com/office/drawing/2014/main" id="{88AC0EF0-2766-FCAC-1775-89AF93627F97}"/>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4" name="Connettore 2 43">
                          <a:extLst>
                            <a:ext uri="{FF2B5EF4-FFF2-40B4-BE49-F238E27FC236}">
                              <a16:creationId xmlns:a16="http://schemas.microsoft.com/office/drawing/2014/main" id="{551FAFDF-D71D-D5B8-F710-F35A9E2BE81B}"/>
                            </a:ext>
                          </a:extLst>
                        </p:cNvPr>
                        <p:cNvCxnSpPr>
                          <a:cxnSpLocks/>
                          <a:stCxn id="41"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Connettore 32">
                        <a:extLst>
                          <a:ext uri="{FF2B5EF4-FFF2-40B4-BE49-F238E27FC236}">
                            <a16:creationId xmlns:a16="http://schemas.microsoft.com/office/drawing/2014/main" id="{2AF998FB-4565-18A4-AB19-DB42E7654F37}"/>
                          </a:ext>
                        </a:extLst>
                      </p:cNvPr>
                      <p:cNvSpPr/>
                      <p:nvPr/>
                    </p:nvSpPr>
                    <p:spPr>
                      <a:xfrm>
                        <a:off x="6742219" y="331899"/>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DC7AEF0A-A8E0-FF59-335B-649E3272D2D3}"/>
                          </a:ext>
                        </a:extLst>
                      </p:cNvPr>
                      <p:cNvCxnSpPr>
                        <a:cxnSpLocks/>
                      </p:cNvCxnSpPr>
                      <p:nvPr/>
                    </p:nvCxnSpPr>
                    <p:spPr>
                      <a:xfrm>
                        <a:off x="6273300" y="601860"/>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onnettore 34">
                        <a:extLst>
                          <a:ext uri="{FF2B5EF4-FFF2-40B4-BE49-F238E27FC236}">
                            <a16:creationId xmlns:a16="http://schemas.microsoft.com/office/drawing/2014/main" id="{B0AEA43F-D422-2BC4-DF75-DACAAC96E37A}"/>
                          </a:ext>
                        </a:extLst>
                      </p:cNvPr>
                      <p:cNvSpPr/>
                      <p:nvPr/>
                    </p:nvSpPr>
                    <p:spPr>
                      <a:xfrm>
                        <a:off x="3543012" y="31222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bject 4">
                        <a:extLst>
                          <a:ext uri="{FF2B5EF4-FFF2-40B4-BE49-F238E27FC236}">
                            <a16:creationId xmlns:a16="http://schemas.microsoft.com/office/drawing/2014/main" id="{282FDE30-D9D2-BC43-E95D-9DBD0256A97D}"/>
                          </a:ext>
                        </a:extLst>
                      </p:cNvPr>
                      <p:cNvSpPr txBox="1"/>
                      <p:nvPr/>
                    </p:nvSpPr>
                    <p:spPr>
                      <a:xfrm>
                        <a:off x="1475204" y="1601912"/>
                        <a:ext cx="1350082"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SENSE(BLUE_FLAG)</a:t>
                        </a:r>
                      </a:p>
                    </p:txBody>
                  </p:sp>
                  <p:sp>
                    <p:nvSpPr>
                      <p:cNvPr id="37" name="object 13">
                        <a:extLst>
                          <a:ext uri="{FF2B5EF4-FFF2-40B4-BE49-F238E27FC236}">
                            <a16:creationId xmlns:a16="http://schemas.microsoft.com/office/drawing/2014/main" id="{0744B7F9-7398-E140-E4F7-93301E418377}"/>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38" name="object 14">
                        <a:extLst>
                          <a:ext uri="{FF2B5EF4-FFF2-40B4-BE49-F238E27FC236}">
                            <a16:creationId xmlns:a16="http://schemas.microsoft.com/office/drawing/2014/main" id="{36138D35-E6C4-09B5-78D0-6EABAB7C0218}"/>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31" name="object 4">
                      <a:extLst>
                        <a:ext uri="{FF2B5EF4-FFF2-40B4-BE49-F238E27FC236}">
                          <a16:creationId xmlns:a16="http://schemas.microsoft.com/office/drawing/2014/main" id="{5D4794D1-C02B-EA30-B3ED-97CF277FF599}"/>
                        </a:ext>
                      </a:extLst>
                    </p:cNvPr>
                    <p:cNvSpPr txBox="1"/>
                    <p:nvPr/>
                  </p:nvSpPr>
                  <p:spPr>
                    <a:xfrm>
                      <a:off x="5549408" y="1049728"/>
                      <a:ext cx="1365872" cy="642997"/>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SENSE(USE_LAB_RED_BLUE)</a:t>
                      </a:r>
                    </a:p>
                  </p:txBody>
                </p:sp>
              </p:grpSp>
              <p:sp>
                <p:nvSpPr>
                  <p:cNvPr id="21" name="object 4">
                    <a:extLst>
                      <a:ext uri="{FF2B5EF4-FFF2-40B4-BE49-F238E27FC236}">
                        <a16:creationId xmlns:a16="http://schemas.microsoft.com/office/drawing/2014/main" id="{4BFFBD3F-2DFD-D2A6-88DD-AC68B0CD9B86}"/>
                      </a:ext>
                    </a:extLst>
                  </p:cNvPr>
                  <p:cNvSpPr txBox="1"/>
                  <p:nvPr/>
                </p:nvSpPr>
                <p:spPr>
                  <a:xfrm>
                    <a:off x="5473873" y="4270348"/>
                    <a:ext cx="1124024"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WANDER</a:t>
                    </a:r>
                    <a:endParaRPr lang="it-IT" sz="1600" spc="85">
                      <a:latin typeface="Times New Roman"/>
                      <a:cs typeface="Trebuchet MS"/>
                    </a:endParaRPr>
                  </a:p>
                </p:txBody>
              </p:sp>
              <p:cxnSp>
                <p:nvCxnSpPr>
                  <p:cNvPr id="22" name="Connettore 2 21">
                    <a:extLst>
                      <a:ext uri="{FF2B5EF4-FFF2-40B4-BE49-F238E27FC236}">
                        <a16:creationId xmlns:a16="http://schemas.microsoft.com/office/drawing/2014/main" id="{8A7F3DEB-5083-7B17-53BC-BFD01568ABB6}"/>
                      </a:ext>
                    </a:extLst>
                  </p:cNvPr>
                  <p:cNvCxnSpPr>
                    <a:cxnSpLocks/>
                  </p:cNvCxnSpPr>
                  <p:nvPr/>
                </p:nvCxnSpPr>
                <p:spPr>
                  <a:xfrm>
                    <a:off x="6319455"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nettore 22">
                    <a:extLst>
                      <a:ext uri="{FF2B5EF4-FFF2-40B4-BE49-F238E27FC236}">
                        <a16:creationId xmlns:a16="http://schemas.microsoft.com/office/drawing/2014/main" id="{6C2F3443-4701-3228-D81D-D0E1FC099075}"/>
                      </a:ext>
                    </a:extLst>
                  </p:cNvPr>
                  <p:cNvSpPr/>
                  <p:nvPr/>
                </p:nvSpPr>
                <p:spPr>
                  <a:xfrm>
                    <a:off x="7842380" y="279165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bject 14">
                    <a:extLst>
                      <a:ext uri="{FF2B5EF4-FFF2-40B4-BE49-F238E27FC236}">
                        <a16:creationId xmlns:a16="http://schemas.microsoft.com/office/drawing/2014/main" id="{3532833F-CF5F-CADC-DCA8-13424B958E2E}"/>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25" name="object 4">
                    <a:extLst>
                      <a:ext uri="{FF2B5EF4-FFF2-40B4-BE49-F238E27FC236}">
                        <a16:creationId xmlns:a16="http://schemas.microsoft.com/office/drawing/2014/main" id="{CB11B896-9B5C-92D3-25B4-D809D3479FDF}"/>
                      </a:ext>
                    </a:extLst>
                  </p:cNvPr>
                  <p:cNvSpPr txBox="1"/>
                  <p:nvPr/>
                </p:nvSpPr>
                <p:spPr>
                  <a:xfrm>
                    <a:off x="7524934" y="1930296"/>
                    <a:ext cx="2343532"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USE_LAB_RED_BLUE</a:t>
                    </a:r>
                  </a:p>
                </p:txBody>
              </p:sp>
              <p:sp>
                <p:nvSpPr>
                  <p:cNvPr id="26" name="object 4">
                    <a:extLst>
                      <a:ext uri="{FF2B5EF4-FFF2-40B4-BE49-F238E27FC236}">
                        <a16:creationId xmlns:a16="http://schemas.microsoft.com/office/drawing/2014/main" id="{A292D07A-E804-EC23-8948-25DAC98A5C36}"/>
                      </a:ext>
                    </a:extLst>
                  </p:cNvPr>
                  <p:cNvSpPr txBox="1"/>
                  <p:nvPr/>
                </p:nvSpPr>
                <p:spPr>
                  <a:xfrm>
                    <a:off x="7256666" y="3422083"/>
                    <a:ext cx="1538400"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GOTO(HERE)</a:t>
                    </a:r>
                  </a:p>
                </p:txBody>
              </p:sp>
              <p:sp>
                <p:nvSpPr>
                  <p:cNvPr id="27" name="Connettore 26">
                    <a:extLst>
                      <a:ext uri="{FF2B5EF4-FFF2-40B4-BE49-F238E27FC236}">
                        <a16:creationId xmlns:a16="http://schemas.microsoft.com/office/drawing/2014/main" id="{22916ED1-B7D6-6532-EDB4-B774640A8CCF}"/>
                      </a:ext>
                    </a:extLst>
                  </p:cNvPr>
                  <p:cNvSpPr/>
                  <p:nvPr/>
                </p:nvSpPr>
                <p:spPr>
                  <a:xfrm>
                    <a:off x="8885005" y="2795632"/>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2 27">
                    <a:extLst>
                      <a:ext uri="{FF2B5EF4-FFF2-40B4-BE49-F238E27FC236}">
                        <a16:creationId xmlns:a16="http://schemas.microsoft.com/office/drawing/2014/main" id="{51611FCB-29BD-10B4-FEDB-42FA44F8AFA7}"/>
                      </a:ext>
                    </a:extLst>
                  </p:cNvPr>
                  <p:cNvCxnSpPr>
                    <a:cxnSpLocks/>
                  </p:cNvCxnSpPr>
                  <p:nvPr/>
                </p:nvCxnSpPr>
                <p:spPr>
                  <a:xfrm>
                    <a:off x="8416087" y="3083059"/>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bject 4">
                    <a:extLst>
                      <a:ext uri="{FF2B5EF4-FFF2-40B4-BE49-F238E27FC236}">
                        <a16:creationId xmlns:a16="http://schemas.microsoft.com/office/drawing/2014/main" id="{0268F8EB-B4D5-57FA-A7C3-E540E702C09D}"/>
                      </a:ext>
                    </a:extLst>
                  </p:cNvPr>
                  <p:cNvSpPr txBox="1"/>
                  <p:nvPr/>
                </p:nvSpPr>
                <p:spPr>
                  <a:xfrm>
                    <a:off x="8795044" y="3422083"/>
                    <a:ext cx="3234928"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GO_BIN(BLUE_ATTRACTOR1, BLUE_ATTRACTOR2, BLUE_BIN)</a:t>
                    </a:r>
                  </a:p>
                </p:txBody>
              </p:sp>
            </p:grpSp>
          </p:grpSp>
        </p:grpSp>
      </p:grpSp>
    </p:spTree>
    <p:extLst>
      <p:ext uri="{BB962C8B-B14F-4D97-AF65-F5344CB8AC3E}">
        <p14:creationId xmlns:p14="http://schemas.microsoft.com/office/powerpoint/2010/main" val="15197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4ABE1113-75E7-C499-A9E2-DB2A505C0CEE}"/>
              </a:ext>
            </a:extLst>
          </p:cNvPr>
          <p:cNvSpPr txBox="1"/>
          <p:nvPr/>
        </p:nvSpPr>
        <p:spPr>
          <a:xfrm>
            <a:off x="0" y="0"/>
            <a:ext cx="12192000"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MAPPA</a:t>
            </a:r>
          </a:p>
        </p:txBody>
      </p:sp>
      <p:grpSp>
        <p:nvGrpSpPr>
          <p:cNvPr id="3" name="Gruppo 2">
            <a:extLst>
              <a:ext uri="{FF2B5EF4-FFF2-40B4-BE49-F238E27FC236}">
                <a16:creationId xmlns:a16="http://schemas.microsoft.com/office/drawing/2014/main" id="{CC9C1A2D-6FE1-9B0A-2E03-F3BB910A56F2}"/>
              </a:ext>
            </a:extLst>
          </p:cNvPr>
          <p:cNvGrpSpPr/>
          <p:nvPr/>
        </p:nvGrpSpPr>
        <p:grpSpPr>
          <a:xfrm>
            <a:off x="651957" y="562727"/>
            <a:ext cx="10888085" cy="6108291"/>
            <a:chOff x="760178" y="562727"/>
            <a:chExt cx="10888085" cy="6108291"/>
          </a:xfrm>
        </p:grpSpPr>
        <p:sp>
          <p:nvSpPr>
            <p:cNvPr id="33" name="CasellaDiTesto 32">
              <a:extLst>
                <a:ext uri="{FF2B5EF4-FFF2-40B4-BE49-F238E27FC236}">
                  <a16:creationId xmlns:a16="http://schemas.microsoft.com/office/drawing/2014/main" id="{FA232427-7CC2-16F8-A95B-541FC3B121FE}"/>
                </a:ext>
              </a:extLst>
            </p:cNvPr>
            <p:cNvSpPr txBox="1"/>
            <p:nvPr/>
          </p:nvSpPr>
          <p:spPr>
            <a:xfrm>
              <a:off x="10515180" y="1157963"/>
              <a:ext cx="1133083"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(44, 28)</a:t>
              </a:r>
            </a:p>
          </p:txBody>
        </p:sp>
        <p:grpSp>
          <p:nvGrpSpPr>
            <p:cNvPr id="2" name="Gruppo 1">
              <a:extLst>
                <a:ext uri="{FF2B5EF4-FFF2-40B4-BE49-F238E27FC236}">
                  <a16:creationId xmlns:a16="http://schemas.microsoft.com/office/drawing/2014/main" id="{72A64B82-2681-A13F-2182-AEAC5B1EFD98}"/>
                </a:ext>
              </a:extLst>
            </p:cNvPr>
            <p:cNvGrpSpPr/>
            <p:nvPr/>
          </p:nvGrpSpPr>
          <p:grpSpPr>
            <a:xfrm>
              <a:off x="760178" y="562727"/>
              <a:ext cx="10671644" cy="6108291"/>
              <a:chOff x="680984" y="480841"/>
              <a:chExt cx="10671644" cy="6108291"/>
            </a:xfrm>
          </p:grpSpPr>
          <p:pic>
            <p:nvPicPr>
              <p:cNvPr id="5" name="Immagine 4">
                <a:extLst>
                  <a:ext uri="{FF2B5EF4-FFF2-40B4-BE49-F238E27FC236}">
                    <a16:creationId xmlns:a16="http://schemas.microsoft.com/office/drawing/2014/main" id="{392A2FB1-DDC2-B739-2B05-1C01129DDD0C}"/>
                  </a:ext>
                </a:extLst>
              </p:cNvPr>
              <p:cNvPicPr>
                <a:picLocks noChangeAspect="1"/>
              </p:cNvPicPr>
              <p:nvPr/>
            </p:nvPicPr>
            <p:blipFill>
              <a:blip r:embed="rId2"/>
              <a:stretch>
                <a:fillRect/>
              </a:stretch>
            </p:blipFill>
            <p:spPr>
              <a:xfrm>
                <a:off x="2412000" y="1179727"/>
                <a:ext cx="7473230" cy="4782378"/>
              </a:xfrm>
              <a:prstGeom prst="rect">
                <a:avLst/>
              </a:prstGeom>
            </p:spPr>
          </p:pic>
          <p:sp>
            <p:nvSpPr>
              <p:cNvPr id="20" name="CasellaDiTesto 19">
                <a:extLst>
                  <a:ext uri="{FF2B5EF4-FFF2-40B4-BE49-F238E27FC236}">
                    <a16:creationId xmlns:a16="http://schemas.microsoft.com/office/drawing/2014/main" id="{921F09C9-FFFC-73C7-F4A8-C5EFE84C7E96}"/>
                  </a:ext>
                </a:extLst>
              </p:cNvPr>
              <p:cNvSpPr txBox="1"/>
              <p:nvPr/>
            </p:nvSpPr>
            <p:spPr>
              <a:xfrm>
                <a:off x="1184379" y="1913065"/>
                <a:ext cx="1175006"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(2.5,23)</a:t>
                </a:r>
              </a:p>
            </p:txBody>
          </p:sp>
          <p:cxnSp>
            <p:nvCxnSpPr>
              <p:cNvPr id="21" name="Connettore 2 20">
                <a:extLst>
                  <a:ext uri="{FF2B5EF4-FFF2-40B4-BE49-F238E27FC236}">
                    <a16:creationId xmlns:a16="http://schemas.microsoft.com/office/drawing/2014/main" id="{532DF0AA-8B59-5AEF-B629-2434A427E587}"/>
                  </a:ext>
                </a:extLst>
              </p:cNvPr>
              <p:cNvCxnSpPr/>
              <p:nvPr/>
            </p:nvCxnSpPr>
            <p:spPr>
              <a:xfrm flipH="1">
                <a:off x="2199402" y="2097731"/>
                <a:ext cx="53457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2" name="CasellaDiTesto 21">
                <a:extLst>
                  <a:ext uri="{FF2B5EF4-FFF2-40B4-BE49-F238E27FC236}">
                    <a16:creationId xmlns:a16="http://schemas.microsoft.com/office/drawing/2014/main" id="{91773BD3-E967-F7E0-C28E-D30ED5B385D2}"/>
                  </a:ext>
                </a:extLst>
              </p:cNvPr>
              <p:cNvSpPr txBox="1"/>
              <p:nvPr/>
            </p:nvSpPr>
            <p:spPr>
              <a:xfrm>
                <a:off x="1268446" y="3386250"/>
                <a:ext cx="1006872"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(2.5,14)</a:t>
                </a:r>
              </a:p>
            </p:txBody>
          </p:sp>
          <p:cxnSp>
            <p:nvCxnSpPr>
              <p:cNvPr id="23" name="Connettore 2 22">
                <a:extLst>
                  <a:ext uri="{FF2B5EF4-FFF2-40B4-BE49-F238E27FC236}">
                    <a16:creationId xmlns:a16="http://schemas.microsoft.com/office/drawing/2014/main" id="{134524E0-D7E8-9637-6308-8E7E7C136DAC}"/>
                  </a:ext>
                </a:extLst>
              </p:cNvPr>
              <p:cNvCxnSpPr/>
              <p:nvPr/>
            </p:nvCxnSpPr>
            <p:spPr>
              <a:xfrm flipH="1">
                <a:off x="2199401" y="3570916"/>
                <a:ext cx="53457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4" name="CasellaDiTesto 23">
                <a:extLst>
                  <a:ext uri="{FF2B5EF4-FFF2-40B4-BE49-F238E27FC236}">
                    <a16:creationId xmlns:a16="http://schemas.microsoft.com/office/drawing/2014/main" id="{25A3A5B8-3FBC-7633-BA10-5D11E48B69FB}"/>
                  </a:ext>
                </a:extLst>
              </p:cNvPr>
              <p:cNvSpPr txBox="1"/>
              <p:nvPr/>
            </p:nvSpPr>
            <p:spPr>
              <a:xfrm>
                <a:off x="1416806" y="4904267"/>
                <a:ext cx="841772"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(2.5,5)</a:t>
                </a:r>
              </a:p>
            </p:txBody>
          </p:sp>
          <p:cxnSp>
            <p:nvCxnSpPr>
              <p:cNvPr id="25" name="Connettore 2 24">
                <a:extLst>
                  <a:ext uri="{FF2B5EF4-FFF2-40B4-BE49-F238E27FC236}">
                    <a16:creationId xmlns:a16="http://schemas.microsoft.com/office/drawing/2014/main" id="{CB2AC553-E107-8982-9F43-F9A99D04B776}"/>
                  </a:ext>
                </a:extLst>
              </p:cNvPr>
              <p:cNvCxnSpPr/>
              <p:nvPr/>
            </p:nvCxnSpPr>
            <p:spPr>
              <a:xfrm flipH="1">
                <a:off x="2192768" y="5088933"/>
                <a:ext cx="53457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6" name="Connettore 2 25">
                <a:extLst>
                  <a:ext uri="{FF2B5EF4-FFF2-40B4-BE49-F238E27FC236}">
                    <a16:creationId xmlns:a16="http://schemas.microsoft.com/office/drawing/2014/main" id="{412C8D7B-BA74-0803-8EB2-EBF9679BDFC0}"/>
                  </a:ext>
                </a:extLst>
              </p:cNvPr>
              <p:cNvCxnSpPr>
                <a:cxnSpLocks/>
              </p:cNvCxnSpPr>
              <p:nvPr/>
            </p:nvCxnSpPr>
            <p:spPr>
              <a:xfrm>
                <a:off x="9487846" y="2097731"/>
                <a:ext cx="533864"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7" name="CasellaDiTesto 26">
                <a:extLst>
                  <a:ext uri="{FF2B5EF4-FFF2-40B4-BE49-F238E27FC236}">
                    <a16:creationId xmlns:a16="http://schemas.microsoft.com/office/drawing/2014/main" id="{64CD740C-B704-7713-6165-B54529E49D94}"/>
                  </a:ext>
                </a:extLst>
              </p:cNvPr>
              <p:cNvSpPr txBox="1"/>
              <p:nvPr/>
            </p:nvSpPr>
            <p:spPr>
              <a:xfrm>
                <a:off x="10078869" y="1913065"/>
                <a:ext cx="1133082"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(41.5, 23)</a:t>
                </a:r>
              </a:p>
            </p:txBody>
          </p:sp>
          <p:sp>
            <p:nvSpPr>
              <p:cNvPr id="28" name="CasellaDiTesto 27">
                <a:extLst>
                  <a:ext uri="{FF2B5EF4-FFF2-40B4-BE49-F238E27FC236}">
                    <a16:creationId xmlns:a16="http://schemas.microsoft.com/office/drawing/2014/main" id="{45774FA7-BE23-8822-522F-C9314972EF71}"/>
                  </a:ext>
                </a:extLst>
              </p:cNvPr>
              <p:cNvSpPr txBox="1"/>
              <p:nvPr/>
            </p:nvSpPr>
            <p:spPr>
              <a:xfrm>
                <a:off x="9950395" y="3386250"/>
                <a:ext cx="1133082"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(41.5, 14)</a:t>
                </a:r>
              </a:p>
            </p:txBody>
          </p:sp>
          <p:sp>
            <p:nvSpPr>
              <p:cNvPr id="29" name="CasellaDiTesto 28">
                <a:extLst>
                  <a:ext uri="{FF2B5EF4-FFF2-40B4-BE49-F238E27FC236}">
                    <a16:creationId xmlns:a16="http://schemas.microsoft.com/office/drawing/2014/main" id="{2BFD3F87-2FC3-1600-C602-C707661B7DC2}"/>
                  </a:ext>
                </a:extLst>
              </p:cNvPr>
              <p:cNvSpPr txBox="1"/>
              <p:nvPr/>
            </p:nvSpPr>
            <p:spPr>
              <a:xfrm>
                <a:off x="9966552" y="4904267"/>
                <a:ext cx="1116925"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(45.5, 5)</a:t>
                </a:r>
              </a:p>
            </p:txBody>
          </p:sp>
          <p:cxnSp>
            <p:nvCxnSpPr>
              <p:cNvPr id="30" name="Connettore 2 29">
                <a:extLst>
                  <a:ext uri="{FF2B5EF4-FFF2-40B4-BE49-F238E27FC236}">
                    <a16:creationId xmlns:a16="http://schemas.microsoft.com/office/drawing/2014/main" id="{929BFA2D-D426-CC27-A31D-E86BDA2DC3E2}"/>
                  </a:ext>
                </a:extLst>
              </p:cNvPr>
              <p:cNvCxnSpPr>
                <a:cxnSpLocks/>
              </p:cNvCxnSpPr>
              <p:nvPr/>
            </p:nvCxnSpPr>
            <p:spPr>
              <a:xfrm>
                <a:off x="9451675" y="3570916"/>
                <a:ext cx="533864"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1" name="Connettore 2 30">
                <a:extLst>
                  <a:ext uri="{FF2B5EF4-FFF2-40B4-BE49-F238E27FC236}">
                    <a16:creationId xmlns:a16="http://schemas.microsoft.com/office/drawing/2014/main" id="{46492F6B-1962-AB3F-DE07-04DDEAC6740C}"/>
                  </a:ext>
                </a:extLst>
              </p:cNvPr>
              <p:cNvCxnSpPr>
                <a:cxnSpLocks/>
              </p:cNvCxnSpPr>
              <p:nvPr/>
            </p:nvCxnSpPr>
            <p:spPr>
              <a:xfrm>
                <a:off x="9487846" y="5088933"/>
                <a:ext cx="533864"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2" name="CasellaDiTesto 31">
                <a:extLst>
                  <a:ext uri="{FF2B5EF4-FFF2-40B4-BE49-F238E27FC236}">
                    <a16:creationId xmlns:a16="http://schemas.microsoft.com/office/drawing/2014/main" id="{64536804-AAC2-A42D-34DD-1646F9DCD61F}"/>
                  </a:ext>
                </a:extLst>
              </p:cNvPr>
              <p:cNvSpPr txBox="1"/>
              <p:nvPr/>
            </p:nvSpPr>
            <p:spPr>
              <a:xfrm>
                <a:off x="875484" y="1063406"/>
                <a:ext cx="871582"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(0, 28)</a:t>
                </a:r>
              </a:p>
            </p:txBody>
          </p:sp>
          <p:sp>
            <p:nvSpPr>
              <p:cNvPr id="34" name="CasellaDiTesto 33">
                <a:extLst>
                  <a:ext uri="{FF2B5EF4-FFF2-40B4-BE49-F238E27FC236}">
                    <a16:creationId xmlns:a16="http://schemas.microsoft.com/office/drawing/2014/main" id="{1FA3CC1B-4C77-E7BE-9B26-F9E62543C1FF}"/>
                  </a:ext>
                </a:extLst>
              </p:cNvPr>
              <p:cNvSpPr txBox="1"/>
              <p:nvPr/>
            </p:nvSpPr>
            <p:spPr>
              <a:xfrm>
                <a:off x="10444791" y="5630780"/>
                <a:ext cx="907837"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(44, 0)</a:t>
                </a:r>
              </a:p>
            </p:txBody>
          </p:sp>
          <p:cxnSp>
            <p:nvCxnSpPr>
              <p:cNvPr id="35" name="Connettore 2 34">
                <a:extLst>
                  <a:ext uri="{FF2B5EF4-FFF2-40B4-BE49-F238E27FC236}">
                    <a16:creationId xmlns:a16="http://schemas.microsoft.com/office/drawing/2014/main" id="{B0D76D9F-FF67-F90E-A510-2124CB1E083B}"/>
                  </a:ext>
                </a:extLst>
              </p:cNvPr>
              <p:cNvCxnSpPr/>
              <p:nvPr/>
            </p:nvCxnSpPr>
            <p:spPr>
              <a:xfrm flipH="1">
                <a:off x="1789099" y="1251326"/>
                <a:ext cx="534573"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6" name="Connettore 2 35">
                <a:extLst>
                  <a:ext uri="{FF2B5EF4-FFF2-40B4-BE49-F238E27FC236}">
                    <a16:creationId xmlns:a16="http://schemas.microsoft.com/office/drawing/2014/main" id="{FDBEA174-8774-A8BB-69BF-D72031285F7E}"/>
                  </a:ext>
                </a:extLst>
              </p:cNvPr>
              <p:cNvCxnSpPr>
                <a:cxnSpLocks/>
              </p:cNvCxnSpPr>
              <p:nvPr/>
            </p:nvCxnSpPr>
            <p:spPr>
              <a:xfrm>
                <a:off x="9831243" y="5868727"/>
                <a:ext cx="5577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7" name="Connettore 2 36">
                <a:extLst>
                  <a:ext uri="{FF2B5EF4-FFF2-40B4-BE49-F238E27FC236}">
                    <a16:creationId xmlns:a16="http://schemas.microsoft.com/office/drawing/2014/main" id="{B911A935-9EFB-CEF2-3A24-FBB2E6886519}"/>
                  </a:ext>
                </a:extLst>
              </p:cNvPr>
              <p:cNvCxnSpPr>
                <a:cxnSpLocks/>
              </p:cNvCxnSpPr>
              <p:nvPr/>
            </p:nvCxnSpPr>
            <p:spPr>
              <a:xfrm>
                <a:off x="9908708" y="1261875"/>
                <a:ext cx="55770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8" name="CasellaDiTesto 37">
                <a:extLst>
                  <a:ext uri="{FF2B5EF4-FFF2-40B4-BE49-F238E27FC236}">
                    <a16:creationId xmlns:a16="http://schemas.microsoft.com/office/drawing/2014/main" id="{22B6AF45-1727-34B0-1AD1-35D8A80D9272}"/>
                  </a:ext>
                </a:extLst>
              </p:cNvPr>
              <p:cNvSpPr txBox="1"/>
              <p:nvPr/>
            </p:nvSpPr>
            <p:spPr>
              <a:xfrm>
                <a:off x="6339270" y="654114"/>
                <a:ext cx="966879"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(26, 25)</a:t>
                </a:r>
              </a:p>
            </p:txBody>
          </p:sp>
          <p:cxnSp>
            <p:nvCxnSpPr>
              <p:cNvPr id="39" name="Connettore 2 38">
                <a:extLst>
                  <a:ext uri="{FF2B5EF4-FFF2-40B4-BE49-F238E27FC236}">
                    <a16:creationId xmlns:a16="http://schemas.microsoft.com/office/drawing/2014/main" id="{45C7E289-B0FF-6F1F-7463-A9658A0C64F8}"/>
                  </a:ext>
                </a:extLst>
              </p:cNvPr>
              <p:cNvCxnSpPr>
                <a:cxnSpLocks/>
                <a:endCxn id="38" idx="2"/>
              </p:cNvCxnSpPr>
              <p:nvPr/>
            </p:nvCxnSpPr>
            <p:spPr>
              <a:xfrm flipH="1" flipV="1">
                <a:off x="6822710" y="1023446"/>
                <a:ext cx="16504" cy="56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asellaDiTesto 39">
                <a:extLst>
                  <a:ext uri="{FF2B5EF4-FFF2-40B4-BE49-F238E27FC236}">
                    <a16:creationId xmlns:a16="http://schemas.microsoft.com/office/drawing/2014/main" id="{18E4FB8B-D411-A109-A246-91F249B5379F}"/>
                  </a:ext>
                </a:extLst>
              </p:cNvPr>
              <p:cNvSpPr txBox="1"/>
              <p:nvPr/>
            </p:nvSpPr>
            <p:spPr>
              <a:xfrm>
                <a:off x="8813325" y="480841"/>
                <a:ext cx="1035297"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(28, 24)</a:t>
                </a:r>
              </a:p>
            </p:txBody>
          </p:sp>
          <p:cxnSp>
            <p:nvCxnSpPr>
              <p:cNvPr id="41" name="Connettore 2 40">
                <a:extLst>
                  <a:ext uri="{FF2B5EF4-FFF2-40B4-BE49-F238E27FC236}">
                    <a16:creationId xmlns:a16="http://schemas.microsoft.com/office/drawing/2014/main" id="{0B395510-3175-E256-2665-69092E1E7872}"/>
                  </a:ext>
                </a:extLst>
              </p:cNvPr>
              <p:cNvCxnSpPr>
                <a:cxnSpLocks/>
                <a:endCxn id="40" idx="2"/>
              </p:cNvCxnSpPr>
              <p:nvPr/>
            </p:nvCxnSpPr>
            <p:spPr>
              <a:xfrm flipV="1">
                <a:off x="7199482" y="850173"/>
                <a:ext cx="2131492" cy="95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D37AD795-03DA-FE75-A4F0-AFF964DDCC7E}"/>
                  </a:ext>
                </a:extLst>
              </p:cNvPr>
              <p:cNvSpPr txBox="1"/>
              <p:nvPr/>
            </p:nvSpPr>
            <p:spPr>
              <a:xfrm>
                <a:off x="10055019" y="3016918"/>
                <a:ext cx="936401"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(21, 14)</a:t>
                </a:r>
              </a:p>
            </p:txBody>
          </p:sp>
          <p:cxnSp>
            <p:nvCxnSpPr>
              <p:cNvPr id="45" name="Connettore 2 44">
                <a:extLst>
                  <a:ext uri="{FF2B5EF4-FFF2-40B4-BE49-F238E27FC236}">
                    <a16:creationId xmlns:a16="http://schemas.microsoft.com/office/drawing/2014/main" id="{A496B4DC-5CB7-ADD4-4825-DB994A76C3AB}"/>
                  </a:ext>
                </a:extLst>
              </p:cNvPr>
              <p:cNvCxnSpPr>
                <a:cxnSpLocks/>
                <a:endCxn id="44" idx="1"/>
              </p:cNvCxnSpPr>
              <p:nvPr/>
            </p:nvCxnSpPr>
            <p:spPr>
              <a:xfrm flipV="1">
                <a:off x="6096000" y="3201584"/>
                <a:ext cx="3959019" cy="43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CasellaDiTesto 45">
                <a:extLst>
                  <a:ext uri="{FF2B5EF4-FFF2-40B4-BE49-F238E27FC236}">
                    <a16:creationId xmlns:a16="http://schemas.microsoft.com/office/drawing/2014/main" id="{26BDE754-9180-D19F-14E4-D41D6B324E7D}"/>
                  </a:ext>
                </a:extLst>
              </p:cNvPr>
              <p:cNvSpPr txBox="1"/>
              <p:nvPr/>
            </p:nvSpPr>
            <p:spPr>
              <a:xfrm>
                <a:off x="1108523" y="4319722"/>
                <a:ext cx="987776"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(15, 7)</a:t>
                </a:r>
              </a:p>
            </p:txBody>
          </p:sp>
          <p:sp>
            <p:nvSpPr>
              <p:cNvPr id="47" name="CasellaDiTesto 46">
                <a:extLst>
                  <a:ext uri="{FF2B5EF4-FFF2-40B4-BE49-F238E27FC236}">
                    <a16:creationId xmlns:a16="http://schemas.microsoft.com/office/drawing/2014/main" id="{F31A761A-BB2F-0420-40C7-447F6318F481}"/>
                  </a:ext>
                </a:extLst>
              </p:cNvPr>
              <p:cNvSpPr txBox="1"/>
              <p:nvPr/>
            </p:nvSpPr>
            <p:spPr>
              <a:xfrm>
                <a:off x="5144492" y="6103362"/>
                <a:ext cx="907837"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(15, 6)</a:t>
                </a:r>
              </a:p>
            </p:txBody>
          </p:sp>
          <p:cxnSp>
            <p:nvCxnSpPr>
              <p:cNvPr id="48" name="Connettore 2 47">
                <a:extLst>
                  <a:ext uri="{FF2B5EF4-FFF2-40B4-BE49-F238E27FC236}">
                    <a16:creationId xmlns:a16="http://schemas.microsoft.com/office/drawing/2014/main" id="{1EE61AF0-6092-7C4A-1854-949C0F513368}"/>
                  </a:ext>
                </a:extLst>
              </p:cNvPr>
              <p:cNvCxnSpPr>
                <a:cxnSpLocks/>
              </p:cNvCxnSpPr>
              <p:nvPr/>
            </p:nvCxnSpPr>
            <p:spPr>
              <a:xfrm flipH="1" flipV="1">
                <a:off x="1923565" y="4494388"/>
                <a:ext cx="3017823" cy="9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ttore 2 48">
                <a:extLst>
                  <a:ext uri="{FF2B5EF4-FFF2-40B4-BE49-F238E27FC236}">
                    <a16:creationId xmlns:a16="http://schemas.microsoft.com/office/drawing/2014/main" id="{334DCAE1-DA0F-A8EB-1170-80A1081C41CA}"/>
                  </a:ext>
                </a:extLst>
              </p:cNvPr>
              <p:cNvCxnSpPr>
                <a:cxnSpLocks/>
                <a:endCxn id="47" idx="0"/>
              </p:cNvCxnSpPr>
              <p:nvPr/>
            </p:nvCxnSpPr>
            <p:spPr>
              <a:xfrm>
                <a:off x="5026712" y="4740812"/>
                <a:ext cx="571699" cy="136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CasellaDiTesto 58">
                <a:extLst>
                  <a:ext uri="{FF2B5EF4-FFF2-40B4-BE49-F238E27FC236}">
                    <a16:creationId xmlns:a16="http://schemas.microsoft.com/office/drawing/2014/main" id="{2CE21EFC-B692-FA43-C780-3F3DE44D9D5D}"/>
                  </a:ext>
                </a:extLst>
              </p:cNvPr>
              <p:cNvSpPr txBox="1"/>
              <p:nvPr/>
            </p:nvSpPr>
            <p:spPr>
              <a:xfrm>
                <a:off x="4217265" y="711198"/>
                <a:ext cx="991706"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(22, 26)</a:t>
                </a:r>
              </a:p>
            </p:txBody>
          </p:sp>
          <p:sp>
            <p:nvSpPr>
              <p:cNvPr id="60" name="CasellaDiTesto 59">
                <a:extLst>
                  <a:ext uri="{FF2B5EF4-FFF2-40B4-BE49-F238E27FC236}">
                    <a16:creationId xmlns:a16="http://schemas.microsoft.com/office/drawing/2014/main" id="{8892A3C7-6C64-097B-84E4-B4E877397C44}"/>
                  </a:ext>
                </a:extLst>
              </p:cNvPr>
              <p:cNvSpPr txBox="1"/>
              <p:nvPr/>
            </p:nvSpPr>
            <p:spPr>
              <a:xfrm>
                <a:off x="7639631" y="625729"/>
                <a:ext cx="1035297"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(27, 26)</a:t>
                </a:r>
              </a:p>
            </p:txBody>
          </p:sp>
          <p:sp>
            <p:nvSpPr>
              <p:cNvPr id="61" name="CasellaDiTesto 60">
                <a:extLst>
                  <a:ext uri="{FF2B5EF4-FFF2-40B4-BE49-F238E27FC236}">
                    <a16:creationId xmlns:a16="http://schemas.microsoft.com/office/drawing/2014/main" id="{50D5B89C-2134-CCCB-CAEA-D238FB14EF9E}"/>
                  </a:ext>
                </a:extLst>
              </p:cNvPr>
              <p:cNvSpPr txBox="1"/>
              <p:nvPr/>
            </p:nvSpPr>
            <p:spPr>
              <a:xfrm>
                <a:off x="8955169" y="6173135"/>
                <a:ext cx="995226"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(34, 4.8)</a:t>
                </a:r>
              </a:p>
            </p:txBody>
          </p:sp>
          <p:sp>
            <p:nvSpPr>
              <p:cNvPr id="62" name="CasellaDiTesto 61">
                <a:extLst>
                  <a:ext uri="{FF2B5EF4-FFF2-40B4-BE49-F238E27FC236}">
                    <a16:creationId xmlns:a16="http://schemas.microsoft.com/office/drawing/2014/main" id="{B7BFB4AF-F196-7576-9070-90C74E742527}"/>
                  </a:ext>
                </a:extLst>
              </p:cNvPr>
              <p:cNvSpPr txBox="1"/>
              <p:nvPr/>
            </p:nvSpPr>
            <p:spPr>
              <a:xfrm>
                <a:off x="6856726" y="6160028"/>
                <a:ext cx="1034912"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(34, 3.3)</a:t>
                </a:r>
              </a:p>
            </p:txBody>
          </p:sp>
          <p:cxnSp>
            <p:nvCxnSpPr>
              <p:cNvPr id="63" name="Connettore 2 62">
                <a:extLst>
                  <a:ext uri="{FF2B5EF4-FFF2-40B4-BE49-F238E27FC236}">
                    <a16:creationId xmlns:a16="http://schemas.microsoft.com/office/drawing/2014/main" id="{A75C0D57-9DD7-ABCC-89DF-55A01C974A71}"/>
                  </a:ext>
                </a:extLst>
              </p:cNvPr>
              <p:cNvCxnSpPr>
                <a:cxnSpLocks/>
              </p:cNvCxnSpPr>
              <p:nvPr/>
            </p:nvCxnSpPr>
            <p:spPr>
              <a:xfrm flipH="1">
                <a:off x="7374182" y="5430656"/>
                <a:ext cx="700231" cy="716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DE629015-AC09-807C-10B5-34F1EF0707EB}"/>
                  </a:ext>
                </a:extLst>
              </p:cNvPr>
              <p:cNvCxnSpPr>
                <a:cxnSpLocks/>
                <a:endCxn id="61" idx="0"/>
              </p:cNvCxnSpPr>
              <p:nvPr/>
            </p:nvCxnSpPr>
            <p:spPr>
              <a:xfrm>
                <a:off x="8164409" y="5137788"/>
                <a:ext cx="1288373" cy="103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7587A2F1-E9CC-B728-FA75-793221D191B8}"/>
                  </a:ext>
                </a:extLst>
              </p:cNvPr>
              <p:cNvCxnSpPr>
                <a:cxnSpLocks/>
                <a:endCxn id="59" idx="2"/>
              </p:cNvCxnSpPr>
              <p:nvPr/>
            </p:nvCxnSpPr>
            <p:spPr>
              <a:xfrm flipH="1" flipV="1">
                <a:off x="4713118" y="1080530"/>
                <a:ext cx="1335266" cy="51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a:extLst>
                  <a:ext uri="{FF2B5EF4-FFF2-40B4-BE49-F238E27FC236}">
                    <a16:creationId xmlns:a16="http://schemas.microsoft.com/office/drawing/2014/main" id="{74078A2C-0055-305A-F3A0-76051CFBB68D}"/>
                  </a:ext>
                </a:extLst>
              </p:cNvPr>
              <p:cNvCxnSpPr>
                <a:cxnSpLocks/>
              </p:cNvCxnSpPr>
              <p:nvPr/>
            </p:nvCxnSpPr>
            <p:spPr>
              <a:xfrm flipV="1">
                <a:off x="7057711" y="1051511"/>
                <a:ext cx="975165" cy="43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CasellaDiTesto 73">
                <a:extLst>
                  <a:ext uri="{FF2B5EF4-FFF2-40B4-BE49-F238E27FC236}">
                    <a16:creationId xmlns:a16="http://schemas.microsoft.com/office/drawing/2014/main" id="{BF484EBD-AAE5-B928-D732-08DBCFB308E9}"/>
                  </a:ext>
                </a:extLst>
              </p:cNvPr>
              <p:cNvSpPr txBox="1"/>
              <p:nvPr/>
            </p:nvSpPr>
            <p:spPr>
              <a:xfrm>
                <a:off x="2752040" y="628414"/>
                <a:ext cx="913553"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(13, 26)</a:t>
                </a:r>
              </a:p>
            </p:txBody>
          </p:sp>
          <p:cxnSp>
            <p:nvCxnSpPr>
              <p:cNvPr id="75" name="Connettore 2 74">
                <a:extLst>
                  <a:ext uri="{FF2B5EF4-FFF2-40B4-BE49-F238E27FC236}">
                    <a16:creationId xmlns:a16="http://schemas.microsoft.com/office/drawing/2014/main" id="{D7B7511F-4AB9-460E-9D36-41405743B254}"/>
                  </a:ext>
                </a:extLst>
              </p:cNvPr>
              <p:cNvCxnSpPr>
                <a:cxnSpLocks/>
                <a:endCxn id="74" idx="2"/>
              </p:cNvCxnSpPr>
              <p:nvPr/>
            </p:nvCxnSpPr>
            <p:spPr>
              <a:xfrm flipH="1" flipV="1">
                <a:off x="3208817" y="997746"/>
                <a:ext cx="1343805" cy="58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AFC6FD35-90E6-5E6F-C34B-30F25675FE39}"/>
                  </a:ext>
                </a:extLst>
              </p:cNvPr>
              <p:cNvSpPr txBox="1"/>
              <p:nvPr/>
            </p:nvSpPr>
            <p:spPr>
              <a:xfrm>
                <a:off x="9948302" y="587634"/>
                <a:ext cx="1035297"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(30, 24)</a:t>
                </a:r>
              </a:p>
            </p:txBody>
          </p:sp>
          <p:sp>
            <p:nvSpPr>
              <p:cNvPr id="79" name="CasellaDiTesto 78">
                <a:extLst>
                  <a:ext uri="{FF2B5EF4-FFF2-40B4-BE49-F238E27FC236}">
                    <a16:creationId xmlns:a16="http://schemas.microsoft.com/office/drawing/2014/main" id="{C22A51D9-5101-50E8-AC93-0A11E86B89A1}"/>
                  </a:ext>
                </a:extLst>
              </p:cNvPr>
              <p:cNvSpPr txBox="1"/>
              <p:nvPr/>
            </p:nvSpPr>
            <p:spPr>
              <a:xfrm>
                <a:off x="5441924" y="622711"/>
                <a:ext cx="1101512"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(26, 24)</a:t>
                </a:r>
              </a:p>
            </p:txBody>
          </p:sp>
          <p:cxnSp>
            <p:nvCxnSpPr>
              <p:cNvPr id="80" name="Connettore 2 79">
                <a:extLst>
                  <a:ext uri="{FF2B5EF4-FFF2-40B4-BE49-F238E27FC236}">
                    <a16:creationId xmlns:a16="http://schemas.microsoft.com/office/drawing/2014/main" id="{04AB7A6D-05AF-7B9E-28F2-D7BEA59202A3}"/>
                  </a:ext>
                </a:extLst>
              </p:cNvPr>
              <p:cNvCxnSpPr>
                <a:cxnSpLocks/>
                <a:endCxn id="79" idx="2"/>
              </p:cNvCxnSpPr>
              <p:nvPr/>
            </p:nvCxnSpPr>
            <p:spPr>
              <a:xfrm flipH="1" flipV="1">
                <a:off x="5992680" y="992043"/>
                <a:ext cx="774746" cy="89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nettore 2 80">
                <a:extLst>
                  <a:ext uri="{FF2B5EF4-FFF2-40B4-BE49-F238E27FC236}">
                    <a16:creationId xmlns:a16="http://schemas.microsoft.com/office/drawing/2014/main" id="{FDBA98AC-1028-882E-7117-98F9BF48FB13}"/>
                  </a:ext>
                </a:extLst>
              </p:cNvPr>
              <p:cNvCxnSpPr>
                <a:cxnSpLocks/>
              </p:cNvCxnSpPr>
              <p:nvPr/>
            </p:nvCxnSpPr>
            <p:spPr>
              <a:xfrm flipV="1">
                <a:off x="7491572" y="915948"/>
                <a:ext cx="2472738" cy="1043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CasellaDiTesto 86">
                <a:extLst>
                  <a:ext uri="{FF2B5EF4-FFF2-40B4-BE49-F238E27FC236}">
                    <a16:creationId xmlns:a16="http://schemas.microsoft.com/office/drawing/2014/main" id="{2DDF1078-CD47-3A6E-E681-3B0214E4015F}"/>
                  </a:ext>
                </a:extLst>
              </p:cNvPr>
              <p:cNvSpPr txBox="1"/>
              <p:nvPr/>
            </p:nvSpPr>
            <p:spPr>
              <a:xfrm>
                <a:off x="10227701" y="2628186"/>
                <a:ext cx="936401"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(34, 18)</a:t>
                </a:r>
              </a:p>
            </p:txBody>
          </p:sp>
          <p:sp>
            <p:nvSpPr>
              <p:cNvPr id="88" name="CasellaDiTesto 87">
                <a:extLst>
                  <a:ext uri="{FF2B5EF4-FFF2-40B4-BE49-F238E27FC236}">
                    <a16:creationId xmlns:a16="http://schemas.microsoft.com/office/drawing/2014/main" id="{7DE00813-22E4-F376-0875-1C9886D9D1C3}"/>
                  </a:ext>
                </a:extLst>
              </p:cNvPr>
              <p:cNvSpPr txBox="1"/>
              <p:nvPr/>
            </p:nvSpPr>
            <p:spPr>
              <a:xfrm>
                <a:off x="10149283" y="2246339"/>
                <a:ext cx="946089"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(34, 19)</a:t>
                </a:r>
              </a:p>
            </p:txBody>
          </p:sp>
          <p:cxnSp>
            <p:nvCxnSpPr>
              <p:cNvPr id="89" name="Connettore 2 88">
                <a:extLst>
                  <a:ext uri="{FF2B5EF4-FFF2-40B4-BE49-F238E27FC236}">
                    <a16:creationId xmlns:a16="http://schemas.microsoft.com/office/drawing/2014/main" id="{76586FAC-7BEB-9AFD-05F1-F2C02816EF8B}"/>
                  </a:ext>
                </a:extLst>
              </p:cNvPr>
              <p:cNvCxnSpPr>
                <a:cxnSpLocks/>
                <a:endCxn id="87" idx="1"/>
              </p:cNvCxnSpPr>
              <p:nvPr/>
            </p:nvCxnSpPr>
            <p:spPr>
              <a:xfrm flipV="1">
                <a:off x="8164409" y="2812852"/>
                <a:ext cx="2063292" cy="179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ttore 2 89">
                <a:extLst>
                  <a:ext uri="{FF2B5EF4-FFF2-40B4-BE49-F238E27FC236}">
                    <a16:creationId xmlns:a16="http://schemas.microsoft.com/office/drawing/2014/main" id="{E2FAB4AA-1267-DDA5-3FFF-CFE098BE9F03}"/>
                  </a:ext>
                </a:extLst>
              </p:cNvPr>
              <p:cNvCxnSpPr>
                <a:cxnSpLocks/>
                <a:endCxn id="88" idx="1"/>
              </p:cNvCxnSpPr>
              <p:nvPr/>
            </p:nvCxnSpPr>
            <p:spPr>
              <a:xfrm flipV="1">
                <a:off x="8440615" y="2431005"/>
                <a:ext cx="1708668" cy="29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CasellaDiTesto 95">
                <a:extLst>
                  <a:ext uri="{FF2B5EF4-FFF2-40B4-BE49-F238E27FC236}">
                    <a16:creationId xmlns:a16="http://schemas.microsoft.com/office/drawing/2014/main" id="{978F029A-9E03-A539-9213-D6397A749FE9}"/>
                  </a:ext>
                </a:extLst>
              </p:cNvPr>
              <p:cNvSpPr txBox="1"/>
              <p:nvPr/>
            </p:nvSpPr>
            <p:spPr>
              <a:xfrm>
                <a:off x="7988519" y="6219800"/>
                <a:ext cx="845748"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(30, 6)</a:t>
                </a:r>
              </a:p>
            </p:txBody>
          </p:sp>
          <p:cxnSp>
            <p:nvCxnSpPr>
              <p:cNvPr id="97" name="Connettore 2 96">
                <a:extLst>
                  <a:ext uri="{FF2B5EF4-FFF2-40B4-BE49-F238E27FC236}">
                    <a16:creationId xmlns:a16="http://schemas.microsoft.com/office/drawing/2014/main" id="{E1276448-0E9D-62C2-8276-B61973A33D46}"/>
                  </a:ext>
                </a:extLst>
              </p:cNvPr>
              <p:cNvCxnSpPr>
                <a:cxnSpLocks/>
                <a:endCxn id="96" idx="0"/>
              </p:cNvCxnSpPr>
              <p:nvPr/>
            </p:nvCxnSpPr>
            <p:spPr>
              <a:xfrm>
                <a:off x="7552233" y="5036366"/>
                <a:ext cx="859160" cy="1183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CasellaDiTesto 97">
                <a:extLst>
                  <a:ext uri="{FF2B5EF4-FFF2-40B4-BE49-F238E27FC236}">
                    <a16:creationId xmlns:a16="http://schemas.microsoft.com/office/drawing/2014/main" id="{ED1E3273-7368-D4BB-B9B6-62201B5102FA}"/>
                  </a:ext>
                </a:extLst>
              </p:cNvPr>
              <p:cNvSpPr txBox="1"/>
              <p:nvPr/>
            </p:nvSpPr>
            <p:spPr>
              <a:xfrm>
                <a:off x="5946977" y="6219800"/>
                <a:ext cx="907837"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(21, 2)</a:t>
                </a:r>
              </a:p>
            </p:txBody>
          </p:sp>
          <p:cxnSp>
            <p:nvCxnSpPr>
              <p:cNvPr id="99" name="Connettore 2 98">
                <a:extLst>
                  <a:ext uri="{FF2B5EF4-FFF2-40B4-BE49-F238E27FC236}">
                    <a16:creationId xmlns:a16="http://schemas.microsoft.com/office/drawing/2014/main" id="{C9AEDD3B-E2C8-566E-7AED-DD7687BDB57C}"/>
                  </a:ext>
                </a:extLst>
              </p:cNvPr>
              <p:cNvCxnSpPr>
                <a:cxnSpLocks/>
                <a:endCxn id="98" idx="0"/>
              </p:cNvCxnSpPr>
              <p:nvPr/>
            </p:nvCxnSpPr>
            <p:spPr>
              <a:xfrm>
                <a:off x="6034146" y="5678273"/>
                <a:ext cx="366750" cy="541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CasellaDiTesto 105">
                <a:extLst>
                  <a:ext uri="{FF2B5EF4-FFF2-40B4-BE49-F238E27FC236}">
                    <a16:creationId xmlns:a16="http://schemas.microsoft.com/office/drawing/2014/main" id="{A2D343DC-EAA5-8B5A-D4AB-8F69542556C2}"/>
                  </a:ext>
                </a:extLst>
              </p:cNvPr>
              <p:cNvSpPr txBox="1"/>
              <p:nvPr/>
            </p:nvSpPr>
            <p:spPr>
              <a:xfrm>
                <a:off x="3330148" y="6135817"/>
                <a:ext cx="1005504"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(12, 4)</a:t>
                </a:r>
              </a:p>
            </p:txBody>
          </p:sp>
          <p:cxnSp>
            <p:nvCxnSpPr>
              <p:cNvPr id="107" name="Connettore 2 106">
                <a:extLst>
                  <a:ext uri="{FF2B5EF4-FFF2-40B4-BE49-F238E27FC236}">
                    <a16:creationId xmlns:a16="http://schemas.microsoft.com/office/drawing/2014/main" id="{27936E5E-7D65-092E-056F-36B6F61E1ADD}"/>
                  </a:ext>
                </a:extLst>
              </p:cNvPr>
              <p:cNvCxnSpPr>
                <a:cxnSpLocks/>
                <a:endCxn id="106" idx="0"/>
              </p:cNvCxnSpPr>
              <p:nvPr/>
            </p:nvCxnSpPr>
            <p:spPr>
              <a:xfrm flipH="1">
                <a:off x="3832900" y="5289547"/>
                <a:ext cx="502752" cy="846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CasellaDiTesto 107">
                <a:extLst>
                  <a:ext uri="{FF2B5EF4-FFF2-40B4-BE49-F238E27FC236}">
                    <a16:creationId xmlns:a16="http://schemas.microsoft.com/office/drawing/2014/main" id="{BBA41A2C-2E45-330C-B50A-F5A1A2CD709D}"/>
                  </a:ext>
                </a:extLst>
              </p:cNvPr>
              <p:cNvSpPr txBox="1"/>
              <p:nvPr/>
            </p:nvSpPr>
            <p:spPr>
              <a:xfrm>
                <a:off x="1275516" y="5661613"/>
                <a:ext cx="901449"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(16, 6)</a:t>
                </a:r>
              </a:p>
            </p:txBody>
          </p:sp>
          <p:cxnSp>
            <p:nvCxnSpPr>
              <p:cNvPr id="109" name="Connettore 2 108">
                <a:extLst>
                  <a:ext uri="{FF2B5EF4-FFF2-40B4-BE49-F238E27FC236}">
                    <a16:creationId xmlns:a16="http://schemas.microsoft.com/office/drawing/2014/main" id="{81A19FDD-D90A-FDF0-A8E8-8D29FDA2A6C2}"/>
                  </a:ext>
                </a:extLst>
              </p:cNvPr>
              <p:cNvCxnSpPr>
                <a:cxnSpLocks/>
                <a:endCxn id="108" idx="0"/>
              </p:cNvCxnSpPr>
              <p:nvPr/>
            </p:nvCxnSpPr>
            <p:spPr>
              <a:xfrm flipH="1">
                <a:off x="1726241" y="4920927"/>
                <a:ext cx="3131080" cy="740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CasellaDiTesto 114">
                <a:extLst>
                  <a:ext uri="{FF2B5EF4-FFF2-40B4-BE49-F238E27FC236}">
                    <a16:creationId xmlns:a16="http://schemas.microsoft.com/office/drawing/2014/main" id="{63EEC004-F687-E7A7-8348-CE2E50313041}"/>
                  </a:ext>
                </a:extLst>
              </p:cNvPr>
              <p:cNvSpPr txBox="1"/>
              <p:nvPr/>
            </p:nvSpPr>
            <p:spPr>
              <a:xfrm>
                <a:off x="920624" y="2715305"/>
                <a:ext cx="1132673"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(10, 11.5)</a:t>
                </a:r>
              </a:p>
            </p:txBody>
          </p:sp>
          <p:sp>
            <p:nvSpPr>
              <p:cNvPr id="116" name="CasellaDiTesto 115">
                <a:extLst>
                  <a:ext uri="{FF2B5EF4-FFF2-40B4-BE49-F238E27FC236}">
                    <a16:creationId xmlns:a16="http://schemas.microsoft.com/office/drawing/2014/main" id="{0C350333-2F45-7C1C-1600-3D0F66800D58}"/>
                  </a:ext>
                </a:extLst>
              </p:cNvPr>
              <p:cNvSpPr txBox="1"/>
              <p:nvPr/>
            </p:nvSpPr>
            <p:spPr>
              <a:xfrm>
                <a:off x="680984" y="3841071"/>
                <a:ext cx="1006790"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(15, 10)</a:t>
                </a:r>
              </a:p>
            </p:txBody>
          </p:sp>
          <p:cxnSp>
            <p:nvCxnSpPr>
              <p:cNvPr id="117" name="Connettore 2 116">
                <a:extLst>
                  <a:ext uri="{FF2B5EF4-FFF2-40B4-BE49-F238E27FC236}">
                    <a16:creationId xmlns:a16="http://schemas.microsoft.com/office/drawing/2014/main" id="{9A19AFB7-13D7-40D2-5454-E8CE773CC6ED}"/>
                  </a:ext>
                </a:extLst>
              </p:cNvPr>
              <p:cNvCxnSpPr>
                <a:cxnSpLocks/>
                <a:endCxn id="115" idx="3"/>
              </p:cNvCxnSpPr>
              <p:nvPr/>
            </p:nvCxnSpPr>
            <p:spPr>
              <a:xfrm flipH="1" flipV="1">
                <a:off x="2053297" y="2899971"/>
                <a:ext cx="1927860" cy="107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a:extLst>
                  <a:ext uri="{FF2B5EF4-FFF2-40B4-BE49-F238E27FC236}">
                    <a16:creationId xmlns:a16="http://schemas.microsoft.com/office/drawing/2014/main" id="{2FA46326-6990-804E-718A-2D0C2449AC47}"/>
                  </a:ext>
                </a:extLst>
              </p:cNvPr>
              <p:cNvCxnSpPr>
                <a:cxnSpLocks/>
                <a:endCxn id="116" idx="3"/>
              </p:cNvCxnSpPr>
              <p:nvPr/>
            </p:nvCxnSpPr>
            <p:spPr>
              <a:xfrm flipH="1" flipV="1">
                <a:off x="1687774" y="4025737"/>
                <a:ext cx="3169547" cy="20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6" name="Gruppo 135">
                <a:extLst>
                  <a:ext uri="{FF2B5EF4-FFF2-40B4-BE49-F238E27FC236}">
                    <a16:creationId xmlns:a16="http://schemas.microsoft.com/office/drawing/2014/main" id="{3507C2AF-B7C8-C0BA-4A22-D7ECBED98B86}"/>
                  </a:ext>
                </a:extLst>
              </p:cNvPr>
              <p:cNvGrpSpPr/>
              <p:nvPr/>
            </p:nvGrpSpPr>
            <p:grpSpPr>
              <a:xfrm>
                <a:off x="2466724" y="5493276"/>
                <a:ext cx="396000" cy="394290"/>
                <a:chOff x="2413057" y="5495525"/>
                <a:chExt cx="396000" cy="394290"/>
              </a:xfrm>
            </p:grpSpPr>
            <p:cxnSp>
              <p:nvCxnSpPr>
                <p:cNvPr id="132" name="Connettore 2 131">
                  <a:extLst>
                    <a:ext uri="{FF2B5EF4-FFF2-40B4-BE49-F238E27FC236}">
                      <a16:creationId xmlns:a16="http://schemas.microsoft.com/office/drawing/2014/main" id="{1C0DF911-8DA5-1481-8002-C71D76DAD6E6}"/>
                    </a:ext>
                  </a:extLst>
                </p:cNvPr>
                <p:cNvCxnSpPr/>
                <p:nvPr/>
              </p:nvCxnSpPr>
              <p:spPr>
                <a:xfrm flipV="1">
                  <a:off x="2413057" y="5495525"/>
                  <a:ext cx="0" cy="3942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ttore 2 133">
                  <a:extLst>
                    <a:ext uri="{FF2B5EF4-FFF2-40B4-BE49-F238E27FC236}">
                      <a16:creationId xmlns:a16="http://schemas.microsoft.com/office/drawing/2014/main" id="{2DDDDA1B-3AD2-C1C4-7A31-00522FB4D217}"/>
                    </a:ext>
                  </a:extLst>
                </p:cNvPr>
                <p:cNvCxnSpPr>
                  <a:cxnSpLocks/>
                </p:cNvCxnSpPr>
                <p:nvPr/>
              </p:nvCxnSpPr>
              <p:spPr>
                <a:xfrm>
                  <a:off x="2413057" y="5889815"/>
                  <a:ext cx="3960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7" name="CasellaDiTesto 136">
                <a:extLst>
                  <a:ext uri="{FF2B5EF4-FFF2-40B4-BE49-F238E27FC236}">
                    <a16:creationId xmlns:a16="http://schemas.microsoft.com/office/drawing/2014/main" id="{596C8A03-EF08-F05B-CF2D-3B2EE5D9638E}"/>
                  </a:ext>
                </a:extLst>
              </p:cNvPr>
              <p:cNvSpPr txBox="1"/>
              <p:nvPr/>
            </p:nvSpPr>
            <p:spPr>
              <a:xfrm>
                <a:off x="1591098" y="6203150"/>
                <a:ext cx="697661"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(0, 0)</a:t>
                </a:r>
              </a:p>
            </p:txBody>
          </p:sp>
          <p:cxnSp>
            <p:nvCxnSpPr>
              <p:cNvPr id="142" name="Connettore 2 141">
                <a:extLst>
                  <a:ext uri="{FF2B5EF4-FFF2-40B4-BE49-F238E27FC236}">
                    <a16:creationId xmlns:a16="http://schemas.microsoft.com/office/drawing/2014/main" id="{CDE9D4F3-A56F-332A-7603-44BE9AF22EAF}"/>
                  </a:ext>
                </a:extLst>
              </p:cNvPr>
              <p:cNvCxnSpPr>
                <a:cxnSpLocks/>
                <a:endCxn id="137" idx="0"/>
              </p:cNvCxnSpPr>
              <p:nvPr/>
            </p:nvCxnSpPr>
            <p:spPr>
              <a:xfrm flipH="1">
                <a:off x="1939929" y="5882423"/>
                <a:ext cx="509807" cy="32072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376259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B3470C6-EBAD-FDD5-7AD1-2F58AB00286C}"/>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GO_BIN (Z,X,Y)</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grpSp>
        <p:nvGrpSpPr>
          <p:cNvPr id="2" name="Gruppo 1">
            <a:extLst>
              <a:ext uri="{FF2B5EF4-FFF2-40B4-BE49-F238E27FC236}">
                <a16:creationId xmlns:a16="http://schemas.microsoft.com/office/drawing/2014/main" id="{2F0DDDEB-1ACB-1464-20A7-AA76B2933CF5}"/>
              </a:ext>
            </a:extLst>
          </p:cNvPr>
          <p:cNvGrpSpPr/>
          <p:nvPr/>
        </p:nvGrpSpPr>
        <p:grpSpPr>
          <a:xfrm>
            <a:off x="19108" y="473149"/>
            <a:ext cx="12172892" cy="2955851"/>
            <a:chOff x="-747" y="2136627"/>
            <a:chExt cx="12172892" cy="2955851"/>
          </a:xfrm>
        </p:grpSpPr>
        <p:grpSp>
          <p:nvGrpSpPr>
            <p:cNvPr id="116" name="Gruppo 115">
              <a:extLst>
                <a:ext uri="{FF2B5EF4-FFF2-40B4-BE49-F238E27FC236}">
                  <a16:creationId xmlns:a16="http://schemas.microsoft.com/office/drawing/2014/main" id="{E4306E1E-CEA7-3BB5-3381-18239AEFF3D5}"/>
                </a:ext>
              </a:extLst>
            </p:cNvPr>
            <p:cNvGrpSpPr/>
            <p:nvPr/>
          </p:nvGrpSpPr>
          <p:grpSpPr>
            <a:xfrm>
              <a:off x="-747" y="2136627"/>
              <a:ext cx="12172892" cy="2955851"/>
              <a:chOff x="12434" y="1118739"/>
              <a:chExt cx="12871384" cy="3284182"/>
            </a:xfrm>
          </p:grpSpPr>
          <p:sp>
            <p:nvSpPr>
              <p:cNvPr id="88" name="object 4">
                <a:extLst>
                  <a:ext uri="{FF2B5EF4-FFF2-40B4-BE49-F238E27FC236}">
                    <a16:creationId xmlns:a16="http://schemas.microsoft.com/office/drawing/2014/main" id="{DFAD258C-2470-966C-0433-3040FF7E167B}"/>
                  </a:ext>
                </a:extLst>
              </p:cNvPr>
              <p:cNvSpPr txBox="1"/>
              <p:nvPr/>
            </p:nvSpPr>
            <p:spPr>
              <a:xfrm>
                <a:off x="11733987" y="1410085"/>
                <a:ext cx="103313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grpSp>
            <p:nvGrpSpPr>
              <p:cNvPr id="115" name="Gruppo 114">
                <a:extLst>
                  <a:ext uri="{FF2B5EF4-FFF2-40B4-BE49-F238E27FC236}">
                    <a16:creationId xmlns:a16="http://schemas.microsoft.com/office/drawing/2014/main" id="{C7234DE8-CA85-3DAE-BE88-6634144B0B18}"/>
                  </a:ext>
                </a:extLst>
              </p:cNvPr>
              <p:cNvGrpSpPr/>
              <p:nvPr/>
            </p:nvGrpSpPr>
            <p:grpSpPr>
              <a:xfrm>
                <a:off x="12434" y="1118739"/>
                <a:ext cx="12871384" cy="3284182"/>
                <a:chOff x="12434" y="1118739"/>
                <a:chExt cx="12871384" cy="3284182"/>
              </a:xfrm>
            </p:grpSpPr>
            <p:grpSp>
              <p:nvGrpSpPr>
                <p:cNvPr id="91" name="Gruppo 90">
                  <a:extLst>
                    <a:ext uri="{FF2B5EF4-FFF2-40B4-BE49-F238E27FC236}">
                      <a16:creationId xmlns:a16="http://schemas.microsoft.com/office/drawing/2014/main" id="{894D1B20-BA4D-D2AD-BCBC-0BF8FBEC4806}"/>
                    </a:ext>
                  </a:extLst>
                </p:cNvPr>
                <p:cNvGrpSpPr/>
                <p:nvPr/>
              </p:nvGrpSpPr>
              <p:grpSpPr>
                <a:xfrm>
                  <a:off x="12434" y="1118739"/>
                  <a:ext cx="12426383" cy="3098711"/>
                  <a:chOff x="12434" y="1118739"/>
                  <a:chExt cx="12426383" cy="3098711"/>
                </a:xfrm>
              </p:grpSpPr>
              <p:grpSp>
                <p:nvGrpSpPr>
                  <p:cNvPr id="79" name="Gruppo 78">
                    <a:extLst>
                      <a:ext uri="{FF2B5EF4-FFF2-40B4-BE49-F238E27FC236}">
                        <a16:creationId xmlns:a16="http://schemas.microsoft.com/office/drawing/2014/main" id="{681C4A0D-8F6E-D90A-F832-DE71FB4FB5BD}"/>
                      </a:ext>
                    </a:extLst>
                  </p:cNvPr>
                  <p:cNvGrpSpPr/>
                  <p:nvPr/>
                </p:nvGrpSpPr>
                <p:grpSpPr>
                  <a:xfrm>
                    <a:off x="12434" y="1118739"/>
                    <a:ext cx="11583866" cy="3098711"/>
                    <a:chOff x="8718" y="1118739"/>
                    <a:chExt cx="11583866" cy="3098711"/>
                  </a:xfrm>
                </p:grpSpPr>
                <p:sp>
                  <p:nvSpPr>
                    <p:cNvPr id="72" name="object 4">
                      <a:extLst>
                        <a:ext uri="{FF2B5EF4-FFF2-40B4-BE49-F238E27FC236}">
                          <a16:creationId xmlns:a16="http://schemas.microsoft.com/office/drawing/2014/main" id="{9CD73031-342B-413C-70EC-FB8F22185837}"/>
                        </a:ext>
                      </a:extLst>
                    </p:cNvPr>
                    <p:cNvSpPr txBox="1"/>
                    <p:nvPr/>
                  </p:nvSpPr>
                  <p:spPr>
                    <a:xfrm>
                      <a:off x="7122868" y="1742447"/>
                      <a:ext cx="968974"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a:t>
                      </a:r>
                      <a:r>
                        <a:rPr lang="it-IT" sz="1600" spc="85">
                          <a:latin typeface="Times New Roman"/>
                          <a:cs typeface="Trebuchet MS"/>
                        </a:rPr>
                        <a:t>(CAN_GO)</a:t>
                      </a:r>
                    </a:p>
                  </p:txBody>
                </p:sp>
                <p:grpSp>
                  <p:nvGrpSpPr>
                    <p:cNvPr id="78" name="Gruppo 77">
                      <a:extLst>
                        <a:ext uri="{FF2B5EF4-FFF2-40B4-BE49-F238E27FC236}">
                          <a16:creationId xmlns:a16="http://schemas.microsoft.com/office/drawing/2014/main" id="{2A4356A5-EC1C-0860-6FAA-C7FBD4074485}"/>
                        </a:ext>
                      </a:extLst>
                    </p:cNvPr>
                    <p:cNvGrpSpPr/>
                    <p:nvPr/>
                  </p:nvGrpSpPr>
                  <p:grpSpPr>
                    <a:xfrm>
                      <a:off x="8718" y="1118739"/>
                      <a:ext cx="11583866" cy="3098711"/>
                      <a:chOff x="96483" y="1000688"/>
                      <a:chExt cx="11583866" cy="3098711"/>
                    </a:xfrm>
                  </p:grpSpPr>
                  <p:grpSp>
                    <p:nvGrpSpPr>
                      <p:cNvPr id="68" name="Gruppo 67">
                        <a:extLst>
                          <a:ext uri="{FF2B5EF4-FFF2-40B4-BE49-F238E27FC236}">
                            <a16:creationId xmlns:a16="http://schemas.microsoft.com/office/drawing/2014/main" id="{EB948EF0-753C-6312-D46F-AD1573EBC3C5}"/>
                          </a:ext>
                        </a:extLst>
                      </p:cNvPr>
                      <p:cNvGrpSpPr/>
                      <p:nvPr/>
                    </p:nvGrpSpPr>
                    <p:grpSpPr>
                      <a:xfrm>
                        <a:off x="96483" y="1427340"/>
                        <a:ext cx="9560765" cy="2672059"/>
                        <a:chOff x="575883" y="1154385"/>
                        <a:chExt cx="9560765" cy="2672059"/>
                      </a:xfrm>
                    </p:grpSpPr>
                    <p:grpSp>
                      <p:nvGrpSpPr>
                        <p:cNvPr id="65" name="Gruppo 64">
                          <a:extLst>
                            <a:ext uri="{FF2B5EF4-FFF2-40B4-BE49-F238E27FC236}">
                              <a16:creationId xmlns:a16="http://schemas.microsoft.com/office/drawing/2014/main" id="{212FFE0E-6640-6E95-9CB9-4788FF42E73E}"/>
                            </a:ext>
                          </a:extLst>
                        </p:cNvPr>
                        <p:cNvGrpSpPr/>
                        <p:nvPr/>
                      </p:nvGrpSpPr>
                      <p:grpSpPr>
                        <a:xfrm>
                          <a:off x="575883" y="1154385"/>
                          <a:ext cx="9560765" cy="2672059"/>
                          <a:chOff x="575883" y="1154385"/>
                          <a:chExt cx="9560765" cy="2672059"/>
                        </a:xfrm>
                      </p:grpSpPr>
                      <p:grpSp>
                        <p:nvGrpSpPr>
                          <p:cNvPr id="63" name="Gruppo 62">
                            <a:extLst>
                              <a:ext uri="{FF2B5EF4-FFF2-40B4-BE49-F238E27FC236}">
                                <a16:creationId xmlns:a16="http://schemas.microsoft.com/office/drawing/2014/main" id="{8B2C2714-44E4-A672-00E4-A9CE67F621E0}"/>
                              </a:ext>
                            </a:extLst>
                          </p:cNvPr>
                          <p:cNvGrpSpPr/>
                          <p:nvPr/>
                        </p:nvGrpSpPr>
                        <p:grpSpPr>
                          <a:xfrm>
                            <a:off x="575883" y="1154385"/>
                            <a:ext cx="8570930" cy="2672059"/>
                            <a:chOff x="575883" y="839978"/>
                            <a:chExt cx="8570930" cy="2672059"/>
                          </a:xfrm>
                        </p:grpSpPr>
                        <p:grpSp>
                          <p:nvGrpSpPr>
                            <p:cNvPr id="55" name="Gruppo 54">
                              <a:extLst>
                                <a:ext uri="{FF2B5EF4-FFF2-40B4-BE49-F238E27FC236}">
                                  <a16:creationId xmlns:a16="http://schemas.microsoft.com/office/drawing/2014/main" id="{B66F1A48-1EC1-7112-0507-12AFC6DD769B}"/>
                                </a:ext>
                              </a:extLst>
                            </p:cNvPr>
                            <p:cNvGrpSpPr/>
                            <p:nvPr/>
                          </p:nvGrpSpPr>
                          <p:grpSpPr>
                            <a:xfrm>
                              <a:off x="575883" y="1299634"/>
                              <a:ext cx="6529247" cy="2212403"/>
                              <a:chOff x="2036193" y="906542"/>
                              <a:chExt cx="6529247" cy="2212403"/>
                            </a:xfrm>
                          </p:grpSpPr>
                          <p:sp>
                            <p:nvSpPr>
                              <p:cNvPr id="48" name="Connettore 47">
                                <a:extLst>
                                  <a:ext uri="{FF2B5EF4-FFF2-40B4-BE49-F238E27FC236}">
                                    <a16:creationId xmlns:a16="http://schemas.microsoft.com/office/drawing/2014/main" id="{48451539-A50C-F8BF-EF59-98867F8EC5DB}"/>
                                  </a:ext>
                                </a:extLst>
                              </p:cNvPr>
                              <p:cNvSpPr/>
                              <p:nvPr/>
                            </p:nvSpPr>
                            <p:spPr>
                              <a:xfrm>
                                <a:off x="4711660" y="229303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54" name="Gruppo 53">
                                <a:extLst>
                                  <a:ext uri="{FF2B5EF4-FFF2-40B4-BE49-F238E27FC236}">
                                    <a16:creationId xmlns:a16="http://schemas.microsoft.com/office/drawing/2014/main" id="{8A3A95E5-E52B-3290-9A03-0A7D0EB82BE1}"/>
                                  </a:ext>
                                </a:extLst>
                              </p:cNvPr>
                              <p:cNvGrpSpPr/>
                              <p:nvPr/>
                            </p:nvGrpSpPr>
                            <p:grpSpPr>
                              <a:xfrm>
                                <a:off x="2036193" y="906542"/>
                                <a:ext cx="6529247" cy="2212403"/>
                                <a:chOff x="2633527" y="1035936"/>
                                <a:chExt cx="6529247" cy="2212403"/>
                              </a:xfrm>
                            </p:grpSpPr>
                            <p:grpSp>
                              <p:nvGrpSpPr>
                                <p:cNvPr id="47" name="Gruppo 46">
                                  <a:extLst>
                                    <a:ext uri="{FF2B5EF4-FFF2-40B4-BE49-F238E27FC236}">
                                      <a16:creationId xmlns:a16="http://schemas.microsoft.com/office/drawing/2014/main" id="{24C5564F-CA0B-DC79-43FD-AAE6ADF4227C}"/>
                                    </a:ext>
                                  </a:extLst>
                                </p:cNvPr>
                                <p:cNvGrpSpPr/>
                                <p:nvPr/>
                              </p:nvGrpSpPr>
                              <p:grpSpPr>
                                <a:xfrm>
                                  <a:off x="2633527" y="1064682"/>
                                  <a:ext cx="4531946" cy="2183657"/>
                                  <a:chOff x="2688118" y="2060969"/>
                                  <a:chExt cx="4531946" cy="2183657"/>
                                </a:xfrm>
                              </p:grpSpPr>
                              <p:grpSp>
                                <p:nvGrpSpPr>
                                  <p:cNvPr id="7" name="Gruppo 6">
                                    <a:extLst>
                                      <a:ext uri="{FF2B5EF4-FFF2-40B4-BE49-F238E27FC236}">
                                        <a16:creationId xmlns:a16="http://schemas.microsoft.com/office/drawing/2014/main" id="{6185A35F-32CA-CE3A-AF85-B4D1883E3706}"/>
                                      </a:ext>
                                    </a:extLst>
                                  </p:cNvPr>
                                  <p:cNvGrpSpPr/>
                                  <p:nvPr/>
                                </p:nvGrpSpPr>
                                <p:grpSpPr>
                                  <a:xfrm>
                                    <a:off x="3606553" y="2060969"/>
                                    <a:ext cx="3613511" cy="2183657"/>
                                    <a:chOff x="3864404" y="1879705"/>
                                    <a:chExt cx="3613511" cy="2183657"/>
                                  </a:xfrm>
                                </p:grpSpPr>
                                <p:sp>
                                  <p:nvSpPr>
                                    <p:cNvPr id="8" name="object 4">
                                      <a:extLst>
                                        <a:ext uri="{FF2B5EF4-FFF2-40B4-BE49-F238E27FC236}">
                                          <a16:creationId xmlns:a16="http://schemas.microsoft.com/office/drawing/2014/main" id="{888900C1-4CE4-C14F-BBAA-FAAC63A41BD8}"/>
                                        </a:ext>
                                      </a:extLst>
                                    </p:cNvPr>
                                    <p:cNvSpPr txBox="1"/>
                                    <p:nvPr/>
                                  </p:nvSpPr>
                                  <p:spPr>
                                    <a:xfrm>
                                      <a:off x="5445493" y="2845837"/>
                                      <a:ext cx="937486" cy="258788"/>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IN_LAB</a:t>
                                      </a:r>
                                    </a:p>
                                  </p:txBody>
                                </p:sp>
                                <p:grpSp>
                                  <p:nvGrpSpPr>
                                    <p:cNvPr id="10" name="Gruppo 9">
                                      <a:extLst>
                                        <a:ext uri="{FF2B5EF4-FFF2-40B4-BE49-F238E27FC236}">
                                          <a16:creationId xmlns:a16="http://schemas.microsoft.com/office/drawing/2014/main" id="{589C7D6B-25EF-185E-F8D8-58C21AAEA371}"/>
                                        </a:ext>
                                      </a:extLst>
                                    </p:cNvPr>
                                    <p:cNvGrpSpPr/>
                                    <p:nvPr/>
                                  </p:nvGrpSpPr>
                                  <p:grpSpPr>
                                    <a:xfrm>
                                      <a:off x="3864404" y="1879705"/>
                                      <a:ext cx="3613511" cy="2183657"/>
                                      <a:chOff x="3864404" y="1879705"/>
                                      <a:chExt cx="3613511" cy="2183657"/>
                                    </a:xfrm>
                                  </p:grpSpPr>
                                  <p:sp>
                                    <p:nvSpPr>
                                      <p:cNvPr id="13" name="Connettore 12">
                                        <a:extLst>
                                          <a:ext uri="{FF2B5EF4-FFF2-40B4-BE49-F238E27FC236}">
                                            <a16:creationId xmlns:a16="http://schemas.microsoft.com/office/drawing/2014/main" id="{823641A0-46A0-7BD9-C44D-5570E7D28083}"/>
                                          </a:ext>
                                        </a:extLst>
                                      </p:cNvPr>
                                      <p:cNvSpPr/>
                                      <p:nvPr/>
                                    </p:nvSpPr>
                                    <p:spPr>
                                      <a:xfrm>
                                        <a:off x="6662962" y="218541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bject 4">
                                        <a:extLst>
                                          <a:ext uri="{FF2B5EF4-FFF2-40B4-BE49-F238E27FC236}">
                                            <a16:creationId xmlns:a16="http://schemas.microsoft.com/office/drawing/2014/main" id="{34A611C6-5397-5001-ACCE-E5ED3113A5B2}"/>
                                          </a:ext>
                                        </a:extLst>
                                      </p:cNvPr>
                                      <p:cNvSpPr txBox="1"/>
                                      <p:nvPr/>
                                    </p:nvSpPr>
                                    <p:spPr>
                                      <a:xfrm>
                                        <a:off x="6525719" y="1879705"/>
                                        <a:ext cx="952196"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GOTO(Z)</a:t>
                                        </a:r>
                                      </a:p>
                                    </p:txBody>
                                  </p:sp>
                                  <p:grpSp>
                                    <p:nvGrpSpPr>
                                      <p:cNvPr id="18" name="Gruppo 17">
                                        <a:extLst>
                                          <a:ext uri="{FF2B5EF4-FFF2-40B4-BE49-F238E27FC236}">
                                            <a16:creationId xmlns:a16="http://schemas.microsoft.com/office/drawing/2014/main" id="{46CEFF08-F63A-6075-2228-21CF1459C27E}"/>
                                          </a:ext>
                                        </a:extLst>
                                      </p:cNvPr>
                                      <p:cNvGrpSpPr/>
                                      <p:nvPr/>
                                    </p:nvGrpSpPr>
                                    <p:grpSpPr>
                                      <a:xfrm>
                                        <a:off x="3864404" y="1883731"/>
                                        <a:ext cx="2806564" cy="2179631"/>
                                        <a:chOff x="3864404" y="1883731"/>
                                        <a:chExt cx="2806564" cy="2179631"/>
                                      </a:xfrm>
                                    </p:grpSpPr>
                                    <p:grpSp>
                                      <p:nvGrpSpPr>
                                        <p:cNvPr id="19" name="Gruppo 18">
                                          <a:extLst>
                                            <a:ext uri="{FF2B5EF4-FFF2-40B4-BE49-F238E27FC236}">
                                              <a16:creationId xmlns:a16="http://schemas.microsoft.com/office/drawing/2014/main" id="{6D0E333A-FE69-22AB-40E8-8BF4197BA9B1}"/>
                                            </a:ext>
                                          </a:extLst>
                                        </p:cNvPr>
                                        <p:cNvGrpSpPr/>
                                        <p:nvPr/>
                                      </p:nvGrpSpPr>
                                      <p:grpSpPr>
                                        <a:xfrm>
                                          <a:off x="3864404" y="1883731"/>
                                          <a:ext cx="2442451" cy="1718300"/>
                                          <a:chOff x="3864404" y="1883731"/>
                                          <a:chExt cx="2442451" cy="1718300"/>
                                        </a:xfrm>
                                      </p:grpSpPr>
                                      <p:grpSp>
                                        <p:nvGrpSpPr>
                                          <p:cNvPr id="29" name="Gruppo 28">
                                            <a:extLst>
                                              <a:ext uri="{FF2B5EF4-FFF2-40B4-BE49-F238E27FC236}">
                                                <a16:creationId xmlns:a16="http://schemas.microsoft.com/office/drawing/2014/main" id="{1724EA14-D10C-F31D-9988-E946EA4AA041}"/>
                                              </a:ext>
                                            </a:extLst>
                                          </p:cNvPr>
                                          <p:cNvGrpSpPr/>
                                          <p:nvPr/>
                                        </p:nvGrpSpPr>
                                        <p:grpSpPr>
                                          <a:xfrm>
                                            <a:off x="3864404" y="2151265"/>
                                            <a:ext cx="2249682" cy="1450766"/>
                                            <a:chOff x="1689100" y="1570988"/>
                                            <a:chExt cx="2249682" cy="1450766"/>
                                          </a:xfrm>
                                        </p:grpSpPr>
                                        <p:grpSp>
                                          <p:nvGrpSpPr>
                                            <p:cNvPr id="31" name="Gruppo 30">
                                              <a:extLst>
                                                <a:ext uri="{FF2B5EF4-FFF2-40B4-BE49-F238E27FC236}">
                                                  <a16:creationId xmlns:a16="http://schemas.microsoft.com/office/drawing/2014/main" id="{CE838551-0017-59AF-F6C7-6A01ECD3DB63}"/>
                                                </a:ext>
                                              </a:extLst>
                                            </p:cNvPr>
                                            <p:cNvGrpSpPr/>
                                            <p:nvPr/>
                                          </p:nvGrpSpPr>
                                          <p:grpSpPr>
                                            <a:xfrm>
                                              <a:off x="1689100" y="1605138"/>
                                              <a:ext cx="2249682" cy="1060566"/>
                                              <a:chOff x="1587500" y="920634"/>
                                              <a:chExt cx="2249682" cy="1060566"/>
                                            </a:xfrm>
                                          </p:grpSpPr>
                                          <p:sp>
                                            <p:nvSpPr>
                                              <p:cNvPr id="38" name="Connettore 37">
                                                <a:extLst>
                                                  <a:ext uri="{FF2B5EF4-FFF2-40B4-BE49-F238E27FC236}">
                                                    <a16:creationId xmlns:a16="http://schemas.microsoft.com/office/drawing/2014/main" id="{2A672B93-BE24-1B16-96BD-81234F6BAD20}"/>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2 38">
                                                <a:extLst>
                                                  <a:ext uri="{FF2B5EF4-FFF2-40B4-BE49-F238E27FC236}">
                                                    <a16:creationId xmlns:a16="http://schemas.microsoft.com/office/drawing/2014/main" id="{1EFD8370-EF67-9F61-3267-CBD121FF3376}"/>
                                                  </a:ext>
                                                </a:extLst>
                                              </p:cNvPr>
                                              <p:cNvCxnSpPr>
                                                <a:cxnSpLocks/>
                                                <a:endCxn id="40"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nettore 39">
                                                <a:extLst>
                                                  <a:ext uri="{FF2B5EF4-FFF2-40B4-BE49-F238E27FC236}">
                                                    <a16:creationId xmlns:a16="http://schemas.microsoft.com/office/drawing/2014/main" id="{8EFD579C-42F5-8EA6-8AC8-940EA296D9A7}"/>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nnettore 41">
                                                <a:extLst>
                                                  <a:ext uri="{FF2B5EF4-FFF2-40B4-BE49-F238E27FC236}">
                                                    <a16:creationId xmlns:a16="http://schemas.microsoft.com/office/drawing/2014/main" id="{6AC78B0A-718B-8B88-8DFF-3141BD24FA4F}"/>
                                                  </a:ext>
                                                </a:extLst>
                                              </p:cNvPr>
                                              <p:cNvSpPr/>
                                              <p:nvPr/>
                                            </p:nvSpPr>
                                            <p:spPr>
                                              <a:xfrm>
                                                <a:off x="3265681" y="920634"/>
                                                <a:ext cx="571501"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5" name="object 4">
                                              <a:extLst>
                                                <a:ext uri="{FF2B5EF4-FFF2-40B4-BE49-F238E27FC236}">
                                                  <a16:creationId xmlns:a16="http://schemas.microsoft.com/office/drawing/2014/main" id="{F282ECF0-43B7-80D4-8BD2-7845B2C6A760}"/>
                                                </a:ext>
                                              </a:extLst>
                                            </p:cNvPr>
                                            <p:cNvSpPr txBox="1"/>
                                            <p:nvPr/>
                                          </p:nvSpPr>
                                          <p:spPr>
                                            <a:xfrm>
                                              <a:off x="1708694" y="1570988"/>
                                              <a:ext cx="893843" cy="517362"/>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SENSE(IN_LAB</a:t>
                                              </a:r>
                                              <a:r>
                                                <a:rPr lang="it-IT" sz="1600" spc="85">
                                                  <a:latin typeface="Times New Roman"/>
                                                  <a:cs typeface="Trebuchet MS"/>
                                                </a:rPr>
                                                <a:t>)</a:t>
                                              </a:r>
                                            </a:p>
                                          </p:txBody>
                                        </p:sp>
                                        <p:sp>
                                          <p:nvSpPr>
                                            <p:cNvPr id="36" name="object 13">
                                              <a:extLst>
                                                <a:ext uri="{FF2B5EF4-FFF2-40B4-BE49-F238E27FC236}">
                                                  <a16:creationId xmlns:a16="http://schemas.microsoft.com/office/drawing/2014/main" id="{C5D728B8-9ACA-8E04-A696-BE568182168C}"/>
                                                </a:ext>
                                              </a:extLst>
                                            </p:cNvPr>
                                            <p:cNvSpPr txBox="1"/>
                                            <p:nvPr/>
                                          </p:nvSpPr>
                                          <p:spPr>
                                            <a:xfrm>
                                              <a:off x="3090345" y="1798051"/>
                                              <a:ext cx="105113" cy="259044"/>
                                            </a:xfrm>
                                            <a:prstGeom prst="rect">
                                              <a:avLst/>
                                            </a:prstGeom>
                                          </p:spPr>
                                          <p:txBody>
                                            <a:bodyPr vert="horz" wrap="square" lIns="0" tIns="12700" rIns="0" bIns="0" rtlCol="0">
                                              <a:spAutoFit/>
                                            </a:bodyPr>
                                            <a:lstStyle/>
                                            <a:p>
                                              <a:pPr marL="12700">
                                                <a:lnSpc>
                                                  <a:spcPct val="100000"/>
                                                </a:lnSpc>
                                                <a:spcBef>
                                                  <a:spcPts val="100"/>
                                                </a:spcBef>
                                              </a:pPr>
                                              <a:r>
                                                <a:rPr sz="1400" spc="60">
                                                  <a:latin typeface="Trebuchet MS"/>
                                                  <a:cs typeface="Trebuchet MS"/>
                                                </a:rPr>
                                                <a:t>Y</a:t>
                                              </a:r>
                                              <a:endParaRPr sz="1400">
                                                <a:latin typeface="Trebuchet MS"/>
                                                <a:cs typeface="Trebuchet MS"/>
                                              </a:endParaRPr>
                                            </a:p>
                                          </p:txBody>
                                        </p:sp>
                                        <p:sp>
                                          <p:nvSpPr>
                                            <p:cNvPr id="37" name="object 14">
                                              <a:extLst>
                                                <a:ext uri="{FF2B5EF4-FFF2-40B4-BE49-F238E27FC236}">
                                                  <a16:creationId xmlns:a16="http://schemas.microsoft.com/office/drawing/2014/main" id="{2B5E7B8B-BC7C-4AAD-C6B3-38D18A0C289E}"/>
                                                </a:ext>
                                              </a:extLst>
                                            </p:cNvPr>
                                            <p:cNvSpPr txBox="1"/>
                                            <p:nvPr/>
                                          </p:nvSpPr>
                                          <p:spPr>
                                            <a:xfrm>
                                              <a:off x="3098987" y="2768130"/>
                                              <a:ext cx="177800" cy="253624"/>
                                            </a:xfrm>
                                            <a:prstGeom prst="rect">
                                              <a:avLst/>
                                            </a:prstGeom>
                                          </p:spPr>
                                          <p:txBody>
                                            <a:bodyPr vert="horz" wrap="square" lIns="0" tIns="12700" rIns="0" bIns="0" rtlCol="0">
                                              <a:spAutoFit/>
                                            </a:bodyPr>
                                            <a:lstStyle/>
                                            <a:p>
                                              <a:pPr marL="12700">
                                                <a:lnSpc>
                                                  <a:spcPct val="100000"/>
                                                </a:lnSpc>
                                                <a:spcBef>
                                                  <a:spcPts val="100"/>
                                                </a:spcBef>
                                              </a:pPr>
                                              <a:r>
                                                <a:rPr sz="1400" spc="175">
                                                  <a:latin typeface="Trebuchet MS"/>
                                                  <a:cs typeface="Trebuchet MS"/>
                                                </a:rPr>
                                                <a:t>N</a:t>
                                              </a:r>
                                              <a:endParaRPr sz="1400">
                                                <a:latin typeface="Trebuchet MS"/>
                                                <a:cs typeface="Trebuchet MS"/>
                                              </a:endParaRPr>
                                            </a:p>
                                          </p:txBody>
                                        </p:sp>
                                      </p:grpSp>
                                      <p:sp>
                                        <p:nvSpPr>
                                          <p:cNvPr id="30" name="object 4">
                                            <a:extLst>
                                              <a:ext uri="{FF2B5EF4-FFF2-40B4-BE49-F238E27FC236}">
                                                <a16:creationId xmlns:a16="http://schemas.microsoft.com/office/drawing/2014/main" id="{FB05D516-AB94-28CA-DF94-835627D6DF07}"/>
                                              </a:ext>
                                            </a:extLst>
                                          </p:cNvPr>
                                          <p:cNvSpPr txBox="1"/>
                                          <p:nvPr/>
                                        </p:nvSpPr>
                                        <p:spPr>
                                          <a:xfrm>
                                            <a:off x="5296952" y="1883731"/>
                                            <a:ext cx="1009903" cy="254763"/>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EXIT_LAB</a:t>
                                            </a:r>
                                          </a:p>
                                        </p:txBody>
                                      </p:sp>
                                    </p:grpSp>
                                    <p:sp>
                                      <p:nvSpPr>
                                        <p:cNvPr id="20" name="object 4">
                                          <a:extLst>
                                            <a:ext uri="{FF2B5EF4-FFF2-40B4-BE49-F238E27FC236}">
                                              <a16:creationId xmlns:a16="http://schemas.microsoft.com/office/drawing/2014/main" id="{81DA37A2-C6BE-9C54-B891-CA183BDFD2B6}"/>
                                            </a:ext>
                                          </a:extLst>
                                        </p:cNvPr>
                                        <p:cNvSpPr txBox="1"/>
                                        <p:nvPr/>
                                      </p:nvSpPr>
                                      <p:spPr>
                                        <a:xfrm>
                                          <a:off x="5452750" y="3804573"/>
                                          <a:ext cx="1124024"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GOTO(Z)</a:t>
                                          </a:r>
                                        </a:p>
                                      </p:txBody>
                                    </p:sp>
                                    <p:cxnSp>
                                      <p:nvCxnSpPr>
                                        <p:cNvPr id="21" name="Connettore 2 20">
                                          <a:extLst>
                                            <a:ext uri="{FF2B5EF4-FFF2-40B4-BE49-F238E27FC236}">
                                              <a16:creationId xmlns:a16="http://schemas.microsoft.com/office/drawing/2014/main" id="{D7973FB8-0AC3-E0AE-919A-D47317EE65C1}"/>
                                            </a:ext>
                                          </a:extLst>
                                        </p:cNvPr>
                                        <p:cNvCxnSpPr>
                                          <a:cxnSpLocks/>
                                        </p:cNvCxnSpPr>
                                        <p:nvPr/>
                                      </p:nvCxnSpPr>
                                      <p:spPr>
                                        <a:xfrm>
                                          <a:off x="6114085" y="2458465"/>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44" name="Connettore 43">
                                    <a:extLst>
                                      <a:ext uri="{FF2B5EF4-FFF2-40B4-BE49-F238E27FC236}">
                                        <a16:creationId xmlns:a16="http://schemas.microsoft.com/office/drawing/2014/main" id="{B24AE629-494C-C686-F9A7-C1E55F35A9E0}"/>
                                      </a:ext>
                                    </a:extLst>
                                  </p:cNvPr>
                                  <p:cNvSpPr/>
                                  <p:nvPr/>
                                </p:nvSpPr>
                                <p:spPr>
                                  <a:xfrm>
                                    <a:off x="2688908" y="288114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2 44">
                                    <a:extLst>
                                      <a:ext uri="{FF2B5EF4-FFF2-40B4-BE49-F238E27FC236}">
                                        <a16:creationId xmlns:a16="http://schemas.microsoft.com/office/drawing/2014/main" id="{A6E63308-E4AD-8396-35F7-2EEDF33BA97E}"/>
                                      </a:ext>
                                    </a:extLst>
                                  </p:cNvPr>
                                  <p:cNvCxnSpPr>
                                    <a:cxnSpLocks/>
                                  </p:cNvCxnSpPr>
                                  <p:nvPr/>
                                </p:nvCxnSpPr>
                                <p:spPr>
                                  <a:xfrm>
                                    <a:off x="3259000" y="3154195"/>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object 4">
                                    <a:extLst>
                                      <a:ext uri="{FF2B5EF4-FFF2-40B4-BE49-F238E27FC236}">
                                        <a16:creationId xmlns:a16="http://schemas.microsoft.com/office/drawing/2014/main" id="{BC1224B2-9CF1-DAF4-E9DE-318EE9159A75}"/>
                                      </a:ext>
                                    </a:extLst>
                                  </p:cNvPr>
                                  <p:cNvSpPr txBox="1"/>
                                  <p:nvPr/>
                                </p:nvSpPr>
                                <p:spPr>
                                  <a:xfrm>
                                    <a:off x="2688118" y="2562357"/>
                                    <a:ext cx="990036"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GOTO(Z</a:t>
                                    </a:r>
                                    <a:r>
                                      <a:rPr lang="it-IT" sz="1600" spc="85">
                                        <a:latin typeface="Times New Roman"/>
                                        <a:cs typeface="Trebuchet MS"/>
                                      </a:rPr>
                                      <a:t>)</a:t>
                                    </a:r>
                                  </a:p>
                                </p:txBody>
                              </p:sp>
                            </p:grpSp>
                            <p:sp>
                              <p:nvSpPr>
                                <p:cNvPr id="49" name="Connettore 48">
                                  <a:extLst>
                                    <a:ext uri="{FF2B5EF4-FFF2-40B4-BE49-F238E27FC236}">
                                      <a16:creationId xmlns:a16="http://schemas.microsoft.com/office/drawing/2014/main" id="{6BB4E3D8-7787-2461-9B4A-9DF36FA55AA0}"/>
                                    </a:ext>
                                  </a:extLst>
                                </p:cNvPr>
                                <p:cNvSpPr/>
                                <p:nvPr/>
                              </p:nvSpPr>
                              <p:spPr>
                                <a:xfrm>
                                  <a:off x="7470897" y="137039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0" name="Connettore 2 49">
                                  <a:extLst>
                                    <a:ext uri="{FF2B5EF4-FFF2-40B4-BE49-F238E27FC236}">
                                      <a16:creationId xmlns:a16="http://schemas.microsoft.com/office/drawing/2014/main" id="{AD771150-EC31-8DBC-869C-819F7D45C15E}"/>
                                    </a:ext>
                                  </a:extLst>
                                </p:cNvPr>
                                <p:cNvCxnSpPr>
                                  <a:cxnSpLocks/>
                                </p:cNvCxnSpPr>
                                <p:nvPr/>
                              </p:nvCxnSpPr>
                              <p:spPr>
                                <a:xfrm>
                                  <a:off x="6922020" y="1643442"/>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object 4">
                                  <a:extLst>
                                    <a:ext uri="{FF2B5EF4-FFF2-40B4-BE49-F238E27FC236}">
                                      <a16:creationId xmlns:a16="http://schemas.microsoft.com/office/drawing/2014/main" id="{8FF83517-4964-BA6A-E182-4DA0C50A5937}"/>
                                    </a:ext>
                                  </a:extLst>
                                </p:cNvPr>
                                <p:cNvSpPr txBox="1"/>
                                <p:nvPr/>
                              </p:nvSpPr>
                              <p:spPr>
                                <a:xfrm>
                                  <a:off x="7241169" y="1035936"/>
                                  <a:ext cx="1009904"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GOTO(X</a:t>
                                  </a:r>
                                  <a:r>
                                    <a:rPr lang="it-IT" sz="1600" spc="85">
                                      <a:latin typeface="Times New Roman"/>
                                      <a:cs typeface="Trebuchet MS"/>
                                    </a:rPr>
                                    <a:t>)</a:t>
                                  </a:r>
                                </a:p>
                              </p:txBody>
                            </p:sp>
                            <p:sp>
                              <p:nvSpPr>
                                <p:cNvPr id="52" name="Connettore 51">
                                  <a:extLst>
                                    <a:ext uri="{FF2B5EF4-FFF2-40B4-BE49-F238E27FC236}">
                                      <a16:creationId xmlns:a16="http://schemas.microsoft.com/office/drawing/2014/main" id="{55803287-73A8-77DE-7BCE-AF950D6EBD6E}"/>
                                    </a:ext>
                                  </a:extLst>
                                </p:cNvPr>
                                <p:cNvSpPr/>
                                <p:nvPr/>
                              </p:nvSpPr>
                              <p:spPr>
                                <a:xfrm>
                                  <a:off x="8591274" y="137039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3" name="Connettore 2 52">
                                  <a:extLst>
                                    <a:ext uri="{FF2B5EF4-FFF2-40B4-BE49-F238E27FC236}">
                                      <a16:creationId xmlns:a16="http://schemas.microsoft.com/office/drawing/2014/main" id="{E9AE7E00-2791-BCFE-41A7-2A8C7917C475}"/>
                                    </a:ext>
                                  </a:extLst>
                                </p:cNvPr>
                                <p:cNvCxnSpPr>
                                  <a:cxnSpLocks/>
                                </p:cNvCxnSpPr>
                                <p:nvPr/>
                              </p:nvCxnSpPr>
                              <p:spPr>
                                <a:xfrm>
                                  <a:off x="8042397" y="1643442"/>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6" name="object 4">
                              <a:extLst>
                                <a:ext uri="{FF2B5EF4-FFF2-40B4-BE49-F238E27FC236}">
                                  <a16:creationId xmlns:a16="http://schemas.microsoft.com/office/drawing/2014/main" id="{A8AD8457-C6AE-E254-79BD-22CB6B932F6A}"/>
                                </a:ext>
                              </a:extLst>
                            </p:cNvPr>
                            <p:cNvSpPr txBox="1"/>
                            <p:nvPr/>
                          </p:nvSpPr>
                          <p:spPr>
                            <a:xfrm>
                              <a:off x="6195092" y="839978"/>
                              <a:ext cx="1448701" cy="747191"/>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SEND_MESSAGE(AM_AT_ATTRACTOR</a:t>
                              </a:r>
                              <a:r>
                                <a:rPr lang="it-IT" sz="1600" spc="85">
                                  <a:latin typeface="Times New Roman"/>
                                  <a:cs typeface="Trebuchet MS"/>
                                </a:rPr>
                                <a:t>)</a:t>
                              </a:r>
                            </a:p>
                          </p:txBody>
                        </p:sp>
                        <p:cxnSp>
                          <p:nvCxnSpPr>
                            <p:cNvPr id="57" name="Connettore 2 56">
                              <a:extLst>
                                <a:ext uri="{FF2B5EF4-FFF2-40B4-BE49-F238E27FC236}">
                                  <a16:creationId xmlns:a16="http://schemas.microsoft.com/office/drawing/2014/main" id="{58E5154A-5B11-0B7B-0DDB-5FD120566D34}"/>
                                </a:ext>
                              </a:extLst>
                            </p:cNvPr>
                            <p:cNvCxnSpPr>
                              <a:cxnSpLocks/>
                            </p:cNvCxnSpPr>
                            <p:nvPr/>
                          </p:nvCxnSpPr>
                          <p:spPr>
                            <a:xfrm>
                              <a:off x="8219713" y="1881972"/>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nettore 57">
                              <a:extLst>
                                <a:ext uri="{FF2B5EF4-FFF2-40B4-BE49-F238E27FC236}">
                                  <a16:creationId xmlns:a16="http://schemas.microsoft.com/office/drawing/2014/main" id="{BCF12ACE-4FB5-0B2B-71BB-86F502E2791D}"/>
                                </a:ext>
                              </a:extLst>
                            </p:cNvPr>
                            <p:cNvSpPr/>
                            <p:nvPr/>
                          </p:nvSpPr>
                          <p:spPr>
                            <a:xfrm>
                              <a:off x="8575313" y="1634091"/>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9" name="Connettore 2 58">
                              <a:extLst>
                                <a:ext uri="{FF2B5EF4-FFF2-40B4-BE49-F238E27FC236}">
                                  <a16:creationId xmlns:a16="http://schemas.microsoft.com/office/drawing/2014/main" id="{4D0C7DD1-CA65-C20A-437E-249A058CB81F}"/>
                                </a:ext>
                              </a:extLst>
                            </p:cNvPr>
                            <p:cNvCxnSpPr>
                              <a:cxnSpLocks/>
                              <a:stCxn id="58" idx="0"/>
                              <a:endCxn id="69" idx="3"/>
                            </p:cNvCxnSpPr>
                            <p:nvPr/>
                          </p:nvCxnSpPr>
                          <p:spPr>
                            <a:xfrm flipV="1">
                              <a:off x="8861063" y="1472697"/>
                              <a:ext cx="231442" cy="161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A674E526-F12A-EBF6-E170-158A357A5224}"/>
                                </a:ext>
                              </a:extLst>
                            </p:cNvPr>
                            <p:cNvCxnSpPr>
                              <a:cxnSpLocks/>
                              <a:stCxn id="58" idx="3"/>
                              <a:endCxn id="106" idx="0"/>
                            </p:cNvCxnSpPr>
                            <p:nvPr/>
                          </p:nvCxnSpPr>
                          <p:spPr>
                            <a:xfrm flipH="1">
                              <a:off x="8149055" y="2100217"/>
                              <a:ext cx="509951" cy="412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bject 13">
                              <a:extLst>
                                <a:ext uri="{FF2B5EF4-FFF2-40B4-BE49-F238E27FC236}">
                                  <a16:creationId xmlns:a16="http://schemas.microsoft.com/office/drawing/2014/main" id="{B2601662-49D1-B1BB-7693-D116FDE0BEFB}"/>
                                </a:ext>
                              </a:extLst>
                            </p:cNvPr>
                            <p:cNvSpPr txBox="1"/>
                            <p:nvPr/>
                          </p:nvSpPr>
                          <p:spPr>
                            <a:xfrm>
                              <a:off x="8763520" y="1317862"/>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62" name="object 14">
                              <a:extLst>
                                <a:ext uri="{FF2B5EF4-FFF2-40B4-BE49-F238E27FC236}">
                                  <a16:creationId xmlns:a16="http://schemas.microsoft.com/office/drawing/2014/main" id="{5FE9D569-3F2B-7FFF-297E-58BD24768006}"/>
                                </a:ext>
                              </a:extLst>
                            </p:cNvPr>
                            <p:cNvSpPr txBox="1"/>
                            <p:nvPr/>
                          </p:nvSpPr>
                          <p:spPr>
                            <a:xfrm>
                              <a:off x="8300492" y="2037374"/>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64" name="object 4">
                            <a:extLst>
                              <a:ext uri="{FF2B5EF4-FFF2-40B4-BE49-F238E27FC236}">
                                <a16:creationId xmlns:a16="http://schemas.microsoft.com/office/drawing/2014/main" id="{D510413D-684D-7FED-315C-EF6AB9829CDA}"/>
                              </a:ext>
                            </a:extLst>
                          </p:cNvPr>
                          <p:cNvSpPr txBox="1"/>
                          <p:nvPr/>
                        </p:nvSpPr>
                        <p:spPr>
                          <a:xfrm>
                            <a:off x="9199162" y="2090510"/>
                            <a:ext cx="937486"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CAN</a:t>
                            </a:r>
                            <a:r>
                              <a:rPr lang="it-IT" sz="1600" spc="85">
                                <a:latin typeface="Times New Roman"/>
                                <a:cs typeface="Trebuchet MS"/>
                              </a:rPr>
                              <a:t>_GO</a:t>
                            </a:r>
                          </a:p>
                        </p:txBody>
                      </p:sp>
                    </p:grpSp>
                    <p:sp>
                      <p:nvSpPr>
                        <p:cNvPr id="66" name="Connettore 65">
                          <a:extLst>
                            <a:ext uri="{FF2B5EF4-FFF2-40B4-BE49-F238E27FC236}">
                              <a16:creationId xmlns:a16="http://schemas.microsoft.com/office/drawing/2014/main" id="{A4918BF2-DA20-7CEF-D474-27595EFA5C68}"/>
                            </a:ext>
                          </a:extLst>
                        </p:cNvPr>
                        <p:cNvSpPr/>
                        <p:nvPr/>
                      </p:nvSpPr>
                      <p:spPr>
                        <a:xfrm>
                          <a:off x="7672460" y="196179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2 66">
                          <a:extLst>
                            <a:ext uri="{FF2B5EF4-FFF2-40B4-BE49-F238E27FC236}">
                              <a16:creationId xmlns:a16="http://schemas.microsoft.com/office/drawing/2014/main" id="{F1820210-F5A0-0981-CEE9-063E0286F8B6}"/>
                            </a:ext>
                          </a:extLst>
                        </p:cNvPr>
                        <p:cNvCxnSpPr>
                          <a:cxnSpLocks/>
                        </p:cNvCxnSpPr>
                        <p:nvPr/>
                      </p:nvCxnSpPr>
                      <p:spPr>
                        <a:xfrm>
                          <a:off x="7125218" y="2224774"/>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Connettore 68">
                        <a:extLst>
                          <a:ext uri="{FF2B5EF4-FFF2-40B4-BE49-F238E27FC236}">
                            <a16:creationId xmlns:a16="http://schemas.microsoft.com/office/drawing/2014/main" id="{0B1DC966-4F84-5504-5B79-4B090DD657C9}"/>
                          </a:ext>
                        </a:extLst>
                      </p:cNvPr>
                      <p:cNvSpPr/>
                      <p:nvPr/>
                    </p:nvSpPr>
                    <p:spPr>
                      <a:xfrm>
                        <a:off x="8529411" y="1593933"/>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Connettore 69">
                        <a:extLst>
                          <a:ext uri="{FF2B5EF4-FFF2-40B4-BE49-F238E27FC236}">
                            <a16:creationId xmlns:a16="http://schemas.microsoft.com/office/drawing/2014/main" id="{60ABFCEB-7C10-B646-D940-D4E8A4606839}"/>
                          </a:ext>
                        </a:extLst>
                      </p:cNvPr>
                      <p:cNvSpPr/>
                      <p:nvPr/>
                    </p:nvSpPr>
                    <p:spPr>
                      <a:xfrm>
                        <a:off x="9668239" y="1607230"/>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1" name="Connettore 2 70">
                        <a:extLst>
                          <a:ext uri="{FF2B5EF4-FFF2-40B4-BE49-F238E27FC236}">
                            <a16:creationId xmlns:a16="http://schemas.microsoft.com/office/drawing/2014/main" id="{6977E53F-9522-1BE0-0A08-3DA75073C498}"/>
                          </a:ext>
                        </a:extLst>
                      </p:cNvPr>
                      <p:cNvCxnSpPr>
                        <a:cxnSpLocks/>
                      </p:cNvCxnSpPr>
                      <p:nvPr/>
                    </p:nvCxnSpPr>
                    <p:spPr>
                      <a:xfrm>
                        <a:off x="9120997" y="1870209"/>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object 4">
                        <a:extLst>
                          <a:ext uri="{FF2B5EF4-FFF2-40B4-BE49-F238E27FC236}">
                            <a16:creationId xmlns:a16="http://schemas.microsoft.com/office/drawing/2014/main" id="{A56A5E1F-3FAB-C5C6-118C-61EA4667BD22}"/>
                          </a:ext>
                        </a:extLst>
                      </p:cNvPr>
                      <p:cNvSpPr txBox="1"/>
                      <p:nvPr/>
                    </p:nvSpPr>
                    <p:spPr>
                      <a:xfrm>
                        <a:off x="8335450" y="1292034"/>
                        <a:ext cx="1032111"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sp>
                    <p:nvSpPr>
                      <p:cNvPr id="74" name="object 4">
                        <a:extLst>
                          <a:ext uri="{FF2B5EF4-FFF2-40B4-BE49-F238E27FC236}">
                            <a16:creationId xmlns:a16="http://schemas.microsoft.com/office/drawing/2014/main" id="{D73BE5A0-D1DD-D456-ECFC-7687FE769C1F}"/>
                          </a:ext>
                        </a:extLst>
                      </p:cNvPr>
                      <p:cNvSpPr txBox="1"/>
                      <p:nvPr/>
                    </p:nvSpPr>
                    <p:spPr>
                      <a:xfrm>
                        <a:off x="9567339" y="1000688"/>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OPEN</a:t>
                        </a:r>
                        <a:r>
                          <a:rPr lang="it-IT" sz="1600" spc="85">
                            <a:latin typeface="Times New Roman"/>
                            <a:cs typeface="Trebuchet MS"/>
                          </a:rPr>
                          <a:t>_GRIPPER</a:t>
                        </a:r>
                      </a:p>
                    </p:txBody>
                  </p:sp>
                  <p:sp>
                    <p:nvSpPr>
                      <p:cNvPr id="75" name="Connettore 74">
                        <a:extLst>
                          <a:ext uri="{FF2B5EF4-FFF2-40B4-BE49-F238E27FC236}">
                            <a16:creationId xmlns:a16="http://schemas.microsoft.com/office/drawing/2014/main" id="{A64F0D7F-BDEE-FA13-916D-B844E6873147}"/>
                          </a:ext>
                        </a:extLst>
                      </p:cNvPr>
                      <p:cNvSpPr/>
                      <p:nvPr/>
                    </p:nvSpPr>
                    <p:spPr>
                      <a:xfrm>
                        <a:off x="10807069" y="1597159"/>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2 75">
                        <a:extLst>
                          <a:ext uri="{FF2B5EF4-FFF2-40B4-BE49-F238E27FC236}">
                            <a16:creationId xmlns:a16="http://schemas.microsoft.com/office/drawing/2014/main" id="{6846BB40-3EF3-C0D6-F99C-DE3A8A36F74A}"/>
                          </a:ext>
                        </a:extLst>
                      </p:cNvPr>
                      <p:cNvCxnSpPr>
                        <a:cxnSpLocks/>
                      </p:cNvCxnSpPr>
                      <p:nvPr/>
                    </p:nvCxnSpPr>
                    <p:spPr>
                      <a:xfrm>
                        <a:off x="10259827" y="1860138"/>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object 4">
                        <a:extLst>
                          <a:ext uri="{FF2B5EF4-FFF2-40B4-BE49-F238E27FC236}">
                            <a16:creationId xmlns:a16="http://schemas.microsoft.com/office/drawing/2014/main" id="{4E783C05-4751-B220-40E2-9C1F9F6691AC}"/>
                          </a:ext>
                        </a:extLst>
                      </p:cNvPr>
                      <p:cNvSpPr txBox="1"/>
                      <p:nvPr/>
                    </p:nvSpPr>
                    <p:spPr>
                      <a:xfrm>
                        <a:off x="10647216" y="1292034"/>
                        <a:ext cx="103313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GOTO(X)</a:t>
                        </a:r>
                      </a:p>
                    </p:txBody>
                  </p:sp>
                </p:grpSp>
              </p:grpSp>
              <p:sp>
                <p:nvSpPr>
                  <p:cNvPr id="86" name="Connettore 85">
                    <a:extLst>
                      <a:ext uri="{FF2B5EF4-FFF2-40B4-BE49-F238E27FC236}">
                        <a16:creationId xmlns:a16="http://schemas.microsoft.com/office/drawing/2014/main" id="{CD394B57-11C6-3742-04AE-A0E1328F4F72}"/>
                      </a:ext>
                    </a:extLst>
                  </p:cNvPr>
                  <p:cNvSpPr/>
                  <p:nvPr/>
                </p:nvSpPr>
                <p:spPr>
                  <a:xfrm>
                    <a:off x="11867317" y="17119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2 86">
                    <a:extLst>
                      <a:ext uri="{FF2B5EF4-FFF2-40B4-BE49-F238E27FC236}">
                        <a16:creationId xmlns:a16="http://schemas.microsoft.com/office/drawing/2014/main" id="{C6EBDF56-02F9-4F2C-02FC-B7DAACB43ABA}"/>
                      </a:ext>
                    </a:extLst>
                  </p:cNvPr>
                  <p:cNvCxnSpPr>
                    <a:cxnSpLocks/>
                  </p:cNvCxnSpPr>
                  <p:nvPr/>
                </p:nvCxnSpPr>
                <p:spPr>
                  <a:xfrm>
                    <a:off x="11310436" y="1975669"/>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Connettore 98">
                  <a:extLst>
                    <a:ext uri="{FF2B5EF4-FFF2-40B4-BE49-F238E27FC236}">
                      <a16:creationId xmlns:a16="http://schemas.microsoft.com/office/drawing/2014/main" id="{CA5AB564-5BB0-FE9B-A2CB-E1E679790100}"/>
                    </a:ext>
                  </a:extLst>
                </p:cNvPr>
                <p:cNvSpPr/>
                <p:nvPr/>
              </p:nvSpPr>
              <p:spPr>
                <a:xfrm>
                  <a:off x="8434367" y="321519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Connettore 99">
                  <a:extLst>
                    <a:ext uri="{FF2B5EF4-FFF2-40B4-BE49-F238E27FC236}">
                      <a16:creationId xmlns:a16="http://schemas.microsoft.com/office/drawing/2014/main" id="{FC9CDAE3-7BA6-C183-1817-C54BE335AA3D}"/>
                    </a:ext>
                  </a:extLst>
                </p:cNvPr>
                <p:cNvSpPr/>
                <p:nvPr/>
              </p:nvSpPr>
              <p:spPr>
                <a:xfrm>
                  <a:off x="9573198" y="3228493"/>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1" name="Connettore 2 100">
                  <a:extLst>
                    <a:ext uri="{FF2B5EF4-FFF2-40B4-BE49-F238E27FC236}">
                      <a16:creationId xmlns:a16="http://schemas.microsoft.com/office/drawing/2014/main" id="{39695C66-15E1-0C3D-32C3-108DEA998D58}"/>
                    </a:ext>
                  </a:extLst>
                </p:cNvPr>
                <p:cNvCxnSpPr>
                  <a:cxnSpLocks/>
                </p:cNvCxnSpPr>
                <p:nvPr/>
              </p:nvCxnSpPr>
              <p:spPr>
                <a:xfrm>
                  <a:off x="9025956" y="3491471"/>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Connettore 101">
                  <a:extLst>
                    <a:ext uri="{FF2B5EF4-FFF2-40B4-BE49-F238E27FC236}">
                      <a16:creationId xmlns:a16="http://schemas.microsoft.com/office/drawing/2014/main" id="{D41A6F9E-2EA2-CE94-F7B9-E9B6819A03B9}"/>
                    </a:ext>
                  </a:extLst>
                </p:cNvPr>
                <p:cNvSpPr/>
                <p:nvPr/>
              </p:nvSpPr>
              <p:spPr>
                <a:xfrm>
                  <a:off x="10712025" y="3218421"/>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3" name="Connettore 2 102">
                  <a:extLst>
                    <a:ext uri="{FF2B5EF4-FFF2-40B4-BE49-F238E27FC236}">
                      <a16:creationId xmlns:a16="http://schemas.microsoft.com/office/drawing/2014/main" id="{0E1402F3-A77D-3822-9786-E2077B63442A}"/>
                    </a:ext>
                  </a:extLst>
                </p:cNvPr>
                <p:cNvCxnSpPr>
                  <a:cxnSpLocks/>
                </p:cNvCxnSpPr>
                <p:nvPr/>
              </p:nvCxnSpPr>
              <p:spPr>
                <a:xfrm>
                  <a:off x="10164783" y="3481400"/>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Connettore 103">
                  <a:extLst>
                    <a:ext uri="{FF2B5EF4-FFF2-40B4-BE49-F238E27FC236}">
                      <a16:creationId xmlns:a16="http://schemas.microsoft.com/office/drawing/2014/main" id="{3AA33D1D-4C0E-16C0-6E4C-C95B476291A4}"/>
                    </a:ext>
                  </a:extLst>
                </p:cNvPr>
                <p:cNvSpPr/>
                <p:nvPr/>
              </p:nvSpPr>
              <p:spPr>
                <a:xfrm>
                  <a:off x="11913188" y="3215197"/>
                  <a:ext cx="571500" cy="546101"/>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5" name="Connettore 2 104">
                  <a:extLst>
                    <a:ext uri="{FF2B5EF4-FFF2-40B4-BE49-F238E27FC236}">
                      <a16:creationId xmlns:a16="http://schemas.microsoft.com/office/drawing/2014/main" id="{34104F1A-011D-2923-A4F7-5A27DD85F9FA}"/>
                    </a:ext>
                  </a:extLst>
                </p:cNvPr>
                <p:cNvCxnSpPr>
                  <a:cxnSpLocks/>
                </p:cNvCxnSpPr>
                <p:nvPr/>
              </p:nvCxnSpPr>
              <p:spPr>
                <a:xfrm>
                  <a:off x="11356305" y="3478880"/>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Connettore 105">
                  <a:extLst>
                    <a:ext uri="{FF2B5EF4-FFF2-40B4-BE49-F238E27FC236}">
                      <a16:creationId xmlns:a16="http://schemas.microsoft.com/office/drawing/2014/main" id="{0B7E182B-5D0D-A657-5F21-D3AD1B1BD552}"/>
                    </a:ext>
                  </a:extLst>
                </p:cNvPr>
                <p:cNvSpPr/>
                <p:nvPr/>
              </p:nvSpPr>
              <p:spPr>
                <a:xfrm>
                  <a:off x="7299855" y="321842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7" name="Connettore 2 106">
                  <a:extLst>
                    <a:ext uri="{FF2B5EF4-FFF2-40B4-BE49-F238E27FC236}">
                      <a16:creationId xmlns:a16="http://schemas.microsoft.com/office/drawing/2014/main" id="{FF55A7CF-13A4-C5EE-2720-09A34A441E8C}"/>
                    </a:ext>
                  </a:extLst>
                </p:cNvPr>
                <p:cNvCxnSpPr>
                  <a:cxnSpLocks/>
                </p:cNvCxnSpPr>
                <p:nvPr/>
              </p:nvCxnSpPr>
              <p:spPr>
                <a:xfrm>
                  <a:off x="7890263" y="3494698"/>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0" name="object 4">
                  <a:extLst>
                    <a:ext uri="{FF2B5EF4-FFF2-40B4-BE49-F238E27FC236}">
                      <a16:creationId xmlns:a16="http://schemas.microsoft.com/office/drawing/2014/main" id="{24232087-5888-4ECB-11C4-7B02E0461702}"/>
                    </a:ext>
                  </a:extLst>
                </p:cNvPr>
                <p:cNvSpPr txBox="1"/>
                <p:nvPr/>
              </p:nvSpPr>
              <p:spPr>
                <a:xfrm>
                  <a:off x="7254962" y="3852786"/>
                  <a:ext cx="712474"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WAIT</a:t>
                  </a:r>
                </a:p>
              </p:txBody>
            </p:sp>
            <p:sp>
              <p:nvSpPr>
                <p:cNvPr id="111" name="object 4">
                  <a:extLst>
                    <a:ext uri="{FF2B5EF4-FFF2-40B4-BE49-F238E27FC236}">
                      <a16:creationId xmlns:a16="http://schemas.microsoft.com/office/drawing/2014/main" id="{1D1B437D-F64A-4950-EAC6-A14F4AF6C087}"/>
                    </a:ext>
                  </a:extLst>
                </p:cNvPr>
                <p:cNvSpPr txBox="1"/>
                <p:nvPr/>
              </p:nvSpPr>
              <p:spPr>
                <a:xfrm>
                  <a:off x="8256369" y="3852786"/>
                  <a:ext cx="1032111"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sp>
              <p:nvSpPr>
                <p:cNvPr id="112" name="object 4">
                  <a:extLst>
                    <a:ext uri="{FF2B5EF4-FFF2-40B4-BE49-F238E27FC236}">
                      <a16:creationId xmlns:a16="http://schemas.microsoft.com/office/drawing/2014/main" id="{EB0C6DAA-790B-ED5F-9593-AC562EFE0F4C}"/>
                    </a:ext>
                  </a:extLst>
                </p:cNvPr>
                <p:cNvSpPr txBox="1"/>
                <p:nvPr/>
              </p:nvSpPr>
              <p:spPr>
                <a:xfrm>
                  <a:off x="9502260" y="3852786"/>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OPEN</a:t>
                  </a:r>
                  <a:r>
                    <a:rPr lang="it-IT" sz="1600" spc="85">
                      <a:latin typeface="Times New Roman"/>
                      <a:cs typeface="Trebuchet MS"/>
                    </a:rPr>
                    <a:t>_GRIPPER</a:t>
                  </a:r>
                </a:p>
              </p:txBody>
            </p:sp>
            <p:sp>
              <p:nvSpPr>
                <p:cNvPr id="113" name="object 4">
                  <a:extLst>
                    <a:ext uri="{FF2B5EF4-FFF2-40B4-BE49-F238E27FC236}">
                      <a16:creationId xmlns:a16="http://schemas.microsoft.com/office/drawing/2014/main" id="{9E02B7C6-484E-2968-8B06-4B68C387E8EB}"/>
                    </a:ext>
                  </a:extLst>
                </p:cNvPr>
                <p:cNvSpPr txBox="1"/>
                <p:nvPr/>
              </p:nvSpPr>
              <p:spPr>
                <a:xfrm>
                  <a:off x="10639953" y="3852786"/>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(X)</a:t>
                  </a:r>
                </a:p>
              </p:txBody>
            </p:sp>
            <p:sp>
              <p:nvSpPr>
                <p:cNvPr id="114" name="object 4">
                  <a:extLst>
                    <a:ext uri="{FF2B5EF4-FFF2-40B4-BE49-F238E27FC236}">
                      <a16:creationId xmlns:a16="http://schemas.microsoft.com/office/drawing/2014/main" id="{C6754492-6ABE-8421-D86F-C5163CDD02E7}"/>
                    </a:ext>
                  </a:extLst>
                </p:cNvPr>
                <p:cNvSpPr txBox="1"/>
                <p:nvPr/>
              </p:nvSpPr>
              <p:spPr>
                <a:xfrm>
                  <a:off x="11850686" y="3852786"/>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(Y)</a:t>
                  </a:r>
                </a:p>
              </p:txBody>
            </p:sp>
          </p:grpSp>
        </p:grpSp>
        <p:cxnSp>
          <p:nvCxnSpPr>
            <p:cNvPr id="3" name="Connettore 2 2">
              <a:extLst>
                <a:ext uri="{FF2B5EF4-FFF2-40B4-BE49-F238E27FC236}">
                  <a16:creationId xmlns:a16="http://schemas.microsoft.com/office/drawing/2014/main" id="{4C311FE7-58C7-92A8-79C3-737A45A8C899}"/>
                </a:ext>
              </a:extLst>
            </p:cNvPr>
            <p:cNvCxnSpPr>
              <a:cxnSpLocks/>
            </p:cNvCxnSpPr>
            <p:nvPr/>
          </p:nvCxnSpPr>
          <p:spPr>
            <a:xfrm flipV="1">
              <a:off x="2181921" y="3610342"/>
              <a:ext cx="339127" cy="13746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628C2132-9CB5-DBC1-1F2F-600A427D5A99}"/>
                </a:ext>
              </a:extLst>
            </p:cNvPr>
            <p:cNvCxnSpPr>
              <a:cxnSpLocks/>
            </p:cNvCxnSpPr>
            <p:nvPr/>
          </p:nvCxnSpPr>
          <p:spPr>
            <a:xfrm>
              <a:off x="2104960" y="4154848"/>
              <a:ext cx="424571" cy="27311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 name="CasellaDiTesto 8">
            <a:extLst>
              <a:ext uri="{FF2B5EF4-FFF2-40B4-BE49-F238E27FC236}">
                <a16:creationId xmlns:a16="http://schemas.microsoft.com/office/drawing/2014/main" id="{93D3295D-8D7C-290A-0B10-5E52B453CC5D}"/>
              </a:ext>
            </a:extLst>
          </p:cNvPr>
          <p:cNvSpPr txBox="1"/>
          <p:nvPr/>
        </p:nvSpPr>
        <p:spPr>
          <a:xfrm>
            <a:off x="3854857" y="3513686"/>
            <a:ext cx="5809450" cy="2708434"/>
          </a:xfrm>
          <a:prstGeom prst="rect">
            <a:avLst/>
          </a:prstGeom>
          <a:noFill/>
        </p:spPr>
        <p:txBody>
          <a:bodyPr wrap="square">
            <a:spAutoFit/>
          </a:bodyPr>
          <a:lstStyle/>
          <a:p>
            <a:br>
              <a:rPr lang="it-IT" sz="1600" b="0">
                <a:solidFill>
                  <a:srgbClr val="000000"/>
                </a:solidFill>
                <a:effectLst/>
                <a:latin typeface="Consolas" panose="020B0609020204030204" pitchFamily="49" charset="0"/>
              </a:rPr>
            </a:br>
            <a:r>
              <a:rPr lang="it-IT" sz="1100" b="0">
                <a:solidFill>
                  <a:srgbClr val="000000"/>
                </a:solidFill>
                <a:effectLst/>
                <a:latin typeface="Consolas" panose="020B0609020204030204" pitchFamily="49" charset="0"/>
              </a:rPr>
              <a:t>proc(</a:t>
            </a:r>
            <a:r>
              <a:rPr lang="it-IT" sz="1100" b="0" err="1">
                <a:solidFill>
                  <a:srgbClr val="000000"/>
                </a:solidFill>
                <a:effectLst/>
                <a:latin typeface="Consolas" panose="020B0609020204030204" pitchFamily="49" charset="0"/>
              </a:rPr>
              <a:t>go_bin</a:t>
            </a:r>
            <a:r>
              <a:rPr lang="it-IT" sz="1100" b="0">
                <a:solidFill>
                  <a:srgbClr val="000000"/>
                </a:solidFill>
                <a:effectLst/>
                <a:latin typeface="Consolas" panose="020B0609020204030204" pitchFamily="49" charset="0"/>
              </a:rPr>
              <a:t>(Z,X,Y),</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(Z) :</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sense</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in_lab</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branch_on</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in_lab</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if</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in_lab</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exit_lab:</a:t>
            </a:r>
            <a:r>
              <a:rPr lang="it-IT" sz="1100" b="0" err="1">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(Z),</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(Z))):    </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(X) : </a:t>
            </a:r>
            <a:r>
              <a:rPr lang="it-IT" sz="1100" b="0" err="1">
                <a:solidFill>
                  <a:srgbClr val="000000"/>
                </a:solidFill>
                <a:effectLst/>
                <a:latin typeface="Consolas" panose="020B0609020204030204" pitchFamily="49" charset="0"/>
              </a:rPr>
              <a:t>send_message</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am_at_attractor</a:t>
            </a:r>
            <a:r>
              <a:rPr lang="it-IT" sz="1100" b="0">
                <a:solidFill>
                  <a:srgbClr val="000000"/>
                </a:solidFill>
                <a:effectLst/>
                <a:latin typeface="Consolas" panose="020B0609020204030204" pitchFamily="49" charset="0"/>
              </a:rPr>
              <a:t>) : </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sense</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can_go</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branch_on</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can_go</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if</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can_go</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(Y) : </a:t>
            </a:r>
            <a:r>
              <a:rPr lang="it-IT" sz="1100" b="0" err="1">
                <a:solidFill>
                  <a:srgbClr val="000000"/>
                </a:solidFill>
                <a:effectLst/>
                <a:latin typeface="Consolas" panose="020B0609020204030204" pitchFamily="49" charset="0"/>
              </a:rPr>
              <a:t>open_gripper</a:t>
            </a:r>
            <a:r>
              <a:rPr lang="it-IT" sz="1100" b="0">
                <a:solidFill>
                  <a:srgbClr val="000000"/>
                </a:solidFill>
                <a:effectLst/>
                <a:latin typeface="Consolas" panose="020B0609020204030204" pitchFamily="49" charset="0"/>
              </a:rPr>
              <a:t> :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(X) :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(Z),</a:t>
            </a:r>
          </a:p>
          <a:p>
            <a:r>
              <a:rPr lang="it-IT" sz="1100" b="0">
                <a:solidFill>
                  <a:srgbClr val="000000"/>
                </a:solidFill>
                <a:effectLst/>
                <a:latin typeface="Consolas" panose="020B0609020204030204" pitchFamily="49" charset="0"/>
              </a:rPr>
              <a:t>        </a:t>
            </a:r>
            <a:r>
              <a:rPr lang="it-IT" sz="1100" b="0" err="1">
                <a:solidFill>
                  <a:srgbClr val="0000FF"/>
                </a:solidFill>
                <a:effectLst/>
                <a:latin typeface="Consolas" panose="020B0609020204030204" pitchFamily="49" charset="0"/>
              </a:rPr>
              <a:t>wait</a:t>
            </a:r>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(Y) : </a:t>
            </a:r>
            <a:r>
              <a:rPr lang="it-IT" sz="1100" b="0" err="1">
                <a:solidFill>
                  <a:srgbClr val="000000"/>
                </a:solidFill>
                <a:effectLst/>
                <a:latin typeface="Consolas" panose="020B0609020204030204" pitchFamily="49" charset="0"/>
              </a:rPr>
              <a:t>open_gripper</a:t>
            </a:r>
            <a:r>
              <a:rPr lang="it-IT" sz="1100" b="0">
                <a:solidFill>
                  <a:srgbClr val="000000"/>
                </a:solidFill>
                <a:effectLst/>
                <a:latin typeface="Consolas" panose="020B0609020204030204" pitchFamily="49" charset="0"/>
              </a:rPr>
              <a:t> :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(X) :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(Z)))</a:t>
            </a:r>
          </a:p>
          <a:p>
            <a:r>
              <a:rPr lang="it-IT" sz="11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0849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B3470C6-EBAD-FDD5-7AD1-2F58AB00286C}"/>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GO_BIN (Z,X,Y)</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5" name="CasellaDiTesto 4">
            <a:extLst>
              <a:ext uri="{FF2B5EF4-FFF2-40B4-BE49-F238E27FC236}">
                <a16:creationId xmlns:a16="http://schemas.microsoft.com/office/drawing/2014/main" id="{A3A1F285-B120-986B-0EC0-52E572C108C5}"/>
              </a:ext>
            </a:extLst>
          </p:cNvPr>
          <p:cNvSpPr txBox="1"/>
          <p:nvPr/>
        </p:nvSpPr>
        <p:spPr>
          <a:xfrm>
            <a:off x="0" y="465852"/>
            <a:ext cx="12192000" cy="2031325"/>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a:t>
            </a:r>
            <a:r>
              <a:rPr lang="it-IT" err="1">
                <a:latin typeface="Times New Roman"/>
                <a:ea typeface="+mn-lt"/>
                <a:cs typeface="Times New Roman"/>
              </a:rPr>
              <a:t>go_bin</a:t>
            </a:r>
            <a:r>
              <a:rPr lang="it-IT">
                <a:latin typeface="Times New Roman"/>
                <a:ea typeface="+mn-lt"/>
                <a:cs typeface="Times New Roman"/>
              </a:rPr>
              <a:t>(X,Y,Z)’ può essere descritta nel seguente modo:</a:t>
            </a:r>
          </a:p>
          <a:p>
            <a:pPr marL="342900" indent="-342900">
              <a:buAutoNum type="alphaLcPeriod"/>
            </a:pPr>
            <a:r>
              <a:rPr lang="it-IT">
                <a:latin typeface="Times New Roman"/>
                <a:ea typeface="+mn-lt"/>
                <a:cs typeface="Times New Roman"/>
              </a:rPr>
              <a:t>Il robot, inizialmente, esegue l’azione ‘goto(Z)’ ed effettua un sense per verificare se si trova all’interno del labirinto.</a:t>
            </a:r>
          </a:p>
          <a:p>
            <a:pPr marL="342900" indent="-342900">
              <a:buAutoNum type="alphaLcPeriod"/>
            </a:pPr>
            <a:r>
              <a:rPr lang="it-IT">
                <a:latin typeface="Times New Roman"/>
                <a:ea typeface="+mn-lt"/>
                <a:cs typeface="Times New Roman"/>
              </a:rPr>
              <a:t>Se è fuori il labirinto, continua con l’azione ‘goto(Z).</a:t>
            </a:r>
          </a:p>
          <a:p>
            <a:pPr marL="342900" indent="-342900">
              <a:buAutoNum type="alphaLcPeriod"/>
            </a:pPr>
            <a:r>
              <a:rPr lang="it-IT">
                <a:latin typeface="Times New Roman"/>
                <a:cs typeface="Times New Roman"/>
              </a:rPr>
              <a:t>Se è dentro il labirinto, richiama la procedura ‘</a:t>
            </a:r>
            <a:r>
              <a:rPr lang="it-IT" err="1">
                <a:latin typeface="Times New Roman"/>
                <a:cs typeface="Times New Roman"/>
              </a:rPr>
              <a:t>exit_lab</a:t>
            </a:r>
            <a:r>
              <a:rPr lang="it-IT">
                <a:latin typeface="Times New Roman"/>
                <a:cs typeface="Times New Roman"/>
              </a:rPr>
              <a:t>’, procede nuovamente verso Z e successivamente verso l’attrattore X. Inoltre, invia, al robot alleato, il messaggio ‘</a:t>
            </a:r>
            <a:r>
              <a:rPr lang="it-IT" err="1">
                <a:latin typeface="Times New Roman"/>
                <a:cs typeface="Times New Roman"/>
              </a:rPr>
              <a:t>am_at_attractor</a:t>
            </a:r>
            <a:r>
              <a:rPr lang="it-IT">
                <a:latin typeface="Times New Roman"/>
                <a:cs typeface="Times New Roman"/>
              </a:rPr>
              <a:t>’ e valuta se risulta vero il fluente ‘</a:t>
            </a:r>
            <a:r>
              <a:rPr lang="it-IT" err="1">
                <a:latin typeface="Times New Roman"/>
                <a:cs typeface="Times New Roman"/>
              </a:rPr>
              <a:t>can_go</a:t>
            </a:r>
            <a:r>
              <a:rPr lang="it-IT">
                <a:latin typeface="Times New Roman"/>
                <a:cs typeface="Times New Roman"/>
              </a:rPr>
              <a:t>’. </a:t>
            </a:r>
          </a:p>
          <a:p>
            <a:pPr marL="342900" indent="-342900">
              <a:buAutoNum type="alphaLcPeriod"/>
            </a:pPr>
            <a:r>
              <a:rPr lang="it-IT">
                <a:latin typeface="Times New Roman"/>
                <a:cs typeface="Times New Roman"/>
              </a:rPr>
              <a:t>In caso affermativo, procede la deposito della bandiera, altrimenti andrà in stato di ‘</a:t>
            </a:r>
            <a:r>
              <a:rPr lang="it-IT" err="1">
                <a:latin typeface="Times New Roman"/>
                <a:cs typeface="Times New Roman"/>
              </a:rPr>
              <a:t>wait</a:t>
            </a:r>
            <a:r>
              <a:rPr lang="it-IT">
                <a:latin typeface="Times New Roman"/>
                <a:cs typeface="Times New Roman"/>
              </a:rPr>
              <a:t>’ il quale terminerà con l’invio del messaggio, da parte del robot alleato, che confermerà l’arrivo all’attrattore X.</a:t>
            </a:r>
          </a:p>
        </p:txBody>
      </p:sp>
      <p:grpSp>
        <p:nvGrpSpPr>
          <p:cNvPr id="2" name="Gruppo 1">
            <a:extLst>
              <a:ext uri="{FF2B5EF4-FFF2-40B4-BE49-F238E27FC236}">
                <a16:creationId xmlns:a16="http://schemas.microsoft.com/office/drawing/2014/main" id="{261AF078-6B9D-A76E-1808-437768A6DB06}"/>
              </a:ext>
            </a:extLst>
          </p:cNvPr>
          <p:cNvGrpSpPr/>
          <p:nvPr/>
        </p:nvGrpSpPr>
        <p:grpSpPr>
          <a:xfrm>
            <a:off x="19108" y="2760082"/>
            <a:ext cx="12172892" cy="2955851"/>
            <a:chOff x="-747" y="2136627"/>
            <a:chExt cx="12172892" cy="2955851"/>
          </a:xfrm>
        </p:grpSpPr>
        <p:grpSp>
          <p:nvGrpSpPr>
            <p:cNvPr id="116" name="Gruppo 115">
              <a:extLst>
                <a:ext uri="{FF2B5EF4-FFF2-40B4-BE49-F238E27FC236}">
                  <a16:creationId xmlns:a16="http://schemas.microsoft.com/office/drawing/2014/main" id="{E4306E1E-CEA7-3BB5-3381-18239AEFF3D5}"/>
                </a:ext>
              </a:extLst>
            </p:cNvPr>
            <p:cNvGrpSpPr/>
            <p:nvPr/>
          </p:nvGrpSpPr>
          <p:grpSpPr>
            <a:xfrm>
              <a:off x="-747" y="2136627"/>
              <a:ext cx="12172892" cy="2955851"/>
              <a:chOff x="12434" y="1118739"/>
              <a:chExt cx="12871384" cy="3284182"/>
            </a:xfrm>
          </p:grpSpPr>
          <p:sp>
            <p:nvSpPr>
              <p:cNvPr id="88" name="object 4">
                <a:extLst>
                  <a:ext uri="{FF2B5EF4-FFF2-40B4-BE49-F238E27FC236}">
                    <a16:creationId xmlns:a16="http://schemas.microsoft.com/office/drawing/2014/main" id="{DFAD258C-2470-966C-0433-3040FF7E167B}"/>
                  </a:ext>
                </a:extLst>
              </p:cNvPr>
              <p:cNvSpPr txBox="1"/>
              <p:nvPr/>
            </p:nvSpPr>
            <p:spPr>
              <a:xfrm>
                <a:off x="11733987" y="1410085"/>
                <a:ext cx="103313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grpSp>
            <p:nvGrpSpPr>
              <p:cNvPr id="115" name="Gruppo 114">
                <a:extLst>
                  <a:ext uri="{FF2B5EF4-FFF2-40B4-BE49-F238E27FC236}">
                    <a16:creationId xmlns:a16="http://schemas.microsoft.com/office/drawing/2014/main" id="{C7234DE8-CA85-3DAE-BE88-6634144B0B18}"/>
                  </a:ext>
                </a:extLst>
              </p:cNvPr>
              <p:cNvGrpSpPr/>
              <p:nvPr/>
            </p:nvGrpSpPr>
            <p:grpSpPr>
              <a:xfrm>
                <a:off x="12434" y="1118739"/>
                <a:ext cx="12871384" cy="3284182"/>
                <a:chOff x="12434" y="1118739"/>
                <a:chExt cx="12871384" cy="3284182"/>
              </a:xfrm>
            </p:grpSpPr>
            <p:grpSp>
              <p:nvGrpSpPr>
                <p:cNvPr id="91" name="Gruppo 90">
                  <a:extLst>
                    <a:ext uri="{FF2B5EF4-FFF2-40B4-BE49-F238E27FC236}">
                      <a16:creationId xmlns:a16="http://schemas.microsoft.com/office/drawing/2014/main" id="{894D1B20-BA4D-D2AD-BCBC-0BF8FBEC4806}"/>
                    </a:ext>
                  </a:extLst>
                </p:cNvPr>
                <p:cNvGrpSpPr/>
                <p:nvPr/>
              </p:nvGrpSpPr>
              <p:grpSpPr>
                <a:xfrm>
                  <a:off x="12434" y="1118739"/>
                  <a:ext cx="12426383" cy="3098711"/>
                  <a:chOff x="12434" y="1118739"/>
                  <a:chExt cx="12426383" cy="3098711"/>
                </a:xfrm>
              </p:grpSpPr>
              <p:grpSp>
                <p:nvGrpSpPr>
                  <p:cNvPr id="79" name="Gruppo 78">
                    <a:extLst>
                      <a:ext uri="{FF2B5EF4-FFF2-40B4-BE49-F238E27FC236}">
                        <a16:creationId xmlns:a16="http://schemas.microsoft.com/office/drawing/2014/main" id="{681C4A0D-8F6E-D90A-F832-DE71FB4FB5BD}"/>
                      </a:ext>
                    </a:extLst>
                  </p:cNvPr>
                  <p:cNvGrpSpPr/>
                  <p:nvPr/>
                </p:nvGrpSpPr>
                <p:grpSpPr>
                  <a:xfrm>
                    <a:off x="12434" y="1118739"/>
                    <a:ext cx="11583866" cy="3098711"/>
                    <a:chOff x="8718" y="1118739"/>
                    <a:chExt cx="11583866" cy="3098711"/>
                  </a:xfrm>
                </p:grpSpPr>
                <p:sp>
                  <p:nvSpPr>
                    <p:cNvPr id="72" name="object 4">
                      <a:extLst>
                        <a:ext uri="{FF2B5EF4-FFF2-40B4-BE49-F238E27FC236}">
                          <a16:creationId xmlns:a16="http://schemas.microsoft.com/office/drawing/2014/main" id="{9CD73031-342B-413C-70EC-FB8F22185837}"/>
                        </a:ext>
                      </a:extLst>
                    </p:cNvPr>
                    <p:cNvSpPr txBox="1"/>
                    <p:nvPr/>
                  </p:nvSpPr>
                  <p:spPr>
                    <a:xfrm>
                      <a:off x="7122868" y="1742447"/>
                      <a:ext cx="968974"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a:t>
                      </a:r>
                      <a:r>
                        <a:rPr lang="it-IT" sz="1600" spc="85">
                          <a:latin typeface="Times New Roman"/>
                          <a:cs typeface="Trebuchet MS"/>
                        </a:rPr>
                        <a:t>(CAN_GO)</a:t>
                      </a:r>
                    </a:p>
                  </p:txBody>
                </p:sp>
                <p:grpSp>
                  <p:nvGrpSpPr>
                    <p:cNvPr id="78" name="Gruppo 77">
                      <a:extLst>
                        <a:ext uri="{FF2B5EF4-FFF2-40B4-BE49-F238E27FC236}">
                          <a16:creationId xmlns:a16="http://schemas.microsoft.com/office/drawing/2014/main" id="{2A4356A5-EC1C-0860-6FAA-C7FBD4074485}"/>
                        </a:ext>
                      </a:extLst>
                    </p:cNvPr>
                    <p:cNvGrpSpPr/>
                    <p:nvPr/>
                  </p:nvGrpSpPr>
                  <p:grpSpPr>
                    <a:xfrm>
                      <a:off x="8718" y="1118739"/>
                      <a:ext cx="11583866" cy="3098711"/>
                      <a:chOff x="96483" y="1000688"/>
                      <a:chExt cx="11583866" cy="3098711"/>
                    </a:xfrm>
                  </p:grpSpPr>
                  <p:grpSp>
                    <p:nvGrpSpPr>
                      <p:cNvPr id="68" name="Gruppo 67">
                        <a:extLst>
                          <a:ext uri="{FF2B5EF4-FFF2-40B4-BE49-F238E27FC236}">
                            <a16:creationId xmlns:a16="http://schemas.microsoft.com/office/drawing/2014/main" id="{EB948EF0-753C-6312-D46F-AD1573EBC3C5}"/>
                          </a:ext>
                        </a:extLst>
                      </p:cNvPr>
                      <p:cNvGrpSpPr/>
                      <p:nvPr/>
                    </p:nvGrpSpPr>
                    <p:grpSpPr>
                      <a:xfrm>
                        <a:off x="96483" y="1427340"/>
                        <a:ext cx="9560765" cy="2672059"/>
                        <a:chOff x="575883" y="1154385"/>
                        <a:chExt cx="9560765" cy="2672059"/>
                      </a:xfrm>
                    </p:grpSpPr>
                    <p:grpSp>
                      <p:nvGrpSpPr>
                        <p:cNvPr id="65" name="Gruppo 64">
                          <a:extLst>
                            <a:ext uri="{FF2B5EF4-FFF2-40B4-BE49-F238E27FC236}">
                              <a16:creationId xmlns:a16="http://schemas.microsoft.com/office/drawing/2014/main" id="{212FFE0E-6640-6E95-9CB9-4788FF42E73E}"/>
                            </a:ext>
                          </a:extLst>
                        </p:cNvPr>
                        <p:cNvGrpSpPr/>
                        <p:nvPr/>
                      </p:nvGrpSpPr>
                      <p:grpSpPr>
                        <a:xfrm>
                          <a:off x="575883" y="1154385"/>
                          <a:ext cx="9560765" cy="2672059"/>
                          <a:chOff x="575883" y="1154385"/>
                          <a:chExt cx="9560765" cy="2672059"/>
                        </a:xfrm>
                      </p:grpSpPr>
                      <p:grpSp>
                        <p:nvGrpSpPr>
                          <p:cNvPr id="63" name="Gruppo 62">
                            <a:extLst>
                              <a:ext uri="{FF2B5EF4-FFF2-40B4-BE49-F238E27FC236}">
                                <a16:creationId xmlns:a16="http://schemas.microsoft.com/office/drawing/2014/main" id="{8B2C2714-44E4-A672-00E4-A9CE67F621E0}"/>
                              </a:ext>
                            </a:extLst>
                          </p:cNvPr>
                          <p:cNvGrpSpPr/>
                          <p:nvPr/>
                        </p:nvGrpSpPr>
                        <p:grpSpPr>
                          <a:xfrm>
                            <a:off x="575883" y="1154385"/>
                            <a:ext cx="8570930" cy="2672059"/>
                            <a:chOff x="575883" y="839978"/>
                            <a:chExt cx="8570930" cy="2672059"/>
                          </a:xfrm>
                        </p:grpSpPr>
                        <p:grpSp>
                          <p:nvGrpSpPr>
                            <p:cNvPr id="55" name="Gruppo 54">
                              <a:extLst>
                                <a:ext uri="{FF2B5EF4-FFF2-40B4-BE49-F238E27FC236}">
                                  <a16:creationId xmlns:a16="http://schemas.microsoft.com/office/drawing/2014/main" id="{B66F1A48-1EC1-7112-0507-12AFC6DD769B}"/>
                                </a:ext>
                              </a:extLst>
                            </p:cNvPr>
                            <p:cNvGrpSpPr/>
                            <p:nvPr/>
                          </p:nvGrpSpPr>
                          <p:grpSpPr>
                            <a:xfrm>
                              <a:off x="575883" y="1299634"/>
                              <a:ext cx="6529247" cy="2212403"/>
                              <a:chOff x="2036193" y="906542"/>
                              <a:chExt cx="6529247" cy="2212403"/>
                            </a:xfrm>
                          </p:grpSpPr>
                          <p:sp>
                            <p:nvSpPr>
                              <p:cNvPr id="48" name="Connettore 47">
                                <a:extLst>
                                  <a:ext uri="{FF2B5EF4-FFF2-40B4-BE49-F238E27FC236}">
                                    <a16:creationId xmlns:a16="http://schemas.microsoft.com/office/drawing/2014/main" id="{48451539-A50C-F8BF-EF59-98867F8EC5DB}"/>
                                  </a:ext>
                                </a:extLst>
                              </p:cNvPr>
                              <p:cNvSpPr/>
                              <p:nvPr/>
                            </p:nvSpPr>
                            <p:spPr>
                              <a:xfrm>
                                <a:off x="4711660" y="229303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54" name="Gruppo 53">
                                <a:extLst>
                                  <a:ext uri="{FF2B5EF4-FFF2-40B4-BE49-F238E27FC236}">
                                    <a16:creationId xmlns:a16="http://schemas.microsoft.com/office/drawing/2014/main" id="{8A3A95E5-E52B-3290-9A03-0A7D0EB82BE1}"/>
                                  </a:ext>
                                </a:extLst>
                              </p:cNvPr>
                              <p:cNvGrpSpPr/>
                              <p:nvPr/>
                            </p:nvGrpSpPr>
                            <p:grpSpPr>
                              <a:xfrm>
                                <a:off x="2036193" y="906542"/>
                                <a:ext cx="6529247" cy="2212403"/>
                                <a:chOff x="2633527" y="1035936"/>
                                <a:chExt cx="6529247" cy="2212403"/>
                              </a:xfrm>
                            </p:grpSpPr>
                            <p:grpSp>
                              <p:nvGrpSpPr>
                                <p:cNvPr id="47" name="Gruppo 46">
                                  <a:extLst>
                                    <a:ext uri="{FF2B5EF4-FFF2-40B4-BE49-F238E27FC236}">
                                      <a16:creationId xmlns:a16="http://schemas.microsoft.com/office/drawing/2014/main" id="{24C5564F-CA0B-DC79-43FD-AAE6ADF4227C}"/>
                                    </a:ext>
                                  </a:extLst>
                                </p:cNvPr>
                                <p:cNvGrpSpPr/>
                                <p:nvPr/>
                              </p:nvGrpSpPr>
                              <p:grpSpPr>
                                <a:xfrm>
                                  <a:off x="2633527" y="1064682"/>
                                  <a:ext cx="4531946" cy="2183657"/>
                                  <a:chOff x="2688118" y="2060969"/>
                                  <a:chExt cx="4531946" cy="2183657"/>
                                </a:xfrm>
                              </p:grpSpPr>
                              <p:grpSp>
                                <p:nvGrpSpPr>
                                  <p:cNvPr id="7" name="Gruppo 6">
                                    <a:extLst>
                                      <a:ext uri="{FF2B5EF4-FFF2-40B4-BE49-F238E27FC236}">
                                        <a16:creationId xmlns:a16="http://schemas.microsoft.com/office/drawing/2014/main" id="{6185A35F-32CA-CE3A-AF85-B4D1883E3706}"/>
                                      </a:ext>
                                    </a:extLst>
                                  </p:cNvPr>
                                  <p:cNvGrpSpPr/>
                                  <p:nvPr/>
                                </p:nvGrpSpPr>
                                <p:grpSpPr>
                                  <a:xfrm>
                                    <a:off x="3606553" y="2060969"/>
                                    <a:ext cx="3613511" cy="2183657"/>
                                    <a:chOff x="3864404" y="1879705"/>
                                    <a:chExt cx="3613511" cy="2183657"/>
                                  </a:xfrm>
                                </p:grpSpPr>
                                <p:sp>
                                  <p:nvSpPr>
                                    <p:cNvPr id="8" name="object 4">
                                      <a:extLst>
                                        <a:ext uri="{FF2B5EF4-FFF2-40B4-BE49-F238E27FC236}">
                                          <a16:creationId xmlns:a16="http://schemas.microsoft.com/office/drawing/2014/main" id="{888900C1-4CE4-C14F-BBAA-FAAC63A41BD8}"/>
                                        </a:ext>
                                      </a:extLst>
                                    </p:cNvPr>
                                    <p:cNvSpPr txBox="1"/>
                                    <p:nvPr/>
                                  </p:nvSpPr>
                                  <p:spPr>
                                    <a:xfrm>
                                      <a:off x="5445493" y="2845837"/>
                                      <a:ext cx="937486" cy="258788"/>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IN_LAB</a:t>
                                      </a:r>
                                    </a:p>
                                  </p:txBody>
                                </p:sp>
                                <p:grpSp>
                                  <p:nvGrpSpPr>
                                    <p:cNvPr id="10" name="Gruppo 9">
                                      <a:extLst>
                                        <a:ext uri="{FF2B5EF4-FFF2-40B4-BE49-F238E27FC236}">
                                          <a16:creationId xmlns:a16="http://schemas.microsoft.com/office/drawing/2014/main" id="{589C7D6B-25EF-185E-F8D8-58C21AAEA371}"/>
                                        </a:ext>
                                      </a:extLst>
                                    </p:cNvPr>
                                    <p:cNvGrpSpPr/>
                                    <p:nvPr/>
                                  </p:nvGrpSpPr>
                                  <p:grpSpPr>
                                    <a:xfrm>
                                      <a:off x="3864404" y="1879705"/>
                                      <a:ext cx="3613511" cy="2183657"/>
                                      <a:chOff x="3864404" y="1879705"/>
                                      <a:chExt cx="3613511" cy="2183657"/>
                                    </a:xfrm>
                                  </p:grpSpPr>
                                  <p:sp>
                                    <p:nvSpPr>
                                      <p:cNvPr id="13" name="Connettore 12">
                                        <a:extLst>
                                          <a:ext uri="{FF2B5EF4-FFF2-40B4-BE49-F238E27FC236}">
                                            <a16:creationId xmlns:a16="http://schemas.microsoft.com/office/drawing/2014/main" id="{823641A0-46A0-7BD9-C44D-5570E7D28083}"/>
                                          </a:ext>
                                        </a:extLst>
                                      </p:cNvPr>
                                      <p:cNvSpPr/>
                                      <p:nvPr/>
                                    </p:nvSpPr>
                                    <p:spPr>
                                      <a:xfrm>
                                        <a:off x="6662962" y="218541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bject 4">
                                        <a:extLst>
                                          <a:ext uri="{FF2B5EF4-FFF2-40B4-BE49-F238E27FC236}">
                                            <a16:creationId xmlns:a16="http://schemas.microsoft.com/office/drawing/2014/main" id="{34A611C6-5397-5001-ACCE-E5ED3113A5B2}"/>
                                          </a:ext>
                                        </a:extLst>
                                      </p:cNvPr>
                                      <p:cNvSpPr txBox="1"/>
                                      <p:nvPr/>
                                    </p:nvSpPr>
                                    <p:spPr>
                                      <a:xfrm>
                                        <a:off x="6525719" y="1879705"/>
                                        <a:ext cx="952196"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GOTO(Z)</a:t>
                                        </a:r>
                                      </a:p>
                                    </p:txBody>
                                  </p:sp>
                                  <p:grpSp>
                                    <p:nvGrpSpPr>
                                      <p:cNvPr id="18" name="Gruppo 17">
                                        <a:extLst>
                                          <a:ext uri="{FF2B5EF4-FFF2-40B4-BE49-F238E27FC236}">
                                            <a16:creationId xmlns:a16="http://schemas.microsoft.com/office/drawing/2014/main" id="{46CEFF08-F63A-6075-2228-21CF1459C27E}"/>
                                          </a:ext>
                                        </a:extLst>
                                      </p:cNvPr>
                                      <p:cNvGrpSpPr/>
                                      <p:nvPr/>
                                    </p:nvGrpSpPr>
                                    <p:grpSpPr>
                                      <a:xfrm>
                                        <a:off x="3864404" y="1883731"/>
                                        <a:ext cx="2806564" cy="2179631"/>
                                        <a:chOff x="3864404" y="1883731"/>
                                        <a:chExt cx="2806564" cy="2179631"/>
                                      </a:xfrm>
                                    </p:grpSpPr>
                                    <p:grpSp>
                                      <p:nvGrpSpPr>
                                        <p:cNvPr id="19" name="Gruppo 18">
                                          <a:extLst>
                                            <a:ext uri="{FF2B5EF4-FFF2-40B4-BE49-F238E27FC236}">
                                              <a16:creationId xmlns:a16="http://schemas.microsoft.com/office/drawing/2014/main" id="{6D0E333A-FE69-22AB-40E8-8BF4197BA9B1}"/>
                                            </a:ext>
                                          </a:extLst>
                                        </p:cNvPr>
                                        <p:cNvGrpSpPr/>
                                        <p:nvPr/>
                                      </p:nvGrpSpPr>
                                      <p:grpSpPr>
                                        <a:xfrm>
                                          <a:off x="3864404" y="1883731"/>
                                          <a:ext cx="2442451" cy="1718300"/>
                                          <a:chOff x="3864404" y="1883731"/>
                                          <a:chExt cx="2442451" cy="1718300"/>
                                        </a:xfrm>
                                      </p:grpSpPr>
                                      <p:grpSp>
                                        <p:nvGrpSpPr>
                                          <p:cNvPr id="29" name="Gruppo 28">
                                            <a:extLst>
                                              <a:ext uri="{FF2B5EF4-FFF2-40B4-BE49-F238E27FC236}">
                                                <a16:creationId xmlns:a16="http://schemas.microsoft.com/office/drawing/2014/main" id="{1724EA14-D10C-F31D-9988-E946EA4AA041}"/>
                                              </a:ext>
                                            </a:extLst>
                                          </p:cNvPr>
                                          <p:cNvGrpSpPr/>
                                          <p:nvPr/>
                                        </p:nvGrpSpPr>
                                        <p:grpSpPr>
                                          <a:xfrm>
                                            <a:off x="3864404" y="2151265"/>
                                            <a:ext cx="2249682" cy="1450766"/>
                                            <a:chOff x="1689100" y="1570988"/>
                                            <a:chExt cx="2249682" cy="1450766"/>
                                          </a:xfrm>
                                        </p:grpSpPr>
                                        <p:grpSp>
                                          <p:nvGrpSpPr>
                                            <p:cNvPr id="31" name="Gruppo 30">
                                              <a:extLst>
                                                <a:ext uri="{FF2B5EF4-FFF2-40B4-BE49-F238E27FC236}">
                                                  <a16:creationId xmlns:a16="http://schemas.microsoft.com/office/drawing/2014/main" id="{CE838551-0017-59AF-F6C7-6A01ECD3DB63}"/>
                                                </a:ext>
                                              </a:extLst>
                                            </p:cNvPr>
                                            <p:cNvGrpSpPr/>
                                            <p:nvPr/>
                                          </p:nvGrpSpPr>
                                          <p:grpSpPr>
                                            <a:xfrm>
                                              <a:off x="1689100" y="1605138"/>
                                              <a:ext cx="2249682" cy="1060566"/>
                                              <a:chOff x="1587500" y="920634"/>
                                              <a:chExt cx="2249682" cy="1060566"/>
                                            </a:xfrm>
                                          </p:grpSpPr>
                                          <p:sp>
                                            <p:nvSpPr>
                                              <p:cNvPr id="38" name="Connettore 37">
                                                <a:extLst>
                                                  <a:ext uri="{FF2B5EF4-FFF2-40B4-BE49-F238E27FC236}">
                                                    <a16:creationId xmlns:a16="http://schemas.microsoft.com/office/drawing/2014/main" id="{2A672B93-BE24-1B16-96BD-81234F6BAD20}"/>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2 38">
                                                <a:extLst>
                                                  <a:ext uri="{FF2B5EF4-FFF2-40B4-BE49-F238E27FC236}">
                                                    <a16:creationId xmlns:a16="http://schemas.microsoft.com/office/drawing/2014/main" id="{1EFD8370-EF67-9F61-3267-CBD121FF3376}"/>
                                                  </a:ext>
                                                </a:extLst>
                                              </p:cNvPr>
                                              <p:cNvCxnSpPr>
                                                <a:cxnSpLocks/>
                                                <a:endCxn id="40"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nettore 39">
                                                <a:extLst>
                                                  <a:ext uri="{FF2B5EF4-FFF2-40B4-BE49-F238E27FC236}">
                                                    <a16:creationId xmlns:a16="http://schemas.microsoft.com/office/drawing/2014/main" id="{8EFD579C-42F5-8EA6-8AC8-940EA296D9A7}"/>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nnettore 41">
                                                <a:extLst>
                                                  <a:ext uri="{FF2B5EF4-FFF2-40B4-BE49-F238E27FC236}">
                                                    <a16:creationId xmlns:a16="http://schemas.microsoft.com/office/drawing/2014/main" id="{6AC78B0A-718B-8B88-8DFF-3141BD24FA4F}"/>
                                                  </a:ext>
                                                </a:extLst>
                                              </p:cNvPr>
                                              <p:cNvSpPr/>
                                              <p:nvPr/>
                                            </p:nvSpPr>
                                            <p:spPr>
                                              <a:xfrm>
                                                <a:off x="3265681" y="920634"/>
                                                <a:ext cx="571501"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5" name="object 4">
                                              <a:extLst>
                                                <a:ext uri="{FF2B5EF4-FFF2-40B4-BE49-F238E27FC236}">
                                                  <a16:creationId xmlns:a16="http://schemas.microsoft.com/office/drawing/2014/main" id="{F282ECF0-43B7-80D4-8BD2-7845B2C6A760}"/>
                                                </a:ext>
                                              </a:extLst>
                                            </p:cNvPr>
                                            <p:cNvSpPr txBox="1"/>
                                            <p:nvPr/>
                                          </p:nvSpPr>
                                          <p:spPr>
                                            <a:xfrm>
                                              <a:off x="1708694" y="1570988"/>
                                              <a:ext cx="893843" cy="517362"/>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SENSE(IN_LAB</a:t>
                                              </a:r>
                                              <a:r>
                                                <a:rPr lang="it-IT" sz="1600" spc="85">
                                                  <a:latin typeface="Times New Roman"/>
                                                  <a:cs typeface="Trebuchet MS"/>
                                                </a:rPr>
                                                <a:t>)</a:t>
                                              </a:r>
                                            </a:p>
                                          </p:txBody>
                                        </p:sp>
                                        <p:sp>
                                          <p:nvSpPr>
                                            <p:cNvPr id="36" name="object 13">
                                              <a:extLst>
                                                <a:ext uri="{FF2B5EF4-FFF2-40B4-BE49-F238E27FC236}">
                                                  <a16:creationId xmlns:a16="http://schemas.microsoft.com/office/drawing/2014/main" id="{C5D728B8-9ACA-8E04-A696-BE568182168C}"/>
                                                </a:ext>
                                              </a:extLst>
                                            </p:cNvPr>
                                            <p:cNvSpPr txBox="1"/>
                                            <p:nvPr/>
                                          </p:nvSpPr>
                                          <p:spPr>
                                            <a:xfrm>
                                              <a:off x="3090345" y="1798051"/>
                                              <a:ext cx="105113" cy="259044"/>
                                            </a:xfrm>
                                            <a:prstGeom prst="rect">
                                              <a:avLst/>
                                            </a:prstGeom>
                                          </p:spPr>
                                          <p:txBody>
                                            <a:bodyPr vert="horz" wrap="square" lIns="0" tIns="12700" rIns="0" bIns="0" rtlCol="0">
                                              <a:spAutoFit/>
                                            </a:bodyPr>
                                            <a:lstStyle/>
                                            <a:p>
                                              <a:pPr marL="12700">
                                                <a:lnSpc>
                                                  <a:spcPct val="100000"/>
                                                </a:lnSpc>
                                                <a:spcBef>
                                                  <a:spcPts val="100"/>
                                                </a:spcBef>
                                              </a:pPr>
                                              <a:r>
                                                <a:rPr sz="1400" spc="60">
                                                  <a:latin typeface="Trebuchet MS"/>
                                                  <a:cs typeface="Trebuchet MS"/>
                                                </a:rPr>
                                                <a:t>Y</a:t>
                                              </a:r>
                                              <a:endParaRPr sz="1400">
                                                <a:latin typeface="Trebuchet MS"/>
                                                <a:cs typeface="Trebuchet MS"/>
                                              </a:endParaRPr>
                                            </a:p>
                                          </p:txBody>
                                        </p:sp>
                                        <p:sp>
                                          <p:nvSpPr>
                                            <p:cNvPr id="37" name="object 14">
                                              <a:extLst>
                                                <a:ext uri="{FF2B5EF4-FFF2-40B4-BE49-F238E27FC236}">
                                                  <a16:creationId xmlns:a16="http://schemas.microsoft.com/office/drawing/2014/main" id="{2B5E7B8B-BC7C-4AAD-C6B3-38D18A0C289E}"/>
                                                </a:ext>
                                              </a:extLst>
                                            </p:cNvPr>
                                            <p:cNvSpPr txBox="1"/>
                                            <p:nvPr/>
                                          </p:nvSpPr>
                                          <p:spPr>
                                            <a:xfrm>
                                              <a:off x="3098987" y="2768130"/>
                                              <a:ext cx="177800" cy="253624"/>
                                            </a:xfrm>
                                            <a:prstGeom prst="rect">
                                              <a:avLst/>
                                            </a:prstGeom>
                                          </p:spPr>
                                          <p:txBody>
                                            <a:bodyPr vert="horz" wrap="square" lIns="0" tIns="12700" rIns="0" bIns="0" rtlCol="0">
                                              <a:spAutoFit/>
                                            </a:bodyPr>
                                            <a:lstStyle/>
                                            <a:p>
                                              <a:pPr marL="12700">
                                                <a:lnSpc>
                                                  <a:spcPct val="100000"/>
                                                </a:lnSpc>
                                                <a:spcBef>
                                                  <a:spcPts val="100"/>
                                                </a:spcBef>
                                              </a:pPr>
                                              <a:r>
                                                <a:rPr sz="1400" spc="175">
                                                  <a:latin typeface="Trebuchet MS"/>
                                                  <a:cs typeface="Trebuchet MS"/>
                                                </a:rPr>
                                                <a:t>N</a:t>
                                              </a:r>
                                              <a:endParaRPr sz="1400">
                                                <a:latin typeface="Trebuchet MS"/>
                                                <a:cs typeface="Trebuchet MS"/>
                                              </a:endParaRPr>
                                            </a:p>
                                          </p:txBody>
                                        </p:sp>
                                      </p:grpSp>
                                      <p:sp>
                                        <p:nvSpPr>
                                          <p:cNvPr id="30" name="object 4">
                                            <a:extLst>
                                              <a:ext uri="{FF2B5EF4-FFF2-40B4-BE49-F238E27FC236}">
                                                <a16:creationId xmlns:a16="http://schemas.microsoft.com/office/drawing/2014/main" id="{FB05D516-AB94-28CA-DF94-835627D6DF07}"/>
                                              </a:ext>
                                            </a:extLst>
                                          </p:cNvPr>
                                          <p:cNvSpPr txBox="1"/>
                                          <p:nvPr/>
                                        </p:nvSpPr>
                                        <p:spPr>
                                          <a:xfrm>
                                            <a:off x="5296952" y="1883731"/>
                                            <a:ext cx="1009903" cy="254763"/>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EXIT_LAB</a:t>
                                            </a:r>
                                          </a:p>
                                        </p:txBody>
                                      </p:sp>
                                    </p:grpSp>
                                    <p:sp>
                                      <p:nvSpPr>
                                        <p:cNvPr id="20" name="object 4">
                                          <a:extLst>
                                            <a:ext uri="{FF2B5EF4-FFF2-40B4-BE49-F238E27FC236}">
                                              <a16:creationId xmlns:a16="http://schemas.microsoft.com/office/drawing/2014/main" id="{81DA37A2-C6BE-9C54-B891-CA183BDFD2B6}"/>
                                            </a:ext>
                                          </a:extLst>
                                        </p:cNvPr>
                                        <p:cNvSpPr txBox="1"/>
                                        <p:nvPr/>
                                      </p:nvSpPr>
                                      <p:spPr>
                                        <a:xfrm>
                                          <a:off x="5452750" y="3804573"/>
                                          <a:ext cx="1124024"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GOTO(Z)</a:t>
                                          </a:r>
                                        </a:p>
                                      </p:txBody>
                                    </p:sp>
                                    <p:cxnSp>
                                      <p:nvCxnSpPr>
                                        <p:cNvPr id="21" name="Connettore 2 20">
                                          <a:extLst>
                                            <a:ext uri="{FF2B5EF4-FFF2-40B4-BE49-F238E27FC236}">
                                              <a16:creationId xmlns:a16="http://schemas.microsoft.com/office/drawing/2014/main" id="{D7973FB8-0AC3-E0AE-919A-D47317EE65C1}"/>
                                            </a:ext>
                                          </a:extLst>
                                        </p:cNvPr>
                                        <p:cNvCxnSpPr>
                                          <a:cxnSpLocks/>
                                        </p:cNvCxnSpPr>
                                        <p:nvPr/>
                                      </p:nvCxnSpPr>
                                      <p:spPr>
                                        <a:xfrm>
                                          <a:off x="6114085" y="2458465"/>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44" name="Connettore 43">
                                    <a:extLst>
                                      <a:ext uri="{FF2B5EF4-FFF2-40B4-BE49-F238E27FC236}">
                                        <a16:creationId xmlns:a16="http://schemas.microsoft.com/office/drawing/2014/main" id="{B24AE629-494C-C686-F9A7-C1E55F35A9E0}"/>
                                      </a:ext>
                                    </a:extLst>
                                  </p:cNvPr>
                                  <p:cNvSpPr/>
                                  <p:nvPr/>
                                </p:nvSpPr>
                                <p:spPr>
                                  <a:xfrm>
                                    <a:off x="2688908" y="288114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2 44">
                                    <a:extLst>
                                      <a:ext uri="{FF2B5EF4-FFF2-40B4-BE49-F238E27FC236}">
                                        <a16:creationId xmlns:a16="http://schemas.microsoft.com/office/drawing/2014/main" id="{A6E63308-E4AD-8396-35F7-2EEDF33BA97E}"/>
                                      </a:ext>
                                    </a:extLst>
                                  </p:cNvPr>
                                  <p:cNvCxnSpPr>
                                    <a:cxnSpLocks/>
                                  </p:cNvCxnSpPr>
                                  <p:nvPr/>
                                </p:nvCxnSpPr>
                                <p:spPr>
                                  <a:xfrm>
                                    <a:off x="3259000" y="3154195"/>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object 4">
                                    <a:extLst>
                                      <a:ext uri="{FF2B5EF4-FFF2-40B4-BE49-F238E27FC236}">
                                        <a16:creationId xmlns:a16="http://schemas.microsoft.com/office/drawing/2014/main" id="{BC1224B2-9CF1-DAF4-E9DE-318EE9159A75}"/>
                                      </a:ext>
                                    </a:extLst>
                                  </p:cNvPr>
                                  <p:cNvSpPr txBox="1"/>
                                  <p:nvPr/>
                                </p:nvSpPr>
                                <p:spPr>
                                  <a:xfrm>
                                    <a:off x="2688118" y="2562357"/>
                                    <a:ext cx="990036"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GOTO(Z</a:t>
                                    </a:r>
                                    <a:r>
                                      <a:rPr lang="it-IT" sz="1600" spc="85">
                                        <a:latin typeface="Times New Roman"/>
                                        <a:cs typeface="Trebuchet MS"/>
                                      </a:rPr>
                                      <a:t>)</a:t>
                                    </a:r>
                                  </a:p>
                                </p:txBody>
                              </p:sp>
                            </p:grpSp>
                            <p:sp>
                              <p:nvSpPr>
                                <p:cNvPr id="49" name="Connettore 48">
                                  <a:extLst>
                                    <a:ext uri="{FF2B5EF4-FFF2-40B4-BE49-F238E27FC236}">
                                      <a16:creationId xmlns:a16="http://schemas.microsoft.com/office/drawing/2014/main" id="{6BB4E3D8-7787-2461-9B4A-9DF36FA55AA0}"/>
                                    </a:ext>
                                  </a:extLst>
                                </p:cNvPr>
                                <p:cNvSpPr/>
                                <p:nvPr/>
                              </p:nvSpPr>
                              <p:spPr>
                                <a:xfrm>
                                  <a:off x="7470897" y="137039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0" name="Connettore 2 49">
                                  <a:extLst>
                                    <a:ext uri="{FF2B5EF4-FFF2-40B4-BE49-F238E27FC236}">
                                      <a16:creationId xmlns:a16="http://schemas.microsoft.com/office/drawing/2014/main" id="{AD771150-EC31-8DBC-869C-819F7D45C15E}"/>
                                    </a:ext>
                                  </a:extLst>
                                </p:cNvPr>
                                <p:cNvCxnSpPr>
                                  <a:cxnSpLocks/>
                                </p:cNvCxnSpPr>
                                <p:nvPr/>
                              </p:nvCxnSpPr>
                              <p:spPr>
                                <a:xfrm>
                                  <a:off x="6922020" y="1643442"/>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object 4">
                                  <a:extLst>
                                    <a:ext uri="{FF2B5EF4-FFF2-40B4-BE49-F238E27FC236}">
                                      <a16:creationId xmlns:a16="http://schemas.microsoft.com/office/drawing/2014/main" id="{8FF83517-4964-BA6A-E182-4DA0C50A5937}"/>
                                    </a:ext>
                                  </a:extLst>
                                </p:cNvPr>
                                <p:cNvSpPr txBox="1"/>
                                <p:nvPr/>
                              </p:nvSpPr>
                              <p:spPr>
                                <a:xfrm>
                                  <a:off x="7241169" y="1035936"/>
                                  <a:ext cx="1009904"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GOTO(X</a:t>
                                  </a:r>
                                  <a:r>
                                    <a:rPr lang="it-IT" sz="1600" spc="85">
                                      <a:latin typeface="Times New Roman"/>
                                      <a:cs typeface="Trebuchet MS"/>
                                    </a:rPr>
                                    <a:t>)</a:t>
                                  </a:r>
                                </a:p>
                              </p:txBody>
                            </p:sp>
                            <p:sp>
                              <p:nvSpPr>
                                <p:cNvPr id="52" name="Connettore 51">
                                  <a:extLst>
                                    <a:ext uri="{FF2B5EF4-FFF2-40B4-BE49-F238E27FC236}">
                                      <a16:creationId xmlns:a16="http://schemas.microsoft.com/office/drawing/2014/main" id="{55803287-73A8-77DE-7BCE-AF950D6EBD6E}"/>
                                    </a:ext>
                                  </a:extLst>
                                </p:cNvPr>
                                <p:cNvSpPr/>
                                <p:nvPr/>
                              </p:nvSpPr>
                              <p:spPr>
                                <a:xfrm>
                                  <a:off x="8591274" y="137039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3" name="Connettore 2 52">
                                  <a:extLst>
                                    <a:ext uri="{FF2B5EF4-FFF2-40B4-BE49-F238E27FC236}">
                                      <a16:creationId xmlns:a16="http://schemas.microsoft.com/office/drawing/2014/main" id="{E9AE7E00-2791-BCFE-41A7-2A8C7917C475}"/>
                                    </a:ext>
                                  </a:extLst>
                                </p:cNvPr>
                                <p:cNvCxnSpPr>
                                  <a:cxnSpLocks/>
                                </p:cNvCxnSpPr>
                                <p:nvPr/>
                              </p:nvCxnSpPr>
                              <p:spPr>
                                <a:xfrm>
                                  <a:off x="8042397" y="1643442"/>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6" name="object 4">
                              <a:extLst>
                                <a:ext uri="{FF2B5EF4-FFF2-40B4-BE49-F238E27FC236}">
                                  <a16:creationId xmlns:a16="http://schemas.microsoft.com/office/drawing/2014/main" id="{A8AD8457-C6AE-E254-79BD-22CB6B932F6A}"/>
                                </a:ext>
                              </a:extLst>
                            </p:cNvPr>
                            <p:cNvSpPr txBox="1"/>
                            <p:nvPr/>
                          </p:nvSpPr>
                          <p:spPr>
                            <a:xfrm>
                              <a:off x="6195092" y="839978"/>
                              <a:ext cx="1448701" cy="747191"/>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SEND_MESSAGE(AM_AT_ATTRACTOR</a:t>
                              </a:r>
                              <a:r>
                                <a:rPr lang="it-IT" sz="1600" spc="85">
                                  <a:latin typeface="Times New Roman"/>
                                  <a:cs typeface="Trebuchet MS"/>
                                </a:rPr>
                                <a:t>)</a:t>
                              </a:r>
                            </a:p>
                          </p:txBody>
                        </p:sp>
                        <p:cxnSp>
                          <p:nvCxnSpPr>
                            <p:cNvPr id="57" name="Connettore 2 56">
                              <a:extLst>
                                <a:ext uri="{FF2B5EF4-FFF2-40B4-BE49-F238E27FC236}">
                                  <a16:creationId xmlns:a16="http://schemas.microsoft.com/office/drawing/2014/main" id="{58E5154A-5B11-0B7B-0DDB-5FD120566D34}"/>
                                </a:ext>
                              </a:extLst>
                            </p:cNvPr>
                            <p:cNvCxnSpPr>
                              <a:cxnSpLocks/>
                            </p:cNvCxnSpPr>
                            <p:nvPr/>
                          </p:nvCxnSpPr>
                          <p:spPr>
                            <a:xfrm>
                              <a:off x="8219713" y="1881972"/>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nettore 57">
                              <a:extLst>
                                <a:ext uri="{FF2B5EF4-FFF2-40B4-BE49-F238E27FC236}">
                                  <a16:creationId xmlns:a16="http://schemas.microsoft.com/office/drawing/2014/main" id="{BCF12ACE-4FB5-0B2B-71BB-86F502E2791D}"/>
                                </a:ext>
                              </a:extLst>
                            </p:cNvPr>
                            <p:cNvSpPr/>
                            <p:nvPr/>
                          </p:nvSpPr>
                          <p:spPr>
                            <a:xfrm>
                              <a:off x="8575313" y="1634091"/>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9" name="Connettore 2 58">
                              <a:extLst>
                                <a:ext uri="{FF2B5EF4-FFF2-40B4-BE49-F238E27FC236}">
                                  <a16:creationId xmlns:a16="http://schemas.microsoft.com/office/drawing/2014/main" id="{4D0C7DD1-CA65-C20A-437E-249A058CB81F}"/>
                                </a:ext>
                              </a:extLst>
                            </p:cNvPr>
                            <p:cNvCxnSpPr>
                              <a:cxnSpLocks/>
                              <a:stCxn id="58" idx="0"/>
                              <a:endCxn id="69" idx="3"/>
                            </p:cNvCxnSpPr>
                            <p:nvPr/>
                          </p:nvCxnSpPr>
                          <p:spPr>
                            <a:xfrm flipV="1">
                              <a:off x="8861063" y="1472697"/>
                              <a:ext cx="231442" cy="161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A674E526-F12A-EBF6-E170-158A357A5224}"/>
                                </a:ext>
                              </a:extLst>
                            </p:cNvPr>
                            <p:cNvCxnSpPr>
                              <a:cxnSpLocks/>
                              <a:stCxn id="58" idx="3"/>
                              <a:endCxn id="106" idx="0"/>
                            </p:cNvCxnSpPr>
                            <p:nvPr/>
                          </p:nvCxnSpPr>
                          <p:spPr>
                            <a:xfrm flipH="1">
                              <a:off x="8149055" y="2100217"/>
                              <a:ext cx="509951" cy="412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object 13">
                              <a:extLst>
                                <a:ext uri="{FF2B5EF4-FFF2-40B4-BE49-F238E27FC236}">
                                  <a16:creationId xmlns:a16="http://schemas.microsoft.com/office/drawing/2014/main" id="{B2601662-49D1-B1BB-7693-D116FDE0BEFB}"/>
                                </a:ext>
                              </a:extLst>
                            </p:cNvPr>
                            <p:cNvSpPr txBox="1"/>
                            <p:nvPr/>
                          </p:nvSpPr>
                          <p:spPr>
                            <a:xfrm>
                              <a:off x="8763520" y="1317862"/>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62" name="object 14">
                              <a:extLst>
                                <a:ext uri="{FF2B5EF4-FFF2-40B4-BE49-F238E27FC236}">
                                  <a16:creationId xmlns:a16="http://schemas.microsoft.com/office/drawing/2014/main" id="{5FE9D569-3F2B-7FFF-297E-58BD24768006}"/>
                                </a:ext>
                              </a:extLst>
                            </p:cNvPr>
                            <p:cNvSpPr txBox="1"/>
                            <p:nvPr/>
                          </p:nvSpPr>
                          <p:spPr>
                            <a:xfrm>
                              <a:off x="8300492" y="2037374"/>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64" name="object 4">
                            <a:extLst>
                              <a:ext uri="{FF2B5EF4-FFF2-40B4-BE49-F238E27FC236}">
                                <a16:creationId xmlns:a16="http://schemas.microsoft.com/office/drawing/2014/main" id="{D510413D-684D-7FED-315C-EF6AB9829CDA}"/>
                              </a:ext>
                            </a:extLst>
                          </p:cNvPr>
                          <p:cNvSpPr txBox="1"/>
                          <p:nvPr/>
                        </p:nvSpPr>
                        <p:spPr>
                          <a:xfrm>
                            <a:off x="9199162" y="2090510"/>
                            <a:ext cx="937486"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CAN</a:t>
                            </a:r>
                            <a:r>
                              <a:rPr lang="it-IT" sz="1600" spc="85">
                                <a:latin typeface="Times New Roman"/>
                                <a:cs typeface="Trebuchet MS"/>
                              </a:rPr>
                              <a:t>_GO</a:t>
                            </a:r>
                          </a:p>
                        </p:txBody>
                      </p:sp>
                    </p:grpSp>
                    <p:sp>
                      <p:nvSpPr>
                        <p:cNvPr id="66" name="Connettore 65">
                          <a:extLst>
                            <a:ext uri="{FF2B5EF4-FFF2-40B4-BE49-F238E27FC236}">
                              <a16:creationId xmlns:a16="http://schemas.microsoft.com/office/drawing/2014/main" id="{A4918BF2-DA20-7CEF-D474-27595EFA5C68}"/>
                            </a:ext>
                          </a:extLst>
                        </p:cNvPr>
                        <p:cNvSpPr/>
                        <p:nvPr/>
                      </p:nvSpPr>
                      <p:spPr>
                        <a:xfrm>
                          <a:off x="7672460" y="196179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2 66">
                          <a:extLst>
                            <a:ext uri="{FF2B5EF4-FFF2-40B4-BE49-F238E27FC236}">
                              <a16:creationId xmlns:a16="http://schemas.microsoft.com/office/drawing/2014/main" id="{F1820210-F5A0-0981-CEE9-063E0286F8B6}"/>
                            </a:ext>
                          </a:extLst>
                        </p:cNvPr>
                        <p:cNvCxnSpPr>
                          <a:cxnSpLocks/>
                        </p:cNvCxnSpPr>
                        <p:nvPr/>
                      </p:nvCxnSpPr>
                      <p:spPr>
                        <a:xfrm>
                          <a:off x="7125218" y="2224774"/>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Connettore 68">
                        <a:extLst>
                          <a:ext uri="{FF2B5EF4-FFF2-40B4-BE49-F238E27FC236}">
                            <a16:creationId xmlns:a16="http://schemas.microsoft.com/office/drawing/2014/main" id="{0B1DC966-4F84-5504-5B79-4B090DD657C9}"/>
                          </a:ext>
                        </a:extLst>
                      </p:cNvPr>
                      <p:cNvSpPr/>
                      <p:nvPr/>
                    </p:nvSpPr>
                    <p:spPr>
                      <a:xfrm>
                        <a:off x="8529411" y="1593933"/>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Connettore 69">
                        <a:extLst>
                          <a:ext uri="{FF2B5EF4-FFF2-40B4-BE49-F238E27FC236}">
                            <a16:creationId xmlns:a16="http://schemas.microsoft.com/office/drawing/2014/main" id="{60ABFCEB-7C10-B646-D940-D4E8A4606839}"/>
                          </a:ext>
                        </a:extLst>
                      </p:cNvPr>
                      <p:cNvSpPr/>
                      <p:nvPr/>
                    </p:nvSpPr>
                    <p:spPr>
                      <a:xfrm>
                        <a:off x="9668239" y="1607230"/>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1" name="Connettore 2 70">
                        <a:extLst>
                          <a:ext uri="{FF2B5EF4-FFF2-40B4-BE49-F238E27FC236}">
                            <a16:creationId xmlns:a16="http://schemas.microsoft.com/office/drawing/2014/main" id="{6977E53F-9522-1BE0-0A08-3DA75073C498}"/>
                          </a:ext>
                        </a:extLst>
                      </p:cNvPr>
                      <p:cNvCxnSpPr>
                        <a:cxnSpLocks/>
                      </p:cNvCxnSpPr>
                      <p:nvPr/>
                    </p:nvCxnSpPr>
                    <p:spPr>
                      <a:xfrm>
                        <a:off x="9120997" y="1870209"/>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object 4">
                        <a:extLst>
                          <a:ext uri="{FF2B5EF4-FFF2-40B4-BE49-F238E27FC236}">
                            <a16:creationId xmlns:a16="http://schemas.microsoft.com/office/drawing/2014/main" id="{A56A5E1F-3FAB-C5C6-118C-61EA4667BD22}"/>
                          </a:ext>
                        </a:extLst>
                      </p:cNvPr>
                      <p:cNvSpPr txBox="1"/>
                      <p:nvPr/>
                    </p:nvSpPr>
                    <p:spPr>
                      <a:xfrm>
                        <a:off x="8335450" y="1292034"/>
                        <a:ext cx="1032111"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sp>
                    <p:nvSpPr>
                      <p:cNvPr id="74" name="object 4">
                        <a:extLst>
                          <a:ext uri="{FF2B5EF4-FFF2-40B4-BE49-F238E27FC236}">
                            <a16:creationId xmlns:a16="http://schemas.microsoft.com/office/drawing/2014/main" id="{D73BE5A0-D1DD-D456-ECFC-7687FE769C1F}"/>
                          </a:ext>
                        </a:extLst>
                      </p:cNvPr>
                      <p:cNvSpPr txBox="1"/>
                      <p:nvPr/>
                    </p:nvSpPr>
                    <p:spPr>
                      <a:xfrm>
                        <a:off x="9567339" y="1000688"/>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OPEN</a:t>
                        </a:r>
                        <a:r>
                          <a:rPr lang="it-IT" sz="1600" spc="85">
                            <a:latin typeface="Times New Roman"/>
                            <a:cs typeface="Trebuchet MS"/>
                          </a:rPr>
                          <a:t>_GRIPPER</a:t>
                        </a:r>
                      </a:p>
                    </p:txBody>
                  </p:sp>
                  <p:sp>
                    <p:nvSpPr>
                      <p:cNvPr id="75" name="Connettore 74">
                        <a:extLst>
                          <a:ext uri="{FF2B5EF4-FFF2-40B4-BE49-F238E27FC236}">
                            <a16:creationId xmlns:a16="http://schemas.microsoft.com/office/drawing/2014/main" id="{A64F0D7F-BDEE-FA13-916D-B844E6873147}"/>
                          </a:ext>
                        </a:extLst>
                      </p:cNvPr>
                      <p:cNvSpPr/>
                      <p:nvPr/>
                    </p:nvSpPr>
                    <p:spPr>
                      <a:xfrm>
                        <a:off x="10807069" y="1597159"/>
                        <a:ext cx="571500" cy="546099"/>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2 75">
                        <a:extLst>
                          <a:ext uri="{FF2B5EF4-FFF2-40B4-BE49-F238E27FC236}">
                            <a16:creationId xmlns:a16="http://schemas.microsoft.com/office/drawing/2014/main" id="{6846BB40-3EF3-C0D6-F99C-DE3A8A36F74A}"/>
                          </a:ext>
                        </a:extLst>
                      </p:cNvPr>
                      <p:cNvCxnSpPr>
                        <a:cxnSpLocks/>
                      </p:cNvCxnSpPr>
                      <p:nvPr/>
                    </p:nvCxnSpPr>
                    <p:spPr>
                      <a:xfrm>
                        <a:off x="10259827" y="1860138"/>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object 4">
                        <a:extLst>
                          <a:ext uri="{FF2B5EF4-FFF2-40B4-BE49-F238E27FC236}">
                            <a16:creationId xmlns:a16="http://schemas.microsoft.com/office/drawing/2014/main" id="{4E783C05-4751-B220-40E2-9C1F9F6691AC}"/>
                          </a:ext>
                        </a:extLst>
                      </p:cNvPr>
                      <p:cNvSpPr txBox="1"/>
                      <p:nvPr/>
                    </p:nvSpPr>
                    <p:spPr>
                      <a:xfrm>
                        <a:off x="10647216" y="1292034"/>
                        <a:ext cx="103313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GOTO(X)</a:t>
                        </a:r>
                      </a:p>
                    </p:txBody>
                  </p:sp>
                </p:grpSp>
              </p:grpSp>
              <p:sp>
                <p:nvSpPr>
                  <p:cNvPr id="86" name="Connettore 85">
                    <a:extLst>
                      <a:ext uri="{FF2B5EF4-FFF2-40B4-BE49-F238E27FC236}">
                        <a16:creationId xmlns:a16="http://schemas.microsoft.com/office/drawing/2014/main" id="{CD394B57-11C6-3742-04AE-A0E1328F4F72}"/>
                      </a:ext>
                    </a:extLst>
                  </p:cNvPr>
                  <p:cNvSpPr/>
                  <p:nvPr/>
                </p:nvSpPr>
                <p:spPr>
                  <a:xfrm>
                    <a:off x="11867317" y="17119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2 86">
                    <a:extLst>
                      <a:ext uri="{FF2B5EF4-FFF2-40B4-BE49-F238E27FC236}">
                        <a16:creationId xmlns:a16="http://schemas.microsoft.com/office/drawing/2014/main" id="{C6EBDF56-02F9-4F2C-02FC-B7DAACB43ABA}"/>
                      </a:ext>
                    </a:extLst>
                  </p:cNvPr>
                  <p:cNvCxnSpPr>
                    <a:cxnSpLocks/>
                  </p:cNvCxnSpPr>
                  <p:nvPr/>
                </p:nvCxnSpPr>
                <p:spPr>
                  <a:xfrm>
                    <a:off x="11310436" y="1975669"/>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Connettore 98">
                  <a:extLst>
                    <a:ext uri="{FF2B5EF4-FFF2-40B4-BE49-F238E27FC236}">
                      <a16:creationId xmlns:a16="http://schemas.microsoft.com/office/drawing/2014/main" id="{CA5AB564-5BB0-FE9B-A2CB-E1E679790100}"/>
                    </a:ext>
                  </a:extLst>
                </p:cNvPr>
                <p:cNvSpPr/>
                <p:nvPr/>
              </p:nvSpPr>
              <p:spPr>
                <a:xfrm>
                  <a:off x="8434367" y="321519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Connettore 99">
                  <a:extLst>
                    <a:ext uri="{FF2B5EF4-FFF2-40B4-BE49-F238E27FC236}">
                      <a16:creationId xmlns:a16="http://schemas.microsoft.com/office/drawing/2014/main" id="{FC9CDAE3-7BA6-C183-1817-C54BE335AA3D}"/>
                    </a:ext>
                  </a:extLst>
                </p:cNvPr>
                <p:cNvSpPr/>
                <p:nvPr/>
              </p:nvSpPr>
              <p:spPr>
                <a:xfrm>
                  <a:off x="9573198" y="3228493"/>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1" name="Connettore 2 100">
                  <a:extLst>
                    <a:ext uri="{FF2B5EF4-FFF2-40B4-BE49-F238E27FC236}">
                      <a16:creationId xmlns:a16="http://schemas.microsoft.com/office/drawing/2014/main" id="{39695C66-15E1-0C3D-32C3-108DEA998D58}"/>
                    </a:ext>
                  </a:extLst>
                </p:cNvPr>
                <p:cNvCxnSpPr>
                  <a:cxnSpLocks/>
                </p:cNvCxnSpPr>
                <p:nvPr/>
              </p:nvCxnSpPr>
              <p:spPr>
                <a:xfrm>
                  <a:off x="9025956" y="3491471"/>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Connettore 101">
                  <a:extLst>
                    <a:ext uri="{FF2B5EF4-FFF2-40B4-BE49-F238E27FC236}">
                      <a16:creationId xmlns:a16="http://schemas.microsoft.com/office/drawing/2014/main" id="{D41A6F9E-2EA2-CE94-F7B9-E9B6819A03B9}"/>
                    </a:ext>
                  </a:extLst>
                </p:cNvPr>
                <p:cNvSpPr/>
                <p:nvPr/>
              </p:nvSpPr>
              <p:spPr>
                <a:xfrm>
                  <a:off x="10712025" y="3218421"/>
                  <a:ext cx="571500" cy="546101"/>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3" name="Connettore 2 102">
                  <a:extLst>
                    <a:ext uri="{FF2B5EF4-FFF2-40B4-BE49-F238E27FC236}">
                      <a16:creationId xmlns:a16="http://schemas.microsoft.com/office/drawing/2014/main" id="{0E1402F3-A77D-3822-9786-E2077B63442A}"/>
                    </a:ext>
                  </a:extLst>
                </p:cNvPr>
                <p:cNvCxnSpPr>
                  <a:cxnSpLocks/>
                </p:cNvCxnSpPr>
                <p:nvPr/>
              </p:nvCxnSpPr>
              <p:spPr>
                <a:xfrm>
                  <a:off x="10164783" y="3481400"/>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Connettore 103">
                  <a:extLst>
                    <a:ext uri="{FF2B5EF4-FFF2-40B4-BE49-F238E27FC236}">
                      <a16:creationId xmlns:a16="http://schemas.microsoft.com/office/drawing/2014/main" id="{3AA33D1D-4C0E-16C0-6E4C-C95B476291A4}"/>
                    </a:ext>
                  </a:extLst>
                </p:cNvPr>
                <p:cNvSpPr/>
                <p:nvPr/>
              </p:nvSpPr>
              <p:spPr>
                <a:xfrm>
                  <a:off x="11913188" y="3215197"/>
                  <a:ext cx="571500" cy="546101"/>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5" name="Connettore 2 104">
                  <a:extLst>
                    <a:ext uri="{FF2B5EF4-FFF2-40B4-BE49-F238E27FC236}">
                      <a16:creationId xmlns:a16="http://schemas.microsoft.com/office/drawing/2014/main" id="{34104F1A-011D-2923-A4F7-5A27DD85F9FA}"/>
                    </a:ext>
                  </a:extLst>
                </p:cNvPr>
                <p:cNvCxnSpPr>
                  <a:cxnSpLocks/>
                </p:cNvCxnSpPr>
                <p:nvPr/>
              </p:nvCxnSpPr>
              <p:spPr>
                <a:xfrm>
                  <a:off x="11356305" y="3478880"/>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Connettore 105">
                  <a:extLst>
                    <a:ext uri="{FF2B5EF4-FFF2-40B4-BE49-F238E27FC236}">
                      <a16:creationId xmlns:a16="http://schemas.microsoft.com/office/drawing/2014/main" id="{0B7E182B-5D0D-A657-5F21-D3AD1B1BD552}"/>
                    </a:ext>
                  </a:extLst>
                </p:cNvPr>
                <p:cNvSpPr/>
                <p:nvPr/>
              </p:nvSpPr>
              <p:spPr>
                <a:xfrm>
                  <a:off x="7299855" y="321842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7" name="Connettore 2 106">
                  <a:extLst>
                    <a:ext uri="{FF2B5EF4-FFF2-40B4-BE49-F238E27FC236}">
                      <a16:creationId xmlns:a16="http://schemas.microsoft.com/office/drawing/2014/main" id="{FF55A7CF-13A4-C5EE-2720-09A34A441E8C}"/>
                    </a:ext>
                  </a:extLst>
                </p:cNvPr>
                <p:cNvCxnSpPr>
                  <a:cxnSpLocks/>
                </p:cNvCxnSpPr>
                <p:nvPr/>
              </p:nvCxnSpPr>
              <p:spPr>
                <a:xfrm>
                  <a:off x="7890263" y="3494698"/>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0" name="object 4">
                  <a:extLst>
                    <a:ext uri="{FF2B5EF4-FFF2-40B4-BE49-F238E27FC236}">
                      <a16:creationId xmlns:a16="http://schemas.microsoft.com/office/drawing/2014/main" id="{24232087-5888-4ECB-11C4-7B02E0461702}"/>
                    </a:ext>
                  </a:extLst>
                </p:cNvPr>
                <p:cNvSpPr txBox="1"/>
                <p:nvPr/>
              </p:nvSpPr>
              <p:spPr>
                <a:xfrm>
                  <a:off x="7254962" y="3852786"/>
                  <a:ext cx="712474"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WAIT</a:t>
                  </a:r>
                </a:p>
              </p:txBody>
            </p:sp>
            <p:sp>
              <p:nvSpPr>
                <p:cNvPr id="111" name="object 4">
                  <a:extLst>
                    <a:ext uri="{FF2B5EF4-FFF2-40B4-BE49-F238E27FC236}">
                      <a16:creationId xmlns:a16="http://schemas.microsoft.com/office/drawing/2014/main" id="{1D1B437D-F64A-4950-EAC6-A14F4AF6C087}"/>
                    </a:ext>
                  </a:extLst>
                </p:cNvPr>
                <p:cNvSpPr txBox="1"/>
                <p:nvPr/>
              </p:nvSpPr>
              <p:spPr>
                <a:xfrm>
                  <a:off x="8256369" y="3852786"/>
                  <a:ext cx="1032111"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GOTO(Y)</a:t>
                  </a:r>
                </a:p>
              </p:txBody>
            </p:sp>
            <p:sp>
              <p:nvSpPr>
                <p:cNvPr id="112" name="object 4">
                  <a:extLst>
                    <a:ext uri="{FF2B5EF4-FFF2-40B4-BE49-F238E27FC236}">
                      <a16:creationId xmlns:a16="http://schemas.microsoft.com/office/drawing/2014/main" id="{EB0C6DAA-790B-ED5F-9593-AC562EFE0F4C}"/>
                    </a:ext>
                  </a:extLst>
                </p:cNvPr>
                <p:cNvSpPr txBox="1"/>
                <p:nvPr/>
              </p:nvSpPr>
              <p:spPr>
                <a:xfrm>
                  <a:off x="9502260" y="3852786"/>
                  <a:ext cx="896555" cy="5501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OPEN</a:t>
                  </a:r>
                  <a:r>
                    <a:rPr lang="it-IT" sz="1600" spc="85">
                      <a:latin typeface="Times New Roman"/>
                      <a:cs typeface="Trebuchet MS"/>
                    </a:rPr>
                    <a:t>_GRIPPER</a:t>
                  </a:r>
                </a:p>
              </p:txBody>
            </p:sp>
            <p:sp>
              <p:nvSpPr>
                <p:cNvPr id="113" name="object 4">
                  <a:extLst>
                    <a:ext uri="{FF2B5EF4-FFF2-40B4-BE49-F238E27FC236}">
                      <a16:creationId xmlns:a16="http://schemas.microsoft.com/office/drawing/2014/main" id="{9E02B7C6-484E-2968-8B06-4B68C387E8EB}"/>
                    </a:ext>
                  </a:extLst>
                </p:cNvPr>
                <p:cNvSpPr txBox="1"/>
                <p:nvPr/>
              </p:nvSpPr>
              <p:spPr>
                <a:xfrm>
                  <a:off x="10639953" y="3852786"/>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(X)</a:t>
                  </a:r>
                </a:p>
              </p:txBody>
            </p:sp>
            <p:sp>
              <p:nvSpPr>
                <p:cNvPr id="114" name="object 4">
                  <a:extLst>
                    <a:ext uri="{FF2B5EF4-FFF2-40B4-BE49-F238E27FC236}">
                      <a16:creationId xmlns:a16="http://schemas.microsoft.com/office/drawing/2014/main" id="{C6754492-6ABE-8421-D86F-C5163CDD02E7}"/>
                    </a:ext>
                  </a:extLst>
                </p:cNvPr>
                <p:cNvSpPr txBox="1"/>
                <p:nvPr/>
              </p:nvSpPr>
              <p:spPr>
                <a:xfrm>
                  <a:off x="11850686" y="3852786"/>
                  <a:ext cx="1033132" cy="28753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a:t>
                  </a:r>
                  <a:r>
                    <a:rPr lang="it-IT" sz="1600" spc="85">
                      <a:latin typeface="Times New Roman"/>
                      <a:cs typeface="Trebuchet MS"/>
                    </a:rPr>
                    <a:t>(Y)</a:t>
                  </a:r>
                </a:p>
              </p:txBody>
            </p:sp>
          </p:grpSp>
        </p:grpSp>
        <p:cxnSp>
          <p:nvCxnSpPr>
            <p:cNvPr id="3" name="Connettore 2 2">
              <a:extLst>
                <a:ext uri="{FF2B5EF4-FFF2-40B4-BE49-F238E27FC236}">
                  <a16:creationId xmlns:a16="http://schemas.microsoft.com/office/drawing/2014/main" id="{4C311FE7-58C7-92A8-79C3-737A45A8C899}"/>
                </a:ext>
              </a:extLst>
            </p:cNvPr>
            <p:cNvCxnSpPr>
              <a:cxnSpLocks/>
            </p:cNvCxnSpPr>
            <p:nvPr/>
          </p:nvCxnSpPr>
          <p:spPr>
            <a:xfrm flipV="1">
              <a:off x="2194984" y="3654874"/>
              <a:ext cx="339127" cy="137462"/>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628C2132-9CB5-DBC1-1F2F-600A427D5A99}"/>
                </a:ext>
              </a:extLst>
            </p:cNvPr>
            <p:cNvCxnSpPr>
              <a:cxnSpLocks/>
            </p:cNvCxnSpPr>
            <p:nvPr/>
          </p:nvCxnSpPr>
          <p:spPr>
            <a:xfrm>
              <a:off x="2104960" y="4154848"/>
              <a:ext cx="424571" cy="27311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747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asellaDiTesto 17"/>
          <p:cNvSpPr/>
          <p:nvPr/>
        </p:nvSpPr>
        <p:spPr>
          <a:xfrm>
            <a:off x="2160" y="-1800"/>
            <a:ext cx="1218708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2400" spc="-1">
                <a:solidFill>
                  <a:schemeClr val="accent2">
                    <a:lumMod val="75000"/>
                  </a:schemeClr>
                </a:solidFill>
                <a:latin typeface="Times New Roman"/>
              </a:rPr>
              <a:t>VISIONE D’INSIEME DELLE CLASSI JAVA</a:t>
            </a:r>
            <a:endParaRPr lang="it-IT"/>
          </a:p>
        </p:txBody>
      </p:sp>
      <p:sp>
        <p:nvSpPr>
          <p:cNvPr id="7" name="CasellaDiTesto 36">
            <a:extLst>
              <a:ext uri="{FF2B5EF4-FFF2-40B4-BE49-F238E27FC236}">
                <a16:creationId xmlns:a16="http://schemas.microsoft.com/office/drawing/2014/main" id="{2DB0BC8B-6DB0-9984-303F-F0052897D7E0}"/>
              </a:ext>
            </a:extLst>
          </p:cNvPr>
          <p:cNvSpPr/>
          <p:nvPr/>
        </p:nvSpPr>
        <p:spPr>
          <a:xfrm>
            <a:off x="1800" y="462781"/>
            <a:ext cx="1218960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it-IT" spc="-1">
                <a:latin typeface="Times New Roman"/>
                <a:cs typeface="Times New Roman"/>
              </a:rPr>
              <a:t>UNA VISIONE D’INSIEME DELLE CLASSI JAVA CHE ANDREMO AD ESAMINARE:</a:t>
            </a:r>
            <a:endParaRPr lang="it-IT"/>
          </a:p>
        </p:txBody>
      </p:sp>
      <p:pic>
        <p:nvPicPr>
          <p:cNvPr id="8" name="Immagine 7">
            <a:extLst>
              <a:ext uri="{FF2B5EF4-FFF2-40B4-BE49-F238E27FC236}">
                <a16:creationId xmlns:a16="http://schemas.microsoft.com/office/drawing/2014/main" id="{704CFE4F-F447-6250-5C63-3A387C7524C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01"/>
          <a:stretch/>
        </p:blipFill>
        <p:spPr>
          <a:xfrm>
            <a:off x="3237216" y="804515"/>
            <a:ext cx="5717568" cy="6053485"/>
          </a:xfrm>
          <a:prstGeom prst="rect">
            <a:avLst/>
          </a:prstGeom>
        </p:spPr>
      </p:pic>
    </p:spTree>
    <p:extLst>
      <p:ext uri="{BB962C8B-B14F-4D97-AF65-F5344CB8AC3E}">
        <p14:creationId xmlns:p14="http://schemas.microsoft.com/office/powerpoint/2010/main" val="222163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asellaDiTesto 17"/>
          <p:cNvSpPr/>
          <p:nvPr/>
        </p:nvSpPr>
        <p:spPr>
          <a:xfrm>
            <a:off x="2160" y="-1800"/>
            <a:ext cx="1218708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2400" spc="-1">
                <a:solidFill>
                  <a:schemeClr val="accent2">
                    <a:lumMod val="75000"/>
                  </a:schemeClr>
                </a:solidFill>
                <a:latin typeface="Times New Roman"/>
              </a:rPr>
              <a:t>ARGOMENTI</a:t>
            </a:r>
            <a:endParaRPr lang="it-IT"/>
          </a:p>
        </p:txBody>
      </p:sp>
      <p:sp>
        <p:nvSpPr>
          <p:cNvPr id="7" name="CasellaDiTesto 36">
            <a:extLst>
              <a:ext uri="{FF2B5EF4-FFF2-40B4-BE49-F238E27FC236}">
                <a16:creationId xmlns:a16="http://schemas.microsoft.com/office/drawing/2014/main" id="{2DB0BC8B-6DB0-9984-303F-F0052897D7E0}"/>
              </a:ext>
            </a:extLst>
          </p:cNvPr>
          <p:cNvSpPr/>
          <p:nvPr/>
        </p:nvSpPr>
        <p:spPr>
          <a:xfrm>
            <a:off x="1800" y="462781"/>
            <a:ext cx="12189600" cy="42458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it-IT" spc="-1">
                <a:latin typeface="Times New Roman"/>
                <a:cs typeface="Times New Roman"/>
              </a:rPr>
              <a:t>DI SEGUITO FOCALIZZIAMO LA NOSTRA ANALISI SU TRE ARGOMENTI PRINCIPALI:</a:t>
            </a:r>
            <a:endParaRPr lang="en-US" spc="-1">
              <a:ea typeface="+mn-lt"/>
              <a:cs typeface="+mn-lt"/>
            </a:endParaRPr>
          </a:p>
          <a:p>
            <a:endParaRPr lang="it-IT" spc="-1">
              <a:ea typeface="+mn-lt"/>
              <a:cs typeface="+mn-lt"/>
            </a:endParaRPr>
          </a:p>
          <a:p>
            <a:endParaRPr lang="it-IT" spc="-1">
              <a:ea typeface="+mn-lt"/>
              <a:cs typeface="+mn-lt"/>
            </a:endParaRPr>
          </a:p>
          <a:p>
            <a:pPr marL="285750" indent="-285750">
              <a:buFont typeface="Arial,Sans-Serif"/>
              <a:buChar char="•"/>
            </a:pPr>
            <a:endParaRPr lang="it-IT" spc="-1">
              <a:ea typeface="+mn-lt"/>
              <a:cs typeface="+mn-lt"/>
            </a:endParaRPr>
          </a:p>
          <a:p>
            <a:pPr marL="285750" indent="-285750">
              <a:buFont typeface="Arial,Sans-Serif"/>
              <a:buChar char="•"/>
            </a:pPr>
            <a:r>
              <a:rPr lang="it-IT" spc="-1">
                <a:latin typeface="Times New Roman"/>
                <a:cs typeface="Times New Roman"/>
              </a:rPr>
              <a:t>COMUNICAZIONE</a:t>
            </a:r>
            <a:endParaRPr lang="en-US" spc="-1">
              <a:ea typeface="+mn-lt"/>
              <a:cs typeface="+mn-lt"/>
            </a:endParaRPr>
          </a:p>
          <a:p>
            <a:pPr marL="285750" indent="-285750">
              <a:buFont typeface="Arial,Sans-Serif"/>
              <a:buChar char="•"/>
            </a:pPr>
            <a:endParaRPr lang="it-IT" spc="-1">
              <a:ea typeface="+mn-lt"/>
              <a:cs typeface="+mn-lt"/>
            </a:endParaRPr>
          </a:p>
          <a:p>
            <a:pPr marL="285750" indent="-285750">
              <a:buFont typeface="Arial,Sans-Serif"/>
              <a:buChar char="•"/>
            </a:pPr>
            <a:endParaRPr lang="it-IT" spc="-1">
              <a:ea typeface="+mn-lt"/>
              <a:cs typeface="+mn-lt"/>
            </a:endParaRPr>
          </a:p>
          <a:p>
            <a:pPr marL="285750" indent="-285750">
              <a:buFont typeface="Arial,Sans-Serif"/>
              <a:buChar char="•"/>
            </a:pPr>
            <a:endParaRPr lang="it-IT" spc="-1">
              <a:ea typeface="+mn-lt"/>
              <a:cs typeface="+mn-lt"/>
            </a:endParaRPr>
          </a:p>
          <a:p>
            <a:pPr marL="285750" indent="-285750">
              <a:buFont typeface="Arial,Sans-Serif"/>
              <a:buChar char="•"/>
            </a:pPr>
            <a:endParaRPr lang="it-IT" spc="-1">
              <a:ea typeface="+mn-lt"/>
              <a:cs typeface="+mn-lt"/>
            </a:endParaRPr>
          </a:p>
          <a:p>
            <a:pPr marL="285750" indent="-285750">
              <a:buFont typeface="Arial,Sans-Serif"/>
              <a:buChar char="•"/>
            </a:pPr>
            <a:r>
              <a:rPr lang="it-IT" spc="-1">
                <a:latin typeface="Times New Roman"/>
                <a:cs typeface="Times New Roman"/>
              </a:rPr>
              <a:t>MEMORIA</a:t>
            </a:r>
            <a:endParaRPr lang="en-US" spc="-1">
              <a:ea typeface="+mn-lt"/>
              <a:cs typeface="+mn-lt"/>
            </a:endParaRPr>
          </a:p>
          <a:p>
            <a:pPr marL="285750" indent="-285750">
              <a:buFont typeface="Arial,Sans-Serif"/>
              <a:buChar char="•"/>
            </a:pPr>
            <a:endParaRPr lang="it-IT" spc="-1">
              <a:ea typeface="+mn-lt"/>
              <a:cs typeface="+mn-lt"/>
            </a:endParaRPr>
          </a:p>
          <a:p>
            <a:pPr marL="285750" indent="-285750">
              <a:buFont typeface="Arial,Sans-Serif"/>
              <a:buChar char="•"/>
            </a:pPr>
            <a:endParaRPr lang="it-IT" spc="-1">
              <a:ea typeface="+mn-lt"/>
              <a:cs typeface="+mn-lt"/>
            </a:endParaRPr>
          </a:p>
          <a:p>
            <a:pPr marL="285750" indent="-285750">
              <a:buFont typeface="Arial,Sans-Serif"/>
              <a:buChar char="•"/>
            </a:pPr>
            <a:endParaRPr lang="it-IT" spc="-1">
              <a:ea typeface="+mn-lt"/>
              <a:cs typeface="+mn-lt"/>
            </a:endParaRPr>
          </a:p>
          <a:p>
            <a:pPr marL="285750" indent="-285750">
              <a:buFont typeface="Arial,Sans-Serif"/>
              <a:buChar char="•"/>
            </a:pPr>
            <a:endParaRPr lang="it-IT" spc="-1">
              <a:ea typeface="+mn-lt"/>
              <a:cs typeface="+mn-lt"/>
            </a:endParaRPr>
          </a:p>
          <a:p>
            <a:pPr marL="285750" indent="-285750">
              <a:buFont typeface="Arial,Sans-Serif"/>
              <a:buChar char="•"/>
            </a:pPr>
            <a:r>
              <a:rPr lang="it-IT" spc="-1">
                <a:latin typeface="Times New Roman"/>
                <a:cs typeface="Times New Roman"/>
              </a:rPr>
              <a:t>ESPLORAZIONE</a:t>
            </a:r>
            <a:endParaRPr lang="it-IT"/>
          </a:p>
        </p:txBody>
      </p:sp>
    </p:spTree>
    <p:extLst>
      <p:ext uri="{BB962C8B-B14F-4D97-AF65-F5344CB8AC3E}">
        <p14:creationId xmlns:p14="http://schemas.microsoft.com/office/powerpoint/2010/main" val="21661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asellaDiTesto 17"/>
          <p:cNvSpPr/>
          <p:nvPr/>
        </p:nvSpPr>
        <p:spPr>
          <a:xfrm>
            <a:off x="2160" y="-1800"/>
            <a:ext cx="1218708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2400" b="0" strike="noStrike" spc="-1">
                <a:solidFill>
                  <a:schemeClr val="accent2">
                    <a:lumMod val="75000"/>
                  </a:schemeClr>
                </a:solidFill>
                <a:latin typeface="Times New Roman"/>
                <a:ea typeface="Calibri"/>
              </a:rPr>
              <a:t>COMUNICAZIONE</a:t>
            </a:r>
            <a:endParaRPr lang="it-IT" sz="2400" b="0" strike="noStrike" spc="-1">
              <a:solidFill>
                <a:schemeClr val="accent2">
                  <a:lumMod val="75000"/>
                </a:schemeClr>
              </a:solidFill>
              <a:latin typeface="Arial"/>
            </a:endParaRPr>
          </a:p>
        </p:txBody>
      </p:sp>
      <p:sp>
        <p:nvSpPr>
          <p:cNvPr id="1072" name="CasellaDiTesto 36">
            <a:extLst>
              <a:ext uri="{FF2B5EF4-FFF2-40B4-BE49-F238E27FC236}">
                <a16:creationId xmlns:a16="http://schemas.microsoft.com/office/drawing/2014/main" id="{EF5B59A6-C047-0E1E-F587-2F5DBE5D014C}"/>
              </a:ext>
            </a:extLst>
          </p:cNvPr>
          <p:cNvSpPr/>
          <p:nvPr/>
        </p:nvSpPr>
        <p:spPr>
          <a:xfrm>
            <a:off x="1800" y="462781"/>
            <a:ext cx="12189600" cy="12876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it-IT" spc="-1">
                <a:latin typeface="Times New Roman"/>
                <a:ea typeface="Times New Roman"/>
                <a:cs typeface="Times New Roman"/>
              </a:rPr>
              <a:t>Grazie alla comunicazione, i robot riescono a simulare una memoria condivisa.</a:t>
            </a:r>
            <a:endParaRPr lang="it-IT"/>
          </a:p>
          <a:p>
            <a:pPr algn="just">
              <a:lnSpc>
                <a:spcPct val="150000"/>
              </a:lnSpc>
            </a:pPr>
            <a:r>
              <a:rPr lang="it-IT" spc="-1">
                <a:latin typeface="Times New Roman"/>
                <a:ea typeface="Times New Roman"/>
                <a:cs typeface="Times New Roman"/>
              </a:rPr>
              <a:t>Ciò velocizza la sequenza delle azioni necessarie a raggiungere l'obiettivo.</a:t>
            </a:r>
            <a:endParaRPr lang="it-IT"/>
          </a:p>
          <a:p>
            <a:pPr algn="just">
              <a:lnSpc>
                <a:spcPct val="150000"/>
              </a:lnSpc>
            </a:pPr>
            <a:r>
              <a:rPr lang="it-IT" spc="-1">
                <a:latin typeface="Times New Roman"/>
                <a:cs typeface="Times New Roman"/>
              </a:rPr>
              <a:t>I messaggi inviati possono essere di tre tipi a seconda dello stato in cui il robot si trova.</a:t>
            </a:r>
          </a:p>
        </p:txBody>
      </p:sp>
      <p:sp>
        <p:nvSpPr>
          <p:cNvPr id="1073" name="CasellaDiTesto 36">
            <a:extLst>
              <a:ext uri="{FF2B5EF4-FFF2-40B4-BE49-F238E27FC236}">
                <a16:creationId xmlns:a16="http://schemas.microsoft.com/office/drawing/2014/main" id="{AFF864BC-E243-A0E7-5D0B-A16067112665}"/>
              </a:ext>
            </a:extLst>
          </p:cNvPr>
          <p:cNvSpPr/>
          <p:nvPr/>
        </p:nvSpPr>
        <p:spPr>
          <a:xfrm>
            <a:off x="59309" y="5868668"/>
            <a:ext cx="12189600" cy="4566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it-IT" spc="-1">
                <a:latin typeface="Times New Roman"/>
                <a:cs typeface="Times New Roman"/>
              </a:rPr>
              <a:t>In base al tipo di messaggio ricevuto cambiano le azioni del robot alleato.</a:t>
            </a:r>
            <a:endParaRPr lang="it-IT" sz="1800" b="0" strike="noStrike" spc="-1">
              <a:latin typeface="Times New Roman"/>
              <a:cs typeface="Times New Roman"/>
            </a:endParaRPr>
          </a:p>
        </p:txBody>
      </p:sp>
      <p:grpSp>
        <p:nvGrpSpPr>
          <p:cNvPr id="1075" name="Gruppo 1074">
            <a:extLst>
              <a:ext uri="{FF2B5EF4-FFF2-40B4-BE49-F238E27FC236}">
                <a16:creationId xmlns:a16="http://schemas.microsoft.com/office/drawing/2014/main" id="{B4D0EA92-8486-1D4C-7579-0FD13B7EDD8A}"/>
              </a:ext>
            </a:extLst>
          </p:cNvPr>
          <p:cNvGrpSpPr/>
          <p:nvPr/>
        </p:nvGrpSpPr>
        <p:grpSpPr>
          <a:xfrm>
            <a:off x="1455056" y="1969704"/>
            <a:ext cx="9102733" cy="3764628"/>
            <a:chOff x="1455056" y="1969704"/>
            <a:chExt cx="9102733" cy="3764628"/>
          </a:xfrm>
        </p:grpSpPr>
        <p:grpSp>
          <p:nvGrpSpPr>
            <p:cNvPr id="1071" name="Gruppo 1070">
              <a:extLst>
                <a:ext uri="{FF2B5EF4-FFF2-40B4-BE49-F238E27FC236}">
                  <a16:creationId xmlns:a16="http://schemas.microsoft.com/office/drawing/2014/main" id="{4E6D8DBA-4E41-B592-F21F-9CE5A63EDBA3}"/>
                </a:ext>
              </a:extLst>
            </p:cNvPr>
            <p:cNvGrpSpPr/>
            <p:nvPr/>
          </p:nvGrpSpPr>
          <p:grpSpPr>
            <a:xfrm>
              <a:off x="1633610" y="1969704"/>
              <a:ext cx="8924179" cy="3764628"/>
              <a:chOff x="1301474" y="2420081"/>
              <a:chExt cx="8924179" cy="3764628"/>
            </a:xfrm>
          </p:grpSpPr>
          <p:grpSp>
            <p:nvGrpSpPr>
              <p:cNvPr id="1043" name="Gruppo 1042">
                <a:extLst>
                  <a:ext uri="{FF2B5EF4-FFF2-40B4-BE49-F238E27FC236}">
                    <a16:creationId xmlns:a16="http://schemas.microsoft.com/office/drawing/2014/main" id="{25470891-FF1C-06F8-4E55-28E6A074892A}"/>
                  </a:ext>
                </a:extLst>
              </p:cNvPr>
              <p:cNvGrpSpPr/>
              <p:nvPr/>
            </p:nvGrpSpPr>
            <p:grpSpPr>
              <a:xfrm>
                <a:off x="1301474" y="2676729"/>
                <a:ext cx="8866676" cy="3498217"/>
                <a:chOff x="1241348" y="3140753"/>
                <a:chExt cx="8866676" cy="3498217"/>
              </a:xfrm>
            </p:grpSpPr>
            <p:grpSp>
              <p:nvGrpSpPr>
                <p:cNvPr id="19" name="Gruppo 18">
                  <a:extLst>
                    <a:ext uri="{FF2B5EF4-FFF2-40B4-BE49-F238E27FC236}">
                      <a16:creationId xmlns:a16="http://schemas.microsoft.com/office/drawing/2014/main" id="{3B9B2578-28BC-F3C5-53AE-B194B1C2A8D9}"/>
                    </a:ext>
                  </a:extLst>
                </p:cNvPr>
                <p:cNvGrpSpPr/>
                <p:nvPr/>
              </p:nvGrpSpPr>
              <p:grpSpPr>
                <a:xfrm>
                  <a:off x="1241348" y="4547284"/>
                  <a:ext cx="300038" cy="566070"/>
                  <a:chOff x="2594344" y="3083442"/>
                  <a:chExt cx="300038" cy="566070"/>
                </a:xfrm>
              </p:grpSpPr>
              <p:cxnSp>
                <p:nvCxnSpPr>
                  <p:cNvPr id="4" name="Connettore diritto 3">
                    <a:extLst>
                      <a:ext uri="{FF2B5EF4-FFF2-40B4-BE49-F238E27FC236}">
                        <a16:creationId xmlns:a16="http://schemas.microsoft.com/office/drawing/2014/main" id="{6B3594AC-44C4-6B5A-4034-D83997A32E98}"/>
                      </a:ext>
                    </a:extLst>
                  </p:cNvPr>
                  <p:cNvCxnSpPr>
                    <a:cxnSpLocks/>
                  </p:cNvCxnSpPr>
                  <p:nvPr/>
                </p:nvCxnSpPr>
                <p:spPr>
                  <a:xfrm>
                    <a:off x="2750844" y="322166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Connettore diritto 7">
                    <a:extLst>
                      <a:ext uri="{FF2B5EF4-FFF2-40B4-BE49-F238E27FC236}">
                        <a16:creationId xmlns:a16="http://schemas.microsoft.com/office/drawing/2014/main" id="{278E4174-0129-D23D-BFC4-0BD0A13D368E}"/>
                      </a:ext>
                    </a:extLst>
                  </p:cNvPr>
                  <p:cNvCxnSpPr/>
                  <p:nvPr/>
                </p:nvCxnSpPr>
                <p:spPr>
                  <a:xfrm flipH="1">
                    <a:off x="2594344" y="351128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Connettore diritto 10">
                    <a:extLst>
                      <a:ext uri="{FF2B5EF4-FFF2-40B4-BE49-F238E27FC236}">
                        <a16:creationId xmlns:a16="http://schemas.microsoft.com/office/drawing/2014/main" id="{3614622A-AC33-AC70-3CE2-E29B78FB7A9D}"/>
                      </a:ext>
                    </a:extLst>
                  </p:cNvPr>
                  <p:cNvCxnSpPr/>
                  <p:nvPr/>
                </p:nvCxnSpPr>
                <p:spPr>
                  <a:xfrm>
                    <a:off x="2750844" y="351128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Connettore diritto 12">
                    <a:extLst>
                      <a:ext uri="{FF2B5EF4-FFF2-40B4-BE49-F238E27FC236}">
                        <a16:creationId xmlns:a16="http://schemas.microsoft.com/office/drawing/2014/main" id="{11A3884A-E66E-CAB4-6FA9-FA1CF602DC85}"/>
                      </a:ext>
                    </a:extLst>
                  </p:cNvPr>
                  <p:cNvCxnSpPr>
                    <a:cxnSpLocks/>
                  </p:cNvCxnSpPr>
                  <p:nvPr/>
                </p:nvCxnSpPr>
                <p:spPr>
                  <a:xfrm>
                    <a:off x="2607303" y="330431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Ovale 15">
                    <a:extLst>
                      <a:ext uri="{FF2B5EF4-FFF2-40B4-BE49-F238E27FC236}">
                        <a16:creationId xmlns:a16="http://schemas.microsoft.com/office/drawing/2014/main" id="{0E7692B0-D705-1FD3-1628-93276D32AB01}"/>
                      </a:ext>
                    </a:extLst>
                  </p:cNvPr>
                  <p:cNvSpPr/>
                  <p:nvPr/>
                </p:nvSpPr>
                <p:spPr>
                  <a:xfrm>
                    <a:off x="2678843" y="308344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22" name="Connettore diritto 21">
                  <a:extLst>
                    <a:ext uri="{FF2B5EF4-FFF2-40B4-BE49-F238E27FC236}">
                      <a16:creationId xmlns:a16="http://schemas.microsoft.com/office/drawing/2014/main" id="{2E27FA36-7CCA-7888-B7CF-B3ACE1862B39}"/>
                    </a:ext>
                  </a:extLst>
                </p:cNvPr>
                <p:cNvCxnSpPr>
                  <a:cxnSpLocks/>
                </p:cNvCxnSpPr>
                <p:nvPr/>
              </p:nvCxnSpPr>
              <p:spPr>
                <a:xfrm>
                  <a:off x="1840832" y="3429000"/>
                  <a:ext cx="0" cy="2685197"/>
                </a:xfrm>
                <a:prstGeom prst="line">
                  <a:avLst/>
                </a:prstGeom>
                <a:ln w="19050"/>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21F69CF9-3AB0-53DA-4E3B-A4A973877566}"/>
                    </a:ext>
                  </a:extLst>
                </p:cNvPr>
                <p:cNvCxnSpPr>
                  <a:cxnSpLocks/>
                </p:cNvCxnSpPr>
                <p:nvPr/>
              </p:nvCxnSpPr>
              <p:spPr>
                <a:xfrm>
                  <a:off x="1840832" y="3429000"/>
                  <a:ext cx="34847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CE446245-88D7-892D-893A-D8EAAF9F6EFD}"/>
                    </a:ext>
                  </a:extLst>
                </p:cNvPr>
                <p:cNvCxnSpPr>
                  <a:cxnSpLocks/>
                </p:cNvCxnSpPr>
                <p:nvPr/>
              </p:nvCxnSpPr>
              <p:spPr>
                <a:xfrm>
                  <a:off x="1505911" y="4854381"/>
                  <a:ext cx="7419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Connettore 2 29">
                  <a:extLst>
                    <a:ext uri="{FF2B5EF4-FFF2-40B4-BE49-F238E27FC236}">
                      <a16:creationId xmlns:a16="http://schemas.microsoft.com/office/drawing/2014/main" id="{646B95F1-2705-ABF5-E4F1-BE1859BEF188}"/>
                    </a:ext>
                  </a:extLst>
                </p:cNvPr>
                <p:cNvCxnSpPr>
                  <a:cxnSpLocks/>
                  <a:endCxn id="1040" idx="2"/>
                </p:cNvCxnSpPr>
                <p:nvPr/>
              </p:nvCxnSpPr>
              <p:spPr>
                <a:xfrm>
                  <a:off x="1840831" y="6114197"/>
                  <a:ext cx="44298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A5A45B0C-2717-642B-62B0-248354FE3F03}"/>
                    </a:ext>
                  </a:extLst>
                </p:cNvPr>
                <p:cNvCxnSpPr>
                  <a:cxnSpLocks/>
                </p:cNvCxnSpPr>
                <p:nvPr/>
              </p:nvCxnSpPr>
              <p:spPr>
                <a:xfrm flipV="1">
                  <a:off x="4359170" y="3424998"/>
                  <a:ext cx="723333"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3" name="Connettore 2 52">
                  <a:extLst>
                    <a:ext uri="{FF2B5EF4-FFF2-40B4-BE49-F238E27FC236}">
                      <a16:creationId xmlns:a16="http://schemas.microsoft.com/office/drawing/2014/main" id="{CCA1D62B-0B81-8F40-A89B-8131C689CE46}"/>
                    </a:ext>
                  </a:extLst>
                </p:cNvPr>
                <p:cNvCxnSpPr>
                  <a:cxnSpLocks/>
                  <a:stCxn id="1049" idx="6"/>
                  <a:endCxn id="56" idx="3"/>
                </p:cNvCxnSpPr>
                <p:nvPr/>
              </p:nvCxnSpPr>
              <p:spPr>
                <a:xfrm flipV="1">
                  <a:off x="7252369" y="3408878"/>
                  <a:ext cx="87673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Cilindro 55">
                  <a:extLst>
                    <a:ext uri="{FF2B5EF4-FFF2-40B4-BE49-F238E27FC236}">
                      <a16:creationId xmlns:a16="http://schemas.microsoft.com/office/drawing/2014/main" id="{1AC04E1A-6142-BCDA-A950-043399D311D2}"/>
                    </a:ext>
                  </a:extLst>
                </p:cNvPr>
                <p:cNvSpPr/>
                <p:nvPr/>
              </p:nvSpPr>
              <p:spPr>
                <a:xfrm rot="5400000">
                  <a:off x="8850437" y="2419416"/>
                  <a:ext cx="536250" cy="197892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1200">
                      <a:solidFill>
                        <a:schemeClr val="tx1"/>
                      </a:solidFill>
                      <a:latin typeface="Times New Roman" panose="02020603050405020304" pitchFamily="18" charset="0"/>
                      <a:cs typeface="Times New Roman" panose="02020603050405020304" pitchFamily="18" charset="0"/>
                    </a:rPr>
                    <a:t>‘’BANDIERA NUOVA’’</a:t>
                  </a:r>
                </a:p>
              </p:txBody>
            </p:sp>
            <p:cxnSp>
              <p:nvCxnSpPr>
                <p:cNvPr id="62" name="Connettore 2 61">
                  <a:extLst>
                    <a:ext uri="{FF2B5EF4-FFF2-40B4-BE49-F238E27FC236}">
                      <a16:creationId xmlns:a16="http://schemas.microsoft.com/office/drawing/2014/main" id="{CEC74B5A-3288-AE09-76D9-CEF5173920F2}"/>
                    </a:ext>
                  </a:extLst>
                </p:cNvPr>
                <p:cNvCxnSpPr>
                  <a:cxnSpLocks/>
                  <a:stCxn id="1047" idx="6"/>
                  <a:endCxn id="1056" idx="2"/>
                </p:cNvCxnSpPr>
                <p:nvPr/>
              </p:nvCxnSpPr>
              <p:spPr>
                <a:xfrm flipV="1">
                  <a:off x="4436540" y="4830319"/>
                  <a:ext cx="782015" cy="1491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28" name="Connettore 2 1027">
                  <a:extLst>
                    <a:ext uri="{FF2B5EF4-FFF2-40B4-BE49-F238E27FC236}">
                      <a16:creationId xmlns:a16="http://schemas.microsoft.com/office/drawing/2014/main" id="{7CD48AF7-5A4D-60A6-15A2-E6767A61F635}"/>
                    </a:ext>
                  </a:extLst>
                </p:cNvPr>
                <p:cNvCxnSpPr>
                  <a:cxnSpLocks/>
                  <a:stCxn id="1056" idx="6"/>
                  <a:endCxn id="1031" idx="3"/>
                </p:cNvCxnSpPr>
                <p:nvPr/>
              </p:nvCxnSpPr>
              <p:spPr>
                <a:xfrm flipV="1">
                  <a:off x="7378374" y="4830318"/>
                  <a:ext cx="750726"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31" name="Cilindro 1030">
                  <a:extLst>
                    <a:ext uri="{FF2B5EF4-FFF2-40B4-BE49-F238E27FC236}">
                      <a16:creationId xmlns:a16="http://schemas.microsoft.com/office/drawing/2014/main" id="{278DB0AA-9AE6-D984-AF56-523952F294FC}"/>
                    </a:ext>
                  </a:extLst>
                </p:cNvPr>
                <p:cNvSpPr/>
                <p:nvPr/>
              </p:nvSpPr>
              <p:spPr>
                <a:xfrm rot="5400000">
                  <a:off x="8850437" y="3840856"/>
                  <a:ext cx="536250" cy="197892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1200">
                      <a:solidFill>
                        <a:schemeClr val="tx1"/>
                      </a:solidFill>
                      <a:latin typeface="Times New Roman" panose="02020603050405020304" pitchFamily="18" charset="0"/>
                      <a:cs typeface="Times New Roman" panose="02020603050405020304" pitchFamily="18" charset="0"/>
                    </a:rPr>
                    <a:t>‘’DELETE FLAG’’</a:t>
                  </a:r>
                </a:p>
              </p:txBody>
            </p:sp>
            <p:sp>
              <p:nvSpPr>
                <p:cNvPr id="1040" name="Ovale 1039">
                  <a:extLst>
                    <a:ext uri="{FF2B5EF4-FFF2-40B4-BE49-F238E27FC236}">
                      <a16:creationId xmlns:a16="http://schemas.microsoft.com/office/drawing/2014/main" id="{8DE18ED3-5C6E-801F-7386-5419A6EB0F40}"/>
                    </a:ext>
                  </a:extLst>
                </p:cNvPr>
                <p:cNvSpPr/>
                <p:nvPr/>
              </p:nvSpPr>
              <p:spPr>
                <a:xfrm>
                  <a:off x="2283815" y="558942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RAGGIUNGE L’INGRESSO DELL’HOMEBASE</a:t>
                  </a:r>
                </a:p>
              </p:txBody>
            </p:sp>
          </p:grpSp>
          <p:cxnSp>
            <p:nvCxnSpPr>
              <p:cNvPr id="1044" name="Connettore 2 1043">
                <a:extLst>
                  <a:ext uri="{FF2B5EF4-FFF2-40B4-BE49-F238E27FC236}">
                    <a16:creationId xmlns:a16="http://schemas.microsoft.com/office/drawing/2014/main" id="{16ECB4C3-1040-0652-3E73-EE944B6C08B5}"/>
                  </a:ext>
                </a:extLst>
              </p:cNvPr>
              <p:cNvCxnSpPr>
                <a:cxnSpLocks/>
              </p:cNvCxnSpPr>
              <p:nvPr/>
            </p:nvCxnSpPr>
            <p:spPr>
              <a:xfrm>
                <a:off x="4503760" y="5650173"/>
                <a:ext cx="79157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46" name="Ovale 1045">
                <a:extLst>
                  <a:ext uri="{FF2B5EF4-FFF2-40B4-BE49-F238E27FC236}">
                    <a16:creationId xmlns:a16="http://schemas.microsoft.com/office/drawing/2014/main" id="{F16BC121-0AA2-2537-92DD-8EE09AB20735}"/>
                  </a:ext>
                </a:extLst>
              </p:cNvPr>
              <p:cNvSpPr/>
              <p:nvPr/>
            </p:nvSpPr>
            <p:spPr>
              <a:xfrm>
                <a:off x="5295335" y="5135162"/>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INVIA MESSAGGIO</a:t>
                </a:r>
              </a:p>
            </p:txBody>
          </p:sp>
          <p:sp>
            <p:nvSpPr>
              <p:cNvPr id="1047" name="Ovale 1046">
                <a:extLst>
                  <a:ext uri="{FF2B5EF4-FFF2-40B4-BE49-F238E27FC236}">
                    <a16:creationId xmlns:a16="http://schemas.microsoft.com/office/drawing/2014/main" id="{5730BB06-0CBB-77A3-9DB1-1A5F22C765BD}"/>
                  </a:ext>
                </a:extLst>
              </p:cNvPr>
              <p:cNvSpPr/>
              <p:nvPr/>
            </p:nvSpPr>
            <p:spPr>
              <a:xfrm>
                <a:off x="2336847" y="3856431"/>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RECUPERA BANDIERA</a:t>
                </a:r>
              </a:p>
            </p:txBody>
          </p:sp>
          <p:sp>
            <p:nvSpPr>
              <p:cNvPr id="1048" name="Ovale 1047">
                <a:extLst>
                  <a:ext uri="{FF2B5EF4-FFF2-40B4-BE49-F238E27FC236}">
                    <a16:creationId xmlns:a16="http://schemas.microsoft.com/office/drawing/2014/main" id="{0B426753-90E3-F6BF-43ED-D096279515F0}"/>
                  </a:ext>
                </a:extLst>
              </p:cNvPr>
              <p:cNvSpPr/>
              <p:nvPr/>
            </p:nvSpPr>
            <p:spPr>
              <a:xfrm>
                <a:off x="2249430" y="242240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LOCALIZZA BANDIERA</a:t>
                </a:r>
              </a:p>
            </p:txBody>
          </p:sp>
          <p:sp>
            <p:nvSpPr>
              <p:cNvPr id="1049" name="Ovale 1048">
                <a:extLst>
                  <a:ext uri="{FF2B5EF4-FFF2-40B4-BE49-F238E27FC236}">
                    <a16:creationId xmlns:a16="http://schemas.microsoft.com/office/drawing/2014/main" id="{615C4FF4-2E51-5150-F3B1-D0195A44F5FB}"/>
                  </a:ext>
                </a:extLst>
              </p:cNvPr>
              <p:cNvSpPr/>
              <p:nvPr/>
            </p:nvSpPr>
            <p:spPr>
              <a:xfrm>
                <a:off x="5152676" y="2420081"/>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INVIA MESSAGGIO</a:t>
                </a:r>
              </a:p>
            </p:txBody>
          </p:sp>
          <p:sp>
            <p:nvSpPr>
              <p:cNvPr id="1056" name="Ovale 1055">
                <a:extLst>
                  <a:ext uri="{FF2B5EF4-FFF2-40B4-BE49-F238E27FC236}">
                    <a16:creationId xmlns:a16="http://schemas.microsoft.com/office/drawing/2014/main" id="{D76C75DA-55F0-37AA-BEB1-CD9483826F59}"/>
                  </a:ext>
                </a:extLst>
              </p:cNvPr>
              <p:cNvSpPr/>
              <p:nvPr/>
            </p:nvSpPr>
            <p:spPr>
              <a:xfrm>
                <a:off x="5278681" y="3841521"/>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INVIA MESSAGGIO</a:t>
                </a:r>
              </a:p>
            </p:txBody>
          </p:sp>
          <p:sp>
            <p:nvSpPr>
              <p:cNvPr id="1067" name="Cilindro 1066">
                <a:extLst>
                  <a:ext uri="{FF2B5EF4-FFF2-40B4-BE49-F238E27FC236}">
                    <a16:creationId xmlns:a16="http://schemas.microsoft.com/office/drawing/2014/main" id="{48879A5C-236D-73C1-888D-E28AECAB9B69}"/>
                  </a:ext>
                </a:extLst>
              </p:cNvPr>
              <p:cNvSpPr/>
              <p:nvPr/>
            </p:nvSpPr>
            <p:spPr>
              <a:xfrm rot="5400000">
                <a:off x="8968066" y="4666113"/>
                <a:ext cx="536250" cy="197892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1200">
                    <a:solidFill>
                      <a:schemeClr val="tx1"/>
                    </a:solidFill>
                    <a:latin typeface="Times New Roman" panose="02020603050405020304" pitchFamily="18" charset="0"/>
                    <a:cs typeface="Times New Roman" panose="02020603050405020304" pitchFamily="18" charset="0"/>
                  </a:rPr>
                  <a:t>‘’DELETE FLAG’’</a:t>
                </a:r>
              </a:p>
            </p:txBody>
          </p:sp>
          <p:cxnSp>
            <p:nvCxnSpPr>
              <p:cNvPr id="1068" name="Connettore 2 1067">
                <a:extLst>
                  <a:ext uri="{FF2B5EF4-FFF2-40B4-BE49-F238E27FC236}">
                    <a16:creationId xmlns:a16="http://schemas.microsoft.com/office/drawing/2014/main" id="{DE3BABA9-3E57-C8E9-4B63-5739391C6FF6}"/>
                  </a:ext>
                </a:extLst>
              </p:cNvPr>
              <p:cNvCxnSpPr>
                <a:cxnSpLocks/>
                <a:stCxn id="1046" idx="6"/>
                <a:endCxn id="1067" idx="3"/>
              </p:cNvCxnSpPr>
              <p:nvPr/>
            </p:nvCxnSpPr>
            <p:spPr>
              <a:xfrm flipV="1">
                <a:off x="7455154" y="5655575"/>
                <a:ext cx="791575" cy="436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1074" name="CasellaDiTesto 1073">
              <a:extLst>
                <a:ext uri="{FF2B5EF4-FFF2-40B4-BE49-F238E27FC236}">
                  <a16:creationId xmlns:a16="http://schemas.microsoft.com/office/drawing/2014/main" id="{62E0D3E9-1563-4FDA-E522-4E325F330DF5}"/>
                </a:ext>
              </a:extLst>
            </p:cNvPr>
            <p:cNvSpPr txBox="1"/>
            <p:nvPr/>
          </p:nvSpPr>
          <p:spPr>
            <a:xfrm>
              <a:off x="1455056" y="4249103"/>
              <a:ext cx="741973" cy="276999"/>
            </a:xfrm>
            <a:prstGeom prst="rect">
              <a:avLst/>
            </a:prstGeom>
            <a:noFill/>
          </p:spPr>
          <p:txBody>
            <a:bodyPr wrap="square" rtlCol="0">
              <a:spAutoFit/>
            </a:bodyPr>
            <a:lstStyle/>
            <a:p>
              <a:r>
                <a:rPr lang="it-IT" sz="1200"/>
                <a:t>ROBOT</a:t>
              </a:r>
            </a:p>
          </p:txBody>
        </p:sp>
      </p:grpSp>
    </p:spTree>
    <p:extLst>
      <p:ext uri="{BB962C8B-B14F-4D97-AF65-F5344CB8AC3E}">
        <p14:creationId xmlns:p14="http://schemas.microsoft.com/office/powerpoint/2010/main" val="145490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B723163-183C-98F5-BF29-40BEA2446ADD}"/>
              </a:ext>
            </a:extLst>
          </p:cNvPr>
          <p:cNvSpPr txBox="1"/>
          <p:nvPr/>
        </p:nvSpPr>
        <p:spPr>
          <a:xfrm>
            <a:off x="2011" y="-1978"/>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mn-lt"/>
                <a:cs typeface="Times New Roman"/>
              </a:rPr>
              <a:t> MESSAGGIO</a:t>
            </a:r>
            <a:r>
              <a:rPr lang="it-IT" sz="2400">
                <a:solidFill>
                  <a:schemeClr val="accent2">
                    <a:lumMod val="75000"/>
                  </a:schemeClr>
                </a:solidFill>
                <a:latin typeface="Times New Roman"/>
                <a:ea typeface="Calibri"/>
                <a:cs typeface="Times New Roman"/>
              </a:rPr>
              <a:t> «BANDIERA NUOVA» - AGGIORNAMENTO/INCREMENTO MEMORIA</a:t>
            </a:r>
          </a:p>
        </p:txBody>
      </p:sp>
      <p:grpSp>
        <p:nvGrpSpPr>
          <p:cNvPr id="15" name="Gruppo 14">
            <a:extLst>
              <a:ext uri="{FF2B5EF4-FFF2-40B4-BE49-F238E27FC236}">
                <a16:creationId xmlns:a16="http://schemas.microsoft.com/office/drawing/2014/main" id="{D237CF00-D36C-D994-896F-912A82275C3C}"/>
              </a:ext>
            </a:extLst>
          </p:cNvPr>
          <p:cNvGrpSpPr/>
          <p:nvPr/>
        </p:nvGrpSpPr>
        <p:grpSpPr>
          <a:xfrm>
            <a:off x="2015749" y="1458427"/>
            <a:ext cx="8179994" cy="3888727"/>
            <a:chOff x="2057726" y="1377338"/>
            <a:chExt cx="8179994" cy="3888727"/>
          </a:xfrm>
        </p:grpSpPr>
        <p:grpSp>
          <p:nvGrpSpPr>
            <p:cNvPr id="8" name="Gruppo 7">
              <a:extLst>
                <a:ext uri="{FF2B5EF4-FFF2-40B4-BE49-F238E27FC236}">
                  <a16:creationId xmlns:a16="http://schemas.microsoft.com/office/drawing/2014/main" id="{32C32426-3019-4480-9C1C-C7C59E1AD053}"/>
                </a:ext>
              </a:extLst>
            </p:cNvPr>
            <p:cNvGrpSpPr/>
            <p:nvPr/>
          </p:nvGrpSpPr>
          <p:grpSpPr>
            <a:xfrm>
              <a:off x="8567501" y="3847025"/>
              <a:ext cx="1147852" cy="1147852"/>
              <a:chOff x="5138185" y="3847025"/>
              <a:chExt cx="1147852" cy="1147852"/>
            </a:xfrm>
          </p:grpSpPr>
          <p:pic>
            <p:nvPicPr>
              <p:cNvPr id="9" name="Immagine 8">
                <a:extLst>
                  <a:ext uri="{FF2B5EF4-FFF2-40B4-BE49-F238E27FC236}">
                    <a16:creationId xmlns:a16="http://schemas.microsoft.com/office/drawing/2014/main" id="{2DCBA314-4510-FCF1-1F7F-DB112B71D56C}"/>
                  </a:ext>
                </a:extLst>
              </p:cNvPr>
              <p:cNvPicPr>
                <a:picLocks noChangeAspect="1"/>
              </p:cNvPicPr>
              <p:nvPr/>
            </p:nvPicPr>
            <p:blipFill>
              <a:blip r:embed="rId2"/>
              <a:stretch>
                <a:fillRect/>
              </a:stretch>
            </p:blipFill>
            <p:spPr>
              <a:xfrm>
                <a:off x="5138185" y="3847025"/>
                <a:ext cx="1147852" cy="1147852"/>
              </a:xfrm>
              <a:prstGeom prst="rect">
                <a:avLst/>
              </a:prstGeom>
            </p:spPr>
          </p:pic>
          <p:sp>
            <p:nvSpPr>
              <p:cNvPr id="10" name="CasellaDiTesto 9">
                <a:extLst>
                  <a:ext uri="{FF2B5EF4-FFF2-40B4-BE49-F238E27FC236}">
                    <a16:creationId xmlns:a16="http://schemas.microsoft.com/office/drawing/2014/main" id="{D6898309-044C-C95F-4406-BB9B601635A9}"/>
                  </a:ext>
                </a:extLst>
              </p:cNvPr>
              <p:cNvSpPr txBox="1"/>
              <p:nvPr/>
            </p:nvSpPr>
            <p:spPr>
              <a:xfrm>
                <a:off x="5140684" y="4367736"/>
                <a:ext cx="1103869" cy="276999"/>
              </a:xfrm>
              <a:prstGeom prst="rect">
                <a:avLst/>
              </a:prstGeom>
              <a:noFill/>
            </p:spPr>
            <p:txBody>
              <a:bodyPr wrap="square" rtlCol="0">
                <a:spAutoFit/>
              </a:bodyPr>
              <a:lstStyle/>
              <a:p>
                <a:pPr algn="ctr"/>
                <a:r>
                  <a:rPr lang="it-IT" sz="1200"/>
                  <a:t>B</a:t>
                </a:r>
              </a:p>
            </p:txBody>
          </p:sp>
        </p:grpSp>
        <p:grpSp>
          <p:nvGrpSpPr>
            <p:cNvPr id="7" name="Gruppo 6">
              <a:extLst>
                <a:ext uri="{FF2B5EF4-FFF2-40B4-BE49-F238E27FC236}">
                  <a16:creationId xmlns:a16="http://schemas.microsoft.com/office/drawing/2014/main" id="{5647E552-64B5-7724-B03F-CBF2E1C6335C}"/>
                </a:ext>
              </a:extLst>
            </p:cNvPr>
            <p:cNvGrpSpPr/>
            <p:nvPr/>
          </p:nvGrpSpPr>
          <p:grpSpPr>
            <a:xfrm>
              <a:off x="5127106" y="3847025"/>
              <a:ext cx="1158931" cy="1147852"/>
              <a:chOff x="5127106" y="3847025"/>
              <a:chExt cx="1158931" cy="1147852"/>
            </a:xfrm>
          </p:grpSpPr>
          <p:pic>
            <p:nvPicPr>
              <p:cNvPr id="5" name="Immagine 4">
                <a:extLst>
                  <a:ext uri="{FF2B5EF4-FFF2-40B4-BE49-F238E27FC236}">
                    <a16:creationId xmlns:a16="http://schemas.microsoft.com/office/drawing/2014/main" id="{B3316439-A3F6-56D4-49AD-002B49F058B8}"/>
                  </a:ext>
                </a:extLst>
              </p:cNvPr>
              <p:cNvPicPr>
                <a:picLocks noChangeAspect="1"/>
              </p:cNvPicPr>
              <p:nvPr/>
            </p:nvPicPr>
            <p:blipFill>
              <a:blip r:embed="rId2"/>
              <a:stretch>
                <a:fillRect/>
              </a:stretch>
            </p:blipFill>
            <p:spPr>
              <a:xfrm>
                <a:off x="5138185" y="3847025"/>
                <a:ext cx="1147852" cy="1147852"/>
              </a:xfrm>
              <a:prstGeom prst="rect">
                <a:avLst/>
              </a:prstGeom>
            </p:spPr>
          </p:pic>
          <p:sp>
            <p:nvSpPr>
              <p:cNvPr id="6" name="CasellaDiTesto 5">
                <a:extLst>
                  <a:ext uri="{FF2B5EF4-FFF2-40B4-BE49-F238E27FC236}">
                    <a16:creationId xmlns:a16="http://schemas.microsoft.com/office/drawing/2014/main" id="{E3C1C8FC-7332-E7ED-E3BB-C17C4C1B1D4A}"/>
                  </a:ext>
                </a:extLst>
              </p:cNvPr>
              <p:cNvSpPr txBox="1"/>
              <p:nvPr/>
            </p:nvSpPr>
            <p:spPr>
              <a:xfrm>
                <a:off x="5127106" y="4367737"/>
                <a:ext cx="1103869" cy="276999"/>
              </a:xfrm>
              <a:prstGeom prst="rect">
                <a:avLst/>
              </a:prstGeom>
              <a:noFill/>
            </p:spPr>
            <p:txBody>
              <a:bodyPr wrap="square" rtlCol="0">
                <a:spAutoFit/>
              </a:bodyPr>
              <a:lstStyle/>
              <a:p>
                <a:pPr algn="ctr"/>
                <a:r>
                  <a:rPr lang="it-IT" sz="1200"/>
                  <a:t>B</a:t>
                </a:r>
              </a:p>
            </p:txBody>
          </p:sp>
        </p:grpSp>
        <p:grpSp>
          <p:nvGrpSpPr>
            <p:cNvPr id="14" name="Gruppo 13">
              <a:extLst>
                <a:ext uri="{FF2B5EF4-FFF2-40B4-BE49-F238E27FC236}">
                  <a16:creationId xmlns:a16="http://schemas.microsoft.com/office/drawing/2014/main" id="{7DFEFBEC-8C60-8C31-525A-5E437C38AF26}"/>
                </a:ext>
              </a:extLst>
            </p:cNvPr>
            <p:cNvGrpSpPr/>
            <p:nvPr/>
          </p:nvGrpSpPr>
          <p:grpSpPr>
            <a:xfrm>
              <a:off x="2057726" y="1377338"/>
              <a:ext cx="8179994" cy="3888727"/>
              <a:chOff x="1036665" y="1276118"/>
              <a:chExt cx="8179994" cy="3888727"/>
            </a:xfrm>
          </p:grpSpPr>
          <p:grpSp>
            <p:nvGrpSpPr>
              <p:cNvPr id="76" name="Gruppo 75">
                <a:extLst>
                  <a:ext uri="{FF2B5EF4-FFF2-40B4-BE49-F238E27FC236}">
                    <a16:creationId xmlns:a16="http://schemas.microsoft.com/office/drawing/2014/main" id="{FE8B5B48-FE7F-B494-52EF-21F354ED0F69}"/>
                  </a:ext>
                </a:extLst>
              </p:cNvPr>
              <p:cNvGrpSpPr/>
              <p:nvPr/>
            </p:nvGrpSpPr>
            <p:grpSpPr>
              <a:xfrm>
                <a:off x="1036665" y="1276118"/>
                <a:ext cx="7083701" cy="2507845"/>
                <a:chOff x="1377859" y="2599951"/>
                <a:chExt cx="7083701" cy="2507845"/>
              </a:xfrm>
            </p:grpSpPr>
            <p:grpSp>
              <p:nvGrpSpPr>
                <p:cNvPr id="31" name="Gruppo 30">
                  <a:extLst>
                    <a:ext uri="{FF2B5EF4-FFF2-40B4-BE49-F238E27FC236}">
                      <a16:creationId xmlns:a16="http://schemas.microsoft.com/office/drawing/2014/main" id="{B4C3DF86-F3A7-45ED-12F8-940E177AFF79}"/>
                    </a:ext>
                  </a:extLst>
                </p:cNvPr>
                <p:cNvGrpSpPr/>
                <p:nvPr/>
              </p:nvGrpSpPr>
              <p:grpSpPr>
                <a:xfrm>
                  <a:off x="1377859" y="2599951"/>
                  <a:ext cx="6362230" cy="1445357"/>
                  <a:chOff x="1227734" y="3471531"/>
                  <a:chExt cx="6362230" cy="1445357"/>
                </a:xfrm>
              </p:grpSpPr>
              <p:grpSp>
                <p:nvGrpSpPr>
                  <p:cNvPr id="32" name="Gruppo 31">
                    <a:extLst>
                      <a:ext uri="{FF2B5EF4-FFF2-40B4-BE49-F238E27FC236}">
                        <a16:creationId xmlns:a16="http://schemas.microsoft.com/office/drawing/2014/main" id="{66C1931A-80BC-EB95-A610-C250977DDA76}"/>
                      </a:ext>
                    </a:extLst>
                  </p:cNvPr>
                  <p:cNvGrpSpPr/>
                  <p:nvPr/>
                </p:nvGrpSpPr>
                <p:grpSpPr>
                  <a:xfrm>
                    <a:off x="1633610" y="3471531"/>
                    <a:ext cx="5956354" cy="1445357"/>
                    <a:chOff x="1301474" y="3921908"/>
                    <a:chExt cx="5956354" cy="1445357"/>
                  </a:xfrm>
                </p:grpSpPr>
                <p:grpSp>
                  <p:nvGrpSpPr>
                    <p:cNvPr id="34" name="Gruppo 33">
                      <a:extLst>
                        <a:ext uri="{FF2B5EF4-FFF2-40B4-BE49-F238E27FC236}">
                          <a16:creationId xmlns:a16="http://schemas.microsoft.com/office/drawing/2014/main" id="{6873FA84-4E99-BBB5-B1A3-5477F5C94A7E}"/>
                        </a:ext>
                      </a:extLst>
                    </p:cNvPr>
                    <p:cNvGrpSpPr/>
                    <p:nvPr/>
                  </p:nvGrpSpPr>
                  <p:grpSpPr>
                    <a:xfrm>
                      <a:off x="1301474" y="4083260"/>
                      <a:ext cx="5956354" cy="631546"/>
                      <a:chOff x="1241348" y="4547284"/>
                      <a:chExt cx="5956354" cy="631546"/>
                    </a:xfrm>
                  </p:grpSpPr>
                  <p:grpSp>
                    <p:nvGrpSpPr>
                      <p:cNvPr id="43" name="Gruppo 42">
                        <a:extLst>
                          <a:ext uri="{FF2B5EF4-FFF2-40B4-BE49-F238E27FC236}">
                            <a16:creationId xmlns:a16="http://schemas.microsoft.com/office/drawing/2014/main" id="{4C493B77-C04C-B19A-7B1B-0A37CC108005}"/>
                          </a:ext>
                        </a:extLst>
                      </p:cNvPr>
                      <p:cNvGrpSpPr/>
                      <p:nvPr/>
                    </p:nvGrpSpPr>
                    <p:grpSpPr>
                      <a:xfrm>
                        <a:off x="1241348" y="4547284"/>
                        <a:ext cx="300038" cy="566070"/>
                        <a:chOff x="2594344" y="3083442"/>
                        <a:chExt cx="300038" cy="566070"/>
                      </a:xfrm>
                    </p:grpSpPr>
                    <p:cxnSp>
                      <p:nvCxnSpPr>
                        <p:cNvPr id="55" name="Connettore diritto 54">
                          <a:extLst>
                            <a:ext uri="{FF2B5EF4-FFF2-40B4-BE49-F238E27FC236}">
                              <a16:creationId xmlns:a16="http://schemas.microsoft.com/office/drawing/2014/main" id="{0D4357A2-0D9E-6576-4168-DB28453F47B8}"/>
                            </a:ext>
                          </a:extLst>
                        </p:cNvPr>
                        <p:cNvCxnSpPr>
                          <a:cxnSpLocks/>
                        </p:cNvCxnSpPr>
                        <p:nvPr/>
                      </p:nvCxnSpPr>
                      <p:spPr>
                        <a:xfrm>
                          <a:off x="2750844" y="322166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Connettore diritto 55">
                          <a:extLst>
                            <a:ext uri="{FF2B5EF4-FFF2-40B4-BE49-F238E27FC236}">
                              <a16:creationId xmlns:a16="http://schemas.microsoft.com/office/drawing/2014/main" id="{D0CFCC24-338A-9703-BF94-F3F049481AAF}"/>
                            </a:ext>
                          </a:extLst>
                        </p:cNvPr>
                        <p:cNvCxnSpPr/>
                        <p:nvPr/>
                      </p:nvCxnSpPr>
                      <p:spPr>
                        <a:xfrm flipH="1">
                          <a:off x="2594344" y="351128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Connettore diritto 56">
                          <a:extLst>
                            <a:ext uri="{FF2B5EF4-FFF2-40B4-BE49-F238E27FC236}">
                              <a16:creationId xmlns:a16="http://schemas.microsoft.com/office/drawing/2014/main" id="{FAAD9A68-653A-ACDC-FE37-5415BF5087C8}"/>
                            </a:ext>
                          </a:extLst>
                        </p:cNvPr>
                        <p:cNvCxnSpPr/>
                        <p:nvPr/>
                      </p:nvCxnSpPr>
                      <p:spPr>
                        <a:xfrm>
                          <a:off x="2750844" y="351128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Connettore diritto 57">
                          <a:extLst>
                            <a:ext uri="{FF2B5EF4-FFF2-40B4-BE49-F238E27FC236}">
                              <a16:creationId xmlns:a16="http://schemas.microsoft.com/office/drawing/2014/main" id="{71728CCF-0A23-C4B8-970E-9664F33B0507}"/>
                            </a:ext>
                          </a:extLst>
                        </p:cNvPr>
                        <p:cNvCxnSpPr>
                          <a:cxnSpLocks/>
                        </p:cNvCxnSpPr>
                        <p:nvPr/>
                      </p:nvCxnSpPr>
                      <p:spPr>
                        <a:xfrm>
                          <a:off x="2607303" y="330431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59" name="Ovale 58">
                          <a:extLst>
                            <a:ext uri="{FF2B5EF4-FFF2-40B4-BE49-F238E27FC236}">
                              <a16:creationId xmlns:a16="http://schemas.microsoft.com/office/drawing/2014/main" id="{AE2EDF1B-2BCE-A67E-F40B-A9A76E4180E0}"/>
                            </a:ext>
                          </a:extLst>
                        </p:cNvPr>
                        <p:cNvSpPr/>
                        <p:nvPr/>
                      </p:nvSpPr>
                      <p:spPr>
                        <a:xfrm>
                          <a:off x="2678843" y="308344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46" name="Connettore 2 45">
                        <a:extLst>
                          <a:ext uri="{FF2B5EF4-FFF2-40B4-BE49-F238E27FC236}">
                            <a16:creationId xmlns:a16="http://schemas.microsoft.com/office/drawing/2014/main" id="{3359DEDF-E6C1-6E2E-3D6A-3E818AF6EA80}"/>
                          </a:ext>
                        </a:extLst>
                      </p:cNvPr>
                      <p:cNvCxnSpPr>
                        <a:cxnSpLocks/>
                      </p:cNvCxnSpPr>
                      <p:nvPr/>
                    </p:nvCxnSpPr>
                    <p:spPr>
                      <a:xfrm>
                        <a:off x="1505911" y="4854381"/>
                        <a:ext cx="7419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Connettore 2 51">
                        <a:extLst>
                          <a:ext uri="{FF2B5EF4-FFF2-40B4-BE49-F238E27FC236}">
                            <a16:creationId xmlns:a16="http://schemas.microsoft.com/office/drawing/2014/main" id="{55F90CE4-89EA-408B-E6F1-D6E30CE09633}"/>
                          </a:ext>
                        </a:extLst>
                      </p:cNvPr>
                      <p:cNvCxnSpPr>
                        <a:cxnSpLocks/>
                        <a:stCxn id="40" idx="6"/>
                        <a:endCxn id="53" idx="3"/>
                      </p:cNvCxnSpPr>
                      <p:nvPr/>
                    </p:nvCxnSpPr>
                    <p:spPr>
                      <a:xfrm flipV="1">
                        <a:off x="4394162" y="4910705"/>
                        <a:ext cx="824616"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3" name="Cilindro 52">
                        <a:extLst>
                          <a:ext uri="{FF2B5EF4-FFF2-40B4-BE49-F238E27FC236}">
                            <a16:creationId xmlns:a16="http://schemas.microsoft.com/office/drawing/2014/main" id="{F0B892A2-08A5-4B08-EE37-F8E68AA95B5F}"/>
                          </a:ext>
                        </a:extLst>
                      </p:cNvPr>
                      <p:cNvSpPr/>
                      <p:nvPr/>
                    </p:nvSpPr>
                    <p:spPr>
                      <a:xfrm rot="5400000">
                        <a:off x="5940115" y="3921243"/>
                        <a:ext cx="536250" cy="1978924"/>
                      </a:xfrm>
                      <a:prstGeom prst="ca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1200">
                            <a:solidFill>
                              <a:schemeClr val="tx1"/>
                            </a:solidFill>
                            <a:latin typeface="Times New Roman" panose="02020603050405020304" pitchFamily="18" charset="0"/>
                            <a:cs typeface="Times New Roman" panose="02020603050405020304" pitchFamily="18" charset="0"/>
                          </a:rPr>
                          <a:t>‘’BANDIERA NUOVA’’</a:t>
                        </a:r>
                      </a:p>
                    </p:txBody>
                  </p:sp>
                </p:grpSp>
                <p:cxnSp>
                  <p:nvCxnSpPr>
                    <p:cNvPr id="35" name="Connettore 2 34">
                      <a:extLst>
                        <a:ext uri="{FF2B5EF4-FFF2-40B4-BE49-F238E27FC236}">
                          <a16:creationId xmlns:a16="http://schemas.microsoft.com/office/drawing/2014/main" id="{6225FDBE-1362-1355-D93E-C3E618D86998}"/>
                        </a:ext>
                      </a:extLst>
                    </p:cNvPr>
                    <p:cNvCxnSpPr>
                      <a:cxnSpLocks/>
                      <a:stCxn id="53" idx="4"/>
                    </p:cNvCxnSpPr>
                    <p:nvPr/>
                  </p:nvCxnSpPr>
                  <p:spPr>
                    <a:xfrm>
                      <a:off x="6268366" y="4714806"/>
                      <a:ext cx="0" cy="6524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0" name="Ovale 39">
                      <a:extLst>
                        <a:ext uri="{FF2B5EF4-FFF2-40B4-BE49-F238E27FC236}">
                          <a16:creationId xmlns:a16="http://schemas.microsoft.com/office/drawing/2014/main" id="{8CCDE7EF-57D8-0BE9-471D-12E66168A2F8}"/>
                        </a:ext>
                      </a:extLst>
                    </p:cNvPr>
                    <p:cNvSpPr/>
                    <p:nvPr/>
                  </p:nvSpPr>
                  <p:spPr>
                    <a:xfrm>
                      <a:off x="2294469" y="3921908"/>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INVIA MESSAGGIO</a:t>
                      </a:r>
                    </a:p>
                  </p:txBody>
                </p:sp>
              </p:grpSp>
              <p:sp>
                <p:nvSpPr>
                  <p:cNvPr id="33" name="CasellaDiTesto 32">
                    <a:extLst>
                      <a:ext uri="{FF2B5EF4-FFF2-40B4-BE49-F238E27FC236}">
                        <a16:creationId xmlns:a16="http://schemas.microsoft.com/office/drawing/2014/main" id="{BBA9713A-84BF-E31B-DBA4-4D9A68428315}"/>
                      </a:ext>
                    </a:extLst>
                  </p:cNvPr>
                  <p:cNvSpPr txBox="1"/>
                  <p:nvPr/>
                </p:nvSpPr>
                <p:spPr>
                  <a:xfrm>
                    <a:off x="1227734" y="4244079"/>
                    <a:ext cx="1255330" cy="276999"/>
                  </a:xfrm>
                  <a:prstGeom prst="rect">
                    <a:avLst/>
                  </a:prstGeom>
                  <a:noFill/>
                </p:spPr>
                <p:txBody>
                  <a:bodyPr wrap="square" rtlCol="0">
                    <a:spAutoFit/>
                  </a:bodyPr>
                  <a:lstStyle/>
                  <a:p>
                    <a:r>
                      <a:rPr lang="it-IT" sz="1200"/>
                      <a:t>ROBOT ALLEATO</a:t>
                    </a:r>
                  </a:p>
                </p:txBody>
              </p:sp>
            </p:grpSp>
            <p:cxnSp>
              <p:nvCxnSpPr>
                <p:cNvPr id="71" name="Connettore diritto 70">
                  <a:extLst>
                    <a:ext uri="{FF2B5EF4-FFF2-40B4-BE49-F238E27FC236}">
                      <a16:creationId xmlns:a16="http://schemas.microsoft.com/office/drawing/2014/main" id="{15E23FF8-7CE8-32E5-2674-7C358739A42F}"/>
                    </a:ext>
                  </a:extLst>
                </p:cNvPr>
                <p:cNvCxnSpPr>
                  <a:cxnSpLocks/>
                </p:cNvCxnSpPr>
                <p:nvPr/>
              </p:nvCxnSpPr>
              <p:spPr>
                <a:xfrm flipH="1">
                  <a:off x="5036024" y="4583023"/>
                  <a:ext cx="634693" cy="409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Connettore diritto 71">
                  <a:extLst>
                    <a:ext uri="{FF2B5EF4-FFF2-40B4-BE49-F238E27FC236}">
                      <a16:creationId xmlns:a16="http://schemas.microsoft.com/office/drawing/2014/main" id="{5A75EF19-0ADA-612A-2C0B-7EADA399956F}"/>
                    </a:ext>
                  </a:extLst>
                </p:cNvPr>
                <p:cNvCxnSpPr>
                  <a:cxnSpLocks/>
                </p:cNvCxnSpPr>
                <p:nvPr/>
              </p:nvCxnSpPr>
              <p:spPr>
                <a:xfrm flipH="1">
                  <a:off x="7826867" y="4581557"/>
                  <a:ext cx="6346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Connettore 2 73">
                  <a:extLst>
                    <a:ext uri="{FF2B5EF4-FFF2-40B4-BE49-F238E27FC236}">
                      <a16:creationId xmlns:a16="http://schemas.microsoft.com/office/drawing/2014/main" id="{AF3B7819-9EC0-87EC-344C-B95FD728293D}"/>
                    </a:ext>
                  </a:extLst>
                </p:cNvPr>
                <p:cNvCxnSpPr/>
                <p:nvPr/>
              </p:nvCxnSpPr>
              <p:spPr>
                <a:xfrm>
                  <a:off x="5036024" y="4587113"/>
                  <a:ext cx="0" cy="5206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5" name="Connettore 2 74">
                  <a:extLst>
                    <a:ext uri="{FF2B5EF4-FFF2-40B4-BE49-F238E27FC236}">
                      <a16:creationId xmlns:a16="http://schemas.microsoft.com/office/drawing/2014/main" id="{8639737A-19AC-CB44-5F3B-C29723D9DA42}"/>
                    </a:ext>
                  </a:extLst>
                </p:cNvPr>
                <p:cNvCxnSpPr>
                  <a:cxnSpLocks/>
                </p:cNvCxnSpPr>
                <p:nvPr/>
              </p:nvCxnSpPr>
              <p:spPr>
                <a:xfrm>
                  <a:off x="8461560" y="4581557"/>
                  <a:ext cx="0" cy="5206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12" name="CasellaDiTesto 11">
                <a:extLst>
                  <a:ext uri="{FF2B5EF4-FFF2-40B4-BE49-F238E27FC236}">
                    <a16:creationId xmlns:a16="http://schemas.microsoft.com/office/drawing/2014/main" id="{CB3A6FF6-795E-E59E-FB12-CB93C1F301FD}"/>
                  </a:ext>
                </a:extLst>
              </p:cNvPr>
              <p:cNvSpPr txBox="1"/>
              <p:nvPr/>
            </p:nvSpPr>
            <p:spPr>
              <a:xfrm>
                <a:off x="4027393" y="4887846"/>
                <a:ext cx="1498630" cy="276999"/>
              </a:xfrm>
              <a:prstGeom prst="rect">
                <a:avLst/>
              </a:prstGeom>
              <a:noFill/>
            </p:spPr>
            <p:txBody>
              <a:bodyPr wrap="square" rtlCol="0">
                <a:spAutoFit/>
              </a:bodyPr>
              <a:lstStyle/>
              <a:p>
                <a:r>
                  <a:rPr lang="it-IT" sz="1200"/>
                  <a:t>MEMORIA ROBOT</a:t>
                </a:r>
              </a:p>
            </p:txBody>
          </p:sp>
          <p:sp>
            <p:nvSpPr>
              <p:cNvPr id="13" name="CasellaDiTesto 12">
                <a:extLst>
                  <a:ext uri="{FF2B5EF4-FFF2-40B4-BE49-F238E27FC236}">
                    <a16:creationId xmlns:a16="http://schemas.microsoft.com/office/drawing/2014/main" id="{2AF9521A-1D6C-6734-8683-E99E0927060C}"/>
                  </a:ext>
                </a:extLst>
              </p:cNvPr>
              <p:cNvSpPr txBox="1"/>
              <p:nvPr/>
            </p:nvSpPr>
            <p:spPr>
              <a:xfrm>
                <a:off x="7238301" y="4887846"/>
                <a:ext cx="1978358" cy="276999"/>
              </a:xfrm>
              <a:prstGeom prst="rect">
                <a:avLst/>
              </a:prstGeom>
              <a:noFill/>
            </p:spPr>
            <p:txBody>
              <a:bodyPr wrap="square" rtlCol="0">
                <a:spAutoFit/>
              </a:bodyPr>
              <a:lstStyle/>
              <a:p>
                <a:r>
                  <a:rPr lang="it-IT" sz="1200"/>
                  <a:t>MEMORIA ROBOT ALLEATO</a:t>
                </a:r>
              </a:p>
            </p:txBody>
          </p:sp>
          <p:sp>
            <p:nvSpPr>
              <p:cNvPr id="2" name="Mezza cornice 1">
                <a:extLst>
                  <a:ext uri="{FF2B5EF4-FFF2-40B4-BE49-F238E27FC236}">
                    <a16:creationId xmlns:a16="http://schemas.microsoft.com/office/drawing/2014/main" id="{D53EEFB7-8182-B519-745A-2BE8CB13BA68}"/>
                  </a:ext>
                </a:extLst>
              </p:cNvPr>
              <p:cNvSpPr/>
              <p:nvPr/>
            </p:nvSpPr>
            <p:spPr>
              <a:xfrm rot="14162750">
                <a:off x="4629281" y="4149037"/>
                <a:ext cx="255869" cy="579696"/>
              </a:xfrm>
              <a:custGeom>
                <a:avLst/>
                <a:gdLst>
                  <a:gd name="connsiteX0" fmla="*/ 0 w 329844"/>
                  <a:gd name="connsiteY0" fmla="*/ 0 h 864540"/>
                  <a:gd name="connsiteX1" fmla="*/ 329844 w 329844"/>
                  <a:gd name="connsiteY1" fmla="*/ 0 h 864540"/>
                  <a:gd name="connsiteX2" fmla="*/ 287896 w 329844"/>
                  <a:gd name="connsiteY2" fmla="*/ 109947 h 864540"/>
                  <a:gd name="connsiteX3" fmla="*/ 109947 w 329844"/>
                  <a:gd name="connsiteY3" fmla="*/ 109947 h 864540"/>
                  <a:gd name="connsiteX4" fmla="*/ 109947 w 329844"/>
                  <a:gd name="connsiteY4" fmla="*/ 576363 h 864540"/>
                  <a:gd name="connsiteX5" fmla="*/ 0 w 329844"/>
                  <a:gd name="connsiteY5" fmla="*/ 864540 h 864540"/>
                  <a:gd name="connsiteX6" fmla="*/ 0 w 329844"/>
                  <a:gd name="connsiteY6" fmla="*/ 0 h 864540"/>
                  <a:gd name="connsiteX0" fmla="*/ 0 w 329844"/>
                  <a:gd name="connsiteY0" fmla="*/ 0 h 864540"/>
                  <a:gd name="connsiteX1" fmla="*/ 329844 w 329844"/>
                  <a:gd name="connsiteY1" fmla="*/ 0 h 864540"/>
                  <a:gd name="connsiteX2" fmla="*/ 287896 w 329844"/>
                  <a:gd name="connsiteY2" fmla="*/ 109947 h 864540"/>
                  <a:gd name="connsiteX3" fmla="*/ 109947 w 329844"/>
                  <a:gd name="connsiteY3" fmla="*/ 109947 h 864540"/>
                  <a:gd name="connsiteX4" fmla="*/ 120681 w 329844"/>
                  <a:gd name="connsiteY4" fmla="*/ 787106 h 864540"/>
                  <a:gd name="connsiteX5" fmla="*/ 0 w 329844"/>
                  <a:gd name="connsiteY5" fmla="*/ 864540 h 864540"/>
                  <a:gd name="connsiteX6" fmla="*/ 0 w 329844"/>
                  <a:gd name="connsiteY6" fmla="*/ 0 h 864540"/>
                  <a:gd name="connsiteX0" fmla="*/ 0 w 329844"/>
                  <a:gd name="connsiteY0" fmla="*/ 0 h 931412"/>
                  <a:gd name="connsiteX1" fmla="*/ 329844 w 329844"/>
                  <a:gd name="connsiteY1" fmla="*/ 0 h 931412"/>
                  <a:gd name="connsiteX2" fmla="*/ 287896 w 329844"/>
                  <a:gd name="connsiteY2" fmla="*/ 109947 h 931412"/>
                  <a:gd name="connsiteX3" fmla="*/ 109947 w 329844"/>
                  <a:gd name="connsiteY3" fmla="*/ 109947 h 931412"/>
                  <a:gd name="connsiteX4" fmla="*/ 108310 w 329844"/>
                  <a:gd name="connsiteY4" fmla="*/ 931412 h 931412"/>
                  <a:gd name="connsiteX5" fmla="*/ 0 w 329844"/>
                  <a:gd name="connsiteY5" fmla="*/ 864540 h 931412"/>
                  <a:gd name="connsiteX6" fmla="*/ 0 w 329844"/>
                  <a:gd name="connsiteY6" fmla="*/ 0 h 93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844" h="931412">
                    <a:moveTo>
                      <a:pt x="0" y="0"/>
                    </a:moveTo>
                    <a:lnTo>
                      <a:pt x="329844" y="0"/>
                    </a:lnTo>
                    <a:lnTo>
                      <a:pt x="287896" y="109947"/>
                    </a:lnTo>
                    <a:lnTo>
                      <a:pt x="109947" y="109947"/>
                    </a:lnTo>
                    <a:cubicBezTo>
                      <a:pt x="109401" y="383769"/>
                      <a:pt x="108856" y="657590"/>
                      <a:pt x="108310" y="931412"/>
                    </a:cubicBezTo>
                    <a:lnTo>
                      <a:pt x="0" y="864540"/>
                    </a:lnTo>
                    <a:lnTo>
                      <a:pt x="0" y="0"/>
                    </a:lnTo>
                    <a:close/>
                  </a:path>
                </a:pathLst>
              </a:custGeom>
              <a:solidFill>
                <a:srgbClr val="4DAB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1" name="Mezza cornice 1">
                <a:extLst>
                  <a:ext uri="{FF2B5EF4-FFF2-40B4-BE49-F238E27FC236}">
                    <a16:creationId xmlns:a16="http://schemas.microsoft.com/office/drawing/2014/main" id="{31D9F7CB-40F7-A0A5-5EA4-4D2692AFB34A}"/>
                  </a:ext>
                </a:extLst>
              </p:cNvPr>
              <p:cNvSpPr/>
              <p:nvPr/>
            </p:nvSpPr>
            <p:spPr>
              <a:xfrm rot="14162750">
                <a:off x="8080052" y="4171949"/>
                <a:ext cx="255869" cy="579696"/>
              </a:xfrm>
              <a:custGeom>
                <a:avLst/>
                <a:gdLst>
                  <a:gd name="connsiteX0" fmla="*/ 0 w 329844"/>
                  <a:gd name="connsiteY0" fmla="*/ 0 h 864540"/>
                  <a:gd name="connsiteX1" fmla="*/ 329844 w 329844"/>
                  <a:gd name="connsiteY1" fmla="*/ 0 h 864540"/>
                  <a:gd name="connsiteX2" fmla="*/ 287896 w 329844"/>
                  <a:gd name="connsiteY2" fmla="*/ 109947 h 864540"/>
                  <a:gd name="connsiteX3" fmla="*/ 109947 w 329844"/>
                  <a:gd name="connsiteY3" fmla="*/ 109947 h 864540"/>
                  <a:gd name="connsiteX4" fmla="*/ 109947 w 329844"/>
                  <a:gd name="connsiteY4" fmla="*/ 576363 h 864540"/>
                  <a:gd name="connsiteX5" fmla="*/ 0 w 329844"/>
                  <a:gd name="connsiteY5" fmla="*/ 864540 h 864540"/>
                  <a:gd name="connsiteX6" fmla="*/ 0 w 329844"/>
                  <a:gd name="connsiteY6" fmla="*/ 0 h 864540"/>
                  <a:gd name="connsiteX0" fmla="*/ 0 w 329844"/>
                  <a:gd name="connsiteY0" fmla="*/ 0 h 864540"/>
                  <a:gd name="connsiteX1" fmla="*/ 329844 w 329844"/>
                  <a:gd name="connsiteY1" fmla="*/ 0 h 864540"/>
                  <a:gd name="connsiteX2" fmla="*/ 287896 w 329844"/>
                  <a:gd name="connsiteY2" fmla="*/ 109947 h 864540"/>
                  <a:gd name="connsiteX3" fmla="*/ 109947 w 329844"/>
                  <a:gd name="connsiteY3" fmla="*/ 109947 h 864540"/>
                  <a:gd name="connsiteX4" fmla="*/ 120681 w 329844"/>
                  <a:gd name="connsiteY4" fmla="*/ 787106 h 864540"/>
                  <a:gd name="connsiteX5" fmla="*/ 0 w 329844"/>
                  <a:gd name="connsiteY5" fmla="*/ 864540 h 864540"/>
                  <a:gd name="connsiteX6" fmla="*/ 0 w 329844"/>
                  <a:gd name="connsiteY6" fmla="*/ 0 h 864540"/>
                  <a:gd name="connsiteX0" fmla="*/ 0 w 329844"/>
                  <a:gd name="connsiteY0" fmla="*/ 0 h 931412"/>
                  <a:gd name="connsiteX1" fmla="*/ 329844 w 329844"/>
                  <a:gd name="connsiteY1" fmla="*/ 0 h 931412"/>
                  <a:gd name="connsiteX2" fmla="*/ 287896 w 329844"/>
                  <a:gd name="connsiteY2" fmla="*/ 109947 h 931412"/>
                  <a:gd name="connsiteX3" fmla="*/ 109947 w 329844"/>
                  <a:gd name="connsiteY3" fmla="*/ 109947 h 931412"/>
                  <a:gd name="connsiteX4" fmla="*/ 108310 w 329844"/>
                  <a:gd name="connsiteY4" fmla="*/ 931412 h 931412"/>
                  <a:gd name="connsiteX5" fmla="*/ 0 w 329844"/>
                  <a:gd name="connsiteY5" fmla="*/ 864540 h 931412"/>
                  <a:gd name="connsiteX6" fmla="*/ 0 w 329844"/>
                  <a:gd name="connsiteY6" fmla="*/ 0 h 93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844" h="931412">
                    <a:moveTo>
                      <a:pt x="0" y="0"/>
                    </a:moveTo>
                    <a:lnTo>
                      <a:pt x="329844" y="0"/>
                    </a:lnTo>
                    <a:lnTo>
                      <a:pt x="287896" y="109947"/>
                    </a:lnTo>
                    <a:lnTo>
                      <a:pt x="109947" y="109947"/>
                    </a:lnTo>
                    <a:cubicBezTo>
                      <a:pt x="109401" y="383769"/>
                      <a:pt x="108856" y="657590"/>
                      <a:pt x="108310" y="931412"/>
                    </a:cubicBezTo>
                    <a:lnTo>
                      <a:pt x="0" y="864540"/>
                    </a:lnTo>
                    <a:lnTo>
                      <a:pt x="0" y="0"/>
                    </a:lnTo>
                    <a:close/>
                  </a:path>
                </a:pathLst>
              </a:custGeom>
              <a:solidFill>
                <a:srgbClr val="4DAB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sp>
          <p:nvSpPr>
            <p:cNvPr id="81" name="Ovale 80">
              <a:extLst>
                <a:ext uri="{FF2B5EF4-FFF2-40B4-BE49-F238E27FC236}">
                  <a16:creationId xmlns:a16="http://schemas.microsoft.com/office/drawing/2014/main" id="{CACCBAB9-5BC4-EF5A-5B4D-B7E72D8813AB}"/>
                </a:ext>
              </a:extLst>
            </p:cNvPr>
            <p:cNvSpPr/>
            <p:nvPr/>
          </p:nvSpPr>
          <p:spPr>
            <a:xfrm>
              <a:off x="6350584" y="2834171"/>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MEMORIZZA COORDINATE BANDIERA</a:t>
              </a:r>
            </a:p>
          </p:txBody>
        </p:sp>
      </p:grpSp>
    </p:spTree>
    <p:extLst>
      <p:ext uri="{BB962C8B-B14F-4D97-AF65-F5344CB8AC3E}">
        <p14:creationId xmlns:p14="http://schemas.microsoft.com/office/powerpoint/2010/main" val="327616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5DFDB78-F9EC-F72F-C247-2BC17F16608D}"/>
              </a:ext>
            </a:extLst>
          </p:cNvPr>
          <p:cNvSpPr txBox="1"/>
          <p:nvPr/>
        </p:nvSpPr>
        <p:spPr>
          <a:xfrm>
            <a:off x="2011" y="-1978"/>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MESSAGGIO «DELETE FLAG» - DECREMENTO MEMORIA</a:t>
            </a:r>
          </a:p>
        </p:txBody>
      </p:sp>
      <p:grpSp>
        <p:nvGrpSpPr>
          <p:cNvPr id="3" name="Gruppo 2">
            <a:extLst>
              <a:ext uri="{FF2B5EF4-FFF2-40B4-BE49-F238E27FC236}">
                <a16:creationId xmlns:a16="http://schemas.microsoft.com/office/drawing/2014/main" id="{AFA03972-A321-14F6-B513-28FF5A55992B}"/>
              </a:ext>
            </a:extLst>
          </p:cNvPr>
          <p:cNvGrpSpPr/>
          <p:nvPr/>
        </p:nvGrpSpPr>
        <p:grpSpPr>
          <a:xfrm>
            <a:off x="2015749" y="1458427"/>
            <a:ext cx="8179994" cy="3877693"/>
            <a:chOff x="2057726" y="1377338"/>
            <a:chExt cx="8179994" cy="3877693"/>
          </a:xfrm>
        </p:grpSpPr>
        <p:grpSp>
          <p:nvGrpSpPr>
            <p:cNvPr id="8" name="Gruppo 7">
              <a:extLst>
                <a:ext uri="{FF2B5EF4-FFF2-40B4-BE49-F238E27FC236}">
                  <a16:creationId xmlns:a16="http://schemas.microsoft.com/office/drawing/2014/main" id="{FB1E4675-2CD4-DB7C-2E8B-E0DD6FCBB672}"/>
                </a:ext>
              </a:extLst>
            </p:cNvPr>
            <p:cNvGrpSpPr/>
            <p:nvPr/>
          </p:nvGrpSpPr>
          <p:grpSpPr>
            <a:xfrm>
              <a:off x="8567501" y="3835991"/>
              <a:ext cx="1147852" cy="1147852"/>
              <a:chOff x="5138185" y="3835991"/>
              <a:chExt cx="1147852" cy="1147852"/>
            </a:xfrm>
          </p:grpSpPr>
          <p:pic>
            <p:nvPicPr>
              <p:cNvPr id="67" name="Immagine 66">
                <a:extLst>
                  <a:ext uri="{FF2B5EF4-FFF2-40B4-BE49-F238E27FC236}">
                    <a16:creationId xmlns:a16="http://schemas.microsoft.com/office/drawing/2014/main" id="{4605EF2C-09F2-D137-B002-F840211A491E}"/>
                  </a:ext>
                </a:extLst>
              </p:cNvPr>
              <p:cNvPicPr>
                <a:picLocks noChangeAspect="1"/>
              </p:cNvPicPr>
              <p:nvPr/>
            </p:nvPicPr>
            <p:blipFill>
              <a:blip r:embed="rId2"/>
              <a:stretch>
                <a:fillRect/>
              </a:stretch>
            </p:blipFill>
            <p:spPr>
              <a:xfrm>
                <a:off x="5138185" y="3835991"/>
                <a:ext cx="1147852" cy="1147852"/>
              </a:xfrm>
              <a:prstGeom prst="rect">
                <a:avLst/>
              </a:prstGeom>
            </p:spPr>
          </p:pic>
          <p:sp>
            <p:nvSpPr>
              <p:cNvPr id="68" name="CasellaDiTesto 67">
                <a:extLst>
                  <a:ext uri="{FF2B5EF4-FFF2-40B4-BE49-F238E27FC236}">
                    <a16:creationId xmlns:a16="http://schemas.microsoft.com/office/drawing/2014/main" id="{8F1389D3-5116-6E4E-D047-3FE982C45518}"/>
                  </a:ext>
                </a:extLst>
              </p:cNvPr>
              <p:cNvSpPr txBox="1"/>
              <p:nvPr/>
            </p:nvSpPr>
            <p:spPr>
              <a:xfrm>
                <a:off x="5140684" y="4367736"/>
                <a:ext cx="1103869" cy="276999"/>
              </a:xfrm>
              <a:prstGeom prst="rect">
                <a:avLst/>
              </a:prstGeom>
              <a:noFill/>
            </p:spPr>
            <p:txBody>
              <a:bodyPr wrap="square" rtlCol="0">
                <a:spAutoFit/>
              </a:bodyPr>
              <a:lstStyle/>
              <a:p>
                <a:pPr algn="ctr"/>
                <a:r>
                  <a:rPr lang="it-IT" sz="1200"/>
                  <a:t>B</a:t>
                </a:r>
              </a:p>
            </p:txBody>
          </p:sp>
        </p:grpSp>
        <p:grpSp>
          <p:nvGrpSpPr>
            <p:cNvPr id="25" name="Gruppo 24">
              <a:extLst>
                <a:ext uri="{FF2B5EF4-FFF2-40B4-BE49-F238E27FC236}">
                  <a16:creationId xmlns:a16="http://schemas.microsoft.com/office/drawing/2014/main" id="{F9C79862-B2EB-6DDD-7370-9EEDD2E26101}"/>
                </a:ext>
              </a:extLst>
            </p:cNvPr>
            <p:cNvGrpSpPr/>
            <p:nvPr/>
          </p:nvGrpSpPr>
          <p:grpSpPr>
            <a:xfrm>
              <a:off x="5127106" y="3835991"/>
              <a:ext cx="1158931" cy="1147852"/>
              <a:chOff x="5127106" y="3835991"/>
              <a:chExt cx="1158931" cy="1147852"/>
            </a:xfrm>
          </p:grpSpPr>
          <p:pic>
            <p:nvPicPr>
              <p:cNvPr id="65" name="Immagine 64">
                <a:extLst>
                  <a:ext uri="{FF2B5EF4-FFF2-40B4-BE49-F238E27FC236}">
                    <a16:creationId xmlns:a16="http://schemas.microsoft.com/office/drawing/2014/main" id="{00455404-CE51-4695-4D38-D60A64A2ECAB}"/>
                  </a:ext>
                </a:extLst>
              </p:cNvPr>
              <p:cNvPicPr>
                <a:picLocks noChangeAspect="1"/>
              </p:cNvPicPr>
              <p:nvPr/>
            </p:nvPicPr>
            <p:blipFill>
              <a:blip r:embed="rId2"/>
              <a:stretch>
                <a:fillRect/>
              </a:stretch>
            </p:blipFill>
            <p:spPr>
              <a:xfrm>
                <a:off x="5138185" y="3835991"/>
                <a:ext cx="1147852" cy="1147852"/>
              </a:xfrm>
              <a:prstGeom prst="rect">
                <a:avLst/>
              </a:prstGeom>
            </p:spPr>
          </p:pic>
          <p:sp>
            <p:nvSpPr>
              <p:cNvPr id="66" name="CasellaDiTesto 65">
                <a:extLst>
                  <a:ext uri="{FF2B5EF4-FFF2-40B4-BE49-F238E27FC236}">
                    <a16:creationId xmlns:a16="http://schemas.microsoft.com/office/drawing/2014/main" id="{B74960F6-744E-2AB2-3A37-B1CEEBA4E7FD}"/>
                  </a:ext>
                </a:extLst>
              </p:cNvPr>
              <p:cNvSpPr txBox="1"/>
              <p:nvPr/>
            </p:nvSpPr>
            <p:spPr>
              <a:xfrm>
                <a:off x="5127106" y="4367737"/>
                <a:ext cx="1103869" cy="276999"/>
              </a:xfrm>
              <a:prstGeom prst="rect">
                <a:avLst/>
              </a:prstGeom>
              <a:noFill/>
            </p:spPr>
            <p:txBody>
              <a:bodyPr wrap="square" rtlCol="0">
                <a:spAutoFit/>
              </a:bodyPr>
              <a:lstStyle/>
              <a:p>
                <a:pPr algn="ctr"/>
                <a:r>
                  <a:rPr lang="it-IT" sz="1200"/>
                  <a:t>B</a:t>
                </a:r>
              </a:p>
            </p:txBody>
          </p:sp>
        </p:grpSp>
        <p:grpSp>
          <p:nvGrpSpPr>
            <p:cNvPr id="26" name="Gruppo 25">
              <a:extLst>
                <a:ext uri="{FF2B5EF4-FFF2-40B4-BE49-F238E27FC236}">
                  <a16:creationId xmlns:a16="http://schemas.microsoft.com/office/drawing/2014/main" id="{768AC44C-27EA-4BDC-C0EB-EAA2B3095405}"/>
                </a:ext>
              </a:extLst>
            </p:cNvPr>
            <p:cNvGrpSpPr/>
            <p:nvPr/>
          </p:nvGrpSpPr>
          <p:grpSpPr>
            <a:xfrm>
              <a:off x="2057726" y="1377338"/>
              <a:ext cx="8179994" cy="3877693"/>
              <a:chOff x="1036665" y="1276118"/>
              <a:chExt cx="8179994" cy="3877693"/>
            </a:xfrm>
          </p:grpSpPr>
          <p:grpSp>
            <p:nvGrpSpPr>
              <p:cNvPr id="28" name="Gruppo 27">
                <a:extLst>
                  <a:ext uri="{FF2B5EF4-FFF2-40B4-BE49-F238E27FC236}">
                    <a16:creationId xmlns:a16="http://schemas.microsoft.com/office/drawing/2014/main" id="{9B08EEF3-8BBA-26B8-7087-43943DF45E25}"/>
                  </a:ext>
                </a:extLst>
              </p:cNvPr>
              <p:cNvGrpSpPr/>
              <p:nvPr/>
            </p:nvGrpSpPr>
            <p:grpSpPr>
              <a:xfrm>
                <a:off x="1036665" y="1276118"/>
                <a:ext cx="7083701" cy="2496811"/>
                <a:chOff x="1377859" y="2599951"/>
                <a:chExt cx="7083701" cy="2496811"/>
              </a:xfrm>
            </p:grpSpPr>
            <p:grpSp>
              <p:nvGrpSpPr>
                <p:cNvPr id="36" name="Gruppo 35">
                  <a:extLst>
                    <a:ext uri="{FF2B5EF4-FFF2-40B4-BE49-F238E27FC236}">
                      <a16:creationId xmlns:a16="http://schemas.microsoft.com/office/drawing/2014/main" id="{19C1DEA5-04AA-D071-21BB-D903B35521B7}"/>
                    </a:ext>
                  </a:extLst>
                </p:cNvPr>
                <p:cNvGrpSpPr/>
                <p:nvPr/>
              </p:nvGrpSpPr>
              <p:grpSpPr>
                <a:xfrm>
                  <a:off x="1377859" y="2599951"/>
                  <a:ext cx="6362230" cy="1445357"/>
                  <a:chOff x="1227734" y="3471531"/>
                  <a:chExt cx="6362230" cy="1445357"/>
                </a:xfrm>
              </p:grpSpPr>
              <p:grpSp>
                <p:nvGrpSpPr>
                  <p:cNvPr id="41" name="Gruppo 40">
                    <a:extLst>
                      <a:ext uri="{FF2B5EF4-FFF2-40B4-BE49-F238E27FC236}">
                        <a16:creationId xmlns:a16="http://schemas.microsoft.com/office/drawing/2014/main" id="{A9D29BEB-C2C5-CE9D-9958-C3E98E086704}"/>
                      </a:ext>
                    </a:extLst>
                  </p:cNvPr>
                  <p:cNvGrpSpPr/>
                  <p:nvPr/>
                </p:nvGrpSpPr>
                <p:grpSpPr>
                  <a:xfrm>
                    <a:off x="1633610" y="3471531"/>
                    <a:ext cx="5956354" cy="1445357"/>
                    <a:chOff x="1301474" y="3921908"/>
                    <a:chExt cx="5956354" cy="1445357"/>
                  </a:xfrm>
                </p:grpSpPr>
                <p:grpSp>
                  <p:nvGrpSpPr>
                    <p:cNvPr id="43" name="Gruppo 42">
                      <a:extLst>
                        <a:ext uri="{FF2B5EF4-FFF2-40B4-BE49-F238E27FC236}">
                          <a16:creationId xmlns:a16="http://schemas.microsoft.com/office/drawing/2014/main" id="{E17DD4F1-3C4A-058B-8027-A3073578AE02}"/>
                        </a:ext>
                      </a:extLst>
                    </p:cNvPr>
                    <p:cNvGrpSpPr/>
                    <p:nvPr/>
                  </p:nvGrpSpPr>
                  <p:grpSpPr>
                    <a:xfrm>
                      <a:off x="1301474" y="4083260"/>
                      <a:ext cx="5956354" cy="631546"/>
                      <a:chOff x="1241348" y="4547284"/>
                      <a:chExt cx="5956354" cy="631546"/>
                    </a:xfrm>
                  </p:grpSpPr>
                  <p:grpSp>
                    <p:nvGrpSpPr>
                      <p:cNvPr id="47" name="Gruppo 46">
                        <a:extLst>
                          <a:ext uri="{FF2B5EF4-FFF2-40B4-BE49-F238E27FC236}">
                            <a16:creationId xmlns:a16="http://schemas.microsoft.com/office/drawing/2014/main" id="{2015D07F-E6F6-5D1D-2669-4F8C341A497B}"/>
                          </a:ext>
                        </a:extLst>
                      </p:cNvPr>
                      <p:cNvGrpSpPr/>
                      <p:nvPr/>
                    </p:nvGrpSpPr>
                    <p:grpSpPr>
                      <a:xfrm>
                        <a:off x="1241348" y="4547284"/>
                        <a:ext cx="300038" cy="566070"/>
                        <a:chOff x="2594344" y="3083442"/>
                        <a:chExt cx="300038" cy="566070"/>
                      </a:xfrm>
                    </p:grpSpPr>
                    <p:cxnSp>
                      <p:nvCxnSpPr>
                        <p:cNvPr id="59" name="Connettore diritto 58">
                          <a:extLst>
                            <a:ext uri="{FF2B5EF4-FFF2-40B4-BE49-F238E27FC236}">
                              <a16:creationId xmlns:a16="http://schemas.microsoft.com/office/drawing/2014/main" id="{7D8FBAE3-F91F-DCA5-B475-F61F8931358E}"/>
                            </a:ext>
                          </a:extLst>
                        </p:cNvPr>
                        <p:cNvCxnSpPr>
                          <a:cxnSpLocks/>
                        </p:cNvCxnSpPr>
                        <p:nvPr/>
                      </p:nvCxnSpPr>
                      <p:spPr>
                        <a:xfrm>
                          <a:off x="2750844" y="322166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Connettore diritto 60">
                          <a:extLst>
                            <a:ext uri="{FF2B5EF4-FFF2-40B4-BE49-F238E27FC236}">
                              <a16:creationId xmlns:a16="http://schemas.microsoft.com/office/drawing/2014/main" id="{3C6E5B28-9F71-7D31-EC57-34F51DBADFC9}"/>
                            </a:ext>
                          </a:extLst>
                        </p:cNvPr>
                        <p:cNvCxnSpPr/>
                        <p:nvPr/>
                      </p:nvCxnSpPr>
                      <p:spPr>
                        <a:xfrm flipH="1">
                          <a:off x="2594344" y="351128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62" name="Connettore diritto 61">
                          <a:extLst>
                            <a:ext uri="{FF2B5EF4-FFF2-40B4-BE49-F238E27FC236}">
                              <a16:creationId xmlns:a16="http://schemas.microsoft.com/office/drawing/2014/main" id="{664C5AFA-9D89-783C-6B03-2A5B532C296A}"/>
                            </a:ext>
                          </a:extLst>
                        </p:cNvPr>
                        <p:cNvCxnSpPr/>
                        <p:nvPr/>
                      </p:nvCxnSpPr>
                      <p:spPr>
                        <a:xfrm>
                          <a:off x="2750844" y="351128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Connettore diritto 62">
                          <a:extLst>
                            <a:ext uri="{FF2B5EF4-FFF2-40B4-BE49-F238E27FC236}">
                              <a16:creationId xmlns:a16="http://schemas.microsoft.com/office/drawing/2014/main" id="{7DFE614F-52CB-6464-DF72-99484BDB8DD2}"/>
                            </a:ext>
                          </a:extLst>
                        </p:cNvPr>
                        <p:cNvCxnSpPr>
                          <a:cxnSpLocks/>
                        </p:cNvCxnSpPr>
                        <p:nvPr/>
                      </p:nvCxnSpPr>
                      <p:spPr>
                        <a:xfrm>
                          <a:off x="2607303" y="330431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64" name="Ovale 63">
                          <a:extLst>
                            <a:ext uri="{FF2B5EF4-FFF2-40B4-BE49-F238E27FC236}">
                              <a16:creationId xmlns:a16="http://schemas.microsoft.com/office/drawing/2014/main" id="{D32BD478-CE1D-EF54-8A99-5D6C9F899A7B}"/>
                            </a:ext>
                          </a:extLst>
                        </p:cNvPr>
                        <p:cNvSpPr/>
                        <p:nvPr/>
                      </p:nvSpPr>
                      <p:spPr>
                        <a:xfrm>
                          <a:off x="2678843" y="308344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48" name="Connettore 2 47">
                        <a:extLst>
                          <a:ext uri="{FF2B5EF4-FFF2-40B4-BE49-F238E27FC236}">
                            <a16:creationId xmlns:a16="http://schemas.microsoft.com/office/drawing/2014/main" id="{FFA659A7-349F-0E72-2BE9-7EB25F31B742}"/>
                          </a:ext>
                        </a:extLst>
                      </p:cNvPr>
                      <p:cNvCxnSpPr>
                        <a:cxnSpLocks/>
                      </p:cNvCxnSpPr>
                      <p:nvPr/>
                    </p:nvCxnSpPr>
                    <p:spPr>
                      <a:xfrm>
                        <a:off x="1505911" y="4854381"/>
                        <a:ext cx="7419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Connettore 2 48">
                        <a:extLst>
                          <a:ext uri="{FF2B5EF4-FFF2-40B4-BE49-F238E27FC236}">
                            <a16:creationId xmlns:a16="http://schemas.microsoft.com/office/drawing/2014/main" id="{EF6B6FFA-2853-CE8C-B33D-684B9C5EC899}"/>
                          </a:ext>
                        </a:extLst>
                      </p:cNvPr>
                      <p:cNvCxnSpPr>
                        <a:cxnSpLocks/>
                        <a:stCxn id="45" idx="6"/>
                        <a:endCxn id="54" idx="3"/>
                      </p:cNvCxnSpPr>
                      <p:nvPr/>
                    </p:nvCxnSpPr>
                    <p:spPr>
                      <a:xfrm flipV="1">
                        <a:off x="4394162" y="4910705"/>
                        <a:ext cx="824616"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4" name="Cilindro 53">
                        <a:extLst>
                          <a:ext uri="{FF2B5EF4-FFF2-40B4-BE49-F238E27FC236}">
                            <a16:creationId xmlns:a16="http://schemas.microsoft.com/office/drawing/2014/main" id="{8FC7A67B-4C0D-7E83-76E6-49900B99D0D9}"/>
                          </a:ext>
                        </a:extLst>
                      </p:cNvPr>
                      <p:cNvSpPr/>
                      <p:nvPr/>
                    </p:nvSpPr>
                    <p:spPr>
                      <a:xfrm rot="5400000">
                        <a:off x="5940115" y="3921243"/>
                        <a:ext cx="536250" cy="1978924"/>
                      </a:xfrm>
                      <a:prstGeom prst="ca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1200">
                            <a:solidFill>
                              <a:schemeClr val="tx1"/>
                            </a:solidFill>
                            <a:latin typeface="Times New Roman" panose="02020603050405020304" pitchFamily="18" charset="0"/>
                            <a:cs typeface="Times New Roman" panose="02020603050405020304" pitchFamily="18" charset="0"/>
                          </a:rPr>
                          <a:t>‘‘DELETE FLAG’’</a:t>
                        </a:r>
                      </a:p>
                    </p:txBody>
                  </p:sp>
                </p:grpSp>
                <p:cxnSp>
                  <p:nvCxnSpPr>
                    <p:cNvPr id="44" name="Connettore 2 43">
                      <a:extLst>
                        <a:ext uri="{FF2B5EF4-FFF2-40B4-BE49-F238E27FC236}">
                          <a16:creationId xmlns:a16="http://schemas.microsoft.com/office/drawing/2014/main" id="{6B2A84FC-905E-236E-29D2-6AFC59B476CF}"/>
                        </a:ext>
                      </a:extLst>
                    </p:cNvPr>
                    <p:cNvCxnSpPr>
                      <a:cxnSpLocks/>
                      <a:stCxn id="54" idx="4"/>
                    </p:cNvCxnSpPr>
                    <p:nvPr/>
                  </p:nvCxnSpPr>
                  <p:spPr>
                    <a:xfrm>
                      <a:off x="6268366" y="4714806"/>
                      <a:ext cx="0" cy="6524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5" name="Ovale 44">
                      <a:extLst>
                        <a:ext uri="{FF2B5EF4-FFF2-40B4-BE49-F238E27FC236}">
                          <a16:creationId xmlns:a16="http://schemas.microsoft.com/office/drawing/2014/main" id="{98BC859B-521E-DB2F-C233-A51794D7A0C4}"/>
                        </a:ext>
                      </a:extLst>
                    </p:cNvPr>
                    <p:cNvSpPr/>
                    <p:nvPr/>
                  </p:nvSpPr>
                  <p:spPr>
                    <a:xfrm>
                      <a:off x="2294469" y="3921908"/>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RICEVE MESSAGGIO</a:t>
                      </a:r>
                    </a:p>
                  </p:txBody>
                </p:sp>
              </p:grpSp>
              <p:sp>
                <p:nvSpPr>
                  <p:cNvPr id="42" name="CasellaDiTesto 41">
                    <a:extLst>
                      <a:ext uri="{FF2B5EF4-FFF2-40B4-BE49-F238E27FC236}">
                        <a16:creationId xmlns:a16="http://schemas.microsoft.com/office/drawing/2014/main" id="{80D63D12-4E33-1CAD-4F32-8C44DEA990AF}"/>
                      </a:ext>
                    </a:extLst>
                  </p:cNvPr>
                  <p:cNvSpPr txBox="1"/>
                  <p:nvPr/>
                </p:nvSpPr>
                <p:spPr>
                  <a:xfrm>
                    <a:off x="1227734" y="4244079"/>
                    <a:ext cx="1255330" cy="276999"/>
                  </a:xfrm>
                  <a:prstGeom prst="rect">
                    <a:avLst/>
                  </a:prstGeom>
                  <a:noFill/>
                </p:spPr>
                <p:txBody>
                  <a:bodyPr wrap="square" rtlCol="0">
                    <a:spAutoFit/>
                  </a:bodyPr>
                  <a:lstStyle/>
                  <a:p>
                    <a:r>
                      <a:rPr lang="it-IT" sz="1200"/>
                      <a:t>ROBOT ALLEATO</a:t>
                    </a:r>
                  </a:p>
                </p:txBody>
              </p:sp>
            </p:grpSp>
            <p:cxnSp>
              <p:nvCxnSpPr>
                <p:cNvPr id="37" name="Connettore diritto 36">
                  <a:extLst>
                    <a:ext uri="{FF2B5EF4-FFF2-40B4-BE49-F238E27FC236}">
                      <a16:creationId xmlns:a16="http://schemas.microsoft.com/office/drawing/2014/main" id="{755D735B-E757-6A59-4624-424E66D62832}"/>
                    </a:ext>
                  </a:extLst>
                </p:cNvPr>
                <p:cNvCxnSpPr>
                  <a:cxnSpLocks/>
                </p:cNvCxnSpPr>
                <p:nvPr/>
              </p:nvCxnSpPr>
              <p:spPr>
                <a:xfrm flipH="1">
                  <a:off x="5036024" y="4571989"/>
                  <a:ext cx="634693" cy="409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Connettore diritto 37">
                  <a:extLst>
                    <a:ext uri="{FF2B5EF4-FFF2-40B4-BE49-F238E27FC236}">
                      <a16:creationId xmlns:a16="http://schemas.microsoft.com/office/drawing/2014/main" id="{7577EB59-C2B5-7770-D3FC-91BF872AF335}"/>
                    </a:ext>
                  </a:extLst>
                </p:cNvPr>
                <p:cNvCxnSpPr>
                  <a:cxnSpLocks/>
                </p:cNvCxnSpPr>
                <p:nvPr/>
              </p:nvCxnSpPr>
              <p:spPr>
                <a:xfrm flipH="1">
                  <a:off x="7826867" y="4570523"/>
                  <a:ext cx="6346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Connettore 2 38">
                  <a:extLst>
                    <a:ext uri="{FF2B5EF4-FFF2-40B4-BE49-F238E27FC236}">
                      <a16:creationId xmlns:a16="http://schemas.microsoft.com/office/drawing/2014/main" id="{5BE2F141-5F4B-6145-9123-16AA33186F0D}"/>
                    </a:ext>
                  </a:extLst>
                </p:cNvPr>
                <p:cNvCxnSpPr/>
                <p:nvPr/>
              </p:nvCxnSpPr>
              <p:spPr>
                <a:xfrm>
                  <a:off x="5036024" y="4576079"/>
                  <a:ext cx="0" cy="5206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Connettore 2 39">
                  <a:extLst>
                    <a:ext uri="{FF2B5EF4-FFF2-40B4-BE49-F238E27FC236}">
                      <a16:creationId xmlns:a16="http://schemas.microsoft.com/office/drawing/2014/main" id="{E9947184-65A1-EA35-2E99-1B87786F326B}"/>
                    </a:ext>
                  </a:extLst>
                </p:cNvPr>
                <p:cNvCxnSpPr>
                  <a:cxnSpLocks/>
                </p:cNvCxnSpPr>
                <p:nvPr/>
              </p:nvCxnSpPr>
              <p:spPr>
                <a:xfrm>
                  <a:off x="8461560" y="4570523"/>
                  <a:ext cx="0" cy="52068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31" name="CasellaDiTesto 30">
                <a:extLst>
                  <a:ext uri="{FF2B5EF4-FFF2-40B4-BE49-F238E27FC236}">
                    <a16:creationId xmlns:a16="http://schemas.microsoft.com/office/drawing/2014/main" id="{523D83A5-4842-178A-8406-FFD8149C7E61}"/>
                  </a:ext>
                </a:extLst>
              </p:cNvPr>
              <p:cNvSpPr txBox="1"/>
              <p:nvPr/>
            </p:nvSpPr>
            <p:spPr>
              <a:xfrm>
                <a:off x="4027393" y="4876812"/>
                <a:ext cx="1498630" cy="276999"/>
              </a:xfrm>
              <a:prstGeom prst="rect">
                <a:avLst/>
              </a:prstGeom>
              <a:noFill/>
            </p:spPr>
            <p:txBody>
              <a:bodyPr wrap="square" rtlCol="0">
                <a:spAutoFit/>
              </a:bodyPr>
              <a:lstStyle/>
              <a:p>
                <a:r>
                  <a:rPr lang="it-IT" sz="1200"/>
                  <a:t>MEMORIA ROBOT</a:t>
                </a:r>
              </a:p>
            </p:txBody>
          </p:sp>
          <p:sp>
            <p:nvSpPr>
              <p:cNvPr id="32" name="CasellaDiTesto 31">
                <a:extLst>
                  <a:ext uri="{FF2B5EF4-FFF2-40B4-BE49-F238E27FC236}">
                    <a16:creationId xmlns:a16="http://schemas.microsoft.com/office/drawing/2014/main" id="{AE58D1A2-3FCD-A81B-8FF4-20C0ACBBF715}"/>
                  </a:ext>
                </a:extLst>
              </p:cNvPr>
              <p:cNvSpPr txBox="1"/>
              <p:nvPr/>
            </p:nvSpPr>
            <p:spPr>
              <a:xfrm>
                <a:off x="7238301" y="4876812"/>
                <a:ext cx="1978358" cy="276999"/>
              </a:xfrm>
              <a:prstGeom prst="rect">
                <a:avLst/>
              </a:prstGeom>
              <a:noFill/>
            </p:spPr>
            <p:txBody>
              <a:bodyPr wrap="square" rtlCol="0">
                <a:spAutoFit/>
              </a:bodyPr>
              <a:lstStyle/>
              <a:p>
                <a:r>
                  <a:rPr lang="it-IT" sz="1200"/>
                  <a:t>MEMORIA ROBOT ALLEATO</a:t>
                </a:r>
              </a:p>
            </p:txBody>
          </p:sp>
        </p:grpSp>
        <p:sp>
          <p:nvSpPr>
            <p:cNvPr id="27" name="Ovale 26">
              <a:extLst>
                <a:ext uri="{FF2B5EF4-FFF2-40B4-BE49-F238E27FC236}">
                  <a16:creationId xmlns:a16="http://schemas.microsoft.com/office/drawing/2014/main" id="{267E5E48-B525-4BF7-A510-FCB0EC45597B}"/>
                </a:ext>
              </a:extLst>
            </p:cNvPr>
            <p:cNvSpPr/>
            <p:nvPr/>
          </p:nvSpPr>
          <p:spPr>
            <a:xfrm>
              <a:off x="6350584" y="2823137"/>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ELIMINA BANDIERA</a:t>
              </a:r>
            </a:p>
          </p:txBody>
        </p:sp>
      </p:grpSp>
      <p:sp>
        <p:nvSpPr>
          <p:cNvPr id="69" name="Per 33">
            <a:extLst>
              <a:ext uri="{FF2B5EF4-FFF2-40B4-BE49-F238E27FC236}">
                <a16:creationId xmlns:a16="http://schemas.microsoft.com/office/drawing/2014/main" id="{2CCB8E15-31F7-ACC6-97BA-5C9D99A7A6A7}"/>
              </a:ext>
            </a:extLst>
          </p:cNvPr>
          <p:cNvSpPr/>
          <p:nvPr/>
        </p:nvSpPr>
        <p:spPr>
          <a:xfrm>
            <a:off x="5274913" y="4587324"/>
            <a:ext cx="724300" cy="397230"/>
          </a:xfrm>
          <a:prstGeom prst="mathMultiply">
            <a:avLst/>
          </a:prstGeom>
          <a:solidFill>
            <a:srgbClr val="FF0000"/>
          </a:solidFill>
          <a:ln w="1016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Per 33">
            <a:extLst>
              <a:ext uri="{FF2B5EF4-FFF2-40B4-BE49-F238E27FC236}">
                <a16:creationId xmlns:a16="http://schemas.microsoft.com/office/drawing/2014/main" id="{DF174927-CF5E-3305-AFF1-D60EBD5A7B98}"/>
              </a:ext>
            </a:extLst>
          </p:cNvPr>
          <p:cNvSpPr/>
          <p:nvPr/>
        </p:nvSpPr>
        <p:spPr>
          <a:xfrm>
            <a:off x="8717807" y="4583781"/>
            <a:ext cx="724300" cy="397230"/>
          </a:xfrm>
          <a:prstGeom prst="mathMultiply">
            <a:avLst/>
          </a:prstGeom>
          <a:solidFill>
            <a:srgbClr val="FF0000"/>
          </a:solidFill>
          <a:ln w="1016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3618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5DFDB78-F9EC-F72F-C247-2BC17F16608D}"/>
              </a:ext>
            </a:extLst>
          </p:cNvPr>
          <p:cNvSpPr txBox="1"/>
          <p:nvPr/>
        </p:nvSpPr>
        <p:spPr>
          <a:xfrm>
            <a:off x="2011" y="-1978"/>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COMUNICAZIONE – MESSAGGIO «PRONTO»</a:t>
            </a:r>
          </a:p>
        </p:txBody>
      </p:sp>
      <p:grpSp>
        <p:nvGrpSpPr>
          <p:cNvPr id="36" name="Gruppo 35">
            <a:extLst>
              <a:ext uri="{FF2B5EF4-FFF2-40B4-BE49-F238E27FC236}">
                <a16:creationId xmlns:a16="http://schemas.microsoft.com/office/drawing/2014/main" id="{7ABCE4C9-41B7-BB8D-F9CE-ED450F45D9CF}"/>
              </a:ext>
            </a:extLst>
          </p:cNvPr>
          <p:cNvGrpSpPr/>
          <p:nvPr/>
        </p:nvGrpSpPr>
        <p:grpSpPr>
          <a:xfrm>
            <a:off x="1893847" y="1308967"/>
            <a:ext cx="8404306" cy="4240066"/>
            <a:chOff x="1534347" y="1762038"/>
            <a:chExt cx="8404306" cy="4240066"/>
          </a:xfrm>
        </p:grpSpPr>
        <p:grpSp>
          <p:nvGrpSpPr>
            <p:cNvPr id="23" name="Gruppo 22">
              <a:extLst>
                <a:ext uri="{FF2B5EF4-FFF2-40B4-BE49-F238E27FC236}">
                  <a16:creationId xmlns:a16="http://schemas.microsoft.com/office/drawing/2014/main" id="{DB8964CC-D165-55FE-5313-D2B7D200EC77}"/>
                </a:ext>
              </a:extLst>
            </p:cNvPr>
            <p:cNvGrpSpPr/>
            <p:nvPr/>
          </p:nvGrpSpPr>
          <p:grpSpPr>
            <a:xfrm>
              <a:off x="1534347" y="1762038"/>
              <a:ext cx="6990846" cy="2783307"/>
              <a:chOff x="193707" y="1879031"/>
              <a:chExt cx="6990846" cy="2783307"/>
            </a:xfrm>
          </p:grpSpPr>
          <p:grpSp>
            <p:nvGrpSpPr>
              <p:cNvPr id="19" name="Gruppo 18">
                <a:extLst>
                  <a:ext uri="{FF2B5EF4-FFF2-40B4-BE49-F238E27FC236}">
                    <a16:creationId xmlns:a16="http://schemas.microsoft.com/office/drawing/2014/main" id="{D66D3B08-CDA5-981E-7FAA-30178818201F}"/>
                  </a:ext>
                </a:extLst>
              </p:cNvPr>
              <p:cNvGrpSpPr/>
              <p:nvPr/>
            </p:nvGrpSpPr>
            <p:grpSpPr>
              <a:xfrm>
                <a:off x="193707" y="1879031"/>
                <a:ext cx="5142566" cy="2783307"/>
                <a:chOff x="193707" y="1879031"/>
                <a:chExt cx="5142566" cy="2783307"/>
              </a:xfrm>
            </p:grpSpPr>
            <p:grpSp>
              <p:nvGrpSpPr>
                <p:cNvPr id="9" name="Gruppo 8">
                  <a:extLst>
                    <a:ext uri="{FF2B5EF4-FFF2-40B4-BE49-F238E27FC236}">
                      <a16:creationId xmlns:a16="http://schemas.microsoft.com/office/drawing/2014/main" id="{56B2D314-1430-048D-C9AC-A420BA56DBCB}"/>
                    </a:ext>
                  </a:extLst>
                </p:cNvPr>
                <p:cNvGrpSpPr/>
                <p:nvPr/>
              </p:nvGrpSpPr>
              <p:grpSpPr>
                <a:xfrm>
                  <a:off x="1114944" y="3706500"/>
                  <a:ext cx="300038" cy="566070"/>
                  <a:chOff x="2002048" y="3064390"/>
                  <a:chExt cx="300038" cy="566070"/>
                </a:xfrm>
              </p:grpSpPr>
              <p:cxnSp>
                <p:nvCxnSpPr>
                  <p:cNvPr id="3" name="Connettore diritto 2">
                    <a:extLst>
                      <a:ext uri="{FF2B5EF4-FFF2-40B4-BE49-F238E27FC236}">
                        <a16:creationId xmlns:a16="http://schemas.microsoft.com/office/drawing/2014/main" id="{CE0370B3-A526-30E5-FAA3-E9154C0A16AB}"/>
                      </a:ext>
                    </a:extLst>
                  </p:cNvPr>
                  <p:cNvCxnSpPr>
                    <a:cxnSpLocks/>
                  </p:cNvCxnSpPr>
                  <p:nvPr/>
                </p:nvCxnSpPr>
                <p:spPr>
                  <a:xfrm>
                    <a:off x="2158548" y="3202613"/>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Connettore diritto 4">
                    <a:extLst>
                      <a:ext uri="{FF2B5EF4-FFF2-40B4-BE49-F238E27FC236}">
                        <a16:creationId xmlns:a16="http://schemas.microsoft.com/office/drawing/2014/main" id="{51A0BA40-82A3-607A-6961-29BF36DA877F}"/>
                      </a:ext>
                    </a:extLst>
                  </p:cNvPr>
                  <p:cNvCxnSpPr/>
                  <p:nvPr/>
                </p:nvCxnSpPr>
                <p:spPr>
                  <a:xfrm flipH="1">
                    <a:off x="2002048" y="3492237"/>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Connettore diritto 5">
                    <a:extLst>
                      <a:ext uri="{FF2B5EF4-FFF2-40B4-BE49-F238E27FC236}">
                        <a16:creationId xmlns:a16="http://schemas.microsoft.com/office/drawing/2014/main" id="{99B8C06D-0F37-CD14-848A-0E84D7646001}"/>
                      </a:ext>
                    </a:extLst>
                  </p:cNvPr>
                  <p:cNvCxnSpPr/>
                  <p:nvPr/>
                </p:nvCxnSpPr>
                <p:spPr>
                  <a:xfrm>
                    <a:off x="2158548" y="3492237"/>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Connettore diritto 6">
                    <a:extLst>
                      <a:ext uri="{FF2B5EF4-FFF2-40B4-BE49-F238E27FC236}">
                        <a16:creationId xmlns:a16="http://schemas.microsoft.com/office/drawing/2014/main" id="{6C41A678-9140-37EF-2D05-12FD921CBFC6}"/>
                      </a:ext>
                    </a:extLst>
                  </p:cNvPr>
                  <p:cNvCxnSpPr>
                    <a:cxnSpLocks/>
                  </p:cNvCxnSpPr>
                  <p:nvPr/>
                </p:nvCxnSpPr>
                <p:spPr>
                  <a:xfrm>
                    <a:off x="2015007" y="3285264"/>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Ovale 7">
                    <a:extLst>
                      <a:ext uri="{FF2B5EF4-FFF2-40B4-BE49-F238E27FC236}">
                        <a16:creationId xmlns:a16="http://schemas.microsoft.com/office/drawing/2014/main" id="{7F8348AB-CCFE-A9DA-0E12-A9B9DF09B862}"/>
                      </a:ext>
                    </a:extLst>
                  </p:cNvPr>
                  <p:cNvSpPr/>
                  <p:nvPr/>
                </p:nvSpPr>
                <p:spPr>
                  <a:xfrm>
                    <a:off x="2086547" y="3064390"/>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sp>
              <p:nvSpPr>
                <p:cNvPr id="10" name="CasellaDiTesto 9">
                  <a:extLst>
                    <a:ext uri="{FF2B5EF4-FFF2-40B4-BE49-F238E27FC236}">
                      <a16:creationId xmlns:a16="http://schemas.microsoft.com/office/drawing/2014/main" id="{A46FE3D7-4EE6-A0F0-03CC-8C2BFE53687D}"/>
                    </a:ext>
                  </a:extLst>
                </p:cNvPr>
                <p:cNvSpPr txBox="1"/>
                <p:nvPr/>
              </p:nvSpPr>
              <p:spPr>
                <a:xfrm>
                  <a:off x="643778" y="4385339"/>
                  <a:ext cx="1255330" cy="276999"/>
                </a:xfrm>
                <a:prstGeom prst="rect">
                  <a:avLst/>
                </a:prstGeom>
                <a:noFill/>
              </p:spPr>
              <p:txBody>
                <a:bodyPr wrap="square" rtlCol="0">
                  <a:spAutoFit/>
                </a:bodyPr>
                <a:lstStyle/>
                <a:p>
                  <a:r>
                    <a:rPr lang="it-IT" sz="1200"/>
                    <a:t>ROBOT ALLEATO</a:t>
                  </a:r>
                </a:p>
              </p:txBody>
            </p:sp>
            <p:cxnSp>
              <p:nvCxnSpPr>
                <p:cNvPr id="12" name="Connettore 2 11">
                  <a:extLst>
                    <a:ext uri="{FF2B5EF4-FFF2-40B4-BE49-F238E27FC236}">
                      <a16:creationId xmlns:a16="http://schemas.microsoft.com/office/drawing/2014/main" id="{535A7ACA-BE6F-24D5-9693-36D0943F0592}"/>
                    </a:ext>
                  </a:extLst>
                </p:cNvPr>
                <p:cNvCxnSpPr>
                  <a:cxnSpLocks/>
                  <a:stCxn id="8" idx="0"/>
                  <a:endCxn id="13" idx="4"/>
                </p:cNvCxnSpPr>
                <p:nvPr/>
              </p:nvCxnSpPr>
              <p:spPr>
                <a:xfrm flipV="1">
                  <a:off x="1271443" y="2928578"/>
                  <a:ext cx="2174" cy="77792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Ovale 12">
                  <a:extLst>
                    <a:ext uri="{FF2B5EF4-FFF2-40B4-BE49-F238E27FC236}">
                      <a16:creationId xmlns:a16="http://schemas.microsoft.com/office/drawing/2014/main" id="{024473C7-BDE1-C8D0-36A9-29FA1363A358}"/>
                    </a:ext>
                  </a:extLst>
                </p:cNvPr>
                <p:cNvSpPr/>
                <p:nvPr/>
              </p:nvSpPr>
              <p:spPr>
                <a:xfrm>
                  <a:off x="193707" y="1879031"/>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RICEVE MESSAGGIO</a:t>
                  </a:r>
                </a:p>
              </p:txBody>
            </p:sp>
            <p:cxnSp>
              <p:nvCxnSpPr>
                <p:cNvPr id="16" name="Connettore 2 15">
                  <a:extLst>
                    <a:ext uri="{FF2B5EF4-FFF2-40B4-BE49-F238E27FC236}">
                      <a16:creationId xmlns:a16="http://schemas.microsoft.com/office/drawing/2014/main" id="{B9380056-41AD-1CF1-4064-18E7A7B2754C}"/>
                    </a:ext>
                  </a:extLst>
                </p:cNvPr>
                <p:cNvCxnSpPr>
                  <a:stCxn id="13" idx="6"/>
                </p:cNvCxnSpPr>
                <p:nvPr/>
              </p:nvCxnSpPr>
              <p:spPr>
                <a:xfrm flipV="1">
                  <a:off x="2353526" y="2403804"/>
                  <a:ext cx="1003823"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Cilindro 16">
                  <a:extLst>
                    <a:ext uri="{FF2B5EF4-FFF2-40B4-BE49-F238E27FC236}">
                      <a16:creationId xmlns:a16="http://schemas.microsoft.com/office/drawing/2014/main" id="{1A2C9DD7-FAA0-8305-2D5A-8AFEEE171660}"/>
                    </a:ext>
                  </a:extLst>
                </p:cNvPr>
                <p:cNvSpPr/>
                <p:nvPr/>
              </p:nvSpPr>
              <p:spPr>
                <a:xfrm rot="5400000">
                  <a:off x="4078686" y="1414342"/>
                  <a:ext cx="536250" cy="1978924"/>
                </a:xfrm>
                <a:prstGeom prst="ca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1200">
                      <a:solidFill>
                        <a:schemeClr val="tx1"/>
                      </a:solidFill>
                      <a:latin typeface="Times New Roman" panose="02020603050405020304" pitchFamily="18" charset="0"/>
                      <a:cs typeface="Times New Roman" panose="02020603050405020304" pitchFamily="18" charset="0"/>
                    </a:rPr>
                    <a:t>‘’PRONTO’’</a:t>
                  </a:r>
                </a:p>
              </p:txBody>
            </p:sp>
            <p:cxnSp>
              <p:nvCxnSpPr>
                <p:cNvPr id="18" name="Connettore 2 17">
                  <a:extLst>
                    <a:ext uri="{FF2B5EF4-FFF2-40B4-BE49-F238E27FC236}">
                      <a16:creationId xmlns:a16="http://schemas.microsoft.com/office/drawing/2014/main" id="{AA4F6952-91D4-60A5-FCCE-2754BA1D88AE}"/>
                    </a:ext>
                  </a:extLst>
                </p:cNvPr>
                <p:cNvCxnSpPr/>
                <p:nvPr/>
              </p:nvCxnSpPr>
              <p:spPr>
                <a:xfrm flipV="1">
                  <a:off x="1433288" y="4035356"/>
                  <a:ext cx="1003823"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20" name="Ovale 19">
                <a:extLst>
                  <a:ext uri="{FF2B5EF4-FFF2-40B4-BE49-F238E27FC236}">
                    <a16:creationId xmlns:a16="http://schemas.microsoft.com/office/drawing/2014/main" id="{3ECC303F-7C7F-80DD-411D-EE70D513172A}"/>
                  </a:ext>
                </a:extLst>
              </p:cNvPr>
              <p:cNvSpPr/>
              <p:nvPr/>
            </p:nvSpPr>
            <p:spPr>
              <a:xfrm>
                <a:off x="2437111" y="3474291"/>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RECUPERA BANDIERA</a:t>
                </a:r>
              </a:p>
            </p:txBody>
          </p:sp>
          <p:cxnSp>
            <p:nvCxnSpPr>
              <p:cNvPr id="21" name="Connettore 2 20">
                <a:extLst>
                  <a:ext uri="{FF2B5EF4-FFF2-40B4-BE49-F238E27FC236}">
                    <a16:creationId xmlns:a16="http://schemas.microsoft.com/office/drawing/2014/main" id="{A0E7A713-F670-7224-D7EE-F780D6EAD287}"/>
                  </a:ext>
                </a:extLst>
              </p:cNvPr>
              <p:cNvCxnSpPr/>
              <p:nvPr/>
            </p:nvCxnSpPr>
            <p:spPr>
              <a:xfrm flipV="1">
                <a:off x="4596930" y="4035356"/>
                <a:ext cx="1003823"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2" name="Rettangolo 21">
                <a:extLst>
                  <a:ext uri="{FF2B5EF4-FFF2-40B4-BE49-F238E27FC236}">
                    <a16:creationId xmlns:a16="http://schemas.microsoft.com/office/drawing/2014/main" id="{F8D27A5C-B771-1E91-44BF-6CACD2AA43E5}"/>
                  </a:ext>
                </a:extLst>
              </p:cNvPr>
              <p:cNvSpPr/>
              <p:nvPr/>
            </p:nvSpPr>
            <p:spPr>
              <a:xfrm>
                <a:off x="5578920" y="3474291"/>
                <a:ext cx="1605633" cy="8983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È DELLO STESSO COLORE DELLA BANDIERA DI ROBOT?</a:t>
                </a:r>
              </a:p>
            </p:txBody>
          </p:sp>
        </p:grpSp>
        <p:cxnSp>
          <p:nvCxnSpPr>
            <p:cNvPr id="25" name="Connettore 2 24">
              <a:extLst>
                <a:ext uri="{FF2B5EF4-FFF2-40B4-BE49-F238E27FC236}">
                  <a16:creationId xmlns:a16="http://schemas.microsoft.com/office/drawing/2014/main" id="{42B387E5-CC19-1F0C-0F00-0F3D54E20771}"/>
                </a:ext>
              </a:extLst>
            </p:cNvPr>
            <p:cNvCxnSpPr>
              <a:cxnSpLocks/>
              <a:stCxn id="22" idx="2"/>
              <a:endCxn id="32" idx="0"/>
            </p:cNvCxnSpPr>
            <p:nvPr/>
          </p:nvCxnSpPr>
          <p:spPr>
            <a:xfrm flipH="1">
              <a:off x="6639017" y="4255605"/>
              <a:ext cx="1083360" cy="6969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Connettore 2 25">
              <a:extLst>
                <a:ext uri="{FF2B5EF4-FFF2-40B4-BE49-F238E27FC236}">
                  <a16:creationId xmlns:a16="http://schemas.microsoft.com/office/drawing/2014/main" id="{62AAA84F-9D3D-B9AB-F9FC-A3624402F599}"/>
                </a:ext>
              </a:extLst>
            </p:cNvPr>
            <p:cNvCxnSpPr>
              <a:cxnSpLocks/>
              <a:stCxn id="22" idx="2"/>
              <a:endCxn id="33" idx="0"/>
            </p:cNvCxnSpPr>
            <p:nvPr/>
          </p:nvCxnSpPr>
          <p:spPr>
            <a:xfrm>
              <a:off x="7722377" y="4255605"/>
              <a:ext cx="1136367" cy="6969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 name="Ovale 31">
              <a:extLst>
                <a:ext uri="{FF2B5EF4-FFF2-40B4-BE49-F238E27FC236}">
                  <a16:creationId xmlns:a16="http://schemas.microsoft.com/office/drawing/2014/main" id="{5DF82A31-A3A0-F097-4002-5A370461A740}"/>
                </a:ext>
              </a:extLst>
            </p:cNvPr>
            <p:cNvSpPr/>
            <p:nvPr/>
          </p:nvSpPr>
          <p:spPr>
            <a:xfrm>
              <a:off x="5559107" y="4952557"/>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RAGGIUNGE INGRESSO SECONDARIO DELL’HOMEBASE</a:t>
              </a:r>
            </a:p>
          </p:txBody>
        </p:sp>
        <p:sp>
          <p:nvSpPr>
            <p:cNvPr id="33" name="Ovale 32">
              <a:extLst>
                <a:ext uri="{FF2B5EF4-FFF2-40B4-BE49-F238E27FC236}">
                  <a16:creationId xmlns:a16="http://schemas.microsoft.com/office/drawing/2014/main" id="{637B7C06-BBE0-1714-39A4-0898F085DF30}"/>
                </a:ext>
              </a:extLst>
            </p:cNvPr>
            <p:cNvSpPr/>
            <p:nvPr/>
          </p:nvSpPr>
          <p:spPr>
            <a:xfrm>
              <a:off x="7778834" y="4952557"/>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RAGGIUNGE INGRESSO PRIMARIO DELL’HOMEBASE</a:t>
              </a:r>
            </a:p>
          </p:txBody>
        </p:sp>
      </p:grpSp>
    </p:spTree>
    <p:extLst>
      <p:ext uri="{BB962C8B-B14F-4D97-AF65-F5344CB8AC3E}">
        <p14:creationId xmlns:p14="http://schemas.microsoft.com/office/powerpoint/2010/main" val="345759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1">
            <a:extLst>
              <a:ext uri="{FF2B5EF4-FFF2-40B4-BE49-F238E27FC236}">
                <a16:creationId xmlns:a16="http://schemas.microsoft.com/office/drawing/2014/main" id="{B8540A88-D95F-15AB-9917-E8BBB3647D1A}"/>
              </a:ext>
            </a:extLst>
          </p:cNvPr>
          <p:cNvGraphicFramePr>
            <a:graphicFrameLocks noGrp="1"/>
          </p:cNvGraphicFramePr>
          <p:nvPr>
            <p:extLst>
              <p:ext uri="{D42A27DB-BD31-4B8C-83A1-F6EECF244321}">
                <p14:modId xmlns:p14="http://schemas.microsoft.com/office/powerpoint/2010/main" val="1688119115"/>
              </p:ext>
            </p:extLst>
          </p:nvPr>
        </p:nvGraphicFramePr>
        <p:xfrm>
          <a:off x="363940" y="1307910"/>
          <a:ext cx="11498238" cy="4510106"/>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COMUNICAZIONE/MEMORIA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MESSAGGIO BANDIERA NUOVA</a:t>
                      </a: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a:t>
                      </a:r>
                      <a:r>
                        <a:rPr lang="it-IT" sz="1600" b="0">
                          <a:effectLst/>
                          <a:latin typeface="Times New Roman" panose="02020603050405020304" pitchFamily="18" charset="0"/>
                          <a:cs typeface="Times New Roman" panose="02020603050405020304" pitchFamily="18" charset="0"/>
                        </a:rPr>
                        <a:t>: Robot</a:t>
                      </a:r>
                      <a:r>
                        <a:rPr lang="it-IT" sz="1600">
                          <a:effectLst/>
                          <a:latin typeface="Times New Roman" panose="02020603050405020304" pitchFamily="18" charset="0"/>
                          <a:cs typeface="Times New Roman" panose="02020603050405020304" pitchFamily="18" charset="0"/>
                        </a:rPr>
                        <a:t>, Robot alleato, Buffer messaggi</a:t>
                      </a:r>
                      <a:r>
                        <a:rPr lang="it-IT" sz="1600" b="0" i="0" u="none" strike="noStrike" noProof="0">
                          <a:effectLst/>
                          <a:latin typeface="Times New Roman" panose="02020603050405020304" pitchFamily="18" charset="0"/>
                          <a:cs typeface="Times New Roman" panose="02020603050405020304" pitchFamily="18" charset="0"/>
                        </a:rPr>
                        <a:t>, Memoria robot, Memoria robot alleato</a:t>
                      </a:r>
                      <a:endParaRPr lang="it-IT" sz="2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86466">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Il robot localizza bandiera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112214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invia messaggio "bandiera nuova"</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viene aggiornata</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alleato riceve il messaggio "bandiera nuova"</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alleato viene incrementata</a:t>
                      </a:r>
                      <a:endParaRPr lang="it-IT" sz="1600">
                        <a:effectLst/>
                        <a:latin typeface="Times New Roman" panose="02020603050405020304" pitchFamily="18" charset="0"/>
                        <a:cs typeface="Times New Roman" panose="02020603050405020304" pitchFamily="18" charset="0"/>
                      </a:endParaRPr>
                    </a:p>
                    <a:p>
                      <a:pPr marL="47625" lvl="0">
                        <a:spcBef>
                          <a:spcPts val="0"/>
                        </a:spcBef>
                        <a:spcAft>
                          <a:spcPts val="0"/>
                        </a:spcAft>
                        <a:buAutoNum type="arabicPeriod"/>
                      </a:pP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542573">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indent="0" rtl="0" fontAlgn="base">
                        <a:spcBef>
                          <a:spcPts val="0"/>
                        </a:spcBef>
                        <a:spcAft>
                          <a:spcPts val="800"/>
                        </a:spcAft>
                        <a:buClr>
                          <a:srgbClr val="000000"/>
                        </a:buClr>
                        <a:buFont typeface="+mj-lt"/>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è aggiornata</a:t>
                      </a:r>
                      <a:endParaRPr lang="en-US" sz="1600" b="0" i="0" u="none" strike="noStrike" noProof="0">
                        <a:effectLst/>
                        <a:latin typeface="Times New Roman" panose="02020603050405020304" pitchFamily="18" charset="0"/>
                        <a:cs typeface="Times New Roman" panose="02020603050405020304" pitchFamily="18" charset="0"/>
                      </a:endParaRPr>
                    </a:p>
                    <a:p>
                      <a:pPr marL="47625" lvl="0" indent="0">
                        <a:spcBef>
                          <a:spcPts val="0"/>
                        </a:spcBef>
                        <a:spcAft>
                          <a:spcPts val="800"/>
                        </a:spcAft>
                        <a:buClr>
                          <a:srgbClr val="000000"/>
                        </a:buClr>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alleato è incrementata</a:t>
                      </a:r>
                      <a:endParaRPr lang="it-I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
        <p:nvSpPr>
          <p:cNvPr id="7" name="CasellaDiTesto 6">
            <a:extLst>
              <a:ext uri="{FF2B5EF4-FFF2-40B4-BE49-F238E27FC236}">
                <a16:creationId xmlns:a16="http://schemas.microsoft.com/office/drawing/2014/main" id="{1C2B6FEC-BAE3-B74A-DD68-71C96972C0C3}"/>
              </a:ext>
            </a:extLst>
          </p:cNvPr>
          <p:cNvSpPr txBox="1"/>
          <p:nvPr/>
        </p:nvSpPr>
        <p:spPr>
          <a:xfrm>
            <a:off x="2011" y="-1978"/>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mn-lt"/>
                <a:cs typeface="Times New Roman"/>
              </a:rPr>
              <a:t> MESSAGGIO</a:t>
            </a:r>
            <a:r>
              <a:rPr lang="it-IT" sz="2400">
                <a:solidFill>
                  <a:schemeClr val="accent2">
                    <a:lumMod val="75000"/>
                  </a:schemeClr>
                </a:solidFill>
                <a:latin typeface="Times New Roman"/>
                <a:ea typeface="Calibri"/>
                <a:cs typeface="Times New Roman"/>
              </a:rPr>
              <a:t> «BANDIERA NUOVA» - AGGIORNAMENTO/INCREMENTO MEMORIA</a:t>
            </a:r>
          </a:p>
        </p:txBody>
      </p:sp>
    </p:spTree>
    <p:extLst>
      <p:ext uri="{BB962C8B-B14F-4D97-AF65-F5344CB8AC3E}">
        <p14:creationId xmlns:p14="http://schemas.microsoft.com/office/powerpoint/2010/main" val="10809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1">
            <a:extLst>
              <a:ext uri="{FF2B5EF4-FFF2-40B4-BE49-F238E27FC236}">
                <a16:creationId xmlns:a16="http://schemas.microsoft.com/office/drawing/2014/main" id="{B8540A88-D95F-15AB-9917-E8BBB3647D1A}"/>
              </a:ext>
            </a:extLst>
          </p:cNvPr>
          <p:cNvGraphicFramePr>
            <a:graphicFrameLocks noGrp="1"/>
          </p:cNvGraphicFramePr>
          <p:nvPr>
            <p:extLst>
              <p:ext uri="{D42A27DB-BD31-4B8C-83A1-F6EECF244321}">
                <p14:modId xmlns:p14="http://schemas.microsoft.com/office/powerpoint/2010/main" val="2592166625"/>
              </p:ext>
            </p:extLst>
          </p:nvPr>
        </p:nvGraphicFramePr>
        <p:xfrm>
          <a:off x="363940" y="1307910"/>
          <a:ext cx="11498238" cy="4266266"/>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COMUNICAZIONE/MEMORIA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MESSAGGIO DELETE FLAG</a:t>
                      </a: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 </a:t>
                      </a:r>
                      <a:r>
                        <a:rPr lang="it-IT" sz="1600" b="0">
                          <a:effectLst/>
                          <a:latin typeface="Times New Roman" panose="02020603050405020304" pitchFamily="18" charset="0"/>
                          <a:cs typeface="Times New Roman" panose="02020603050405020304" pitchFamily="18" charset="0"/>
                        </a:rPr>
                        <a:t>R</a:t>
                      </a:r>
                      <a:r>
                        <a:rPr lang="it-IT" sz="1600">
                          <a:effectLst/>
                          <a:latin typeface="Times New Roman" panose="02020603050405020304" pitchFamily="18" charset="0"/>
                          <a:cs typeface="Times New Roman" panose="02020603050405020304" pitchFamily="18" charset="0"/>
                        </a:rPr>
                        <a:t>obot, Robot alleato, Buffer messaggi, </a:t>
                      </a:r>
                      <a:r>
                        <a:rPr lang="it-IT" sz="1600" b="0" i="0" u="none" strike="noStrike" noProof="0">
                          <a:effectLst/>
                          <a:latin typeface="Times New Roman" panose="02020603050405020304" pitchFamily="18" charset="0"/>
                          <a:cs typeface="Times New Roman" panose="02020603050405020304" pitchFamily="18" charset="0"/>
                        </a:rPr>
                        <a:t>Memoria robot, Memoria robot alleato</a:t>
                      </a:r>
                      <a:endParaRPr lang="it-IT" sz="2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86466">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Il robot recupera bandiera</a:t>
                      </a:r>
                      <a:endParaRPr lang="it-I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112214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invia messaggio "delete flag"</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viene decrementata</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Il robot alleato riceve il messaggio "delete flag"</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alleato viene decrementata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542573">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indent="0" rtl="0" fontAlgn="base">
                        <a:spcBef>
                          <a:spcPts val="0"/>
                        </a:spcBef>
                        <a:spcAft>
                          <a:spcPts val="800"/>
                        </a:spcAft>
                        <a:buClr>
                          <a:srgbClr val="000000"/>
                        </a:buClr>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è decrementata</a:t>
                      </a:r>
                      <a:endParaRPr lang="en-US" sz="1600" b="0" i="0" u="none" strike="noStrike" noProof="0">
                        <a:effectLst/>
                        <a:latin typeface="Times New Roman" panose="02020603050405020304" pitchFamily="18" charset="0"/>
                        <a:cs typeface="Times New Roman" panose="02020603050405020304" pitchFamily="18" charset="0"/>
                      </a:endParaRPr>
                    </a:p>
                    <a:p>
                      <a:pPr marL="47625" lvl="0" indent="0">
                        <a:spcBef>
                          <a:spcPts val="0"/>
                        </a:spcBef>
                        <a:spcAft>
                          <a:spcPts val="800"/>
                        </a:spcAft>
                        <a:buClr>
                          <a:srgbClr val="000000"/>
                        </a:buClr>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alleato è decrementata</a:t>
                      </a:r>
                      <a:endParaRPr lang="it-I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
        <p:nvSpPr>
          <p:cNvPr id="7" name="CasellaDiTesto 6">
            <a:extLst>
              <a:ext uri="{FF2B5EF4-FFF2-40B4-BE49-F238E27FC236}">
                <a16:creationId xmlns:a16="http://schemas.microsoft.com/office/drawing/2014/main" id="{45D7A00C-3ED9-E3E3-30E0-B64453FA441D}"/>
              </a:ext>
            </a:extLst>
          </p:cNvPr>
          <p:cNvSpPr txBox="1"/>
          <p:nvPr/>
        </p:nvSpPr>
        <p:spPr>
          <a:xfrm>
            <a:off x="2011" y="-1978"/>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MESSAGGIO «DELETE FLAG» - DECREMENTO MEMORIA</a:t>
            </a:r>
          </a:p>
        </p:txBody>
      </p:sp>
    </p:spTree>
    <p:extLst>
      <p:ext uri="{BB962C8B-B14F-4D97-AF65-F5344CB8AC3E}">
        <p14:creationId xmlns:p14="http://schemas.microsoft.com/office/powerpoint/2010/main" val="279914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AFA9A796-E72B-8BDD-E89F-6AA66607116C}"/>
              </a:ext>
            </a:extLst>
          </p:cNvPr>
          <p:cNvSpPr txBox="1"/>
          <p:nvPr/>
        </p:nvSpPr>
        <p:spPr>
          <a:xfrm>
            <a:off x="0" y="0"/>
            <a:ext cx="12191999"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a:cs typeface="Times New Roman" panose="02020603050405020304" pitchFamily="18" charset="0"/>
              </a:rPr>
              <a:t>FSA ORIGINALE</a:t>
            </a:r>
          </a:p>
        </p:txBody>
      </p:sp>
      <p:grpSp>
        <p:nvGrpSpPr>
          <p:cNvPr id="23" name="Gruppo 22">
            <a:extLst>
              <a:ext uri="{FF2B5EF4-FFF2-40B4-BE49-F238E27FC236}">
                <a16:creationId xmlns:a16="http://schemas.microsoft.com/office/drawing/2014/main" id="{6CDAFADC-4F03-8BA5-D15B-CA1B1C739156}"/>
              </a:ext>
            </a:extLst>
          </p:cNvPr>
          <p:cNvGrpSpPr/>
          <p:nvPr/>
        </p:nvGrpSpPr>
        <p:grpSpPr>
          <a:xfrm>
            <a:off x="15816" y="695813"/>
            <a:ext cx="12176184" cy="5466374"/>
            <a:chOff x="-48002" y="1109556"/>
            <a:chExt cx="12176184" cy="5466374"/>
          </a:xfrm>
        </p:grpSpPr>
        <p:sp>
          <p:nvSpPr>
            <p:cNvPr id="63" name="CasellaDiTesto 62">
              <a:extLst>
                <a:ext uri="{FF2B5EF4-FFF2-40B4-BE49-F238E27FC236}">
                  <a16:creationId xmlns:a16="http://schemas.microsoft.com/office/drawing/2014/main" id="{76CADCE7-24D4-E2E7-A5A2-F77E49F9A18E}"/>
                </a:ext>
              </a:extLst>
            </p:cNvPr>
            <p:cNvSpPr txBox="1"/>
            <p:nvPr/>
          </p:nvSpPr>
          <p:spPr>
            <a:xfrm rot="16200000">
              <a:off x="-514091" y="3482877"/>
              <a:ext cx="1239955" cy="307777"/>
            </a:xfrm>
            <a:prstGeom prst="rect">
              <a:avLst/>
            </a:prstGeom>
            <a:noFill/>
            <a:ln w="952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PF_DEADLOCK</a:t>
              </a:r>
            </a:p>
          </p:txBody>
        </p:sp>
        <p:grpSp>
          <p:nvGrpSpPr>
            <p:cNvPr id="13" name="Gruppo 12">
              <a:extLst>
                <a:ext uri="{FF2B5EF4-FFF2-40B4-BE49-F238E27FC236}">
                  <a16:creationId xmlns:a16="http://schemas.microsoft.com/office/drawing/2014/main" id="{31B9366C-4163-AEE2-3F75-848A846B3E54}"/>
                </a:ext>
              </a:extLst>
            </p:cNvPr>
            <p:cNvGrpSpPr/>
            <p:nvPr/>
          </p:nvGrpSpPr>
          <p:grpSpPr>
            <a:xfrm>
              <a:off x="366639" y="1109556"/>
              <a:ext cx="11761543" cy="5466374"/>
              <a:chOff x="366639" y="1109556"/>
              <a:chExt cx="11761543" cy="5466374"/>
            </a:xfrm>
          </p:grpSpPr>
          <p:sp>
            <p:nvSpPr>
              <p:cNvPr id="46" name="CasellaDiTesto 45">
                <a:extLst>
                  <a:ext uri="{FF2B5EF4-FFF2-40B4-BE49-F238E27FC236}">
                    <a16:creationId xmlns:a16="http://schemas.microsoft.com/office/drawing/2014/main" id="{48C6AE00-079D-98DB-991C-661CE03C1CB8}"/>
                  </a:ext>
                </a:extLst>
              </p:cNvPr>
              <p:cNvSpPr txBox="1"/>
              <p:nvPr/>
            </p:nvSpPr>
            <p:spPr>
              <a:xfrm>
                <a:off x="10836866" y="4548893"/>
                <a:ext cx="1291316"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PF_LAB_ENTRY</a:t>
                </a:r>
              </a:p>
            </p:txBody>
          </p:sp>
          <p:grpSp>
            <p:nvGrpSpPr>
              <p:cNvPr id="10" name="Gruppo 9">
                <a:extLst>
                  <a:ext uri="{FF2B5EF4-FFF2-40B4-BE49-F238E27FC236}">
                    <a16:creationId xmlns:a16="http://schemas.microsoft.com/office/drawing/2014/main" id="{A831EE6F-808A-347F-80F3-B39471E9BF87}"/>
                  </a:ext>
                </a:extLst>
              </p:cNvPr>
              <p:cNvGrpSpPr/>
              <p:nvPr/>
            </p:nvGrpSpPr>
            <p:grpSpPr>
              <a:xfrm>
                <a:off x="366639" y="1109556"/>
                <a:ext cx="11397229" cy="5466374"/>
                <a:chOff x="366639" y="1109556"/>
                <a:chExt cx="11397229" cy="5466374"/>
              </a:xfrm>
            </p:grpSpPr>
            <p:sp>
              <p:nvSpPr>
                <p:cNvPr id="4" name="Ovale 3">
                  <a:extLst>
                    <a:ext uri="{FF2B5EF4-FFF2-40B4-BE49-F238E27FC236}">
                      <a16:creationId xmlns:a16="http://schemas.microsoft.com/office/drawing/2014/main" id="{B49D0031-C27A-8907-E58A-EF92FF24732D}"/>
                    </a:ext>
                  </a:extLst>
                </p:cNvPr>
                <p:cNvSpPr>
                  <a:spLocks/>
                </p:cNvSpPr>
                <p:nvPr/>
              </p:nvSpPr>
              <p:spPr>
                <a:xfrm>
                  <a:off x="366639" y="1138032"/>
                  <a:ext cx="1857600" cy="1080000"/>
                </a:xfrm>
                <a:prstGeom prst="ellipse">
                  <a:avLst/>
                </a:prstGeom>
                <a:gradFill flip="none" rotWithShape="1">
                  <a:gsLst>
                    <a:gs pos="0">
                      <a:schemeClr val="accent4">
                        <a:lumMod val="40000"/>
                        <a:lumOff val="60000"/>
                        <a:shade val="30000"/>
                        <a:satMod val="115000"/>
                      </a:schemeClr>
                    </a:gs>
                    <a:gs pos="99000">
                      <a:schemeClr val="accent4">
                        <a:lumMod val="40000"/>
                        <a:lumOff val="60000"/>
                        <a:shade val="67500"/>
                        <a:satMod val="115000"/>
                      </a:schemeClr>
                    </a:gs>
                    <a:gs pos="70000">
                      <a:schemeClr val="accent4">
                        <a:lumMod val="40000"/>
                        <a:lumOff val="60000"/>
                        <a:shade val="67500"/>
                        <a:satMod val="115000"/>
                      </a:schemeClr>
                    </a:gs>
                    <a:gs pos="49000">
                      <a:schemeClr val="accent4">
                        <a:lumMod val="40000"/>
                        <a:lumOff val="60000"/>
                        <a:shade val="100000"/>
                        <a:satMod val="115000"/>
                      </a:scheme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0:AS_GOTO</a:t>
                  </a:r>
                </a:p>
              </p:txBody>
            </p:sp>
            <p:sp>
              <p:nvSpPr>
                <p:cNvPr id="7" name="Ovale 6">
                  <a:extLst>
                    <a:ext uri="{FF2B5EF4-FFF2-40B4-BE49-F238E27FC236}">
                      <a16:creationId xmlns:a16="http://schemas.microsoft.com/office/drawing/2014/main" id="{D8B3B496-88F2-51AC-9202-9A77B0B527CD}"/>
                    </a:ext>
                  </a:extLst>
                </p:cNvPr>
                <p:cNvSpPr>
                  <a:spLocks/>
                </p:cNvSpPr>
                <p:nvPr/>
              </p:nvSpPr>
              <p:spPr>
                <a:xfrm>
                  <a:off x="366639" y="5246038"/>
                  <a:ext cx="1854000" cy="1080000"/>
                </a:xfrm>
                <a:prstGeom prst="ellipse">
                  <a:avLst/>
                </a:prstGeom>
                <a:gradFill flip="none" rotWithShape="1">
                  <a:gsLst>
                    <a:gs pos="0">
                      <a:srgbClr val="E8F2F6">
                        <a:shade val="30000"/>
                        <a:satMod val="115000"/>
                      </a:srgbClr>
                    </a:gs>
                    <a:gs pos="98000">
                      <a:srgbClr val="E8F2F6">
                        <a:shade val="67500"/>
                        <a:satMod val="115000"/>
                      </a:srgbClr>
                    </a:gs>
                    <a:gs pos="55000">
                      <a:srgbClr val="E8F2F6">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mn-cs"/>
                    </a:rPr>
                    <a:t>2:BRING_PLAN</a:t>
                  </a:r>
                  <a:endParaRPr kumimoji="0" lang="it-IT" sz="1500" b="1" i="0" u="none" strike="noStrike" kern="1200" cap="none" spc="0" normalizeH="0" baseline="0" noProof="0">
                    <a:ln>
                      <a:noFill/>
                    </a:ln>
                    <a:solidFill>
                      <a:prstClr val="black"/>
                    </a:solidFill>
                    <a:effectLst/>
                    <a:uLnTx/>
                    <a:uFillTx/>
                    <a:latin typeface="Calibri" panose="020F0502020204030204"/>
                    <a:ea typeface="+mn-ea"/>
                    <a:cs typeface="Calibri"/>
                  </a:endParaRPr>
                </a:p>
              </p:txBody>
            </p:sp>
            <p:sp>
              <p:nvSpPr>
                <p:cNvPr id="8" name="Ovale 7">
                  <a:extLst>
                    <a:ext uri="{FF2B5EF4-FFF2-40B4-BE49-F238E27FC236}">
                      <a16:creationId xmlns:a16="http://schemas.microsoft.com/office/drawing/2014/main" id="{BB146C31-403E-BD31-13D3-3D44B536CB58}"/>
                    </a:ext>
                  </a:extLst>
                </p:cNvPr>
                <p:cNvSpPr>
                  <a:spLocks/>
                </p:cNvSpPr>
                <p:nvPr/>
              </p:nvSpPr>
              <p:spPr>
                <a:xfrm>
                  <a:off x="366639" y="3215458"/>
                  <a:ext cx="1854000" cy="1080000"/>
                </a:xfrm>
                <a:prstGeom prst="ellipse">
                  <a:avLst/>
                </a:prstGeom>
                <a:gradFill flip="none" rotWithShape="1">
                  <a:gsLst>
                    <a:gs pos="0">
                      <a:srgbClr val="ACFE96">
                        <a:shade val="30000"/>
                        <a:satMod val="115000"/>
                      </a:srgbClr>
                    </a:gs>
                    <a:gs pos="86000">
                      <a:srgbClr val="ACFE96">
                        <a:shade val="67500"/>
                        <a:satMod val="115000"/>
                      </a:srgbClr>
                    </a:gs>
                    <a:gs pos="53000">
                      <a:srgbClr val="ACFE96">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1:AS_GO_ZONE_FLAG</a:t>
                  </a:r>
                </a:p>
              </p:txBody>
            </p:sp>
            <p:sp>
              <p:nvSpPr>
                <p:cNvPr id="12" name="Ovale 11">
                  <a:extLst>
                    <a:ext uri="{FF2B5EF4-FFF2-40B4-BE49-F238E27FC236}">
                      <a16:creationId xmlns:a16="http://schemas.microsoft.com/office/drawing/2014/main" id="{709BBC6B-6DF7-6B1C-DC99-A6C072046678}"/>
                    </a:ext>
                  </a:extLst>
                </p:cNvPr>
                <p:cNvSpPr>
                  <a:spLocks/>
                </p:cNvSpPr>
                <p:nvPr/>
              </p:nvSpPr>
              <p:spPr>
                <a:xfrm>
                  <a:off x="5413089" y="1113738"/>
                  <a:ext cx="1854000" cy="1080000"/>
                </a:xfrm>
                <a:prstGeom prst="ellipse">
                  <a:avLst/>
                </a:prstGeom>
                <a:gradFill flip="none" rotWithShape="1">
                  <a:gsLst>
                    <a:gs pos="0">
                      <a:srgbClr val="DBFFE4">
                        <a:shade val="30000"/>
                        <a:satMod val="115000"/>
                      </a:srgbClr>
                    </a:gs>
                    <a:gs pos="82000">
                      <a:srgbClr val="DBFFE4">
                        <a:shade val="67500"/>
                        <a:satMod val="115000"/>
                      </a:srgbClr>
                    </a:gs>
                    <a:gs pos="43000">
                      <a:srgbClr val="DBFFE4">
                        <a:shade val="100000"/>
                        <a:satMod val="115000"/>
                      </a:srgbClr>
                    </a:gs>
                  </a:gsLst>
                  <a:lin ang="135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3:AS_GOTO_SPECIAL_ZONE</a:t>
                  </a:r>
                </a:p>
              </p:txBody>
            </p:sp>
            <p:sp>
              <p:nvSpPr>
                <p:cNvPr id="14" name="Ovale 13">
                  <a:extLst>
                    <a:ext uri="{FF2B5EF4-FFF2-40B4-BE49-F238E27FC236}">
                      <a16:creationId xmlns:a16="http://schemas.microsoft.com/office/drawing/2014/main" id="{0E9876EE-2671-23BE-8FD5-7A4864D7134A}"/>
                    </a:ext>
                  </a:extLst>
                </p:cNvPr>
                <p:cNvSpPr>
                  <a:spLocks/>
                </p:cNvSpPr>
                <p:nvPr/>
              </p:nvSpPr>
              <p:spPr>
                <a:xfrm>
                  <a:off x="5413089" y="5246038"/>
                  <a:ext cx="1854000" cy="1080000"/>
                </a:xfrm>
                <a:prstGeom prst="ellipse">
                  <a:avLst/>
                </a:prstGeom>
                <a:gradFill flip="none" rotWithShape="1">
                  <a:gsLst>
                    <a:gs pos="0">
                      <a:srgbClr val="FFF2CC">
                        <a:shade val="30000"/>
                        <a:satMod val="115000"/>
                      </a:srgbClr>
                    </a:gs>
                    <a:gs pos="34000">
                      <a:srgbClr val="FFF2CC">
                        <a:shade val="67500"/>
                        <a:satMod val="115000"/>
                      </a:srgbClr>
                    </a:gs>
                    <a:gs pos="81000">
                      <a:srgbClr val="FFF2CC">
                        <a:shade val="67500"/>
                        <a:satMod val="115000"/>
                      </a:srgbClr>
                    </a:gs>
                    <a:gs pos="54000">
                      <a:srgbClr val="FFF2CC">
                        <a:shade val="100000"/>
                        <a:satMod val="115000"/>
                      </a:srgbClr>
                    </a:gs>
                  </a:gsLst>
                  <a:lin ang="108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5:AS_GO_ZONE_FLAG</a:t>
                  </a:r>
                </a:p>
              </p:txBody>
            </p:sp>
            <p:sp>
              <p:nvSpPr>
                <p:cNvPr id="15" name="Ovale 14">
                  <a:extLst>
                    <a:ext uri="{FF2B5EF4-FFF2-40B4-BE49-F238E27FC236}">
                      <a16:creationId xmlns:a16="http://schemas.microsoft.com/office/drawing/2014/main" id="{54A68B2B-066D-6288-0833-0AC2B6D84FCC}"/>
                    </a:ext>
                  </a:extLst>
                </p:cNvPr>
                <p:cNvSpPr>
                  <a:spLocks/>
                </p:cNvSpPr>
                <p:nvPr/>
              </p:nvSpPr>
              <p:spPr>
                <a:xfrm>
                  <a:off x="9909868" y="1109556"/>
                  <a:ext cx="1854000" cy="1080000"/>
                </a:xfrm>
                <a:prstGeom prst="ellipse">
                  <a:avLst/>
                </a:prstGeom>
                <a:gradFill flip="none" rotWithShape="1">
                  <a:gsLst>
                    <a:gs pos="0">
                      <a:srgbClr val="E9BDFF">
                        <a:shade val="30000"/>
                        <a:satMod val="115000"/>
                      </a:srgbClr>
                    </a:gs>
                    <a:gs pos="100000">
                      <a:srgbClr val="E9BDFF">
                        <a:shade val="67500"/>
                        <a:satMod val="115000"/>
                      </a:srgbClr>
                    </a:gs>
                    <a:gs pos="68000">
                      <a:srgbClr val="E4B2F8"/>
                    </a:gs>
                    <a:gs pos="42000">
                      <a:srgbClr val="E9BDFF">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6:AS_GOTO</a:t>
                  </a:r>
                </a:p>
              </p:txBody>
            </p:sp>
            <p:sp>
              <p:nvSpPr>
                <p:cNvPr id="16" name="Ovale 15">
                  <a:extLst>
                    <a:ext uri="{FF2B5EF4-FFF2-40B4-BE49-F238E27FC236}">
                      <a16:creationId xmlns:a16="http://schemas.microsoft.com/office/drawing/2014/main" id="{41E4C13F-74B0-850B-A98D-8817F4FB162B}"/>
                    </a:ext>
                  </a:extLst>
                </p:cNvPr>
                <p:cNvSpPr>
                  <a:spLocks/>
                </p:cNvSpPr>
                <p:nvPr/>
              </p:nvSpPr>
              <p:spPr>
                <a:xfrm>
                  <a:off x="9909866" y="3173557"/>
                  <a:ext cx="1854000" cy="10800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7:AS_GOTO</a:t>
                  </a:r>
                </a:p>
              </p:txBody>
            </p:sp>
            <p:sp>
              <p:nvSpPr>
                <p:cNvPr id="17" name="Ovale 16">
                  <a:extLst>
                    <a:ext uri="{FF2B5EF4-FFF2-40B4-BE49-F238E27FC236}">
                      <a16:creationId xmlns:a16="http://schemas.microsoft.com/office/drawing/2014/main" id="{9D33C938-EAAD-3083-0573-F606FE275789}"/>
                    </a:ext>
                  </a:extLst>
                </p:cNvPr>
                <p:cNvSpPr>
                  <a:spLocks/>
                </p:cNvSpPr>
                <p:nvPr/>
              </p:nvSpPr>
              <p:spPr>
                <a:xfrm>
                  <a:off x="9909868" y="5237558"/>
                  <a:ext cx="1854000" cy="1080000"/>
                </a:xfrm>
                <a:prstGeom prst="ellipse">
                  <a:avLst/>
                </a:prstGeom>
                <a:gradFill flip="none" rotWithShape="1">
                  <a:gsLst>
                    <a:gs pos="100000">
                      <a:srgbClr val="C00000"/>
                    </a:gs>
                    <a:gs pos="10000">
                      <a:srgbClr val="F70000"/>
                    </a:gs>
                    <a:gs pos="0">
                      <a:srgbClr val="FF0000">
                        <a:shade val="67500"/>
                        <a:satMod val="115000"/>
                      </a:srgbClr>
                    </a:gs>
                    <a:gs pos="54000">
                      <a:srgbClr val="FF6699"/>
                    </a:gs>
                  </a:gsLst>
                  <a:lin ang="27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Calibri"/>
                    </a:rPr>
                    <a:t>8:LAB_PLAN</a:t>
                  </a:r>
                </a:p>
              </p:txBody>
            </p:sp>
            <p:cxnSp>
              <p:nvCxnSpPr>
                <p:cNvPr id="19" name="Connettore 2 18">
                  <a:extLst>
                    <a:ext uri="{FF2B5EF4-FFF2-40B4-BE49-F238E27FC236}">
                      <a16:creationId xmlns:a16="http://schemas.microsoft.com/office/drawing/2014/main" id="{9296AD8B-0BD7-15DD-B468-B1A4708E2E72}"/>
                    </a:ext>
                  </a:extLst>
                </p:cNvPr>
                <p:cNvCxnSpPr>
                  <a:cxnSpLocks/>
                  <a:stCxn id="4" idx="4"/>
                  <a:endCxn id="8" idx="0"/>
                </p:cNvCxnSpPr>
                <p:nvPr/>
              </p:nvCxnSpPr>
              <p:spPr>
                <a:xfrm flipH="1">
                  <a:off x="1293639" y="2218032"/>
                  <a:ext cx="1800" cy="997426"/>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B383B2DE-D1DE-31E7-C000-584D11AA9BD7}"/>
                    </a:ext>
                  </a:extLst>
                </p:cNvPr>
                <p:cNvCxnSpPr>
                  <a:cxnSpLocks/>
                  <a:stCxn id="8" idx="5"/>
                  <a:endCxn id="14" idx="1"/>
                </p:cNvCxnSpPr>
                <p:nvPr/>
              </p:nvCxnSpPr>
              <p:spPr>
                <a:xfrm>
                  <a:off x="1949127" y="4137296"/>
                  <a:ext cx="3735474" cy="126690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AD280323-834B-217C-C617-D7F4282C839E}"/>
                    </a:ext>
                  </a:extLst>
                </p:cNvPr>
                <p:cNvSpPr txBox="1"/>
                <p:nvPr/>
              </p:nvSpPr>
              <p:spPr>
                <a:xfrm>
                  <a:off x="1227496" y="2507677"/>
                  <a:ext cx="1196738"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rPr>
                    <a:t>PF_CLOSE_TO</a:t>
                  </a:r>
                </a:p>
              </p:txBody>
            </p:sp>
            <p:cxnSp>
              <p:nvCxnSpPr>
                <p:cNvPr id="57" name="Connettore 7 56">
                  <a:extLst>
                    <a:ext uri="{FF2B5EF4-FFF2-40B4-BE49-F238E27FC236}">
                      <a16:creationId xmlns:a16="http://schemas.microsoft.com/office/drawing/2014/main" id="{2C5B9C19-DE2E-7699-1251-DD363C08DEBF}"/>
                    </a:ext>
                  </a:extLst>
                </p:cNvPr>
                <p:cNvCxnSpPr>
                  <a:cxnSpLocks/>
                  <a:stCxn id="8" idx="1"/>
                  <a:endCxn id="8" idx="3"/>
                </p:cNvCxnSpPr>
                <p:nvPr/>
              </p:nvCxnSpPr>
              <p:spPr>
                <a:xfrm rot="16200000" flipH="1">
                  <a:off x="256313" y="3755458"/>
                  <a:ext cx="763676" cy="12700"/>
                </a:xfrm>
                <a:prstGeom prst="curvedConnector5">
                  <a:avLst>
                    <a:gd name="adj1" fmla="val -29934"/>
                    <a:gd name="adj2" fmla="val -3070110"/>
                    <a:gd name="adj3" fmla="val 129934"/>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 name="Connettore 2 1">
                  <a:extLst>
                    <a:ext uri="{FF2B5EF4-FFF2-40B4-BE49-F238E27FC236}">
                      <a16:creationId xmlns:a16="http://schemas.microsoft.com/office/drawing/2014/main" id="{9D0194DE-2C08-F14D-E888-00360DB03F3D}"/>
                    </a:ext>
                  </a:extLst>
                </p:cNvPr>
                <p:cNvCxnSpPr>
                  <a:cxnSpLocks/>
                  <a:stCxn id="15" idx="2"/>
                  <a:endCxn id="8" idx="7"/>
                </p:cNvCxnSpPr>
                <p:nvPr/>
              </p:nvCxnSpPr>
              <p:spPr>
                <a:xfrm flipH="1">
                  <a:off x="1949127" y="1649556"/>
                  <a:ext cx="7960741" cy="1724064"/>
                </a:xfrm>
                <a:prstGeom prst="straightConnector1">
                  <a:avLst/>
                </a:prstGeom>
                <a:ln w="28575">
                  <a:solidFill>
                    <a:srgbClr val="E9BDFF"/>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C2A0C71D-6524-669E-FD0C-FA2900FA9522}"/>
                    </a:ext>
                  </a:extLst>
                </p:cNvPr>
                <p:cNvSpPr txBox="1"/>
                <p:nvPr/>
              </p:nvSpPr>
              <p:spPr>
                <a:xfrm rot="20890295">
                  <a:off x="7457498" y="1768842"/>
                  <a:ext cx="1196738"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PF_CLOSE_TO</a:t>
                  </a:r>
                </a:p>
              </p:txBody>
            </p:sp>
            <p:cxnSp>
              <p:nvCxnSpPr>
                <p:cNvPr id="65" name="Connettore 2 64">
                  <a:extLst>
                    <a:ext uri="{FF2B5EF4-FFF2-40B4-BE49-F238E27FC236}">
                      <a16:creationId xmlns:a16="http://schemas.microsoft.com/office/drawing/2014/main" id="{6A3CA1B2-58D3-40B4-1F16-C43F4C6CBC5C}"/>
                    </a:ext>
                  </a:extLst>
                </p:cNvPr>
                <p:cNvCxnSpPr>
                  <a:cxnSpLocks/>
                  <a:stCxn id="8" idx="6"/>
                  <a:endCxn id="18" idx="2"/>
                </p:cNvCxnSpPr>
                <p:nvPr/>
              </p:nvCxnSpPr>
              <p:spPr>
                <a:xfrm flipV="1">
                  <a:off x="2220639" y="3726766"/>
                  <a:ext cx="3192450" cy="2869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CasellaDiTesto 68">
                  <a:extLst>
                    <a:ext uri="{FF2B5EF4-FFF2-40B4-BE49-F238E27FC236}">
                      <a16:creationId xmlns:a16="http://schemas.microsoft.com/office/drawing/2014/main" id="{B41FE829-F57B-DA86-B5E0-E9EE41800539}"/>
                    </a:ext>
                  </a:extLst>
                </p:cNvPr>
                <p:cNvSpPr txBox="1"/>
                <p:nvPr/>
              </p:nvSpPr>
              <p:spPr>
                <a:xfrm>
                  <a:off x="3684936" y="3451387"/>
                  <a:ext cx="1747401"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PF_EMPTY_MEMORY</a:t>
                  </a:r>
                </a:p>
              </p:txBody>
            </p:sp>
            <p:cxnSp>
              <p:nvCxnSpPr>
                <p:cNvPr id="71" name="Connettore 2 70">
                  <a:extLst>
                    <a:ext uri="{FF2B5EF4-FFF2-40B4-BE49-F238E27FC236}">
                      <a16:creationId xmlns:a16="http://schemas.microsoft.com/office/drawing/2014/main" id="{67DD88B7-2A1D-A0EA-4C91-940C7D681897}"/>
                    </a:ext>
                  </a:extLst>
                </p:cNvPr>
                <p:cNvCxnSpPr>
                  <a:cxnSpLocks/>
                  <a:stCxn id="8" idx="6"/>
                  <a:endCxn id="12" idx="3"/>
                </p:cNvCxnSpPr>
                <p:nvPr/>
              </p:nvCxnSpPr>
              <p:spPr>
                <a:xfrm flipV="1">
                  <a:off x="2220639" y="2035576"/>
                  <a:ext cx="3463962" cy="171988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50252402-359A-78A8-B627-8B824B088CDF}"/>
                    </a:ext>
                  </a:extLst>
                </p:cNvPr>
                <p:cNvSpPr txBox="1"/>
                <p:nvPr/>
              </p:nvSpPr>
              <p:spPr>
                <a:xfrm rot="20072855">
                  <a:off x="3568326" y="2259966"/>
                  <a:ext cx="2042867"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PF_GOTO_SPECIAL_ZONE</a:t>
                  </a:r>
                </a:p>
              </p:txBody>
            </p:sp>
            <p:cxnSp>
              <p:nvCxnSpPr>
                <p:cNvPr id="21" name="Connettore 2 20">
                  <a:extLst>
                    <a:ext uri="{FF2B5EF4-FFF2-40B4-BE49-F238E27FC236}">
                      <a16:creationId xmlns:a16="http://schemas.microsoft.com/office/drawing/2014/main" id="{F101FCC8-DB42-898C-8C7E-464A81D5BDC8}"/>
                    </a:ext>
                  </a:extLst>
                </p:cNvPr>
                <p:cNvCxnSpPr>
                  <a:cxnSpLocks/>
                  <a:stCxn id="8" idx="6"/>
                  <a:endCxn id="15" idx="3"/>
                </p:cNvCxnSpPr>
                <p:nvPr/>
              </p:nvCxnSpPr>
              <p:spPr>
                <a:xfrm flipV="1">
                  <a:off x="2220639" y="2031394"/>
                  <a:ext cx="7960741" cy="172406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6781B58D-3C40-2F1F-CDCE-DBDF8669C7D8}"/>
                    </a:ext>
                  </a:extLst>
                </p:cNvPr>
                <p:cNvSpPr txBox="1"/>
                <p:nvPr/>
              </p:nvSpPr>
              <p:spPr>
                <a:xfrm rot="20890295">
                  <a:off x="6703967" y="2421424"/>
                  <a:ext cx="873450"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PF_EXIT</a:t>
                  </a:r>
                </a:p>
              </p:txBody>
            </p:sp>
            <p:cxnSp>
              <p:nvCxnSpPr>
                <p:cNvPr id="37" name="Connettore curvo 36">
                  <a:extLst>
                    <a:ext uri="{FF2B5EF4-FFF2-40B4-BE49-F238E27FC236}">
                      <a16:creationId xmlns:a16="http://schemas.microsoft.com/office/drawing/2014/main" id="{C0348FAC-B36F-23DC-B1A6-89B4DE252504}"/>
                    </a:ext>
                  </a:extLst>
                </p:cNvPr>
                <p:cNvCxnSpPr>
                  <a:cxnSpLocks/>
                  <a:stCxn id="17" idx="4"/>
                  <a:endCxn id="7" idx="5"/>
                </p:cNvCxnSpPr>
                <p:nvPr/>
              </p:nvCxnSpPr>
              <p:spPr>
                <a:xfrm rot="5400000" flipH="1">
                  <a:off x="6318157" y="1798847"/>
                  <a:ext cx="149682" cy="8887741"/>
                </a:xfrm>
                <a:prstGeom prst="curvedConnector3">
                  <a:avLst>
                    <a:gd name="adj1" fmla="val -158389"/>
                  </a:avLst>
                </a:prstGeom>
                <a:ln w="28575">
                  <a:solidFill>
                    <a:srgbClr val="F91D2C"/>
                  </a:solidFill>
                  <a:tailEnd type="triangle"/>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BC6C39BE-330B-15A7-F558-3741798CD9FA}"/>
                    </a:ext>
                  </a:extLst>
                </p:cNvPr>
                <p:cNvSpPr txBox="1"/>
                <p:nvPr/>
              </p:nvSpPr>
              <p:spPr>
                <a:xfrm>
                  <a:off x="6170759" y="6268153"/>
                  <a:ext cx="1971620"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LAB_PLAN.ISFINISHEED</a:t>
                  </a:r>
                </a:p>
              </p:txBody>
            </p:sp>
            <p:cxnSp>
              <p:nvCxnSpPr>
                <p:cNvPr id="44" name="Connettore curvo 36">
                  <a:extLst>
                    <a:ext uri="{FF2B5EF4-FFF2-40B4-BE49-F238E27FC236}">
                      <a16:creationId xmlns:a16="http://schemas.microsoft.com/office/drawing/2014/main" id="{2A2B91EF-1915-3DB3-C0D8-A8C0880D91D2}"/>
                    </a:ext>
                  </a:extLst>
                </p:cNvPr>
                <p:cNvCxnSpPr>
                  <a:cxnSpLocks/>
                  <a:stCxn id="8" idx="0"/>
                  <a:endCxn id="16" idx="0"/>
                </p:cNvCxnSpPr>
                <p:nvPr/>
              </p:nvCxnSpPr>
              <p:spPr>
                <a:xfrm rot="5400000" flipH="1" flipV="1">
                  <a:off x="6044302" y="-1577105"/>
                  <a:ext cx="41901" cy="9543227"/>
                </a:xfrm>
                <a:prstGeom prst="curvedConnector3">
                  <a:avLst>
                    <a:gd name="adj1" fmla="val 64557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B397DE67-0A7E-6819-F7C3-81F4B750D10A}"/>
                    </a:ext>
                  </a:extLst>
                </p:cNvPr>
                <p:cNvCxnSpPr>
                  <a:cxnSpLocks/>
                  <a:stCxn id="16" idx="4"/>
                  <a:endCxn id="17" idx="0"/>
                </p:cNvCxnSpPr>
                <p:nvPr/>
              </p:nvCxnSpPr>
              <p:spPr>
                <a:xfrm>
                  <a:off x="10836866" y="4253557"/>
                  <a:ext cx="2" cy="984001"/>
                </a:xfrm>
                <a:prstGeom prst="straightConnector1">
                  <a:avLst/>
                </a:prstGeom>
                <a:ln w="28575">
                  <a:solidFill>
                    <a:srgbClr val="E6E6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2 79">
                  <a:extLst>
                    <a:ext uri="{FF2B5EF4-FFF2-40B4-BE49-F238E27FC236}">
                      <a16:creationId xmlns:a16="http://schemas.microsoft.com/office/drawing/2014/main" id="{78C57CDA-1340-78C4-D86B-A87CFE82F33F}"/>
                    </a:ext>
                  </a:extLst>
                </p:cNvPr>
                <p:cNvCxnSpPr>
                  <a:cxnSpLocks/>
                  <a:stCxn id="7" idx="0"/>
                  <a:endCxn id="8" idx="4"/>
                </p:cNvCxnSpPr>
                <p:nvPr/>
              </p:nvCxnSpPr>
              <p:spPr>
                <a:xfrm flipV="1">
                  <a:off x="1293639" y="4295458"/>
                  <a:ext cx="0" cy="950580"/>
                </a:xfrm>
                <a:prstGeom prst="straightConnector1">
                  <a:avLst/>
                </a:prstGeom>
                <a:ln w="28575">
                  <a:solidFill>
                    <a:srgbClr val="B0B9BD"/>
                  </a:solidFill>
                  <a:tailEnd type="triangle"/>
                </a:ln>
              </p:spPr>
              <p:style>
                <a:lnRef idx="1">
                  <a:schemeClr val="accent1"/>
                </a:lnRef>
                <a:fillRef idx="0">
                  <a:schemeClr val="accent1"/>
                </a:fillRef>
                <a:effectRef idx="0">
                  <a:schemeClr val="accent1"/>
                </a:effectRef>
                <a:fontRef idx="minor">
                  <a:schemeClr val="tx1"/>
                </a:fontRef>
              </p:style>
            </p:cxnSp>
            <p:sp>
              <p:nvSpPr>
                <p:cNvPr id="81" name="CasellaDiTesto 80">
                  <a:extLst>
                    <a:ext uri="{FF2B5EF4-FFF2-40B4-BE49-F238E27FC236}">
                      <a16:creationId xmlns:a16="http://schemas.microsoft.com/office/drawing/2014/main" id="{6EACC0AD-3F7B-0195-7675-EAC572DB21C5}"/>
                    </a:ext>
                  </a:extLst>
                </p:cNvPr>
                <p:cNvSpPr txBox="1"/>
                <p:nvPr/>
              </p:nvSpPr>
              <p:spPr>
                <a:xfrm rot="16200000">
                  <a:off x="478550" y="4487695"/>
                  <a:ext cx="1087157" cy="523220"/>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BRINGPLAN.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ISFINISHED</a:t>
                  </a:r>
                </a:p>
              </p:txBody>
            </p:sp>
            <p:cxnSp>
              <p:nvCxnSpPr>
                <p:cNvPr id="48" name="Connettore curvo 47">
                  <a:extLst>
                    <a:ext uri="{FF2B5EF4-FFF2-40B4-BE49-F238E27FC236}">
                      <a16:creationId xmlns:a16="http://schemas.microsoft.com/office/drawing/2014/main" id="{721D1219-2BA4-6FDB-1E37-33EC8F9177D4}"/>
                    </a:ext>
                  </a:extLst>
                </p:cNvPr>
                <p:cNvCxnSpPr>
                  <a:cxnSpLocks/>
                  <a:stCxn id="16" idx="3"/>
                  <a:endCxn id="8" idx="5"/>
                </p:cNvCxnSpPr>
                <p:nvPr/>
              </p:nvCxnSpPr>
              <p:spPr>
                <a:xfrm rot="5400000">
                  <a:off x="6044303" y="220"/>
                  <a:ext cx="41901" cy="8232251"/>
                </a:xfrm>
                <a:prstGeom prst="curvedConnector3">
                  <a:avLst>
                    <a:gd name="adj1" fmla="val 1023038"/>
                  </a:avLst>
                </a:prstGeom>
                <a:ln w="28575">
                  <a:solidFill>
                    <a:srgbClr val="E6E600"/>
                  </a:solidFill>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776C3025-E308-3850-79D7-4D8F46EE717F}"/>
                    </a:ext>
                  </a:extLst>
                </p:cNvPr>
                <p:cNvSpPr txBox="1"/>
                <p:nvPr/>
              </p:nvSpPr>
              <p:spPr>
                <a:xfrm rot="21287539">
                  <a:off x="8054664" y="4131814"/>
                  <a:ext cx="119673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PF_CLOSE_TO</a:t>
                  </a:r>
                </a:p>
              </p:txBody>
            </p:sp>
            <p:cxnSp>
              <p:nvCxnSpPr>
                <p:cNvPr id="52" name="Connettore curvo 51">
                  <a:extLst>
                    <a:ext uri="{FF2B5EF4-FFF2-40B4-BE49-F238E27FC236}">
                      <a16:creationId xmlns:a16="http://schemas.microsoft.com/office/drawing/2014/main" id="{4ADB29BB-4017-510C-C145-3367E3013F95}"/>
                    </a:ext>
                  </a:extLst>
                </p:cNvPr>
                <p:cNvCxnSpPr>
                  <a:cxnSpLocks/>
                  <a:stCxn id="12" idx="6"/>
                  <a:endCxn id="14" idx="6"/>
                </p:cNvCxnSpPr>
                <p:nvPr/>
              </p:nvCxnSpPr>
              <p:spPr>
                <a:xfrm>
                  <a:off x="7267089" y="1653738"/>
                  <a:ext cx="12700" cy="4132300"/>
                </a:xfrm>
                <a:prstGeom prst="curvedConnector3">
                  <a:avLst>
                    <a:gd name="adj1" fmla="val 1800000"/>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a:extLst>
                    <a:ext uri="{FF2B5EF4-FFF2-40B4-BE49-F238E27FC236}">
                      <a16:creationId xmlns:a16="http://schemas.microsoft.com/office/drawing/2014/main" id="{F0130881-C135-EF15-5326-89E261420467}"/>
                    </a:ext>
                  </a:extLst>
                </p:cNvPr>
                <p:cNvSpPr txBox="1"/>
                <p:nvPr/>
              </p:nvSpPr>
              <p:spPr>
                <a:xfrm rot="5400000">
                  <a:off x="6650457" y="3674027"/>
                  <a:ext cx="2042867"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PF_GOTO_SPECIAL_ZONE</a:t>
                  </a:r>
                </a:p>
              </p:txBody>
            </p:sp>
            <p:cxnSp>
              <p:nvCxnSpPr>
                <p:cNvPr id="54" name="Connettore 2 53">
                  <a:extLst>
                    <a:ext uri="{FF2B5EF4-FFF2-40B4-BE49-F238E27FC236}">
                      <a16:creationId xmlns:a16="http://schemas.microsoft.com/office/drawing/2014/main" id="{4B9762D9-1E7B-262C-D1DD-6127B24D2EE1}"/>
                    </a:ext>
                  </a:extLst>
                </p:cNvPr>
                <p:cNvCxnSpPr>
                  <a:cxnSpLocks/>
                  <a:stCxn id="12" idx="2"/>
                  <a:endCxn id="8" idx="7"/>
                </p:cNvCxnSpPr>
                <p:nvPr/>
              </p:nvCxnSpPr>
              <p:spPr>
                <a:xfrm flipH="1">
                  <a:off x="1949127" y="1653738"/>
                  <a:ext cx="3463962" cy="1719882"/>
                </a:xfrm>
                <a:prstGeom prst="straightConnector1">
                  <a:avLst/>
                </a:prstGeom>
                <a:ln w="28575">
                  <a:solidFill>
                    <a:srgbClr val="959595"/>
                  </a:solidFill>
                  <a:tailEnd type="triangle"/>
                </a:ln>
              </p:spPr>
              <p:style>
                <a:lnRef idx="1">
                  <a:schemeClr val="accent1"/>
                </a:lnRef>
                <a:fillRef idx="0">
                  <a:schemeClr val="accent1"/>
                </a:fillRef>
                <a:effectRef idx="0">
                  <a:schemeClr val="accent1"/>
                </a:effectRef>
                <a:fontRef idx="minor">
                  <a:schemeClr val="tx1"/>
                </a:fontRef>
              </p:style>
            </p:cxnSp>
            <p:sp>
              <p:nvSpPr>
                <p:cNvPr id="60" name="CasellaDiTesto 59">
                  <a:extLst>
                    <a:ext uri="{FF2B5EF4-FFF2-40B4-BE49-F238E27FC236}">
                      <a16:creationId xmlns:a16="http://schemas.microsoft.com/office/drawing/2014/main" id="{1B0913AB-4B0C-A3D6-FA55-3AAED7AE9646}"/>
                    </a:ext>
                  </a:extLst>
                </p:cNvPr>
                <p:cNvSpPr txBox="1"/>
                <p:nvPr/>
              </p:nvSpPr>
              <p:spPr>
                <a:xfrm rot="20072855">
                  <a:off x="2776114" y="2025444"/>
                  <a:ext cx="2507866"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rPr>
                    <a:t>PF_STOP_GOTO_SPECIAL_ZONE</a:t>
                  </a:r>
                </a:p>
              </p:txBody>
            </p:sp>
            <p:cxnSp>
              <p:nvCxnSpPr>
                <p:cNvPr id="5" name="Connettore 2 4">
                  <a:extLst>
                    <a:ext uri="{FF2B5EF4-FFF2-40B4-BE49-F238E27FC236}">
                      <a16:creationId xmlns:a16="http://schemas.microsoft.com/office/drawing/2014/main" id="{0D3FD418-4906-8BF3-6B78-97FEA27E3EF3}"/>
                    </a:ext>
                  </a:extLst>
                </p:cNvPr>
                <p:cNvCxnSpPr>
                  <a:cxnSpLocks/>
                  <a:stCxn id="14" idx="2"/>
                  <a:endCxn id="7" idx="6"/>
                </p:cNvCxnSpPr>
                <p:nvPr/>
              </p:nvCxnSpPr>
              <p:spPr>
                <a:xfrm flipH="1">
                  <a:off x="2220639" y="5786038"/>
                  <a:ext cx="3192450" cy="0"/>
                </a:xfrm>
                <a:prstGeom prst="straightConnector1">
                  <a:avLst/>
                </a:prstGeom>
                <a:ln w="28575">
                  <a:solidFill>
                    <a:srgbClr val="C8BC9A"/>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ttore curvo 61">
                  <a:extLst>
                    <a:ext uri="{FF2B5EF4-FFF2-40B4-BE49-F238E27FC236}">
                      <a16:creationId xmlns:a16="http://schemas.microsoft.com/office/drawing/2014/main" id="{8AAF13EA-CA3D-624A-886C-77339DC2B6C0}"/>
                    </a:ext>
                  </a:extLst>
                </p:cNvPr>
                <p:cNvCxnSpPr>
                  <a:cxnSpLocks/>
                  <a:stCxn id="18" idx="3"/>
                  <a:endCxn id="8" idx="6"/>
                </p:cNvCxnSpPr>
                <p:nvPr/>
              </p:nvCxnSpPr>
              <p:spPr>
                <a:xfrm rot="5400000" flipH="1">
                  <a:off x="3776047" y="2200050"/>
                  <a:ext cx="353146" cy="3463962"/>
                </a:xfrm>
                <a:prstGeom prst="curvedConnector4">
                  <a:avLst>
                    <a:gd name="adj1" fmla="val -64732"/>
                    <a:gd name="adj2" fmla="val 62718"/>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7B3DFB02-027C-0068-A318-567342BBBB37}"/>
                    </a:ext>
                  </a:extLst>
                </p:cNvPr>
                <p:cNvSpPr txBox="1"/>
                <p:nvPr/>
              </p:nvSpPr>
              <p:spPr>
                <a:xfrm>
                  <a:off x="2501581" y="5494846"/>
                  <a:ext cx="2524873"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PF_SOMETHING_IN_GRIPPER</a:t>
                  </a:r>
                </a:p>
              </p:txBody>
            </p:sp>
            <p:sp>
              <p:nvSpPr>
                <p:cNvPr id="68" name="CasellaDiTesto 67">
                  <a:extLst>
                    <a:ext uri="{FF2B5EF4-FFF2-40B4-BE49-F238E27FC236}">
                      <a16:creationId xmlns:a16="http://schemas.microsoft.com/office/drawing/2014/main" id="{0D5400C5-B230-79DB-A6E8-F7D92FB0B82A}"/>
                    </a:ext>
                  </a:extLst>
                </p:cNvPr>
                <p:cNvSpPr txBox="1"/>
                <p:nvPr/>
              </p:nvSpPr>
              <p:spPr>
                <a:xfrm>
                  <a:off x="3651585" y="3973660"/>
                  <a:ext cx="1991251"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PF_SOMETHING_VISIBLE</a:t>
                  </a:r>
                </a:p>
              </p:txBody>
            </p:sp>
            <p:cxnSp>
              <p:nvCxnSpPr>
                <p:cNvPr id="79" name="Connettore 2 78">
                  <a:extLst>
                    <a:ext uri="{FF2B5EF4-FFF2-40B4-BE49-F238E27FC236}">
                      <a16:creationId xmlns:a16="http://schemas.microsoft.com/office/drawing/2014/main" id="{B426B592-C411-E9E3-43BD-597B84FF7DC8}"/>
                    </a:ext>
                  </a:extLst>
                </p:cNvPr>
                <p:cNvCxnSpPr>
                  <a:cxnSpLocks/>
                  <a:endCxn id="15" idx="4"/>
                </p:cNvCxnSpPr>
                <p:nvPr/>
              </p:nvCxnSpPr>
              <p:spPr>
                <a:xfrm flipV="1">
                  <a:off x="6313089" y="2189556"/>
                  <a:ext cx="4523779" cy="1437499"/>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CasellaDiTesto 83">
                  <a:extLst>
                    <a:ext uri="{FF2B5EF4-FFF2-40B4-BE49-F238E27FC236}">
                      <a16:creationId xmlns:a16="http://schemas.microsoft.com/office/drawing/2014/main" id="{A3B5CF18-3CF6-EA4B-16F5-5449545F6335}"/>
                    </a:ext>
                  </a:extLst>
                </p:cNvPr>
                <p:cNvSpPr txBox="1"/>
                <p:nvPr/>
              </p:nvSpPr>
              <p:spPr>
                <a:xfrm rot="20515550">
                  <a:off x="8805738" y="2367993"/>
                  <a:ext cx="809265"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PF_EXIT</a:t>
                  </a:r>
                </a:p>
              </p:txBody>
            </p:sp>
            <p:cxnSp>
              <p:nvCxnSpPr>
                <p:cNvPr id="11" name="Connettore 2 10">
                  <a:extLst>
                    <a:ext uri="{FF2B5EF4-FFF2-40B4-BE49-F238E27FC236}">
                      <a16:creationId xmlns:a16="http://schemas.microsoft.com/office/drawing/2014/main" id="{3C04CFC3-622B-6ED6-933F-C42127E3AE1C}"/>
                    </a:ext>
                  </a:extLst>
                </p:cNvPr>
                <p:cNvCxnSpPr>
                  <a:cxnSpLocks/>
                  <a:stCxn id="14" idx="2"/>
                  <a:endCxn id="8" idx="4"/>
                </p:cNvCxnSpPr>
                <p:nvPr/>
              </p:nvCxnSpPr>
              <p:spPr>
                <a:xfrm flipH="1" flipV="1">
                  <a:off x="1293639" y="4295458"/>
                  <a:ext cx="4119450" cy="1490580"/>
                </a:xfrm>
                <a:prstGeom prst="straightConnector1">
                  <a:avLst/>
                </a:prstGeom>
                <a:ln w="28575">
                  <a:solidFill>
                    <a:srgbClr val="C8BC9A"/>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curvo 85">
                  <a:extLst>
                    <a:ext uri="{FF2B5EF4-FFF2-40B4-BE49-F238E27FC236}">
                      <a16:creationId xmlns:a16="http://schemas.microsoft.com/office/drawing/2014/main" id="{33A8D419-DAE7-7ED8-D413-CB6F5691F6A9}"/>
                    </a:ext>
                  </a:extLst>
                </p:cNvPr>
                <p:cNvCxnSpPr>
                  <a:cxnSpLocks/>
                  <a:stCxn id="18" idx="1"/>
                  <a:endCxn id="8" idx="6"/>
                </p:cNvCxnSpPr>
                <p:nvPr/>
              </p:nvCxnSpPr>
              <p:spPr>
                <a:xfrm rot="16200000" flipH="1" flipV="1">
                  <a:off x="3747355" y="1818212"/>
                  <a:ext cx="410530" cy="3463962"/>
                </a:xfrm>
                <a:prstGeom prst="curvedConnector4">
                  <a:avLst>
                    <a:gd name="adj1" fmla="val -25986"/>
                    <a:gd name="adj2" fmla="val 82076"/>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58D87A11-85B5-E59F-3AF6-35F1FFA486A0}"/>
                    </a:ext>
                  </a:extLst>
                </p:cNvPr>
                <p:cNvSpPr txBox="1"/>
                <p:nvPr/>
              </p:nvSpPr>
              <p:spPr>
                <a:xfrm rot="1128749">
                  <a:off x="2978996" y="4785325"/>
                  <a:ext cx="1092254"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PF_STALL</a:t>
                  </a:r>
                </a:p>
              </p:txBody>
            </p:sp>
            <p:sp>
              <p:nvSpPr>
                <p:cNvPr id="90" name="CasellaDiTesto 89">
                  <a:extLst>
                    <a:ext uri="{FF2B5EF4-FFF2-40B4-BE49-F238E27FC236}">
                      <a16:creationId xmlns:a16="http://schemas.microsoft.com/office/drawing/2014/main" id="{2D2DDB05-034D-4927-A7AD-D4A295345558}"/>
                    </a:ext>
                  </a:extLst>
                </p:cNvPr>
                <p:cNvSpPr txBox="1"/>
                <p:nvPr/>
              </p:nvSpPr>
              <p:spPr>
                <a:xfrm>
                  <a:off x="2821534" y="2967358"/>
                  <a:ext cx="2948692"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PF_ANY_MEMORY_AND_NOT_ROOM</a:t>
                  </a:r>
                </a:p>
              </p:txBody>
            </p:sp>
            <p:cxnSp>
              <p:nvCxnSpPr>
                <p:cNvPr id="92" name="Connettore 2 91">
                  <a:extLst>
                    <a:ext uri="{FF2B5EF4-FFF2-40B4-BE49-F238E27FC236}">
                      <a16:creationId xmlns:a16="http://schemas.microsoft.com/office/drawing/2014/main" id="{9C514668-641E-9D46-042A-54979C2F394C}"/>
                    </a:ext>
                  </a:extLst>
                </p:cNvPr>
                <p:cNvCxnSpPr>
                  <a:cxnSpLocks/>
                  <a:endCxn id="16" idx="2"/>
                </p:cNvCxnSpPr>
                <p:nvPr/>
              </p:nvCxnSpPr>
              <p:spPr>
                <a:xfrm>
                  <a:off x="6313089" y="3627055"/>
                  <a:ext cx="3596777" cy="86502"/>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CasellaDiTesto 92">
                  <a:extLst>
                    <a:ext uri="{FF2B5EF4-FFF2-40B4-BE49-F238E27FC236}">
                      <a16:creationId xmlns:a16="http://schemas.microsoft.com/office/drawing/2014/main" id="{73C6CB48-61FA-EF76-DFB7-1DEA76032685}"/>
                    </a:ext>
                  </a:extLst>
                </p:cNvPr>
                <p:cNvSpPr txBox="1"/>
                <p:nvPr/>
              </p:nvSpPr>
              <p:spPr>
                <a:xfrm>
                  <a:off x="8598890" y="3406745"/>
                  <a:ext cx="119673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PF_ENTRY</a:t>
                  </a:r>
                </a:p>
              </p:txBody>
            </p:sp>
            <p:cxnSp>
              <p:nvCxnSpPr>
                <p:cNvPr id="97" name="Connettore curvo 96">
                  <a:extLst>
                    <a:ext uri="{FF2B5EF4-FFF2-40B4-BE49-F238E27FC236}">
                      <a16:creationId xmlns:a16="http://schemas.microsoft.com/office/drawing/2014/main" id="{C7B11A6C-1009-62A3-DF9F-AE64F6E16522}"/>
                    </a:ext>
                  </a:extLst>
                </p:cNvPr>
                <p:cNvCxnSpPr>
                  <a:cxnSpLocks/>
                  <a:endCxn id="15" idx="5"/>
                </p:cNvCxnSpPr>
                <p:nvPr/>
              </p:nvCxnSpPr>
              <p:spPr>
                <a:xfrm flipV="1">
                  <a:off x="6313089" y="2031394"/>
                  <a:ext cx="5179267" cy="1595661"/>
                </a:xfrm>
                <a:prstGeom prst="curvedConnector2">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CasellaDiTesto 100">
                  <a:extLst>
                    <a:ext uri="{FF2B5EF4-FFF2-40B4-BE49-F238E27FC236}">
                      <a16:creationId xmlns:a16="http://schemas.microsoft.com/office/drawing/2014/main" id="{4787D6D6-D830-0E17-1A4A-7A84B3C56BB7}"/>
                    </a:ext>
                  </a:extLst>
                </p:cNvPr>
                <p:cNvSpPr txBox="1"/>
                <p:nvPr/>
              </p:nvSpPr>
              <p:spPr>
                <a:xfrm rot="19977765">
                  <a:off x="10113985" y="2460197"/>
                  <a:ext cx="119673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PF_BOUNDS</a:t>
                  </a:r>
                </a:p>
              </p:txBody>
            </p:sp>
            <p:sp>
              <p:nvSpPr>
                <p:cNvPr id="18" name="Ovale 17">
                  <a:extLst>
                    <a:ext uri="{FF2B5EF4-FFF2-40B4-BE49-F238E27FC236}">
                      <a16:creationId xmlns:a16="http://schemas.microsoft.com/office/drawing/2014/main" id="{B8502D84-8F50-8F5A-77C4-BD578E01CAAE}"/>
                    </a:ext>
                  </a:extLst>
                </p:cNvPr>
                <p:cNvSpPr>
                  <a:spLocks/>
                </p:cNvSpPr>
                <p:nvPr/>
              </p:nvSpPr>
              <p:spPr>
                <a:xfrm>
                  <a:off x="5413089" y="3186766"/>
                  <a:ext cx="1854000" cy="1080000"/>
                </a:xfrm>
                <a:prstGeom prst="ellipse">
                  <a:avLst/>
                </a:prstGeom>
                <a:gradFill flip="none" rotWithShape="1">
                  <a:gsLst>
                    <a:gs pos="0">
                      <a:schemeClr val="accent2">
                        <a:lumMod val="40000"/>
                        <a:lumOff val="60000"/>
                        <a:shade val="30000"/>
                        <a:satMod val="115000"/>
                      </a:schemeClr>
                    </a:gs>
                    <a:gs pos="96000">
                      <a:schemeClr val="accent2">
                        <a:lumMod val="40000"/>
                        <a:lumOff val="60000"/>
                        <a:shade val="67500"/>
                        <a:satMod val="115000"/>
                      </a:schemeClr>
                    </a:gs>
                    <a:gs pos="48000">
                      <a:schemeClr val="accent2">
                        <a:lumMod val="40000"/>
                        <a:lumOff val="60000"/>
                        <a:shade val="100000"/>
                        <a:satMod val="115000"/>
                      </a:schemeClr>
                    </a:gs>
                  </a:gsLst>
                  <a:lin ang="81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mn-cs"/>
                    </a:rPr>
                    <a:t>4:AS_GO_CHOOSE_ZONE</a:t>
                  </a:r>
                </a:p>
              </p:txBody>
            </p:sp>
            <p:sp>
              <p:nvSpPr>
                <p:cNvPr id="51" name="CasellaDiTesto 50">
                  <a:extLst>
                    <a:ext uri="{FF2B5EF4-FFF2-40B4-BE49-F238E27FC236}">
                      <a16:creationId xmlns:a16="http://schemas.microsoft.com/office/drawing/2014/main" id="{4829F843-CA22-97D0-A621-03CC9AD79525}"/>
                    </a:ext>
                  </a:extLst>
                </p:cNvPr>
                <p:cNvSpPr txBox="1"/>
                <p:nvPr/>
              </p:nvSpPr>
              <p:spPr>
                <a:xfrm rot="1091709">
                  <a:off x="2051654" y="4495848"/>
                  <a:ext cx="3800015"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PF_CLOSE_ZONE_FLAG_OR_SOMETHING_VISIBLE</a:t>
                  </a:r>
                </a:p>
              </p:txBody>
            </p:sp>
            <p:sp>
              <p:nvSpPr>
                <p:cNvPr id="147" name="CasellaDiTesto 146">
                  <a:extLst>
                    <a:ext uri="{FF2B5EF4-FFF2-40B4-BE49-F238E27FC236}">
                      <a16:creationId xmlns:a16="http://schemas.microsoft.com/office/drawing/2014/main" id="{06949A20-C8E1-6C1B-59A1-52255BBE8B91}"/>
                    </a:ext>
                  </a:extLst>
                </p:cNvPr>
                <p:cNvSpPr txBox="1"/>
                <p:nvPr/>
              </p:nvSpPr>
              <p:spPr>
                <a:xfrm>
                  <a:off x="9093207" y="2741550"/>
                  <a:ext cx="119673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PF_ENTRY</a:t>
                  </a:r>
                </a:p>
              </p:txBody>
            </p:sp>
          </p:grpSp>
        </p:grpSp>
      </p:grpSp>
    </p:spTree>
    <p:extLst>
      <p:ext uri="{BB962C8B-B14F-4D97-AF65-F5344CB8AC3E}">
        <p14:creationId xmlns:p14="http://schemas.microsoft.com/office/powerpoint/2010/main" val="64302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1">
            <a:extLst>
              <a:ext uri="{FF2B5EF4-FFF2-40B4-BE49-F238E27FC236}">
                <a16:creationId xmlns:a16="http://schemas.microsoft.com/office/drawing/2014/main" id="{B8540A88-D95F-15AB-9917-E8BBB3647D1A}"/>
              </a:ext>
            </a:extLst>
          </p:cNvPr>
          <p:cNvGraphicFramePr>
            <a:graphicFrameLocks noGrp="1"/>
          </p:cNvGraphicFramePr>
          <p:nvPr>
            <p:extLst>
              <p:ext uri="{D42A27DB-BD31-4B8C-83A1-F6EECF244321}">
                <p14:modId xmlns:p14="http://schemas.microsoft.com/office/powerpoint/2010/main" val="1068724012"/>
              </p:ext>
            </p:extLst>
          </p:nvPr>
        </p:nvGraphicFramePr>
        <p:xfrm>
          <a:off x="306431" y="971907"/>
          <a:ext cx="11498238" cy="5140026"/>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COMUNICAZIONE</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RICEZIONE MESSAGGIO PRONTO</a:t>
                      </a: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 </a:t>
                      </a:r>
                      <a:r>
                        <a:rPr lang="it-IT" sz="1600" b="0">
                          <a:effectLst/>
                          <a:latin typeface="Times New Roman" panose="02020603050405020304" pitchFamily="18" charset="0"/>
                          <a:cs typeface="Times New Roman" panose="02020603050405020304" pitchFamily="18" charset="0"/>
                        </a:rPr>
                        <a:t>R</a:t>
                      </a:r>
                      <a:r>
                        <a:rPr lang="it-IT" sz="1600">
                          <a:effectLst/>
                          <a:latin typeface="Times New Roman" panose="02020603050405020304" pitchFamily="18" charset="0"/>
                          <a:cs typeface="Times New Roman" panose="02020603050405020304" pitchFamily="18" charset="0"/>
                        </a:rPr>
                        <a:t>obot, Robot alleato, Buffer messaggi</a:t>
                      </a:r>
                      <a:endParaRPr lang="it-IT" sz="2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86466">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Il robot è in stato di pronta consegna all'ingresso dell'homebase con una bandiera di una certa classe visuale </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112214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Il robot alleato e' in fase di recupero o in fase di explore</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Il robot invia il messaggio "pronto"</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Il robot alleato riceve il messaggio "pronto" da robot </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Il robot alleato recupera una bandiera (dalla memoria o perche' e' stata appena individuata)</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Viene verificata la classe visuale della bandiera</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Se la classe visuale della bandiera e' uguale a quella del robot in stato di pronta consegna allora il robot alleato raggiunge l'ingresso secondario dell'homebase</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Se la classe visuale della bandiera e' diversa da quella del robot in stato di pronta consegna allora il robot alleato raggiunge l'ingresso principale dell'homebase </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542573">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Il robot alleato conosce l'opportuno punto attrattore che gli consente di raggiungere l'ingresso dell'homebase senza bloccarsi all'ingresso</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
        <p:nvSpPr>
          <p:cNvPr id="6" name="CasellaDiTesto 5">
            <a:extLst>
              <a:ext uri="{FF2B5EF4-FFF2-40B4-BE49-F238E27FC236}">
                <a16:creationId xmlns:a16="http://schemas.microsoft.com/office/drawing/2014/main" id="{F92E1267-18F0-E327-4BAE-A8A2B9895A5A}"/>
              </a:ext>
            </a:extLst>
          </p:cNvPr>
          <p:cNvSpPr txBox="1"/>
          <p:nvPr/>
        </p:nvSpPr>
        <p:spPr>
          <a:xfrm>
            <a:off x="2011" y="-1978"/>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MESSAGGIO «PRONTO»</a:t>
            </a:r>
          </a:p>
        </p:txBody>
      </p:sp>
    </p:spTree>
    <p:extLst>
      <p:ext uri="{BB962C8B-B14F-4D97-AF65-F5344CB8AC3E}">
        <p14:creationId xmlns:p14="http://schemas.microsoft.com/office/powerpoint/2010/main" val="279212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o 2">
            <a:extLst>
              <a:ext uri="{FF2B5EF4-FFF2-40B4-BE49-F238E27FC236}">
                <a16:creationId xmlns:a16="http://schemas.microsoft.com/office/drawing/2014/main" id="{FFD5ECCF-5145-83AF-68FC-FBA543527F08}"/>
              </a:ext>
            </a:extLst>
          </p:cNvPr>
          <p:cNvGrpSpPr/>
          <p:nvPr/>
        </p:nvGrpSpPr>
        <p:grpSpPr>
          <a:xfrm>
            <a:off x="235148" y="3226770"/>
            <a:ext cx="11241459" cy="2759746"/>
            <a:chOff x="347690" y="2538066"/>
            <a:chExt cx="11241459" cy="2759746"/>
          </a:xfrm>
        </p:grpSpPr>
        <p:pic>
          <p:nvPicPr>
            <p:cNvPr id="4" name="Immagine 3">
              <a:extLst>
                <a:ext uri="{FF2B5EF4-FFF2-40B4-BE49-F238E27FC236}">
                  <a16:creationId xmlns:a16="http://schemas.microsoft.com/office/drawing/2014/main" id="{1524332F-8F2A-03A7-5AE9-DD7770510D77}"/>
                </a:ext>
              </a:extLst>
            </p:cNvPr>
            <p:cNvPicPr>
              <a:picLocks noChangeAspect="1"/>
            </p:cNvPicPr>
            <p:nvPr/>
          </p:nvPicPr>
          <p:blipFill>
            <a:blip r:embed="rId2"/>
            <a:stretch>
              <a:fillRect/>
            </a:stretch>
          </p:blipFill>
          <p:spPr>
            <a:xfrm>
              <a:off x="602850" y="2538066"/>
              <a:ext cx="10986299" cy="1163910"/>
            </a:xfrm>
            <a:prstGeom prst="rect">
              <a:avLst/>
            </a:prstGeom>
          </p:spPr>
        </p:pic>
        <p:grpSp>
          <p:nvGrpSpPr>
            <p:cNvPr id="2" name="Gruppo 1">
              <a:extLst>
                <a:ext uri="{FF2B5EF4-FFF2-40B4-BE49-F238E27FC236}">
                  <a16:creationId xmlns:a16="http://schemas.microsoft.com/office/drawing/2014/main" id="{7B3DE49F-1AB4-BD79-0945-CF2DFCE0D1B2}"/>
                </a:ext>
              </a:extLst>
            </p:cNvPr>
            <p:cNvGrpSpPr/>
            <p:nvPr/>
          </p:nvGrpSpPr>
          <p:grpSpPr>
            <a:xfrm>
              <a:off x="347690" y="2916279"/>
              <a:ext cx="9024729" cy="2381533"/>
              <a:chOff x="395533" y="2594648"/>
              <a:chExt cx="9024729" cy="2381533"/>
            </a:xfrm>
          </p:grpSpPr>
          <p:sp>
            <p:nvSpPr>
              <p:cNvPr id="17" name="Ovale 16">
                <a:extLst>
                  <a:ext uri="{FF2B5EF4-FFF2-40B4-BE49-F238E27FC236}">
                    <a16:creationId xmlns:a16="http://schemas.microsoft.com/office/drawing/2014/main" id="{A1697227-BCA2-4A92-4FBA-03377E67C162}"/>
                  </a:ext>
                </a:extLst>
              </p:cNvPr>
              <p:cNvSpPr/>
              <p:nvPr/>
            </p:nvSpPr>
            <p:spPr>
              <a:xfrm>
                <a:off x="910222" y="2594648"/>
                <a:ext cx="1860115" cy="567219"/>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grpSp>
            <p:nvGrpSpPr>
              <p:cNvPr id="25" name="Gruppo 24">
                <a:extLst>
                  <a:ext uri="{FF2B5EF4-FFF2-40B4-BE49-F238E27FC236}">
                    <a16:creationId xmlns:a16="http://schemas.microsoft.com/office/drawing/2014/main" id="{CD17BF96-BE60-8739-86A0-939B6929428A}"/>
                  </a:ext>
                </a:extLst>
              </p:cNvPr>
              <p:cNvGrpSpPr/>
              <p:nvPr/>
            </p:nvGrpSpPr>
            <p:grpSpPr>
              <a:xfrm>
                <a:off x="395533" y="2633292"/>
                <a:ext cx="9024729" cy="2342889"/>
                <a:chOff x="304800" y="3035187"/>
                <a:chExt cx="9024729" cy="2342889"/>
              </a:xfrm>
            </p:grpSpPr>
            <p:sp>
              <p:nvSpPr>
                <p:cNvPr id="11" name="Ovale 10">
                  <a:extLst>
                    <a:ext uri="{FF2B5EF4-FFF2-40B4-BE49-F238E27FC236}">
                      <a16:creationId xmlns:a16="http://schemas.microsoft.com/office/drawing/2014/main" id="{174D6B91-DC33-1969-D928-137C732E2AF8}"/>
                    </a:ext>
                  </a:extLst>
                </p:cNvPr>
                <p:cNvSpPr/>
                <p:nvPr/>
              </p:nvSpPr>
              <p:spPr>
                <a:xfrm>
                  <a:off x="466075" y="3101170"/>
                  <a:ext cx="444555" cy="369332"/>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C025B8FB-AFD0-05F4-2B97-048022AD731F}"/>
                    </a:ext>
                  </a:extLst>
                </p:cNvPr>
                <p:cNvCxnSpPr>
                  <a:cxnSpLocks/>
                </p:cNvCxnSpPr>
                <p:nvPr/>
              </p:nvCxnSpPr>
              <p:spPr>
                <a:xfrm>
                  <a:off x="645601" y="3478096"/>
                  <a:ext cx="464606" cy="626987"/>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14" name="CasellaDiTesto 13">
                  <a:extLst>
                    <a:ext uri="{FF2B5EF4-FFF2-40B4-BE49-F238E27FC236}">
                      <a16:creationId xmlns:a16="http://schemas.microsoft.com/office/drawing/2014/main" id="{A02B31B5-AFDD-1BED-877F-D1FE8D13DB89}"/>
                    </a:ext>
                  </a:extLst>
                </p:cNvPr>
                <p:cNvSpPr txBox="1"/>
                <p:nvPr/>
              </p:nvSpPr>
              <p:spPr>
                <a:xfrm>
                  <a:off x="304800" y="4302717"/>
                  <a:ext cx="1694383" cy="646331"/>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Classe visuale della bandierina</a:t>
                  </a: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243890DE-457D-F3A0-F95B-F8230B2A111A}"/>
                        </a:ext>
                      </a:extLst>
                    </p:cNvPr>
                    <p:cNvSpPr txBox="1"/>
                    <p:nvPr/>
                  </p:nvSpPr>
                  <p:spPr>
                    <a:xfrm>
                      <a:off x="2271418" y="4302717"/>
                      <a:ext cx="2290942" cy="646331"/>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Coordinate cartesiane della bandierina</a:t>
                      </a:r>
                      <a14:m>
                        <m:oMath xmlns:m="http://schemas.openxmlformats.org/officeDocument/2006/math">
                          <m:r>
                            <a:rPr lang="it-IT" i="1" dirty="0" smtClean="0">
                              <a:latin typeface="Cambria Math" panose="02040503050406030204" pitchFamily="18" charset="0"/>
                            </a:rPr>
                            <m:t> (</m:t>
                          </m:r>
                          <m:r>
                            <a:rPr lang="it-IT" i="1" dirty="0" err="1" smtClean="0">
                              <a:latin typeface="Cambria Math" panose="02040503050406030204" pitchFamily="18" charset="0"/>
                            </a:rPr>
                            <m:t>𝑥</m:t>
                          </m:r>
                          <m:r>
                            <a:rPr lang="it-IT" i="1" dirty="0" err="1" smtClean="0">
                              <a:latin typeface="Cambria Math" panose="02040503050406030204" pitchFamily="18" charset="0"/>
                            </a:rPr>
                            <m:t>,</m:t>
                          </m:r>
                          <m:r>
                            <a:rPr lang="it-IT" i="1" dirty="0" err="1" smtClean="0">
                              <a:latin typeface="Cambria Math" panose="02040503050406030204" pitchFamily="18" charset="0"/>
                            </a:rPr>
                            <m:t>𝑦</m:t>
                          </m:r>
                          <m:r>
                            <a:rPr lang="it-IT" i="1" dirty="0" smtClean="0">
                              <a:latin typeface="Cambria Math" panose="02040503050406030204" pitchFamily="18" charset="0"/>
                            </a:rPr>
                            <m:t>)</m:t>
                          </m:r>
                        </m:oMath>
                      </a14:m>
                      <a:endParaRPr lang="it-IT">
                        <a:latin typeface="Times New Roman" panose="02020603050405020304" pitchFamily="18" charset="0"/>
                        <a:cs typeface="Times New Roman" panose="02020603050405020304" pitchFamily="18" charset="0"/>
                      </a:endParaRPr>
                    </a:p>
                  </p:txBody>
                </p:sp>
              </mc:Choice>
              <mc:Fallback xmlns="">
                <p:sp>
                  <p:nvSpPr>
                    <p:cNvPr id="15" name="CasellaDiTesto 14">
                      <a:extLst>
                        <a:ext uri="{FF2B5EF4-FFF2-40B4-BE49-F238E27FC236}">
                          <a16:creationId xmlns:a16="http://schemas.microsoft.com/office/drawing/2014/main" id="{243890DE-457D-F3A0-F95B-F8230B2A111A}"/>
                        </a:ext>
                      </a:extLst>
                    </p:cNvPr>
                    <p:cNvSpPr txBox="1">
                      <a:spLocks noRot="1" noChangeAspect="1" noMove="1" noResize="1" noEditPoints="1" noAdjustHandles="1" noChangeArrowheads="1" noChangeShapeType="1" noTextEdit="1"/>
                    </p:cNvSpPr>
                    <p:nvPr/>
                  </p:nvSpPr>
                  <p:spPr>
                    <a:xfrm>
                      <a:off x="2271418" y="4302717"/>
                      <a:ext cx="2290942" cy="646331"/>
                    </a:xfrm>
                    <a:prstGeom prst="rect">
                      <a:avLst/>
                    </a:prstGeom>
                    <a:blipFill>
                      <a:blip r:embed="rId3"/>
                      <a:stretch>
                        <a:fillRect l="-2128"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82D77935-BD6F-EB79-3505-BA80988ABA68}"/>
                        </a:ext>
                      </a:extLst>
                    </p:cNvPr>
                    <p:cNvSpPr txBox="1"/>
                    <p:nvPr/>
                  </p:nvSpPr>
                  <p:spPr>
                    <a:xfrm>
                      <a:off x="4834595" y="4302717"/>
                      <a:ext cx="3941677" cy="1075359"/>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Coordinate polari della bandierina </a:t>
                      </a:r>
                      <a14:m>
                        <m:oMath xmlns:m="http://schemas.openxmlformats.org/officeDocument/2006/math">
                          <m:d>
                            <m:dPr>
                              <m:ctrlPr>
                                <a:rPr lang="it-IT" b="0" i="1" smtClean="0">
                                  <a:latin typeface="Cambria Math" panose="02040503050406030204" pitchFamily="18" charset="0"/>
                                </a:rPr>
                              </m:ctrlPr>
                            </m:dPr>
                            <m:e>
                              <m:r>
                                <a:rPr lang="it-IT" b="0" i="1" smtClean="0">
                                  <a:latin typeface="Cambria Math" panose="02040503050406030204" pitchFamily="18" charset="0"/>
                                </a:rPr>
                                <m:t>𝑟</m:t>
                              </m:r>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𝜃</m:t>
                              </m:r>
                            </m:e>
                          </m:d>
                        </m:oMath>
                      </a14:m>
                      <a:endParaRPr lang="it-IT" b="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r>
                            <a:rPr lang="it-IT" b="0" i="1" smtClean="0">
                              <a:latin typeface="Cambria Math" panose="02040503050406030204" pitchFamily="18" charset="0"/>
                            </a:rPr>
                            <m:t>𝑟</m:t>
                          </m:r>
                          <m:r>
                            <a:rPr lang="it-IT" b="0" i="1" smtClean="0">
                              <a:latin typeface="Cambria Math" panose="02040503050406030204" pitchFamily="18" charset="0"/>
                            </a:rPr>
                            <m:t>=</m:t>
                          </m:r>
                          <m:rad>
                            <m:radPr>
                              <m:degHide m:val="on"/>
                              <m:ctrlPr>
                                <a:rPr lang="pt-BR" b="0" i="1" smtClean="0">
                                  <a:latin typeface="Cambria Math" panose="02040503050406030204" pitchFamily="18" charset="0"/>
                                </a:rPr>
                              </m:ctrlPr>
                            </m:radPr>
                            <m:deg/>
                            <m:e>
                              <m:sSup>
                                <m:sSupPr>
                                  <m:ctrlPr>
                                    <a:rPr lang="pt-BR" i="1">
                                      <a:latin typeface="Cambria Math" panose="02040503050406030204" pitchFamily="18" charset="0"/>
                                    </a:rPr>
                                  </m:ctrlPr>
                                </m:sSupPr>
                                <m:e>
                                  <m:r>
                                    <a:rPr lang="it-IT" i="1">
                                      <a:latin typeface="Cambria Math" panose="02040503050406030204" pitchFamily="18" charset="0"/>
                                    </a:rPr>
                                    <m:t>𝑥</m:t>
                                  </m:r>
                                </m:e>
                                <m:sup>
                                  <m:r>
                                    <a:rPr lang="pt-BR" i="1">
                                      <a:latin typeface="Cambria Math" panose="02040503050406030204" pitchFamily="18" charset="0"/>
                                    </a:rPr>
                                    <m:t>2</m:t>
                                  </m:r>
                                </m:sup>
                              </m:sSup>
                              <m:r>
                                <a:rPr lang="pt-BR" i="1">
                                  <a:latin typeface="Cambria Math" panose="02040503050406030204" pitchFamily="18" charset="0"/>
                                </a:rPr>
                                <m:t>+</m:t>
                              </m:r>
                              <m:sSup>
                                <m:sSupPr>
                                  <m:ctrlPr>
                                    <a:rPr lang="pt-BR" i="1">
                                      <a:latin typeface="Cambria Math" panose="02040503050406030204" pitchFamily="18" charset="0"/>
                                    </a:rPr>
                                  </m:ctrlPr>
                                </m:sSupPr>
                                <m:e>
                                  <m:r>
                                    <a:rPr lang="it-IT" i="1">
                                      <a:latin typeface="Cambria Math" panose="02040503050406030204" pitchFamily="18" charset="0"/>
                                    </a:rPr>
                                    <m:t>𝑦</m:t>
                                  </m:r>
                                </m:e>
                                <m:sup>
                                  <m:r>
                                    <a:rPr lang="pt-BR" i="1">
                                      <a:latin typeface="Cambria Math" panose="02040503050406030204" pitchFamily="18" charset="0"/>
                                    </a:rPr>
                                    <m:t>2</m:t>
                                  </m:r>
                                </m:sup>
                              </m:sSup>
                            </m:e>
                          </m:rad>
                        </m:oMath>
                      </a14:m>
                      <a:endParaRPr lang="it-I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r>
                            <a:rPr lang="it-IT" b="0" i="1" smtClean="0">
                              <a:latin typeface="Cambria Math" panose="02040503050406030204" pitchFamily="18" charset="0"/>
                              <a:ea typeface="Cambria Math" panose="02040503050406030204" pitchFamily="18" charset="0"/>
                            </a:rPr>
                            <m:t>𝜃</m:t>
                          </m:r>
                        </m:oMath>
                      </a14:m>
                      <a:r>
                        <a:rPr lang="it-IT">
                          <a:latin typeface="Times New Roman" panose="02020603050405020304" pitchFamily="18" charset="0"/>
                          <a:cs typeface="Times New Roman" panose="02020603050405020304" pitchFamily="18" charset="0"/>
                        </a:rPr>
                        <a:t>= </a:t>
                      </a:r>
                      <a14:m>
                        <m:oMath xmlns:m="http://schemas.openxmlformats.org/officeDocument/2006/math">
                          <m:func>
                            <m:funcPr>
                              <m:ctrlPr>
                                <a:rPr lang="it-IT" i="1">
                                  <a:latin typeface="Cambria Math" panose="02040503050406030204" pitchFamily="18" charset="0"/>
                                </a:rPr>
                              </m:ctrlPr>
                            </m:funcPr>
                            <m:fName>
                              <m:sSup>
                                <m:sSupPr>
                                  <m:ctrlPr>
                                    <a:rPr lang="it-IT" i="1">
                                      <a:latin typeface="Cambria Math" panose="02040503050406030204" pitchFamily="18" charset="0"/>
                                    </a:rPr>
                                  </m:ctrlPr>
                                </m:sSupPr>
                                <m:e>
                                  <m:r>
                                    <m:rPr>
                                      <m:sty m:val="p"/>
                                    </m:rPr>
                                    <a:rPr lang="it-IT">
                                      <a:latin typeface="Cambria Math" panose="02040503050406030204" pitchFamily="18" charset="0"/>
                                    </a:rPr>
                                    <m:t>tan</m:t>
                                  </m:r>
                                </m:e>
                                <m:sup>
                                  <m:r>
                                    <a:rPr lang="it-IT" i="1">
                                      <a:latin typeface="Cambria Math" panose="02040503050406030204" pitchFamily="18" charset="0"/>
                                    </a:rPr>
                                    <m:t>−1</m:t>
                                  </m:r>
                                </m:sup>
                              </m:sSup>
                            </m:fName>
                            <m:e>
                              <m:f>
                                <m:fPr>
                                  <m:ctrlPr>
                                    <a:rPr lang="it-IT" i="1" smtClean="0">
                                      <a:latin typeface="Cambria Math" panose="02040503050406030204" pitchFamily="18" charset="0"/>
                                    </a:rPr>
                                  </m:ctrlPr>
                                </m:fPr>
                                <m:num>
                                  <m:r>
                                    <a:rPr lang="it-IT" b="0" i="1" smtClean="0">
                                      <a:latin typeface="Cambria Math" panose="02040503050406030204" pitchFamily="18" charset="0"/>
                                    </a:rPr>
                                    <m:t>𝑦</m:t>
                                  </m:r>
                                </m:num>
                                <m:den>
                                  <m:r>
                                    <a:rPr lang="it-IT" b="0" i="1" smtClean="0">
                                      <a:latin typeface="Cambria Math" panose="02040503050406030204" pitchFamily="18" charset="0"/>
                                    </a:rPr>
                                    <m:t>𝑥</m:t>
                                  </m:r>
                                </m:den>
                              </m:f>
                            </m:e>
                          </m:func>
                        </m:oMath>
                      </a14:m>
                      <a:endParaRPr lang="it-IT">
                        <a:latin typeface="Times New Roman" panose="02020603050405020304" pitchFamily="18" charset="0"/>
                        <a:cs typeface="Times New Roman" panose="02020603050405020304" pitchFamily="18" charset="0"/>
                      </a:endParaRPr>
                    </a:p>
                  </p:txBody>
                </p:sp>
              </mc:Choice>
              <mc:Fallback xmlns="">
                <p:sp>
                  <p:nvSpPr>
                    <p:cNvPr id="16" name="CasellaDiTesto 15">
                      <a:extLst>
                        <a:ext uri="{FF2B5EF4-FFF2-40B4-BE49-F238E27FC236}">
                          <a16:creationId xmlns:a16="http://schemas.microsoft.com/office/drawing/2014/main" id="{82D77935-BD6F-EB79-3505-BA80988ABA68}"/>
                        </a:ext>
                      </a:extLst>
                    </p:cNvPr>
                    <p:cNvSpPr txBox="1">
                      <a:spLocks noRot="1" noChangeAspect="1" noMove="1" noResize="1" noEditPoints="1" noAdjustHandles="1" noChangeArrowheads="1" noChangeShapeType="1" noTextEdit="1"/>
                    </p:cNvSpPr>
                    <p:nvPr/>
                  </p:nvSpPr>
                  <p:spPr>
                    <a:xfrm>
                      <a:off x="4834595" y="4302717"/>
                      <a:ext cx="3941677" cy="1075359"/>
                    </a:xfrm>
                    <a:prstGeom prst="rect">
                      <a:avLst/>
                    </a:prstGeom>
                    <a:blipFill>
                      <a:blip r:embed="rId4"/>
                      <a:stretch>
                        <a:fillRect l="-1393" t="-3409" b="-2841"/>
                      </a:stretch>
                    </a:blipFill>
                  </p:spPr>
                  <p:txBody>
                    <a:bodyPr/>
                    <a:lstStyle/>
                    <a:p>
                      <a:r>
                        <a:rPr lang="en-US">
                          <a:noFill/>
                        </a:rPr>
                        <a:t> </a:t>
                      </a:r>
                    </a:p>
                  </p:txBody>
                </p:sp>
              </mc:Fallback>
            </mc:AlternateContent>
            <p:cxnSp>
              <p:nvCxnSpPr>
                <p:cNvPr id="19" name="Connettore 2 18">
                  <a:extLst>
                    <a:ext uri="{FF2B5EF4-FFF2-40B4-BE49-F238E27FC236}">
                      <a16:creationId xmlns:a16="http://schemas.microsoft.com/office/drawing/2014/main" id="{35F1239F-2912-FF13-C44B-882D5E73C6AF}"/>
                    </a:ext>
                  </a:extLst>
                </p:cNvPr>
                <p:cNvCxnSpPr>
                  <a:cxnSpLocks/>
                </p:cNvCxnSpPr>
                <p:nvPr/>
              </p:nvCxnSpPr>
              <p:spPr>
                <a:xfrm>
                  <a:off x="1958781" y="3595871"/>
                  <a:ext cx="720823" cy="540317"/>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20" name="Ovale 19">
                  <a:extLst>
                    <a:ext uri="{FF2B5EF4-FFF2-40B4-BE49-F238E27FC236}">
                      <a16:creationId xmlns:a16="http://schemas.microsoft.com/office/drawing/2014/main" id="{7584F024-5AA7-EF6D-F083-2420BE62784D}"/>
                    </a:ext>
                  </a:extLst>
                </p:cNvPr>
                <p:cNvSpPr/>
                <p:nvPr/>
              </p:nvSpPr>
              <p:spPr>
                <a:xfrm>
                  <a:off x="2727146" y="3035187"/>
                  <a:ext cx="6602383" cy="529579"/>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cxnSp>
              <p:nvCxnSpPr>
                <p:cNvPr id="22" name="Connettore 2 21">
                  <a:extLst>
                    <a:ext uri="{FF2B5EF4-FFF2-40B4-BE49-F238E27FC236}">
                      <a16:creationId xmlns:a16="http://schemas.microsoft.com/office/drawing/2014/main" id="{F8FE710E-78D8-51E5-2684-B7366997FB7C}"/>
                    </a:ext>
                  </a:extLst>
                </p:cNvPr>
                <p:cNvCxnSpPr>
                  <a:cxnSpLocks/>
                </p:cNvCxnSpPr>
                <p:nvPr/>
              </p:nvCxnSpPr>
              <p:spPr>
                <a:xfrm>
                  <a:off x="6028338" y="3600494"/>
                  <a:ext cx="0" cy="598603"/>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grpSp>
        </p:grpSp>
      </p:grpSp>
      <p:sp>
        <p:nvSpPr>
          <p:cNvPr id="40" name="CasellaDiTesto 39">
            <a:extLst>
              <a:ext uri="{FF2B5EF4-FFF2-40B4-BE49-F238E27FC236}">
                <a16:creationId xmlns:a16="http://schemas.microsoft.com/office/drawing/2014/main" id="{89D840D4-1681-B243-5BD3-25BDB92E7F26}"/>
              </a:ext>
            </a:extLst>
          </p:cNvPr>
          <p:cNvSpPr txBox="1"/>
          <p:nvPr/>
        </p:nvSpPr>
        <p:spPr>
          <a:xfrm>
            <a:off x="340152" y="871484"/>
            <a:ext cx="4681553" cy="2031325"/>
          </a:xfrm>
          <a:prstGeom prst="rect">
            <a:avLst/>
          </a:prstGeom>
          <a:noFill/>
        </p:spPr>
        <p:txBody>
          <a:bodyPr wrap="square" rtlCol="0">
            <a:spAutoFit/>
          </a:bodyPr>
          <a:lstStyle/>
          <a:p>
            <a:r>
              <a:rPr lang="it-IT" b="1">
                <a:latin typeface="Times New Roman" panose="02020603050405020304" pitchFamily="18" charset="0"/>
                <a:cs typeface="Times New Roman" panose="02020603050405020304" pitchFamily="18" charset="0"/>
              </a:rPr>
              <a:t>CLASSI VISUALI DELLE BANDIERINE</a:t>
            </a:r>
            <a:r>
              <a:rPr lang="it-IT">
                <a:latin typeface="Times New Roman" panose="02020603050405020304" pitchFamily="18" charset="0"/>
                <a:cs typeface="Times New Roman" panose="02020603050405020304" pitchFamily="18" charset="0"/>
              </a:rPr>
              <a:t>:</a:t>
            </a:r>
          </a:p>
          <a:p>
            <a:endParaRPr lang="it-I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a:latin typeface="Times New Roman" panose="02020603050405020304" pitchFamily="18" charset="0"/>
                <a:cs typeface="Times New Roman" panose="02020603050405020304" pitchFamily="18" charset="0"/>
              </a:rPr>
              <a:t>0 = bandierina </a:t>
            </a:r>
            <a:r>
              <a:rPr lang="it-IT">
                <a:solidFill>
                  <a:srgbClr val="0070C0"/>
                </a:solidFill>
                <a:latin typeface="Times New Roman" panose="02020603050405020304" pitchFamily="18" charset="0"/>
                <a:cs typeface="Times New Roman" panose="02020603050405020304" pitchFamily="18" charset="0"/>
              </a:rPr>
              <a:t>BLU </a:t>
            </a:r>
          </a:p>
          <a:p>
            <a:endParaRPr lang="it-I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a:latin typeface="Times New Roman" panose="02020603050405020304" pitchFamily="18" charset="0"/>
                <a:cs typeface="Times New Roman" panose="02020603050405020304" pitchFamily="18" charset="0"/>
              </a:rPr>
              <a:t>1 = bandierina </a:t>
            </a:r>
            <a:r>
              <a:rPr lang="it-IT">
                <a:solidFill>
                  <a:srgbClr val="00B050"/>
                </a:solidFill>
                <a:latin typeface="Times New Roman" panose="02020603050405020304" pitchFamily="18" charset="0"/>
                <a:cs typeface="Times New Roman" panose="02020603050405020304" pitchFamily="18" charset="0"/>
              </a:rPr>
              <a:t>VERDE</a:t>
            </a:r>
          </a:p>
          <a:p>
            <a:endParaRPr lang="it-I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a:latin typeface="Times New Roman" panose="02020603050405020304" pitchFamily="18" charset="0"/>
                <a:cs typeface="Times New Roman" panose="02020603050405020304" pitchFamily="18" charset="0"/>
              </a:rPr>
              <a:t>2 = bandierina </a:t>
            </a:r>
            <a:r>
              <a:rPr lang="it-IT">
                <a:solidFill>
                  <a:srgbClr val="FF0000"/>
                </a:solidFill>
                <a:latin typeface="Times New Roman" panose="02020603050405020304" pitchFamily="18" charset="0"/>
                <a:cs typeface="Times New Roman" panose="02020603050405020304" pitchFamily="18" charset="0"/>
              </a:rPr>
              <a:t>ROSSA</a:t>
            </a:r>
          </a:p>
        </p:txBody>
      </p:sp>
      <p:sp>
        <p:nvSpPr>
          <p:cNvPr id="6" name="CasellaDiTesto 5">
            <a:extLst>
              <a:ext uri="{FF2B5EF4-FFF2-40B4-BE49-F238E27FC236}">
                <a16:creationId xmlns:a16="http://schemas.microsoft.com/office/drawing/2014/main" id="{F294958E-F857-CB76-367D-D7B6EB8A7DEF}"/>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MESSAGGI</a:t>
            </a:r>
          </a:p>
        </p:txBody>
      </p:sp>
    </p:spTree>
    <p:extLst>
      <p:ext uri="{BB962C8B-B14F-4D97-AF65-F5344CB8AC3E}">
        <p14:creationId xmlns:p14="http://schemas.microsoft.com/office/powerpoint/2010/main" val="281162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asellaDiTesto 20"/>
          <p:cNvSpPr/>
          <p:nvPr/>
        </p:nvSpPr>
        <p:spPr>
          <a:xfrm>
            <a:off x="-720" y="706542"/>
            <a:ext cx="12192840" cy="8717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it-IT" sz="1800" b="0" strike="noStrike" spc="-1">
                <a:solidFill>
                  <a:srgbClr val="000000"/>
                </a:solidFill>
                <a:latin typeface="Times New Roman"/>
                <a:ea typeface="DejaVu Sans"/>
              </a:rPr>
              <a:t>All’interno del </a:t>
            </a:r>
            <a:r>
              <a:rPr lang="it-IT" spc="-1">
                <a:solidFill>
                  <a:srgbClr val="000000"/>
                </a:solidFill>
                <a:latin typeface="Times New Roman"/>
                <a:ea typeface="DejaVu Sans"/>
              </a:rPr>
              <a:t>metodo</a:t>
            </a:r>
            <a:r>
              <a:rPr lang="it-IT" sz="1800" b="0" strike="noStrike" spc="-1">
                <a:solidFill>
                  <a:srgbClr val="000000"/>
                </a:solidFill>
                <a:latin typeface="Times New Roman"/>
                <a:ea typeface="DejaVu Sans"/>
              </a:rPr>
              <a:t> takeStep() della classe RobotLeft.java troviamo le seguenti righe di codice che implementano la </a:t>
            </a:r>
            <a:r>
              <a:rPr lang="it-IT" spc="-1">
                <a:solidFill>
                  <a:srgbClr val="000000"/>
                </a:solidFill>
                <a:latin typeface="Times New Roman"/>
                <a:ea typeface="DejaVu Sans"/>
              </a:rPr>
              <a:t>comunicazione</a:t>
            </a:r>
            <a:r>
              <a:rPr lang="it-IT" sz="1800" b="0" strike="noStrike" spc="-1">
                <a:solidFill>
                  <a:srgbClr val="000000"/>
                </a:solidFill>
                <a:latin typeface="Times New Roman"/>
                <a:ea typeface="DejaVu Sans"/>
              </a:rPr>
              <a:t>:</a:t>
            </a:r>
            <a:r>
              <a:rPr lang="it-IT" spc="-1">
                <a:solidFill>
                  <a:srgbClr val="000000"/>
                </a:solidFill>
                <a:latin typeface="Times New Roman"/>
                <a:ea typeface="DejaVu Sans"/>
              </a:rPr>
              <a:t> </a:t>
            </a:r>
            <a:endParaRPr lang="it-IT" sz="1800" b="0" strike="noStrike" spc="-1">
              <a:solidFill>
                <a:srgbClr val="000000"/>
              </a:solidFill>
              <a:latin typeface="Arial"/>
            </a:endParaRPr>
          </a:p>
        </p:txBody>
      </p:sp>
      <p:sp>
        <p:nvSpPr>
          <p:cNvPr id="332" name="CasellaDiTesto 29"/>
          <p:cNvSpPr/>
          <p:nvPr/>
        </p:nvSpPr>
        <p:spPr>
          <a:xfrm>
            <a:off x="2160" y="-1800"/>
            <a:ext cx="12187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2400" b="0" strike="noStrike" spc="-1">
                <a:solidFill>
                  <a:schemeClr val="accent2">
                    <a:lumMod val="75000"/>
                  </a:schemeClr>
                </a:solidFill>
                <a:latin typeface="Times New Roman"/>
                <a:ea typeface="Calibri"/>
              </a:rPr>
              <a:t>COMUNICAZIONE</a:t>
            </a:r>
            <a:endParaRPr lang="it-IT" sz="2400" b="0" strike="noStrike" spc="-1">
              <a:solidFill>
                <a:srgbClr val="000000"/>
              </a:solidFill>
              <a:latin typeface="Arial"/>
            </a:endParaRPr>
          </a:p>
        </p:txBody>
      </p:sp>
      <p:sp>
        <p:nvSpPr>
          <p:cNvPr id="334" name="CasellaDiTesto 333"/>
          <p:cNvSpPr txBox="1"/>
          <p:nvPr/>
        </p:nvSpPr>
        <p:spPr>
          <a:xfrm>
            <a:off x="566" y="1831143"/>
            <a:ext cx="8215200" cy="343800"/>
          </a:xfrm>
          <a:prstGeom prst="rect">
            <a:avLst/>
          </a:prstGeom>
          <a:noFill/>
          <a:ln w="0">
            <a:noFill/>
          </a:ln>
        </p:spPr>
        <p:txBody>
          <a:bodyPr lIns="90000" tIns="45000" rIns="90000" bIns="45000" anchor="t">
            <a:noAutofit/>
          </a:bodyPr>
          <a:lstStyle/>
          <a:p>
            <a:r>
              <a:rPr lang="it-IT" sz="1800" b="0" strike="noStrike" spc="-1">
                <a:solidFill>
                  <a:srgbClr val="000000"/>
                </a:solidFill>
                <a:latin typeface="Times New Roman"/>
                <a:ea typeface="Times New Roman"/>
              </a:rPr>
              <a:t>La comunicazione è realizzata mediante un buffer che viene continuamente controllato.</a:t>
            </a:r>
            <a:endParaRPr lang="it-IT" sz="1800" b="0" strike="noStrike" spc="-1">
              <a:solidFill>
                <a:srgbClr val="000000"/>
              </a:solidFill>
              <a:latin typeface="Arial"/>
            </a:endParaRPr>
          </a:p>
        </p:txBody>
      </p:sp>
      <p:sp>
        <p:nvSpPr>
          <p:cNvPr id="4" name="CasellaDiTesto 3">
            <a:extLst>
              <a:ext uri="{FF2B5EF4-FFF2-40B4-BE49-F238E27FC236}">
                <a16:creationId xmlns:a16="http://schemas.microsoft.com/office/drawing/2014/main" id="{3E604550-FC09-7C01-3CF7-AD13762F3DF2}"/>
              </a:ext>
            </a:extLst>
          </p:cNvPr>
          <p:cNvSpPr txBox="1"/>
          <p:nvPr/>
        </p:nvSpPr>
        <p:spPr>
          <a:xfrm>
            <a:off x="277537" y="2777341"/>
            <a:ext cx="11636326" cy="2308324"/>
          </a:xfrm>
          <a:prstGeom prst="rect">
            <a:avLst/>
          </a:prstGeom>
          <a:noFill/>
        </p:spPr>
        <p:txBody>
          <a:bodyPr wrap="square">
            <a:spAutoFit/>
          </a:bodyPr>
          <a:lstStyle/>
          <a:p>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bufferMessage.hasMoreElements</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try</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LongMessage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idMessage</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LongMessage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bufferMessage.nextElement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idMessage.val</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other_id</a:t>
            </a:r>
            <a:r>
              <a:rPr lang="it-IT" b="0">
                <a:solidFill>
                  <a:srgbClr val="000000"/>
                </a:solidFill>
                <a:effectLst/>
                <a:latin typeface="Consolas" panose="020B0609020204030204" pitchFamily="49" charset="0"/>
              </a:rPr>
              <a:t> &amp;&amp; </a:t>
            </a:r>
            <a:r>
              <a:rPr lang="it-IT" b="0" err="1">
                <a:solidFill>
                  <a:srgbClr val="000000"/>
                </a:solidFill>
                <a:effectLst/>
                <a:latin typeface="Consolas" panose="020B0609020204030204" pitchFamily="49" charset="0"/>
              </a:rPr>
              <a:t>bufferMessage.hasMoreElements</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StringMessage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message</a:t>
            </a:r>
            <a:r>
              <a:rPr lang="it-IT" b="0">
                <a:solidFill>
                  <a:srgbClr val="000000"/>
                </a:solidFill>
                <a:effectLst/>
                <a:latin typeface="Consolas" panose="020B0609020204030204" pitchFamily="49" charset="0"/>
              </a:rPr>
              <a:t> = (</a:t>
            </a:r>
            <a:r>
              <a:rPr lang="it-IT" b="0" err="1">
                <a:solidFill>
                  <a:srgbClr val="000000"/>
                </a:solidFill>
                <a:effectLst/>
                <a:latin typeface="Consolas" panose="020B0609020204030204" pitchFamily="49" charset="0"/>
              </a:rPr>
              <a:t>StringMessage</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bufferMessage.nextElement</a:t>
            </a:r>
            <a:r>
              <a:rPr lang="it-IT"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4779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asellaDiTesto 38"/>
          <p:cNvSpPr/>
          <p:nvPr/>
        </p:nvSpPr>
        <p:spPr>
          <a:xfrm>
            <a:off x="-720" y="390240"/>
            <a:ext cx="12192840" cy="91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endParaRPr lang="it-IT" sz="1800" b="0" strike="noStrike" spc="-1">
              <a:solidFill>
                <a:srgbClr val="000000"/>
              </a:solidFill>
              <a:latin typeface="Arial"/>
            </a:endParaRPr>
          </a:p>
        </p:txBody>
      </p:sp>
      <p:sp>
        <p:nvSpPr>
          <p:cNvPr id="336" name="CasellaDiTesto 40"/>
          <p:cNvSpPr/>
          <p:nvPr/>
        </p:nvSpPr>
        <p:spPr>
          <a:xfrm>
            <a:off x="2160" y="-1800"/>
            <a:ext cx="12187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2400" b="0" strike="noStrike" spc="-1">
                <a:solidFill>
                  <a:schemeClr val="accent2">
                    <a:lumMod val="75000"/>
                  </a:schemeClr>
                </a:solidFill>
                <a:latin typeface="Times New Roman"/>
                <a:ea typeface="Calibri"/>
              </a:rPr>
              <a:t>COMUNICAZIONE</a:t>
            </a:r>
            <a:endParaRPr lang="it-IT" sz="2400" b="0" strike="noStrike" spc="-1">
              <a:solidFill>
                <a:srgbClr val="000000"/>
              </a:solidFill>
              <a:latin typeface="Arial"/>
            </a:endParaRPr>
          </a:p>
        </p:txBody>
      </p:sp>
      <p:sp>
        <p:nvSpPr>
          <p:cNvPr id="337" name="CasellaDiTesto 41"/>
          <p:cNvSpPr/>
          <p:nvPr/>
        </p:nvSpPr>
        <p:spPr>
          <a:xfrm>
            <a:off x="2683" y="677434"/>
            <a:ext cx="12189436"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endParaRPr lang="it-IT" sz="1800" b="0" strike="noStrike" spc="-1">
              <a:solidFill>
                <a:srgbClr val="000000"/>
              </a:solidFill>
              <a:latin typeface="Arial"/>
            </a:endParaRPr>
          </a:p>
          <a:p>
            <a:r>
              <a:rPr lang="it-IT" sz="1800" b="0" strike="noStrike" spc="-1">
                <a:solidFill>
                  <a:srgbClr val="000000"/>
                </a:solidFill>
                <a:latin typeface="Times New Roman"/>
                <a:ea typeface="Times New Roman"/>
              </a:rPr>
              <a:t>Se nel buffer </a:t>
            </a:r>
            <a:r>
              <a:rPr lang="it-IT" spc="-1">
                <a:solidFill>
                  <a:srgbClr val="000000"/>
                </a:solidFill>
                <a:latin typeface="Times New Roman"/>
                <a:ea typeface="Times New Roman"/>
              </a:rPr>
              <a:t>è contenuto </a:t>
            </a:r>
            <a:r>
              <a:rPr lang="it-IT" sz="1800" b="0" strike="noStrike" spc="-1">
                <a:solidFill>
                  <a:srgbClr val="000000"/>
                </a:solidFill>
                <a:latin typeface="Times New Roman"/>
                <a:ea typeface="Times New Roman"/>
              </a:rPr>
              <a:t>il messaggio “Bandiera nuova” </a:t>
            </a:r>
            <a:r>
              <a:rPr lang="it-IT" spc="-1">
                <a:solidFill>
                  <a:srgbClr val="000000"/>
                </a:solidFill>
                <a:latin typeface="Times New Roman"/>
                <a:ea typeface="Times New Roman"/>
              </a:rPr>
              <a:t>si utilizza </a:t>
            </a:r>
            <a:r>
              <a:rPr lang="it-IT" sz="1800" b="0" strike="noStrike" spc="-1">
                <a:solidFill>
                  <a:srgbClr val="000000"/>
                </a:solidFill>
                <a:latin typeface="Times New Roman"/>
                <a:ea typeface="Times New Roman"/>
              </a:rPr>
              <a:t>il metodo push() per inserire le coordinate della bandierina in memoria.</a:t>
            </a:r>
            <a:endParaRPr lang="it-IT" sz="1800" b="0" strike="noStrike" spc="-1">
              <a:solidFill>
                <a:srgbClr val="000000"/>
              </a:solidFill>
              <a:latin typeface="Arial"/>
            </a:endParaRPr>
          </a:p>
        </p:txBody>
      </p:sp>
      <p:sp>
        <p:nvSpPr>
          <p:cNvPr id="339" name="CasellaDiTesto 42"/>
          <p:cNvSpPr/>
          <p:nvPr/>
        </p:nvSpPr>
        <p:spPr>
          <a:xfrm>
            <a:off x="4844" y="3835060"/>
            <a:ext cx="12187276"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endParaRPr lang="it-IT" sz="1800" b="0" strike="noStrike" spc="-1">
              <a:solidFill>
                <a:srgbClr val="000000"/>
              </a:solidFill>
              <a:latin typeface="Arial"/>
            </a:endParaRPr>
          </a:p>
          <a:p>
            <a:r>
              <a:rPr lang="it-IT" sz="1800" b="0" strike="noStrike" spc="-1">
                <a:solidFill>
                  <a:srgbClr val="000000"/>
                </a:solidFill>
                <a:latin typeface="Times New Roman"/>
                <a:ea typeface="Times New Roman"/>
              </a:rPr>
              <a:t>Se nel buffer</a:t>
            </a:r>
            <a:r>
              <a:rPr lang="it-IT" spc="-1">
                <a:solidFill>
                  <a:srgbClr val="000000"/>
                </a:solidFill>
                <a:latin typeface="Times New Roman"/>
                <a:ea typeface="Times New Roman"/>
              </a:rPr>
              <a:t> è contenuto</a:t>
            </a:r>
            <a:r>
              <a:rPr lang="it-IT" sz="1800" b="0" strike="noStrike" spc="-1">
                <a:solidFill>
                  <a:srgbClr val="000000"/>
                </a:solidFill>
                <a:latin typeface="Times New Roman"/>
                <a:ea typeface="Times New Roman"/>
              </a:rPr>
              <a:t> il messaggio “Delete Flag” si </a:t>
            </a:r>
            <a:r>
              <a:rPr lang="it-IT" spc="-1">
                <a:solidFill>
                  <a:srgbClr val="000000"/>
                </a:solidFill>
                <a:latin typeface="Times New Roman"/>
                <a:ea typeface="Times New Roman"/>
              </a:rPr>
              <a:t>utilizza</a:t>
            </a:r>
            <a:r>
              <a:rPr lang="it-IT" sz="1800" b="0" strike="noStrike" spc="-1">
                <a:solidFill>
                  <a:srgbClr val="000000"/>
                </a:solidFill>
                <a:latin typeface="Times New Roman"/>
                <a:ea typeface="Times New Roman"/>
              </a:rPr>
              <a:t> il metodo pop() per eliminare le coordinate della bandierina dalla memoria.</a:t>
            </a:r>
            <a:endParaRPr lang="it-IT" sz="1800" b="0" strike="noStrike" spc="-1">
              <a:solidFill>
                <a:srgbClr val="000000"/>
              </a:solidFill>
              <a:latin typeface="Arial"/>
            </a:endParaRPr>
          </a:p>
        </p:txBody>
      </p:sp>
      <p:sp>
        <p:nvSpPr>
          <p:cNvPr id="4" name="CasellaDiTesto 3">
            <a:extLst>
              <a:ext uri="{FF2B5EF4-FFF2-40B4-BE49-F238E27FC236}">
                <a16:creationId xmlns:a16="http://schemas.microsoft.com/office/drawing/2014/main" id="{C3390FAD-349F-1B21-BE9F-0AD3B0143A9E}"/>
              </a:ext>
            </a:extLst>
          </p:cNvPr>
          <p:cNvSpPr txBox="1"/>
          <p:nvPr/>
        </p:nvSpPr>
        <p:spPr>
          <a:xfrm>
            <a:off x="1227918" y="1695600"/>
            <a:ext cx="9735563" cy="2308324"/>
          </a:xfrm>
          <a:prstGeom prst="rect">
            <a:avLst/>
          </a:prstGeom>
          <a:noFill/>
        </p:spPr>
        <p:txBody>
          <a:bodyPr wrap="square">
            <a:spAutoFit/>
          </a:bodyPr>
          <a:lstStyle/>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message.val</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"Bandiera nuova"</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a:solidFill>
                  <a:srgbClr val="000000"/>
                </a:solidFill>
                <a:latin typeface="Consolas" panose="020B0609020204030204" pitchFamily="49" charset="0"/>
              </a:rPr>
              <a:t> </a:t>
            </a:r>
            <a:r>
              <a:rPr lang="it-IT" b="0" err="1">
                <a:solidFill>
                  <a:srgbClr val="0000FF"/>
                </a:solidFill>
                <a:effectLst/>
                <a:latin typeface="Consolas" panose="020B0609020204030204" pitchFamily="49" charset="0"/>
              </a:rPr>
              <a:t>PointMessage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flagPosition</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PointMessage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bufferMessage.nextElement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Vec2</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pos</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Vec2 (</a:t>
            </a:r>
            <a:r>
              <a:rPr lang="it-IT" b="0" err="1">
                <a:solidFill>
                  <a:srgbClr val="000000"/>
                </a:solidFill>
                <a:effectLst/>
                <a:latin typeface="Consolas" panose="020B0609020204030204" pitchFamily="49" charset="0"/>
              </a:rPr>
              <a:t>flagPosition.xValue,flagPosition.yValue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LongMessage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visualMessage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LongMessage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bufferMessage.nextElement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vis=(</a:t>
            </a:r>
            <a:r>
              <a:rPr lang="it-IT" b="0" err="1">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visualMessage.val</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flag_memory.push</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pos,vis,curr_time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
        <p:nvSpPr>
          <p:cNvPr id="7" name="CasellaDiTesto 6">
            <a:extLst>
              <a:ext uri="{FF2B5EF4-FFF2-40B4-BE49-F238E27FC236}">
                <a16:creationId xmlns:a16="http://schemas.microsoft.com/office/drawing/2014/main" id="{83C28B9F-1B2D-8642-DD56-A9985EF4ABAA}"/>
              </a:ext>
            </a:extLst>
          </p:cNvPr>
          <p:cNvSpPr txBox="1"/>
          <p:nvPr/>
        </p:nvSpPr>
        <p:spPr>
          <a:xfrm>
            <a:off x="1227918" y="4935843"/>
            <a:ext cx="9533867" cy="1754326"/>
          </a:xfrm>
          <a:prstGeom prst="rect">
            <a:avLst/>
          </a:prstGeom>
          <a:noFill/>
        </p:spPr>
        <p:txBody>
          <a:bodyPr wrap="square">
            <a:spAutoFit/>
          </a:bodyPr>
          <a:lstStyle/>
          <a:p>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message.val</a:t>
            </a:r>
            <a:r>
              <a:rPr lang="it-IT" b="0">
                <a:solidFill>
                  <a:srgbClr val="000000"/>
                </a:solidFill>
                <a:effectLst/>
                <a:latin typeface="Consolas" panose="020B0609020204030204" pitchFamily="49" charset="0"/>
              </a:rPr>
              <a:t>==</a:t>
            </a:r>
            <a:r>
              <a:rPr lang="it-IT" b="0">
                <a:solidFill>
                  <a:srgbClr val="A31515"/>
                </a:solidFill>
                <a:effectLst/>
                <a:latin typeface="Consolas" panose="020B0609020204030204" pitchFamily="49" charset="0"/>
              </a:rPr>
              <a:t>"Delete Flag"</a:t>
            </a:r>
            <a:r>
              <a:rPr lang="it-IT" b="0">
                <a:solidFill>
                  <a:srgbClr val="000000"/>
                </a:solidFill>
                <a:effectLst/>
                <a:latin typeface="Consolas" panose="020B0609020204030204" pitchFamily="49" charset="0"/>
              </a:rPr>
              <a:t>)</a:t>
            </a:r>
          </a:p>
          <a:p>
            <a:r>
              <a:rPr lang="it-IT">
                <a:solidFill>
                  <a:srgbClr val="000000"/>
                </a:solidFill>
                <a:latin typeface="Consolas" panose="020B0609020204030204" pitchFamily="49" charset="0"/>
              </a:rPr>
              <a:t> </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PointMessage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flagPosition</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PointMessage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bufferMessage.nextElement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Vec2</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pos</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new</a:t>
            </a:r>
            <a:r>
              <a:rPr lang="it-IT" b="0">
                <a:solidFill>
                  <a:srgbClr val="000000"/>
                </a:solidFill>
                <a:effectLst/>
                <a:latin typeface="Consolas" panose="020B0609020204030204" pitchFamily="49" charset="0"/>
              </a:rPr>
              <a:t> Vec2 (</a:t>
            </a:r>
            <a:r>
              <a:rPr lang="it-IT" b="0" err="1">
                <a:solidFill>
                  <a:srgbClr val="000000"/>
                </a:solidFill>
                <a:effectLst/>
                <a:latin typeface="Consolas" panose="020B0609020204030204" pitchFamily="49" charset="0"/>
              </a:rPr>
              <a:t>flagPosition.xValue,flagPosition.yValue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flag_memory.pop_only</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pos,curr_time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0952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asellaDiTesto 3"/>
          <p:cNvSpPr/>
          <p:nvPr/>
        </p:nvSpPr>
        <p:spPr>
          <a:xfrm>
            <a:off x="4911" y="619200"/>
            <a:ext cx="12186489" cy="11988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endParaRPr lang="it-IT" sz="1800" strike="noStrike" spc="-1">
              <a:solidFill>
                <a:srgbClr val="000000"/>
              </a:solidFill>
              <a:latin typeface="Times New Roman"/>
            </a:endParaRPr>
          </a:p>
          <a:p>
            <a:r>
              <a:rPr lang="it-IT" sz="1800" b="0" strike="noStrike" spc="-1">
                <a:solidFill>
                  <a:srgbClr val="000000"/>
                </a:solidFill>
                <a:latin typeface="Times New Roman"/>
                <a:ea typeface="Calibri"/>
              </a:rPr>
              <a:t>Se </a:t>
            </a:r>
            <a:r>
              <a:rPr lang="it-IT" spc="-1">
                <a:solidFill>
                  <a:srgbClr val="000000"/>
                </a:solidFill>
                <a:latin typeface="Times New Roman"/>
                <a:ea typeface="Calibri"/>
              </a:rPr>
              <a:t>nel buffer è contenuto il messaggio </a:t>
            </a:r>
            <a:r>
              <a:rPr lang="it-IT" sz="1800" b="0" strike="noStrike" spc="-1">
                <a:solidFill>
                  <a:srgbClr val="000000"/>
                </a:solidFill>
                <a:latin typeface="Times New Roman"/>
                <a:ea typeface="Calibri"/>
              </a:rPr>
              <a:t>“Pronto</a:t>
            </a:r>
            <a:r>
              <a:rPr lang="it-IT" spc="-1">
                <a:solidFill>
                  <a:srgbClr val="000000"/>
                </a:solidFill>
                <a:latin typeface="Times New Roman"/>
                <a:ea typeface="Calibri"/>
              </a:rPr>
              <a:t>”, </a:t>
            </a:r>
            <a:r>
              <a:rPr lang="it-IT" spc="-1">
                <a:solidFill>
                  <a:srgbClr val="000000"/>
                </a:solidFill>
                <a:latin typeface="Times New Roman"/>
                <a:ea typeface="Calibri"/>
                <a:cs typeface="Times New Roman"/>
              </a:rPr>
              <a:t>il trigger PF_OTHER_ROBOT che determina la fine dell'azione wait</a:t>
            </a:r>
            <a:r>
              <a:rPr lang="it-IT" spc="-1">
                <a:solidFill>
                  <a:srgbClr val="000000"/>
                </a:solidFill>
                <a:latin typeface="Times New Roman"/>
                <a:ea typeface="Calibri"/>
              </a:rPr>
              <a:t> viene</a:t>
            </a:r>
            <a:r>
              <a:rPr lang="it-IT" sz="1800" b="0" strike="noStrike" spc="-1">
                <a:solidFill>
                  <a:srgbClr val="000000"/>
                </a:solidFill>
                <a:latin typeface="Times New Roman"/>
                <a:ea typeface="Calibri"/>
              </a:rPr>
              <a:t> settato a “</a:t>
            </a:r>
            <a:r>
              <a:rPr lang="it-IT" sz="1800" b="0" strike="noStrike" spc="-1" err="1">
                <a:solidFill>
                  <a:srgbClr val="000000"/>
                </a:solidFill>
                <a:latin typeface="Times New Roman"/>
                <a:ea typeface="Calibri"/>
              </a:rPr>
              <a:t>true</a:t>
            </a:r>
            <a:r>
              <a:rPr lang="it-IT" sz="1800" b="0" strike="noStrike" spc="-1">
                <a:solidFill>
                  <a:srgbClr val="000000"/>
                </a:solidFill>
                <a:latin typeface="Times New Roman"/>
                <a:ea typeface="Calibri"/>
              </a:rPr>
              <a:t> </a:t>
            </a:r>
            <a:r>
              <a:rPr lang="it-IT" spc="-1">
                <a:solidFill>
                  <a:srgbClr val="000000"/>
                </a:solidFill>
                <a:latin typeface="Times New Roman"/>
                <a:ea typeface="Calibri"/>
              </a:rPr>
              <a:t>”,  </a:t>
            </a:r>
            <a:r>
              <a:rPr lang="it-IT" sz="1800" b="0" strike="noStrike" spc="-1">
                <a:solidFill>
                  <a:srgbClr val="000000"/>
                </a:solidFill>
                <a:latin typeface="Times New Roman"/>
                <a:ea typeface="Calibri"/>
              </a:rPr>
              <a:t>in modo che quando</a:t>
            </a:r>
            <a:r>
              <a:rPr lang="it-IT" spc="-1">
                <a:solidFill>
                  <a:srgbClr val="000000"/>
                </a:solidFill>
                <a:latin typeface="Times New Roman"/>
                <a:ea typeface="Calibri"/>
              </a:rPr>
              <a:t> si riesegue</a:t>
            </a:r>
            <a:r>
              <a:rPr lang="it-IT" sz="1800" b="0" strike="noStrike" spc="-1">
                <a:solidFill>
                  <a:srgbClr val="000000"/>
                </a:solidFill>
                <a:latin typeface="Times New Roman"/>
                <a:ea typeface="Calibri"/>
              </a:rPr>
              <a:t> </a:t>
            </a:r>
            <a:r>
              <a:rPr lang="it-IT" spc="-1">
                <a:solidFill>
                  <a:srgbClr val="000000"/>
                </a:solidFill>
                <a:latin typeface="Times New Roman"/>
                <a:ea typeface="Calibri"/>
              </a:rPr>
              <a:t>il </a:t>
            </a:r>
            <a:r>
              <a:rPr lang="it-IT" sz="1800" b="0" strike="noStrike" spc="-1" err="1">
                <a:solidFill>
                  <a:srgbClr val="000000"/>
                </a:solidFill>
                <a:latin typeface="Times New Roman"/>
                <a:ea typeface="Calibri"/>
              </a:rPr>
              <a:t>takeStep</a:t>
            </a:r>
            <a:r>
              <a:rPr lang="it-IT" spc="-1">
                <a:solidFill>
                  <a:srgbClr val="000000"/>
                </a:solidFill>
                <a:latin typeface="Times New Roman"/>
                <a:ea typeface="Calibri"/>
              </a:rPr>
              <a:t>(),</a:t>
            </a:r>
            <a:r>
              <a:rPr lang="it-IT" sz="1800" b="0" strike="noStrike" spc="-1">
                <a:solidFill>
                  <a:srgbClr val="000000"/>
                </a:solidFill>
                <a:latin typeface="Times New Roman"/>
                <a:ea typeface="Calibri"/>
              </a:rPr>
              <a:t> </a:t>
            </a:r>
            <a:r>
              <a:rPr lang="it-IT" spc="-1">
                <a:solidFill>
                  <a:srgbClr val="000000"/>
                </a:solidFill>
                <a:latin typeface="Times New Roman"/>
                <a:ea typeface="Calibri"/>
              </a:rPr>
              <a:t>il secondo robot, che si trova nel sense can_go del piano delle azioni go_bin, non</a:t>
            </a:r>
            <a:r>
              <a:rPr lang="it-IT" sz="1800" b="0" strike="noStrike" spc="-1">
                <a:solidFill>
                  <a:srgbClr val="000000"/>
                </a:solidFill>
                <a:latin typeface="Times New Roman"/>
                <a:ea typeface="Calibri"/>
              </a:rPr>
              <a:t> va in attesa perché il trigger PF_OTHER_ROBOT che determina l’uscita dallo stato di attesa è settato a </a:t>
            </a:r>
            <a:r>
              <a:rPr lang="it-IT" sz="1800" b="0" strike="noStrike" spc="-1" err="1">
                <a:solidFill>
                  <a:srgbClr val="000000"/>
                </a:solidFill>
                <a:latin typeface="Times New Roman"/>
                <a:ea typeface="Calibri"/>
              </a:rPr>
              <a:t>true</a:t>
            </a:r>
            <a:r>
              <a:rPr lang="it-IT" sz="1800" b="0" strike="noStrike" spc="-1">
                <a:solidFill>
                  <a:srgbClr val="000000"/>
                </a:solidFill>
                <a:latin typeface="Times New Roman"/>
                <a:ea typeface="Calibri"/>
              </a:rPr>
              <a:t>.</a:t>
            </a:r>
            <a:endParaRPr lang="it-IT" sz="1800" b="0" strike="noStrike" spc="-1">
              <a:solidFill>
                <a:srgbClr val="000000"/>
              </a:solidFill>
              <a:latin typeface="Arial"/>
            </a:endParaRPr>
          </a:p>
        </p:txBody>
      </p:sp>
      <p:sp>
        <p:nvSpPr>
          <p:cNvPr id="344" name="CasellaDiTesto 2"/>
          <p:cNvSpPr/>
          <p:nvPr/>
        </p:nvSpPr>
        <p:spPr>
          <a:xfrm>
            <a:off x="2160" y="-1800"/>
            <a:ext cx="12187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2400" b="0" strike="noStrike" spc="-1">
                <a:solidFill>
                  <a:schemeClr val="accent2">
                    <a:lumMod val="75000"/>
                  </a:schemeClr>
                </a:solidFill>
                <a:latin typeface="Times New Roman"/>
                <a:ea typeface="Calibri"/>
              </a:rPr>
              <a:t>COMUNICAZIONE</a:t>
            </a:r>
            <a:endParaRPr lang="it-IT" sz="2400" b="0" strike="noStrike" spc="-1">
              <a:solidFill>
                <a:srgbClr val="000000"/>
              </a:solidFill>
              <a:latin typeface="Arial"/>
            </a:endParaRPr>
          </a:p>
        </p:txBody>
      </p:sp>
      <p:sp>
        <p:nvSpPr>
          <p:cNvPr id="4" name="CasellaDiTesto 3">
            <a:extLst>
              <a:ext uri="{FF2B5EF4-FFF2-40B4-BE49-F238E27FC236}">
                <a16:creationId xmlns:a16="http://schemas.microsoft.com/office/drawing/2014/main" id="{6D2D98EF-B540-7BEC-32AC-4D02AB67A96E}"/>
              </a:ext>
            </a:extLst>
          </p:cNvPr>
          <p:cNvSpPr txBox="1"/>
          <p:nvPr/>
        </p:nvSpPr>
        <p:spPr>
          <a:xfrm>
            <a:off x="1875392" y="2248136"/>
            <a:ext cx="8947051" cy="3416320"/>
          </a:xfrm>
          <a:prstGeom prst="rect">
            <a:avLst/>
          </a:prstGeom>
          <a:noFill/>
        </p:spPr>
        <p:txBody>
          <a:bodyPr wrap="square">
            <a:spAutoFit/>
          </a:bodyPr>
          <a:lstStyle/>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  </a:t>
            </a:r>
          </a:p>
          <a:p>
            <a:r>
              <a:rPr lang="it-IT" b="0">
                <a:solidFill>
                  <a:srgbClr val="0000FF"/>
                </a:solidFill>
                <a:effectLst/>
                <a:latin typeface="Consolas" panose="020B0609020204030204" pitchFamily="49" charset="0"/>
              </a:rPr>
              <a:t>  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message.val</a:t>
            </a:r>
            <a:r>
              <a:rPr lang="it-IT" b="0">
                <a:solidFill>
                  <a:srgbClr val="000000"/>
                </a:solidFill>
                <a:effectLst/>
                <a:latin typeface="Consolas" panose="020B0609020204030204" pitchFamily="49" charset="0"/>
              </a:rPr>
              <a:t>== </a:t>
            </a:r>
            <a:r>
              <a:rPr lang="it-IT" b="0">
                <a:solidFill>
                  <a:srgbClr val="A31515"/>
                </a:solidFill>
                <a:effectLst/>
                <a:latin typeface="Consolas" panose="020B0609020204030204" pitchFamily="49" charset="0"/>
              </a:rPr>
              <a:t>"Pronto"</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                                      </a:t>
            </a:r>
          </a:p>
          <a:p>
            <a:r>
              <a:rPr lang="it-IT" b="0">
                <a:solidFill>
                  <a:srgbClr val="000000"/>
                </a:solidFill>
                <a:effectLst/>
                <a:latin typeface="Consolas" panose="020B0609020204030204" pitchFamily="49" charset="0"/>
              </a:rPr>
              <a:t>      </a:t>
            </a:r>
            <a:r>
              <a:rPr lang="it-IT" b="0" err="1">
                <a:solidFill>
                  <a:srgbClr val="0000FF"/>
                </a:solidFill>
                <a:effectLst/>
                <a:latin typeface="Consolas" panose="020B0609020204030204" pitchFamily="49" charset="0"/>
              </a:rPr>
              <a:t>LongMessage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idFlag</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LongMessage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bufferMessage.nextElement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idFlag_other</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idFlag.val</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a:solidFill>
                  <a:srgbClr val="008000"/>
                </a:solidFill>
                <a:effectLst/>
                <a:latin typeface="Consolas" panose="020B0609020204030204" pitchFamily="49" charset="0"/>
              </a:rPr>
              <a:t>/*  if(</a:t>
            </a:r>
            <a:r>
              <a:rPr lang="it-IT" b="0" err="1">
                <a:solidFill>
                  <a:srgbClr val="008000"/>
                </a:solidFill>
                <a:effectLst/>
                <a:latin typeface="Consolas" panose="020B0609020204030204" pitchFamily="49" charset="0"/>
              </a:rPr>
              <a:t>idFlag.val</a:t>
            </a:r>
            <a:r>
              <a:rPr lang="it-IT" b="0">
                <a:solidFill>
                  <a:srgbClr val="008000"/>
                </a:solidFill>
                <a:effectLst/>
                <a:latin typeface="Consolas" panose="020B0609020204030204" pitchFamily="49" charset="0"/>
              </a:rPr>
              <a:t>==</a:t>
            </a:r>
            <a:r>
              <a:rPr lang="it-IT" b="0" err="1">
                <a:solidFill>
                  <a:srgbClr val="008000"/>
                </a:solidFill>
                <a:effectLst/>
                <a:latin typeface="Consolas" panose="020B0609020204030204" pitchFamily="49" charset="0"/>
              </a:rPr>
              <a:t>PS_IN_GRIPPER.intValue</a:t>
            </a:r>
            <a:r>
              <a:rPr lang="it-IT" b="0">
                <a:solidFill>
                  <a:srgbClr val="008000"/>
                </a:solidFill>
                <a:effectLst/>
                <a:latin typeface="Consolas" panose="020B0609020204030204" pitchFamily="49" charset="0"/>
              </a:rPr>
              <a:t>(curr_time)){</a:t>
            </a:r>
            <a:endParaRPr lang="it-IT" b="0">
              <a:solidFill>
                <a:srgbClr val="000000"/>
              </a:solidFill>
              <a:effectLst/>
              <a:latin typeface="Consolas" panose="020B0609020204030204" pitchFamily="49" charset="0"/>
            </a:endParaRPr>
          </a:p>
          <a:p>
            <a:r>
              <a:rPr lang="it-IT" b="0">
                <a:solidFill>
                  <a:srgbClr val="008000"/>
                </a:solidFill>
                <a:effectLst/>
                <a:latin typeface="Consolas" panose="020B0609020204030204" pitchFamily="49" charset="0"/>
              </a:rPr>
              <a:t>      </a:t>
            </a:r>
            <a:r>
              <a:rPr lang="it-IT" b="0" err="1">
                <a:solidFill>
                  <a:srgbClr val="008000"/>
                </a:solidFill>
                <a:effectLst/>
                <a:latin typeface="Consolas" panose="020B0609020204030204" pitchFamily="49" charset="0"/>
              </a:rPr>
              <a:t>PF_EQUAL_FLAG.setValue</a:t>
            </a:r>
            <a:r>
              <a:rPr lang="it-IT" b="0">
                <a:solidFill>
                  <a:srgbClr val="008000"/>
                </a:solidFill>
                <a:effectLst/>
                <a:latin typeface="Consolas" panose="020B0609020204030204" pitchFamily="49" charset="0"/>
              </a:rPr>
              <a:t>(</a:t>
            </a:r>
            <a:r>
              <a:rPr lang="it-IT" b="0" err="1">
                <a:solidFill>
                  <a:srgbClr val="008000"/>
                </a:solidFill>
                <a:effectLst/>
                <a:latin typeface="Consolas" panose="020B0609020204030204" pitchFamily="49" charset="0"/>
              </a:rPr>
              <a:t>true</a:t>
            </a:r>
            <a:r>
              <a:rPr lang="it-IT" b="0">
                <a:solidFill>
                  <a:srgbClr val="008000"/>
                </a:solidFill>
                <a:effectLst/>
                <a:latin typeface="Consolas" panose="020B0609020204030204" pitchFamily="49" charset="0"/>
              </a:rPr>
              <a:t>);</a:t>
            </a:r>
            <a:endParaRPr lang="it-IT" b="0">
              <a:solidFill>
                <a:srgbClr val="000000"/>
              </a:solidFill>
              <a:effectLst/>
              <a:latin typeface="Consolas" panose="020B0609020204030204" pitchFamily="49" charset="0"/>
            </a:endParaRPr>
          </a:p>
          <a:p>
            <a:r>
              <a:rPr lang="it-IT" b="0">
                <a:solidFill>
                  <a:srgbClr val="008000"/>
                </a:solidFill>
                <a:effectLst/>
                <a:latin typeface="Consolas" panose="020B0609020204030204" pitchFamily="49" charset="0"/>
              </a:rPr>
              <a:t>      }</a:t>
            </a:r>
            <a:endParaRPr lang="it-IT" b="0">
              <a:solidFill>
                <a:srgbClr val="000000"/>
              </a:solidFill>
              <a:effectLst/>
              <a:latin typeface="Consolas" panose="020B0609020204030204" pitchFamily="49" charset="0"/>
            </a:endParaRPr>
          </a:p>
          <a:p>
            <a:r>
              <a:rPr lang="it-IT" b="0">
                <a:solidFill>
                  <a:srgbClr val="008000"/>
                </a:solidFill>
                <a:effectLst/>
                <a:latin typeface="Consolas" panose="020B0609020204030204" pitchFamily="49" charset="0"/>
              </a:rPr>
              <a:t>      else </a:t>
            </a:r>
            <a:r>
              <a:rPr lang="it-IT" b="0" err="1">
                <a:solidFill>
                  <a:srgbClr val="008000"/>
                </a:solidFill>
                <a:effectLst/>
                <a:latin typeface="Consolas" panose="020B0609020204030204" pitchFamily="49" charset="0"/>
              </a:rPr>
              <a:t>PF_EQUAL_FLAG.setValue</a:t>
            </a:r>
            <a:r>
              <a:rPr lang="it-IT" b="0">
                <a:solidFill>
                  <a:srgbClr val="008000"/>
                </a:solidFill>
                <a:effectLst/>
                <a:latin typeface="Consolas" panose="020B0609020204030204" pitchFamily="49" charset="0"/>
              </a:rPr>
              <a:t>(false);</a:t>
            </a:r>
            <a:endParaRPr lang="it-IT" b="0">
              <a:solidFill>
                <a:srgbClr val="000000"/>
              </a:solidFill>
              <a:effectLst/>
              <a:latin typeface="Consolas" panose="020B0609020204030204" pitchFamily="49" charset="0"/>
            </a:endParaRPr>
          </a:p>
          <a:p>
            <a:r>
              <a:rPr lang="it-IT" b="0">
                <a:solidFill>
                  <a:srgbClr val="008000"/>
                </a:solidFill>
                <a:effectLst/>
                <a:latin typeface="Consolas" panose="020B0609020204030204" pitchFamily="49" charset="0"/>
              </a:rPr>
              <a:t>      */</a:t>
            </a:r>
            <a:endParaRPr lang="it-IT" b="0">
              <a:solidFill>
                <a:srgbClr val="000000"/>
              </a:solidFill>
              <a:effectLst/>
              <a:latin typeface="Consolas" panose="020B0609020204030204" pitchFamily="49" charset="0"/>
            </a:endParaRP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PF_OTHER_ROBOT.setValue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 </a:t>
            </a:r>
          </a:p>
        </p:txBody>
      </p:sp>
    </p:spTree>
    <p:extLst>
      <p:ext uri="{BB962C8B-B14F-4D97-AF65-F5344CB8AC3E}">
        <p14:creationId xmlns:p14="http://schemas.microsoft.com/office/powerpoint/2010/main" val="273914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asellaDiTesto 4"/>
          <p:cNvSpPr/>
          <p:nvPr/>
        </p:nvSpPr>
        <p:spPr>
          <a:xfrm>
            <a:off x="3960" y="459720"/>
            <a:ext cx="12183840" cy="6261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it-IT" sz="1800" b="0" strike="noStrike" spc="-1">
                <a:solidFill>
                  <a:srgbClr val="000000"/>
                </a:solidFill>
                <a:latin typeface="Times New Roman"/>
                <a:ea typeface="Times New Roman"/>
              </a:rPr>
              <a:t>La fase di comunicazione tra robot, appartenenti alla stessa squadra, prevede lo scambio di informazioni riguardanti le coordinate cartesiane delle bandierine avvistate e recuperate. In questo modo, i robot dispongono di una visione globale del panorama dei targets presenti nel campo.</a:t>
            </a:r>
            <a:endParaRPr lang="it-IT" sz="1800" b="0" strike="noStrike" spc="-1">
              <a:solidFill>
                <a:srgbClr val="000000"/>
              </a:solidFill>
              <a:latin typeface="Arial"/>
            </a:endParaRPr>
          </a:p>
          <a:p>
            <a:pPr algn="just">
              <a:lnSpc>
                <a:spcPct val="150000"/>
              </a:lnSpc>
            </a:pPr>
            <a:r>
              <a:rPr lang="it-IT" sz="1800" b="0" strike="noStrike" spc="-1">
                <a:solidFill>
                  <a:srgbClr val="000000"/>
                </a:solidFill>
                <a:latin typeface="Times New Roman"/>
                <a:ea typeface="Times New Roman"/>
              </a:rPr>
              <a:t>Ad esempio, se uno dei due robot si trova in fase di esplorazione in parti di campo prive di bandierine mentre il robot alleato è localizzato in una zone dove viene rilevata la loro presenza, tramite comunicazione, si riducono i tempi di una superflua esplorazione.</a:t>
            </a:r>
            <a:endParaRPr lang="it-IT" sz="1800" b="0" strike="noStrike" spc="-1">
              <a:solidFill>
                <a:srgbClr val="000000"/>
              </a:solidFill>
              <a:latin typeface="Arial"/>
            </a:endParaRPr>
          </a:p>
          <a:p>
            <a:pPr algn="just">
              <a:lnSpc>
                <a:spcPct val="150000"/>
              </a:lnSpc>
            </a:pPr>
            <a:r>
              <a:rPr lang="it-IT" sz="1800" b="0" strike="noStrike" spc="-1">
                <a:solidFill>
                  <a:srgbClr val="000000"/>
                </a:solidFill>
                <a:latin typeface="Times New Roman"/>
                <a:ea typeface="Times New Roman"/>
              </a:rPr>
              <a:t>Inoltre, se uno dei due robot avvista e recupera una sola bandierina, il robot alleato, ricevendo il messaggio di avvenuto recupero, evita di inoltrarsi in quella parte di campo priva di oggetti.</a:t>
            </a:r>
            <a:endParaRPr lang="it-IT" sz="1800" b="0" strike="noStrike" spc="-1">
              <a:solidFill>
                <a:srgbClr val="000000"/>
              </a:solidFill>
              <a:latin typeface="Arial"/>
            </a:endParaRPr>
          </a:p>
          <a:p>
            <a:pPr algn="just">
              <a:lnSpc>
                <a:spcPct val="150000"/>
              </a:lnSpc>
            </a:pPr>
            <a:r>
              <a:rPr lang="it-IT" sz="1800" b="0" strike="noStrike" spc="-1">
                <a:solidFill>
                  <a:srgbClr val="000000"/>
                </a:solidFill>
                <a:latin typeface="Times New Roman"/>
                <a:ea typeface="Times New Roman"/>
              </a:rPr>
              <a:t>In particolare, i robot si scambiano tre tipi di messaggi:</a:t>
            </a:r>
            <a:endParaRPr lang="it-IT" sz="1800" b="0" strike="noStrike" spc="-1">
              <a:solidFill>
                <a:srgbClr val="000000"/>
              </a:solidFill>
              <a:latin typeface="Arial"/>
            </a:endParaRPr>
          </a:p>
          <a:p>
            <a:pPr marL="343080" indent="-343080" algn="just">
              <a:lnSpc>
                <a:spcPct val="150000"/>
              </a:lnSpc>
              <a:buClr>
                <a:srgbClr val="000000"/>
              </a:buClr>
              <a:buFont typeface="StarSymbol"/>
              <a:buAutoNum type="arabicPeriod"/>
            </a:pPr>
            <a:r>
              <a:rPr lang="it-IT" sz="1800" b="1" strike="noStrike" spc="-1">
                <a:solidFill>
                  <a:srgbClr val="000000"/>
                </a:solidFill>
                <a:latin typeface="Times New Roman"/>
                <a:ea typeface="Times New Roman"/>
              </a:rPr>
              <a:t>Bandiera nuova: </a:t>
            </a:r>
            <a:r>
              <a:rPr lang="it-IT" sz="1800" b="0" strike="noStrike" spc="-1">
                <a:solidFill>
                  <a:srgbClr val="000000"/>
                </a:solidFill>
                <a:latin typeface="Times New Roman"/>
                <a:ea typeface="Times New Roman"/>
              </a:rPr>
              <a:t>indica che uno dei due robot ha avvistato una bandiera ed inserisce in memoria le coordinate </a:t>
            </a:r>
            <a:endParaRPr lang="it-IT" sz="1800" b="0" strike="noStrike" spc="-1">
              <a:solidFill>
                <a:srgbClr val="000000"/>
              </a:solidFill>
              <a:latin typeface="Arial"/>
            </a:endParaRPr>
          </a:p>
          <a:p>
            <a:pPr marL="343080" indent="-343080" algn="just">
              <a:lnSpc>
                <a:spcPct val="150000"/>
              </a:lnSpc>
              <a:buClr>
                <a:srgbClr val="000000"/>
              </a:buClr>
              <a:buFont typeface="StarSymbol"/>
              <a:buAutoNum type="arabicPeriod"/>
            </a:pPr>
            <a:r>
              <a:rPr lang="it-IT" sz="1800" b="1" strike="noStrike" spc="-1">
                <a:solidFill>
                  <a:srgbClr val="000000"/>
                </a:solidFill>
                <a:latin typeface="Times New Roman"/>
                <a:ea typeface="Times New Roman"/>
              </a:rPr>
              <a:t>Delete flag: </a:t>
            </a:r>
            <a:r>
              <a:rPr lang="it-IT" sz="1800" b="0" strike="noStrike" spc="-1">
                <a:solidFill>
                  <a:srgbClr val="000000"/>
                </a:solidFill>
                <a:latin typeface="Times New Roman"/>
                <a:ea typeface="Times New Roman"/>
              </a:rPr>
              <a:t>indica che una bandiera, precedentemente rilevata, è stata recuperata e quindi viene rimossa dalla memoria di entrambi i robot alleati.</a:t>
            </a:r>
            <a:endParaRPr lang="it-IT" sz="1800" b="0" strike="noStrike" spc="-1">
              <a:solidFill>
                <a:srgbClr val="000000"/>
              </a:solidFill>
              <a:latin typeface="Arial"/>
            </a:endParaRPr>
          </a:p>
          <a:p>
            <a:pPr marL="343080" indent="-343080" algn="just">
              <a:lnSpc>
                <a:spcPct val="150000"/>
              </a:lnSpc>
              <a:buClr>
                <a:srgbClr val="000000"/>
              </a:buClr>
              <a:buFont typeface="StarSymbol"/>
              <a:buAutoNum type="arabicPeriod"/>
            </a:pPr>
            <a:r>
              <a:rPr lang="it-IT" sz="1800" b="1" strike="noStrike" spc="-1">
                <a:solidFill>
                  <a:srgbClr val="000000"/>
                </a:solidFill>
                <a:latin typeface="Times New Roman"/>
                <a:ea typeface="Times New Roman"/>
              </a:rPr>
              <a:t>Pronto: </a:t>
            </a:r>
            <a:r>
              <a:rPr lang="it-IT" sz="1800" b="0" strike="noStrike" spc="-1">
                <a:solidFill>
                  <a:srgbClr val="000000"/>
                </a:solidFill>
                <a:latin typeface="Times New Roman"/>
                <a:ea typeface="Times New Roman"/>
              </a:rPr>
              <a:t>indica che l'ingresso primario </a:t>
            </a:r>
            <a:r>
              <a:rPr lang="it-IT" sz="1800" b="0" strike="noStrike" spc="-1" err="1">
                <a:solidFill>
                  <a:srgbClr val="000000"/>
                </a:solidFill>
                <a:latin typeface="Times New Roman"/>
                <a:ea typeface="Times New Roman"/>
              </a:rPr>
              <a:t>dell'homebase</a:t>
            </a:r>
            <a:r>
              <a:rPr lang="it-IT" sz="1800" b="0" strike="noStrike" spc="-1">
                <a:solidFill>
                  <a:srgbClr val="000000"/>
                </a:solidFill>
                <a:latin typeface="Times New Roman"/>
                <a:ea typeface="Times New Roman"/>
              </a:rPr>
              <a:t> della classe visuale x è occupato dal robot in attesa e se, il robot che ha ricevuto il messaggio, ha recuperato una bandiera della stessa classe visuale x deve dirigersi verso l'ingresso secondario </a:t>
            </a:r>
            <a:r>
              <a:rPr lang="it-IT" sz="1800" b="0" strike="noStrike" spc="-1" err="1">
                <a:solidFill>
                  <a:srgbClr val="000000"/>
                </a:solidFill>
                <a:latin typeface="Times New Roman"/>
                <a:ea typeface="Times New Roman"/>
              </a:rPr>
              <a:t>dell'homebase</a:t>
            </a:r>
            <a:r>
              <a:rPr lang="it-IT" sz="1800" b="0" strike="noStrike" spc="-1">
                <a:solidFill>
                  <a:srgbClr val="000000"/>
                </a:solidFill>
                <a:latin typeface="Times New Roman"/>
                <a:ea typeface="Times New Roman"/>
              </a:rPr>
              <a:t>, al fine di evitare blocchi all'ingresso </a:t>
            </a:r>
            <a:r>
              <a:rPr lang="it-IT" sz="1800" b="0" strike="noStrike" spc="-1" err="1">
                <a:solidFill>
                  <a:srgbClr val="000000"/>
                </a:solidFill>
                <a:latin typeface="Times New Roman"/>
                <a:ea typeface="Times New Roman"/>
              </a:rPr>
              <a:t>dell'homebase</a:t>
            </a:r>
            <a:r>
              <a:rPr lang="it-IT" sz="1800" b="0" strike="noStrike" spc="-1">
                <a:solidFill>
                  <a:srgbClr val="000000"/>
                </a:solidFill>
                <a:latin typeface="Times New Roman"/>
                <a:ea typeface="Times New Roman"/>
              </a:rPr>
              <a:t>.</a:t>
            </a:r>
            <a:endParaRPr lang="it-IT" sz="1800" b="0" strike="noStrike" spc="-1">
              <a:solidFill>
                <a:srgbClr val="000000"/>
              </a:solidFill>
              <a:latin typeface="Arial"/>
            </a:endParaRPr>
          </a:p>
        </p:txBody>
      </p:sp>
      <p:sp>
        <p:nvSpPr>
          <p:cNvPr id="352" name="CasellaDiTesto 5"/>
          <p:cNvSpPr/>
          <p:nvPr/>
        </p:nvSpPr>
        <p:spPr>
          <a:xfrm>
            <a:off x="2160" y="-1800"/>
            <a:ext cx="121449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2400" b="0" strike="noStrike" spc="-1">
                <a:solidFill>
                  <a:schemeClr val="accent2">
                    <a:lumMod val="75000"/>
                  </a:schemeClr>
                </a:solidFill>
                <a:latin typeface="Times New Roman"/>
                <a:ea typeface="Calibri"/>
              </a:rPr>
              <a:t>COMUNICAZIONE</a:t>
            </a:r>
            <a:endParaRPr lang="it-IT" sz="2400" b="0" strike="noStrike" spc="-1">
              <a:solidFill>
                <a:srgbClr val="000000"/>
              </a:solidFill>
              <a:latin typeface="Arial"/>
            </a:endParaRPr>
          </a:p>
        </p:txBody>
      </p:sp>
    </p:spTree>
    <p:extLst>
      <p:ext uri="{BB962C8B-B14F-4D97-AF65-F5344CB8AC3E}">
        <p14:creationId xmlns:p14="http://schemas.microsoft.com/office/powerpoint/2010/main" val="96887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F89CD2E-D773-348D-1A8F-3FBABDD7255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MEMORIA</a:t>
            </a:r>
          </a:p>
        </p:txBody>
      </p:sp>
      <p:pic>
        <p:nvPicPr>
          <p:cNvPr id="7" name="Immagine 6">
            <a:extLst>
              <a:ext uri="{FF2B5EF4-FFF2-40B4-BE49-F238E27FC236}">
                <a16:creationId xmlns:a16="http://schemas.microsoft.com/office/drawing/2014/main" id="{B8A1321F-98CF-5F8A-9E7D-30470288414B}"/>
              </a:ext>
            </a:extLst>
          </p:cNvPr>
          <p:cNvPicPr>
            <a:picLocks noChangeAspect="1"/>
          </p:cNvPicPr>
          <p:nvPr/>
        </p:nvPicPr>
        <p:blipFill>
          <a:blip r:embed="rId3"/>
          <a:stretch>
            <a:fillRect/>
          </a:stretch>
        </p:blipFill>
        <p:spPr>
          <a:xfrm>
            <a:off x="907697" y="1954768"/>
            <a:ext cx="10130073" cy="3864446"/>
          </a:xfrm>
          <a:prstGeom prst="rect">
            <a:avLst/>
          </a:prstGeom>
        </p:spPr>
      </p:pic>
      <p:sp>
        <p:nvSpPr>
          <p:cNvPr id="13" name="CasellaDiTesto 12">
            <a:extLst>
              <a:ext uri="{FF2B5EF4-FFF2-40B4-BE49-F238E27FC236}">
                <a16:creationId xmlns:a16="http://schemas.microsoft.com/office/drawing/2014/main" id="{8003700E-057D-4AEA-1EDD-5F1C27C7D77B}"/>
              </a:ext>
            </a:extLst>
          </p:cNvPr>
          <p:cNvSpPr txBox="1"/>
          <p:nvPr/>
        </p:nvSpPr>
        <p:spPr>
          <a:xfrm>
            <a:off x="436227" y="495166"/>
            <a:ext cx="10848098" cy="1892826"/>
          </a:xfrm>
          <a:prstGeom prst="rect">
            <a:avLst/>
          </a:prstGeom>
          <a:noFill/>
        </p:spPr>
        <p:txBody>
          <a:bodyPr wrap="square" lIns="91440" tIns="45720" rIns="91440" bIns="45720" rtlCol="0" anchor="t">
            <a:spAutoFit/>
          </a:bodyPr>
          <a:lstStyle/>
          <a:p>
            <a:pPr algn="just">
              <a:lnSpc>
                <a:spcPct val="150000"/>
              </a:lnSpc>
            </a:pPr>
            <a:r>
              <a:rPr lang="it-IT">
                <a:latin typeface="Times New Roman" panose="02020603050405020304" pitchFamily="18" charset="0"/>
                <a:ea typeface="Times New Roman" panose="02020603050405020304" pitchFamily="18" charset="0"/>
              </a:rPr>
              <a:t>E’ chiaro che, per quanto visto, </a:t>
            </a:r>
            <a:r>
              <a:rPr lang="it-IT" b="1">
                <a:latin typeface="Times New Roman" panose="02020603050405020304" pitchFamily="18" charset="0"/>
                <a:ea typeface="Times New Roman" panose="02020603050405020304" pitchFamily="18" charset="0"/>
              </a:rPr>
              <a:t>comunicazione e memoria sono due fasi strettamente correlate</a:t>
            </a:r>
            <a:r>
              <a:rPr lang="it-IT">
                <a:latin typeface="Times New Roman" panose="02020603050405020304" pitchFamily="18" charset="0"/>
                <a:ea typeface="Times New Roman" panose="02020603050405020304" pitchFamily="18" charset="0"/>
              </a:rPr>
              <a:t>: i robot alleati comunicano scambiandosi le coordinate delle bandierine che, ovviamente, a seconda dei casi, verranno salvate in memoria o rimosse dalla memoria.</a:t>
            </a:r>
          </a:p>
          <a:p>
            <a:endParaRPr lang="it-IT">
              <a:latin typeface="Times New Roman"/>
              <a:cs typeface="Times New Roman"/>
            </a:endParaRPr>
          </a:p>
          <a:p>
            <a:endParaRPr lang="it-IT">
              <a:latin typeface="Times New Roman"/>
              <a:cs typeface="Times New Roman"/>
            </a:endParaRPr>
          </a:p>
        </p:txBody>
      </p:sp>
      <p:sp>
        <p:nvSpPr>
          <p:cNvPr id="3" name="CasellaDiTesto 2">
            <a:extLst>
              <a:ext uri="{FF2B5EF4-FFF2-40B4-BE49-F238E27FC236}">
                <a16:creationId xmlns:a16="http://schemas.microsoft.com/office/drawing/2014/main" id="{B7E81FBE-7D7D-60DC-38BD-FE06F2AB9C3B}"/>
              </a:ext>
            </a:extLst>
          </p:cNvPr>
          <p:cNvSpPr txBox="1"/>
          <p:nvPr/>
        </p:nvSpPr>
        <p:spPr>
          <a:xfrm>
            <a:off x="4077325" y="6280879"/>
            <a:ext cx="184731" cy="369332"/>
          </a:xfrm>
          <a:prstGeom prst="rect">
            <a:avLst/>
          </a:prstGeom>
          <a:noFill/>
        </p:spPr>
        <p:txBody>
          <a:bodyPr wrap="none" rtlCol="0">
            <a:spAutoFit/>
          </a:bodyPr>
          <a:lstStyle/>
          <a:p>
            <a:endParaRPr lang="it-IT"/>
          </a:p>
        </p:txBody>
      </p:sp>
      <p:sp>
        <p:nvSpPr>
          <p:cNvPr id="4" name="CasellaDiTesto 3">
            <a:extLst>
              <a:ext uri="{FF2B5EF4-FFF2-40B4-BE49-F238E27FC236}">
                <a16:creationId xmlns:a16="http://schemas.microsoft.com/office/drawing/2014/main" id="{2F7746F9-641B-0456-42FE-84B4331597FA}"/>
              </a:ext>
            </a:extLst>
          </p:cNvPr>
          <p:cNvSpPr txBox="1"/>
          <p:nvPr/>
        </p:nvSpPr>
        <p:spPr>
          <a:xfrm>
            <a:off x="2293495" y="5819214"/>
            <a:ext cx="9413823" cy="646331"/>
          </a:xfrm>
          <a:prstGeom prst="rect">
            <a:avLst/>
          </a:prstGeom>
          <a:noFill/>
        </p:spPr>
        <p:txBody>
          <a:bodyPr wrap="square" rtlCol="0">
            <a:spAutoFit/>
          </a:bodyPr>
          <a:lstStyle/>
          <a:p>
            <a:r>
              <a:rPr lang="it-IT">
                <a:solidFill>
                  <a:schemeClr val="bg2">
                    <a:lumMod val="25000"/>
                  </a:schemeClr>
                </a:solidFill>
                <a:latin typeface="Times New Roman"/>
                <a:cs typeface="Times New Roman"/>
              </a:rPr>
              <a:t>Messaggi prompt nel caso in cui il robot 0 localizza una bandiera e successivamente la prende.</a:t>
            </a:r>
          </a:p>
          <a:p>
            <a:endParaRPr lang="it-IT">
              <a:solidFill>
                <a:schemeClr val="bg2">
                  <a:lumMod val="25000"/>
                </a:schemeClr>
              </a:solidFill>
            </a:endParaRPr>
          </a:p>
        </p:txBody>
      </p:sp>
    </p:spTree>
    <p:extLst>
      <p:ext uri="{BB962C8B-B14F-4D97-AF65-F5344CB8AC3E}">
        <p14:creationId xmlns:p14="http://schemas.microsoft.com/office/powerpoint/2010/main" val="15761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F89CD2E-D773-348D-1A8F-3FBABDD7255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MEMORIA</a:t>
            </a:r>
          </a:p>
        </p:txBody>
      </p:sp>
      <p:sp>
        <p:nvSpPr>
          <p:cNvPr id="13" name="CasellaDiTesto 12">
            <a:extLst>
              <a:ext uri="{FF2B5EF4-FFF2-40B4-BE49-F238E27FC236}">
                <a16:creationId xmlns:a16="http://schemas.microsoft.com/office/drawing/2014/main" id="{8003700E-057D-4AEA-1EDD-5F1C27C7D77B}"/>
              </a:ext>
            </a:extLst>
          </p:cNvPr>
          <p:cNvSpPr txBox="1"/>
          <p:nvPr/>
        </p:nvSpPr>
        <p:spPr>
          <a:xfrm>
            <a:off x="4907" y="466412"/>
            <a:ext cx="12185191" cy="7294305"/>
          </a:xfrm>
          <a:prstGeom prst="rect">
            <a:avLst/>
          </a:prstGeom>
          <a:noFill/>
        </p:spPr>
        <p:txBody>
          <a:bodyPr wrap="square" lIns="91440" tIns="45720" rIns="91440" bIns="45720" rtlCol="0" anchor="t">
            <a:spAutoFit/>
          </a:bodyPr>
          <a:lstStyle/>
          <a:p>
            <a:pPr algn="just">
              <a:lnSpc>
                <a:spcPct val="150000"/>
              </a:lnSpc>
            </a:pPr>
            <a:r>
              <a:rPr lang="it-IT">
                <a:latin typeface="Times New Roman"/>
                <a:ea typeface="Times New Roman" panose="02020603050405020304" pitchFamily="18" charset="0"/>
                <a:cs typeface="Times New Roman"/>
              </a:rPr>
              <a:t>Da quanto detto, si evince che la memoria NON è condivisa!!</a:t>
            </a:r>
          </a:p>
          <a:p>
            <a:pPr algn="just">
              <a:lnSpc>
                <a:spcPct val="150000"/>
              </a:lnSpc>
            </a:pPr>
            <a:endParaRPr lang="it-IT" u="sng">
              <a:latin typeface="Times New Roman" panose="02020603050405020304" pitchFamily="18" charset="0"/>
              <a:ea typeface="Times New Roman" panose="02020603050405020304" pitchFamily="18" charset="0"/>
            </a:endParaRPr>
          </a:p>
          <a:p>
            <a:pPr algn="just">
              <a:lnSpc>
                <a:spcPct val="150000"/>
              </a:lnSpc>
            </a:pPr>
            <a:r>
              <a:rPr lang="it-IT" u="sng">
                <a:latin typeface="Times New Roman"/>
                <a:ea typeface="Times New Roman" panose="02020603050405020304" pitchFamily="18" charset="0"/>
                <a:cs typeface="Times New Roman"/>
              </a:rPr>
              <a:t>Dimostrazione: </a:t>
            </a:r>
            <a:r>
              <a:rPr lang="it-IT">
                <a:latin typeface="Times New Roman"/>
                <a:ea typeface="Times New Roman" panose="02020603050405020304" pitchFamily="18" charset="0"/>
                <a:cs typeface="Times New Roman"/>
              </a:rPr>
              <a:t>Il </a:t>
            </a:r>
            <a:r>
              <a:rPr lang="it-IT" err="1">
                <a:latin typeface="Times New Roman"/>
                <a:ea typeface="Times New Roman" panose="02020603050405020304" pitchFamily="18" charset="0"/>
                <a:cs typeface="Times New Roman"/>
              </a:rPr>
              <a:t>reference</a:t>
            </a:r>
            <a:r>
              <a:rPr lang="it-IT">
                <a:latin typeface="Times New Roman"/>
                <a:ea typeface="Times New Roman" panose="02020603050405020304" pitchFamily="18" charset="0"/>
                <a:cs typeface="Times New Roman"/>
              </a:rPr>
              <a:t> di un oggetto (il suo nome) è una particolare variabile che contiene l’indirizzo in memoria dell’oggetto. In Java sappiamo che la stampa di un oggetto mediante il System.out.println() invoca la toString() di Object (a meno che nella corrispondente classe non sia stato fatto l’</a:t>
            </a:r>
            <a:r>
              <a:rPr lang="it-IT" err="1">
                <a:latin typeface="Times New Roman"/>
                <a:ea typeface="Times New Roman" panose="02020603050405020304" pitchFamily="18" charset="0"/>
                <a:cs typeface="Times New Roman"/>
              </a:rPr>
              <a:t>override</a:t>
            </a:r>
            <a:r>
              <a:rPr lang="it-IT">
                <a:latin typeface="Times New Roman"/>
                <a:ea typeface="Times New Roman" panose="02020603050405020304" pitchFamily="18" charset="0"/>
                <a:cs typeface="Times New Roman"/>
              </a:rPr>
              <a:t> di tale metodo). La toString() di Object produce un messaggio del tipo NOMECLASSE@INDIRIZZOESADECIMALE. Se proviamo a stampare </a:t>
            </a:r>
            <a:r>
              <a:rPr lang="it-IT" err="1">
                <a:latin typeface="Times New Roman"/>
                <a:ea typeface="Times New Roman" panose="02020603050405020304" pitchFamily="18" charset="0"/>
                <a:cs typeface="Times New Roman"/>
              </a:rPr>
              <a:t>flag_memory</a:t>
            </a:r>
            <a:r>
              <a:rPr lang="it-IT">
                <a:latin typeface="Times New Roman"/>
                <a:ea typeface="Times New Roman" panose="02020603050405020304" pitchFamily="18" charset="0"/>
                <a:cs typeface="Times New Roman"/>
              </a:rPr>
              <a:t> (oggetto che modella la memoria) nel metodo </a:t>
            </a:r>
            <a:r>
              <a:rPr lang="it-IT" err="1">
                <a:latin typeface="Times New Roman"/>
                <a:ea typeface="Times New Roman" panose="02020603050405020304" pitchFamily="18" charset="0"/>
                <a:cs typeface="Times New Roman"/>
              </a:rPr>
              <a:t>configure</a:t>
            </a:r>
            <a:r>
              <a:rPr lang="it-IT">
                <a:latin typeface="Times New Roman"/>
                <a:ea typeface="Times New Roman" panose="02020603050405020304" pitchFamily="18" charset="0"/>
                <a:cs typeface="Times New Roman"/>
              </a:rPr>
              <a:t>() della classe Robot_Left.java il risultato sarà il seguente:</a:t>
            </a:r>
            <a:endParaRPr lang="it-IT" u="sng">
              <a:latin typeface="Times New Roman"/>
              <a:ea typeface="Times New Roman" panose="02020603050405020304" pitchFamily="18" charset="0"/>
              <a:cs typeface="Times New Roman"/>
            </a:endParaRPr>
          </a:p>
          <a:p>
            <a:pPr algn="just">
              <a:lnSpc>
                <a:spcPct val="150000"/>
              </a:lnSpc>
            </a:pPr>
            <a:endParaRPr lang="it-IT" u="sng">
              <a:latin typeface="Times New Roman" panose="02020603050405020304" pitchFamily="18" charset="0"/>
              <a:ea typeface="Times New Roman" panose="02020603050405020304" pitchFamily="18" charset="0"/>
            </a:endParaRPr>
          </a:p>
          <a:p>
            <a:pPr algn="just">
              <a:lnSpc>
                <a:spcPct val="150000"/>
              </a:lnSpc>
            </a:pPr>
            <a:endParaRPr lang="it-IT" u="sng">
              <a:latin typeface="Times New Roman" panose="02020603050405020304" pitchFamily="18" charset="0"/>
              <a:ea typeface="Times New Roman" panose="02020603050405020304" pitchFamily="18" charset="0"/>
            </a:endParaRPr>
          </a:p>
          <a:p>
            <a:pPr algn="just">
              <a:lnSpc>
                <a:spcPct val="150000"/>
              </a:lnSpc>
            </a:pPr>
            <a:endParaRPr lang="it-IT">
              <a:latin typeface="Times New Roman" panose="02020603050405020304" pitchFamily="18" charset="0"/>
              <a:ea typeface="Times New Roman" panose="02020603050405020304" pitchFamily="18" charset="0"/>
            </a:endParaRPr>
          </a:p>
          <a:p>
            <a:pPr algn="just">
              <a:lnSpc>
                <a:spcPct val="150000"/>
              </a:lnSpc>
            </a:pPr>
            <a:endParaRPr lang="it-IT">
              <a:latin typeface="Times New Roman"/>
              <a:ea typeface="Times New Roman" panose="02020603050405020304" pitchFamily="18" charset="0"/>
              <a:cs typeface="Times New Roman"/>
            </a:endParaRPr>
          </a:p>
          <a:p>
            <a:pPr algn="just">
              <a:lnSpc>
                <a:spcPct val="150000"/>
              </a:lnSpc>
            </a:pPr>
            <a:endParaRPr lang="it-IT">
              <a:latin typeface="Times New Roman"/>
              <a:ea typeface="Times New Roman" panose="02020603050405020304" pitchFamily="18" charset="0"/>
              <a:cs typeface="Times New Roman"/>
            </a:endParaRPr>
          </a:p>
          <a:p>
            <a:pPr algn="just">
              <a:lnSpc>
                <a:spcPct val="150000"/>
              </a:lnSpc>
            </a:pPr>
            <a:endParaRPr lang="it-IT">
              <a:latin typeface="Times New Roman"/>
              <a:ea typeface="Times New Roman" panose="02020603050405020304" pitchFamily="18" charset="0"/>
              <a:cs typeface="Times New Roman"/>
            </a:endParaRPr>
          </a:p>
          <a:p>
            <a:pPr algn="just">
              <a:lnSpc>
                <a:spcPct val="150000"/>
              </a:lnSpc>
            </a:pPr>
            <a:r>
              <a:rPr lang="it-IT">
                <a:latin typeface="Times New Roman"/>
                <a:ea typeface="Times New Roman" panose="02020603050405020304" pitchFamily="18" charset="0"/>
                <a:cs typeface="Times New Roman"/>
              </a:rPr>
              <a:t>Quindi, i due robot istanziano due oggetti diversi, ergo la memoria NON è condivisa.</a:t>
            </a:r>
            <a:endParaRPr lang="it-IT">
              <a:latin typeface="Times New Roman"/>
              <a:cs typeface="Times New Roman"/>
            </a:endParaRPr>
          </a:p>
          <a:p>
            <a:pPr algn="just">
              <a:lnSpc>
                <a:spcPct val="150000"/>
              </a:lnSpc>
            </a:pPr>
            <a:endParaRPr lang="it-IT">
              <a:latin typeface="Times New Roman" panose="02020603050405020304" pitchFamily="18" charset="0"/>
              <a:ea typeface="Times New Roman" panose="02020603050405020304" pitchFamily="18" charset="0"/>
            </a:endParaRPr>
          </a:p>
          <a:p>
            <a:pPr algn="just">
              <a:lnSpc>
                <a:spcPct val="150000"/>
              </a:lnSpc>
            </a:pPr>
            <a:endParaRPr lang="it-IT" b="1">
              <a:latin typeface="Times New Roman" panose="02020603050405020304" pitchFamily="18" charset="0"/>
              <a:ea typeface="Times New Roman" panose="02020603050405020304" pitchFamily="18" charset="0"/>
              <a:cs typeface="Times New Roman"/>
            </a:endParaRPr>
          </a:p>
          <a:p>
            <a:endParaRPr lang="it-IT">
              <a:latin typeface="Times New Roman"/>
              <a:cs typeface="Times New Roman"/>
            </a:endParaRPr>
          </a:p>
          <a:p>
            <a:endParaRPr lang="it-IT">
              <a:latin typeface="Times New Roman"/>
              <a:cs typeface="Times New Roman"/>
            </a:endParaRPr>
          </a:p>
        </p:txBody>
      </p:sp>
      <p:sp>
        <p:nvSpPr>
          <p:cNvPr id="3" name="CasellaDiTesto 2">
            <a:extLst>
              <a:ext uri="{FF2B5EF4-FFF2-40B4-BE49-F238E27FC236}">
                <a16:creationId xmlns:a16="http://schemas.microsoft.com/office/drawing/2014/main" id="{B7E81FBE-7D7D-60DC-38BD-FE06F2AB9C3B}"/>
              </a:ext>
            </a:extLst>
          </p:cNvPr>
          <p:cNvSpPr txBox="1"/>
          <p:nvPr/>
        </p:nvSpPr>
        <p:spPr>
          <a:xfrm>
            <a:off x="4077325" y="6280879"/>
            <a:ext cx="184731" cy="369332"/>
          </a:xfrm>
          <a:prstGeom prst="rect">
            <a:avLst/>
          </a:prstGeom>
          <a:noFill/>
        </p:spPr>
        <p:txBody>
          <a:bodyPr wrap="none" rtlCol="0">
            <a:spAutoFit/>
          </a:bodyPr>
          <a:lstStyle/>
          <a:p>
            <a:endParaRPr lang="it-IT"/>
          </a:p>
        </p:txBody>
      </p:sp>
      <p:pic>
        <p:nvPicPr>
          <p:cNvPr id="5" name="Immagine 4" descr="Immagine che contiene testo&#10;&#10;Descrizione generata automaticamente">
            <a:extLst>
              <a:ext uri="{FF2B5EF4-FFF2-40B4-BE49-F238E27FC236}">
                <a16:creationId xmlns:a16="http://schemas.microsoft.com/office/drawing/2014/main" id="{F6E75B4A-194B-41D8-748E-7FD077EC1625}"/>
              </a:ext>
            </a:extLst>
          </p:cNvPr>
          <p:cNvPicPr>
            <a:picLocks noChangeAspect="1"/>
          </p:cNvPicPr>
          <p:nvPr/>
        </p:nvPicPr>
        <p:blipFill>
          <a:blip r:embed="rId3"/>
          <a:stretch>
            <a:fillRect/>
          </a:stretch>
        </p:blipFill>
        <p:spPr>
          <a:xfrm>
            <a:off x="2979779" y="4024851"/>
            <a:ext cx="5455550" cy="1310792"/>
          </a:xfrm>
          <a:prstGeom prst="rect">
            <a:avLst/>
          </a:prstGeom>
        </p:spPr>
      </p:pic>
      <p:sp>
        <p:nvSpPr>
          <p:cNvPr id="6" name="Ovale 5">
            <a:extLst>
              <a:ext uri="{FF2B5EF4-FFF2-40B4-BE49-F238E27FC236}">
                <a16:creationId xmlns:a16="http://schemas.microsoft.com/office/drawing/2014/main" id="{8F357C5C-7172-A91B-A586-430992AA8BFE}"/>
              </a:ext>
            </a:extLst>
          </p:cNvPr>
          <p:cNvSpPr/>
          <p:nvPr/>
        </p:nvSpPr>
        <p:spPr>
          <a:xfrm>
            <a:off x="2816343" y="3827991"/>
            <a:ext cx="2450237" cy="68658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3932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F89CD2E-D773-348D-1A8F-3FBABDD7255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MEMORIA</a:t>
            </a:r>
          </a:p>
        </p:txBody>
      </p:sp>
      <p:sp>
        <p:nvSpPr>
          <p:cNvPr id="13" name="CasellaDiTesto 12">
            <a:extLst>
              <a:ext uri="{FF2B5EF4-FFF2-40B4-BE49-F238E27FC236}">
                <a16:creationId xmlns:a16="http://schemas.microsoft.com/office/drawing/2014/main" id="{8003700E-057D-4AEA-1EDD-5F1C27C7D77B}"/>
              </a:ext>
            </a:extLst>
          </p:cNvPr>
          <p:cNvSpPr txBox="1"/>
          <p:nvPr/>
        </p:nvSpPr>
        <p:spPr>
          <a:xfrm>
            <a:off x="436227" y="495166"/>
            <a:ext cx="10848098" cy="10202793"/>
          </a:xfrm>
          <a:prstGeom prst="rect">
            <a:avLst/>
          </a:prstGeom>
          <a:noFill/>
        </p:spPr>
        <p:txBody>
          <a:bodyPr wrap="square" lIns="91440" tIns="45720" rIns="91440" bIns="45720" rtlCol="0" anchor="t">
            <a:spAutoFit/>
          </a:bodyPr>
          <a:lstStyle/>
          <a:p>
            <a:pPr algn="just">
              <a:lnSpc>
                <a:spcPct val="150000"/>
              </a:lnSpc>
            </a:pPr>
            <a:r>
              <a:rPr lang="it-IT" b="1">
                <a:latin typeface="Times New Roman"/>
                <a:cs typeface="Times New Roman"/>
              </a:rPr>
              <a:t>POSSIBILE MIGLIORAMENTO: MEMORIA CONDIVISA (STILE «CLOUD») MEDIANTE UNA CLASSE SINGLETON</a:t>
            </a:r>
            <a:endParaRPr lang="it-IT"/>
          </a:p>
          <a:p>
            <a:pPr algn="just">
              <a:lnSpc>
                <a:spcPct val="150000"/>
              </a:lnSpc>
            </a:pPr>
            <a:endParaRPr lang="it-IT" b="1">
              <a:latin typeface="Times New Roman" panose="02020603050405020304" pitchFamily="18" charset="0"/>
              <a:ea typeface="Times New Roman" panose="02020603050405020304" pitchFamily="18" charset="0"/>
              <a:cs typeface="Times New Roman"/>
            </a:endParaRPr>
          </a:p>
          <a:p>
            <a:pPr algn="just">
              <a:lnSpc>
                <a:spcPct val="150000"/>
              </a:lnSpc>
            </a:pPr>
            <a:endParaRPr lang="it-IT" b="1">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it-IT" b="1">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it-IT" b="1">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it-IT" b="1">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it-IT" b="1">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it-IT" b="1">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it-IT" b="1">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it-IT" b="1">
              <a:latin typeface="Times New Roman" panose="02020603050405020304" pitchFamily="18" charset="0"/>
              <a:cs typeface="Times New Roman" panose="02020603050405020304" pitchFamily="18" charset="0"/>
            </a:endParaRPr>
          </a:p>
          <a:p>
            <a:pPr algn="just">
              <a:lnSpc>
                <a:spcPct val="150000"/>
              </a:lnSpc>
            </a:pPr>
            <a:endParaRPr lang="it-IT" b="1">
              <a:latin typeface="Times New Roman" panose="02020603050405020304" pitchFamily="18" charset="0"/>
              <a:cs typeface="Times New Roman" panose="02020603050405020304" pitchFamily="18" charset="0"/>
            </a:endParaRPr>
          </a:p>
          <a:p>
            <a:pPr algn="just">
              <a:lnSpc>
                <a:spcPct val="150000"/>
              </a:lnSpc>
            </a:pPr>
            <a:r>
              <a:rPr lang="it-IT">
                <a:latin typeface="Times New Roman"/>
                <a:cs typeface="Times New Roman"/>
              </a:rPr>
              <a:t>Ciò comporta un miglioramento in termini di memoria (istanziamo un solo oggetto), comunicazione (in quanto non sarà più necessaria per mantenere sincronizzate le due memorie) ed efficienza (centralizziamo il tutto in questa classe)</a:t>
            </a:r>
            <a:endParaRPr lang="it-IT">
              <a:latin typeface="Times New Roman" panose="02020603050405020304" pitchFamily="18" charset="0"/>
              <a:cs typeface="Times New Roman" panose="02020603050405020304" pitchFamily="18" charset="0"/>
            </a:endParaRPr>
          </a:p>
          <a:p>
            <a:pPr algn="just">
              <a:lnSpc>
                <a:spcPct val="150000"/>
              </a:lnSpc>
            </a:pPr>
            <a:endParaRPr lang="it-IT" u="sng">
              <a:latin typeface="Times New Roman" panose="02020603050405020304" pitchFamily="18" charset="0"/>
              <a:cs typeface="Times New Roman" panose="02020603050405020304" pitchFamily="18" charset="0"/>
            </a:endParaRPr>
          </a:p>
          <a:p>
            <a:pPr algn="just">
              <a:lnSpc>
                <a:spcPct val="150000"/>
              </a:lnSpc>
            </a:pPr>
            <a:endParaRPr lang="it-IT">
              <a:latin typeface="Times New Roman" panose="02020603050405020304" pitchFamily="18" charset="0"/>
              <a:cs typeface="Times New Roman" panose="02020603050405020304" pitchFamily="18" charset="0"/>
            </a:endParaRPr>
          </a:p>
          <a:p>
            <a:pPr algn="just">
              <a:lnSpc>
                <a:spcPct val="150000"/>
              </a:lnSpc>
            </a:pPr>
            <a:endParaRPr lang="it-IT" u="sng">
              <a:latin typeface="Times New Roman" panose="02020603050405020304" pitchFamily="18" charset="0"/>
              <a:cs typeface="Times New Roman" panose="02020603050405020304" pitchFamily="18" charset="0"/>
            </a:endParaRPr>
          </a:p>
          <a:p>
            <a:pPr algn="just">
              <a:lnSpc>
                <a:spcPct val="150000"/>
              </a:lnSpc>
            </a:pPr>
            <a:endParaRPr lang="it-IT" u="sng">
              <a:latin typeface="Times New Roman" panose="02020603050405020304" pitchFamily="18" charset="0"/>
              <a:cs typeface="Times New Roman" panose="02020603050405020304" pitchFamily="18" charset="0"/>
            </a:endParaRPr>
          </a:p>
          <a:p>
            <a:pPr algn="just">
              <a:lnSpc>
                <a:spcPct val="150000"/>
              </a:lnSpc>
            </a:pPr>
            <a:endParaRPr lang="it-IT">
              <a:latin typeface="Times New Roman" panose="02020603050405020304" pitchFamily="18" charset="0"/>
              <a:cs typeface="Times New Roman" panose="02020603050405020304" pitchFamily="18" charset="0"/>
            </a:endParaRPr>
          </a:p>
          <a:p>
            <a:pPr algn="just">
              <a:lnSpc>
                <a:spcPct val="150000"/>
              </a:lnSpc>
            </a:pPr>
            <a:endParaRPr lang="it-IT">
              <a:latin typeface="Times New Roman" panose="02020603050405020304" pitchFamily="18" charset="0"/>
              <a:cs typeface="Times New Roman" panose="02020603050405020304" pitchFamily="18" charset="0"/>
            </a:endParaRPr>
          </a:p>
          <a:p>
            <a:pPr algn="just">
              <a:lnSpc>
                <a:spcPct val="150000"/>
              </a:lnSpc>
            </a:pPr>
            <a:endParaRPr lang="it-IT">
              <a:latin typeface="Times New Roman" panose="02020603050405020304" pitchFamily="18" charset="0"/>
              <a:cs typeface="Times New Roman" panose="02020603050405020304" pitchFamily="18" charset="0"/>
            </a:endParaRPr>
          </a:p>
          <a:p>
            <a:pPr algn="just">
              <a:lnSpc>
                <a:spcPct val="150000"/>
              </a:lnSpc>
            </a:pPr>
            <a:endParaRPr lang="it-IT" b="1">
              <a:latin typeface="Times New Roman" panose="02020603050405020304" pitchFamily="18" charset="0"/>
              <a:cs typeface="Times New Roman" panose="02020603050405020304" pitchFamily="18" charset="0"/>
            </a:endParaRPr>
          </a:p>
          <a:p>
            <a:endParaRPr lang="it-IT">
              <a:latin typeface="Times New Roman" panose="02020603050405020304" pitchFamily="18" charset="0"/>
              <a:cs typeface="Times New Roman"/>
            </a:endParaRPr>
          </a:p>
          <a:p>
            <a:endParaRPr lang="it-IT">
              <a:latin typeface="Times New Roman"/>
              <a:cs typeface="Times New Roman"/>
            </a:endParaRPr>
          </a:p>
        </p:txBody>
      </p:sp>
      <p:pic>
        <p:nvPicPr>
          <p:cNvPr id="4" name="Immagine 3" descr="Immagine che contiene testo&#10;&#10;Descrizione generata automaticamente">
            <a:extLst>
              <a:ext uri="{FF2B5EF4-FFF2-40B4-BE49-F238E27FC236}">
                <a16:creationId xmlns:a16="http://schemas.microsoft.com/office/drawing/2014/main" id="{2F55C7EB-0638-7784-7DD1-F9A56EB84AF7}"/>
              </a:ext>
            </a:extLst>
          </p:cNvPr>
          <p:cNvPicPr>
            <a:picLocks noChangeAspect="1"/>
          </p:cNvPicPr>
          <p:nvPr/>
        </p:nvPicPr>
        <p:blipFill>
          <a:blip r:embed="rId3"/>
          <a:stretch>
            <a:fillRect/>
          </a:stretch>
        </p:blipFill>
        <p:spPr>
          <a:xfrm>
            <a:off x="2150853" y="1580808"/>
            <a:ext cx="7473350" cy="3897668"/>
          </a:xfrm>
          <a:prstGeom prst="rect">
            <a:avLst/>
          </a:prstGeom>
        </p:spPr>
      </p:pic>
      <p:sp>
        <p:nvSpPr>
          <p:cNvPr id="7" name="Ovale 6">
            <a:extLst>
              <a:ext uri="{FF2B5EF4-FFF2-40B4-BE49-F238E27FC236}">
                <a16:creationId xmlns:a16="http://schemas.microsoft.com/office/drawing/2014/main" id="{5900DF71-C74D-9FD3-522F-54EC0EE5CA83}"/>
              </a:ext>
            </a:extLst>
          </p:cNvPr>
          <p:cNvSpPr/>
          <p:nvPr/>
        </p:nvSpPr>
        <p:spPr>
          <a:xfrm>
            <a:off x="1292343" y="2131463"/>
            <a:ext cx="4822499" cy="225371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it-IT"/>
          </a:p>
        </p:txBody>
      </p:sp>
    </p:spTree>
    <p:extLst>
      <p:ext uri="{BB962C8B-B14F-4D97-AF65-F5344CB8AC3E}">
        <p14:creationId xmlns:p14="http://schemas.microsoft.com/office/powerpoint/2010/main" val="105317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17887F4-CB25-6730-EA3A-B074A54766FD}"/>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MEMORIA</a:t>
            </a:r>
          </a:p>
        </p:txBody>
      </p:sp>
      <p:sp>
        <p:nvSpPr>
          <p:cNvPr id="6" name="CasellaDiTesto 5">
            <a:extLst>
              <a:ext uri="{FF2B5EF4-FFF2-40B4-BE49-F238E27FC236}">
                <a16:creationId xmlns:a16="http://schemas.microsoft.com/office/drawing/2014/main" id="{BC071201-BCE9-5587-6A8C-0EABC06219AC}"/>
              </a:ext>
            </a:extLst>
          </p:cNvPr>
          <p:cNvSpPr txBox="1"/>
          <p:nvPr/>
        </p:nvSpPr>
        <p:spPr>
          <a:xfrm>
            <a:off x="128619" y="459687"/>
            <a:ext cx="12061371" cy="646331"/>
          </a:xfrm>
          <a:prstGeom prst="rect">
            <a:avLst/>
          </a:prstGeom>
          <a:noFill/>
        </p:spPr>
        <p:txBody>
          <a:bodyPr wrap="square">
            <a:spAutoFit/>
          </a:bodyPr>
          <a:lstStyle/>
          <a:p>
            <a:r>
              <a:rPr lang="it-IT">
                <a:latin typeface="Times New Roman" panose="02020603050405020304" pitchFamily="18" charset="0"/>
                <a:cs typeface="Times New Roman" panose="02020603050405020304" pitchFamily="18" charset="0"/>
              </a:rPr>
              <a:t>Di seguito sono riportate le parti di codice che riguardano il meccanismo di memorizzazione delle coordinate cartesiane che individua le posizioni delle bandiere. In particolare, dalla classe ‘NodeMemory_Try_it.java’’, le memoria può assumere tre fasi: </a:t>
            </a:r>
          </a:p>
        </p:txBody>
      </p:sp>
      <p:sp>
        <p:nvSpPr>
          <p:cNvPr id="7" name="Rettangolo 6">
            <a:extLst>
              <a:ext uri="{FF2B5EF4-FFF2-40B4-BE49-F238E27FC236}">
                <a16:creationId xmlns:a16="http://schemas.microsoft.com/office/drawing/2014/main" id="{E4E60BCA-FCF6-1983-8DC3-A63AB148AF9C}"/>
              </a:ext>
            </a:extLst>
          </p:cNvPr>
          <p:cNvSpPr/>
          <p:nvPr/>
        </p:nvSpPr>
        <p:spPr>
          <a:xfrm>
            <a:off x="128619" y="1565705"/>
            <a:ext cx="211015" cy="1969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a:t>1</a:t>
            </a:r>
          </a:p>
        </p:txBody>
      </p:sp>
      <p:sp>
        <p:nvSpPr>
          <p:cNvPr id="8" name="CasellaDiTesto 7">
            <a:extLst>
              <a:ext uri="{FF2B5EF4-FFF2-40B4-BE49-F238E27FC236}">
                <a16:creationId xmlns:a16="http://schemas.microsoft.com/office/drawing/2014/main" id="{4C1DD715-09EF-26F2-CFBD-4B021CC28F5A}"/>
              </a:ext>
            </a:extLst>
          </p:cNvPr>
          <p:cNvSpPr txBox="1"/>
          <p:nvPr/>
        </p:nvSpPr>
        <p:spPr>
          <a:xfrm>
            <a:off x="485667" y="1565705"/>
            <a:ext cx="11702311" cy="1477328"/>
          </a:xfrm>
          <a:prstGeom prst="rect">
            <a:avLst/>
          </a:prstGeom>
          <a:noFill/>
        </p:spPr>
        <p:txBody>
          <a:bodyPr wrap="square">
            <a:spAutoFit/>
          </a:bodyPr>
          <a:lstStyle/>
          <a:p>
            <a:r>
              <a:rPr lang="it-IT" b="1">
                <a:latin typeface="Times New Roman" panose="02020603050405020304" pitchFamily="18" charset="0"/>
                <a:ea typeface="Times New Roman" panose="02020603050405020304" pitchFamily="18" charset="0"/>
                <a:cs typeface="Times New Roman" panose="02020603050405020304" pitchFamily="18" charset="0"/>
              </a:rPr>
              <a:t>Memoria aggiornata</a:t>
            </a:r>
          </a:p>
          <a:p>
            <a:r>
              <a:rPr lang="it-IT" sz="1800">
                <a:effectLst/>
                <a:latin typeface="Times New Roman" panose="02020603050405020304" pitchFamily="18" charset="0"/>
                <a:ea typeface="Times New Roman" panose="02020603050405020304" pitchFamily="18" charset="0"/>
                <a:cs typeface="Times New Roman" panose="02020603050405020304" pitchFamily="18" charset="0"/>
              </a:rPr>
              <a:t>In qualsiasi momento della gara (Attack, esplorazione, consegna bandiere…), come detto,  i robot si scambiano informazioni riguardo </a:t>
            </a:r>
            <a:r>
              <a:rPr lang="it-IT">
                <a:latin typeface="Times New Roman" panose="02020603050405020304" pitchFamily="18" charset="0"/>
                <a:ea typeface="Times New Roman" panose="02020603050405020304" pitchFamily="18" charset="0"/>
                <a:cs typeface="Times New Roman" panose="02020603050405020304" pitchFamily="18" charset="0"/>
              </a:rPr>
              <a:t>alle coordinate cartesiane delle bandierine individuate</a:t>
            </a:r>
            <a:r>
              <a:rPr lang="it-IT">
                <a:latin typeface="Times New Roman" panose="02020603050405020304" pitchFamily="18" charset="0"/>
                <a:cs typeface="Times New Roman" panose="02020603050405020304" pitchFamily="18" charset="0"/>
              </a:rPr>
              <a:t> più vicine. Tali informazioni vengono conservate in memoria e</a:t>
            </a:r>
            <a:r>
              <a:rPr lang="it-IT">
                <a:latin typeface="Times New Roman" panose="02020603050405020304" pitchFamily="18" charset="0"/>
                <a:ea typeface="Times New Roman" panose="02020603050405020304" pitchFamily="18" charset="0"/>
                <a:cs typeface="Times New Roman" panose="02020603050405020304" pitchFamily="18" charset="0"/>
              </a:rPr>
              <a:t>, inoltre, come si evince in NodeMemory_Try_It.java, </a:t>
            </a:r>
            <a:r>
              <a:rPr lang="it-IT">
                <a:latin typeface="Times New Roman" panose="02020603050405020304" pitchFamily="18" charset="0"/>
                <a:cs typeface="Times New Roman" panose="02020603050405020304" pitchFamily="18" charset="0"/>
              </a:rPr>
              <a:t>vengono stampate sia in coordinate cartesiane che in coordinate polari. </a:t>
            </a:r>
            <a:endParaRPr lang="it-I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09CF8C39-92D9-6D90-3978-60010E0433E7}"/>
              </a:ext>
            </a:extLst>
          </p:cNvPr>
          <p:cNvSpPr txBox="1"/>
          <p:nvPr/>
        </p:nvSpPr>
        <p:spPr>
          <a:xfrm>
            <a:off x="234126" y="3429000"/>
            <a:ext cx="11475217" cy="2554545"/>
          </a:xfrm>
          <a:prstGeom prst="rect">
            <a:avLst/>
          </a:prstGeom>
          <a:noFill/>
        </p:spPr>
        <p:txBody>
          <a:bodyPr wrap="square">
            <a:spAutoFit/>
          </a:bodyPr>
          <a:lstStyle/>
          <a:p>
            <a:r>
              <a:rPr lang="it-IT" sz="1600" b="0">
                <a:solidFill>
                  <a:srgbClr val="000000"/>
                </a:solidFill>
                <a:effectLst/>
                <a:latin typeface="Consolas" panose="020B0609020204030204" pitchFamily="49" charset="0"/>
              </a:rPr>
              <a:t> </a:t>
            </a:r>
            <a:r>
              <a:rPr lang="it-IT" sz="13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 (flag &amp;&amp; control)</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System.out.println</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"******************Memoria ROBOT "</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multi_robot.getPlayerNumber</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timestamp</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 aggiornata******************"</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for</a:t>
            </a:r>
            <a:r>
              <a:rPr lang="it-IT" sz="1600" b="0">
                <a:solidFill>
                  <a:srgbClr val="000000"/>
                </a:solidFill>
                <a:effectLst/>
                <a:latin typeface="Consolas" panose="020B0609020204030204" pitchFamily="49" charset="0"/>
              </a:rPr>
              <a:t>(</a:t>
            </a:r>
            <a:r>
              <a:rPr lang="it-IT" sz="1600" b="0" err="1">
                <a:solidFill>
                  <a:srgbClr val="0000FF"/>
                </a:solidFill>
                <a:effectLst/>
                <a:latin typeface="Consolas" panose="020B0609020204030204" pitchFamily="49" charset="0"/>
              </a:rPr>
              <a:t>int</a:t>
            </a:r>
            <a:r>
              <a:rPr lang="it-IT" sz="1600" b="0">
                <a:solidFill>
                  <a:srgbClr val="000000"/>
                </a:solidFill>
                <a:effectLst/>
                <a:latin typeface="Consolas" panose="020B0609020204030204" pitchFamily="49" charset="0"/>
              </a:rPr>
              <a:t> i=</a:t>
            </a:r>
            <a:r>
              <a:rPr lang="it-IT" sz="1600" b="0">
                <a:solidFill>
                  <a:srgbClr val="098658"/>
                </a:solidFill>
                <a:effectLst/>
                <a:latin typeface="Consolas" panose="020B0609020204030204" pitchFamily="49" charset="0"/>
              </a:rPr>
              <a:t>0</a:t>
            </a:r>
            <a:r>
              <a:rPr lang="it-IT" sz="1600" b="0">
                <a:solidFill>
                  <a:srgbClr val="000000"/>
                </a:solidFill>
                <a:effectLst/>
                <a:latin typeface="Consolas" panose="020B0609020204030204" pitchFamily="49" charset="0"/>
              </a:rPr>
              <a:t>; i&lt;</a:t>
            </a:r>
            <a:r>
              <a:rPr lang="it-IT" sz="1600" b="0" err="1">
                <a:solidFill>
                  <a:srgbClr val="000000"/>
                </a:solidFill>
                <a:effectLst/>
                <a:latin typeface="Consolas" panose="020B0609020204030204" pitchFamily="49" charset="0"/>
              </a:rPr>
              <a:t>last_val.length</a:t>
            </a:r>
            <a:r>
              <a:rPr lang="it-IT" sz="1600" b="0">
                <a:solidFill>
                  <a:srgbClr val="000000"/>
                </a:solidFill>
                <a:effectLst/>
                <a:latin typeface="Consolas" panose="020B0609020204030204" pitchFamily="49" charset="0"/>
              </a:rPr>
              <a:t>; i++)</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System.out.println</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visual_number</a:t>
            </a:r>
            <a:r>
              <a:rPr lang="it-IT" sz="1600" b="0">
                <a:solidFill>
                  <a:srgbClr val="000000"/>
                </a:solidFill>
                <a:effectLst/>
                <a:latin typeface="Consolas" panose="020B0609020204030204" pitchFamily="49" charset="0"/>
              </a:rPr>
              <a:t>[i] +</a:t>
            </a:r>
            <a:r>
              <a:rPr lang="it-IT" sz="1600" b="0">
                <a:solidFill>
                  <a:srgbClr val="A31515"/>
                </a:solidFill>
                <a:effectLst/>
                <a:latin typeface="Consolas" panose="020B0609020204030204" pitchFamily="49" charset="0"/>
              </a:rPr>
              <a:t>" "</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last_val</a:t>
            </a:r>
            <a:r>
              <a:rPr lang="it-IT" sz="1600" b="0">
                <a:solidFill>
                  <a:srgbClr val="000000"/>
                </a:solidFill>
                <a:effectLst/>
                <a:latin typeface="Consolas" panose="020B0609020204030204" pitchFamily="49" charset="0"/>
              </a:rPr>
              <a:t>[i].</a:t>
            </a:r>
            <a:r>
              <a:rPr lang="it-IT" sz="1600" b="0" err="1">
                <a:solidFill>
                  <a:srgbClr val="000000"/>
                </a:solidFill>
                <a:effectLst/>
                <a:latin typeface="Consolas" panose="020B0609020204030204" pitchFamily="49" charset="0"/>
              </a:rPr>
              <a:t>toString</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System.out.println</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94190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4">
            <a:extLst>
              <a:ext uri="{FF2B5EF4-FFF2-40B4-BE49-F238E27FC236}">
                <a16:creationId xmlns:a16="http://schemas.microsoft.com/office/drawing/2014/main" id="{4C4D00D7-7377-748A-1B55-F05316F42585}"/>
              </a:ext>
            </a:extLst>
          </p:cNvPr>
          <p:cNvGraphicFramePr>
            <a:graphicFrameLocks noGrp="1"/>
          </p:cNvGraphicFramePr>
          <p:nvPr/>
        </p:nvGraphicFramePr>
        <p:xfrm>
          <a:off x="703506" y="502920"/>
          <a:ext cx="10784989" cy="585216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2383285221"/>
                    </a:ext>
                  </a:extLst>
                </a:gridCol>
                <a:gridCol w="8335926">
                  <a:extLst>
                    <a:ext uri="{9D8B030D-6E8A-4147-A177-3AD203B41FA5}">
                      <a16:colId xmlns:a16="http://schemas.microsoft.com/office/drawing/2014/main" val="2809700703"/>
                    </a:ext>
                  </a:extLst>
                </a:gridCol>
                <a:gridCol w="2056633">
                  <a:extLst>
                    <a:ext uri="{9D8B030D-6E8A-4147-A177-3AD203B41FA5}">
                      <a16:colId xmlns:a16="http://schemas.microsoft.com/office/drawing/2014/main" val="2503131555"/>
                    </a:ext>
                  </a:extLst>
                </a:gridCol>
              </a:tblGrid>
              <a:tr h="361858">
                <a:tc>
                  <a:txBody>
                    <a:bodyPr/>
                    <a:lstStyle/>
                    <a:p>
                      <a:r>
                        <a:rPr lang="it-IT"/>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DELTA(Q,INPUT)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290913"/>
                  </a:ext>
                </a:extLst>
              </a:tr>
              <a:tr h="361858">
                <a:tc>
                  <a:txBody>
                    <a:bodyPr/>
                    <a:lstStyle/>
                    <a:p>
                      <a:r>
                        <a:rPr lang="it-IT"/>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DD89"/>
                    </a:solidFill>
                  </a:tcPr>
                </a:tc>
                <a:tc>
                  <a:txBody>
                    <a:bodyPr/>
                    <a:lstStyle/>
                    <a:p>
                      <a:r>
                        <a:rPr lang="it-IT"/>
                        <a:t>PF_CLOSE_TO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DD89"/>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DD89"/>
                    </a:solidFill>
                  </a:tcPr>
                </a:tc>
                <a:extLst>
                  <a:ext uri="{0D108BD9-81ED-4DB2-BD59-A6C34878D82A}">
                    <a16:rowId xmlns:a16="http://schemas.microsoft.com/office/drawing/2014/main" val="1828839330"/>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b="0" kern="1200">
                          <a:solidFill>
                            <a:schemeClr val="dk1"/>
                          </a:solidFill>
                          <a:effectLst/>
                          <a:latin typeface="+mn-lt"/>
                          <a:ea typeface="+mn-ea"/>
                          <a:cs typeface="+mn-cs"/>
                        </a:rPr>
                        <a:t>PF_CLOSE_ZONE_FLAG_OR_SOMETHING_VISIBLE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949897506"/>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PF_DEADLOCK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59007960"/>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PF_EMPTY_MEMORY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24295819"/>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PF_GOTO_SPECIAL_ZONE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53503553"/>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PF_EXIT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33139998"/>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PF_ENTRY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99047498"/>
                  </a:ext>
                </a:extLst>
              </a:tr>
              <a:tr h="361858">
                <a:tc>
                  <a:txBody>
                    <a:bodyPr/>
                    <a:lstStyle/>
                    <a:p>
                      <a:r>
                        <a:rPr lang="it-IT"/>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it-IT"/>
                        <a:t>BRING_PLAN.ISFINISHED(ABSTRACT_ROBOT.GETTIME())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115804212"/>
                  </a:ext>
                </a:extLst>
              </a:tr>
              <a:tr h="361858">
                <a:tc>
                  <a:txBody>
                    <a:bodyPr/>
                    <a:lstStyle/>
                    <a:p>
                      <a:r>
                        <a:rPr lang="it-IT"/>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PF_CLOSE_ZONE_FLAG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501737281"/>
                  </a:ext>
                </a:extLst>
              </a:tr>
              <a:tr h="361858">
                <a:tc>
                  <a:txBody>
                    <a:bodyPr/>
                    <a:lstStyle/>
                    <a:p>
                      <a:r>
                        <a:rPr lang="it-IT"/>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PF_STOP_GOTO_SPECIAL_ZONE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062610772"/>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PF_SOMETHING_VISIBLE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395959990"/>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PF_EXIT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113554218"/>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PF_ANY_MEMORY_AND_NOT_ROOM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35817099"/>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PF_ENTRY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947637724"/>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PF_BOUNDS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it-IT"/>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400159"/>
                  </a:ext>
                </a:extLst>
              </a:tr>
            </a:tbl>
          </a:graphicData>
        </a:graphic>
      </p:graphicFrame>
      <p:sp>
        <p:nvSpPr>
          <p:cNvPr id="5" name="CasellaDiTesto 4">
            <a:extLst>
              <a:ext uri="{FF2B5EF4-FFF2-40B4-BE49-F238E27FC236}">
                <a16:creationId xmlns:a16="http://schemas.microsoft.com/office/drawing/2014/main" id="{956BF90B-F18A-D4C6-F047-6F23581BB193}"/>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FSA ORIGINALE</a:t>
            </a:r>
          </a:p>
        </p:txBody>
      </p:sp>
    </p:spTree>
    <p:extLst>
      <p:ext uri="{BB962C8B-B14F-4D97-AF65-F5344CB8AC3E}">
        <p14:creationId xmlns:p14="http://schemas.microsoft.com/office/powerpoint/2010/main" val="86195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AFE5742-E6E0-10B0-6597-559C63A5DD7F}"/>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MEMORIA</a:t>
            </a:r>
          </a:p>
        </p:txBody>
      </p:sp>
      <p:sp>
        <p:nvSpPr>
          <p:cNvPr id="5" name="Rettangolo 4">
            <a:extLst>
              <a:ext uri="{FF2B5EF4-FFF2-40B4-BE49-F238E27FC236}">
                <a16:creationId xmlns:a16="http://schemas.microsoft.com/office/drawing/2014/main" id="{451A97CE-1BE4-33A2-30EC-261859205949}"/>
              </a:ext>
            </a:extLst>
          </p:cNvPr>
          <p:cNvSpPr/>
          <p:nvPr/>
        </p:nvSpPr>
        <p:spPr>
          <a:xfrm>
            <a:off x="255228" y="612694"/>
            <a:ext cx="211015" cy="1969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a:t>2</a:t>
            </a:r>
          </a:p>
        </p:txBody>
      </p:sp>
      <p:sp>
        <p:nvSpPr>
          <p:cNvPr id="6" name="CasellaDiTesto 5">
            <a:extLst>
              <a:ext uri="{FF2B5EF4-FFF2-40B4-BE49-F238E27FC236}">
                <a16:creationId xmlns:a16="http://schemas.microsoft.com/office/drawing/2014/main" id="{451D8E30-1D77-09C4-E2CD-A3E3CF0DBF0E}"/>
              </a:ext>
            </a:extLst>
          </p:cNvPr>
          <p:cNvSpPr txBox="1"/>
          <p:nvPr/>
        </p:nvSpPr>
        <p:spPr>
          <a:xfrm>
            <a:off x="606920" y="612694"/>
            <a:ext cx="9838273" cy="646331"/>
          </a:xfrm>
          <a:prstGeom prst="rect">
            <a:avLst/>
          </a:prstGeom>
          <a:noFill/>
        </p:spPr>
        <p:txBody>
          <a:bodyPr wrap="square" rtlCol="0">
            <a:spAutoFit/>
          </a:bodyPr>
          <a:lstStyle/>
          <a:p>
            <a:r>
              <a:rPr lang="it-IT" b="1">
                <a:latin typeface="Times New Roman" panose="02020603050405020304" pitchFamily="18" charset="0"/>
                <a:cs typeface="Times New Roman" panose="02020603050405020304" pitchFamily="18" charset="0"/>
              </a:rPr>
              <a:t>Memoria incrementata</a:t>
            </a:r>
          </a:p>
          <a:p>
            <a:r>
              <a:rPr lang="it-IT">
                <a:latin typeface="Times New Roman" panose="02020603050405020304" pitchFamily="18" charset="0"/>
                <a:cs typeface="Times New Roman" panose="02020603050405020304" pitchFamily="18" charset="0"/>
              </a:rPr>
              <a:t>Quando uno dei due robot riceve le coordinate della bandierina, incrementa la sua memoria.</a:t>
            </a:r>
          </a:p>
        </p:txBody>
      </p:sp>
      <p:sp>
        <p:nvSpPr>
          <p:cNvPr id="8" name="CasellaDiTesto 7">
            <a:extLst>
              <a:ext uri="{FF2B5EF4-FFF2-40B4-BE49-F238E27FC236}">
                <a16:creationId xmlns:a16="http://schemas.microsoft.com/office/drawing/2014/main" id="{7BE80450-0245-EEDE-8BC5-951373BF5BE8}"/>
              </a:ext>
            </a:extLst>
          </p:cNvPr>
          <p:cNvSpPr txBox="1"/>
          <p:nvPr/>
        </p:nvSpPr>
        <p:spPr>
          <a:xfrm>
            <a:off x="466243" y="3429000"/>
            <a:ext cx="11615217" cy="923330"/>
          </a:xfrm>
          <a:prstGeom prst="rect">
            <a:avLst/>
          </a:prstGeom>
          <a:noFill/>
        </p:spPr>
        <p:txBody>
          <a:bodyPr wrap="square" rtlCol="0">
            <a:spAutoFit/>
          </a:bodyPr>
          <a:lstStyle/>
          <a:p>
            <a:r>
              <a:rPr lang="it-IT" b="1">
                <a:latin typeface="Times New Roman" panose="02020603050405020304" pitchFamily="18" charset="0"/>
                <a:cs typeface="Times New Roman" panose="02020603050405020304" pitchFamily="18" charset="0"/>
              </a:rPr>
              <a:t>Memoria decrementata</a:t>
            </a:r>
          </a:p>
          <a:p>
            <a:r>
              <a:rPr lang="it-IT">
                <a:latin typeface="Times New Roman" panose="02020603050405020304" pitchFamily="18" charset="0"/>
                <a:cs typeface="Times New Roman" panose="02020603050405020304" pitchFamily="18" charset="0"/>
              </a:rPr>
              <a:t>Quando uno dei due robot prende la bandierina, questa viene </a:t>
            </a:r>
            <a:r>
              <a:rPr lang="it-IT" sz="1800">
                <a:effectLst/>
                <a:latin typeface="Times New Roman" panose="02020603050405020304" pitchFamily="18" charset="0"/>
                <a:ea typeface="Times New Roman" panose="02020603050405020304" pitchFamily="18" charset="0"/>
                <a:cs typeface="Times New Roman" panose="02020603050405020304" pitchFamily="18" charset="0"/>
              </a:rPr>
              <a:t>eliminata dalla memoria </a:t>
            </a:r>
            <a:r>
              <a:rPr lang="it-IT">
                <a:latin typeface="Times New Roman" panose="02020603050405020304" pitchFamily="18" charset="0"/>
                <a:cs typeface="Times New Roman" panose="02020603050405020304" pitchFamily="18" charset="0"/>
              </a:rPr>
              <a:t>di entrambi i robot. Infatti, se la bandierina è stata estratta, la relativa posizione non rappresenta più un’informazione utile. </a:t>
            </a:r>
          </a:p>
        </p:txBody>
      </p:sp>
      <p:sp>
        <p:nvSpPr>
          <p:cNvPr id="10" name="Rettangolo 9">
            <a:extLst>
              <a:ext uri="{FF2B5EF4-FFF2-40B4-BE49-F238E27FC236}">
                <a16:creationId xmlns:a16="http://schemas.microsoft.com/office/drawing/2014/main" id="{E323EB87-7B4F-19A1-F3BB-A37885F01818}"/>
              </a:ext>
            </a:extLst>
          </p:cNvPr>
          <p:cNvSpPr/>
          <p:nvPr/>
        </p:nvSpPr>
        <p:spPr>
          <a:xfrm>
            <a:off x="149720" y="3429000"/>
            <a:ext cx="211015" cy="1969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a:t>3</a:t>
            </a:r>
          </a:p>
        </p:txBody>
      </p:sp>
      <p:sp>
        <p:nvSpPr>
          <p:cNvPr id="7" name="CasellaDiTesto 6">
            <a:extLst>
              <a:ext uri="{FF2B5EF4-FFF2-40B4-BE49-F238E27FC236}">
                <a16:creationId xmlns:a16="http://schemas.microsoft.com/office/drawing/2014/main" id="{3B2AB049-4F60-5965-01D4-54BF646EA5F4}"/>
              </a:ext>
            </a:extLst>
          </p:cNvPr>
          <p:cNvSpPr txBox="1"/>
          <p:nvPr/>
        </p:nvSpPr>
        <p:spPr>
          <a:xfrm>
            <a:off x="606920" y="1511127"/>
            <a:ext cx="12623744" cy="1815882"/>
          </a:xfrm>
          <a:prstGeom prst="rect">
            <a:avLst/>
          </a:prstGeom>
          <a:noFill/>
        </p:spPr>
        <p:txBody>
          <a:bodyPr wrap="square">
            <a:spAutoFit/>
          </a:bodyPr>
          <a:lstStyle/>
          <a:p>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(control)</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a:solidFill>
                  <a:srgbClr val="000000"/>
                </a:solidFill>
                <a:latin typeface="Consolas" panose="020B0609020204030204" pitchFamily="49" charset="0"/>
              </a:rPr>
              <a:t> </a:t>
            </a:r>
            <a:r>
              <a:rPr lang="it-IT" sz="1600" b="0" err="1">
                <a:solidFill>
                  <a:srgbClr val="000000"/>
                </a:solidFill>
                <a:effectLst/>
                <a:latin typeface="Consolas" panose="020B0609020204030204" pitchFamily="49" charset="0"/>
              </a:rPr>
              <a:t>System.out.println</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"******************Memoria ROBOT "</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multi_robot.getPlayerNumber</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timestamp</a:t>
            </a:r>
            <a:r>
              <a:rPr lang="it-IT" sz="1600" b="0">
                <a:solidFill>
                  <a:srgbClr val="000000"/>
                </a:solidFill>
                <a:effectLst/>
                <a:latin typeface="Consolas" panose="020B0609020204030204" pitchFamily="49" charset="0"/>
              </a:rPr>
              <a:t>)+</a:t>
            </a:r>
          </a:p>
          <a:p>
            <a:r>
              <a:rPr lang="it-IT" sz="1600" b="0">
                <a:solidFill>
                  <a:srgbClr val="A31515"/>
                </a:solidFill>
                <a:effectLst/>
                <a:latin typeface="Consolas" panose="020B0609020204030204" pitchFamily="49" charset="0"/>
              </a:rPr>
              <a:t>    + " incrementata******************"</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for</a:t>
            </a:r>
            <a:r>
              <a:rPr lang="it-IT" sz="1600" b="0">
                <a:solidFill>
                  <a:srgbClr val="000000"/>
                </a:solidFill>
                <a:effectLst/>
                <a:latin typeface="Consolas" panose="020B0609020204030204" pitchFamily="49" charset="0"/>
              </a:rPr>
              <a:t>(</a:t>
            </a:r>
            <a:r>
              <a:rPr lang="it-IT" sz="1600" b="0" err="1">
                <a:solidFill>
                  <a:srgbClr val="0000FF"/>
                </a:solidFill>
                <a:effectLst/>
                <a:latin typeface="Consolas" panose="020B0609020204030204" pitchFamily="49" charset="0"/>
              </a:rPr>
              <a:t>int</a:t>
            </a:r>
            <a:r>
              <a:rPr lang="it-IT" sz="1600" b="0">
                <a:solidFill>
                  <a:srgbClr val="000000"/>
                </a:solidFill>
                <a:effectLst/>
                <a:latin typeface="Consolas" panose="020B0609020204030204" pitchFamily="49" charset="0"/>
              </a:rPr>
              <a:t> i=</a:t>
            </a:r>
            <a:r>
              <a:rPr lang="it-IT" sz="1600" b="0">
                <a:solidFill>
                  <a:srgbClr val="098658"/>
                </a:solidFill>
                <a:effectLst/>
                <a:latin typeface="Consolas" panose="020B0609020204030204" pitchFamily="49" charset="0"/>
              </a:rPr>
              <a:t>0</a:t>
            </a:r>
            <a:r>
              <a:rPr lang="it-IT" sz="1600" b="0">
                <a:solidFill>
                  <a:srgbClr val="000000"/>
                </a:solidFill>
                <a:effectLst/>
                <a:latin typeface="Consolas" panose="020B0609020204030204" pitchFamily="49" charset="0"/>
              </a:rPr>
              <a:t>; i&lt;</a:t>
            </a:r>
            <a:r>
              <a:rPr lang="it-IT" sz="1600" b="0" err="1">
                <a:solidFill>
                  <a:srgbClr val="000000"/>
                </a:solidFill>
                <a:effectLst/>
                <a:latin typeface="Consolas" panose="020B0609020204030204" pitchFamily="49" charset="0"/>
              </a:rPr>
              <a:t>last_val.length</a:t>
            </a:r>
            <a:r>
              <a:rPr lang="it-IT" sz="1600" b="0">
                <a:solidFill>
                  <a:srgbClr val="000000"/>
                </a:solidFill>
                <a:effectLst/>
                <a:latin typeface="Consolas" panose="020B0609020204030204" pitchFamily="49" charset="0"/>
              </a:rPr>
              <a:t>; i++)</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System.out.println</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last_val</a:t>
            </a:r>
            <a:r>
              <a:rPr lang="it-IT" sz="1600" b="0">
                <a:solidFill>
                  <a:srgbClr val="000000"/>
                </a:solidFill>
                <a:effectLst/>
                <a:latin typeface="Consolas" panose="020B0609020204030204" pitchFamily="49" charset="0"/>
              </a:rPr>
              <a:t>[i].</a:t>
            </a:r>
            <a:r>
              <a:rPr lang="it-IT" sz="1600" b="0" err="1">
                <a:solidFill>
                  <a:srgbClr val="000000"/>
                </a:solidFill>
                <a:effectLst/>
                <a:latin typeface="Consolas" panose="020B0609020204030204" pitchFamily="49" charset="0"/>
              </a:rPr>
              <a:t>toString</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p>
        </p:txBody>
      </p:sp>
      <p:sp>
        <p:nvSpPr>
          <p:cNvPr id="11" name="CasellaDiTesto 10">
            <a:extLst>
              <a:ext uri="{FF2B5EF4-FFF2-40B4-BE49-F238E27FC236}">
                <a16:creationId xmlns:a16="http://schemas.microsoft.com/office/drawing/2014/main" id="{0B9759E4-079D-9523-3CA6-D657C579B260}"/>
              </a:ext>
            </a:extLst>
          </p:cNvPr>
          <p:cNvSpPr txBox="1"/>
          <p:nvPr/>
        </p:nvSpPr>
        <p:spPr>
          <a:xfrm>
            <a:off x="606920" y="4491387"/>
            <a:ext cx="12848760" cy="2092881"/>
          </a:xfrm>
          <a:prstGeom prst="rect">
            <a:avLst/>
          </a:prstGeom>
          <a:noFill/>
        </p:spPr>
        <p:txBody>
          <a:bodyPr wrap="square">
            <a:spAutoFit/>
          </a:bodyPr>
          <a:lstStyle/>
          <a:p>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(control)</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System.out.println</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"******************Memoria ROBOT "</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multi_robot.getPlayerNumber</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timestamp</a:t>
            </a:r>
            <a:r>
              <a:rPr lang="it-IT" sz="1600" b="0">
                <a:solidFill>
                  <a:srgbClr val="000000"/>
                </a:solidFill>
                <a:effectLst/>
                <a:latin typeface="Consolas" panose="020B0609020204030204" pitchFamily="49" charset="0"/>
              </a:rPr>
              <a:t>)+</a:t>
            </a:r>
          </a:p>
          <a:p>
            <a:r>
              <a:rPr lang="it-IT" sz="1600">
                <a:solidFill>
                  <a:srgbClr val="000000"/>
                </a:solidFill>
                <a:latin typeface="Consolas" panose="020B0609020204030204" pitchFamily="49" charset="0"/>
              </a:rPr>
              <a:t>    + </a:t>
            </a:r>
            <a:r>
              <a:rPr lang="it-IT" sz="1600" b="0">
                <a:solidFill>
                  <a:srgbClr val="A31515"/>
                </a:solidFill>
                <a:effectLst/>
                <a:latin typeface="Consolas" panose="020B0609020204030204" pitchFamily="49" charset="0"/>
              </a:rPr>
              <a:t>" decrementata******************"</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for</a:t>
            </a:r>
            <a:r>
              <a:rPr lang="it-IT" sz="1600" b="0">
                <a:solidFill>
                  <a:srgbClr val="000000"/>
                </a:solidFill>
                <a:effectLst/>
                <a:latin typeface="Consolas" panose="020B0609020204030204" pitchFamily="49" charset="0"/>
              </a:rPr>
              <a:t>(</a:t>
            </a:r>
            <a:r>
              <a:rPr lang="it-IT" sz="1600" b="0" err="1">
                <a:solidFill>
                  <a:srgbClr val="0000FF"/>
                </a:solidFill>
                <a:effectLst/>
                <a:latin typeface="Consolas" panose="020B0609020204030204" pitchFamily="49" charset="0"/>
              </a:rPr>
              <a:t>int</a:t>
            </a:r>
            <a:r>
              <a:rPr lang="it-IT" sz="1600" b="0">
                <a:solidFill>
                  <a:srgbClr val="000000"/>
                </a:solidFill>
                <a:effectLst/>
                <a:latin typeface="Consolas" panose="020B0609020204030204" pitchFamily="49" charset="0"/>
              </a:rPr>
              <a:t> i=</a:t>
            </a:r>
            <a:r>
              <a:rPr lang="it-IT" sz="1600" b="0">
                <a:solidFill>
                  <a:srgbClr val="098658"/>
                </a:solidFill>
                <a:effectLst/>
                <a:latin typeface="Consolas" panose="020B0609020204030204" pitchFamily="49" charset="0"/>
              </a:rPr>
              <a:t>0</a:t>
            </a:r>
            <a:r>
              <a:rPr lang="it-IT" sz="1600" b="0">
                <a:solidFill>
                  <a:srgbClr val="000000"/>
                </a:solidFill>
                <a:effectLst/>
                <a:latin typeface="Consolas" panose="020B0609020204030204" pitchFamily="49" charset="0"/>
              </a:rPr>
              <a:t>; i&lt;</a:t>
            </a:r>
            <a:r>
              <a:rPr lang="it-IT" sz="1600" b="0" err="1">
                <a:solidFill>
                  <a:srgbClr val="000000"/>
                </a:solidFill>
                <a:effectLst/>
                <a:latin typeface="Consolas" panose="020B0609020204030204" pitchFamily="49" charset="0"/>
              </a:rPr>
              <a:t>last_val.length</a:t>
            </a:r>
            <a:r>
              <a:rPr lang="it-IT" sz="1600" b="0">
                <a:solidFill>
                  <a:srgbClr val="000000"/>
                </a:solidFill>
                <a:effectLst/>
                <a:latin typeface="Consolas" panose="020B0609020204030204" pitchFamily="49" charset="0"/>
              </a:rPr>
              <a:t>; i++)</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System.out.println</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last_val</a:t>
            </a:r>
            <a:r>
              <a:rPr lang="it-IT" sz="1600" b="0">
                <a:solidFill>
                  <a:srgbClr val="000000"/>
                </a:solidFill>
                <a:effectLst/>
                <a:latin typeface="Consolas" panose="020B0609020204030204" pitchFamily="49" charset="0"/>
              </a:rPr>
              <a:t>[i].</a:t>
            </a:r>
            <a:r>
              <a:rPr lang="it-IT" sz="1600" b="0" err="1">
                <a:solidFill>
                  <a:srgbClr val="000000"/>
                </a:solidFill>
                <a:effectLst/>
                <a:latin typeface="Consolas" panose="020B0609020204030204" pitchFamily="49" charset="0"/>
              </a:rPr>
              <a:t>toString</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System.out.println</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"Estratta bandierina "</a:t>
            </a:r>
            <a:r>
              <a:rPr lang="it-IT" sz="1600" b="0">
                <a:solidFill>
                  <a:srgbClr val="000000"/>
                </a:solidFill>
                <a:effectLst/>
                <a:latin typeface="Consolas" panose="020B0609020204030204" pitchFamily="49" charset="0"/>
              </a:rPr>
              <a:t>+im1.toString()+</a:t>
            </a:r>
            <a:r>
              <a:rPr lang="it-IT" sz="1600" b="0">
                <a:solidFill>
                  <a:srgbClr val="A31515"/>
                </a:solidFill>
                <a:effectLst/>
                <a:latin typeface="Consolas" panose="020B0609020204030204" pitchFamily="49" charset="0"/>
              </a:rPr>
              <a:t>"\n"</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50852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asellaDiTesto 3"/>
          <p:cNvSpPr/>
          <p:nvPr/>
        </p:nvSpPr>
        <p:spPr>
          <a:xfrm>
            <a:off x="2160" y="-1800"/>
            <a:ext cx="12187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2400" b="0" strike="noStrike" spc="-1">
                <a:solidFill>
                  <a:schemeClr val="accent2">
                    <a:lumMod val="75000"/>
                  </a:schemeClr>
                </a:solidFill>
                <a:latin typeface="Times New Roman"/>
                <a:ea typeface="Calibri"/>
              </a:rPr>
              <a:t>MEMORIA</a:t>
            </a:r>
            <a:endParaRPr lang="it-IT" sz="2400" b="0" strike="noStrike" spc="-1">
              <a:solidFill>
                <a:srgbClr val="000000"/>
              </a:solidFill>
              <a:latin typeface="Arial"/>
            </a:endParaRPr>
          </a:p>
        </p:txBody>
      </p:sp>
      <p:sp>
        <p:nvSpPr>
          <p:cNvPr id="381" name="CasellaDiTesto 5"/>
          <p:cNvSpPr/>
          <p:nvPr/>
        </p:nvSpPr>
        <p:spPr>
          <a:xfrm>
            <a:off x="180360" y="455040"/>
            <a:ext cx="1183032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it-IT" sz="1800" b="0" strike="noStrike" spc="-1">
                <a:solidFill>
                  <a:srgbClr val="000000"/>
                </a:solidFill>
                <a:latin typeface="Times New Roman"/>
                <a:ea typeface="Times New Roman"/>
              </a:rPr>
              <a:t>Le fase della memoria è strettamente correlata alla fase di comunicazione in quanto, nel momento in cui i robot comunicano, scambiandosi informazioni sulle bandierine, in qualsiasi momento della gara, la memoria viene:</a:t>
            </a:r>
            <a:endParaRPr lang="it-IT" sz="1800" b="0" strike="noStrike" spc="-1">
              <a:solidFill>
                <a:srgbClr val="000000"/>
              </a:solidFill>
              <a:latin typeface="Arial"/>
            </a:endParaRPr>
          </a:p>
          <a:p>
            <a:pPr marL="343080" indent="-343080" algn="just">
              <a:lnSpc>
                <a:spcPct val="150000"/>
              </a:lnSpc>
              <a:buClr>
                <a:srgbClr val="000000"/>
              </a:buClr>
              <a:buFont typeface="StarSymbol"/>
              <a:buAutoNum type="alphaLcPeriod"/>
            </a:pPr>
            <a:r>
              <a:rPr lang="it-IT" sz="1800" b="1" strike="noStrike" spc="-1">
                <a:solidFill>
                  <a:srgbClr val="000000"/>
                </a:solidFill>
                <a:latin typeface="Times New Roman"/>
                <a:ea typeface="Times New Roman"/>
              </a:rPr>
              <a:t>Aggiornata</a:t>
            </a:r>
            <a:r>
              <a:rPr lang="it-IT" sz="1800" b="0" strike="noStrike" spc="-1">
                <a:solidFill>
                  <a:srgbClr val="000000"/>
                </a:solidFill>
                <a:latin typeface="Times New Roman"/>
                <a:ea typeface="Times New Roman"/>
              </a:rPr>
              <a:t>: termine utilizzato per aggiungere una bandiera in memoria al robot che la localizza e invia il messaggio "Bandiera Nuova"</a:t>
            </a:r>
            <a:endParaRPr lang="it-IT" sz="1800" b="0" strike="noStrike" spc="-1">
              <a:solidFill>
                <a:srgbClr val="000000"/>
              </a:solidFill>
              <a:latin typeface="Arial"/>
            </a:endParaRPr>
          </a:p>
          <a:p>
            <a:pPr marL="343080" indent="-343080" algn="just">
              <a:lnSpc>
                <a:spcPct val="150000"/>
              </a:lnSpc>
              <a:buClr>
                <a:srgbClr val="000000"/>
              </a:buClr>
              <a:buFont typeface="StarSymbol"/>
              <a:buAutoNum type="alphaLcPeriod"/>
            </a:pPr>
            <a:r>
              <a:rPr lang="it-IT" sz="1800" b="1" strike="noStrike" spc="-1">
                <a:solidFill>
                  <a:srgbClr val="000000"/>
                </a:solidFill>
                <a:latin typeface="Times New Roman"/>
                <a:ea typeface="Times New Roman"/>
              </a:rPr>
              <a:t>Incrementata: </a:t>
            </a:r>
            <a:r>
              <a:rPr lang="it-IT" sz="1800" b="0" strike="noStrike" spc="-1">
                <a:solidFill>
                  <a:srgbClr val="000000"/>
                </a:solidFill>
                <a:latin typeface="Times New Roman"/>
                <a:ea typeface="Times New Roman"/>
              </a:rPr>
              <a:t> termine utilizzato per incrementare la memoria del robot che riceve le coordinate di un nuova bandiera dal robot alleato.</a:t>
            </a:r>
            <a:endParaRPr lang="it-IT" sz="1800" b="0" strike="noStrike" spc="-1">
              <a:solidFill>
                <a:srgbClr val="000000"/>
              </a:solidFill>
              <a:latin typeface="Arial"/>
            </a:endParaRPr>
          </a:p>
          <a:p>
            <a:pPr marL="343080" indent="-343080" algn="just">
              <a:lnSpc>
                <a:spcPct val="150000"/>
              </a:lnSpc>
              <a:buClr>
                <a:srgbClr val="000000"/>
              </a:buClr>
              <a:buFont typeface="StarSymbol"/>
              <a:buAutoNum type="alphaLcPeriod"/>
            </a:pPr>
            <a:r>
              <a:rPr lang="it-IT" sz="1800" b="1" strike="noStrike" spc="-1">
                <a:solidFill>
                  <a:srgbClr val="000000"/>
                </a:solidFill>
                <a:latin typeface="Times New Roman"/>
                <a:ea typeface="Times New Roman"/>
              </a:rPr>
              <a:t>Decrementata: </a:t>
            </a:r>
            <a:r>
              <a:rPr lang="it-IT" sz="1800" b="0" strike="noStrike" spc="-1">
                <a:solidFill>
                  <a:srgbClr val="000000"/>
                </a:solidFill>
                <a:latin typeface="Times New Roman"/>
                <a:ea typeface="Times New Roman"/>
              </a:rPr>
              <a:t> termine utilizzato per decrementare la memoria di entrambi i robot alleati quando uno dei due ha recuperato una bandierina precedentemente localizzata .</a:t>
            </a:r>
            <a:endParaRPr lang="it-IT" sz="1800" b="0" strike="noStrike" spc="-1">
              <a:solidFill>
                <a:srgbClr val="000000"/>
              </a:solidFill>
              <a:latin typeface="Arial"/>
            </a:endParaRPr>
          </a:p>
        </p:txBody>
      </p:sp>
    </p:spTree>
    <p:extLst>
      <p:ext uri="{BB962C8B-B14F-4D97-AF65-F5344CB8AC3E}">
        <p14:creationId xmlns:p14="http://schemas.microsoft.com/office/powerpoint/2010/main" val="270790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asellaDiTesto 3"/>
          <p:cNvSpPr/>
          <p:nvPr/>
        </p:nvSpPr>
        <p:spPr>
          <a:xfrm>
            <a:off x="2160" y="-1800"/>
            <a:ext cx="12187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it-IT" sz="2400" b="0" strike="noStrike" spc="-1">
                <a:solidFill>
                  <a:schemeClr val="accent2">
                    <a:lumMod val="75000"/>
                  </a:schemeClr>
                </a:solidFill>
                <a:latin typeface="Times New Roman"/>
                <a:ea typeface="Calibri"/>
              </a:rPr>
              <a:t>COMUNICAZIONE - MEMORIA</a:t>
            </a:r>
            <a:endParaRPr lang="it-IT" sz="2400" b="0" strike="noStrike" spc="-1">
              <a:solidFill>
                <a:srgbClr val="000000"/>
              </a:solidFill>
              <a:latin typeface="Arial"/>
            </a:endParaRPr>
          </a:p>
        </p:txBody>
      </p:sp>
      <p:sp>
        <p:nvSpPr>
          <p:cNvPr id="383" name="CasellaDiTesto 2"/>
          <p:cNvSpPr/>
          <p:nvPr/>
        </p:nvSpPr>
        <p:spPr>
          <a:xfrm>
            <a:off x="-6546" y="531607"/>
            <a:ext cx="12204131" cy="170279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50000"/>
              </a:lnSpc>
            </a:pPr>
            <a:r>
              <a:rPr lang="it-IT" spc="-1">
                <a:solidFill>
                  <a:srgbClr val="000000"/>
                </a:solidFill>
                <a:latin typeface="Times New Roman"/>
                <a:ea typeface="Times New Roman"/>
              </a:rPr>
              <a:t>Gli stati coinvolti durante le </a:t>
            </a:r>
            <a:r>
              <a:rPr lang="it-IT" sz="1800" b="0" strike="noStrike" spc="-1">
                <a:solidFill>
                  <a:srgbClr val="000000"/>
                </a:solidFill>
                <a:latin typeface="Times New Roman"/>
                <a:ea typeface="Times New Roman"/>
              </a:rPr>
              <a:t>fase di comunicazione e</a:t>
            </a:r>
            <a:r>
              <a:rPr lang="it-IT" spc="-1">
                <a:solidFill>
                  <a:srgbClr val="000000"/>
                </a:solidFill>
                <a:latin typeface="Times New Roman"/>
                <a:ea typeface="Times New Roman"/>
              </a:rPr>
              <a:t> </a:t>
            </a:r>
            <a:r>
              <a:rPr lang="it-IT" sz="1800" b="0" strike="noStrike" spc="-1">
                <a:solidFill>
                  <a:srgbClr val="000000"/>
                </a:solidFill>
                <a:latin typeface="Times New Roman"/>
                <a:ea typeface="Times New Roman"/>
              </a:rPr>
              <a:t> memoria </a:t>
            </a:r>
            <a:r>
              <a:rPr lang="it-IT" spc="-1">
                <a:solidFill>
                  <a:srgbClr val="000000"/>
                </a:solidFill>
                <a:latin typeface="Times New Roman"/>
                <a:ea typeface="Times New Roman"/>
              </a:rPr>
              <a:t>sono:</a:t>
            </a:r>
            <a:endParaRPr lang="it-IT" spc="-1">
              <a:solidFill>
                <a:srgbClr val="000000"/>
              </a:solidFill>
              <a:latin typeface="Arial"/>
              <a:ea typeface="Times New Roman"/>
            </a:endParaRPr>
          </a:p>
          <a:p>
            <a:pPr algn="just">
              <a:lnSpc>
                <a:spcPct val="150000"/>
              </a:lnSpc>
            </a:pPr>
            <a:endParaRPr lang="it-IT" spc="-1">
              <a:solidFill>
                <a:srgbClr val="000000"/>
              </a:solidFill>
              <a:latin typeface="Times New Roman"/>
              <a:ea typeface="Times New Roman"/>
            </a:endParaRPr>
          </a:p>
          <a:p>
            <a:pPr marL="342900" indent="-342900" algn="just">
              <a:lnSpc>
                <a:spcPct val="150000"/>
              </a:lnSpc>
              <a:buFont typeface="Wingdings"/>
              <a:buChar char="§"/>
            </a:pPr>
            <a:r>
              <a:rPr lang="it-IT" spc="-1">
                <a:solidFill>
                  <a:srgbClr val="000000"/>
                </a:solidFill>
                <a:latin typeface="Times New Roman"/>
                <a:ea typeface="Times New Roman"/>
              </a:rPr>
              <a:t>lo</a:t>
            </a:r>
            <a:r>
              <a:rPr lang="it-IT" sz="1800" b="0" strike="noStrike" spc="-1">
                <a:solidFill>
                  <a:srgbClr val="000000"/>
                </a:solidFill>
                <a:latin typeface="Times New Roman"/>
                <a:ea typeface="Times New Roman"/>
              </a:rPr>
              <a:t> stato 1 dell’FSA in cui il robot, avendo in memoria le coordinate delle bandiere localizzate, calcola la bandiera più vicina ad esso e procede con la fase di acquisizione.</a:t>
            </a:r>
            <a:r>
              <a:rPr lang="it-IT" spc="-1">
                <a:solidFill>
                  <a:srgbClr val="000000"/>
                </a:solidFill>
                <a:latin typeface="Times New Roman"/>
                <a:ea typeface="Times New Roman"/>
              </a:rPr>
              <a:t> </a:t>
            </a:r>
            <a:endParaRPr lang="it-IT" sz="1800" b="0" strike="noStrike" spc="-1">
              <a:solidFill>
                <a:srgbClr val="000000"/>
              </a:solidFill>
              <a:latin typeface="Arial"/>
            </a:endParaRPr>
          </a:p>
        </p:txBody>
      </p:sp>
      <p:sp>
        <p:nvSpPr>
          <p:cNvPr id="4" name="CasellaDiTesto 3">
            <a:extLst>
              <a:ext uri="{FF2B5EF4-FFF2-40B4-BE49-F238E27FC236}">
                <a16:creationId xmlns:a16="http://schemas.microsoft.com/office/drawing/2014/main" id="{737E3DBD-1F88-0FBB-CCBC-CA7872C2318F}"/>
              </a:ext>
            </a:extLst>
          </p:cNvPr>
          <p:cNvSpPr txBox="1"/>
          <p:nvPr/>
        </p:nvSpPr>
        <p:spPr>
          <a:xfrm>
            <a:off x="-7455" y="5743489"/>
            <a:ext cx="121837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it-IT">
                <a:latin typeface="Times New Roman"/>
                <a:cs typeface="Calibri"/>
              </a:rPr>
              <a:t>Lo stato 5  è uno stato intermedio tra la localizzazione e direzione verso la bandiera avvistata (stato 1) e la pronta consegna (stato 2)</a:t>
            </a:r>
            <a:endParaRPr lang="it-IT"/>
          </a:p>
          <a:p>
            <a:pPr marL="285750" indent="-285750">
              <a:buFont typeface="Wingdings"/>
              <a:buChar char="§"/>
            </a:pPr>
            <a:endParaRPr lang="it-IT">
              <a:cs typeface="Calibri"/>
            </a:endParaRPr>
          </a:p>
        </p:txBody>
      </p:sp>
      <p:sp>
        <p:nvSpPr>
          <p:cNvPr id="6" name="CasellaDiTesto 5">
            <a:extLst>
              <a:ext uri="{FF2B5EF4-FFF2-40B4-BE49-F238E27FC236}">
                <a16:creationId xmlns:a16="http://schemas.microsoft.com/office/drawing/2014/main" id="{F3E94D8D-9BB2-244B-7CEE-2C3002BFA745}"/>
              </a:ext>
            </a:extLst>
          </p:cNvPr>
          <p:cNvSpPr txBox="1"/>
          <p:nvPr/>
        </p:nvSpPr>
        <p:spPr>
          <a:xfrm>
            <a:off x="6922" y="4866470"/>
            <a:ext cx="121837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it-IT">
                <a:latin typeface="Times New Roman"/>
                <a:cs typeface="Calibri"/>
              </a:rPr>
              <a:t>Lo stato 2 è lo stato di pronta consegna in cui viene eseguito il piano delle azioni </a:t>
            </a:r>
            <a:r>
              <a:rPr lang="it-IT" err="1">
                <a:latin typeface="Times New Roman"/>
                <a:cs typeface="Calibri"/>
              </a:rPr>
              <a:t>bring_flag</a:t>
            </a:r>
            <a:endParaRPr lang="it-IT"/>
          </a:p>
          <a:p>
            <a:pPr marL="285750" indent="-285750">
              <a:buFont typeface="Wingdings"/>
              <a:buChar char="§"/>
            </a:pPr>
            <a:endParaRPr lang="it-IT">
              <a:cs typeface="Calibri"/>
            </a:endParaRPr>
          </a:p>
        </p:txBody>
      </p:sp>
      <p:sp>
        <p:nvSpPr>
          <p:cNvPr id="5" name="CasellaDiTesto 2">
            <a:extLst>
              <a:ext uri="{FF2B5EF4-FFF2-40B4-BE49-F238E27FC236}">
                <a16:creationId xmlns:a16="http://schemas.microsoft.com/office/drawing/2014/main" id="{4358AE06-4FBA-DEB2-C73D-361F14BEDC5F}"/>
              </a:ext>
            </a:extLst>
          </p:cNvPr>
          <p:cNvSpPr/>
          <p:nvPr/>
        </p:nvSpPr>
        <p:spPr>
          <a:xfrm>
            <a:off x="295378" y="2228134"/>
            <a:ext cx="11830320" cy="211829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it-IT" sz="1800" b="0" strike="noStrike" spc="-1">
                <a:solidFill>
                  <a:srgbClr val="000000"/>
                </a:solidFill>
                <a:latin typeface="Times New Roman"/>
                <a:ea typeface="Times New Roman"/>
                <a:cs typeface="Times New Roman"/>
              </a:rPr>
              <a:t>Successivamente, vengono attivati diversi trigger. In particolare:</a:t>
            </a:r>
            <a:endParaRPr lang="it-IT" spc="-1">
              <a:ea typeface="+mn-lt"/>
              <a:cs typeface="Times New Roman"/>
            </a:endParaRPr>
          </a:p>
          <a:p>
            <a:pPr marL="285750" indent="-285750" algn="just">
              <a:lnSpc>
                <a:spcPct val="150000"/>
              </a:lnSpc>
              <a:buFont typeface="Arial"/>
              <a:buChar char="•"/>
            </a:pPr>
            <a:r>
              <a:rPr lang="it-IT" sz="1800" b="0" strike="noStrike" spc="-1">
                <a:solidFill>
                  <a:srgbClr val="000000"/>
                </a:solidFill>
                <a:latin typeface="Times New Roman"/>
                <a:ea typeface="Times New Roman"/>
                <a:cs typeface="Times New Roman"/>
              </a:rPr>
              <a:t>Se la bandiera si trova in una</a:t>
            </a:r>
            <a:r>
              <a:rPr lang="it-IT" spc="-1">
                <a:solidFill>
                  <a:srgbClr val="000000"/>
                </a:solidFill>
                <a:latin typeface="Times New Roman"/>
                <a:ea typeface="Times New Roman"/>
                <a:cs typeface="Times New Roman"/>
              </a:rPr>
              <a:t> </a:t>
            </a:r>
            <a:r>
              <a:rPr lang="it-IT" sz="1800" b="0" strike="noStrike" spc="-1" err="1">
                <a:solidFill>
                  <a:srgbClr val="000000"/>
                </a:solidFill>
                <a:latin typeface="Times New Roman"/>
                <a:ea typeface="Times New Roman"/>
                <a:cs typeface="Times New Roman"/>
              </a:rPr>
              <a:t>special_zone</a:t>
            </a:r>
            <a:r>
              <a:rPr lang="it-IT" sz="1800" b="0" strike="noStrike" spc="-1">
                <a:solidFill>
                  <a:srgbClr val="000000"/>
                </a:solidFill>
                <a:latin typeface="Times New Roman"/>
                <a:ea typeface="Times New Roman"/>
                <a:cs typeface="Times New Roman"/>
              </a:rPr>
              <a:t>, ovvero una zona il cui raggiungimento è reso difficoltoso dalla presenza del</a:t>
            </a:r>
            <a:r>
              <a:rPr lang="it-IT" spc="-1">
                <a:solidFill>
                  <a:srgbClr val="000000"/>
                </a:solidFill>
                <a:latin typeface="Times New Roman"/>
                <a:ea typeface="Times New Roman"/>
                <a:cs typeface="Times New Roman"/>
              </a:rPr>
              <a:t> </a:t>
            </a:r>
            <a:r>
              <a:rPr lang="it-IT" sz="1800" b="0" strike="noStrike" spc="-1">
                <a:solidFill>
                  <a:srgbClr val="000000"/>
                </a:solidFill>
                <a:latin typeface="Times New Roman"/>
                <a:ea typeface="Times New Roman"/>
                <a:cs typeface="Times New Roman"/>
              </a:rPr>
              <a:t>labirinto, si entra nello stato 3 (stato che setta il valore corretto di theta del vettore di attrazione lineare)</a:t>
            </a:r>
            <a:endParaRPr lang="it-IT" sz="1800" b="0" strike="noStrike" spc="-1">
              <a:ea typeface="+mn-lt"/>
              <a:cs typeface="Times New Roman"/>
            </a:endParaRPr>
          </a:p>
          <a:p>
            <a:pPr marL="285750" indent="-285750" algn="just">
              <a:lnSpc>
                <a:spcPct val="150000"/>
              </a:lnSpc>
              <a:buFont typeface="Arial"/>
              <a:buChar char="•"/>
            </a:pPr>
            <a:r>
              <a:rPr lang="it-IT" sz="1800" b="0" strike="noStrike" spc="-1">
                <a:solidFill>
                  <a:srgbClr val="000000"/>
                </a:solidFill>
                <a:latin typeface="Times New Roman"/>
                <a:ea typeface="Times New Roman"/>
                <a:cs typeface="Times New Roman"/>
              </a:rPr>
              <a:t>Se la memoria è vuota, quindi non sono presenti informazioni sulle bandierine, si procede allo stato 4 (stato di</a:t>
            </a:r>
            <a:r>
              <a:rPr lang="it-IT" spc="-1">
                <a:solidFill>
                  <a:srgbClr val="000000"/>
                </a:solidFill>
                <a:latin typeface="Times New Roman"/>
                <a:ea typeface="Times New Roman"/>
                <a:cs typeface="Times New Roman"/>
              </a:rPr>
              <a:t> </a:t>
            </a:r>
            <a:r>
              <a:rPr lang="it-IT" sz="1800" b="0" strike="noStrike" spc="-1">
                <a:solidFill>
                  <a:srgbClr val="000000"/>
                </a:solidFill>
                <a:latin typeface="Times New Roman"/>
                <a:ea typeface="Times New Roman"/>
                <a:cs typeface="Times New Roman"/>
              </a:rPr>
              <a:t>esplorazione)</a:t>
            </a:r>
            <a:endParaRPr lang="it-IT">
              <a:cs typeface="Times New Roman"/>
            </a:endParaRPr>
          </a:p>
          <a:p>
            <a:pPr algn="just">
              <a:lnSpc>
                <a:spcPct val="150000"/>
              </a:lnSpc>
            </a:pPr>
            <a:r>
              <a:rPr lang="it-IT" sz="1800" b="0" strike="noStrike" spc="-1">
                <a:solidFill>
                  <a:srgbClr val="000000"/>
                </a:solidFill>
                <a:latin typeface="Times New Roman"/>
                <a:ea typeface="Times New Roman"/>
              </a:rPr>
              <a:t>Infine, in questo stato, viene effettuato un controllo sulle bandiere eventualmente ancora presenti in memoria.</a:t>
            </a:r>
            <a:endParaRPr lang="it-IT" sz="1800" b="0" strike="noStrike" spc="-1">
              <a:solidFill>
                <a:srgbClr val="000000"/>
              </a:solidFill>
              <a:latin typeface="Arial"/>
            </a:endParaRPr>
          </a:p>
        </p:txBody>
      </p:sp>
    </p:spTree>
    <p:extLst>
      <p:ext uri="{BB962C8B-B14F-4D97-AF65-F5344CB8AC3E}">
        <p14:creationId xmlns:p14="http://schemas.microsoft.com/office/powerpoint/2010/main" val="308296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7144CA2-8288-350B-9826-8C4B6520DA25}"/>
              </a:ext>
            </a:extLst>
          </p:cNvPr>
          <p:cNvSpPr txBox="1"/>
          <p:nvPr/>
        </p:nvSpPr>
        <p:spPr>
          <a:xfrm>
            <a:off x="4021"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STRATEGIA ESPLORAZIONE - ATTACK</a:t>
            </a:r>
          </a:p>
        </p:txBody>
      </p:sp>
      <p:sp>
        <p:nvSpPr>
          <p:cNvPr id="5" name="CasellaDiTesto 4">
            <a:extLst>
              <a:ext uri="{FF2B5EF4-FFF2-40B4-BE49-F238E27FC236}">
                <a16:creationId xmlns:a16="http://schemas.microsoft.com/office/drawing/2014/main" id="{DC955DB9-06A1-4723-C2BA-A06E5468527C}"/>
              </a:ext>
            </a:extLst>
          </p:cNvPr>
          <p:cNvSpPr txBox="1"/>
          <p:nvPr/>
        </p:nvSpPr>
        <p:spPr>
          <a:xfrm>
            <a:off x="153571" y="576310"/>
            <a:ext cx="11884857" cy="923330"/>
          </a:xfrm>
          <a:prstGeom prst="rect">
            <a:avLst/>
          </a:prstGeom>
          <a:noFill/>
        </p:spPr>
        <p:txBody>
          <a:bodyPr wrap="square" lIns="91440" tIns="45720" rIns="91440" bIns="45720" anchor="t">
            <a:spAutoFit/>
          </a:bodyPr>
          <a:lstStyle/>
          <a:p>
            <a:r>
              <a:rPr lang="it-IT" sz="1800">
                <a:effectLst/>
                <a:latin typeface="Times New Roman" panose="02020603050405020304" pitchFamily="18" charset="0"/>
                <a:ea typeface="Times New Roman" panose="02020603050405020304" pitchFamily="18" charset="0"/>
              </a:rPr>
              <a:t>Grazie alla tattica di esplorazione ‘</a:t>
            </a:r>
            <a:r>
              <a:rPr lang="it-IT">
                <a:latin typeface="Times New Roman" panose="02020603050405020304" pitchFamily="18" charset="0"/>
                <a:ea typeface="Times New Roman" panose="02020603050405020304" pitchFamily="18" charset="0"/>
              </a:rPr>
              <a:t>Attack’, i robot eseguono, all’avvio della gara, un ‘furto’ delle bandierine poste vicino a bin avversari ed eseguono un meccanismo di memorizzazione delle coordinate cartesiane delle bandiere individuate.</a:t>
            </a:r>
          </a:p>
          <a:p>
            <a:r>
              <a:rPr lang="it-IT">
                <a:latin typeface="Times New Roman" panose="02020603050405020304" pitchFamily="18" charset="0"/>
                <a:ea typeface="Times New Roman" panose="02020603050405020304" pitchFamily="18" charset="0"/>
              </a:rPr>
              <a:t>Ciò consente alla squadra di ritrovarsi in vantaggio rispetto al team avversario.</a:t>
            </a:r>
          </a:p>
        </p:txBody>
      </p:sp>
      <p:grpSp>
        <p:nvGrpSpPr>
          <p:cNvPr id="8" name="Gruppo 7">
            <a:extLst>
              <a:ext uri="{FF2B5EF4-FFF2-40B4-BE49-F238E27FC236}">
                <a16:creationId xmlns:a16="http://schemas.microsoft.com/office/drawing/2014/main" id="{C3C3D7F9-45C4-C38A-E683-7C93BCD48DC8}"/>
              </a:ext>
            </a:extLst>
          </p:cNvPr>
          <p:cNvGrpSpPr/>
          <p:nvPr/>
        </p:nvGrpSpPr>
        <p:grpSpPr>
          <a:xfrm>
            <a:off x="782489" y="1782636"/>
            <a:ext cx="10627019" cy="4793807"/>
            <a:chOff x="782489" y="1782636"/>
            <a:chExt cx="10627019" cy="4793807"/>
          </a:xfrm>
        </p:grpSpPr>
        <p:cxnSp>
          <p:nvCxnSpPr>
            <p:cNvPr id="43" name="Connettore diritto 42">
              <a:extLst>
                <a:ext uri="{FF2B5EF4-FFF2-40B4-BE49-F238E27FC236}">
                  <a16:creationId xmlns:a16="http://schemas.microsoft.com/office/drawing/2014/main" id="{4B869CD4-C1B5-B881-276F-45356568A38C}"/>
                </a:ext>
              </a:extLst>
            </p:cNvPr>
            <p:cNvCxnSpPr>
              <a:cxnSpLocks/>
            </p:cNvCxnSpPr>
            <p:nvPr/>
          </p:nvCxnSpPr>
          <p:spPr>
            <a:xfrm flipV="1">
              <a:off x="4778373" y="2914206"/>
              <a:ext cx="0" cy="606796"/>
            </a:xfrm>
            <a:prstGeom prst="line">
              <a:avLst/>
            </a:prstGeom>
            <a:ln w="19050"/>
          </p:spPr>
          <p:style>
            <a:lnRef idx="1">
              <a:schemeClr val="dk1"/>
            </a:lnRef>
            <a:fillRef idx="0">
              <a:schemeClr val="dk1"/>
            </a:fillRef>
            <a:effectRef idx="0">
              <a:schemeClr val="dk1"/>
            </a:effectRef>
            <a:fontRef idx="minor">
              <a:schemeClr val="tx1"/>
            </a:fontRef>
          </p:style>
        </p:cxnSp>
        <p:grpSp>
          <p:nvGrpSpPr>
            <p:cNvPr id="6" name="Gruppo 5">
              <a:extLst>
                <a:ext uri="{FF2B5EF4-FFF2-40B4-BE49-F238E27FC236}">
                  <a16:creationId xmlns:a16="http://schemas.microsoft.com/office/drawing/2014/main" id="{2CFC693C-AB26-9740-511E-A4FE50F7B98B}"/>
                </a:ext>
              </a:extLst>
            </p:cNvPr>
            <p:cNvGrpSpPr/>
            <p:nvPr/>
          </p:nvGrpSpPr>
          <p:grpSpPr>
            <a:xfrm>
              <a:off x="782489" y="1782636"/>
              <a:ext cx="10627019" cy="4793807"/>
              <a:chOff x="782489" y="1782636"/>
              <a:chExt cx="10627019" cy="4793807"/>
            </a:xfrm>
          </p:grpSpPr>
          <p:sp>
            <p:nvSpPr>
              <p:cNvPr id="30" name="CasellaDiTesto 29">
                <a:extLst>
                  <a:ext uri="{FF2B5EF4-FFF2-40B4-BE49-F238E27FC236}">
                    <a16:creationId xmlns:a16="http://schemas.microsoft.com/office/drawing/2014/main" id="{8C743872-5CFB-C548-E628-DB1AEC284781}"/>
                  </a:ext>
                </a:extLst>
              </p:cNvPr>
              <p:cNvSpPr txBox="1"/>
              <p:nvPr/>
            </p:nvSpPr>
            <p:spPr>
              <a:xfrm>
                <a:off x="4368717" y="2473583"/>
                <a:ext cx="409656" cy="338554"/>
              </a:xfrm>
              <a:prstGeom prst="rect">
                <a:avLst/>
              </a:prstGeom>
              <a:noFill/>
            </p:spPr>
            <p:txBody>
              <a:bodyPr wrap="square" rtlCol="0">
                <a:spAutoFit/>
              </a:bodyPr>
              <a:lstStyle/>
              <a:p>
                <a:r>
                  <a:rPr lang="it-IT" sz="1600">
                    <a:latin typeface="Times New Roman" panose="02020603050405020304" pitchFamily="18" charset="0"/>
                    <a:cs typeface="Times New Roman" panose="02020603050405020304" pitchFamily="18" charset="0"/>
                  </a:rPr>
                  <a:t>SI</a:t>
                </a:r>
              </a:p>
            </p:txBody>
          </p:sp>
          <p:sp>
            <p:nvSpPr>
              <p:cNvPr id="32" name="CasellaDiTesto 31">
                <a:extLst>
                  <a:ext uri="{FF2B5EF4-FFF2-40B4-BE49-F238E27FC236}">
                    <a16:creationId xmlns:a16="http://schemas.microsoft.com/office/drawing/2014/main" id="{9724FE9D-15E8-C7F7-83FA-BD3345BEF153}"/>
                  </a:ext>
                </a:extLst>
              </p:cNvPr>
              <p:cNvSpPr txBox="1"/>
              <p:nvPr/>
            </p:nvSpPr>
            <p:spPr>
              <a:xfrm>
                <a:off x="4346036" y="3104431"/>
                <a:ext cx="453866" cy="307777"/>
              </a:xfrm>
              <a:prstGeom prst="rect">
                <a:avLst/>
              </a:prstGeom>
              <a:noFill/>
            </p:spPr>
            <p:txBody>
              <a:bodyPr wrap="square" rtlCol="0">
                <a:spAutoFit/>
              </a:bodyPr>
              <a:lstStyle/>
              <a:p>
                <a:r>
                  <a:rPr lang="it-IT" sz="1400">
                    <a:latin typeface="Times New Roman" panose="02020603050405020304" pitchFamily="18" charset="0"/>
                    <a:cs typeface="Times New Roman" panose="02020603050405020304" pitchFamily="18" charset="0"/>
                  </a:rPr>
                  <a:t>NO</a:t>
                </a:r>
              </a:p>
            </p:txBody>
          </p:sp>
          <p:grpSp>
            <p:nvGrpSpPr>
              <p:cNvPr id="3" name="Gruppo 2">
                <a:extLst>
                  <a:ext uri="{FF2B5EF4-FFF2-40B4-BE49-F238E27FC236}">
                    <a16:creationId xmlns:a16="http://schemas.microsoft.com/office/drawing/2014/main" id="{ADE33F75-FF63-4095-BA39-BFE87EFD2247}"/>
                  </a:ext>
                </a:extLst>
              </p:cNvPr>
              <p:cNvGrpSpPr/>
              <p:nvPr/>
            </p:nvGrpSpPr>
            <p:grpSpPr>
              <a:xfrm>
                <a:off x="782489" y="1782636"/>
                <a:ext cx="10627019" cy="4793807"/>
                <a:chOff x="782489" y="1782636"/>
                <a:chExt cx="10627019" cy="4793807"/>
              </a:xfrm>
            </p:grpSpPr>
            <p:grpSp>
              <p:nvGrpSpPr>
                <p:cNvPr id="98" name="Gruppo 97">
                  <a:extLst>
                    <a:ext uri="{FF2B5EF4-FFF2-40B4-BE49-F238E27FC236}">
                      <a16:creationId xmlns:a16="http://schemas.microsoft.com/office/drawing/2014/main" id="{C2330CDB-D384-9B31-FFD9-1114CE927A81}"/>
                    </a:ext>
                  </a:extLst>
                </p:cNvPr>
                <p:cNvGrpSpPr/>
                <p:nvPr/>
              </p:nvGrpSpPr>
              <p:grpSpPr>
                <a:xfrm>
                  <a:off x="782489" y="4065420"/>
                  <a:ext cx="10627019" cy="2511023"/>
                  <a:chOff x="153571" y="1890634"/>
                  <a:chExt cx="10627019" cy="2511023"/>
                </a:xfrm>
              </p:grpSpPr>
              <p:grpSp>
                <p:nvGrpSpPr>
                  <p:cNvPr id="93" name="Gruppo 92">
                    <a:extLst>
                      <a:ext uri="{FF2B5EF4-FFF2-40B4-BE49-F238E27FC236}">
                        <a16:creationId xmlns:a16="http://schemas.microsoft.com/office/drawing/2014/main" id="{5C96927E-11CF-DEF3-A3DF-2303A89A3336}"/>
                      </a:ext>
                    </a:extLst>
                  </p:cNvPr>
                  <p:cNvGrpSpPr/>
                  <p:nvPr/>
                </p:nvGrpSpPr>
                <p:grpSpPr>
                  <a:xfrm>
                    <a:off x="153571" y="1890634"/>
                    <a:ext cx="10601777" cy="1120139"/>
                    <a:chOff x="-74236" y="2323771"/>
                    <a:chExt cx="10601777" cy="1120139"/>
                  </a:xfrm>
                </p:grpSpPr>
                <p:cxnSp>
                  <p:nvCxnSpPr>
                    <p:cNvPr id="82" name="Connettore 2 81">
                      <a:extLst>
                        <a:ext uri="{FF2B5EF4-FFF2-40B4-BE49-F238E27FC236}">
                          <a16:creationId xmlns:a16="http://schemas.microsoft.com/office/drawing/2014/main" id="{9F31F925-9C95-41E6-90C9-85EF2884E266}"/>
                        </a:ext>
                      </a:extLst>
                    </p:cNvPr>
                    <p:cNvCxnSpPr>
                      <a:cxnSpLocks/>
                    </p:cNvCxnSpPr>
                    <p:nvPr/>
                  </p:nvCxnSpPr>
                  <p:spPr>
                    <a:xfrm flipV="1">
                      <a:off x="2906797" y="2851424"/>
                      <a:ext cx="374573" cy="57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92" name="Gruppo 91">
                      <a:extLst>
                        <a:ext uri="{FF2B5EF4-FFF2-40B4-BE49-F238E27FC236}">
                          <a16:creationId xmlns:a16="http://schemas.microsoft.com/office/drawing/2014/main" id="{B0E12DAD-2F1A-E7B7-C1A9-8AC7E80C8D30}"/>
                        </a:ext>
                      </a:extLst>
                    </p:cNvPr>
                    <p:cNvGrpSpPr/>
                    <p:nvPr/>
                  </p:nvGrpSpPr>
                  <p:grpSpPr>
                    <a:xfrm>
                      <a:off x="-74236" y="2323771"/>
                      <a:ext cx="10601777" cy="1120139"/>
                      <a:chOff x="-74236" y="2323771"/>
                      <a:chExt cx="10601777" cy="1120139"/>
                    </a:xfrm>
                  </p:grpSpPr>
                  <p:grpSp>
                    <p:nvGrpSpPr>
                      <p:cNvPr id="39" name="Gruppo 38">
                        <a:extLst>
                          <a:ext uri="{FF2B5EF4-FFF2-40B4-BE49-F238E27FC236}">
                            <a16:creationId xmlns:a16="http://schemas.microsoft.com/office/drawing/2014/main" id="{962C9485-6E2F-87B9-D809-3C0299A0DA00}"/>
                          </a:ext>
                        </a:extLst>
                      </p:cNvPr>
                      <p:cNvGrpSpPr/>
                      <p:nvPr/>
                    </p:nvGrpSpPr>
                    <p:grpSpPr>
                      <a:xfrm>
                        <a:off x="-74236" y="2333014"/>
                        <a:ext cx="5521281" cy="1110896"/>
                        <a:chOff x="1455056" y="3415206"/>
                        <a:chExt cx="5521281" cy="1110896"/>
                      </a:xfrm>
                    </p:grpSpPr>
                    <p:grpSp>
                      <p:nvGrpSpPr>
                        <p:cNvPr id="40" name="Gruppo 39">
                          <a:extLst>
                            <a:ext uri="{FF2B5EF4-FFF2-40B4-BE49-F238E27FC236}">
                              <a16:creationId xmlns:a16="http://schemas.microsoft.com/office/drawing/2014/main" id="{70165601-21BB-A6F5-6EE4-AC7C03C61BEF}"/>
                            </a:ext>
                          </a:extLst>
                        </p:cNvPr>
                        <p:cNvGrpSpPr/>
                        <p:nvPr/>
                      </p:nvGrpSpPr>
                      <p:grpSpPr>
                        <a:xfrm>
                          <a:off x="1633610" y="3415206"/>
                          <a:ext cx="5342727" cy="1049547"/>
                          <a:chOff x="1301474" y="3865583"/>
                          <a:chExt cx="5342727" cy="1049547"/>
                        </a:xfrm>
                      </p:grpSpPr>
                      <p:grpSp>
                        <p:nvGrpSpPr>
                          <p:cNvPr id="42" name="Gruppo 41">
                            <a:extLst>
                              <a:ext uri="{FF2B5EF4-FFF2-40B4-BE49-F238E27FC236}">
                                <a16:creationId xmlns:a16="http://schemas.microsoft.com/office/drawing/2014/main" id="{CE9906BB-F0B9-95C4-1ED9-7F98B048CDC9}"/>
                              </a:ext>
                            </a:extLst>
                          </p:cNvPr>
                          <p:cNvGrpSpPr/>
                          <p:nvPr/>
                        </p:nvGrpSpPr>
                        <p:grpSpPr>
                          <a:xfrm>
                            <a:off x="1301474" y="4083260"/>
                            <a:ext cx="655622" cy="566070"/>
                            <a:chOff x="1241348" y="4547284"/>
                            <a:chExt cx="655622" cy="566070"/>
                          </a:xfrm>
                        </p:grpSpPr>
                        <p:grpSp>
                          <p:nvGrpSpPr>
                            <p:cNvPr id="51" name="Gruppo 50">
                              <a:extLst>
                                <a:ext uri="{FF2B5EF4-FFF2-40B4-BE49-F238E27FC236}">
                                  <a16:creationId xmlns:a16="http://schemas.microsoft.com/office/drawing/2014/main" id="{C57ECFF5-7A95-FE77-10E2-6880C9AADD80}"/>
                                </a:ext>
                              </a:extLst>
                            </p:cNvPr>
                            <p:cNvGrpSpPr/>
                            <p:nvPr/>
                          </p:nvGrpSpPr>
                          <p:grpSpPr>
                            <a:xfrm>
                              <a:off x="1241348" y="4547284"/>
                              <a:ext cx="300038" cy="566070"/>
                              <a:chOff x="2594344" y="3083442"/>
                              <a:chExt cx="300038" cy="566070"/>
                            </a:xfrm>
                          </p:grpSpPr>
                          <p:cxnSp>
                            <p:nvCxnSpPr>
                              <p:cNvPr id="63" name="Connettore diritto 62">
                                <a:extLst>
                                  <a:ext uri="{FF2B5EF4-FFF2-40B4-BE49-F238E27FC236}">
                                    <a16:creationId xmlns:a16="http://schemas.microsoft.com/office/drawing/2014/main" id="{16DDDACD-FCED-99E6-C3F5-C3D2AAA33760}"/>
                                  </a:ext>
                                </a:extLst>
                              </p:cNvPr>
                              <p:cNvCxnSpPr>
                                <a:cxnSpLocks/>
                              </p:cNvCxnSpPr>
                              <p:nvPr/>
                            </p:nvCxnSpPr>
                            <p:spPr>
                              <a:xfrm>
                                <a:off x="2750844" y="322166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Connettore diritto 63">
                                <a:extLst>
                                  <a:ext uri="{FF2B5EF4-FFF2-40B4-BE49-F238E27FC236}">
                                    <a16:creationId xmlns:a16="http://schemas.microsoft.com/office/drawing/2014/main" id="{00642D34-94FA-6794-538F-4992C7F19EDE}"/>
                                  </a:ext>
                                </a:extLst>
                              </p:cNvPr>
                              <p:cNvCxnSpPr/>
                              <p:nvPr/>
                            </p:nvCxnSpPr>
                            <p:spPr>
                              <a:xfrm flipH="1">
                                <a:off x="2594344" y="351128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Connettore diritto 64">
                                <a:extLst>
                                  <a:ext uri="{FF2B5EF4-FFF2-40B4-BE49-F238E27FC236}">
                                    <a16:creationId xmlns:a16="http://schemas.microsoft.com/office/drawing/2014/main" id="{24CA7854-868E-AA9F-359D-3EC71E3305B4}"/>
                                  </a:ext>
                                </a:extLst>
                              </p:cNvPr>
                              <p:cNvCxnSpPr/>
                              <p:nvPr/>
                            </p:nvCxnSpPr>
                            <p:spPr>
                              <a:xfrm>
                                <a:off x="2750844" y="351128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66" name="Connettore diritto 65">
                                <a:extLst>
                                  <a:ext uri="{FF2B5EF4-FFF2-40B4-BE49-F238E27FC236}">
                                    <a16:creationId xmlns:a16="http://schemas.microsoft.com/office/drawing/2014/main" id="{61140397-88E9-40D3-D7D6-6D750E7114A3}"/>
                                  </a:ext>
                                </a:extLst>
                              </p:cNvPr>
                              <p:cNvCxnSpPr>
                                <a:cxnSpLocks/>
                              </p:cNvCxnSpPr>
                              <p:nvPr/>
                            </p:nvCxnSpPr>
                            <p:spPr>
                              <a:xfrm>
                                <a:off x="2607303" y="330431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67" name="Ovale 66">
                                <a:extLst>
                                  <a:ext uri="{FF2B5EF4-FFF2-40B4-BE49-F238E27FC236}">
                                    <a16:creationId xmlns:a16="http://schemas.microsoft.com/office/drawing/2014/main" id="{C6FF9BE3-1F25-A395-AEBE-AE722A7E3ED6}"/>
                                  </a:ext>
                                </a:extLst>
                              </p:cNvPr>
                              <p:cNvSpPr/>
                              <p:nvPr/>
                            </p:nvSpPr>
                            <p:spPr>
                              <a:xfrm>
                                <a:off x="2678843" y="308344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54" name="Connettore 2 53">
                              <a:extLst>
                                <a:ext uri="{FF2B5EF4-FFF2-40B4-BE49-F238E27FC236}">
                                  <a16:creationId xmlns:a16="http://schemas.microsoft.com/office/drawing/2014/main" id="{E6BB1B93-F2AA-40C8-ABE1-8E9F88061A37}"/>
                                </a:ext>
                              </a:extLst>
                            </p:cNvPr>
                            <p:cNvCxnSpPr>
                              <a:cxnSpLocks/>
                            </p:cNvCxnSpPr>
                            <p:nvPr/>
                          </p:nvCxnSpPr>
                          <p:spPr>
                            <a:xfrm flipV="1">
                              <a:off x="1505911" y="4848017"/>
                              <a:ext cx="391059" cy="63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45" name="Ovale 44">
                            <a:extLst>
                              <a:ext uri="{FF2B5EF4-FFF2-40B4-BE49-F238E27FC236}">
                                <a16:creationId xmlns:a16="http://schemas.microsoft.com/office/drawing/2014/main" id="{1A7B079D-4B73-461C-BC48-8A73DF1980EE}"/>
                              </a:ext>
                            </a:extLst>
                          </p:cNvPr>
                          <p:cNvSpPr/>
                          <p:nvPr/>
                        </p:nvSpPr>
                        <p:spPr>
                          <a:xfrm>
                            <a:off x="1953630" y="386558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ESEGUE AZIONE ATTACK</a:t>
                            </a:r>
                          </a:p>
                        </p:txBody>
                      </p:sp>
                      <p:sp>
                        <p:nvSpPr>
                          <p:cNvPr id="48" name="Ovale 47">
                            <a:extLst>
                              <a:ext uri="{FF2B5EF4-FFF2-40B4-BE49-F238E27FC236}">
                                <a16:creationId xmlns:a16="http://schemas.microsoft.com/office/drawing/2014/main" id="{58FF0F2C-CF21-C0C8-C164-C4FD719A09F9}"/>
                              </a:ext>
                            </a:extLst>
                          </p:cNvPr>
                          <p:cNvSpPr/>
                          <p:nvPr/>
                        </p:nvSpPr>
                        <p:spPr>
                          <a:xfrm>
                            <a:off x="4484382" y="386558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LOCALIZZA BANDIERE NELLA ZONA AVVERSARIA</a:t>
                            </a:r>
                          </a:p>
                        </p:txBody>
                      </p:sp>
                    </p:grpSp>
                    <p:sp>
                      <p:nvSpPr>
                        <p:cNvPr id="41" name="CasellaDiTesto 40">
                          <a:extLst>
                            <a:ext uri="{FF2B5EF4-FFF2-40B4-BE49-F238E27FC236}">
                              <a16:creationId xmlns:a16="http://schemas.microsoft.com/office/drawing/2014/main" id="{C67AD531-AF64-A27E-34CE-FF4388FE0D46}"/>
                            </a:ext>
                          </a:extLst>
                        </p:cNvPr>
                        <p:cNvSpPr txBox="1"/>
                        <p:nvPr/>
                      </p:nvSpPr>
                      <p:spPr>
                        <a:xfrm>
                          <a:off x="1455056" y="4249103"/>
                          <a:ext cx="741973" cy="276999"/>
                        </a:xfrm>
                        <a:prstGeom prst="rect">
                          <a:avLst/>
                        </a:prstGeom>
                        <a:noFill/>
                      </p:spPr>
                      <p:txBody>
                        <a:bodyPr wrap="square" rtlCol="0">
                          <a:spAutoFit/>
                        </a:bodyPr>
                        <a:lstStyle/>
                        <a:p>
                          <a:r>
                            <a:rPr lang="it-IT" sz="1200"/>
                            <a:t>ROBOT</a:t>
                          </a:r>
                        </a:p>
                      </p:txBody>
                    </p:sp>
                  </p:grpSp>
                  <p:sp>
                    <p:nvSpPr>
                      <p:cNvPr id="74" name="Ovale 73">
                        <a:extLst>
                          <a:ext uri="{FF2B5EF4-FFF2-40B4-BE49-F238E27FC236}">
                            <a16:creationId xmlns:a16="http://schemas.microsoft.com/office/drawing/2014/main" id="{1E0C29DB-5E46-C374-6BED-996B588ACDCC}"/>
                          </a:ext>
                        </a:extLst>
                      </p:cNvPr>
                      <p:cNvSpPr/>
                      <p:nvPr/>
                    </p:nvSpPr>
                    <p:spPr>
                      <a:xfrm>
                        <a:off x="5827474" y="2323771"/>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RECUPERA UNA BANDIERA X</a:t>
                        </a:r>
                      </a:p>
                    </p:txBody>
                  </p:sp>
                  <p:sp>
                    <p:nvSpPr>
                      <p:cNvPr id="76" name="Ovale 75">
                        <a:extLst>
                          <a:ext uri="{FF2B5EF4-FFF2-40B4-BE49-F238E27FC236}">
                            <a16:creationId xmlns:a16="http://schemas.microsoft.com/office/drawing/2014/main" id="{EF044368-2B01-302C-91A6-3970C03846C2}"/>
                          </a:ext>
                        </a:extLst>
                      </p:cNvPr>
                      <p:cNvSpPr/>
                      <p:nvPr/>
                    </p:nvSpPr>
                    <p:spPr>
                      <a:xfrm>
                        <a:off x="8367722" y="2332406"/>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CONSEGNA BANDIERA NEL BIN DI APPARTENENZA</a:t>
                        </a:r>
                      </a:p>
                    </p:txBody>
                  </p:sp>
                  <p:cxnSp>
                    <p:nvCxnSpPr>
                      <p:cNvPr id="90" name="Connettore 2 89">
                        <a:extLst>
                          <a:ext uri="{FF2B5EF4-FFF2-40B4-BE49-F238E27FC236}">
                            <a16:creationId xmlns:a16="http://schemas.microsoft.com/office/drawing/2014/main" id="{D7C31FD6-D903-195D-DB5D-617751354B71}"/>
                          </a:ext>
                        </a:extLst>
                      </p:cNvPr>
                      <p:cNvCxnSpPr>
                        <a:cxnSpLocks/>
                      </p:cNvCxnSpPr>
                      <p:nvPr/>
                    </p:nvCxnSpPr>
                    <p:spPr>
                      <a:xfrm flipV="1">
                        <a:off x="5452901" y="2857180"/>
                        <a:ext cx="374573" cy="57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91" name="Connettore 2 90">
                      <a:extLst>
                        <a:ext uri="{FF2B5EF4-FFF2-40B4-BE49-F238E27FC236}">
                          <a16:creationId xmlns:a16="http://schemas.microsoft.com/office/drawing/2014/main" id="{FA124EF5-D1AB-3E83-A545-58AEC9B54AE4}"/>
                        </a:ext>
                      </a:extLst>
                    </p:cNvPr>
                    <p:cNvCxnSpPr>
                      <a:cxnSpLocks/>
                    </p:cNvCxnSpPr>
                    <p:nvPr/>
                  </p:nvCxnSpPr>
                  <p:spPr>
                    <a:xfrm flipV="1">
                      <a:off x="8002842" y="2848544"/>
                      <a:ext cx="374573" cy="57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94" name="Connettore 2 93">
                    <a:extLst>
                      <a:ext uri="{FF2B5EF4-FFF2-40B4-BE49-F238E27FC236}">
                        <a16:creationId xmlns:a16="http://schemas.microsoft.com/office/drawing/2014/main" id="{5C94521D-BF71-C997-B8C6-1E771E38CCCA}"/>
                      </a:ext>
                    </a:extLst>
                  </p:cNvPr>
                  <p:cNvCxnSpPr>
                    <a:cxnSpLocks/>
                    <a:stCxn id="76" idx="4"/>
                  </p:cNvCxnSpPr>
                  <p:nvPr/>
                </p:nvCxnSpPr>
                <p:spPr>
                  <a:xfrm>
                    <a:off x="9675439" y="2948816"/>
                    <a:ext cx="0" cy="4032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7" name="Ovale 96">
                    <a:extLst>
                      <a:ext uri="{FF2B5EF4-FFF2-40B4-BE49-F238E27FC236}">
                        <a16:creationId xmlns:a16="http://schemas.microsoft.com/office/drawing/2014/main" id="{FADB0A4B-C9FD-6FB3-DA25-6C14ACFA25C2}"/>
                      </a:ext>
                    </a:extLst>
                  </p:cNvPr>
                  <p:cNvSpPr/>
                  <p:nvPr/>
                </p:nvSpPr>
                <p:spPr>
                  <a:xfrm>
                    <a:off x="8620771" y="3352110"/>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MEMORIZZA COORDINATE CARTESIANE DELLE BANDIERE INDIVIDUATE </a:t>
                    </a:r>
                  </a:p>
                </p:txBody>
              </p:sp>
            </p:grpSp>
            <p:cxnSp>
              <p:nvCxnSpPr>
                <p:cNvPr id="2" name="Connettore 2 1">
                  <a:extLst>
                    <a:ext uri="{FF2B5EF4-FFF2-40B4-BE49-F238E27FC236}">
                      <a16:creationId xmlns:a16="http://schemas.microsoft.com/office/drawing/2014/main" id="{B0B12405-E436-61A9-FFA4-4594552356B0}"/>
                    </a:ext>
                  </a:extLst>
                </p:cNvPr>
                <p:cNvCxnSpPr>
                  <a:cxnSpLocks/>
                  <a:stCxn id="45" idx="0"/>
                </p:cNvCxnSpPr>
                <p:nvPr/>
              </p:nvCxnSpPr>
              <p:spPr>
                <a:xfrm flipH="1" flipV="1">
                  <a:off x="2693108" y="3329360"/>
                  <a:ext cx="1" cy="7453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24" name="Gruppo 23">
                  <a:extLst>
                    <a:ext uri="{FF2B5EF4-FFF2-40B4-BE49-F238E27FC236}">
                      <a16:creationId xmlns:a16="http://schemas.microsoft.com/office/drawing/2014/main" id="{6CF83DBC-340E-523F-4D15-74E9E6DF5E7A}"/>
                    </a:ext>
                  </a:extLst>
                </p:cNvPr>
                <p:cNvGrpSpPr/>
                <p:nvPr/>
              </p:nvGrpSpPr>
              <p:grpSpPr>
                <a:xfrm>
                  <a:off x="1356875" y="2307410"/>
                  <a:ext cx="4223439" cy="1204121"/>
                  <a:chOff x="1355039" y="2365557"/>
                  <a:chExt cx="4223439" cy="1204121"/>
                </a:xfrm>
              </p:grpSpPr>
              <p:sp>
                <p:nvSpPr>
                  <p:cNvPr id="7" name="Decisione 6">
                    <a:extLst>
                      <a:ext uri="{FF2B5EF4-FFF2-40B4-BE49-F238E27FC236}">
                        <a16:creationId xmlns:a16="http://schemas.microsoft.com/office/drawing/2014/main" id="{9BC9EB14-BBF8-DB9F-2FDA-57E6E059DCF7}"/>
                      </a:ext>
                    </a:extLst>
                  </p:cNvPr>
                  <p:cNvSpPr/>
                  <p:nvPr/>
                </p:nvSpPr>
                <p:spPr>
                  <a:xfrm>
                    <a:off x="1355039" y="2562921"/>
                    <a:ext cx="2676140" cy="818865"/>
                  </a:xfrm>
                  <a:prstGeom prst="flowChartDecis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SI CONCRETIZZA?</a:t>
                    </a:r>
                  </a:p>
                </p:txBody>
              </p:sp>
              <p:grpSp>
                <p:nvGrpSpPr>
                  <p:cNvPr id="22" name="Gruppo 21">
                    <a:extLst>
                      <a:ext uri="{FF2B5EF4-FFF2-40B4-BE49-F238E27FC236}">
                        <a16:creationId xmlns:a16="http://schemas.microsoft.com/office/drawing/2014/main" id="{8101B0BA-0FBB-0289-131D-E7D4F229F29E}"/>
                      </a:ext>
                    </a:extLst>
                  </p:cNvPr>
                  <p:cNvGrpSpPr/>
                  <p:nvPr/>
                </p:nvGrpSpPr>
                <p:grpSpPr>
                  <a:xfrm>
                    <a:off x="4031179" y="2365557"/>
                    <a:ext cx="1547299" cy="1204121"/>
                    <a:chOff x="4031179" y="2365557"/>
                    <a:chExt cx="1547299" cy="1204121"/>
                  </a:xfrm>
                </p:grpSpPr>
                <p:cxnSp>
                  <p:nvCxnSpPr>
                    <p:cNvPr id="9" name="Connettore diritto 8">
                      <a:extLst>
                        <a:ext uri="{FF2B5EF4-FFF2-40B4-BE49-F238E27FC236}">
                          <a16:creationId xmlns:a16="http://schemas.microsoft.com/office/drawing/2014/main" id="{0D860962-BCEA-A7F0-5A66-DC4EA79FC5DB}"/>
                        </a:ext>
                      </a:extLst>
                    </p:cNvPr>
                    <p:cNvCxnSpPr>
                      <a:cxnSpLocks/>
                      <a:stCxn id="7" idx="3"/>
                    </p:cNvCxnSpPr>
                    <p:nvPr/>
                  </p:nvCxnSpPr>
                  <p:spPr>
                    <a:xfrm flipV="1">
                      <a:off x="4031179" y="2972353"/>
                      <a:ext cx="745359" cy="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Connettore diritto 11">
                      <a:extLst>
                        <a:ext uri="{FF2B5EF4-FFF2-40B4-BE49-F238E27FC236}">
                          <a16:creationId xmlns:a16="http://schemas.microsoft.com/office/drawing/2014/main" id="{3AE9CE40-B916-69E9-59E9-4E5CE739F290}"/>
                        </a:ext>
                      </a:extLst>
                    </p:cNvPr>
                    <p:cNvCxnSpPr>
                      <a:cxnSpLocks/>
                    </p:cNvCxnSpPr>
                    <p:nvPr/>
                  </p:nvCxnSpPr>
                  <p:spPr>
                    <a:xfrm flipV="1">
                      <a:off x="4776537" y="2365557"/>
                      <a:ext cx="0" cy="606796"/>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DD0032EE-705B-69B6-8517-D5FAEA92E7C4}"/>
                        </a:ext>
                      </a:extLst>
                    </p:cNvPr>
                    <p:cNvCxnSpPr>
                      <a:cxnSpLocks/>
                    </p:cNvCxnSpPr>
                    <p:nvPr/>
                  </p:nvCxnSpPr>
                  <p:spPr>
                    <a:xfrm>
                      <a:off x="4776537" y="2365557"/>
                      <a:ext cx="80194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Connettore 2 20">
                      <a:extLst>
                        <a:ext uri="{FF2B5EF4-FFF2-40B4-BE49-F238E27FC236}">
                          <a16:creationId xmlns:a16="http://schemas.microsoft.com/office/drawing/2014/main" id="{C3BAAB55-438F-558E-5FCC-DAB1B0A57D3B}"/>
                        </a:ext>
                      </a:extLst>
                    </p:cNvPr>
                    <p:cNvCxnSpPr/>
                    <p:nvPr/>
                  </p:nvCxnSpPr>
                  <p:spPr>
                    <a:xfrm>
                      <a:off x="4776537" y="3569678"/>
                      <a:ext cx="75340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sp>
              <p:nvSpPr>
                <p:cNvPr id="26" name="Ovale 25">
                  <a:extLst>
                    <a:ext uri="{FF2B5EF4-FFF2-40B4-BE49-F238E27FC236}">
                      <a16:creationId xmlns:a16="http://schemas.microsoft.com/office/drawing/2014/main" id="{4C21FE54-86AA-7FAF-C160-CC8A347FD7ED}"/>
                    </a:ext>
                  </a:extLst>
                </p:cNvPr>
                <p:cNvSpPr/>
                <p:nvPr/>
              </p:nvSpPr>
              <p:spPr>
                <a:xfrm>
                  <a:off x="5580314" y="1782636"/>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SVANTAGGIO PER LA SQUADRA AVVERSARIA</a:t>
                  </a:r>
                </a:p>
              </p:txBody>
            </p:sp>
            <p:sp>
              <p:nvSpPr>
                <p:cNvPr id="33" name="Ovale 32">
                  <a:extLst>
                    <a:ext uri="{FF2B5EF4-FFF2-40B4-BE49-F238E27FC236}">
                      <a16:creationId xmlns:a16="http://schemas.microsoft.com/office/drawing/2014/main" id="{41DEB48C-E122-A844-2101-A432D0BD537D}"/>
                    </a:ext>
                  </a:extLst>
                </p:cNvPr>
                <p:cNvSpPr/>
                <p:nvPr/>
              </p:nvSpPr>
              <p:spPr>
                <a:xfrm>
                  <a:off x="5531778" y="2970639"/>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CONDIZIONE DI PARITÀ</a:t>
                  </a:r>
                </a:p>
              </p:txBody>
            </p:sp>
            <p:cxnSp>
              <p:nvCxnSpPr>
                <p:cNvPr id="44" name="Connettore 2 43">
                  <a:extLst>
                    <a:ext uri="{FF2B5EF4-FFF2-40B4-BE49-F238E27FC236}">
                      <a16:creationId xmlns:a16="http://schemas.microsoft.com/office/drawing/2014/main" id="{1B33F37E-6E52-EF9D-778E-F0C61612558B}"/>
                    </a:ext>
                  </a:extLst>
                </p:cNvPr>
                <p:cNvCxnSpPr>
                  <a:cxnSpLocks/>
                </p:cNvCxnSpPr>
                <p:nvPr/>
              </p:nvCxnSpPr>
              <p:spPr>
                <a:xfrm>
                  <a:off x="7740133" y="2307409"/>
                  <a:ext cx="80194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Ovale 45">
                  <a:extLst>
                    <a:ext uri="{FF2B5EF4-FFF2-40B4-BE49-F238E27FC236}">
                      <a16:creationId xmlns:a16="http://schemas.microsoft.com/office/drawing/2014/main" id="{C3FFEB46-538C-2792-3C9B-35B73FD92893}"/>
                    </a:ext>
                  </a:extLst>
                </p:cNvPr>
                <p:cNvSpPr/>
                <p:nvPr/>
              </p:nvSpPr>
              <p:spPr>
                <a:xfrm>
                  <a:off x="8542073" y="1782636"/>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Verdana Pro"/>
                    </a:rPr>
                    <a:t>RIDUZIONE DEL NUMERO DI BANDIERE IN PROSSIMITÀ DEI LORO BIN</a:t>
                  </a:r>
                </a:p>
              </p:txBody>
            </p:sp>
          </p:grpSp>
        </p:grpSp>
      </p:grpSp>
    </p:spTree>
    <p:extLst>
      <p:ext uri="{BB962C8B-B14F-4D97-AF65-F5344CB8AC3E}">
        <p14:creationId xmlns:p14="http://schemas.microsoft.com/office/powerpoint/2010/main" val="64678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EF726A5-D4DD-9F7C-2B28-BCEA09E90BAE}"/>
              </a:ext>
            </a:extLst>
          </p:cNvPr>
          <p:cNvSpPr txBox="1"/>
          <p:nvPr/>
        </p:nvSpPr>
        <p:spPr>
          <a:xfrm>
            <a:off x="4021"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STRATEGIA ESPLORAZIONE - ATTACK</a:t>
            </a:r>
          </a:p>
        </p:txBody>
      </p:sp>
      <p:graphicFrame>
        <p:nvGraphicFramePr>
          <p:cNvPr id="5" name="Tabella 4">
            <a:extLst>
              <a:ext uri="{FF2B5EF4-FFF2-40B4-BE49-F238E27FC236}">
                <a16:creationId xmlns:a16="http://schemas.microsoft.com/office/drawing/2014/main" id="{805B22FA-8645-3CC9-96BE-DE679CF14FA1}"/>
              </a:ext>
            </a:extLst>
          </p:cNvPr>
          <p:cNvGraphicFramePr>
            <a:graphicFrameLocks noGrp="1"/>
          </p:cNvGraphicFramePr>
          <p:nvPr>
            <p:extLst>
              <p:ext uri="{D42A27DB-BD31-4B8C-83A1-F6EECF244321}">
                <p14:modId xmlns:p14="http://schemas.microsoft.com/office/powerpoint/2010/main" val="6237176"/>
              </p:ext>
            </p:extLst>
          </p:nvPr>
        </p:nvGraphicFramePr>
        <p:xfrm>
          <a:off x="346881" y="696634"/>
          <a:ext cx="11498238" cy="5241626"/>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TATTICA ATTACK</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AZIONE ATTACK</a:t>
                      </a: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 </a:t>
                      </a:r>
                      <a:r>
                        <a:rPr lang="it-IT" sz="1600" b="0">
                          <a:effectLst/>
                          <a:latin typeface="Times New Roman" panose="02020603050405020304" pitchFamily="18" charset="0"/>
                          <a:cs typeface="Times New Roman" panose="02020603050405020304" pitchFamily="18" charset="0"/>
                        </a:rPr>
                        <a:t>R</a:t>
                      </a:r>
                      <a:r>
                        <a:rPr lang="it-IT" sz="1600">
                          <a:effectLst/>
                          <a:latin typeface="Times New Roman" panose="02020603050405020304" pitchFamily="18" charset="0"/>
                          <a:cs typeface="Times New Roman" panose="02020603050405020304" pitchFamily="18" charset="0"/>
                        </a:rPr>
                        <a:t>obot, Robot alleato</a:t>
                      </a:r>
                      <a:r>
                        <a:rPr lang="it-IT" sz="1600" b="0" i="0" u="none" strike="noStrike" noProof="0">
                          <a:effectLst/>
                          <a:latin typeface="Times New Roman" panose="02020603050405020304" pitchFamily="18" charset="0"/>
                          <a:cs typeface="Times New Roman" panose="02020603050405020304" pitchFamily="18" charset="0"/>
                        </a:rPr>
                        <a:t>, Memoria robot, Memoria robot alleato</a:t>
                      </a: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86466">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None/>
                      </a:pPr>
                      <a:r>
                        <a:rPr lang="it-IT" sz="1600">
                          <a:effectLst/>
                          <a:latin typeface="Times New Roman" panose="02020603050405020304" pitchFamily="18" charset="0"/>
                          <a:cs typeface="Times New Roman" panose="02020603050405020304" pitchFamily="18" charset="0"/>
                        </a:rPr>
                        <a:t>Avvio gara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112214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 robot eseguono l’azione attack</a:t>
                      </a:r>
                    </a:p>
                    <a:p>
                      <a:pPr marL="47625" lvl="0">
                        <a:spcBef>
                          <a:spcPts val="0"/>
                        </a:spcBef>
                        <a:spcAft>
                          <a:spcPts val="0"/>
                        </a:spcAft>
                        <a:buAutoNum type="arabicPeriod"/>
                      </a:pPr>
                      <a:r>
                        <a:rPr lang="it-IT" sz="1600" b="0" i="0" u="none" strike="noStrike" noProof="0">
                          <a:effectLst/>
                          <a:latin typeface="Times New Roman" panose="02020603050405020304" pitchFamily="18" charset="0"/>
                          <a:cs typeface="Times New Roman" panose="02020603050405020304" pitchFamily="18" charset="0"/>
                        </a:rPr>
                        <a:t> Localizzano bandiere in parti di zone di campo avversarie</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Ciascun robot recupera una bandiera</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Entrambi i robot consegnano le bandiere nei rispettivi bin di appartenenza</a:t>
                      </a:r>
                    </a:p>
                    <a:p>
                      <a:pPr marL="47625" lvl="0">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Eseguono un meccanismo di memorizzazione delle coordinate cartesiane delle bandiere localizzate durante il percorso tra la posizione di partenza e i bin di apparetenza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542573">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indent="0" rtl="0" fontAlgn="base">
                        <a:spcBef>
                          <a:spcPts val="0"/>
                        </a:spcBef>
                        <a:spcAft>
                          <a:spcPts val="800"/>
                        </a:spcAft>
                        <a:buClr>
                          <a:srgbClr val="000000"/>
                        </a:buClr>
                        <a:buFont typeface="+mj-lt"/>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contiene le coordinate cartesiane delle bandiere individuate durante il tragitto tra la posizione di partenza e i bin di appartenenza</a:t>
                      </a:r>
                    </a:p>
                    <a:p>
                      <a:pPr marL="47625" indent="0" rtl="0" fontAlgn="base">
                        <a:spcBef>
                          <a:spcPts val="0"/>
                        </a:spcBef>
                        <a:spcAft>
                          <a:spcPts val="800"/>
                        </a:spcAft>
                        <a:buClr>
                          <a:srgbClr val="000000"/>
                        </a:buClr>
                        <a:buFont typeface="+mj-lt"/>
                        <a:buAutoNum type="arabicPeriod"/>
                      </a:pPr>
                      <a:r>
                        <a:rPr lang="it-IT" sz="1600" b="0" i="0" u="none" strike="noStrike" noProof="0">
                          <a:effectLst/>
                          <a:latin typeface="Times New Roman" panose="02020603050405020304" pitchFamily="18" charset="0"/>
                          <a:cs typeface="Times New Roman" panose="02020603050405020304" pitchFamily="18" charset="0"/>
                        </a:rPr>
                        <a:t> La memoria del robot alleato contiene le coordinate cartesiane delle bandiere individuate durante il tragitto tra la posizione di partenza e i bin di appartenenza</a:t>
                      </a:r>
                      <a:endParaRPr lang="it-IT" sz="1600">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Tree>
    <p:extLst>
      <p:ext uri="{BB962C8B-B14F-4D97-AF65-F5344CB8AC3E}">
        <p14:creationId xmlns:p14="http://schemas.microsoft.com/office/powerpoint/2010/main" val="327162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CCE74B2-03A1-536C-D8AF-1A20ACD1052E}"/>
              </a:ext>
            </a:extLst>
          </p:cNvPr>
          <p:cNvSpPr txBox="1"/>
          <p:nvPr/>
        </p:nvSpPr>
        <p:spPr>
          <a:xfrm>
            <a:off x="4021"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STRATEGIA ESPLORAZIONE - ATTACK</a:t>
            </a:r>
          </a:p>
        </p:txBody>
      </p:sp>
      <p:sp>
        <p:nvSpPr>
          <p:cNvPr id="5" name="CasellaDiTesto 4">
            <a:extLst>
              <a:ext uri="{FF2B5EF4-FFF2-40B4-BE49-F238E27FC236}">
                <a16:creationId xmlns:a16="http://schemas.microsoft.com/office/drawing/2014/main" id="{66F16C27-0509-66A1-298C-CA73B7137E11}"/>
              </a:ext>
            </a:extLst>
          </p:cNvPr>
          <p:cNvSpPr txBox="1"/>
          <p:nvPr/>
        </p:nvSpPr>
        <p:spPr>
          <a:xfrm>
            <a:off x="153571" y="640886"/>
            <a:ext cx="11884857" cy="369332"/>
          </a:xfrm>
          <a:prstGeom prst="rect">
            <a:avLst/>
          </a:prstGeom>
          <a:noFill/>
        </p:spPr>
        <p:txBody>
          <a:bodyPr wrap="square" lIns="91440" tIns="45720" rIns="91440" bIns="45720" anchor="t">
            <a:spAutoFit/>
          </a:bodyPr>
          <a:lstStyle/>
          <a:p>
            <a:r>
              <a:rPr lang="it-IT">
                <a:latin typeface="Times New Roman" panose="02020603050405020304" pitchFamily="18" charset="0"/>
                <a:ea typeface="Times New Roman" panose="02020603050405020304" pitchFamily="18" charset="0"/>
              </a:rPr>
              <a:t>Dalla classe Robot_Left.java, si riportano le parti di codice riguardanti la strategia di esplorazione Attack:</a:t>
            </a:r>
          </a:p>
        </p:txBody>
      </p:sp>
      <p:sp>
        <p:nvSpPr>
          <p:cNvPr id="7" name="CasellaDiTesto 6">
            <a:extLst>
              <a:ext uri="{FF2B5EF4-FFF2-40B4-BE49-F238E27FC236}">
                <a16:creationId xmlns:a16="http://schemas.microsoft.com/office/drawing/2014/main" id="{EBEADC74-BC04-3C6A-55CE-B49AD3EE1E6D}"/>
              </a:ext>
            </a:extLst>
          </p:cNvPr>
          <p:cNvSpPr txBox="1"/>
          <p:nvPr/>
        </p:nvSpPr>
        <p:spPr>
          <a:xfrm>
            <a:off x="153571" y="1815894"/>
            <a:ext cx="5942429" cy="923330"/>
          </a:xfrm>
          <a:prstGeom prst="rect">
            <a:avLst/>
          </a:prstGeom>
          <a:noFill/>
        </p:spPr>
        <p:txBody>
          <a:bodyPr wrap="square">
            <a:spAutoFit/>
          </a:bodyPr>
          <a:lstStyle/>
          <a:p>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=PF_CLOSE_TO;     </a:t>
            </a:r>
          </a:p>
          <a:p>
            <a:r>
              <a:rPr lang="en-US" b="0">
                <a:solidFill>
                  <a:srgbClr val="000000"/>
                </a:solidFill>
                <a:effectLst/>
                <a:latin typeface="Consolas" panose="020B0609020204030204" pitchFamily="49" charset="0"/>
              </a:rPr>
              <a:t>STATE_MACHINE.follow_on[</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a:t>
            </a:r>
          </a:p>
        </p:txBody>
      </p:sp>
      <p:sp>
        <p:nvSpPr>
          <p:cNvPr id="9" name="CasellaDiTesto 8">
            <a:extLst>
              <a:ext uri="{FF2B5EF4-FFF2-40B4-BE49-F238E27FC236}">
                <a16:creationId xmlns:a16="http://schemas.microsoft.com/office/drawing/2014/main" id="{743A143E-C3D6-C931-57D6-66E6BB92FCD6}"/>
              </a:ext>
            </a:extLst>
          </p:cNvPr>
          <p:cNvSpPr txBox="1"/>
          <p:nvPr/>
        </p:nvSpPr>
        <p:spPr>
          <a:xfrm>
            <a:off x="153571" y="3636127"/>
            <a:ext cx="5942429" cy="369332"/>
          </a:xfrm>
          <a:prstGeom prst="rect">
            <a:avLst/>
          </a:prstGeom>
          <a:noFill/>
        </p:spPr>
        <p:txBody>
          <a:bodyPr wrap="square">
            <a:spAutoFit/>
          </a:bodyPr>
          <a:lstStyle/>
          <a:p>
            <a:r>
              <a:rPr lang="it-IT" b="0">
                <a:solidFill>
                  <a:srgbClr val="000000"/>
                </a:solidFill>
                <a:effectLst/>
                <a:latin typeface="Consolas" panose="020B0609020204030204" pitchFamily="49" charset="0"/>
              </a:rPr>
              <a:t>abstract_robot.setDisplayString(</a:t>
            </a:r>
            <a:r>
              <a:rPr lang="it-IT" b="0">
                <a:solidFill>
                  <a:srgbClr val="A31515"/>
                </a:solidFill>
                <a:effectLst/>
                <a:latin typeface="Consolas" panose="020B0609020204030204" pitchFamily="49" charset="0"/>
              </a:rPr>
              <a:t>"Attack"</a:t>
            </a:r>
            <a:r>
              <a:rPr lang="it-IT" b="0">
                <a:solidFill>
                  <a:srgbClr val="000000"/>
                </a:solidFill>
                <a:effectLst/>
                <a:latin typeface="Consolas" panose="020B0609020204030204" pitchFamily="49" charset="0"/>
              </a:rPr>
              <a:t>);</a:t>
            </a:r>
          </a:p>
        </p:txBody>
      </p:sp>
      <p:cxnSp>
        <p:nvCxnSpPr>
          <p:cNvPr id="11" name="Connettore 2 10">
            <a:extLst>
              <a:ext uri="{FF2B5EF4-FFF2-40B4-BE49-F238E27FC236}">
                <a16:creationId xmlns:a16="http://schemas.microsoft.com/office/drawing/2014/main" id="{98EA1689-26EA-8055-FB41-1BDFC71EDBE4}"/>
              </a:ext>
            </a:extLst>
          </p:cNvPr>
          <p:cNvCxnSpPr>
            <a:cxnSpLocks/>
          </p:cNvCxnSpPr>
          <p:nvPr/>
        </p:nvCxnSpPr>
        <p:spPr>
          <a:xfrm>
            <a:off x="6314364" y="2262367"/>
            <a:ext cx="2188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2B8CF4EA-8D9B-4EB7-35BE-F2964FC18477}"/>
              </a:ext>
            </a:extLst>
          </p:cNvPr>
          <p:cNvSpPr txBox="1"/>
          <p:nvPr/>
        </p:nvSpPr>
        <p:spPr>
          <a:xfrm>
            <a:off x="8794294" y="2077701"/>
            <a:ext cx="2526524" cy="369332"/>
          </a:xfrm>
          <a:prstGeom prst="rect">
            <a:avLst/>
          </a:prstGeom>
          <a:noFill/>
        </p:spPr>
        <p:txBody>
          <a:bodyPr wrap="square">
            <a:spAutoFit/>
          </a:bodyPr>
          <a:lstStyle/>
          <a:p>
            <a:r>
              <a:rPr lang="it-IT">
                <a:solidFill>
                  <a:srgbClr val="000000"/>
                </a:solidFill>
                <a:latin typeface="Times New Roman" panose="02020603050405020304" pitchFamily="18" charset="0"/>
                <a:cs typeface="Times New Roman" panose="02020603050405020304" pitchFamily="18" charset="0"/>
              </a:rPr>
              <a:t>Attack: stato 0 dell’FSA</a:t>
            </a:r>
            <a:endParaRPr lang="it-IT" b="0">
              <a:solidFill>
                <a:srgbClr val="000000"/>
              </a:solidFill>
              <a:effectLst/>
              <a:latin typeface="Times New Roman" panose="02020603050405020304" pitchFamily="18" charset="0"/>
              <a:cs typeface="Times New Roman" panose="02020603050405020304" pitchFamily="18" charset="0"/>
            </a:endParaRPr>
          </a:p>
        </p:txBody>
      </p:sp>
      <p:cxnSp>
        <p:nvCxnSpPr>
          <p:cNvPr id="19" name="Connettore 2 18">
            <a:extLst>
              <a:ext uri="{FF2B5EF4-FFF2-40B4-BE49-F238E27FC236}">
                <a16:creationId xmlns:a16="http://schemas.microsoft.com/office/drawing/2014/main" id="{B64D2EB4-EA90-CDBA-11B7-BA78F29DC4C1}"/>
              </a:ext>
            </a:extLst>
          </p:cNvPr>
          <p:cNvCxnSpPr>
            <a:cxnSpLocks/>
          </p:cNvCxnSpPr>
          <p:nvPr/>
        </p:nvCxnSpPr>
        <p:spPr>
          <a:xfrm>
            <a:off x="6314364" y="3820793"/>
            <a:ext cx="21881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10550C19-F9E3-5403-D104-2582898D1047}"/>
              </a:ext>
            </a:extLst>
          </p:cNvPr>
          <p:cNvSpPr txBox="1"/>
          <p:nvPr/>
        </p:nvSpPr>
        <p:spPr>
          <a:xfrm>
            <a:off x="8794294" y="5058965"/>
            <a:ext cx="2526524" cy="923330"/>
          </a:xfrm>
          <a:prstGeom prst="rect">
            <a:avLst/>
          </a:prstGeom>
          <a:noFill/>
        </p:spPr>
        <p:txBody>
          <a:bodyPr wrap="square">
            <a:spAutoFit/>
          </a:bodyPr>
          <a:lstStyle/>
          <a:p>
            <a:r>
              <a:rPr lang="it-IT">
                <a:solidFill>
                  <a:srgbClr val="000000"/>
                </a:solidFill>
                <a:latin typeface="Times New Roman" panose="02020603050405020304" pitchFamily="18" charset="0"/>
                <a:cs typeface="Times New Roman" panose="02020603050405020304" pitchFamily="18" charset="0"/>
              </a:rPr>
              <a:t>Punto attrattore settato per eseguire la strategia di esplorazione Attack</a:t>
            </a:r>
            <a:endParaRPr lang="it-IT" b="0">
              <a:solidFill>
                <a:srgbClr val="000000"/>
              </a:solidFill>
              <a:effectLst/>
              <a:latin typeface="Times New Roman" panose="02020603050405020304" pitchFamily="18" charset="0"/>
              <a:cs typeface="Times New Roman" panose="02020603050405020304" pitchFamily="18" charset="0"/>
            </a:endParaRPr>
          </a:p>
        </p:txBody>
      </p:sp>
      <p:sp>
        <p:nvSpPr>
          <p:cNvPr id="3" name="CasellaDiTesto 2">
            <a:extLst>
              <a:ext uri="{FF2B5EF4-FFF2-40B4-BE49-F238E27FC236}">
                <a16:creationId xmlns:a16="http://schemas.microsoft.com/office/drawing/2014/main" id="{BD7E8CAD-9CEF-FF39-A3F8-C59810A4D9EA}"/>
              </a:ext>
            </a:extLst>
          </p:cNvPr>
          <p:cNvSpPr txBox="1"/>
          <p:nvPr/>
        </p:nvSpPr>
        <p:spPr>
          <a:xfrm>
            <a:off x="153571" y="4920466"/>
            <a:ext cx="6206286" cy="1200329"/>
          </a:xfrm>
          <a:prstGeom prst="rect">
            <a:avLst/>
          </a:prstGeom>
          <a:noFill/>
        </p:spPr>
        <p:txBody>
          <a:bodyPr wrap="square">
            <a:spAutoFit/>
          </a:bodyPr>
          <a:lstStyle/>
          <a:p>
            <a:r>
              <a:rPr lang="en-US" b="0">
                <a:solidFill>
                  <a:srgbClr val="0000FF"/>
                </a:solidFill>
                <a:effectLst/>
                <a:latin typeface="Consolas" panose="020B0609020204030204" pitchFamily="49" charset="0"/>
              </a:rPr>
              <a:t>if</a:t>
            </a:r>
            <a:r>
              <a:rPr lang="en-US" b="0">
                <a:solidFill>
                  <a:srgbClr val="000000"/>
                </a:solidFill>
                <a:effectLst/>
                <a:latin typeface="Consolas" panose="020B0609020204030204" pitchFamily="49" charset="0"/>
              </a:rPr>
              <a:t>(y_robot&lt;</a:t>
            </a:r>
            <a:r>
              <a:rPr lang="en-US" b="0">
                <a:solidFill>
                  <a:srgbClr val="098658"/>
                </a:solidFill>
                <a:effectLst/>
                <a:latin typeface="Consolas" panose="020B0609020204030204" pitchFamily="49" charset="0"/>
              </a:rPr>
              <a:t>15.0</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PS_ATTRACTOR.setValue(curr_time,</a:t>
            </a:r>
            <a:r>
              <a:rPr lang="en-US" b="0">
                <a:solidFill>
                  <a:srgbClr val="098658"/>
                </a:solidFill>
                <a:effectLst/>
                <a:latin typeface="Consolas" panose="020B0609020204030204" pitchFamily="49" charset="0"/>
              </a:rPr>
              <a:t>24.0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7.0</a:t>
            </a:r>
            <a:r>
              <a:rPr lang="en-US" b="0">
                <a:solidFill>
                  <a:srgbClr val="000000"/>
                </a:solidFill>
                <a:effectLst/>
                <a:latin typeface="Consolas" panose="020B0609020204030204" pitchFamily="49" charset="0"/>
              </a:rPr>
              <a:t>);</a:t>
            </a:r>
          </a:p>
          <a:p>
            <a:r>
              <a:rPr lang="en-US" b="0">
                <a:solidFill>
                  <a:srgbClr val="0000FF"/>
                </a:solidFill>
                <a:effectLst/>
                <a:latin typeface="Consolas" panose="020B0609020204030204" pitchFamily="49" charset="0"/>
              </a:rPr>
              <a:t>else</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PS_ATTRACTOR.setValue(curr_time,</a:t>
            </a:r>
            <a:r>
              <a:rPr lang="en-US" b="0">
                <a:solidFill>
                  <a:srgbClr val="098658"/>
                </a:solidFill>
                <a:effectLst/>
                <a:latin typeface="Consolas" panose="020B0609020204030204" pitchFamily="49" charset="0"/>
              </a:rPr>
              <a:t>26.0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17.0</a:t>
            </a:r>
            <a:r>
              <a:rPr lang="en-US" b="0">
                <a:solidFill>
                  <a:srgbClr val="000000"/>
                </a:solidFill>
                <a:effectLst/>
                <a:latin typeface="Consolas" panose="020B0609020204030204" pitchFamily="49" charset="0"/>
              </a:rPr>
              <a:t>);</a:t>
            </a:r>
          </a:p>
        </p:txBody>
      </p:sp>
      <p:sp>
        <p:nvSpPr>
          <p:cNvPr id="6" name="CasellaDiTesto 5">
            <a:extLst>
              <a:ext uri="{FF2B5EF4-FFF2-40B4-BE49-F238E27FC236}">
                <a16:creationId xmlns:a16="http://schemas.microsoft.com/office/drawing/2014/main" id="{5D9B650C-E2D7-4ABB-7D7A-6A18F1A513FC}"/>
              </a:ext>
            </a:extLst>
          </p:cNvPr>
          <p:cNvSpPr txBox="1"/>
          <p:nvPr/>
        </p:nvSpPr>
        <p:spPr>
          <a:xfrm>
            <a:off x="8794294" y="3359128"/>
            <a:ext cx="2526524" cy="923330"/>
          </a:xfrm>
          <a:prstGeom prst="rect">
            <a:avLst/>
          </a:prstGeom>
          <a:noFill/>
        </p:spPr>
        <p:txBody>
          <a:bodyPr wrap="square">
            <a:spAutoFit/>
          </a:bodyPr>
          <a:lstStyle/>
          <a:p>
            <a:r>
              <a:rPr lang="it-IT" b="0">
                <a:solidFill>
                  <a:srgbClr val="000000"/>
                </a:solidFill>
                <a:effectLst/>
                <a:latin typeface="Times New Roman" panose="02020603050405020304" pitchFamily="18" charset="0"/>
                <a:cs typeface="Times New Roman" panose="02020603050405020304" pitchFamily="18" charset="0"/>
              </a:rPr>
              <a:t>Indica</a:t>
            </a:r>
            <a:r>
              <a:rPr lang="it-IT">
                <a:solidFill>
                  <a:srgbClr val="000000"/>
                </a:solidFill>
                <a:latin typeface="Times New Roman" panose="02020603050405020304" pitchFamily="18" charset="0"/>
                <a:cs typeface="Times New Roman" panose="02020603050405020304" pitchFamily="18" charset="0"/>
              </a:rPr>
              <a:t>, nel display, che i robot stanno eseguendo la fase di Attack</a:t>
            </a:r>
            <a:endParaRPr lang="it-IT" b="0">
              <a:solidFill>
                <a:srgbClr val="000000"/>
              </a:solidFill>
              <a:effectLst/>
              <a:latin typeface="Times New Roman" panose="02020603050405020304" pitchFamily="18" charset="0"/>
              <a:cs typeface="Times New Roman" panose="02020603050405020304" pitchFamily="18" charset="0"/>
            </a:endParaRPr>
          </a:p>
        </p:txBody>
      </p:sp>
      <p:cxnSp>
        <p:nvCxnSpPr>
          <p:cNvPr id="8" name="Connettore 2 7">
            <a:extLst>
              <a:ext uri="{FF2B5EF4-FFF2-40B4-BE49-F238E27FC236}">
                <a16:creationId xmlns:a16="http://schemas.microsoft.com/office/drawing/2014/main" id="{F2273724-B5BE-F158-B21C-5C9F818442E9}"/>
              </a:ext>
            </a:extLst>
          </p:cNvPr>
          <p:cNvCxnSpPr>
            <a:cxnSpLocks/>
            <a:stCxn id="3" idx="3"/>
          </p:cNvCxnSpPr>
          <p:nvPr/>
        </p:nvCxnSpPr>
        <p:spPr>
          <a:xfrm flipV="1">
            <a:off x="6359857" y="5520630"/>
            <a:ext cx="22160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45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72DC04C-6DF9-BD05-EAF3-2FCD65D10F41}"/>
              </a:ext>
            </a:extLst>
          </p:cNvPr>
          <p:cNvSpPr txBox="1"/>
          <p:nvPr/>
        </p:nvSpPr>
        <p:spPr>
          <a:xfrm>
            <a:off x="153571" y="713324"/>
            <a:ext cx="11884857" cy="5355312"/>
          </a:xfrm>
          <a:prstGeom prst="rect">
            <a:avLst/>
          </a:prstGeom>
          <a:noFill/>
        </p:spPr>
        <p:txBody>
          <a:bodyPr wrap="square" lIns="91440" tIns="45720" rIns="91440" bIns="45720" anchor="t">
            <a:spAutoFit/>
          </a:bodyPr>
          <a:lstStyle/>
          <a:p>
            <a:r>
              <a:rPr lang="it-IT" sz="1800">
                <a:effectLst/>
                <a:latin typeface="Times New Roman" panose="02020603050405020304" pitchFamily="18" charset="0"/>
                <a:ea typeface="Times New Roman" panose="02020603050405020304" pitchFamily="18" charset="0"/>
              </a:rPr>
              <a:t>La tattica di esplorazione ‘</a:t>
            </a:r>
            <a:r>
              <a:rPr lang="it-IT">
                <a:latin typeface="Times New Roman" panose="02020603050405020304" pitchFamily="18" charset="0"/>
                <a:ea typeface="Times New Roman" panose="02020603050405020304" pitchFamily="18" charset="0"/>
              </a:rPr>
              <a:t>Attack’  rappresenta lo stato 0 dell’FSA in cui il robot valuta la propria posizione (al momento della partenza) e successivamente setta un attrattore per eseguire la suddetta strategia. </a:t>
            </a:r>
          </a:p>
          <a:p>
            <a:endParaRPr lang="it-IT" sz="1800">
              <a:effectLst/>
              <a:latin typeface="Times New Roman" panose="02020603050405020304" pitchFamily="18" charset="0"/>
              <a:ea typeface="Times New Roman" panose="02020603050405020304" pitchFamily="18" charset="0"/>
            </a:endParaRPr>
          </a:p>
          <a:p>
            <a:endParaRPr lang="it-IT" sz="1800">
              <a:effectLst/>
              <a:latin typeface="Times New Roman" panose="02020603050405020304" pitchFamily="18" charset="0"/>
              <a:ea typeface="Times New Roman" panose="02020603050405020304" pitchFamily="18" charset="0"/>
            </a:endParaRPr>
          </a:p>
          <a:p>
            <a:r>
              <a:rPr lang="it-IT" sz="1800">
                <a:effectLst/>
                <a:latin typeface="Times New Roman" panose="02020603050405020304" pitchFamily="18" charset="0"/>
                <a:ea typeface="Times New Roman" panose="02020603050405020304" pitchFamily="18" charset="0"/>
              </a:rPr>
              <a:t>‘Attack’ si basa, al momento dell’avvio, sul recupero di bandierine, da parte dei robot, in zone di campo vicine ai bin avversari. </a:t>
            </a:r>
          </a:p>
          <a:p>
            <a:endParaRPr lang="it-IT" sz="1800">
              <a:effectLst/>
              <a:latin typeface="Times New Roman" panose="02020603050405020304" pitchFamily="18" charset="0"/>
              <a:ea typeface="Times New Roman" panose="02020603050405020304" pitchFamily="18" charset="0"/>
            </a:endParaRPr>
          </a:p>
          <a:p>
            <a:endParaRPr lang="it-IT" sz="1800">
              <a:effectLst/>
              <a:latin typeface="Times New Roman" panose="02020603050405020304" pitchFamily="18" charset="0"/>
              <a:ea typeface="Times New Roman" panose="02020603050405020304" pitchFamily="18" charset="0"/>
            </a:endParaRPr>
          </a:p>
          <a:p>
            <a:r>
              <a:rPr lang="it-IT">
                <a:latin typeface="Times New Roman" panose="02020603050405020304" pitchFamily="18" charset="0"/>
                <a:ea typeface="Times New Roman" panose="02020603050405020304" pitchFamily="18" charset="0"/>
              </a:rPr>
              <a:t>Se questa strategia si concretizzasse, la squadra si ritroverebbe in netto vantaggio rispetto al team avversario.</a:t>
            </a:r>
            <a:endParaRPr lang="it-IT" sz="1800">
              <a:effectLst/>
              <a:latin typeface="Times New Roman" panose="02020603050405020304" pitchFamily="18" charset="0"/>
              <a:ea typeface="Times New Roman" panose="02020603050405020304" pitchFamily="18" charset="0"/>
            </a:endParaRPr>
          </a:p>
          <a:p>
            <a:endParaRPr lang="it-IT">
              <a:latin typeface="Times New Roman" panose="02020603050405020304" pitchFamily="18" charset="0"/>
              <a:ea typeface="Times New Roman" panose="02020603050405020304" pitchFamily="18" charset="0"/>
            </a:endParaRPr>
          </a:p>
          <a:p>
            <a:endParaRPr lang="it-IT">
              <a:latin typeface="Times New Roman" panose="02020603050405020304" pitchFamily="18" charset="0"/>
              <a:ea typeface="Times New Roman" panose="02020603050405020304" pitchFamily="18" charset="0"/>
            </a:endParaRPr>
          </a:p>
          <a:p>
            <a:r>
              <a:rPr lang="it-IT">
                <a:latin typeface="Times New Roman" panose="02020603050405020304" pitchFamily="18" charset="0"/>
                <a:ea typeface="Times New Roman" panose="02020603050405020304" pitchFamily="18" charset="0"/>
              </a:rPr>
              <a:t>In particolare, i robot, nel momento in cui eseguono l’azione di recupero bandierine nella zona avversaria, memorizzano le coordinate cartesiane di altre eventuali bandiere posizionate vicino ai bin avversari e di bandiere localizzate durante il tragitto tra i bin avversari e i bin di appartenenza. Ciò consente di avere in memoria la posizione di bandierine recuperabili in una fase successiva.</a:t>
            </a:r>
          </a:p>
          <a:p>
            <a:endParaRPr lang="it-IT">
              <a:latin typeface="Times New Roman" panose="02020603050405020304" pitchFamily="18" charset="0"/>
              <a:ea typeface="Times New Roman" panose="02020603050405020304" pitchFamily="18" charset="0"/>
            </a:endParaRPr>
          </a:p>
          <a:p>
            <a:endParaRPr lang="it-IT">
              <a:latin typeface="Times New Roman" panose="02020603050405020304" pitchFamily="18" charset="0"/>
              <a:ea typeface="Times New Roman" panose="02020603050405020304" pitchFamily="18" charset="0"/>
            </a:endParaRPr>
          </a:p>
          <a:p>
            <a:r>
              <a:rPr lang="it-IT">
                <a:latin typeface="Times New Roman" panose="02020603050405020304" pitchFamily="18" charset="0"/>
                <a:ea typeface="Times New Roman" panose="02020603050405020304" pitchFamily="18" charset="0"/>
              </a:rPr>
              <a:t>Inoltre, la squadra avversaria si ritroverà svantaggiata in quanto il numero di bandierine situate vicino ai loro bin verrà ridimensionato e la possibilità di recuperarle sarà diminuita. </a:t>
            </a:r>
          </a:p>
          <a:p>
            <a:endParaRPr lang="it-IT" sz="1800">
              <a:effectLst/>
              <a:latin typeface="Times New Roman" panose="02020603050405020304" pitchFamily="18" charset="0"/>
              <a:ea typeface="Times New Roman" panose="02020603050405020304" pitchFamily="18" charset="0"/>
            </a:endParaRPr>
          </a:p>
        </p:txBody>
      </p:sp>
      <p:sp>
        <p:nvSpPr>
          <p:cNvPr id="5" name="CasellaDiTesto 4">
            <a:extLst>
              <a:ext uri="{FF2B5EF4-FFF2-40B4-BE49-F238E27FC236}">
                <a16:creationId xmlns:a16="http://schemas.microsoft.com/office/drawing/2014/main" id="{C77E4D80-1A15-73AD-6401-227666A428E1}"/>
              </a:ext>
            </a:extLst>
          </p:cNvPr>
          <p:cNvSpPr txBox="1"/>
          <p:nvPr/>
        </p:nvSpPr>
        <p:spPr>
          <a:xfrm>
            <a:off x="4021"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STRATEGIA ESPLORAZIONE - ATTACK</a:t>
            </a:r>
          </a:p>
        </p:txBody>
      </p:sp>
    </p:spTree>
    <p:extLst>
      <p:ext uri="{BB962C8B-B14F-4D97-AF65-F5344CB8AC3E}">
        <p14:creationId xmlns:p14="http://schemas.microsoft.com/office/powerpoint/2010/main" val="303109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68092664-9351-9F3F-9179-85A61FC1615B}"/>
              </a:ext>
            </a:extLst>
          </p:cNvPr>
          <p:cNvSpPr txBox="1"/>
          <p:nvPr/>
        </p:nvSpPr>
        <p:spPr>
          <a:xfrm>
            <a:off x="214378" y="785625"/>
            <a:ext cx="11763245" cy="6186309"/>
          </a:xfrm>
          <a:prstGeom prst="rect">
            <a:avLst/>
          </a:prstGeom>
          <a:noFill/>
        </p:spPr>
        <p:txBody>
          <a:bodyPr wrap="square" lIns="91440" tIns="45720" rIns="91440" bIns="45720" anchor="t">
            <a:spAutoFit/>
          </a:bodyPr>
          <a:lstStyle/>
          <a:p>
            <a:r>
              <a:rPr lang="it-IT">
                <a:latin typeface="Times New Roman" panose="02020603050405020304" pitchFamily="18" charset="0"/>
              </a:rPr>
              <a:t>Per una data squadra, la fase di esplorazione consiste nell’individuare le bandierine e nel memorizzare le relative coordinate. </a:t>
            </a:r>
          </a:p>
          <a:p>
            <a:endParaRPr lang="it-IT">
              <a:latin typeface="Times New Roman" panose="02020603050405020304" pitchFamily="18" charset="0"/>
              <a:ea typeface="+mn-lt"/>
              <a:cs typeface="Times New Roman" panose="02020603050405020304" pitchFamily="18" charset="0"/>
            </a:endParaRPr>
          </a:p>
          <a:p>
            <a:endParaRPr lang="it-IT">
              <a:latin typeface="Times New Roman" panose="02020603050405020304" pitchFamily="18" charset="0"/>
              <a:ea typeface="+mn-lt"/>
              <a:cs typeface="Times New Roman" panose="02020603050405020304" pitchFamily="18" charset="0"/>
            </a:endParaRPr>
          </a:p>
          <a:p>
            <a:r>
              <a:rPr lang="it-IT">
                <a:latin typeface="Times New Roman" panose="02020603050405020304" pitchFamily="18" charset="0"/>
                <a:ea typeface="+mn-lt"/>
                <a:cs typeface="Times New Roman" panose="02020603050405020304" pitchFamily="18" charset="0"/>
              </a:rPr>
              <a:t>Tale fase termina quando uno dei due robot localizza una bandierina (caso in cui la memoria sarà sicuramente non vuota). </a:t>
            </a:r>
            <a:endParaRPr lang="it-IT">
              <a:latin typeface="Times New Roman" panose="02020603050405020304" pitchFamily="18" charset="0"/>
            </a:endParaRPr>
          </a:p>
          <a:p>
            <a:r>
              <a:rPr lang="it-IT">
                <a:latin typeface="Times New Roman" panose="02020603050405020304" pitchFamily="18" charset="0"/>
              </a:rPr>
              <a:t> </a:t>
            </a: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a:p>
            <a:r>
              <a:rPr lang="it-IT">
                <a:latin typeface="Times New Roman" panose="02020603050405020304" pitchFamily="18" charset="0"/>
              </a:rPr>
              <a:t>Ovviamente, sia per velocizzare l’individuazione delle bandierine che per il loro successivo recupero sarà necessaria una visita strategica della mappa.</a:t>
            </a:r>
          </a:p>
          <a:p>
            <a:endParaRPr lang="it-IT">
              <a:latin typeface="Times New Roman" panose="02020603050405020304" pitchFamily="18" charset="0"/>
            </a:endParaRPr>
          </a:p>
          <a:p>
            <a:endParaRPr lang="it-IT">
              <a:latin typeface="Times New Roman" panose="02020603050405020304" pitchFamily="18" charset="0"/>
            </a:endParaRPr>
          </a:p>
          <a:p>
            <a:endParaRPr lang="it-IT">
              <a:latin typeface="Times New Roman" panose="02020603050405020304" pitchFamily="18" charset="0"/>
            </a:endParaRPr>
          </a:p>
        </p:txBody>
      </p:sp>
      <p:sp>
        <p:nvSpPr>
          <p:cNvPr id="4" name="CasellaDiTesto 3">
            <a:extLst>
              <a:ext uri="{FF2B5EF4-FFF2-40B4-BE49-F238E27FC236}">
                <a16:creationId xmlns:a16="http://schemas.microsoft.com/office/drawing/2014/main" id="{CD1F1F11-E58B-BF0E-C36A-8CB8B09D5BD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ESPLORAZIONE</a:t>
            </a:r>
          </a:p>
        </p:txBody>
      </p:sp>
      <p:grpSp>
        <p:nvGrpSpPr>
          <p:cNvPr id="2" name="Gruppo 1">
            <a:extLst>
              <a:ext uri="{FF2B5EF4-FFF2-40B4-BE49-F238E27FC236}">
                <a16:creationId xmlns:a16="http://schemas.microsoft.com/office/drawing/2014/main" id="{8F47093D-52AE-CACF-6F7E-3AD6B6AF49CF}"/>
              </a:ext>
            </a:extLst>
          </p:cNvPr>
          <p:cNvGrpSpPr/>
          <p:nvPr/>
        </p:nvGrpSpPr>
        <p:grpSpPr>
          <a:xfrm>
            <a:off x="9038230" y="2256392"/>
            <a:ext cx="2492095" cy="2892783"/>
            <a:chOff x="8816454" y="2917237"/>
            <a:chExt cx="2492095" cy="2892783"/>
          </a:xfrm>
        </p:grpSpPr>
        <p:sp>
          <p:nvSpPr>
            <p:cNvPr id="5" name="Rettangolo con angoli arrotondati 4">
              <a:extLst>
                <a:ext uri="{FF2B5EF4-FFF2-40B4-BE49-F238E27FC236}">
                  <a16:creationId xmlns:a16="http://schemas.microsoft.com/office/drawing/2014/main" id="{6A35EF61-294D-18F1-EDCC-C814FFA58352}"/>
                </a:ext>
              </a:extLst>
            </p:cNvPr>
            <p:cNvSpPr/>
            <p:nvPr/>
          </p:nvSpPr>
          <p:spPr>
            <a:xfrm>
              <a:off x="9470016" y="2917237"/>
              <a:ext cx="1804033" cy="5096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EXPLORE</a:t>
              </a:r>
            </a:p>
          </p:txBody>
        </p:sp>
        <p:cxnSp>
          <p:nvCxnSpPr>
            <p:cNvPr id="6" name="Connettore 2 5">
              <a:extLst>
                <a:ext uri="{FF2B5EF4-FFF2-40B4-BE49-F238E27FC236}">
                  <a16:creationId xmlns:a16="http://schemas.microsoft.com/office/drawing/2014/main" id="{D8D0E468-572E-98D9-0806-873D6CC41C50}"/>
                </a:ext>
              </a:extLst>
            </p:cNvPr>
            <p:cNvCxnSpPr>
              <a:cxnSpLocks/>
              <a:stCxn id="5" idx="2"/>
            </p:cNvCxnSpPr>
            <p:nvPr/>
          </p:nvCxnSpPr>
          <p:spPr>
            <a:xfrm flipH="1">
              <a:off x="10366922" y="3426933"/>
              <a:ext cx="5111" cy="53574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Decisione 6">
              <a:extLst>
                <a:ext uri="{FF2B5EF4-FFF2-40B4-BE49-F238E27FC236}">
                  <a16:creationId xmlns:a16="http://schemas.microsoft.com/office/drawing/2014/main" id="{9EBBD5CA-5142-04C1-5C87-398B378D7B6D}"/>
                </a:ext>
              </a:extLst>
            </p:cNvPr>
            <p:cNvSpPr/>
            <p:nvPr/>
          </p:nvSpPr>
          <p:spPr>
            <a:xfrm>
              <a:off x="9425294" y="3954196"/>
              <a:ext cx="1883255" cy="818865"/>
            </a:xfrm>
            <a:prstGeom prst="flowChartDecis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MEMORIA VUOTA?</a:t>
              </a:r>
            </a:p>
          </p:txBody>
        </p:sp>
        <p:cxnSp>
          <p:nvCxnSpPr>
            <p:cNvPr id="8" name="Connettore 2 7">
              <a:extLst>
                <a:ext uri="{FF2B5EF4-FFF2-40B4-BE49-F238E27FC236}">
                  <a16:creationId xmlns:a16="http://schemas.microsoft.com/office/drawing/2014/main" id="{17F5999F-1C0D-38FA-F3AE-6969D6018727}"/>
                </a:ext>
              </a:extLst>
            </p:cNvPr>
            <p:cNvCxnSpPr>
              <a:cxnSpLocks/>
            </p:cNvCxnSpPr>
            <p:nvPr/>
          </p:nvCxnSpPr>
          <p:spPr>
            <a:xfrm flipH="1">
              <a:off x="10366666" y="4764581"/>
              <a:ext cx="5111" cy="53574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Rettangolo con angoli arrotondati 9">
              <a:extLst>
                <a:ext uri="{FF2B5EF4-FFF2-40B4-BE49-F238E27FC236}">
                  <a16:creationId xmlns:a16="http://schemas.microsoft.com/office/drawing/2014/main" id="{E3825660-C433-1AD9-60D7-F4A26A22A427}"/>
                </a:ext>
              </a:extLst>
            </p:cNvPr>
            <p:cNvSpPr/>
            <p:nvPr/>
          </p:nvSpPr>
          <p:spPr>
            <a:xfrm>
              <a:off x="9470016" y="5300324"/>
              <a:ext cx="1804033" cy="5096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RECUPERO</a:t>
              </a:r>
            </a:p>
          </p:txBody>
        </p:sp>
        <p:cxnSp>
          <p:nvCxnSpPr>
            <p:cNvPr id="11" name="Connettore diritto 10">
              <a:extLst>
                <a:ext uri="{FF2B5EF4-FFF2-40B4-BE49-F238E27FC236}">
                  <a16:creationId xmlns:a16="http://schemas.microsoft.com/office/drawing/2014/main" id="{02831C98-18FF-B9DD-8D1A-C9B869766C2E}"/>
                </a:ext>
              </a:extLst>
            </p:cNvPr>
            <p:cNvCxnSpPr>
              <a:cxnSpLocks/>
            </p:cNvCxnSpPr>
            <p:nvPr/>
          </p:nvCxnSpPr>
          <p:spPr>
            <a:xfrm flipH="1">
              <a:off x="8816454" y="4363628"/>
              <a:ext cx="60884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Connettore diritto 11">
              <a:extLst>
                <a:ext uri="{FF2B5EF4-FFF2-40B4-BE49-F238E27FC236}">
                  <a16:creationId xmlns:a16="http://schemas.microsoft.com/office/drawing/2014/main" id="{E05DC171-3C32-8BA6-CDD9-454316A24A49}"/>
                </a:ext>
              </a:extLst>
            </p:cNvPr>
            <p:cNvCxnSpPr>
              <a:cxnSpLocks/>
            </p:cNvCxnSpPr>
            <p:nvPr/>
          </p:nvCxnSpPr>
          <p:spPr>
            <a:xfrm flipV="1">
              <a:off x="8816454" y="3172085"/>
              <a:ext cx="0" cy="119154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7B80B7AC-E7EA-1986-C19F-736FEAA9FAAC}"/>
                </a:ext>
              </a:extLst>
            </p:cNvPr>
            <p:cNvCxnSpPr>
              <a:cxnSpLocks/>
              <a:endCxn id="5" idx="1"/>
            </p:cNvCxnSpPr>
            <p:nvPr/>
          </p:nvCxnSpPr>
          <p:spPr>
            <a:xfrm>
              <a:off x="8816454" y="3172085"/>
              <a:ext cx="653562"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5BF90478-BE3D-B09E-8D07-82FE47EA8DF2}"/>
                </a:ext>
              </a:extLst>
            </p:cNvPr>
            <p:cNvSpPr txBox="1"/>
            <p:nvPr/>
          </p:nvSpPr>
          <p:spPr>
            <a:xfrm>
              <a:off x="8982481" y="4086629"/>
              <a:ext cx="406138"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SI</a:t>
              </a:r>
            </a:p>
          </p:txBody>
        </p:sp>
        <p:sp>
          <p:nvSpPr>
            <p:cNvPr id="16" name="CasellaDiTesto 15">
              <a:extLst>
                <a:ext uri="{FF2B5EF4-FFF2-40B4-BE49-F238E27FC236}">
                  <a16:creationId xmlns:a16="http://schemas.microsoft.com/office/drawing/2014/main" id="{DA7369B6-70D6-A7CC-CAC1-990742E37EC4}"/>
                </a:ext>
              </a:extLst>
            </p:cNvPr>
            <p:cNvSpPr txBox="1"/>
            <p:nvPr/>
          </p:nvSpPr>
          <p:spPr>
            <a:xfrm>
              <a:off x="10476817" y="4893952"/>
              <a:ext cx="406138"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NO</a:t>
              </a:r>
            </a:p>
          </p:txBody>
        </p:sp>
      </p:grpSp>
      <p:grpSp>
        <p:nvGrpSpPr>
          <p:cNvPr id="17" name="Gruppo 16">
            <a:extLst>
              <a:ext uri="{FF2B5EF4-FFF2-40B4-BE49-F238E27FC236}">
                <a16:creationId xmlns:a16="http://schemas.microsoft.com/office/drawing/2014/main" id="{4F5196D0-231B-A7D4-9AB1-83D3043A25CB}"/>
              </a:ext>
            </a:extLst>
          </p:cNvPr>
          <p:cNvGrpSpPr/>
          <p:nvPr/>
        </p:nvGrpSpPr>
        <p:grpSpPr>
          <a:xfrm>
            <a:off x="88947" y="2407434"/>
            <a:ext cx="8244190" cy="2688013"/>
            <a:chOff x="2340659" y="732375"/>
            <a:chExt cx="8642733" cy="2704454"/>
          </a:xfrm>
        </p:grpSpPr>
        <p:pic>
          <p:nvPicPr>
            <p:cNvPr id="18" name="Immagine 17">
              <a:extLst>
                <a:ext uri="{FF2B5EF4-FFF2-40B4-BE49-F238E27FC236}">
                  <a16:creationId xmlns:a16="http://schemas.microsoft.com/office/drawing/2014/main" id="{322DC7A6-CDC3-56C0-F6E9-955D801BC162}"/>
                </a:ext>
              </a:extLst>
            </p:cNvPr>
            <p:cNvPicPr>
              <a:picLocks noChangeAspect="1"/>
            </p:cNvPicPr>
            <p:nvPr/>
          </p:nvPicPr>
          <p:blipFill>
            <a:blip r:embed="rId3"/>
            <a:stretch>
              <a:fillRect/>
            </a:stretch>
          </p:blipFill>
          <p:spPr>
            <a:xfrm>
              <a:off x="9312013" y="2052273"/>
              <a:ext cx="1147852" cy="1147852"/>
            </a:xfrm>
            <a:prstGeom prst="rect">
              <a:avLst/>
            </a:prstGeom>
          </p:spPr>
        </p:pic>
        <p:pic>
          <p:nvPicPr>
            <p:cNvPr id="19" name="Immagine 18">
              <a:extLst>
                <a:ext uri="{FF2B5EF4-FFF2-40B4-BE49-F238E27FC236}">
                  <a16:creationId xmlns:a16="http://schemas.microsoft.com/office/drawing/2014/main" id="{194CD886-AA70-7493-A382-DB2CB76DDDF5}"/>
                </a:ext>
              </a:extLst>
            </p:cNvPr>
            <p:cNvPicPr>
              <a:picLocks noChangeAspect="1"/>
            </p:cNvPicPr>
            <p:nvPr/>
          </p:nvPicPr>
          <p:blipFill>
            <a:blip r:embed="rId3"/>
            <a:stretch>
              <a:fillRect/>
            </a:stretch>
          </p:blipFill>
          <p:spPr>
            <a:xfrm>
              <a:off x="9312013" y="732375"/>
              <a:ext cx="1147852" cy="1147852"/>
            </a:xfrm>
            <a:prstGeom prst="rect">
              <a:avLst/>
            </a:prstGeom>
          </p:spPr>
        </p:pic>
        <p:grpSp>
          <p:nvGrpSpPr>
            <p:cNvPr id="20" name="Gruppo 19">
              <a:extLst>
                <a:ext uri="{FF2B5EF4-FFF2-40B4-BE49-F238E27FC236}">
                  <a16:creationId xmlns:a16="http://schemas.microsoft.com/office/drawing/2014/main" id="{31636368-AD5A-C3A6-2D10-9E4BF6169142}"/>
                </a:ext>
              </a:extLst>
            </p:cNvPr>
            <p:cNvGrpSpPr/>
            <p:nvPr/>
          </p:nvGrpSpPr>
          <p:grpSpPr>
            <a:xfrm>
              <a:off x="2340659" y="1257813"/>
              <a:ext cx="8642733" cy="2179016"/>
              <a:chOff x="1319598" y="1156593"/>
              <a:chExt cx="8642733" cy="2179016"/>
            </a:xfrm>
          </p:grpSpPr>
          <p:grpSp>
            <p:nvGrpSpPr>
              <p:cNvPr id="22" name="Gruppo 21">
                <a:extLst>
                  <a:ext uri="{FF2B5EF4-FFF2-40B4-BE49-F238E27FC236}">
                    <a16:creationId xmlns:a16="http://schemas.microsoft.com/office/drawing/2014/main" id="{B4A5F7F8-B049-B649-6DFB-F230083ED464}"/>
                  </a:ext>
                </a:extLst>
              </p:cNvPr>
              <p:cNvGrpSpPr/>
              <p:nvPr/>
            </p:nvGrpSpPr>
            <p:grpSpPr>
              <a:xfrm>
                <a:off x="1319598" y="1156593"/>
                <a:ext cx="6971354" cy="1312256"/>
                <a:chOff x="1660792" y="2480426"/>
                <a:chExt cx="6971354" cy="1312256"/>
              </a:xfrm>
            </p:grpSpPr>
            <p:grpSp>
              <p:nvGrpSpPr>
                <p:cNvPr id="25" name="Gruppo 24">
                  <a:extLst>
                    <a:ext uri="{FF2B5EF4-FFF2-40B4-BE49-F238E27FC236}">
                      <a16:creationId xmlns:a16="http://schemas.microsoft.com/office/drawing/2014/main" id="{D8A1CB4A-11B1-DD06-8DB9-EA9DEDEDC341}"/>
                    </a:ext>
                  </a:extLst>
                </p:cNvPr>
                <p:cNvGrpSpPr/>
                <p:nvPr/>
              </p:nvGrpSpPr>
              <p:grpSpPr>
                <a:xfrm>
                  <a:off x="1660792" y="2597596"/>
                  <a:ext cx="3695046" cy="1088671"/>
                  <a:chOff x="1510667" y="3469176"/>
                  <a:chExt cx="3695046" cy="1088671"/>
                </a:xfrm>
              </p:grpSpPr>
              <p:grpSp>
                <p:nvGrpSpPr>
                  <p:cNvPr id="30" name="Gruppo 29">
                    <a:extLst>
                      <a:ext uri="{FF2B5EF4-FFF2-40B4-BE49-F238E27FC236}">
                        <a16:creationId xmlns:a16="http://schemas.microsoft.com/office/drawing/2014/main" id="{2E7FB3E2-C677-C4C3-62B5-2A2DFCA2FA17}"/>
                      </a:ext>
                    </a:extLst>
                  </p:cNvPr>
                  <p:cNvGrpSpPr/>
                  <p:nvPr/>
                </p:nvGrpSpPr>
                <p:grpSpPr>
                  <a:xfrm>
                    <a:off x="1633610" y="3469176"/>
                    <a:ext cx="3572103" cy="1049547"/>
                    <a:chOff x="1301474" y="3919553"/>
                    <a:chExt cx="3572103" cy="1049547"/>
                  </a:xfrm>
                </p:grpSpPr>
                <p:grpSp>
                  <p:nvGrpSpPr>
                    <p:cNvPr id="32" name="Gruppo 31">
                      <a:extLst>
                        <a:ext uri="{FF2B5EF4-FFF2-40B4-BE49-F238E27FC236}">
                          <a16:creationId xmlns:a16="http://schemas.microsoft.com/office/drawing/2014/main" id="{70DDB147-3162-F393-0A1E-B1647B161B08}"/>
                        </a:ext>
                      </a:extLst>
                    </p:cNvPr>
                    <p:cNvGrpSpPr/>
                    <p:nvPr/>
                  </p:nvGrpSpPr>
                  <p:grpSpPr>
                    <a:xfrm>
                      <a:off x="1301474" y="4083260"/>
                      <a:ext cx="3572103" cy="566070"/>
                      <a:chOff x="1241348" y="4547284"/>
                      <a:chExt cx="3572103" cy="566070"/>
                    </a:xfrm>
                  </p:grpSpPr>
                  <p:grpSp>
                    <p:nvGrpSpPr>
                      <p:cNvPr id="34" name="Gruppo 33">
                        <a:extLst>
                          <a:ext uri="{FF2B5EF4-FFF2-40B4-BE49-F238E27FC236}">
                            <a16:creationId xmlns:a16="http://schemas.microsoft.com/office/drawing/2014/main" id="{0352D9B8-A209-CED5-0377-7CB158F171B2}"/>
                          </a:ext>
                        </a:extLst>
                      </p:cNvPr>
                      <p:cNvGrpSpPr/>
                      <p:nvPr/>
                    </p:nvGrpSpPr>
                    <p:grpSpPr>
                      <a:xfrm>
                        <a:off x="1241348" y="4547284"/>
                        <a:ext cx="300038" cy="566070"/>
                        <a:chOff x="2594344" y="3083442"/>
                        <a:chExt cx="300038" cy="566070"/>
                      </a:xfrm>
                    </p:grpSpPr>
                    <p:cxnSp>
                      <p:nvCxnSpPr>
                        <p:cNvPr id="37" name="Connettore diritto 36">
                          <a:extLst>
                            <a:ext uri="{FF2B5EF4-FFF2-40B4-BE49-F238E27FC236}">
                              <a16:creationId xmlns:a16="http://schemas.microsoft.com/office/drawing/2014/main" id="{D3EE8F58-1412-0E37-D36B-98043EB5B6A3}"/>
                            </a:ext>
                          </a:extLst>
                        </p:cNvPr>
                        <p:cNvCxnSpPr>
                          <a:cxnSpLocks/>
                        </p:cNvCxnSpPr>
                        <p:nvPr/>
                      </p:nvCxnSpPr>
                      <p:spPr>
                        <a:xfrm>
                          <a:off x="2750844" y="3221665"/>
                          <a:ext cx="0" cy="289624"/>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Connettore diritto 37">
                          <a:extLst>
                            <a:ext uri="{FF2B5EF4-FFF2-40B4-BE49-F238E27FC236}">
                              <a16:creationId xmlns:a16="http://schemas.microsoft.com/office/drawing/2014/main" id="{59B6EE16-9E31-5B0F-B0C2-EE59F5BE5A7F}"/>
                            </a:ext>
                          </a:extLst>
                        </p:cNvPr>
                        <p:cNvCxnSpPr/>
                        <p:nvPr/>
                      </p:nvCxnSpPr>
                      <p:spPr>
                        <a:xfrm flipH="1">
                          <a:off x="2594344" y="3511289"/>
                          <a:ext cx="156500"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Connettore diritto 38">
                          <a:extLst>
                            <a:ext uri="{FF2B5EF4-FFF2-40B4-BE49-F238E27FC236}">
                              <a16:creationId xmlns:a16="http://schemas.microsoft.com/office/drawing/2014/main" id="{DB7DD6E1-4DEF-231D-FF75-5499903A4027}"/>
                            </a:ext>
                          </a:extLst>
                        </p:cNvPr>
                        <p:cNvCxnSpPr/>
                        <p:nvPr/>
                      </p:nvCxnSpPr>
                      <p:spPr>
                        <a:xfrm>
                          <a:off x="2750844" y="3511289"/>
                          <a:ext cx="130579" cy="138223"/>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Connettore diritto 39">
                          <a:extLst>
                            <a:ext uri="{FF2B5EF4-FFF2-40B4-BE49-F238E27FC236}">
                              <a16:creationId xmlns:a16="http://schemas.microsoft.com/office/drawing/2014/main" id="{845AB50F-B6C3-723A-5BDA-AA39C897C5A3}"/>
                            </a:ext>
                          </a:extLst>
                        </p:cNvPr>
                        <p:cNvCxnSpPr>
                          <a:cxnSpLocks/>
                        </p:cNvCxnSpPr>
                        <p:nvPr/>
                      </p:nvCxnSpPr>
                      <p:spPr>
                        <a:xfrm>
                          <a:off x="2607303" y="3304316"/>
                          <a:ext cx="287079" cy="0"/>
                        </a:xfrm>
                        <a:prstGeom prst="line">
                          <a:avLst/>
                        </a:prstGeom>
                        <a:ln w="28575"/>
                      </p:spPr>
                      <p:style>
                        <a:lnRef idx="1">
                          <a:schemeClr val="dk1"/>
                        </a:lnRef>
                        <a:fillRef idx="0">
                          <a:schemeClr val="dk1"/>
                        </a:fillRef>
                        <a:effectRef idx="0">
                          <a:schemeClr val="dk1"/>
                        </a:effectRef>
                        <a:fontRef idx="minor">
                          <a:schemeClr val="tx1"/>
                        </a:fontRef>
                      </p:style>
                    </p:cxnSp>
                    <p:sp>
                      <p:nvSpPr>
                        <p:cNvPr id="41" name="Ovale 40">
                          <a:extLst>
                            <a:ext uri="{FF2B5EF4-FFF2-40B4-BE49-F238E27FC236}">
                              <a16:creationId xmlns:a16="http://schemas.microsoft.com/office/drawing/2014/main" id="{1E2B4933-2A9B-88EC-3525-71BAA83981BA}"/>
                            </a:ext>
                          </a:extLst>
                        </p:cNvPr>
                        <p:cNvSpPr/>
                        <p:nvPr/>
                      </p:nvSpPr>
                      <p:spPr>
                        <a:xfrm>
                          <a:off x="2678843" y="3083442"/>
                          <a:ext cx="144000" cy="144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cxnSp>
                    <p:nvCxnSpPr>
                      <p:cNvPr id="35" name="Connettore 2 34">
                        <a:extLst>
                          <a:ext uri="{FF2B5EF4-FFF2-40B4-BE49-F238E27FC236}">
                            <a16:creationId xmlns:a16="http://schemas.microsoft.com/office/drawing/2014/main" id="{DF609358-73EC-26ED-A096-427508CD3A69}"/>
                          </a:ext>
                        </a:extLst>
                      </p:cNvPr>
                      <p:cNvCxnSpPr>
                        <a:cxnSpLocks/>
                      </p:cNvCxnSpPr>
                      <p:nvPr/>
                    </p:nvCxnSpPr>
                    <p:spPr>
                      <a:xfrm>
                        <a:off x="1615010" y="4880694"/>
                        <a:ext cx="51931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Connettore 2 35">
                        <a:extLst>
                          <a:ext uri="{FF2B5EF4-FFF2-40B4-BE49-F238E27FC236}">
                            <a16:creationId xmlns:a16="http://schemas.microsoft.com/office/drawing/2014/main" id="{AA4F3BA2-DE5A-2CF7-BFFD-241DAF507740}"/>
                          </a:ext>
                        </a:extLst>
                      </p:cNvPr>
                      <p:cNvCxnSpPr>
                        <a:cxnSpLocks/>
                      </p:cNvCxnSpPr>
                      <p:nvPr/>
                    </p:nvCxnSpPr>
                    <p:spPr>
                      <a:xfrm>
                        <a:off x="4294140" y="4880694"/>
                        <a:ext cx="51931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33" name="Ovale 32">
                      <a:extLst>
                        <a:ext uri="{FF2B5EF4-FFF2-40B4-BE49-F238E27FC236}">
                          <a16:creationId xmlns:a16="http://schemas.microsoft.com/office/drawing/2014/main" id="{39B9771D-0037-94F5-61AB-F7BDDC003B51}"/>
                        </a:ext>
                      </a:extLst>
                    </p:cNvPr>
                    <p:cNvSpPr/>
                    <p:nvPr/>
                  </p:nvSpPr>
                  <p:spPr>
                    <a:xfrm>
                      <a:off x="2194447" y="3919553"/>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INDIVIDUA</a:t>
                      </a:r>
                    </a:p>
                    <a:p>
                      <a:pPr algn="ctr"/>
                      <a:r>
                        <a:rPr lang="it-IT" sz="1200">
                          <a:solidFill>
                            <a:schemeClr val="tx1"/>
                          </a:solidFill>
                          <a:latin typeface="Times New Roman" panose="02020603050405020304" pitchFamily="18" charset="0"/>
                          <a:cs typeface="Times New Roman" panose="02020603050405020304" pitchFamily="18" charset="0"/>
                        </a:rPr>
                        <a:t>BANDIERE</a:t>
                      </a:r>
                    </a:p>
                  </p:txBody>
                </p:sp>
              </p:grpSp>
              <p:sp>
                <p:nvSpPr>
                  <p:cNvPr id="31" name="CasellaDiTesto 30">
                    <a:extLst>
                      <a:ext uri="{FF2B5EF4-FFF2-40B4-BE49-F238E27FC236}">
                        <a16:creationId xmlns:a16="http://schemas.microsoft.com/office/drawing/2014/main" id="{0B5A1DDA-8883-8578-E001-957DAB11B267}"/>
                      </a:ext>
                    </a:extLst>
                  </p:cNvPr>
                  <p:cNvSpPr txBox="1"/>
                  <p:nvPr/>
                </p:nvSpPr>
                <p:spPr>
                  <a:xfrm>
                    <a:off x="1510667" y="4279155"/>
                    <a:ext cx="821355" cy="278692"/>
                  </a:xfrm>
                  <a:prstGeom prst="rect">
                    <a:avLst/>
                  </a:prstGeom>
                  <a:noFill/>
                </p:spPr>
                <p:txBody>
                  <a:bodyPr wrap="square" rtlCol="0">
                    <a:spAutoFit/>
                  </a:bodyPr>
                  <a:lstStyle/>
                  <a:p>
                    <a:r>
                      <a:rPr lang="it-IT" sz="1200"/>
                      <a:t>ROBOT </a:t>
                    </a:r>
                  </a:p>
                </p:txBody>
              </p:sp>
            </p:grpSp>
            <p:cxnSp>
              <p:nvCxnSpPr>
                <p:cNvPr id="26" name="Connettore diritto 25">
                  <a:extLst>
                    <a:ext uri="{FF2B5EF4-FFF2-40B4-BE49-F238E27FC236}">
                      <a16:creationId xmlns:a16="http://schemas.microsoft.com/office/drawing/2014/main" id="{12FED675-0A8D-A0C2-0F74-811DED6D6B91}"/>
                    </a:ext>
                  </a:extLst>
                </p:cNvPr>
                <p:cNvCxnSpPr>
                  <a:cxnSpLocks/>
                </p:cNvCxnSpPr>
                <p:nvPr/>
              </p:nvCxnSpPr>
              <p:spPr>
                <a:xfrm flipH="1">
                  <a:off x="7528103" y="3118278"/>
                  <a:ext cx="634693" cy="4090"/>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Connettore diritto 26">
                  <a:extLst>
                    <a:ext uri="{FF2B5EF4-FFF2-40B4-BE49-F238E27FC236}">
                      <a16:creationId xmlns:a16="http://schemas.microsoft.com/office/drawing/2014/main" id="{0A15993A-7F88-8AFF-6F53-C20376506913}"/>
                    </a:ext>
                  </a:extLst>
                </p:cNvPr>
                <p:cNvCxnSpPr>
                  <a:cxnSpLocks/>
                </p:cNvCxnSpPr>
                <p:nvPr/>
              </p:nvCxnSpPr>
              <p:spPr>
                <a:xfrm>
                  <a:off x="8167835" y="2480426"/>
                  <a:ext cx="0" cy="1312256"/>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6DB2AFD5-2538-7A1A-21C5-D1CA3A3B59F2}"/>
                    </a:ext>
                  </a:extLst>
                </p:cNvPr>
                <p:cNvCxnSpPr>
                  <a:cxnSpLocks/>
                </p:cNvCxnSpPr>
                <p:nvPr/>
              </p:nvCxnSpPr>
              <p:spPr>
                <a:xfrm>
                  <a:off x="8162796" y="3792682"/>
                  <a:ext cx="4693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Connettore 2 28">
                  <a:extLst>
                    <a:ext uri="{FF2B5EF4-FFF2-40B4-BE49-F238E27FC236}">
                      <a16:creationId xmlns:a16="http://schemas.microsoft.com/office/drawing/2014/main" id="{6E014D09-709A-74BD-55C0-D95F2755B886}"/>
                    </a:ext>
                  </a:extLst>
                </p:cNvPr>
                <p:cNvCxnSpPr>
                  <a:cxnSpLocks/>
                </p:cNvCxnSpPr>
                <p:nvPr/>
              </p:nvCxnSpPr>
              <p:spPr>
                <a:xfrm>
                  <a:off x="8162796" y="2490842"/>
                  <a:ext cx="4693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23" name="CasellaDiTesto 22">
                <a:extLst>
                  <a:ext uri="{FF2B5EF4-FFF2-40B4-BE49-F238E27FC236}">
                    <a16:creationId xmlns:a16="http://schemas.microsoft.com/office/drawing/2014/main" id="{CB75D31A-EBF3-B89E-4112-C43F9CCB057F}"/>
                  </a:ext>
                </a:extLst>
              </p:cNvPr>
              <p:cNvSpPr txBox="1"/>
              <p:nvPr/>
            </p:nvSpPr>
            <p:spPr>
              <a:xfrm>
                <a:off x="8073054" y="1739749"/>
                <a:ext cx="1786120" cy="278677"/>
              </a:xfrm>
              <a:prstGeom prst="rect">
                <a:avLst/>
              </a:prstGeom>
              <a:noFill/>
            </p:spPr>
            <p:txBody>
              <a:bodyPr wrap="square" rtlCol="0">
                <a:spAutoFit/>
              </a:bodyPr>
              <a:lstStyle/>
              <a:p>
                <a:r>
                  <a:rPr lang="it-IT" sz="1200"/>
                  <a:t>MEMORIA ROBOT</a:t>
                </a:r>
              </a:p>
            </p:txBody>
          </p:sp>
          <p:sp>
            <p:nvSpPr>
              <p:cNvPr id="24" name="CasellaDiTesto 23">
                <a:extLst>
                  <a:ext uri="{FF2B5EF4-FFF2-40B4-BE49-F238E27FC236}">
                    <a16:creationId xmlns:a16="http://schemas.microsoft.com/office/drawing/2014/main" id="{BA6FA1D5-5170-F40C-01AF-0BB2F8BCCE32}"/>
                  </a:ext>
                </a:extLst>
              </p:cNvPr>
              <p:cNvSpPr txBox="1"/>
              <p:nvPr/>
            </p:nvSpPr>
            <p:spPr>
              <a:xfrm>
                <a:off x="7983973" y="3058610"/>
                <a:ext cx="1978358" cy="276999"/>
              </a:xfrm>
              <a:prstGeom prst="rect">
                <a:avLst/>
              </a:prstGeom>
              <a:noFill/>
            </p:spPr>
            <p:txBody>
              <a:bodyPr wrap="square" rtlCol="0">
                <a:spAutoFit/>
              </a:bodyPr>
              <a:lstStyle/>
              <a:p>
                <a:r>
                  <a:rPr lang="it-IT" sz="1200"/>
                  <a:t>MEMORIA ROBOT ALLEATO</a:t>
                </a:r>
              </a:p>
            </p:txBody>
          </p:sp>
        </p:grpSp>
        <p:sp>
          <p:nvSpPr>
            <p:cNvPr id="21" name="Ovale 20">
              <a:extLst>
                <a:ext uri="{FF2B5EF4-FFF2-40B4-BE49-F238E27FC236}">
                  <a16:creationId xmlns:a16="http://schemas.microsoft.com/office/drawing/2014/main" id="{CD3417F3-2168-442B-9F6C-F9B1C978E952}"/>
                </a:ext>
              </a:extLst>
            </p:cNvPr>
            <p:cNvSpPr/>
            <p:nvPr/>
          </p:nvSpPr>
          <p:spPr>
            <a:xfrm>
              <a:off x="6049874" y="1374982"/>
              <a:ext cx="2159819" cy="1049547"/>
            </a:xfrm>
            <a:prstGeom prst="ellipse">
              <a:avLst/>
            </a:prstGeom>
            <a:solidFill>
              <a:srgbClr val="E8F2F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solidFill>
                    <a:schemeClr val="tx1"/>
                  </a:solidFill>
                  <a:latin typeface="Times New Roman" panose="02020603050405020304" pitchFamily="18" charset="0"/>
                  <a:cs typeface="Times New Roman" panose="02020603050405020304" pitchFamily="18" charset="0"/>
                </a:rPr>
                <a:t>MEMORIZZA</a:t>
              </a:r>
            </a:p>
            <a:p>
              <a:pPr algn="ctr"/>
              <a:r>
                <a:rPr lang="it-IT" sz="1200">
                  <a:solidFill>
                    <a:schemeClr val="tx1"/>
                  </a:solidFill>
                  <a:latin typeface="Times New Roman" panose="02020603050405020304" pitchFamily="18" charset="0"/>
                  <a:cs typeface="Times New Roman" panose="02020603050405020304" pitchFamily="18" charset="0"/>
                </a:rPr>
                <a:t>COORDINATE</a:t>
              </a:r>
            </a:p>
            <a:p>
              <a:pPr algn="ctr"/>
              <a:r>
                <a:rPr lang="it-IT" sz="1200">
                  <a:solidFill>
                    <a:schemeClr val="tx1"/>
                  </a:solidFill>
                  <a:latin typeface="Times New Roman" panose="02020603050405020304" pitchFamily="18" charset="0"/>
                  <a:cs typeface="Times New Roman" panose="02020603050405020304" pitchFamily="18" charset="0"/>
                </a:rPr>
                <a:t>BANDIERE</a:t>
              </a:r>
            </a:p>
          </p:txBody>
        </p:sp>
      </p:grpSp>
    </p:spTree>
    <p:extLst>
      <p:ext uri="{BB962C8B-B14F-4D97-AF65-F5344CB8AC3E}">
        <p14:creationId xmlns:p14="http://schemas.microsoft.com/office/powerpoint/2010/main" val="295250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D1F1F11-E58B-BF0E-C36A-8CB8B09D5BD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ESPLORAZIONE</a:t>
            </a:r>
          </a:p>
        </p:txBody>
      </p:sp>
      <p:graphicFrame>
        <p:nvGraphicFramePr>
          <p:cNvPr id="2" name="Tabella 1">
            <a:extLst>
              <a:ext uri="{FF2B5EF4-FFF2-40B4-BE49-F238E27FC236}">
                <a16:creationId xmlns:a16="http://schemas.microsoft.com/office/drawing/2014/main" id="{F076FE8F-770C-2B26-F104-EAE7E7ADD475}"/>
              </a:ext>
            </a:extLst>
          </p:cNvPr>
          <p:cNvGraphicFramePr>
            <a:graphicFrameLocks noGrp="1"/>
          </p:cNvGraphicFramePr>
          <p:nvPr>
            <p:extLst>
              <p:ext uri="{D42A27DB-BD31-4B8C-83A1-F6EECF244321}">
                <p14:modId xmlns:p14="http://schemas.microsoft.com/office/powerpoint/2010/main" val="2981085472"/>
              </p:ext>
            </p:extLst>
          </p:nvPr>
        </p:nvGraphicFramePr>
        <p:xfrm>
          <a:off x="344870" y="1254209"/>
          <a:ext cx="11498238" cy="4105742"/>
        </p:xfrm>
        <a:graphic>
          <a:graphicData uri="http://schemas.openxmlformats.org/drawingml/2006/table">
            <a:tbl>
              <a:tblPr firstRow="1" bandRow="1">
                <a:tableStyleId>{74C1A8A3-306A-4EB7-A6B1-4F7E0EB9C5D6}</a:tableStyleId>
              </a:tblPr>
              <a:tblGrid>
                <a:gridCol w="11498238">
                  <a:extLst>
                    <a:ext uri="{9D8B030D-6E8A-4147-A177-3AD203B41FA5}">
                      <a16:colId xmlns:a16="http://schemas.microsoft.com/office/drawing/2014/main" val="1506839955"/>
                    </a:ext>
                  </a:extLst>
                </a:gridCol>
              </a:tblGrid>
              <a:tr h="392101">
                <a:tc>
                  <a:txBody>
                    <a:bodyPr/>
                    <a:lstStyle/>
                    <a:p>
                      <a:pPr rtl="0" fontAlgn="t">
                        <a:spcBef>
                          <a:spcPts val="0"/>
                        </a:spcBef>
                        <a:spcAft>
                          <a:spcPts val="0"/>
                        </a:spcAft>
                      </a:pPr>
                      <a:r>
                        <a:rPr lang="it-IT" sz="2000" b="1">
                          <a:effectLst/>
                          <a:latin typeface="Times New Roman" panose="02020603050405020304" pitchFamily="18" charset="0"/>
                          <a:cs typeface="Times New Roman" panose="02020603050405020304" pitchFamily="18" charset="0"/>
                        </a:rPr>
                        <a:t>FASE: ESPLORAZIONE</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354054"/>
                  </a:ext>
                </a:extLst>
              </a:tr>
              <a:tr h="3329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ID: </a:t>
                      </a:r>
                      <a:r>
                        <a:rPr lang="it-IT" sz="1600">
                          <a:effectLst/>
                          <a:latin typeface="Times New Roman" panose="02020603050405020304" pitchFamily="18" charset="0"/>
                          <a:cs typeface="Times New Roman" panose="02020603050405020304" pitchFamily="18" charset="0"/>
                        </a:rPr>
                        <a:t>exploreTab</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171879"/>
                  </a:ext>
                </a:extLst>
              </a:tr>
              <a:tr h="345274">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Attori: </a:t>
                      </a:r>
                      <a:r>
                        <a:rPr lang="it-IT" sz="1600" b="0">
                          <a:effectLst/>
                          <a:latin typeface="Times New Roman" panose="02020603050405020304" pitchFamily="18" charset="0"/>
                          <a:cs typeface="Times New Roman" panose="02020603050405020304" pitchFamily="18" charset="0"/>
                        </a:rPr>
                        <a:t>Robot, Robot Alleato, Memoria Robot, Memoria Robot alleato</a:t>
                      </a:r>
                      <a:endParaRPr lang="it-IT" sz="24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08183"/>
                  </a:ext>
                </a:extLst>
              </a:tr>
              <a:tr h="727542">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Precondizioni: </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Memoria Vuota: nessuna bandierina individuata da un robot</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1919576"/>
                  </a:ext>
                </a:extLst>
              </a:tr>
              <a:tr h="556743">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Sequenza degli eventi:</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Un robot si trova in esplorazione</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alleato si trova o in fase di esplorazione o in fase di pronta consegna(stato2).</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in esplorazione controlla la sua memoria: se la memoria è vuota, rimane in fase di esplorazione, altrimenti va al passo 4</a:t>
                      </a:r>
                    </a:p>
                    <a:p>
                      <a:pPr marL="47625" rtl="0" fontAlgn="base">
                        <a:spcBef>
                          <a:spcPts val="0"/>
                        </a:spcBef>
                        <a:spcAft>
                          <a:spcPts val="0"/>
                        </a:spcAft>
                        <a:buAutoNum type="arabicPeriod"/>
                      </a:pPr>
                      <a:r>
                        <a:rPr lang="it-IT" sz="1600">
                          <a:effectLst/>
                          <a:latin typeface="Times New Roman" panose="02020603050405020304" pitchFamily="18" charset="0"/>
                          <a:cs typeface="Times New Roman" panose="02020603050405020304" pitchFamily="18" charset="0"/>
                        </a:rPr>
                        <a:t> Il robot entra in fase di recupero della bandierina più vicina (rispetto alla sua posizione) in memoria</a:t>
                      </a:r>
                    </a:p>
                    <a:p>
                      <a:pPr marL="47625" rtl="0" fontAlgn="base">
                        <a:spcBef>
                          <a:spcPts val="0"/>
                        </a:spcBef>
                        <a:spcAft>
                          <a:spcPts val="0"/>
                        </a:spcAft>
                        <a:buAutoNum type="arabicPeriod"/>
                      </a:pPr>
                      <a:endParaRPr lang="it-IT" sz="16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73220"/>
                  </a:ext>
                </a:extLst>
              </a:tr>
              <a:tr h="446431">
                <a:tc>
                  <a:txBody>
                    <a:bodyPr/>
                    <a:lstStyle/>
                    <a:p>
                      <a:pPr rtl="0" fontAlgn="t">
                        <a:spcBef>
                          <a:spcPts val="0"/>
                        </a:spcBef>
                        <a:spcAft>
                          <a:spcPts val="0"/>
                        </a:spcAft>
                      </a:pPr>
                      <a:r>
                        <a:rPr lang="it-IT" sz="1600" b="1">
                          <a:effectLst/>
                          <a:latin typeface="Times New Roman" panose="02020603050405020304" pitchFamily="18" charset="0"/>
                          <a:cs typeface="Times New Roman" panose="02020603050405020304" pitchFamily="18" charset="0"/>
                        </a:rPr>
                        <a:t>Postcondizioni:</a:t>
                      </a:r>
                    </a:p>
                    <a:p>
                      <a:pPr marL="47625" rtl="0" fontAlgn="base">
                        <a:spcBef>
                          <a:spcPts val="0"/>
                        </a:spcBef>
                        <a:spcAft>
                          <a:spcPts val="800"/>
                        </a:spcAft>
                        <a:buFont typeface="+mj-lt"/>
                        <a:buAutoNum type="arabicPeriod"/>
                      </a:pPr>
                      <a:r>
                        <a:rPr lang="it-IT" sz="1600">
                          <a:effectLst/>
                          <a:latin typeface="Times New Roman" panose="02020603050405020304" pitchFamily="18" charset="0"/>
                          <a:cs typeface="Times New Roman" panose="02020603050405020304" pitchFamily="18" charset="0"/>
                        </a:rPr>
                        <a:t> Coordinate bandierina/e in memoria</a:t>
                      </a: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803714"/>
                  </a:ext>
                </a:extLst>
              </a:tr>
            </a:tbl>
          </a:graphicData>
        </a:graphic>
      </p:graphicFrame>
    </p:spTree>
    <p:extLst>
      <p:ext uri="{BB962C8B-B14F-4D97-AF65-F5344CB8AC3E}">
        <p14:creationId xmlns:p14="http://schemas.microsoft.com/office/powerpoint/2010/main" val="231832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DB7B5DE-0EEF-02CB-C4F9-1BF927E1A80A}"/>
              </a:ext>
            </a:extLst>
          </p:cNvPr>
          <p:cNvSpPr txBox="1"/>
          <p:nvPr/>
        </p:nvSpPr>
        <p:spPr>
          <a:xfrm>
            <a:off x="143355" y="461665"/>
            <a:ext cx="11901267" cy="4247317"/>
          </a:xfrm>
          <a:prstGeom prst="rect">
            <a:avLst/>
          </a:prstGeom>
          <a:noFill/>
        </p:spPr>
        <p:txBody>
          <a:bodyPr wrap="square" lIns="91440" tIns="45720" rIns="91440" bIns="45720" anchor="t">
            <a:spAutoFit/>
          </a:bodyPr>
          <a:lstStyle/>
          <a:p>
            <a:pPr algn="just"/>
            <a:r>
              <a:rPr lang="it-IT">
                <a:latin typeface="Times New Roman" panose="02020603050405020304" pitchFamily="18" charset="0"/>
                <a:ea typeface="+mn-lt"/>
                <a:cs typeface="Times New Roman" panose="02020603050405020304" pitchFamily="18" charset="0"/>
              </a:rPr>
              <a:t>La fase di esplorazione è espressa dallo stato 4 dell’FSA. </a:t>
            </a:r>
          </a:p>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panose="02020603050405020304" pitchFamily="18" charset="0"/>
                <a:ea typeface="+mn-lt"/>
                <a:cs typeface="Times New Roman" panose="02020603050405020304" pitchFamily="18" charset="0"/>
              </a:rPr>
              <a:t>Condizione necessaria e sufficiente </a:t>
            </a:r>
            <a:r>
              <a:rPr lang="it-IT" err="1">
                <a:latin typeface="Times New Roman" panose="02020603050405020304" pitchFamily="18" charset="0"/>
                <a:ea typeface="+mn-lt"/>
                <a:cs typeface="Times New Roman" panose="02020603050405020304" pitchFamily="18" charset="0"/>
              </a:rPr>
              <a:t>affinchè</a:t>
            </a:r>
            <a:r>
              <a:rPr lang="it-IT">
                <a:latin typeface="Times New Roman" panose="02020603050405020304" pitchFamily="18" charset="0"/>
                <a:ea typeface="+mn-lt"/>
                <a:cs typeface="Times New Roman" panose="02020603050405020304" pitchFamily="18" charset="0"/>
              </a:rPr>
              <a:t> un robot si ritrovi ad eseguire lo stato 4 dell’FSA è che la sua memoria sia vuota.</a:t>
            </a:r>
          </a:p>
          <a:p>
            <a:pPr algn="just"/>
            <a:r>
              <a:rPr lang="it-IT">
                <a:latin typeface="Times New Roman" panose="02020603050405020304" pitchFamily="18" charset="0"/>
                <a:ea typeface="+mn-lt"/>
                <a:cs typeface="Times New Roman" panose="02020603050405020304" pitchFamily="18" charset="0"/>
              </a:rPr>
              <a:t>Quindi, una delle più importanti condizioni di uscita da tale stato sarà la seguente: </a:t>
            </a:r>
          </a:p>
          <a:p>
            <a:pPr marL="342900" indent="-342900" algn="just">
              <a:buAutoNum type="alphaLcPeriod"/>
            </a:pPr>
            <a:r>
              <a:rPr lang="it-IT">
                <a:latin typeface="Times New Roman" panose="02020603050405020304" pitchFamily="18" charset="0"/>
                <a:ea typeface="+mn-lt"/>
                <a:cs typeface="Times New Roman" panose="02020603050405020304" pitchFamily="18" charset="0"/>
              </a:rPr>
              <a:t>se uno dei due robot ha avvistato qualcosa, scrive in memoria</a:t>
            </a:r>
          </a:p>
          <a:p>
            <a:pPr marL="342900" indent="-342900" algn="just">
              <a:buAutoNum type="alphaLcPeriod"/>
            </a:pPr>
            <a:r>
              <a:rPr lang="it-IT">
                <a:latin typeface="Times New Roman" panose="02020603050405020304" pitchFamily="18" charset="0"/>
                <a:ea typeface="+mn-lt"/>
                <a:cs typeface="Times New Roman" panose="02020603050405020304" pitchFamily="18" charset="0"/>
              </a:rPr>
              <a:t>la condizione ‘’memoria vuota’’ sarà falsa</a:t>
            </a:r>
          </a:p>
          <a:p>
            <a:pPr marL="342900" indent="-342900" algn="just">
              <a:buAutoNum type="alphaLcPeriod"/>
            </a:pPr>
            <a:r>
              <a:rPr lang="it-IT">
                <a:latin typeface="Times New Roman" panose="02020603050405020304" pitchFamily="18" charset="0"/>
                <a:ea typeface="+mn-lt"/>
                <a:cs typeface="Times New Roman" panose="02020603050405020304" pitchFamily="18" charset="0"/>
              </a:rPr>
              <a:t>esce dalla fase di explore e avrà inizio la fase di recupero. </a:t>
            </a:r>
          </a:p>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panose="02020603050405020304" pitchFamily="18" charset="0"/>
                <a:ea typeface="+mn-lt"/>
                <a:cs typeface="Times New Roman" panose="02020603050405020304" pitchFamily="18" charset="0"/>
              </a:rPr>
              <a:t>E’ chiaro che, per fare ciò, il robot dovrà effettuare ad ogni istante un controllo sulla memoria:</a:t>
            </a:r>
          </a:p>
          <a:p>
            <a:pPr marL="285750" indent="-285750" algn="just">
              <a:buFont typeface="Arial" panose="020B0604020202020204" pitchFamily="34" charset="0"/>
              <a:buChar char="•"/>
            </a:pPr>
            <a:r>
              <a:rPr lang="it-IT">
                <a:latin typeface="Times New Roman" panose="02020603050405020304" pitchFamily="18" charset="0"/>
                <a:ea typeface="+mn-lt"/>
                <a:cs typeface="Times New Roman" panose="02020603050405020304" pitchFamily="18" charset="0"/>
              </a:rPr>
              <a:t>se la memoria è vuota, il robot permane nello stato di explore (nessuna bandierina avvistata)</a:t>
            </a:r>
          </a:p>
          <a:p>
            <a:pPr marL="285750" indent="-285750" algn="just">
              <a:buFont typeface="Arial" panose="020B0604020202020204" pitchFamily="34" charset="0"/>
              <a:buChar char="•"/>
            </a:pPr>
            <a:r>
              <a:rPr lang="it-IT">
                <a:latin typeface="Times New Roman" panose="02020603050405020304" pitchFamily="18" charset="0"/>
                <a:ea typeface="+mn-lt"/>
                <a:cs typeface="Times New Roman" panose="02020603050405020304" pitchFamily="18" charset="0"/>
              </a:rPr>
              <a:t>altrimenti, esce dallo stato di explore. </a:t>
            </a:r>
          </a:p>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panose="02020603050405020304" pitchFamily="18" charset="0"/>
                <a:ea typeface="+mn-lt"/>
                <a:cs typeface="Times New Roman" panose="02020603050405020304" pitchFamily="18" charset="0"/>
              </a:rPr>
              <a:t>Di seguito si riporta il codice, della classe ‘’Robot_Left.java’’, che descrive le condizioni di uscita dallo stato di esplorazione e il meccanismo di controllo della memoria :</a:t>
            </a:r>
          </a:p>
          <a:p>
            <a:pPr algn="just"/>
            <a:endParaRPr lang="it-IT">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32B4D823-E1D2-BEA4-8141-CC5F5AB0882A}"/>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ESPLORAZIONE</a:t>
            </a:r>
          </a:p>
        </p:txBody>
      </p:sp>
      <p:sp>
        <p:nvSpPr>
          <p:cNvPr id="7" name="CasellaDiTesto 6">
            <a:extLst>
              <a:ext uri="{FF2B5EF4-FFF2-40B4-BE49-F238E27FC236}">
                <a16:creationId xmlns:a16="http://schemas.microsoft.com/office/drawing/2014/main" id="{636AE054-A4D1-E83D-4E96-B64D89874014}"/>
              </a:ext>
            </a:extLst>
          </p:cNvPr>
          <p:cNvSpPr txBox="1"/>
          <p:nvPr/>
        </p:nvSpPr>
        <p:spPr>
          <a:xfrm>
            <a:off x="2896686" y="4437971"/>
            <a:ext cx="7998322" cy="2308324"/>
          </a:xfrm>
          <a:prstGeom prst="rect">
            <a:avLst/>
          </a:prstGeom>
          <a:noFill/>
        </p:spPr>
        <p:txBody>
          <a:bodyPr wrap="square">
            <a:spAutoFit/>
          </a:bodyPr>
          <a:lstStyle/>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if</a:t>
            </a:r>
            <a:r>
              <a:rPr lang="it-IT" b="0">
                <a:solidFill>
                  <a:srgbClr val="000000"/>
                </a:solidFill>
                <a:effectLst/>
                <a:latin typeface="Consolas" panose="020B0609020204030204" pitchFamily="49" charset="0"/>
              </a:rPr>
              <a:t>(</a:t>
            </a:r>
            <a:r>
              <a:rPr lang="it-IT" b="0" err="1">
                <a:solidFill>
                  <a:srgbClr val="000000"/>
                </a:solidFill>
                <a:effectLst/>
                <a:latin typeface="Consolas" panose="020B0609020204030204" pitchFamily="49" charset="0"/>
              </a:rPr>
              <a:t>flag_memory.getLength</a:t>
            </a:r>
            <a:r>
              <a:rPr lang="it-IT" b="0">
                <a:solidFill>
                  <a:srgbClr val="000000"/>
                </a:solidFill>
                <a:effectLst/>
                <a:latin typeface="Consolas" panose="020B0609020204030204" pitchFamily="49" charset="0"/>
              </a:rPr>
              <a:t>(curr_time)!=</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PF_EMPTY_MEMORY.setValue</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PF_NOT_EMPTY_MEMORY.setValue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else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PF_EMPTY_MEMORY.setValue</a:t>
            </a:r>
            <a:r>
              <a:rPr lang="it-IT" b="0">
                <a:solidFill>
                  <a:srgbClr val="000000"/>
                </a:solidFill>
                <a:effectLst/>
                <a:latin typeface="Consolas" panose="020B0609020204030204" pitchFamily="49" charset="0"/>
              </a:rPr>
              <a:t>(</a:t>
            </a:r>
            <a:r>
              <a:rPr lang="it-IT" b="0" err="1">
                <a:solidFill>
                  <a:srgbClr val="0000FF"/>
                </a:solidFill>
                <a:effectLst/>
                <a:latin typeface="Consolas" panose="020B0609020204030204" pitchFamily="49" charset="0"/>
              </a:rPr>
              <a:t>true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PF_NOT_EMPTY_MEMORY.setValue</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287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4">
            <a:extLst>
              <a:ext uri="{FF2B5EF4-FFF2-40B4-BE49-F238E27FC236}">
                <a16:creationId xmlns:a16="http://schemas.microsoft.com/office/drawing/2014/main" id="{1AC09B17-5446-8582-4983-03A2972D5B7B}"/>
              </a:ext>
            </a:extLst>
          </p:cNvPr>
          <p:cNvGraphicFramePr>
            <a:graphicFrameLocks noGrp="1"/>
          </p:cNvGraphicFramePr>
          <p:nvPr/>
        </p:nvGraphicFramePr>
        <p:xfrm>
          <a:off x="703200" y="868680"/>
          <a:ext cx="10785600" cy="2560320"/>
        </p:xfrm>
        <a:graphic>
          <a:graphicData uri="http://schemas.openxmlformats.org/drawingml/2006/table">
            <a:tbl>
              <a:tblPr firstRow="1" bandRow="1">
                <a:tableStyleId>{5C22544A-7EE6-4342-B048-85BDC9FD1C3A}</a:tableStyleId>
              </a:tblPr>
              <a:tblGrid>
                <a:gridCol w="390415">
                  <a:extLst>
                    <a:ext uri="{9D8B030D-6E8A-4147-A177-3AD203B41FA5}">
                      <a16:colId xmlns:a16="http://schemas.microsoft.com/office/drawing/2014/main" val="2383285221"/>
                    </a:ext>
                  </a:extLst>
                </a:gridCol>
                <a:gridCol w="8293128">
                  <a:extLst>
                    <a:ext uri="{9D8B030D-6E8A-4147-A177-3AD203B41FA5}">
                      <a16:colId xmlns:a16="http://schemas.microsoft.com/office/drawing/2014/main" val="2809700703"/>
                    </a:ext>
                  </a:extLst>
                </a:gridCol>
                <a:gridCol w="2102057">
                  <a:extLst>
                    <a:ext uri="{9D8B030D-6E8A-4147-A177-3AD203B41FA5}">
                      <a16:colId xmlns:a16="http://schemas.microsoft.com/office/drawing/2014/main" val="2503131555"/>
                    </a:ext>
                  </a:extLst>
                </a:gridCol>
              </a:tblGrid>
              <a:tr h="361858">
                <a:tc>
                  <a:txBody>
                    <a:bodyPr/>
                    <a:lstStyle/>
                    <a:p>
                      <a:r>
                        <a:rPr lang="it-IT"/>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DELTA(Q,INPUT)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290913"/>
                  </a:ext>
                </a:extLst>
              </a:tr>
              <a:tr h="361858">
                <a:tc>
                  <a:txBody>
                    <a:bodyPr/>
                    <a:lstStyle/>
                    <a:p>
                      <a:r>
                        <a:rPr lang="it-IT"/>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PF_SOMETHING_IN_GRIPPER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r>
                        <a:rPr lang="it-IT"/>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04724961"/>
                  </a:ext>
                </a:extLst>
              </a:tr>
              <a:tr h="361858">
                <a:tc>
                  <a:txBody>
                    <a:bodyPr/>
                    <a:lstStyle/>
                    <a:p>
                      <a:r>
                        <a:rPr lang="it-IT"/>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PF_STALL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2327853"/>
                  </a:ext>
                </a:extLst>
              </a:tr>
              <a:tr h="361858">
                <a:tc>
                  <a:txBody>
                    <a:bodyPr/>
                    <a:lstStyle/>
                    <a:p>
                      <a:r>
                        <a:rPr lang="it-IT"/>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BD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PF_CLOSE_TO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BDFF"/>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BDFF"/>
                    </a:solidFill>
                  </a:tcPr>
                </a:tc>
                <a:extLst>
                  <a:ext uri="{0D108BD9-81ED-4DB2-BD59-A6C34878D82A}">
                    <a16:rowId xmlns:a16="http://schemas.microsoft.com/office/drawing/2014/main" val="808919363"/>
                  </a:ext>
                </a:extLst>
              </a:tr>
              <a:tr h="361858">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PF_LAB_ENTRY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r>
                        <a:rPr lang="it-IT"/>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extLst>
                  <a:ext uri="{0D108BD9-81ED-4DB2-BD59-A6C34878D82A}">
                    <a16:rowId xmlns:a16="http://schemas.microsoft.com/office/drawing/2014/main" val="3061538492"/>
                  </a:ext>
                </a:extLst>
              </a:tr>
              <a:tr h="252833">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PF_CLOSE_TO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extLst>
                  <a:ext uri="{0D108BD9-81ED-4DB2-BD59-A6C34878D82A}">
                    <a16:rowId xmlns:a16="http://schemas.microsoft.com/office/drawing/2014/main" val="4096470436"/>
                  </a:ext>
                </a:extLst>
              </a:tr>
              <a:tr h="361858">
                <a:tc>
                  <a:txBody>
                    <a:bodyPr/>
                    <a:lstStyle/>
                    <a:p>
                      <a:r>
                        <a:rPr lang="it-IT"/>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LAB_PLAN.ISFINISHED(ABSTRACT_ROBOT.GETTIME())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solidFill>
                  </a:tcPr>
                </a:tc>
                <a:tc>
                  <a:txBody>
                    <a:bodyPr/>
                    <a:lstStyle/>
                    <a:p>
                      <a:r>
                        <a:rPr lang="it-IT"/>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solidFill>
                  </a:tcPr>
                </a:tc>
                <a:extLst>
                  <a:ext uri="{0D108BD9-81ED-4DB2-BD59-A6C34878D82A}">
                    <a16:rowId xmlns:a16="http://schemas.microsoft.com/office/drawing/2014/main" val="3169069156"/>
                  </a:ext>
                </a:extLst>
              </a:tr>
            </a:tbl>
          </a:graphicData>
        </a:graphic>
      </p:graphicFrame>
      <p:sp>
        <p:nvSpPr>
          <p:cNvPr id="5" name="CasellaDiTesto 4">
            <a:extLst>
              <a:ext uri="{FF2B5EF4-FFF2-40B4-BE49-F238E27FC236}">
                <a16:creationId xmlns:a16="http://schemas.microsoft.com/office/drawing/2014/main" id="{C280D4A5-A3A5-F132-CB97-9BA23A3B1313}"/>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FSA ORIGINALE</a:t>
            </a:r>
          </a:p>
        </p:txBody>
      </p:sp>
    </p:spTree>
    <p:extLst>
      <p:ext uri="{BB962C8B-B14F-4D97-AF65-F5344CB8AC3E}">
        <p14:creationId xmlns:p14="http://schemas.microsoft.com/office/powerpoint/2010/main" val="228620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D1F1F11-E58B-BF0E-C36A-8CB8B09D5BD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ESPLORAZIONE - RELAZIONE</a:t>
            </a:r>
          </a:p>
        </p:txBody>
      </p:sp>
      <p:sp>
        <p:nvSpPr>
          <p:cNvPr id="2" name="CasellaDiTesto 1">
            <a:extLst>
              <a:ext uri="{FF2B5EF4-FFF2-40B4-BE49-F238E27FC236}">
                <a16:creationId xmlns:a16="http://schemas.microsoft.com/office/drawing/2014/main" id="{C9A8C936-AEEB-0D23-E7A5-D171E32DA2E4}"/>
              </a:ext>
            </a:extLst>
          </p:cNvPr>
          <p:cNvSpPr txBox="1"/>
          <p:nvPr/>
        </p:nvSpPr>
        <p:spPr>
          <a:xfrm>
            <a:off x="0" y="461665"/>
            <a:ext cx="12192000" cy="7294305"/>
          </a:xfrm>
          <a:prstGeom prst="rect">
            <a:avLst/>
          </a:prstGeom>
          <a:noFill/>
        </p:spPr>
        <p:txBody>
          <a:bodyPr wrap="square" lIns="91440" tIns="45720" rIns="91440" bIns="45720" anchor="t">
            <a:spAutoFit/>
          </a:bodyPr>
          <a:lstStyle/>
          <a:p>
            <a:pPr algn="just"/>
            <a:r>
              <a:rPr lang="it-IT">
                <a:latin typeface="Times New Roman"/>
                <a:ea typeface="+mn-lt"/>
                <a:cs typeface="Times New Roman"/>
              </a:rPr>
              <a:t>Come detto, la fase di esplorazione è espressa dallo stato 4 dell’FSA. In tale fase, un robot si ritrova ad avere la sua memoria vuota e vagherà alla ricerca di una qualsiasi bandierina. </a:t>
            </a:r>
            <a:endParaRPr lang="it-IT">
              <a:latin typeface="Times New Roman" panose="02020603050405020304" pitchFamily="18" charset="0"/>
              <a:ea typeface="+mn-lt"/>
              <a:cs typeface="Times New Roman" panose="02020603050405020304" pitchFamily="18" charset="0"/>
            </a:endParaRPr>
          </a:p>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a:ea typeface="+mn-lt"/>
                <a:cs typeface="Times New Roman"/>
              </a:rPr>
              <a:t>Chiaramente, una strategia di tutto rispetto deve prevedere che tale fase si esaurisca nel minor tempo possibile. Attualmente, quando si esaurisce tale fase per un robot? Tenendo sempre a mente che nel momento in cui un robot localizza una bandierina aggiorna la sua memoria e incrementa quella del suo alleato, </a:t>
            </a:r>
            <a:r>
              <a:rPr lang="it-IT" err="1">
                <a:latin typeface="Times New Roman"/>
                <a:ea typeface="+mn-lt"/>
                <a:cs typeface="Times New Roman"/>
              </a:rPr>
              <a:t>affinchè</a:t>
            </a:r>
            <a:r>
              <a:rPr lang="it-IT">
                <a:latin typeface="Times New Roman"/>
                <a:ea typeface="+mn-lt"/>
                <a:cs typeface="Times New Roman"/>
              </a:rPr>
              <a:t> la fase di </a:t>
            </a:r>
            <a:r>
              <a:rPr lang="it-IT" err="1">
                <a:latin typeface="Times New Roman"/>
                <a:ea typeface="+mn-lt"/>
                <a:cs typeface="Times New Roman"/>
              </a:rPr>
              <a:t>explore</a:t>
            </a:r>
            <a:r>
              <a:rPr lang="it-IT">
                <a:latin typeface="Times New Roman"/>
                <a:ea typeface="+mn-lt"/>
                <a:cs typeface="Times New Roman"/>
              </a:rPr>
              <a:t> di un robot termini è necessario che si verifichi soltanto UNA delle seguenti condizioni: </a:t>
            </a:r>
            <a:endParaRPr lang="it-IT">
              <a:latin typeface="Times New Roman" panose="02020603050405020304" pitchFamily="18" charset="0"/>
              <a:ea typeface="+mn-lt"/>
              <a:cs typeface="Times New Roman" panose="02020603050405020304" pitchFamily="18" charset="0"/>
            </a:endParaRPr>
          </a:p>
          <a:p>
            <a:pPr algn="just"/>
            <a:endParaRPr lang="it-IT">
              <a:latin typeface="Times New Roman" panose="02020603050405020304" pitchFamily="18" charset="0"/>
              <a:ea typeface="+mn-lt"/>
              <a:cs typeface="Times New Roman" panose="02020603050405020304" pitchFamily="18" charset="0"/>
            </a:endParaRPr>
          </a:p>
          <a:p>
            <a:pPr marL="285750" indent="-285750" algn="just">
              <a:buFont typeface="Arial" panose="020B0604020202020204" pitchFamily="34" charset="0"/>
              <a:buChar char="•"/>
            </a:pPr>
            <a:r>
              <a:rPr lang="it-IT">
                <a:latin typeface="Times New Roman"/>
                <a:ea typeface="+mn-lt"/>
                <a:cs typeface="Times New Roman"/>
              </a:rPr>
              <a:t>Il robot in fase di </a:t>
            </a:r>
            <a:r>
              <a:rPr lang="it-IT" err="1">
                <a:latin typeface="Times New Roman"/>
                <a:ea typeface="+mn-lt"/>
                <a:cs typeface="Times New Roman"/>
              </a:rPr>
              <a:t>explore</a:t>
            </a:r>
            <a:r>
              <a:rPr lang="it-IT">
                <a:latin typeface="Times New Roman"/>
                <a:ea typeface="+mn-lt"/>
                <a:cs typeface="Times New Roman"/>
              </a:rPr>
              <a:t> localizza una bandierina (caso banale).</a:t>
            </a:r>
          </a:p>
          <a:p>
            <a:pPr marL="285750" indent="-285750" algn="just">
              <a:buFont typeface="Arial" panose="020B0604020202020204" pitchFamily="34" charset="0"/>
              <a:buChar char="•"/>
            </a:pPr>
            <a:endParaRPr lang="it-IT">
              <a:latin typeface="Times New Roman" panose="02020603050405020304" pitchFamily="18" charset="0"/>
              <a:ea typeface="+mn-lt"/>
              <a:cs typeface="Times New Roman" panose="02020603050405020304" pitchFamily="18" charset="0"/>
            </a:endParaRPr>
          </a:p>
          <a:p>
            <a:pPr marL="285750" indent="-285750" algn="just">
              <a:buFont typeface="Arial" panose="020B0604020202020204" pitchFamily="34" charset="0"/>
              <a:buChar char="•"/>
            </a:pPr>
            <a:r>
              <a:rPr lang="it-IT">
                <a:latin typeface="Times New Roman"/>
                <a:ea typeface="+mn-lt"/>
                <a:cs typeface="Times New Roman"/>
              </a:rPr>
              <a:t>L’altro robot, che non si trova in fase di </a:t>
            </a:r>
            <a:r>
              <a:rPr lang="it-IT" err="1">
                <a:latin typeface="Times New Roman"/>
                <a:ea typeface="+mn-lt"/>
                <a:cs typeface="Times New Roman"/>
              </a:rPr>
              <a:t>explore</a:t>
            </a:r>
            <a:r>
              <a:rPr lang="it-IT">
                <a:latin typeface="Times New Roman"/>
                <a:ea typeface="+mn-lt"/>
                <a:cs typeface="Times New Roman"/>
              </a:rPr>
              <a:t>, ha localizzato una bandierina e ne ha già un’altra nel gripper</a:t>
            </a:r>
          </a:p>
          <a:p>
            <a:pPr marL="285750" indent="-285750" algn="just">
              <a:buFont typeface="Arial" panose="020B0604020202020204" pitchFamily="34" charset="0"/>
              <a:buChar char="•"/>
            </a:pPr>
            <a:endParaRPr lang="it-IT">
              <a:latin typeface="Times New Roman" panose="02020603050405020304" pitchFamily="18" charset="0"/>
              <a:ea typeface="+mn-lt"/>
              <a:cs typeface="Times New Roman" panose="02020603050405020304" pitchFamily="18" charset="0"/>
            </a:endParaRPr>
          </a:p>
          <a:p>
            <a:pPr marL="285750" indent="-285750" algn="just">
              <a:buFont typeface="Arial" panose="020B0604020202020204" pitchFamily="34" charset="0"/>
              <a:buChar char="•"/>
            </a:pPr>
            <a:r>
              <a:rPr lang="it-IT">
                <a:latin typeface="Times New Roman"/>
                <a:ea typeface="+mn-lt"/>
                <a:cs typeface="Times New Roman"/>
              </a:rPr>
              <a:t>Il robot in fase di </a:t>
            </a:r>
            <a:r>
              <a:rPr lang="it-IT" err="1">
                <a:latin typeface="Times New Roman"/>
                <a:ea typeface="+mn-lt"/>
                <a:cs typeface="Times New Roman"/>
              </a:rPr>
              <a:t>explore</a:t>
            </a:r>
            <a:r>
              <a:rPr lang="it-IT">
                <a:latin typeface="Times New Roman"/>
                <a:ea typeface="+mn-lt"/>
                <a:cs typeface="Times New Roman"/>
              </a:rPr>
              <a:t> è in stallo da troppo tempo </a:t>
            </a:r>
            <a:endParaRPr lang="it-IT">
              <a:latin typeface="Times New Roman" panose="02020603050405020304" pitchFamily="18" charset="0"/>
              <a:ea typeface="+mn-lt"/>
              <a:cs typeface="Times New Roman" panose="02020603050405020304" pitchFamily="18" charset="0"/>
            </a:endParaRPr>
          </a:p>
          <a:p>
            <a:pPr marL="285750" indent="-285750" algn="just">
              <a:buFont typeface="Arial" panose="020B0604020202020204" pitchFamily="34" charset="0"/>
              <a:buChar char="•"/>
            </a:pPr>
            <a:endParaRPr lang="it-IT">
              <a:latin typeface="Times New Roman" panose="02020603050405020304" pitchFamily="18" charset="0"/>
              <a:ea typeface="+mn-lt"/>
              <a:cs typeface="Times New Roman" panose="02020603050405020304" pitchFamily="18" charset="0"/>
            </a:endParaRPr>
          </a:p>
          <a:p>
            <a:pPr marL="285750" indent="-285750" algn="just">
              <a:buFont typeface="Arial" panose="020B0604020202020204" pitchFamily="34" charset="0"/>
              <a:buChar char="•"/>
            </a:pPr>
            <a:r>
              <a:rPr lang="it-IT">
                <a:latin typeface="Times New Roman"/>
                <a:ea typeface="+mn-lt"/>
                <a:cs typeface="Times New Roman"/>
              </a:rPr>
              <a:t>Il metodo </a:t>
            </a:r>
            <a:r>
              <a:rPr lang="it-IT" err="1">
                <a:latin typeface="Times New Roman"/>
                <a:ea typeface="+mn-lt"/>
                <a:cs typeface="Times New Roman"/>
              </a:rPr>
              <a:t>out_of_bounds</a:t>
            </a:r>
            <a:r>
              <a:rPr lang="it-IT">
                <a:latin typeface="Times New Roman"/>
                <a:ea typeface="+mn-lt"/>
                <a:cs typeface="Times New Roman"/>
              </a:rPr>
              <a:t>() dell'oggetto della classe </a:t>
            </a:r>
            <a:r>
              <a:rPr lang="it-IT" err="1">
                <a:latin typeface="Times New Roman"/>
                <a:ea typeface="+mn-lt"/>
                <a:cs typeface="Times New Roman"/>
              </a:rPr>
              <a:t>RoomLocation</a:t>
            </a:r>
            <a:r>
              <a:rPr lang="it-IT">
                <a:latin typeface="Times New Roman"/>
                <a:ea typeface="+mn-lt"/>
                <a:cs typeface="Times New Roman"/>
              </a:rPr>
              <a:t> ritorna </a:t>
            </a:r>
            <a:r>
              <a:rPr lang="it-IT" err="1">
                <a:latin typeface="Times New Roman"/>
                <a:ea typeface="+mn-lt"/>
                <a:cs typeface="Times New Roman"/>
              </a:rPr>
              <a:t>true</a:t>
            </a:r>
            <a:r>
              <a:rPr lang="it-IT">
                <a:latin typeface="Times New Roman"/>
                <a:ea typeface="+mn-lt"/>
                <a:cs typeface="Times New Roman"/>
              </a:rPr>
              <a:t> </a:t>
            </a:r>
            <a:endParaRPr lang="it-IT">
              <a:latin typeface="Times New Roman" panose="02020603050405020304" pitchFamily="18" charset="0"/>
              <a:ea typeface="+mn-lt"/>
              <a:cs typeface="Times New Roman" panose="02020603050405020304" pitchFamily="18" charset="0"/>
            </a:endParaRPr>
          </a:p>
          <a:p>
            <a:pPr algn="just"/>
            <a:endParaRPr lang="it-IT">
              <a:latin typeface="Times New Roman" panose="02020603050405020304" pitchFamily="18" charset="0"/>
              <a:ea typeface="+mn-lt"/>
              <a:cs typeface="Times New Roman" panose="02020603050405020304" pitchFamily="18" charset="0"/>
            </a:endParaRPr>
          </a:p>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a:ea typeface="+mn-lt"/>
                <a:cs typeface="Times New Roman"/>
              </a:rPr>
              <a:t>Ovviamente, a livello implementativo, a tali condizioni corrispondono gli opportuni trigger che consentono la transizione dal suddetto stato 4 verso gli altri stati dell’automa a stati finiti. </a:t>
            </a:r>
            <a:endParaRPr lang="it-IT">
              <a:latin typeface="Times New Roman" panose="02020603050405020304" pitchFamily="18" charset="0"/>
              <a:ea typeface="+mn-lt"/>
              <a:cs typeface="Times New Roman" panose="02020603050405020304" pitchFamily="18" charset="0"/>
            </a:endParaRPr>
          </a:p>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a:ea typeface="+mn-lt"/>
                <a:cs typeface="Times New Roman"/>
              </a:rPr>
              <a:t>E’ curioso ciò che avviene quando due robot hanno in memoria una unica ed uguale bandierina: il primo che arriva a tale bandierina, se nel tragitto non vengono individuate altre bandierine, manda l’altro in fase di </a:t>
            </a:r>
            <a:r>
              <a:rPr lang="it-IT" err="1">
                <a:latin typeface="Times New Roman"/>
                <a:ea typeface="+mn-lt"/>
                <a:cs typeface="Times New Roman"/>
              </a:rPr>
              <a:t>explore</a:t>
            </a:r>
            <a:r>
              <a:rPr lang="it-IT">
                <a:latin typeface="Times New Roman"/>
                <a:ea typeface="+mn-lt"/>
                <a:cs typeface="Times New Roman"/>
              </a:rPr>
              <a:t>. </a:t>
            </a:r>
            <a:endParaRPr lang="it-IT">
              <a:latin typeface="Times New Roman" panose="02020603050405020304" pitchFamily="18" charset="0"/>
              <a:ea typeface="+mn-lt"/>
              <a:cs typeface="Times New Roman" panose="02020603050405020304" pitchFamily="18" charset="0"/>
            </a:endParaRPr>
          </a:p>
          <a:p>
            <a:pPr algn="just"/>
            <a:endParaRPr lang="it-IT">
              <a:latin typeface="Times New Roman" panose="02020603050405020304" pitchFamily="18" charset="0"/>
              <a:ea typeface="+mn-lt"/>
              <a:cs typeface="Times New Roman" panose="02020603050405020304" pitchFamily="18" charset="0"/>
            </a:endParaRPr>
          </a:p>
          <a:p>
            <a:pPr algn="just"/>
            <a:endParaRPr lang="it-IT" b="0">
              <a:solidFill>
                <a:srgbClr val="002060"/>
              </a:solidFill>
              <a:effectLst/>
              <a:latin typeface="Times New Roman" panose="02020603050405020304" pitchFamily="18" charset="0"/>
              <a:ea typeface="+mn-lt"/>
              <a:cs typeface="Times New Roman" panose="02020603050405020304" pitchFamily="18" charset="0"/>
            </a:endParaRPr>
          </a:p>
          <a:p>
            <a:pPr algn="just"/>
            <a:endParaRPr lang="it-IT" b="0">
              <a:solidFill>
                <a:srgbClr val="002060"/>
              </a:solidFill>
              <a:effectLst/>
              <a:latin typeface="Consolas" panose="020B0609020204030204" pitchFamily="49" charset="0"/>
            </a:endParaRPr>
          </a:p>
          <a:p>
            <a:pPr algn="just"/>
            <a:endParaRPr lang="it-IT">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59278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D1F1F11-E58B-BF0E-C36A-8CB8B09D5BD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ESPLORAZIONE - RELAZIONE</a:t>
            </a:r>
          </a:p>
        </p:txBody>
      </p:sp>
      <p:sp>
        <p:nvSpPr>
          <p:cNvPr id="2" name="CasellaDiTesto 1">
            <a:extLst>
              <a:ext uri="{FF2B5EF4-FFF2-40B4-BE49-F238E27FC236}">
                <a16:creationId xmlns:a16="http://schemas.microsoft.com/office/drawing/2014/main" id="{C9A8C936-AEEB-0D23-E7A5-D171E32DA2E4}"/>
              </a:ext>
            </a:extLst>
          </p:cNvPr>
          <p:cNvSpPr txBox="1"/>
          <p:nvPr/>
        </p:nvSpPr>
        <p:spPr>
          <a:xfrm>
            <a:off x="0" y="218792"/>
            <a:ext cx="12192000" cy="6740307"/>
          </a:xfrm>
          <a:prstGeom prst="rect">
            <a:avLst/>
          </a:prstGeom>
          <a:noFill/>
        </p:spPr>
        <p:txBody>
          <a:bodyPr wrap="square" lIns="91440" tIns="45720" rIns="91440" bIns="45720" anchor="t">
            <a:spAutoFit/>
          </a:bodyPr>
          <a:lstStyle/>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a:ea typeface="+mn-lt"/>
                <a:cs typeface="Times New Roman"/>
              </a:rPr>
              <a:t>E’ importante sottolineare che quanto finora descritto non riguarda l’esplorazione del labirinto!! Poiché tale fase è molto delicata, è stato previsto uno specifico stato dell’FSA, cioè lo stato 8. </a:t>
            </a:r>
            <a:endParaRPr lang="it-IT">
              <a:latin typeface="Times New Roman" panose="02020603050405020304" pitchFamily="18" charset="0"/>
              <a:ea typeface="+mn-lt"/>
              <a:cs typeface="Times New Roman" panose="02020603050405020304" pitchFamily="18" charset="0"/>
            </a:endParaRPr>
          </a:p>
          <a:p>
            <a:pPr algn="just"/>
            <a:endParaRPr lang="it-IT" b="0">
              <a:solidFill>
                <a:srgbClr val="002060"/>
              </a:solidFill>
              <a:effectLst/>
              <a:latin typeface="Times New Roman" panose="02020603050405020304" pitchFamily="18" charset="0"/>
              <a:ea typeface="+mn-lt"/>
              <a:cs typeface="Times New Roman" panose="02020603050405020304" pitchFamily="18" charset="0"/>
            </a:endParaRPr>
          </a:p>
          <a:p>
            <a:pPr algn="just"/>
            <a:r>
              <a:rPr lang="it-IT">
                <a:latin typeface="Times New Roman"/>
                <a:ea typeface="+mn-lt"/>
                <a:cs typeface="Times New Roman"/>
              </a:rPr>
              <a:t>Prima di trattare lo stato 8 dell’FSA, bisogna fare una </a:t>
            </a:r>
            <a:r>
              <a:rPr lang="it-IT" u="sng">
                <a:latin typeface="Times New Roman"/>
                <a:ea typeface="+mn-lt"/>
                <a:cs typeface="Times New Roman"/>
              </a:rPr>
              <a:t>precisazione</a:t>
            </a:r>
            <a:r>
              <a:rPr lang="it-IT">
                <a:latin typeface="Times New Roman"/>
                <a:ea typeface="+mn-lt"/>
                <a:cs typeface="Times New Roman"/>
              </a:rPr>
              <a:t>. La fase di esplorazione, nella base di conoscenza ‘Competition.pl’ dei nostri robot, è rappresentata dall’azione </a:t>
            </a:r>
            <a:r>
              <a:rPr lang="it-IT" b="0" err="1">
                <a:solidFill>
                  <a:srgbClr val="002060"/>
                </a:solidFill>
                <a:effectLst/>
                <a:latin typeface="Consolas"/>
              </a:rPr>
              <a:t>primitive_action</a:t>
            </a:r>
            <a:r>
              <a:rPr lang="it-IT" b="0">
                <a:solidFill>
                  <a:srgbClr val="002060"/>
                </a:solidFill>
                <a:effectLst/>
                <a:latin typeface="Consolas"/>
              </a:rPr>
              <a:t>(explore(_)): </a:t>
            </a:r>
            <a:r>
              <a:rPr lang="it-IT">
                <a:latin typeface="Times New Roman"/>
                <a:ea typeface="+mn-lt"/>
                <a:cs typeface="Times New Roman"/>
              </a:rPr>
              <a:t>azione sempre possibile (nessuna precondizione necessaria alla sua realizzazione) e parametrizzabile a livello di codice Java per effettuare gli opportuni controlli. E’ anche opportuno sottolineare che, avendo suddiviso la sequenza di azioni necessaria al soddisfacimento del goal dei robot in due piani, chiamati in maniera esplicativa ‘</a:t>
            </a:r>
            <a:r>
              <a:rPr lang="it-IT" err="1">
                <a:latin typeface="Times New Roman"/>
                <a:ea typeface="+mn-lt"/>
                <a:cs typeface="Times New Roman"/>
              </a:rPr>
              <a:t>lab_plan</a:t>
            </a:r>
            <a:r>
              <a:rPr lang="it-IT">
                <a:latin typeface="Times New Roman"/>
                <a:ea typeface="+mn-lt"/>
                <a:cs typeface="Times New Roman"/>
              </a:rPr>
              <a:t>’ e ‘</a:t>
            </a:r>
            <a:r>
              <a:rPr lang="it-IT" err="1">
                <a:latin typeface="Times New Roman"/>
                <a:ea typeface="+mn-lt"/>
                <a:cs typeface="Times New Roman"/>
              </a:rPr>
              <a:t>bring_plan</a:t>
            </a:r>
            <a:r>
              <a:rPr lang="it-IT">
                <a:latin typeface="Times New Roman"/>
                <a:ea typeface="+mn-lt"/>
                <a:cs typeface="Times New Roman"/>
              </a:rPr>
              <a:t>’, tale azione fa parte del piano ‘</a:t>
            </a:r>
            <a:r>
              <a:rPr lang="it-IT" err="1">
                <a:latin typeface="Times New Roman"/>
                <a:ea typeface="+mn-lt"/>
                <a:cs typeface="Times New Roman"/>
              </a:rPr>
              <a:t>bring_plan</a:t>
            </a:r>
            <a:r>
              <a:rPr lang="it-IT">
                <a:latin typeface="Times New Roman"/>
                <a:ea typeface="+mn-lt"/>
                <a:cs typeface="Times New Roman"/>
              </a:rPr>
              <a:t>’. </a:t>
            </a:r>
            <a:endParaRPr lang="it-IT">
              <a:latin typeface="Times New Roman" panose="02020603050405020304" pitchFamily="18" charset="0"/>
              <a:ea typeface="+mn-lt"/>
              <a:cs typeface="Times New Roman" panose="02020603050405020304" pitchFamily="18" charset="0"/>
            </a:endParaRPr>
          </a:p>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a:ea typeface="+mn-lt"/>
                <a:cs typeface="Times New Roman"/>
              </a:rPr>
              <a:t>Perché tale </a:t>
            </a:r>
            <a:r>
              <a:rPr lang="it-IT" u="sng">
                <a:latin typeface="Times New Roman"/>
                <a:ea typeface="+mn-lt"/>
                <a:cs typeface="Times New Roman"/>
              </a:rPr>
              <a:t>precisazione</a:t>
            </a:r>
            <a:r>
              <a:rPr lang="it-IT">
                <a:latin typeface="Times New Roman"/>
                <a:ea typeface="+mn-lt"/>
                <a:cs typeface="Times New Roman"/>
              </a:rPr>
              <a:t>? Perché deve essere chiaro che lo stato 4 dell’FSA NON ESEGUE IL PIANO. Il piano, per la fase di esplorazione, viene eseguito tramite lo stato 8. </a:t>
            </a:r>
            <a:endParaRPr lang="it-IT">
              <a:latin typeface="Times New Roman" panose="02020603050405020304" pitchFamily="18" charset="0"/>
              <a:ea typeface="+mn-lt"/>
              <a:cs typeface="Times New Roman" panose="02020603050405020304" pitchFamily="18" charset="0"/>
            </a:endParaRPr>
          </a:p>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a:ea typeface="+mn-lt"/>
                <a:cs typeface="Times New Roman"/>
              </a:rPr>
              <a:t>Lo stato 8 dell’FSA si occupa della gestione delicata del labirinto, tra cui la fase di esplorazione al suo interno. Quindi, grazie a tale stato, tra le tante cose, un robot che si trova in fase di explore all’interno del labirinto può destreggiarsi nel miglior modo possibile. Tutto ciò, ovviamente, è realizzato mediante opportuni controlli lato Java che vengono effettuati non appena il robot raggiunge tale stato dell’FSA. Ad esempio, possiamo controllare come il robot debba entrare nel labirinto, come ne debba uscire, vari punti attrattori per farlo spostare in maniera agevole al suo interno per evitare che tocchi le pareti ecc.</a:t>
            </a:r>
          </a:p>
          <a:p>
            <a:pPr algn="just"/>
            <a:endParaRPr lang="it-IT">
              <a:latin typeface="Times New Roman" panose="02020603050405020304" pitchFamily="18" charset="0"/>
              <a:ea typeface="+mn-lt"/>
              <a:cs typeface="Times New Roman" panose="02020603050405020304" pitchFamily="18" charset="0"/>
            </a:endParaRPr>
          </a:p>
          <a:p>
            <a:pPr algn="just"/>
            <a:r>
              <a:rPr lang="it-IT">
                <a:latin typeface="Times New Roman"/>
                <a:ea typeface="+mn-lt"/>
                <a:cs typeface="Times New Roman"/>
              </a:rPr>
              <a:t>Riassumendo:</a:t>
            </a:r>
          </a:p>
          <a:p>
            <a:pPr marL="285750" indent="-285750" algn="just">
              <a:buFont typeface="Arial"/>
              <a:buChar char="•"/>
            </a:pPr>
            <a:r>
              <a:rPr lang="it-IT">
                <a:latin typeface="Times New Roman"/>
                <a:ea typeface="+mn-lt"/>
                <a:cs typeface="Times New Roman"/>
              </a:rPr>
              <a:t>Lo stato 4 dell’FSA è un ‘semplice’ stato che esprime la fase di esplorazione e da cui si esce al momento dell’attivazione di determinati trigger; su tale stato vengono ovviamente effettuati gli opportuni controlli sul </a:t>
            </a:r>
            <a:r>
              <a:rPr lang="it-IT" err="1">
                <a:latin typeface="Times New Roman"/>
                <a:ea typeface="+mn-lt"/>
                <a:cs typeface="Times New Roman"/>
              </a:rPr>
              <a:t>takestep</a:t>
            </a:r>
            <a:r>
              <a:rPr lang="it-IT">
                <a:latin typeface="Times New Roman"/>
                <a:ea typeface="+mn-lt"/>
                <a:cs typeface="Times New Roman"/>
              </a:rPr>
              <a:t>()</a:t>
            </a:r>
            <a:endParaRPr lang="en-US">
              <a:latin typeface="Calibri" panose="020F0502020204030204"/>
              <a:ea typeface="+mn-lt"/>
              <a:cs typeface="Calibri" panose="020F0502020204030204"/>
            </a:endParaRPr>
          </a:p>
          <a:p>
            <a:pPr marL="285750" indent="-285750" algn="just">
              <a:buFont typeface="Arial"/>
              <a:buChar char="•"/>
            </a:pPr>
            <a:r>
              <a:rPr lang="it-IT">
                <a:latin typeface="Times New Roman"/>
                <a:ea typeface="+mn-lt"/>
                <a:cs typeface="Times New Roman"/>
              </a:rPr>
              <a:t>Lo stato 8 dell'FSA è uno stato che implementa in maniera generale la gestione del labirinto, tra cui l'esplorazione al suo interno, e che esegue il piano '</a:t>
            </a:r>
            <a:r>
              <a:rPr lang="it-IT" err="1">
                <a:latin typeface="Times New Roman"/>
                <a:ea typeface="+mn-lt"/>
                <a:cs typeface="Times New Roman"/>
              </a:rPr>
              <a:t>lab_plan</a:t>
            </a:r>
            <a:r>
              <a:rPr lang="it-IT">
                <a:latin typeface="Times New Roman"/>
                <a:ea typeface="+mn-lt"/>
                <a:cs typeface="Times New Roman"/>
              </a:rPr>
              <a:t>' </a:t>
            </a:r>
            <a:endParaRPr lang="it-IT">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32002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D1F1F11-E58B-BF0E-C36A-8CB8B09D5BD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ESPLORAZIONE - RELAZIONE</a:t>
            </a:r>
          </a:p>
        </p:txBody>
      </p:sp>
      <p:sp>
        <p:nvSpPr>
          <p:cNvPr id="2" name="CasellaDiTesto 1">
            <a:extLst>
              <a:ext uri="{FF2B5EF4-FFF2-40B4-BE49-F238E27FC236}">
                <a16:creationId xmlns:a16="http://schemas.microsoft.com/office/drawing/2014/main" id="{C9A8C936-AEEB-0D23-E7A5-D171E32DA2E4}"/>
              </a:ext>
            </a:extLst>
          </p:cNvPr>
          <p:cNvSpPr txBox="1"/>
          <p:nvPr/>
        </p:nvSpPr>
        <p:spPr>
          <a:xfrm>
            <a:off x="122588" y="632695"/>
            <a:ext cx="12192000" cy="369332"/>
          </a:xfrm>
          <a:prstGeom prst="rect">
            <a:avLst/>
          </a:prstGeom>
          <a:noFill/>
        </p:spPr>
        <p:txBody>
          <a:bodyPr wrap="square" lIns="91440" tIns="45720" rIns="91440" bIns="45720" anchor="t">
            <a:spAutoFit/>
          </a:bodyPr>
          <a:lstStyle/>
          <a:p>
            <a:pPr algn="just"/>
            <a:r>
              <a:rPr lang="it-IT">
                <a:latin typeface="Times New Roman"/>
                <a:ea typeface="+mn-lt"/>
                <a:cs typeface="Times New Roman"/>
              </a:rPr>
              <a:t>Di seguito viene riportato il codice, della classe ‘’Robot_Left.java’’, che descrive lo stato 4 dell’FSA.</a:t>
            </a:r>
          </a:p>
        </p:txBody>
      </p:sp>
      <p:sp>
        <p:nvSpPr>
          <p:cNvPr id="6" name="CasellaDiTesto 5">
            <a:extLst>
              <a:ext uri="{FF2B5EF4-FFF2-40B4-BE49-F238E27FC236}">
                <a16:creationId xmlns:a16="http://schemas.microsoft.com/office/drawing/2014/main" id="{DCAE4F5A-399F-4DDD-C28C-43682B54A3F4}"/>
              </a:ext>
            </a:extLst>
          </p:cNvPr>
          <p:cNvSpPr txBox="1"/>
          <p:nvPr/>
        </p:nvSpPr>
        <p:spPr>
          <a:xfrm>
            <a:off x="0" y="1351508"/>
            <a:ext cx="12314588" cy="4154984"/>
          </a:xfrm>
          <a:prstGeom prst="rect">
            <a:avLst/>
          </a:prstGeom>
          <a:noFill/>
        </p:spPr>
        <p:txBody>
          <a:bodyPr wrap="square">
            <a:spAutoFit/>
          </a:bodyPr>
          <a:lstStyle/>
          <a:p>
            <a:r>
              <a:rPr lang="it-IT" sz="1600" b="0">
                <a:solidFill>
                  <a:srgbClr val="008000"/>
                </a:solidFill>
                <a:effectLst/>
                <a:latin typeface="Consolas" panose="020B0609020204030204" pitchFamily="49" charset="0"/>
              </a:rPr>
              <a:t>// Stato 4:</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STATE_MACHINE.triggers[</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0</a:t>
            </a:r>
            <a:r>
              <a:rPr lang="it-IT" sz="1600" b="0">
                <a:solidFill>
                  <a:srgbClr val="000000"/>
                </a:solidFill>
                <a:effectLst/>
                <a:latin typeface="Consolas" panose="020B0609020204030204" pitchFamily="49" charset="0"/>
              </a:rPr>
              <a:t>]  =  PF_SOMETHING_VISIBLE; </a:t>
            </a:r>
            <a:r>
              <a:rPr lang="it-IT" sz="1600" b="0">
                <a:solidFill>
                  <a:srgbClr val="008000"/>
                </a:solidFill>
                <a:effectLst/>
                <a:latin typeface="Consolas" panose="020B0609020204030204" pitchFamily="49" charset="0"/>
              </a:rPr>
              <a:t>//Esco se c'è qualcosa di visibile </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STATE_MACHINE.follow_on[</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0</a:t>
            </a:r>
            <a:r>
              <a:rPr lang="it-IT" sz="1600" b="0">
                <a:solidFill>
                  <a:srgbClr val="000000"/>
                </a:solidFill>
                <a:effectLst/>
                <a:latin typeface="Consolas" panose="020B0609020204030204" pitchFamily="49" charset="0"/>
              </a:rPr>
              <a:t>] = </a:t>
            </a:r>
            <a:r>
              <a:rPr lang="it-IT" sz="1600" b="0">
                <a:solidFill>
                  <a:srgbClr val="098658"/>
                </a:solidFill>
                <a:effectLst/>
                <a:latin typeface="Consolas" panose="020B0609020204030204" pitchFamily="49" charset="0"/>
              </a:rPr>
              <a:t>1</a:t>
            </a:r>
            <a:r>
              <a:rPr lang="it-IT" sz="1600" b="0">
                <a:solidFill>
                  <a:srgbClr val="000000"/>
                </a:solidFill>
                <a:effectLst/>
                <a:latin typeface="Consolas" panose="020B0609020204030204" pitchFamily="49" charset="0"/>
              </a:rPr>
              <a:t>;</a:t>
            </a:r>
          </a:p>
          <a:p>
            <a:br>
              <a:rPr lang="it-IT" sz="1600" b="0">
                <a:solidFill>
                  <a:srgbClr val="000000"/>
                </a:solidFill>
                <a:effectLst/>
                <a:latin typeface="Consolas" panose="020B0609020204030204" pitchFamily="49" charset="0"/>
              </a:rPr>
            </a:br>
            <a:r>
              <a:rPr lang="it-IT" sz="1600" b="0">
                <a:solidFill>
                  <a:srgbClr val="000000"/>
                </a:solidFill>
                <a:effectLst/>
                <a:latin typeface="Consolas" panose="020B0609020204030204" pitchFamily="49" charset="0"/>
              </a:rPr>
              <a:t>        STATE_MACHINE.triggers[</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1</a:t>
            </a:r>
            <a:r>
              <a:rPr lang="it-IT" sz="1600" b="0">
                <a:solidFill>
                  <a:srgbClr val="000000"/>
                </a:solidFill>
                <a:effectLst/>
                <a:latin typeface="Consolas" panose="020B0609020204030204" pitchFamily="49" charset="0"/>
              </a:rPr>
              <a:t>]  =  PF_EXIT; </a:t>
            </a:r>
            <a:r>
              <a:rPr lang="it-IT" sz="1600" b="0">
                <a:solidFill>
                  <a:srgbClr val="008000"/>
                </a:solidFill>
                <a:effectLst/>
                <a:latin typeface="Consolas" panose="020B0609020204030204" pitchFamily="49" charset="0"/>
              </a:rPr>
              <a:t>//Esco se sono in stallo da tanto tempo</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STATE_MACHINE.follow_on[</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1</a:t>
            </a:r>
            <a:r>
              <a:rPr lang="it-IT" sz="1600" b="0">
                <a:solidFill>
                  <a:srgbClr val="000000"/>
                </a:solidFill>
                <a:effectLst/>
                <a:latin typeface="Consolas" panose="020B0609020204030204" pitchFamily="49" charset="0"/>
              </a:rPr>
              <a:t>] = </a:t>
            </a:r>
            <a:r>
              <a:rPr lang="it-IT" sz="1600" b="0">
                <a:solidFill>
                  <a:srgbClr val="098658"/>
                </a:solidFill>
                <a:effectLst/>
                <a:latin typeface="Consolas" panose="020B0609020204030204" pitchFamily="49" charset="0"/>
              </a:rPr>
              <a:t>6</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STATE_MACHINE.triggers[</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2</a:t>
            </a:r>
            <a:r>
              <a:rPr lang="it-IT" sz="1600" b="0">
                <a:solidFill>
                  <a:srgbClr val="000000"/>
                </a:solidFill>
                <a:effectLst/>
                <a:latin typeface="Consolas" panose="020B0609020204030204" pitchFamily="49" charset="0"/>
              </a:rPr>
              <a:t>]  =  PF_ANY_MEMORY_AND_NOT_ROOM; </a:t>
            </a:r>
            <a:r>
              <a:rPr lang="it-IT" sz="1600" b="0">
                <a:solidFill>
                  <a:srgbClr val="008000"/>
                </a:solidFill>
                <a:effectLst/>
                <a:latin typeface="Consolas" panose="020B0609020204030204" pitchFamily="49" charset="0"/>
              </a:rPr>
              <a:t>//Esco se la memoria non è vuota</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STATE_MACHINE.follow_on[</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2</a:t>
            </a:r>
            <a:r>
              <a:rPr lang="it-IT" sz="1600" b="0">
                <a:solidFill>
                  <a:srgbClr val="000000"/>
                </a:solidFill>
                <a:effectLst/>
                <a:latin typeface="Consolas" panose="020B0609020204030204" pitchFamily="49" charset="0"/>
              </a:rPr>
              <a:t>] = </a:t>
            </a:r>
            <a:r>
              <a:rPr lang="it-IT" sz="1600" b="0">
                <a:solidFill>
                  <a:srgbClr val="098658"/>
                </a:solidFill>
                <a:effectLst/>
                <a:latin typeface="Consolas" panose="020B0609020204030204" pitchFamily="49" charset="0"/>
              </a:rPr>
              <a:t>1</a:t>
            </a:r>
            <a:r>
              <a:rPr lang="it-IT" sz="1600" b="0">
                <a:solidFill>
                  <a:srgbClr val="000000"/>
                </a:solidFill>
                <a:effectLst/>
                <a:latin typeface="Consolas" panose="020B0609020204030204" pitchFamily="49" charset="0"/>
              </a:rPr>
              <a:t>;</a:t>
            </a:r>
          </a:p>
          <a:p>
            <a:br>
              <a:rPr lang="it-IT" sz="1600" b="0">
                <a:solidFill>
                  <a:srgbClr val="000000"/>
                </a:solidFill>
                <a:effectLst/>
                <a:latin typeface="Consolas" panose="020B0609020204030204" pitchFamily="49" charset="0"/>
              </a:rPr>
            </a:br>
            <a:r>
              <a:rPr lang="it-IT" sz="1600" b="0">
                <a:solidFill>
                  <a:srgbClr val="000000"/>
                </a:solidFill>
                <a:effectLst/>
                <a:latin typeface="Consolas" panose="020B0609020204030204" pitchFamily="49" charset="0"/>
              </a:rPr>
              <a:t>        STATE_MACHINE.triggers[</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3</a:t>
            </a:r>
            <a:r>
              <a:rPr lang="it-IT" sz="1600" b="0">
                <a:solidFill>
                  <a:srgbClr val="000000"/>
                </a:solidFill>
                <a:effectLst/>
                <a:latin typeface="Consolas" panose="020B0609020204030204" pitchFamily="49" charset="0"/>
              </a:rPr>
              <a:t>]  =  PF_ENTRY; </a:t>
            </a:r>
            <a:r>
              <a:rPr lang="it-IT" sz="1600" b="0">
                <a:solidFill>
                  <a:srgbClr val="008000"/>
                </a:solidFill>
                <a:effectLst/>
                <a:latin typeface="Consolas" panose="020B0609020204030204" pitchFamily="49" charset="0"/>
              </a:rPr>
              <a:t>//Entra nel labirinto</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STATE_MACHINE.follow_on[</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3</a:t>
            </a:r>
            <a:r>
              <a:rPr lang="it-IT" sz="1600" b="0">
                <a:solidFill>
                  <a:srgbClr val="000000"/>
                </a:solidFill>
                <a:effectLst/>
                <a:latin typeface="Consolas" panose="020B0609020204030204" pitchFamily="49" charset="0"/>
              </a:rPr>
              <a:t>] = </a:t>
            </a:r>
            <a:r>
              <a:rPr lang="it-IT" sz="1600" b="0">
                <a:solidFill>
                  <a:srgbClr val="098658"/>
                </a:solidFill>
                <a:effectLst/>
                <a:latin typeface="Consolas" panose="020B0609020204030204" pitchFamily="49" charset="0"/>
              </a:rPr>
              <a:t>7</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STATE_MACHINE.triggers[</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  =  PF_BOUNDS; </a:t>
            </a:r>
            <a:r>
              <a:rPr lang="it-IT" sz="1600" b="0">
                <a:solidFill>
                  <a:srgbClr val="008000"/>
                </a:solidFill>
                <a:effectLst/>
                <a:latin typeface="Consolas" panose="020B0609020204030204" pitchFamily="49" charset="0"/>
              </a:rPr>
              <a:t>//Esce se il robot si trova in una determinata posizione</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a:t>
            </a:r>
            <a:r>
              <a:rPr lang="it-IT" sz="1600" b="0">
                <a:solidFill>
                  <a:srgbClr val="008000"/>
                </a:solidFill>
                <a:effectLst/>
                <a:latin typeface="Consolas" panose="020B0609020204030204" pitchFamily="49" charset="0"/>
              </a:rPr>
              <a:t>//che è espressa dal metodo OUT_OF_BOUND di ROOMLOCATION</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STATE_MACHINE.follow_on[</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 = </a:t>
            </a:r>
            <a:r>
              <a:rPr lang="it-IT" sz="1600" b="0">
                <a:solidFill>
                  <a:srgbClr val="098658"/>
                </a:solidFill>
                <a:effectLst/>
                <a:latin typeface="Consolas" panose="020B0609020204030204" pitchFamily="49" charset="0"/>
              </a:rPr>
              <a:t>6</a:t>
            </a:r>
            <a:r>
              <a:rPr lang="it-IT" sz="16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1987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sellaDiTesto 16">
            <a:extLst>
              <a:ext uri="{FF2B5EF4-FFF2-40B4-BE49-F238E27FC236}">
                <a16:creationId xmlns:a16="http://schemas.microsoft.com/office/drawing/2014/main" id="{FDAF530C-A90A-89B0-3DB3-E05F4434907F}"/>
              </a:ext>
            </a:extLst>
          </p:cNvPr>
          <p:cNvSpPr txBox="1"/>
          <p:nvPr/>
        </p:nvSpPr>
        <p:spPr>
          <a:xfrm>
            <a:off x="3030917" y="2760822"/>
            <a:ext cx="7445326" cy="1815882"/>
          </a:xfrm>
          <a:prstGeom prst="rect">
            <a:avLst/>
          </a:prstGeom>
          <a:noFill/>
        </p:spPr>
        <p:txBody>
          <a:bodyPr wrap="square">
            <a:spAutoFit/>
          </a:bodyPr>
          <a:lstStyle/>
          <a:p>
            <a:r>
              <a:rPr lang="it-IT" sz="1600" b="0" err="1">
                <a:solidFill>
                  <a:srgbClr val="000000"/>
                </a:solidFill>
                <a:effectLst/>
                <a:latin typeface="Consolas" panose="020B0609020204030204" pitchFamily="49" charset="0"/>
              </a:rPr>
              <a:t>lab_plan.addAction</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a:t>
            </a:r>
            <a:r>
              <a:rPr lang="it-IT" sz="1600" b="0" err="1">
                <a:solidFill>
                  <a:srgbClr val="A31515"/>
                </a:solidFill>
                <a:effectLst/>
                <a:latin typeface="Consolas" panose="020B0609020204030204" pitchFamily="49" charset="0"/>
              </a:rPr>
              <a:t>explore</a:t>
            </a:r>
            <a:r>
              <a:rPr lang="it-IT" sz="1600" b="0">
                <a:solidFill>
                  <a:srgbClr val="A31515"/>
                </a:solidFill>
                <a:effectLst/>
                <a:latin typeface="Consolas" panose="020B0609020204030204" pitchFamily="49" charset="0"/>
              </a:rPr>
              <a:t>"</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AS_GOTO,</a:t>
            </a:r>
          </a:p>
          <a:p>
            <a:r>
              <a:rPr lang="it-IT" sz="1600" b="0">
                <a:solidFill>
                  <a:srgbClr val="000000"/>
                </a:solidFill>
                <a:effectLst/>
                <a:latin typeface="Consolas" panose="020B0609020204030204" pitchFamily="49" charset="0"/>
              </a:rPr>
              <a:t>                    AS_GOTO,</a:t>
            </a:r>
          </a:p>
          <a:p>
            <a:r>
              <a:rPr lang="it-IT" sz="1600" b="0">
                <a:solidFill>
                  <a:srgbClr val="000000"/>
                </a:solidFill>
                <a:effectLst/>
                <a:latin typeface="Consolas" panose="020B0609020204030204" pitchFamily="49" charset="0"/>
              </a:rPr>
              <a:t>                    PF_EXIT_EXPLORE,</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NodeAction.NO_GRIPPER</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new</a:t>
            </a:r>
            <a:r>
              <a:rPr lang="it-IT" sz="1600" b="0">
                <a:solidFill>
                  <a:srgbClr val="000000"/>
                </a:solidFill>
                <a:effectLst/>
                <a:latin typeface="Consolas" panose="020B0609020204030204" pitchFamily="49" charset="0"/>
              </a:rPr>
              <a:t> </a:t>
            </a:r>
            <a:r>
              <a:rPr lang="it-IT" sz="1600" b="0" err="1">
                <a:solidFill>
                  <a:srgbClr val="0000FF"/>
                </a:solidFill>
                <a:effectLst/>
                <a:latin typeface="Consolas" panose="020B0609020204030204" pitchFamily="49" charset="0"/>
              </a:rPr>
              <a:t>int</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0</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2</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6</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8</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10</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12</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14</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NodeAction.NO_LASER</a:t>
            </a:r>
            <a:r>
              <a:rPr lang="it-IT" sz="1600" b="0">
                <a:solidFill>
                  <a:srgbClr val="000000"/>
                </a:solidFill>
                <a:effectLst/>
                <a:latin typeface="Consolas" panose="020B0609020204030204" pitchFamily="49" charset="0"/>
              </a:rPr>
              <a:t>);</a:t>
            </a:r>
          </a:p>
        </p:txBody>
      </p:sp>
      <p:sp>
        <p:nvSpPr>
          <p:cNvPr id="4" name="CasellaDiTesto 3">
            <a:extLst>
              <a:ext uri="{FF2B5EF4-FFF2-40B4-BE49-F238E27FC236}">
                <a16:creationId xmlns:a16="http://schemas.microsoft.com/office/drawing/2014/main" id="{CD1F1F11-E58B-BF0E-C36A-8CB8B09D5BD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ESPLORAZIONE - RELAZIONE</a:t>
            </a:r>
          </a:p>
        </p:txBody>
      </p:sp>
      <p:sp>
        <p:nvSpPr>
          <p:cNvPr id="2" name="CasellaDiTesto 1">
            <a:extLst>
              <a:ext uri="{FF2B5EF4-FFF2-40B4-BE49-F238E27FC236}">
                <a16:creationId xmlns:a16="http://schemas.microsoft.com/office/drawing/2014/main" id="{C9A8C936-AEEB-0D23-E7A5-D171E32DA2E4}"/>
              </a:ext>
            </a:extLst>
          </p:cNvPr>
          <p:cNvSpPr txBox="1"/>
          <p:nvPr/>
        </p:nvSpPr>
        <p:spPr>
          <a:xfrm>
            <a:off x="0" y="461665"/>
            <a:ext cx="12192000" cy="369332"/>
          </a:xfrm>
          <a:prstGeom prst="rect">
            <a:avLst/>
          </a:prstGeom>
          <a:noFill/>
        </p:spPr>
        <p:txBody>
          <a:bodyPr wrap="square">
            <a:spAutoFit/>
          </a:bodyPr>
          <a:lstStyle/>
          <a:p>
            <a:pPr algn="just"/>
            <a:r>
              <a:rPr lang="it-IT">
                <a:latin typeface="Times New Roman" panose="02020603050405020304" pitchFamily="18" charset="0"/>
                <a:ea typeface="+mn-lt"/>
                <a:cs typeface="Times New Roman" panose="02020603050405020304" pitchFamily="18" charset="0"/>
              </a:rPr>
              <a:t>Visualizziamo quanto detto sullo stato 8 dell’FSA con estratti di codice della classe ‘’Robot_Left.java’’:</a:t>
            </a:r>
          </a:p>
        </p:txBody>
      </p:sp>
      <p:sp>
        <p:nvSpPr>
          <p:cNvPr id="7" name="CasellaDiTesto 6">
            <a:extLst>
              <a:ext uri="{FF2B5EF4-FFF2-40B4-BE49-F238E27FC236}">
                <a16:creationId xmlns:a16="http://schemas.microsoft.com/office/drawing/2014/main" id="{ED33881A-FCC1-901A-B4F3-60F84E0BAB89}"/>
              </a:ext>
            </a:extLst>
          </p:cNvPr>
          <p:cNvSpPr txBox="1"/>
          <p:nvPr/>
        </p:nvSpPr>
        <p:spPr>
          <a:xfrm>
            <a:off x="7963173" y="2972979"/>
            <a:ext cx="3112193" cy="923330"/>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Quando scatta il trigger PF_EXIT_EXPLORE, l’azione explore termina.</a:t>
            </a:r>
          </a:p>
        </p:txBody>
      </p:sp>
      <p:sp>
        <p:nvSpPr>
          <p:cNvPr id="14" name="CasellaDiTesto 13">
            <a:extLst>
              <a:ext uri="{FF2B5EF4-FFF2-40B4-BE49-F238E27FC236}">
                <a16:creationId xmlns:a16="http://schemas.microsoft.com/office/drawing/2014/main" id="{BD467B9D-AC5C-CF40-B83C-BBA28757CD01}"/>
              </a:ext>
            </a:extLst>
          </p:cNvPr>
          <p:cNvSpPr txBox="1"/>
          <p:nvPr/>
        </p:nvSpPr>
        <p:spPr>
          <a:xfrm>
            <a:off x="8776818" y="1075897"/>
            <a:ext cx="3112193" cy="923330"/>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Trigger che scatta quando c’è qualcosa di visibile o si è vicini a qualcosa.</a:t>
            </a:r>
          </a:p>
        </p:txBody>
      </p:sp>
      <p:sp>
        <p:nvSpPr>
          <p:cNvPr id="26" name="CasellaDiTesto 25">
            <a:extLst>
              <a:ext uri="{FF2B5EF4-FFF2-40B4-BE49-F238E27FC236}">
                <a16:creationId xmlns:a16="http://schemas.microsoft.com/office/drawing/2014/main" id="{CF5C2713-5027-FB69-ED2B-97E31BD06089}"/>
              </a:ext>
            </a:extLst>
          </p:cNvPr>
          <p:cNvSpPr txBox="1"/>
          <p:nvPr/>
        </p:nvSpPr>
        <p:spPr>
          <a:xfrm>
            <a:off x="275717" y="2972653"/>
            <a:ext cx="2222881" cy="646331"/>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L’azione ‘explore’ è del piano ‘lab_plan’</a:t>
            </a:r>
          </a:p>
        </p:txBody>
      </p:sp>
      <p:sp>
        <p:nvSpPr>
          <p:cNvPr id="29" name="CasellaDiTesto 28">
            <a:extLst>
              <a:ext uri="{FF2B5EF4-FFF2-40B4-BE49-F238E27FC236}">
                <a16:creationId xmlns:a16="http://schemas.microsoft.com/office/drawing/2014/main" id="{803F1C75-F6A5-5014-69EA-DD14D924BB53}"/>
              </a:ext>
            </a:extLst>
          </p:cNvPr>
          <p:cNvSpPr txBox="1"/>
          <p:nvPr/>
        </p:nvSpPr>
        <p:spPr>
          <a:xfrm>
            <a:off x="9079807" y="4551493"/>
            <a:ext cx="3112193" cy="1200329"/>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Se si è allo stato 8 e scatta il trigger </a:t>
            </a:r>
            <a:r>
              <a:rPr lang="it-IT" err="1">
                <a:latin typeface="Times New Roman" panose="02020603050405020304" pitchFamily="18" charset="0"/>
                <a:cs typeface="Times New Roman" panose="02020603050405020304" pitchFamily="18" charset="0"/>
              </a:rPr>
              <a:t>lab_plan.isFinished</a:t>
            </a:r>
            <a:r>
              <a:rPr lang="it-IT">
                <a:latin typeface="Times New Roman" panose="02020603050405020304" pitchFamily="18" charset="0"/>
                <a:cs typeface="Times New Roman" panose="02020603050405020304" pitchFamily="18" charset="0"/>
              </a:rPr>
              <a:t> (esecuzione del piano lab_plan terminata) si passa allo stato 2</a:t>
            </a:r>
          </a:p>
        </p:txBody>
      </p:sp>
      <p:sp>
        <p:nvSpPr>
          <p:cNvPr id="10" name="Rettangolo 9">
            <a:extLst>
              <a:ext uri="{FF2B5EF4-FFF2-40B4-BE49-F238E27FC236}">
                <a16:creationId xmlns:a16="http://schemas.microsoft.com/office/drawing/2014/main" id="{72E462C7-BB0E-877A-6930-2DFE75B19C4B}"/>
              </a:ext>
            </a:extLst>
          </p:cNvPr>
          <p:cNvSpPr/>
          <p:nvPr/>
        </p:nvSpPr>
        <p:spPr>
          <a:xfrm>
            <a:off x="688734" y="4932131"/>
            <a:ext cx="211015" cy="1969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a:t>3</a:t>
            </a:r>
          </a:p>
        </p:txBody>
      </p:sp>
      <p:sp>
        <p:nvSpPr>
          <p:cNvPr id="11" name="Rettangolo 10">
            <a:extLst>
              <a:ext uri="{FF2B5EF4-FFF2-40B4-BE49-F238E27FC236}">
                <a16:creationId xmlns:a16="http://schemas.microsoft.com/office/drawing/2014/main" id="{23C0CBCC-A57B-B930-0DA4-9742E078EB6F}"/>
              </a:ext>
            </a:extLst>
          </p:cNvPr>
          <p:cNvSpPr/>
          <p:nvPr/>
        </p:nvSpPr>
        <p:spPr>
          <a:xfrm>
            <a:off x="1387157" y="1537732"/>
            <a:ext cx="211015" cy="1969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a:t>1</a:t>
            </a:r>
          </a:p>
        </p:txBody>
      </p:sp>
      <p:sp>
        <p:nvSpPr>
          <p:cNvPr id="12" name="Rettangolo 11">
            <a:extLst>
              <a:ext uri="{FF2B5EF4-FFF2-40B4-BE49-F238E27FC236}">
                <a16:creationId xmlns:a16="http://schemas.microsoft.com/office/drawing/2014/main" id="{63F4551C-4BB9-528C-7E78-7DAB70440A8C}"/>
              </a:ext>
            </a:extLst>
          </p:cNvPr>
          <p:cNvSpPr/>
          <p:nvPr/>
        </p:nvSpPr>
        <p:spPr>
          <a:xfrm>
            <a:off x="2819902" y="2635146"/>
            <a:ext cx="211015" cy="1969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a:t>2</a:t>
            </a:r>
          </a:p>
        </p:txBody>
      </p:sp>
      <p:cxnSp>
        <p:nvCxnSpPr>
          <p:cNvPr id="15" name="Connettore 2 14">
            <a:extLst>
              <a:ext uri="{FF2B5EF4-FFF2-40B4-BE49-F238E27FC236}">
                <a16:creationId xmlns:a16="http://schemas.microsoft.com/office/drawing/2014/main" id="{11B67413-E025-5B6B-B7E5-773910966E88}"/>
              </a:ext>
            </a:extLst>
          </p:cNvPr>
          <p:cNvCxnSpPr>
            <a:cxnSpLocks/>
          </p:cNvCxnSpPr>
          <p:nvPr/>
        </p:nvCxnSpPr>
        <p:spPr>
          <a:xfrm flipV="1">
            <a:off x="3277772" y="1299855"/>
            <a:ext cx="5499046" cy="63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200551B7-F513-69E6-8059-B43F937D76D6}"/>
              </a:ext>
            </a:extLst>
          </p:cNvPr>
          <p:cNvCxnSpPr>
            <a:cxnSpLocks/>
          </p:cNvCxnSpPr>
          <p:nvPr/>
        </p:nvCxnSpPr>
        <p:spPr>
          <a:xfrm flipV="1">
            <a:off x="7160455" y="3295819"/>
            <a:ext cx="802719"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70661FEE-0E57-3C40-0A28-3024B207D3A2}"/>
              </a:ext>
            </a:extLst>
          </p:cNvPr>
          <p:cNvCxnSpPr>
            <a:cxnSpLocks/>
          </p:cNvCxnSpPr>
          <p:nvPr/>
        </p:nvCxnSpPr>
        <p:spPr>
          <a:xfrm flipH="1">
            <a:off x="2258756" y="2942593"/>
            <a:ext cx="772161" cy="14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2D60202A-7741-453C-9568-3DA6304483DE}"/>
              </a:ext>
            </a:extLst>
          </p:cNvPr>
          <p:cNvCxnSpPr>
            <a:cxnSpLocks/>
          </p:cNvCxnSpPr>
          <p:nvPr/>
        </p:nvCxnSpPr>
        <p:spPr>
          <a:xfrm flipV="1">
            <a:off x="6047899" y="4866487"/>
            <a:ext cx="2883874" cy="40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F42B145-1142-44C1-7B4E-409E625D9978}"/>
              </a:ext>
            </a:extLst>
          </p:cNvPr>
          <p:cNvSpPr txBox="1"/>
          <p:nvPr/>
        </p:nvSpPr>
        <p:spPr>
          <a:xfrm>
            <a:off x="1589066" y="1661608"/>
            <a:ext cx="7211080" cy="584775"/>
          </a:xfrm>
          <a:prstGeom prst="rect">
            <a:avLst/>
          </a:prstGeom>
          <a:noFill/>
        </p:spPr>
        <p:txBody>
          <a:bodyPr wrap="square">
            <a:spAutoFit/>
          </a:bodyPr>
          <a:lstStyle/>
          <a:p>
            <a:r>
              <a:rPr lang="en-US" sz="1600" b="0" err="1">
                <a:solidFill>
                  <a:srgbClr val="0000FF"/>
                </a:solidFill>
                <a:effectLst/>
                <a:latin typeface="Consolas" panose="020B0609020204030204" pitchFamily="49" charset="0"/>
              </a:rPr>
              <a:t>NodeBoolean</a:t>
            </a:r>
            <a:endParaRPr lang="en-US" sz="1600" b="0">
              <a:solidFill>
                <a:srgbClr val="000000"/>
              </a:solidFill>
              <a:effectLst/>
              <a:latin typeface="Consolas" panose="020B0609020204030204" pitchFamily="49" charset="0"/>
            </a:endParaRPr>
          </a:p>
          <a:p>
            <a:r>
              <a:rPr lang="en-US" sz="1600" b="0">
                <a:solidFill>
                  <a:srgbClr val="000000"/>
                </a:solidFill>
                <a:effectLst/>
                <a:latin typeface="Consolas" panose="020B0609020204030204" pitchFamily="49" charset="0"/>
              </a:rPr>
              <a:t>PF_EXIT_EXPLORE=</a:t>
            </a:r>
            <a:r>
              <a:rPr lang="en-US" sz="1600" b="0">
                <a:solidFill>
                  <a:srgbClr val="0000FF"/>
                </a:solidFill>
                <a:effectLst/>
                <a:latin typeface="Consolas" panose="020B0609020204030204" pitchFamily="49" charset="0"/>
              </a:rPr>
              <a:t>new</a:t>
            </a:r>
            <a:r>
              <a:rPr lang="en-US" sz="1600" b="0">
                <a:solidFill>
                  <a:srgbClr val="000000"/>
                </a:solidFill>
                <a:effectLst/>
                <a:latin typeface="Consolas" panose="020B0609020204030204" pitchFamily="49" charset="0"/>
              </a:rPr>
              <a:t> </a:t>
            </a:r>
            <a:r>
              <a:rPr lang="en-US" sz="1600" b="0" err="1">
                <a:solidFill>
                  <a:srgbClr val="000000"/>
                </a:solidFill>
                <a:effectLst/>
                <a:latin typeface="Consolas" panose="020B0609020204030204" pitchFamily="49" charset="0"/>
              </a:rPr>
              <a:t>b_Or_bb</a:t>
            </a:r>
            <a:r>
              <a:rPr lang="en-US" sz="1600" b="0">
                <a:solidFill>
                  <a:srgbClr val="000000"/>
                </a:solidFill>
                <a:effectLst/>
                <a:latin typeface="Consolas" panose="020B0609020204030204" pitchFamily="49" charset="0"/>
              </a:rPr>
              <a:t>(PF_SOMETHING_VISIBLE,PF_CLOSE_TO);</a:t>
            </a:r>
          </a:p>
        </p:txBody>
      </p:sp>
      <p:sp>
        <p:nvSpPr>
          <p:cNvPr id="23" name="CasellaDiTesto 22">
            <a:extLst>
              <a:ext uri="{FF2B5EF4-FFF2-40B4-BE49-F238E27FC236}">
                <a16:creationId xmlns:a16="http://schemas.microsoft.com/office/drawing/2014/main" id="{BE605F68-47D7-8C5B-390D-517E4C580F26}"/>
              </a:ext>
            </a:extLst>
          </p:cNvPr>
          <p:cNvSpPr txBox="1"/>
          <p:nvPr/>
        </p:nvSpPr>
        <p:spPr>
          <a:xfrm>
            <a:off x="434408" y="5097728"/>
            <a:ext cx="8645399" cy="738664"/>
          </a:xfrm>
          <a:prstGeom prst="rect">
            <a:avLst/>
          </a:prstGeom>
          <a:noFill/>
        </p:spPr>
        <p:txBody>
          <a:bodyPr wrap="square">
            <a:spAutoFit/>
          </a:bodyPr>
          <a:lstStyle/>
          <a:p>
            <a:r>
              <a:rPr lang="en-US" sz="1400" b="0">
                <a:solidFill>
                  <a:srgbClr val="000000"/>
                </a:solidFill>
                <a:effectLst/>
                <a:latin typeface="Consolas" panose="020B0609020204030204" pitchFamily="49" charset="0"/>
              </a:rPr>
              <a:t>    </a:t>
            </a:r>
            <a:r>
              <a:rPr lang="en-US" sz="1400" b="0">
                <a:solidFill>
                  <a:srgbClr val="008000"/>
                </a:solidFill>
                <a:effectLst/>
                <a:latin typeface="Consolas" panose="020B0609020204030204" pitchFamily="49" charset="0"/>
              </a:rPr>
              <a:t>// Stato 8:</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STATE_MACHINE.triggers[</a:t>
            </a:r>
            <a:r>
              <a:rPr lang="en-US" sz="1400" b="0">
                <a:solidFill>
                  <a:srgbClr val="098658"/>
                </a:solidFill>
                <a:effectLst/>
                <a:latin typeface="Consolas" panose="020B0609020204030204" pitchFamily="49" charset="0"/>
              </a:rPr>
              <a:t>8</a:t>
            </a:r>
            <a:r>
              <a:rPr lang="en-US" sz="1400" b="0">
                <a:solidFill>
                  <a:srgbClr val="000000"/>
                </a:solidFill>
                <a:effectLst/>
                <a:latin typeface="Consolas" panose="020B0609020204030204" pitchFamily="49" charset="0"/>
              </a:rPr>
              <a:t>][</a:t>
            </a:r>
            <a:r>
              <a:rPr lang="en-US" sz="1400" b="0">
                <a:solidFill>
                  <a:srgbClr val="098658"/>
                </a:solidFill>
                <a:effectLst/>
                <a:latin typeface="Consolas" panose="020B0609020204030204" pitchFamily="49" charset="0"/>
              </a:rPr>
              <a:t>0</a:t>
            </a:r>
            <a:r>
              <a:rPr lang="en-US" sz="1400" b="0">
                <a:solidFill>
                  <a:srgbClr val="000000"/>
                </a:solidFill>
                <a:effectLst/>
                <a:latin typeface="Consolas" panose="020B0609020204030204" pitchFamily="49" charset="0"/>
              </a:rPr>
              <a:t>] = </a:t>
            </a:r>
            <a:r>
              <a:rPr lang="en-US" sz="1400" b="0" err="1">
                <a:solidFill>
                  <a:srgbClr val="000000"/>
                </a:solidFill>
                <a:effectLst/>
                <a:latin typeface="Consolas" panose="020B0609020204030204" pitchFamily="49" charset="0"/>
              </a:rPr>
              <a:t>lab_plan.isFinished</a:t>
            </a:r>
            <a:r>
              <a:rPr lang="en-US" sz="1400" b="0">
                <a:solidFill>
                  <a:srgbClr val="000000"/>
                </a:solidFill>
                <a:effectLst/>
                <a:latin typeface="Consolas" panose="020B0609020204030204" pitchFamily="49" charset="0"/>
              </a:rPr>
              <a:t>(</a:t>
            </a:r>
            <a:r>
              <a:rPr lang="en-US" sz="1400" b="0" err="1">
                <a:solidFill>
                  <a:srgbClr val="000000"/>
                </a:solidFill>
                <a:effectLst/>
                <a:latin typeface="Consolas" panose="020B0609020204030204" pitchFamily="49" charset="0"/>
              </a:rPr>
              <a:t>abstract_robot.getTime</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STATE_MACHINE.follow_on[</a:t>
            </a:r>
            <a:r>
              <a:rPr lang="en-US" sz="1400" b="0">
                <a:solidFill>
                  <a:srgbClr val="098658"/>
                </a:solidFill>
                <a:effectLst/>
                <a:latin typeface="Consolas" panose="020B0609020204030204" pitchFamily="49" charset="0"/>
              </a:rPr>
              <a:t>8</a:t>
            </a:r>
            <a:r>
              <a:rPr lang="en-US" sz="1400" b="0">
                <a:solidFill>
                  <a:srgbClr val="000000"/>
                </a:solidFill>
                <a:effectLst/>
                <a:latin typeface="Consolas" panose="020B0609020204030204" pitchFamily="49" charset="0"/>
              </a:rPr>
              <a:t>][</a:t>
            </a:r>
            <a:r>
              <a:rPr lang="en-US" sz="1400" b="0">
                <a:solidFill>
                  <a:srgbClr val="098658"/>
                </a:solidFill>
                <a:effectLst/>
                <a:latin typeface="Consolas" panose="020B0609020204030204" pitchFamily="49" charset="0"/>
              </a:rPr>
              <a:t>0</a:t>
            </a:r>
            <a:r>
              <a:rPr lang="en-US" sz="1400" b="0">
                <a:solidFill>
                  <a:srgbClr val="000000"/>
                </a:solidFill>
                <a:effectLst/>
                <a:latin typeface="Consolas" panose="020B0609020204030204" pitchFamily="49" charset="0"/>
              </a:rPr>
              <a:t>] = </a:t>
            </a:r>
            <a:r>
              <a:rPr lang="en-US" sz="1400" b="0">
                <a:solidFill>
                  <a:srgbClr val="098658"/>
                </a:solidFill>
                <a:effectLst/>
                <a:latin typeface="Consolas" panose="020B0609020204030204" pitchFamily="49" charset="0"/>
              </a:rPr>
              <a:t>2</a:t>
            </a:r>
            <a:r>
              <a:rPr lang="en-US" sz="14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12414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4584F5B0-F488-979F-9800-0FD4CCECC5BC}"/>
              </a:ext>
            </a:extLst>
          </p:cNvPr>
          <p:cNvSpPr txBox="1"/>
          <p:nvPr/>
        </p:nvSpPr>
        <p:spPr>
          <a:xfrm>
            <a:off x="65623" y="806150"/>
            <a:ext cx="9237838" cy="6001643"/>
          </a:xfrm>
          <a:prstGeom prst="rect">
            <a:avLst/>
          </a:prstGeom>
          <a:noFill/>
        </p:spPr>
        <p:txBody>
          <a:bodyPr wrap="square">
            <a:spAutoFit/>
          </a:bodyPr>
          <a:lstStyle/>
          <a:p>
            <a:r>
              <a:rPr lang="it-IT" sz="1600">
                <a:solidFill>
                  <a:srgbClr val="000000"/>
                </a:solidFill>
                <a:latin typeface="Consolas" panose="020B0609020204030204" pitchFamily="49" charset="0"/>
              </a:rPr>
              <a:t>i</a:t>
            </a:r>
            <a:r>
              <a:rPr lang="it-IT" sz="1600" b="0">
                <a:solidFill>
                  <a:srgbClr val="000000"/>
                </a:solidFill>
                <a:effectLst/>
                <a:latin typeface="Consolas" panose="020B0609020204030204" pitchFamily="49" charset="0"/>
              </a:rPr>
              <a:t>f(state==</a:t>
            </a:r>
            <a:r>
              <a:rPr lang="it-IT" sz="1600" b="0">
                <a:solidFill>
                  <a:srgbClr val="098658"/>
                </a:solidFill>
                <a:effectLst/>
                <a:latin typeface="Consolas" panose="020B0609020204030204" pitchFamily="49" charset="0"/>
              </a:rPr>
              <a:t>8</a:t>
            </a:r>
            <a:r>
              <a:rPr lang="it-IT" sz="1600" b="0">
                <a:solidFill>
                  <a:srgbClr val="000000"/>
                </a:solidFill>
                <a:effectLst/>
                <a:latin typeface="Consolas" panose="020B0609020204030204" pitchFamily="49" charset="0"/>
              </a:rPr>
              <a:t>){</a:t>
            </a:r>
            <a:r>
              <a:rPr lang="it-IT" sz="1600" b="0">
                <a:solidFill>
                  <a:srgbClr val="008000"/>
                </a:solidFill>
                <a:effectLst/>
                <a:latin typeface="Consolas" panose="020B0609020204030204" pitchFamily="49" charset="0"/>
              </a:rPr>
              <a:t>          </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lab_plan.update</a:t>
            </a:r>
            <a:r>
              <a:rPr lang="it-IT" sz="1600" b="0">
                <a:solidFill>
                  <a:srgbClr val="000000"/>
                </a:solidFill>
                <a:effectLst/>
                <a:latin typeface="Consolas" panose="020B0609020204030204" pitchFamily="49" charset="0"/>
              </a:rPr>
              <a:t>(curr_time, state);  </a:t>
            </a:r>
          </a:p>
          <a:p>
            <a:r>
              <a:rPr lang="it-IT" sz="1600" b="0">
                <a:solidFill>
                  <a:srgbClr val="000000"/>
                </a:solidFill>
                <a:effectLst/>
                <a:latin typeface="Consolas" panose="020B0609020204030204" pitchFamily="49" charset="0"/>
              </a:rPr>
              <a:t> </a:t>
            </a:r>
            <a:r>
              <a:rPr lang="it-IT" sz="1600" b="0">
                <a:solidFill>
                  <a:srgbClr val="098658"/>
                </a:solidFill>
                <a:effectLst/>
                <a:latin typeface="Consolas" panose="020B0609020204030204" pitchFamily="49" charset="0"/>
              </a:rPr>
              <a:t>//Altro codice…</a:t>
            </a:r>
            <a:br>
              <a:rPr lang="it-IT" sz="1600" b="0">
                <a:solidFill>
                  <a:srgbClr val="000000"/>
                </a:solidFill>
                <a:effectLst/>
                <a:latin typeface="Consolas" panose="020B0609020204030204" pitchFamily="49" charset="0"/>
              </a:rPr>
            </a:br>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lab_plan.isChangedState</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action = </a:t>
            </a:r>
            <a:r>
              <a:rPr lang="it-IT" sz="1600" b="0" err="1">
                <a:solidFill>
                  <a:srgbClr val="000000"/>
                </a:solidFill>
                <a:effectLst/>
                <a:latin typeface="Consolas" panose="020B0609020204030204" pitchFamily="49" charset="0"/>
              </a:rPr>
              <a:t>lab_plan.getActionName</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action.startsWith</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a:t>
            </a:r>
            <a:r>
              <a:rPr lang="it-IT" sz="1600" b="0" err="1">
                <a:solidFill>
                  <a:srgbClr val="A31515"/>
                </a:solidFill>
                <a:effectLst/>
                <a:latin typeface="Consolas" panose="020B0609020204030204" pitchFamily="49" charset="0"/>
              </a:rPr>
              <a:t>goto_lab</a:t>
            </a:r>
            <a:r>
              <a:rPr lang="it-IT" sz="1600" b="0">
                <a:solidFill>
                  <a:srgbClr val="A31515"/>
                </a:solidFill>
                <a:effectLst/>
                <a:latin typeface="Consolas" panose="020B0609020204030204" pitchFamily="49" charset="0"/>
              </a:rPr>
              <a:t>"</a:t>
            </a:r>
            <a:r>
              <a:rPr lang="it-IT" sz="1600" b="0">
                <a:solidFill>
                  <a:srgbClr val="000000"/>
                </a:solidFill>
                <a:effectLst/>
                <a:latin typeface="Consolas" panose="020B0609020204030204" pitchFamily="49" charset="0"/>
              </a:rPr>
              <a:t>)){ //Codice per la gestione del labirinto</a:t>
            </a:r>
          </a:p>
          <a:p>
            <a:r>
              <a:rPr lang="it-IT" sz="1600" b="0">
                <a:solidFill>
                  <a:srgbClr val="000000"/>
                </a:solidFill>
                <a:effectLst/>
                <a:latin typeface="Consolas" panose="020B0609020204030204" pitchFamily="49" charset="0"/>
              </a:rPr>
              <a:t>    </a:t>
            </a:r>
            <a:r>
              <a:rPr lang="it-IT" sz="1600" b="0">
                <a:solidFill>
                  <a:srgbClr val="098658"/>
                </a:solidFill>
                <a:effectLst/>
                <a:latin typeface="Consolas" panose="020B0609020204030204" pitchFamily="49" charset="0"/>
              </a:rPr>
              <a:t>//Altro codice relativo alla gestione generale del labirinto</a:t>
            </a:r>
          </a:p>
          <a:p>
            <a:r>
              <a:rPr lang="it-IT" sz="1600" b="0">
                <a:solidFill>
                  <a:srgbClr val="0000FF"/>
                </a:solidFill>
                <a:effectLst/>
                <a:latin typeface="Consolas" panose="020B0609020204030204" pitchFamily="49" charset="0"/>
              </a:rPr>
              <a:t>     if</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action.startsWith</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a:t>
            </a:r>
            <a:r>
              <a:rPr lang="it-IT" sz="1600" b="0" err="1">
                <a:solidFill>
                  <a:srgbClr val="A31515"/>
                </a:solidFill>
                <a:effectLst/>
                <a:latin typeface="Consolas" panose="020B0609020204030204" pitchFamily="49" charset="0"/>
              </a:rPr>
              <a:t>explore</a:t>
            </a:r>
            <a:r>
              <a:rPr lang="it-IT" sz="1600" b="0">
                <a:solidFill>
                  <a:srgbClr val="A31515"/>
                </a:solidFill>
                <a:effectLst/>
                <a:latin typeface="Consolas" panose="020B0609020204030204" pitchFamily="49" charset="0"/>
              </a:rPr>
              <a:t>"</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lab_plan.getParameter</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0</a:t>
            </a:r>
            <a:r>
              <a:rPr lang="it-IT" sz="1600" b="0">
                <a:solidFill>
                  <a:srgbClr val="000000"/>
                </a:solidFill>
                <a:effectLst/>
                <a:latin typeface="Consolas" panose="020B0609020204030204" pitchFamily="49" charset="0"/>
              </a:rPr>
              <a:t>].equals(</a:t>
            </a:r>
            <a:r>
              <a:rPr lang="it-IT" sz="1600" b="0">
                <a:solidFill>
                  <a:srgbClr val="A31515"/>
                </a:solidFill>
                <a:effectLst/>
                <a:latin typeface="Consolas" panose="020B0609020204030204" pitchFamily="49" charset="0"/>
              </a:rPr>
              <a:t>"entry"</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y_robot</a:t>
            </a:r>
            <a:r>
              <a:rPr lang="it-IT" sz="1600" b="0">
                <a:solidFill>
                  <a:srgbClr val="000000"/>
                </a:solidFill>
                <a:effectLst/>
                <a:latin typeface="Consolas" panose="020B0609020204030204" pitchFamily="49" charset="0"/>
              </a:rPr>
              <a:t>&lt;</a:t>
            </a:r>
            <a:r>
              <a:rPr lang="it-IT" sz="1600" b="0">
                <a:solidFill>
                  <a:srgbClr val="098658"/>
                </a:solidFill>
                <a:effectLst/>
                <a:latin typeface="Consolas" panose="020B0609020204030204" pitchFamily="49" charset="0"/>
              </a:rPr>
              <a:t>15.0</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a:solidFill>
                  <a:srgbClr val="000000"/>
                </a:solidFill>
                <a:latin typeface="Consolas" panose="020B0609020204030204" pitchFamily="49" charset="0"/>
              </a:rPr>
              <a:t> </a:t>
            </a:r>
            <a:r>
              <a:rPr lang="it-IT" sz="1600" b="0" err="1">
                <a:solidFill>
                  <a:srgbClr val="000000"/>
                </a:solidFill>
                <a:effectLst/>
                <a:latin typeface="Consolas" panose="020B0609020204030204" pitchFamily="49" charset="0"/>
              </a:rPr>
              <a:t>PF_COME_FROM_LOW.setValue</a:t>
            </a:r>
            <a:r>
              <a:rPr lang="it-IT" sz="1600" b="0">
                <a:solidFill>
                  <a:srgbClr val="000000"/>
                </a:solidFill>
                <a:effectLst/>
                <a:latin typeface="Consolas" panose="020B0609020204030204" pitchFamily="49" charset="0"/>
              </a:rPr>
              <a:t>(</a:t>
            </a:r>
            <a:r>
              <a:rPr lang="it-IT" sz="1600" b="0" err="1">
                <a:solidFill>
                  <a:srgbClr val="0000FF"/>
                </a:solidFill>
                <a:effectLst/>
                <a:latin typeface="Consolas" panose="020B0609020204030204" pitchFamily="49" charset="0"/>
              </a:rPr>
              <a:t>true</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PS_ATTRACTOR.setValue</a:t>
            </a:r>
            <a:r>
              <a:rPr lang="it-IT" sz="1600" b="0">
                <a:solidFill>
                  <a:srgbClr val="000000"/>
                </a:solidFill>
                <a:effectLst/>
                <a:latin typeface="Consolas" panose="020B0609020204030204" pitchFamily="49" charset="0"/>
              </a:rPr>
              <a:t>(curr_time,</a:t>
            </a:r>
            <a:r>
              <a:rPr lang="it-IT" sz="1600" b="0">
                <a:solidFill>
                  <a:srgbClr val="098658"/>
                </a:solidFill>
                <a:effectLst/>
                <a:latin typeface="Consolas" panose="020B0609020204030204" pitchFamily="49" charset="0"/>
              </a:rPr>
              <a:t>20.0</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10.0</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a:solidFill>
                  <a:srgbClr val="000000"/>
                </a:solidFill>
                <a:latin typeface="Consolas" panose="020B0609020204030204" pitchFamily="49" charset="0"/>
              </a:rPr>
              <a:t> </a:t>
            </a:r>
            <a:r>
              <a:rPr lang="it-IT" sz="1600" b="0">
                <a:solidFill>
                  <a:srgbClr val="0000FF"/>
                </a:solidFill>
                <a:effectLst/>
                <a:latin typeface="Consolas" panose="020B0609020204030204" pitchFamily="49" charset="0"/>
              </a:rPr>
              <a:t>els</a:t>
            </a:r>
            <a:r>
              <a:rPr lang="it-IT" sz="1600">
                <a:solidFill>
                  <a:srgbClr val="0000FF"/>
                </a:solidFill>
                <a:latin typeface="Consolas" panose="020B0609020204030204" pitchFamily="49" charset="0"/>
              </a:rPr>
              <a:t>e </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PF_COME_FROM_LOW.setValue</a:t>
            </a:r>
            <a:r>
              <a:rPr lang="it-IT" sz="1600" b="0">
                <a:solidFill>
                  <a:srgbClr val="000000"/>
                </a:solidFill>
                <a:effectLst/>
                <a:latin typeface="Consolas" panose="020B0609020204030204" pitchFamily="49" charset="0"/>
              </a:rPr>
              <a:t>(</a:t>
            </a:r>
            <a:r>
              <a:rPr lang="it-IT" sz="1600" b="0">
                <a:solidFill>
                  <a:srgbClr val="0000FF"/>
                </a:solidFill>
                <a:effectLst/>
                <a:latin typeface="Consolas" panose="020B0609020204030204" pitchFamily="49" charset="0"/>
              </a:rPr>
              <a:t>false</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PS_ATTRACTOR.setValue</a:t>
            </a:r>
            <a:r>
              <a:rPr lang="it-IT" sz="1600" b="0">
                <a:solidFill>
                  <a:srgbClr val="000000"/>
                </a:solidFill>
                <a:effectLst/>
                <a:latin typeface="Consolas" panose="020B0609020204030204" pitchFamily="49" charset="0"/>
              </a:rPr>
              <a:t>(curr_time,</a:t>
            </a:r>
            <a:r>
              <a:rPr lang="it-IT" sz="1600" b="0">
                <a:solidFill>
                  <a:srgbClr val="098658"/>
                </a:solidFill>
                <a:effectLst/>
                <a:latin typeface="Consolas" panose="020B0609020204030204" pitchFamily="49" charset="0"/>
              </a:rPr>
              <a:t>24.0</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20.0</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 </a:t>
            </a:r>
            <a:r>
              <a:rPr lang="it-IT" sz="1600" b="0">
                <a:solidFill>
                  <a:srgbClr val="0000FF"/>
                </a:solidFill>
                <a:effectLst/>
                <a:latin typeface="Consolas" panose="020B0609020204030204" pitchFamily="49" charset="0"/>
              </a:rPr>
              <a:t>else</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lab_plan.getParameter</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0</a:t>
            </a:r>
            <a:r>
              <a:rPr lang="it-IT" sz="1600" b="0">
                <a:solidFill>
                  <a:srgbClr val="000000"/>
                </a:solidFill>
                <a:effectLst/>
                <a:latin typeface="Consolas" panose="020B0609020204030204" pitchFamily="49" charset="0"/>
              </a:rPr>
              <a:t>].equals(</a:t>
            </a:r>
            <a:r>
              <a:rPr lang="it-IT" sz="1600" b="0">
                <a:solidFill>
                  <a:srgbClr val="A31515"/>
                </a:solidFill>
                <a:effectLst/>
                <a:latin typeface="Consolas" panose="020B0609020204030204" pitchFamily="49" charset="0"/>
              </a:rPr>
              <a:t>"exit"</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y_robot</a:t>
            </a:r>
            <a:r>
              <a:rPr lang="it-IT" sz="1600" b="0">
                <a:solidFill>
                  <a:srgbClr val="000000"/>
                </a:solidFill>
                <a:effectLst/>
                <a:latin typeface="Consolas" panose="020B0609020204030204" pitchFamily="49" charset="0"/>
              </a:rPr>
              <a:t>&gt;</a:t>
            </a:r>
            <a:r>
              <a:rPr lang="it-IT" sz="1600" b="0">
                <a:solidFill>
                  <a:srgbClr val="098658"/>
                </a:solidFill>
                <a:effectLst/>
                <a:latin typeface="Consolas" panose="020B0609020204030204" pitchFamily="49" charset="0"/>
              </a:rPr>
              <a:t>15.0</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PS_ATTRACTOR.setValue</a:t>
            </a:r>
            <a:r>
              <a:rPr lang="it-IT" sz="1600" b="0">
                <a:solidFill>
                  <a:srgbClr val="000000"/>
                </a:solidFill>
                <a:effectLst/>
                <a:latin typeface="Consolas" panose="020B0609020204030204" pitchFamily="49" charset="0"/>
              </a:rPr>
              <a:t>(curr_time,</a:t>
            </a:r>
            <a:r>
              <a:rPr lang="it-IT" sz="1600" b="0">
                <a:solidFill>
                  <a:srgbClr val="098658"/>
                </a:solidFill>
                <a:effectLst/>
                <a:latin typeface="Consolas" panose="020B0609020204030204" pitchFamily="49" charset="0"/>
              </a:rPr>
              <a:t>17.0</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20.0</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else</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   </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PS_ATTRACTOR.setValue</a:t>
            </a:r>
            <a:r>
              <a:rPr lang="it-IT" sz="1600" b="0">
                <a:solidFill>
                  <a:srgbClr val="000000"/>
                </a:solidFill>
                <a:effectLst/>
                <a:latin typeface="Consolas" panose="020B0609020204030204" pitchFamily="49" charset="0"/>
              </a:rPr>
              <a:t>(curr_time,</a:t>
            </a:r>
            <a:r>
              <a:rPr lang="it-IT" sz="1600" b="0">
                <a:solidFill>
                  <a:srgbClr val="098658"/>
                </a:solidFill>
                <a:effectLst/>
                <a:latin typeface="Consolas" panose="020B0609020204030204" pitchFamily="49" charset="0"/>
              </a:rPr>
              <a:t>27.0</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10.0</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 </a:t>
            </a:r>
          </a:p>
        </p:txBody>
      </p:sp>
      <p:sp>
        <p:nvSpPr>
          <p:cNvPr id="4" name="CasellaDiTesto 3">
            <a:extLst>
              <a:ext uri="{FF2B5EF4-FFF2-40B4-BE49-F238E27FC236}">
                <a16:creationId xmlns:a16="http://schemas.microsoft.com/office/drawing/2014/main" id="{CD1F1F11-E58B-BF0E-C36A-8CB8B09D5BD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ESPLORAZIONE - RELAZIONE</a:t>
            </a:r>
          </a:p>
        </p:txBody>
      </p:sp>
      <p:sp>
        <p:nvSpPr>
          <p:cNvPr id="12" name="CasellaDiTesto 11">
            <a:extLst>
              <a:ext uri="{FF2B5EF4-FFF2-40B4-BE49-F238E27FC236}">
                <a16:creationId xmlns:a16="http://schemas.microsoft.com/office/drawing/2014/main" id="{6176A95C-3F22-50D8-E4CD-B61321ED3155}"/>
              </a:ext>
            </a:extLst>
          </p:cNvPr>
          <p:cNvSpPr txBox="1"/>
          <p:nvPr/>
        </p:nvSpPr>
        <p:spPr>
          <a:xfrm>
            <a:off x="8764961" y="732261"/>
            <a:ext cx="2912271" cy="369332"/>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Aggiorna il piano lab_plan</a:t>
            </a:r>
          </a:p>
        </p:txBody>
      </p:sp>
      <p:sp>
        <p:nvSpPr>
          <p:cNvPr id="19" name="CasellaDiTesto 18">
            <a:extLst>
              <a:ext uri="{FF2B5EF4-FFF2-40B4-BE49-F238E27FC236}">
                <a16:creationId xmlns:a16="http://schemas.microsoft.com/office/drawing/2014/main" id="{77C6E100-9644-A05B-C8F2-642CC02B4C80}"/>
              </a:ext>
            </a:extLst>
          </p:cNvPr>
          <p:cNvSpPr txBox="1"/>
          <p:nvPr/>
        </p:nvSpPr>
        <p:spPr>
          <a:xfrm>
            <a:off x="8272192" y="1206441"/>
            <a:ext cx="4016027" cy="646331"/>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Prende l’azione corrente del piano lab_plan</a:t>
            </a:r>
          </a:p>
        </p:txBody>
      </p:sp>
      <p:sp>
        <p:nvSpPr>
          <p:cNvPr id="23" name="CasellaDiTesto 22">
            <a:extLst>
              <a:ext uri="{FF2B5EF4-FFF2-40B4-BE49-F238E27FC236}">
                <a16:creationId xmlns:a16="http://schemas.microsoft.com/office/drawing/2014/main" id="{8047B681-BDC8-50B4-5C57-86CC025EC221}"/>
              </a:ext>
            </a:extLst>
          </p:cNvPr>
          <p:cNvSpPr txBox="1"/>
          <p:nvPr/>
        </p:nvSpPr>
        <p:spPr>
          <a:xfrm>
            <a:off x="8627265" y="1771053"/>
            <a:ext cx="3564736" cy="923330"/>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Controlli vari sulla parte del piano ‘lab_plan’ che si occupa della gestione generale del labirinto</a:t>
            </a:r>
          </a:p>
        </p:txBody>
      </p:sp>
      <p:sp>
        <p:nvSpPr>
          <p:cNvPr id="55" name="CasellaDiTesto 54">
            <a:extLst>
              <a:ext uri="{FF2B5EF4-FFF2-40B4-BE49-F238E27FC236}">
                <a16:creationId xmlns:a16="http://schemas.microsoft.com/office/drawing/2014/main" id="{D4F54610-35CD-C40A-44F0-E1904247E230}"/>
              </a:ext>
            </a:extLst>
          </p:cNvPr>
          <p:cNvSpPr txBox="1"/>
          <p:nvPr/>
        </p:nvSpPr>
        <p:spPr>
          <a:xfrm>
            <a:off x="8627265" y="2710798"/>
            <a:ext cx="3660954" cy="1754326"/>
          </a:xfrm>
          <a:prstGeom prst="rect">
            <a:avLst/>
          </a:prstGeom>
          <a:noFill/>
        </p:spPr>
        <p:txBody>
          <a:bodyPr wrap="square" rtlCol="0">
            <a:spAutoFit/>
          </a:bodyPr>
          <a:lstStyle/>
          <a:p>
            <a:r>
              <a:rPr lang="it-IT">
                <a:latin typeface="Times New Roman" panose="02020603050405020304" pitchFamily="18" charset="0"/>
                <a:cs typeface="Times New Roman" panose="02020603050405020304" pitchFamily="18" charset="0"/>
              </a:rPr>
              <a:t>Ricordandoci che explore è un’azione parametrizzata, da qui in poi ci sono tutta una serie di controlli sulla parte del piano ‘</a:t>
            </a:r>
            <a:r>
              <a:rPr lang="it-IT" err="1">
                <a:latin typeface="Times New Roman" panose="02020603050405020304" pitchFamily="18" charset="0"/>
                <a:cs typeface="Times New Roman" panose="02020603050405020304" pitchFamily="18" charset="0"/>
              </a:rPr>
              <a:t>lab_plan</a:t>
            </a:r>
            <a:r>
              <a:rPr lang="it-IT">
                <a:latin typeface="Times New Roman" panose="02020603050405020304" pitchFamily="18" charset="0"/>
                <a:cs typeface="Times New Roman" panose="02020603050405020304" pitchFamily="18" charset="0"/>
              </a:rPr>
              <a:t>’ che si occupa della gestione del robot in fase di explore all’interno del labirinto.</a:t>
            </a:r>
          </a:p>
        </p:txBody>
      </p:sp>
      <p:sp>
        <p:nvSpPr>
          <p:cNvPr id="70" name="CasellaDiTesto 69">
            <a:extLst>
              <a:ext uri="{FF2B5EF4-FFF2-40B4-BE49-F238E27FC236}">
                <a16:creationId xmlns:a16="http://schemas.microsoft.com/office/drawing/2014/main" id="{838FE3F8-C480-6F2D-AA82-B04A3E828A6B}"/>
              </a:ext>
            </a:extLst>
          </p:cNvPr>
          <p:cNvSpPr txBox="1"/>
          <p:nvPr/>
        </p:nvSpPr>
        <p:spPr>
          <a:xfrm>
            <a:off x="4865997" y="6500456"/>
            <a:ext cx="3225353" cy="369332"/>
          </a:xfrm>
          <a:prstGeom prst="rect">
            <a:avLst/>
          </a:prstGeom>
          <a:noFill/>
        </p:spPr>
        <p:txBody>
          <a:bodyPr wrap="square" rtlCol="0">
            <a:spAutoFit/>
          </a:bodyPr>
          <a:lstStyle/>
          <a:p>
            <a:r>
              <a:rPr lang="it-IT">
                <a:solidFill>
                  <a:schemeClr val="bg2">
                    <a:lumMod val="25000"/>
                  </a:schemeClr>
                </a:solidFill>
                <a:latin typeface="Times New Roman"/>
                <a:cs typeface="Times New Roman"/>
              </a:rPr>
              <a:t>Controlli effettuati nel takeStep()</a:t>
            </a:r>
          </a:p>
        </p:txBody>
      </p:sp>
      <p:sp>
        <p:nvSpPr>
          <p:cNvPr id="3" name="Rettangolo 2">
            <a:extLst>
              <a:ext uri="{FF2B5EF4-FFF2-40B4-BE49-F238E27FC236}">
                <a16:creationId xmlns:a16="http://schemas.microsoft.com/office/drawing/2014/main" id="{522123D2-BB81-6978-F246-F91D3E73FF47}"/>
              </a:ext>
            </a:extLst>
          </p:cNvPr>
          <p:cNvSpPr/>
          <p:nvPr/>
        </p:nvSpPr>
        <p:spPr>
          <a:xfrm>
            <a:off x="65623" y="633787"/>
            <a:ext cx="211015" cy="1969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b="1"/>
              <a:t>4</a:t>
            </a:r>
          </a:p>
        </p:txBody>
      </p:sp>
      <p:cxnSp>
        <p:nvCxnSpPr>
          <p:cNvPr id="13" name="Connettore 2 12">
            <a:extLst>
              <a:ext uri="{FF2B5EF4-FFF2-40B4-BE49-F238E27FC236}">
                <a16:creationId xmlns:a16="http://schemas.microsoft.com/office/drawing/2014/main" id="{5314E4FD-9BA3-4DA0-D5E4-254E2D72058A}"/>
              </a:ext>
            </a:extLst>
          </p:cNvPr>
          <p:cNvCxnSpPr>
            <a:cxnSpLocks/>
            <a:endCxn id="12" idx="1"/>
          </p:cNvCxnSpPr>
          <p:nvPr/>
        </p:nvCxnSpPr>
        <p:spPr>
          <a:xfrm flipV="1">
            <a:off x="4684542" y="916927"/>
            <a:ext cx="4080419" cy="28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9B19F84F-06F8-25B2-1E73-421152B8FACF}"/>
              </a:ext>
            </a:extLst>
          </p:cNvPr>
          <p:cNvCxnSpPr>
            <a:cxnSpLocks/>
            <a:endCxn id="19" idx="1"/>
          </p:cNvCxnSpPr>
          <p:nvPr/>
        </p:nvCxnSpPr>
        <p:spPr>
          <a:xfrm flipV="1">
            <a:off x="4979963" y="1529607"/>
            <a:ext cx="3292229"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F7DE367A-1B04-918B-4347-D16E2BBAB58C}"/>
              </a:ext>
            </a:extLst>
          </p:cNvPr>
          <p:cNvCxnSpPr>
            <a:cxnSpLocks/>
          </p:cNvCxnSpPr>
          <p:nvPr/>
        </p:nvCxnSpPr>
        <p:spPr>
          <a:xfrm flipV="1">
            <a:off x="7019778" y="2024342"/>
            <a:ext cx="1607486" cy="20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8E8AACCF-76D4-4F9D-C7D9-016B94EB7FEC}"/>
              </a:ext>
            </a:extLst>
          </p:cNvPr>
          <p:cNvCxnSpPr>
            <a:cxnSpLocks/>
          </p:cNvCxnSpPr>
          <p:nvPr/>
        </p:nvCxnSpPr>
        <p:spPr>
          <a:xfrm>
            <a:off x="4403188" y="2694383"/>
            <a:ext cx="4224076" cy="171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14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A4E6582B-F65E-0599-2A6E-90BEDB83D641}"/>
              </a:ext>
            </a:extLst>
          </p:cNvPr>
          <p:cNvSpPr txBox="1"/>
          <p:nvPr/>
        </p:nvSpPr>
        <p:spPr>
          <a:xfrm>
            <a:off x="209266" y="665566"/>
            <a:ext cx="11982734" cy="6186309"/>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Le varie fasi appena descritte (comunicazione, memoria ed esplorazione), in un ambiente arzigogolato come quello in esame, sarebbero di fatto inutili senza un’opportuna visita strategica del nostro ambiente.</a:t>
            </a: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a:p>
            <a:r>
              <a:rPr lang="it-IT">
                <a:latin typeface="Times New Roman"/>
                <a:ea typeface="Times New Roman" panose="02020603050405020304" pitchFamily="18" charset="0"/>
                <a:cs typeface="Times New Roman"/>
              </a:rPr>
              <a:t>Ad esempio, una possibile situazione spiacevole che si può verificare è rappresentata in figura ed è la seguente: </a:t>
            </a: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Il robot si trova </a:t>
            </a:r>
            <a:r>
              <a:rPr lang="it-IT">
                <a:latin typeface="Times New Roman"/>
                <a:cs typeface="Times New Roman"/>
              </a:rPr>
              <a:t>in posizione laterale rispetto al labirinto</a:t>
            </a:r>
          </a:p>
          <a:p>
            <a:pPr marL="285750" indent="-285750">
              <a:buFont typeface="Arial" panose="020B0604020202020204" pitchFamily="34" charset="0"/>
              <a:buChar char="•"/>
            </a:pPr>
            <a:r>
              <a:rPr lang="it-IT">
                <a:latin typeface="Times New Roman"/>
                <a:cs typeface="Times New Roman"/>
              </a:rPr>
              <a:t>Ricava dalla memoria la bandierina in figura, che è vista come la più vicina</a:t>
            </a:r>
          </a:p>
          <a:p>
            <a:pPr marL="285750" indent="-285750">
              <a:buFont typeface="Arial" panose="020B0604020202020204" pitchFamily="34" charset="0"/>
              <a:buChar char="•"/>
            </a:pPr>
            <a:r>
              <a:rPr lang="it-IT">
                <a:latin typeface="Times New Roman"/>
                <a:cs typeface="Times New Roman"/>
              </a:rPr>
              <a:t>La bandierina si trova dal lato opposto del labirinto. </a:t>
            </a:r>
            <a:endParaRPr lang="it-I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a:latin typeface="Times New Roman"/>
                <a:cs typeface="Times New Roman"/>
              </a:rPr>
              <a:t>Il recupero di tale bandierina è difficoltoso dato che il robot potrebbe bloccarsi nella parete nel tentativo di “lasciarsi guidare” dal vettore di attrazione lineare generato (indicato dalla freccia). </a:t>
            </a:r>
            <a:endParaRPr lang="it-I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a:p>
            <a:r>
              <a:rPr lang="it-IT">
                <a:latin typeface="Times New Roman"/>
                <a:ea typeface="Times New Roman" panose="02020603050405020304" pitchFamily="18" charset="0"/>
                <a:cs typeface="Times New Roman"/>
              </a:rPr>
              <a:t>Un robot che si trovi in una tale situazione dovrebbe ovviamente compiere un percorso diverso, tipo quello indicato in rosso in figura!!</a:t>
            </a:r>
          </a:p>
        </p:txBody>
      </p:sp>
      <p:sp>
        <p:nvSpPr>
          <p:cNvPr id="9" name="Rectangle 2">
            <a:extLst>
              <a:ext uri="{FF2B5EF4-FFF2-40B4-BE49-F238E27FC236}">
                <a16:creationId xmlns:a16="http://schemas.microsoft.com/office/drawing/2014/main" id="{3B942C18-310F-1ED1-136B-AF1B48D9354D}"/>
              </a:ext>
            </a:extLst>
          </p:cNvPr>
          <p:cNvSpPr>
            <a:spLocks noChangeArrowheads="1"/>
          </p:cNvSpPr>
          <p:nvPr/>
        </p:nvSpPr>
        <p:spPr bwMode="auto">
          <a:xfrm>
            <a:off x="3922644" y="16498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CasellaDiTesto 5">
            <a:extLst>
              <a:ext uri="{FF2B5EF4-FFF2-40B4-BE49-F238E27FC236}">
                <a16:creationId xmlns:a16="http://schemas.microsoft.com/office/drawing/2014/main" id="{2310BF6B-E6AA-B2A1-3590-4CFD2CB7308C}"/>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PROBLEMA</a:t>
            </a:r>
          </a:p>
        </p:txBody>
      </p:sp>
      <p:pic>
        <p:nvPicPr>
          <p:cNvPr id="4" name="Immagine 3">
            <a:extLst>
              <a:ext uri="{FF2B5EF4-FFF2-40B4-BE49-F238E27FC236}">
                <a16:creationId xmlns:a16="http://schemas.microsoft.com/office/drawing/2014/main" id="{542CD7F1-0D7C-D0D0-5F26-7658814582DC}"/>
              </a:ext>
            </a:extLst>
          </p:cNvPr>
          <p:cNvPicPr>
            <a:picLocks noChangeAspect="1"/>
          </p:cNvPicPr>
          <p:nvPr/>
        </p:nvPicPr>
        <p:blipFill>
          <a:blip r:embed="rId2"/>
          <a:stretch>
            <a:fillRect/>
          </a:stretch>
        </p:blipFill>
        <p:spPr>
          <a:xfrm>
            <a:off x="3829060" y="3250889"/>
            <a:ext cx="4529858" cy="2926985"/>
          </a:xfrm>
          <a:prstGeom prst="rect">
            <a:avLst/>
          </a:prstGeom>
        </p:spPr>
      </p:pic>
    </p:spTree>
    <p:extLst>
      <p:ext uri="{BB962C8B-B14F-4D97-AF65-F5344CB8AC3E}">
        <p14:creationId xmlns:p14="http://schemas.microsoft.com/office/powerpoint/2010/main" val="388588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A4E6582B-F65E-0599-2A6E-90BEDB83D641}"/>
              </a:ext>
            </a:extLst>
          </p:cNvPr>
          <p:cNvSpPr txBox="1"/>
          <p:nvPr/>
        </p:nvSpPr>
        <p:spPr>
          <a:xfrm>
            <a:off x="209266" y="665566"/>
            <a:ext cx="11982734" cy="6740307"/>
          </a:xfrm>
          <a:prstGeom prst="rect">
            <a:avLst/>
          </a:prstGeom>
          <a:noFill/>
        </p:spPr>
        <p:txBody>
          <a:bodyPr wrap="square" lIns="91440" tIns="45720" rIns="91440" bIns="45720" anchor="t">
            <a:spAutoFit/>
          </a:bodyPr>
          <a:lstStyle/>
          <a:p>
            <a:r>
              <a:rPr lang="it-IT">
                <a:latin typeface="Times New Roman" panose="02020603050405020304" pitchFamily="18" charset="0"/>
                <a:ea typeface="Times New Roman" panose="02020603050405020304" pitchFamily="18" charset="0"/>
                <a:cs typeface="Times New Roman" panose="02020603050405020304" pitchFamily="18" charset="0"/>
              </a:rPr>
              <a:t>Affinché il robot possa destreggiarsi nel miglior modo possibile all’interno dell’ambiente ed evitare situazioni come quella appena descritta è stato realizzato:</a:t>
            </a: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u="sng">
                <a:latin typeface="Times New Roman" panose="02020603050405020304" pitchFamily="18" charset="0"/>
                <a:ea typeface="Times New Roman" panose="02020603050405020304" pitchFamily="18" charset="0"/>
                <a:cs typeface="Times New Roman" panose="02020603050405020304" pitchFamily="18" charset="0"/>
              </a:rPr>
              <a:t>Un partizionamento in zone della stanza centrale, </a:t>
            </a:r>
            <a:r>
              <a:rPr lang="it-IT">
                <a:latin typeface="Times New Roman" panose="02020603050405020304" pitchFamily="18" charset="0"/>
                <a:ea typeface="Times New Roman" panose="02020603050405020304" pitchFamily="18" charset="0"/>
                <a:cs typeface="Times New Roman" panose="02020603050405020304" pitchFamily="18" charset="0"/>
              </a:rPr>
              <a:t>che consente al robot di </a:t>
            </a:r>
            <a:r>
              <a:rPr lang="it-IT" sz="1800">
                <a:effectLst/>
                <a:latin typeface="Times New Roman" panose="02020603050405020304" pitchFamily="18" charset="0"/>
                <a:ea typeface="Times New Roman" panose="02020603050405020304" pitchFamily="18" charset="0"/>
              </a:rPr>
              <a:t>riconoscere la zona in cui si trova, calcolare la zona in cui si trova la bandierina e scegliere il percorso migliore per la sua acquisizione.</a:t>
            </a: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u="sng">
                <a:latin typeface="Times New Roman" panose="02020603050405020304" pitchFamily="18" charset="0"/>
                <a:ea typeface="Times New Roman" panose="02020603050405020304" pitchFamily="18" charset="0"/>
                <a:cs typeface="Times New Roman" panose="02020603050405020304" pitchFamily="18" charset="0"/>
              </a:rPr>
              <a:t>Un meccanismo di antistallo, </a:t>
            </a:r>
            <a:r>
              <a:rPr lang="it-IT">
                <a:latin typeface="Times New Roman"/>
                <a:cs typeface="Times New Roman"/>
              </a:rPr>
              <a:t>utile a </a:t>
            </a:r>
            <a:r>
              <a:rPr lang="it-IT">
                <a:latin typeface="Times New Roman"/>
                <a:ea typeface="Calibri"/>
                <a:cs typeface="Calibri"/>
              </a:rPr>
              <a:t>gestire</a:t>
            </a:r>
            <a:r>
              <a:rPr lang="it-IT">
                <a:latin typeface="Times New Roman"/>
                <a:ea typeface="+mn-lt"/>
                <a:cs typeface="+mn-lt"/>
              </a:rPr>
              <a:t> opportunamente situazioni di stallo che si possono presentare durante lo svolgimento della gara. </a:t>
            </a:r>
          </a:p>
          <a:p>
            <a:endParaRPr lang="it-IT" u="sng">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3B942C18-310F-1ED1-136B-AF1B48D9354D}"/>
              </a:ext>
            </a:extLst>
          </p:cNvPr>
          <p:cNvSpPr>
            <a:spLocks noChangeArrowheads="1"/>
          </p:cNvSpPr>
          <p:nvPr/>
        </p:nvSpPr>
        <p:spPr bwMode="auto">
          <a:xfrm>
            <a:off x="3922644" y="16498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CasellaDiTesto 5">
            <a:extLst>
              <a:ext uri="{FF2B5EF4-FFF2-40B4-BE49-F238E27FC236}">
                <a16:creationId xmlns:a16="http://schemas.microsoft.com/office/drawing/2014/main" id="{2310BF6B-E6AA-B2A1-3590-4CFD2CB7308C}"/>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COME RISOLVERE?</a:t>
            </a:r>
          </a:p>
        </p:txBody>
      </p:sp>
      <p:grpSp>
        <p:nvGrpSpPr>
          <p:cNvPr id="14" name="Gruppo 13">
            <a:extLst>
              <a:ext uri="{FF2B5EF4-FFF2-40B4-BE49-F238E27FC236}">
                <a16:creationId xmlns:a16="http://schemas.microsoft.com/office/drawing/2014/main" id="{B3434678-3BDB-828F-52D1-CD7F6EAE9679}"/>
              </a:ext>
            </a:extLst>
          </p:cNvPr>
          <p:cNvGrpSpPr/>
          <p:nvPr/>
        </p:nvGrpSpPr>
        <p:grpSpPr>
          <a:xfrm>
            <a:off x="149246" y="2091582"/>
            <a:ext cx="12102774" cy="3532311"/>
            <a:chOff x="-1455872" y="1701064"/>
            <a:chExt cx="16909835" cy="5008183"/>
          </a:xfrm>
        </p:grpSpPr>
        <p:graphicFrame>
          <p:nvGraphicFramePr>
            <p:cNvPr id="15" name="Oggetto 14">
              <a:extLst>
                <a:ext uri="{FF2B5EF4-FFF2-40B4-BE49-F238E27FC236}">
                  <a16:creationId xmlns:a16="http://schemas.microsoft.com/office/drawing/2014/main" id="{0A8C0E9A-F71D-E31A-662C-0F80A80D5C06}"/>
                </a:ext>
              </a:extLst>
            </p:cNvPr>
            <p:cNvGraphicFramePr>
              <a:graphicFrameLocks noChangeAspect="1"/>
            </p:cNvGraphicFramePr>
            <p:nvPr>
              <p:extLst>
                <p:ext uri="{D42A27DB-BD31-4B8C-83A1-F6EECF244321}">
                  <p14:modId xmlns:p14="http://schemas.microsoft.com/office/powerpoint/2010/main" val="3279128928"/>
                </p:ext>
              </p:extLst>
            </p:nvPr>
          </p:nvGraphicFramePr>
          <p:xfrm>
            <a:off x="151505" y="1829733"/>
            <a:ext cx="5407177" cy="4247596"/>
          </p:xfrm>
          <a:graphic>
            <a:graphicData uri="http://schemas.openxmlformats.org/presentationml/2006/ole">
              <mc:AlternateContent xmlns:mc="http://schemas.openxmlformats.org/markup-compatibility/2006">
                <mc:Choice xmlns:v="urn:schemas-microsoft-com:vml" Requires="v">
                  <p:oleObj name="Immagine bitmap" r:id="rId3" imgW="5877745" imgH="4619048" progId="Paint.Picture">
                    <p:embed/>
                  </p:oleObj>
                </mc:Choice>
                <mc:Fallback>
                  <p:oleObj name="Immagine bitmap" r:id="rId3" imgW="5877745" imgH="4619048" progId="Paint.Picture">
                    <p:embed/>
                    <p:pic>
                      <p:nvPicPr>
                        <p:cNvPr id="15" name="Oggetto 14">
                          <a:extLst>
                            <a:ext uri="{FF2B5EF4-FFF2-40B4-BE49-F238E27FC236}">
                              <a16:creationId xmlns:a16="http://schemas.microsoft.com/office/drawing/2014/main" id="{0A8C0E9A-F71D-E31A-662C-0F80A80D5C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05" y="1829733"/>
                          <a:ext cx="5407177" cy="4247596"/>
                        </a:xfrm>
                        <a:prstGeom prst="rect">
                          <a:avLst/>
                        </a:prstGeom>
                        <a:noFill/>
                      </p:spPr>
                    </p:pic>
                  </p:oleObj>
                </mc:Fallback>
              </mc:AlternateContent>
            </a:graphicData>
          </a:graphic>
        </p:graphicFrame>
        <p:sp>
          <p:nvSpPr>
            <p:cNvPr id="16" name="CasellaDiTesto 15">
              <a:extLst>
                <a:ext uri="{FF2B5EF4-FFF2-40B4-BE49-F238E27FC236}">
                  <a16:creationId xmlns:a16="http://schemas.microsoft.com/office/drawing/2014/main" id="{B62AE63A-19B6-69CF-3A88-C03ACB7A5619}"/>
                </a:ext>
              </a:extLst>
            </p:cNvPr>
            <p:cNvSpPr txBox="1"/>
            <p:nvPr/>
          </p:nvSpPr>
          <p:spPr>
            <a:xfrm>
              <a:off x="-1455872" y="6117782"/>
              <a:ext cx="8946896" cy="591465"/>
            </a:xfrm>
            <a:prstGeom prst="rect">
              <a:avLst/>
            </a:prstGeom>
            <a:noFill/>
          </p:spPr>
          <p:txBody>
            <a:bodyPr wrap="square">
              <a:spAutoFit/>
            </a:bodyPr>
            <a:lstStyle/>
            <a:p>
              <a:pPr algn="ctr">
                <a:lnSpc>
                  <a:spcPct val="150000"/>
                </a:lnSpc>
              </a:pPr>
              <a:r>
                <a:rPr lang="it-IT" sz="1600" i="1">
                  <a:effectLst/>
                  <a:latin typeface="Times New Roman" panose="02020603050405020304" pitchFamily="18" charset="0"/>
                  <a:ea typeface="Times New Roman" panose="02020603050405020304" pitchFamily="18" charset="0"/>
                </a:rPr>
                <a:t>Zone definite per individuare la posizione corrente del robot</a:t>
              </a:r>
              <a:endParaRPr lang="it-IT" sz="1600">
                <a:effectLst/>
                <a:latin typeface="Arial" panose="020B0604020202020204" pitchFamily="34" charset="0"/>
                <a:ea typeface="Times New Roman" panose="02020603050405020304" pitchFamily="18" charset="0"/>
              </a:endParaRPr>
            </a:p>
          </p:txBody>
        </p:sp>
        <p:graphicFrame>
          <p:nvGraphicFramePr>
            <p:cNvPr id="17" name="Oggetto 16">
              <a:extLst>
                <a:ext uri="{FF2B5EF4-FFF2-40B4-BE49-F238E27FC236}">
                  <a16:creationId xmlns:a16="http://schemas.microsoft.com/office/drawing/2014/main" id="{8117751D-9BEE-EACC-BFDF-A0F40423B0E4}"/>
                </a:ext>
              </a:extLst>
            </p:cNvPr>
            <p:cNvGraphicFramePr>
              <a:graphicFrameLocks noChangeAspect="1"/>
            </p:cNvGraphicFramePr>
            <p:nvPr>
              <p:extLst>
                <p:ext uri="{D42A27DB-BD31-4B8C-83A1-F6EECF244321}">
                  <p14:modId xmlns:p14="http://schemas.microsoft.com/office/powerpoint/2010/main" val="381472147"/>
                </p:ext>
              </p:extLst>
            </p:nvPr>
          </p:nvGraphicFramePr>
          <p:xfrm>
            <a:off x="7752955" y="1701064"/>
            <a:ext cx="5778439" cy="4539240"/>
          </p:xfrm>
          <a:graphic>
            <a:graphicData uri="http://schemas.openxmlformats.org/presentationml/2006/ole">
              <mc:AlternateContent xmlns:mc="http://schemas.openxmlformats.org/markup-compatibility/2006">
                <mc:Choice xmlns:v="urn:schemas-microsoft-com:vml" Requires="v">
                  <p:oleObj name="Immagine bitmap" r:id="rId5" imgW="5877745" imgH="4619048" progId="Paint.Picture">
                    <p:embed/>
                  </p:oleObj>
                </mc:Choice>
                <mc:Fallback>
                  <p:oleObj name="Immagine bitmap" r:id="rId5" imgW="5877745" imgH="4619048" progId="Paint.Picture">
                    <p:embed/>
                    <p:pic>
                      <p:nvPicPr>
                        <p:cNvPr id="17" name="Oggetto 16">
                          <a:extLst>
                            <a:ext uri="{FF2B5EF4-FFF2-40B4-BE49-F238E27FC236}">
                              <a16:creationId xmlns:a16="http://schemas.microsoft.com/office/drawing/2014/main" id="{8117751D-9BEE-EACC-BFDF-A0F40423B0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2955" y="1701064"/>
                          <a:ext cx="5778439" cy="4539240"/>
                        </a:xfrm>
                        <a:prstGeom prst="rect">
                          <a:avLst/>
                        </a:prstGeom>
                        <a:noFill/>
                      </p:spPr>
                    </p:pic>
                  </p:oleObj>
                </mc:Fallback>
              </mc:AlternateContent>
            </a:graphicData>
          </a:graphic>
        </p:graphicFrame>
        <p:sp>
          <p:nvSpPr>
            <p:cNvPr id="18" name="CasellaDiTesto 17">
              <a:extLst>
                <a:ext uri="{FF2B5EF4-FFF2-40B4-BE49-F238E27FC236}">
                  <a16:creationId xmlns:a16="http://schemas.microsoft.com/office/drawing/2014/main" id="{17ADB9C1-1EF2-A5DA-6624-A27B31642F1A}"/>
                </a:ext>
              </a:extLst>
            </p:cNvPr>
            <p:cNvSpPr txBox="1"/>
            <p:nvPr/>
          </p:nvSpPr>
          <p:spPr>
            <a:xfrm>
              <a:off x="6507064" y="6086434"/>
              <a:ext cx="8946899" cy="591465"/>
            </a:xfrm>
            <a:prstGeom prst="rect">
              <a:avLst/>
            </a:prstGeom>
            <a:noFill/>
          </p:spPr>
          <p:txBody>
            <a:bodyPr wrap="square">
              <a:spAutoFit/>
            </a:bodyPr>
            <a:lstStyle/>
            <a:p>
              <a:pPr algn="ctr">
                <a:lnSpc>
                  <a:spcPct val="150000"/>
                </a:lnSpc>
              </a:pPr>
              <a:r>
                <a:rPr lang="it-IT" sz="1600" i="1">
                  <a:effectLst/>
                  <a:latin typeface="Times New Roman" panose="02020603050405020304" pitchFamily="18" charset="0"/>
                  <a:ea typeface="Times New Roman" panose="02020603050405020304" pitchFamily="18" charset="0"/>
                </a:rPr>
                <a:t>Zone definite per individuare la posizione della bandiera</a:t>
              </a:r>
              <a:endParaRPr lang="it-IT" sz="1600">
                <a:effectLst/>
                <a:latin typeface="Arial" panose="020B0604020202020204" pitchFamily="34" charset="0"/>
                <a:ea typeface="Times New Roman" panose="02020603050405020304" pitchFamily="18" charset="0"/>
              </a:endParaRPr>
            </a:p>
          </p:txBody>
        </p:sp>
      </p:grpSp>
    </p:spTree>
    <p:extLst>
      <p:ext uri="{BB962C8B-B14F-4D97-AF65-F5344CB8AC3E}">
        <p14:creationId xmlns:p14="http://schemas.microsoft.com/office/powerpoint/2010/main" val="37654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A4E6582B-F65E-0599-2A6E-90BEDB83D641}"/>
              </a:ext>
            </a:extLst>
          </p:cNvPr>
          <p:cNvSpPr txBox="1"/>
          <p:nvPr/>
        </p:nvSpPr>
        <p:spPr>
          <a:xfrm>
            <a:off x="209266" y="665566"/>
            <a:ext cx="11982734" cy="923330"/>
          </a:xfrm>
          <a:prstGeom prst="rect">
            <a:avLst/>
          </a:prstGeom>
          <a:noFill/>
        </p:spPr>
        <p:txBody>
          <a:bodyPr wrap="square" lIns="91440" tIns="45720" rIns="91440" bIns="45720" anchor="t">
            <a:spAutoFit/>
          </a:bodyPr>
          <a:lstStyle/>
          <a:p>
            <a:pPr marL="0" indent="0">
              <a:buNone/>
            </a:pPr>
            <a:r>
              <a:rPr lang="it-IT"/>
              <a:t>La classe Location effettua il suddetto partizionamento della stanza centrale. </a:t>
            </a:r>
          </a:p>
          <a:p>
            <a:pPr marL="285750" indent="-285750">
              <a:buFont typeface="Arial" panose="020B0604020202020204" pitchFamily="34" charset="0"/>
              <a:buChar char="•"/>
            </a:pPr>
            <a:endParaRPr lang="it-IT"/>
          </a:p>
          <a:p>
            <a:pPr marL="285750" indent="-285750">
              <a:buFont typeface="Arial" panose="020B0604020202020204" pitchFamily="34" charset="0"/>
              <a:buChar char="•"/>
            </a:pPr>
            <a:endParaRPr lang="it-IT"/>
          </a:p>
        </p:txBody>
      </p:sp>
      <p:sp>
        <p:nvSpPr>
          <p:cNvPr id="9" name="Rectangle 2">
            <a:extLst>
              <a:ext uri="{FF2B5EF4-FFF2-40B4-BE49-F238E27FC236}">
                <a16:creationId xmlns:a16="http://schemas.microsoft.com/office/drawing/2014/main" id="{3B942C18-310F-1ED1-136B-AF1B48D9354D}"/>
              </a:ext>
            </a:extLst>
          </p:cNvPr>
          <p:cNvSpPr>
            <a:spLocks noChangeArrowheads="1"/>
          </p:cNvSpPr>
          <p:nvPr/>
        </p:nvSpPr>
        <p:spPr bwMode="auto">
          <a:xfrm>
            <a:off x="3922644" y="16498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CasellaDiTesto 5">
            <a:extLst>
              <a:ext uri="{FF2B5EF4-FFF2-40B4-BE49-F238E27FC236}">
                <a16:creationId xmlns:a16="http://schemas.microsoft.com/office/drawing/2014/main" id="{2310BF6B-E6AA-B2A1-3590-4CFD2CB7308C}"/>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PARTIZIONAMENTO DELLA STANZA CENTRALE IN ZONE – CLASSE LOCATION</a:t>
            </a:r>
          </a:p>
        </p:txBody>
      </p:sp>
      <p:sp>
        <p:nvSpPr>
          <p:cNvPr id="3" name="CasellaDiTesto 2">
            <a:extLst>
              <a:ext uri="{FF2B5EF4-FFF2-40B4-BE49-F238E27FC236}">
                <a16:creationId xmlns:a16="http://schemas.microsoft.com/office/drawing/2014/main" id="{A734B575-5C2D-2104-B15C-DE5389772E09}"/>
              </a:ext>
            </a:extLst>
          </p:cNvPr>
          <p:cNvSpPr txBox="1"/>
          <p:nvPr/>
        </p:nvSpPr>
        <p:spPr>
          <a:xfrm>
            <a:off x="0" y="948690"/>
            <a:ext cx="7025237" cy="5909310"/>
          </a:xfrm>
          <a:prstGeom prst="rect">
            <a:avLst/>
          </a:prstGeom>
          <a:noFill/>
        </p:spPr>
        <p:txBody>
          <a:bodyPr wrap="square">
            <a:spAutoFit/>
          </a:bodyPr>
          <a:lstStyle/>
          <a:p>
            <a:r>
              <a:rPr lang="it-IT" sz="1050" b="0">
                <a:solidFill>
                  <a:srgbClr val="008000"/>
                </a:solidFill>
                <a:effectLst/>
                <a:latin typeface="Consolas" panose="020B0609020204030204" pitchFamily="49" charset="0"/>
              </a:rPr>
              <a:t>/*</a:t>
            </a:r>
            <a:endParaRPr lang="it-IT" sz="1050" b="0">
              <a:solidFill>
                <a:srgbClr val="000000"/>
              </a:solidFill>
              <a:effectLst/>
              <a:latin typeface="Consolas" panose="020B0609020204030204" pitchFamily="49" charset="0"/>
            </a:endParaRPr>
          </a:p>
          <a:p>
            <a:r>
              <a:rPr lang="it-IT" sz="1050" b="0">
                <a:solidFill>
                  <a:srgbClr val="008000"/>
                </a:solidFill>
                <a:effectLst/>
                <a:latin typeface="Consolas" panose="020B0609020204030204" pitchFamily="49" charset="0"/>
              </a:rPr>
              <a:t>* Scompone la mappa in zone di differente campo potenziale settando l'angolo teta</a:t>
            </a:r>
            <a:endParaRPr lang="it-IT" sz="1050" b="0">
              <a:solidFill>
                <a:srgbClr val="000000"/>
              </a:solidFill>
              <a:effectLst/>
              <a:latin typeface="Consolas" panose="020B0609020204030204" pitchFamily="49" charset="0"/>
            </a:endParaRPr>
          </a:p>
          <a:p>
            <a:r>
              <a:rPr lang="it-IT" sz="1050" b="0">
                <a:solidFill>
                  <a:srgbClr val="008000"/>
                </a:solidFill>
                <a:effectLst/>
                <a:latin typeface="Consolas" panose="020B0609020204030204" pitchFamily="49" charset="0"/>
              </a:rPr>
              <a:t>* della classe </a:t>
            </a:r>
            <a:r>
              <a:rPr lang="it-IT" sz="1050" b="0" err="1">
                <a:solidFill>
                  <a:srgbClr val="008000"/>
                </a:solidFill>
                <a:effectLst/>
                <a:latin typeface="Consolas" panose="020B0609020204030204" pitchFamily="49" charset="0"/>
              </a:rPr>
              <a:t>v_LinearAttraction_v_Try_it</a:t>
            </a:r>
            <a:r>
              <a:rPr lang="it-IT" sz="1050" b="0">
                <a:solidFill>
                  <a:srgbClr val="008000"/>
                </a:solidFill>
                <a:effectLst/>
                <a:latin typeface="Consolas" panose="020B0609020204030204" pitchFamily="49" charset="0"/>
              </a:rPr>
              <a:t>.</a:t>
            </a:r>
            <a:endParaRPr lang="it-IT" sz="1050" b="0">
              <a:solidFill>
                <a:srgbClr val="000000"/>
              </a:solidFill>
              <a:effectLst/>
              <a:latin typeface="Consolas" panose="020B0609020204030204" pitchFamily="49" charset="0"/>
            </a:endParaRPr>
          </a:p>
          <a:p>
            <a:r>
              <a:rPr lang="it-IT" sz="1050" b="0">
                <a:solidFill>
                  <a:srgbClr val="008000"/>
                </a:solidFill>
                <a:effectLst/>
                <a:latin typeface="Consolas" panose="020B0609020204030204" pitchFamily="49" charset="0"/>
              </a:rPr>
              <a:t>* Il </a:t>
            </a:r>
            <a:r>
              <a:rPr lang="it-IT" sz="1050" b="0" err="1">
                <a:solidFill>
                  <a:srgbClr val="008000"/>
                </a:solidFill>
                <a:effectLst/>
                <a:latin typeface="Consolas" panose="020B0609020204030204" pitchFamily="49" charset="0"/>
              </a:rPr>
              <a:t>robot,quindi</a:t>
            </a:r>
            <a:r>
              <a:rPr lang="it-IT" sz="1050" b="0">
                <a:solidFill>
                  <a:srgbClr val="008000"/>
                </a:solidFill>
                <a:effectLst/>
                <a:latin typeface="Consolas" panose="020B0609020204030204" pitchFamily="49" charset="0"/>
              </a:rPr>
              <a:t>,� soggetto ad un campo potenziale differente a secondo della zona</a:t>
            </a:r>
            <a:endParaRPr lang="it-IT" sz="1050" b="0">
              <a:solidFill>
                <a:srgbClr val="000000"/>
              </a:solidFill>
              <a:effectLst/>
              <a:latin typeface="Consolas" panose="020B0609020204030204" pitchFamily="49" charset="0"/>
            </a:endParaRPr>
          </a:p>
          <a:p>
            <a:r>
              <a:rPr lang="it-IT" sz="1050" b="0">
                <a:solidFill>
                  <a:srgbClr val="008000"/>
                </a:solidFill>
                <a:effectLst/>
                <a:latin typeface="Consolas" panose="020B0609020204030204" pitchFamily="49" charset="0"/>
              </a:rPr>
              <a:t>* in cui si trova e dell'ostacolo che si prepara ad affrontare per arrivare al goal.</a:t>
            </a:r>
            <a:endParaRPr lang="it-IT" sz="1050" b="0">
              <a:solidFill>
                <a:srgbClr val="000000"/>
              </a:solidFill>
              <a:effectLst/>
              <a:latin typeface="Consolas" panose="020B0609020204030204" pitchFamily="49" charset="0"/>
            </a:endParaRPr>
          </a:p>
          <a:p>
            <a:r>
              <a:rPr lang="it-IT" sz="1050" b="0">
                <a:solidFill>
                  <a:srgbClr val="008000"/>
                </a:solidFill>
                <a:effectLst/>
                <a:latin typeface="Consolas" panose="020B0609020204030204" pitchFamily="49" charset="0"/>
              </a:rPr>
              <a:t>**/</a:t>
            </a:r>
            <a:endParaRPr lang="it-IT" sz="1050" b="0">
              <a:solidFill>
                <a:srgbClr val="000000"/>
              </a:solidFill>
              <a:effectLst/>
              <a:latin typeface="Consolas" panose="020B0609020204030204" pitchFamily="49" charset="0"/>
            </a:endParaRPr>
          </a:p>
          <a:p>
            <a:r>
              <a:rPr lang="it-IT" sz="1050" b="0">
                <a:solidFill>
                  <a:srgbClr val="0000FF"/>
                </a:solidFill>
                <a:effectLst/>
                <a:latin typeface="Consolas" panose="020B0609020204030204" pitchFamily="49" charset="0"/>
              </a:rPr>
              <a:t>public</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class</a:t>
            </a:r>
            <a:r>
              <a:rPr lang="it-IT" sz="1050" b="0">
                <a:solidFill>
                  <a:srgbClr val="000000"/>
                </a:solidFill>
                <a:effectLst/>
                <a:latin typeface="Consolas" panose="020B0609020204030204" pitchFamily="49" charset="0"/>
              </a:rPr>
              <a:t> Location {</a:t>
            </a:r>
          </a:p>
          <a:p>
            <a:r>
              <a:rPr lang="it-IT" sz="1050" b="0">
                <a:solidFill>
                  <a:srgbClr val="008000"/>
                </a:solidFill>
                <a:effectLst/>
                <a:latin typeface="Consolas" panose="020B0609020204030204" pitchFamily="49" charset="0"/>
              </a:rPr>
              <a:t>//Zone in cui si </a:t>
            </a:r>
            <a:r>
              <a:rPr lang="it-IT" sz="1050" b="0" err="1">
                <a:solidFill>
                  <a:srgbClr val="008000"/>
                </a:solidFill>
                <a:effectLst/>
                <a:latin typeface="Consolas" panose="020B0609020204030204" pitchFamily="49" charset="0"/>
              </a:rPr>
              <a:t>pu</a:t>
            </a:r>
            <a:r>
              <a:rPr lang="it-IT" sz="1050" b="0">
                <a:solidFill>
                  <a:srgbClr val="008000"/>
                </a:solidFill>
                <a:effectLst/>
                <a:latin typeface="Consolas" panose="020B0609020204030204" pitchFamily="49" charset="0"/>
              </a:rPr>
              <a:t>� trovare il robot           </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zone_A</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zone_B</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zone_C</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zone_D</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zone_E</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zone_F</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zone_G</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zone_H</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zone_I</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zone_L</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zone_M</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zone_N</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zone_O</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zone_P</a:t>
            </a:r>
            <a:r>
              <a:rPr lang="it-IT" sz="1050" b="0">
                <a:solidFill>
                  <a:srgbClr val="000000"/>
                </a:solidFill>
                <a:effectLst/>
                <a:latin typeface="Consolas" panose="020B0609020204030204" pitchFamily="49" charset="0"/>
              </a:rPr>
              <a:t>;  </a:t>
            </a:r>
            <a:endParaRPr lang="it-IT" sz="1050">
              <a:solidFill>
                <a:srgbClr val="000000"/>
              </a:solidFill>
              <a:latin typeface="Consolas" panose="020B0609020204030204" pitchFamily="49" charset="0"/>
            </a:endParaRPr>
          </a:p>
          <a:p>
            <a:r>
              <a:rPr lang="it-IT" sz="1050" b="0">
                <a:solidFill>
                  <a:srgbClr val="008000"/>
                </a:solidFill>
                <a:effectLst/>
                <a:latin typeface="Consolas" panose="020B0609020204030204" pitchFamily="49" charset="0"/>
              </a:rPr>
              <a:t>// Zone in cui si possono trovare le bandierine    </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flag_1;  </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flag_2;</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flag_3;</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flag_4;</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flag_5;</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flag_6;</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flag_7;</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flag_8;</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flag_9;</a:t>
            </a: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flag_10;</a:t>
            </a:r>
          </a:p>
          <a:p>
            <a:r>
              <a:rPr lang="it-IT" sz="1050" b="0">
                <a:solidFill>
                  <a:srgbClr val="008000"/>
                </a:solidFill>
                <a:effectLst/>
                <a:latin typeface="Consolas" panose="020B0609020204030204" pitchFamily="49" charset="0"/>
              </a:rPr>
              <a:t>//Indicano se le bandierine si trovano in qualche zona di quelle precedentemente dichiarate</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private</a:t>
            </a:r>
            <a:r>
              <a:rPr lang="it-IT" sz="1050" b="0">
                <a:solidFill>
                  <a:srgbClr val="000000"/>
                </a:solidFill>
                <a:effectLst/>
                <a:latin typeface="Consolas" panose="020B0609020204030204" pitchFamily="49" charset="0"/>
              </a:rPr>
              <a:t> </a:t>
            </a:r>
            <a:r>
              <a:rPr lang="it-IT" sz="1050" b="0">
                <a:solidFill>
                  <a:srgbClr val="0000FF"/>
                </a:solidFill>
                <a:effectLst/>
                <a:latin typeface="Consolas" panose="020B0609020204030204" pitchFamily="49" charset="0"/>
              </a:rPr>
              <a:t>boolean</a:t>
            </a:r>
            <a:r>
              <a:rPr lang="it-IT" sz="1050" b="0">
                <a:solidFill>
                  <a:srgbClr val="000000"/>
                </a:solidFill>
                <a:effectLst/>
                <a:latin typeface="Consolas" panose="020B0609020204030204" pitchFamily="49" charset="0"/>
              </a:rPr>
              <a:t> </a:t>
            </a:r>
            <a:r>
              <a:rPr lang="it-IT" sz="1050" b="0" err="1">
                <a:solidFill>
                  <a:srgbClr val="000000"/>
                </a:solidFill>
                <a:effectLst/>
                <a:latin typeface="Consolas" panose="020B0609020204030204" pitchFamily="49" charset="0"/>
              </a:rPr>
              <a:t>any_zone_flag_sx,any_zone_flag_dx</a:t>
            </a:r>
            <a:r>
              <a:rPr lang="it-IT" sz="1050" b="0">
                <a:solidFill>
                  <a:srgbClr val="000000"/>
                </a:solidFill>
                <a:effectLst/>
                <a:latin typeface="Consolas" panose="020B0609020204030204" pitchFamily="49" charset="0"/>
              </a:rPr>
              <a:t>; </a:t>
            </a:r>
          </a:p>
        </p:txBody>
      </p:sp>
      <p:sp>
        <p:nvSpPr>
          <p:cNvPr id="7" name="CasellaDiTesto 6">
            <a:extLst>
              <a:ext uri="{FF2B5EF4-FFF2-40B4-BE49-F238E27FC236}">
                <a16:creationId xmlns:a16="http://schemas.microsoft.com/office/drawing/2014/main" id="{B59B8177-6E07-0A94-F539-CB45183369D2}"/>
              </a:ext>
            </a:extLst>
          </p:cNvPr>
          <p:cNvSpPr txBox="1"/>
          <p:nvPr/>
        </p:nvSpPr>
        <p:spPr>
          <a:xfrm>
            <a:off x="6364706" y="1127231"/>
            <a:ext cx="6172200" cy="4939814"/>
          </a:xfrm>
          <a:prstGeom prst="rect">
            <a:avLst/>
          </a:prstGeom>
          <a:noFill/>
        </p:spPr>
        <p:txBody>
          <a:bodyPr wrap="square">
            <a:spAutoFit/>
          </a:bodyPr>
          <a:lstStyle/>
          <a:p>
            <a:r>
              <a:rPr lang="it-IT" sz="1050" b="0">
                <a:solidFill>
                  <a:srgbClr val="000000"/>
                </a:solidFill>
                <a:effectLst/>
                <a:latin typeface="Consolas" panose="020B0609020204030204" pitchFamily="49" charset="0"/>
              </a:rPr>
              <a:t>zone_A = x_rob&lt;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x_rob&gt;</a:t>
            </a:r>
            <a:r>
              <a:rPr lang="it-IT" sz="1050" b="0">
                <a:solidFill>
                  <a:srgbClr val="098658"/>
                </a:solidFill>
                <a:effectLst/>
                <a:latin typeface="Consolas" panose="020B0609020204030204" pitchFamily="49" charset="0"/>
              </a:rPr>
              <a:t>11</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8</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A?</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zone_B = x_rob&lt;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x_rob&gt;</a:t>
            </a:r>
            <a:r>
              <a:rPr lang="it-IT" sz="1050" b="0">
                <a:solidFill>
                  <a:srgbClr val="098658"/>
                </a:solidFill>
                <a:effectLst/>
                <a:latin typeface="Consolas" panose="020B0609020204030204" pitchFamily="49" charset="0"/>
              </a:rPr>
              <a:t>11</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8</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12</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B?</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zone_C = x_rob&lt;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x_rob&gt;</a:t>
            </a:r>
            <a:r>
              <a:rPr lang="it-IT" sz="1050" b="0">
                <a:solidFill>
                  <a:srgbClr val="098658"/>
                </a:solidFill>
                <a:effectLst/>
                <a:latin typeface="Consolas" panose="020B0609020204030204" pitchFamily="49" charset="0"/>
              </a:rPr>
              <a:t>13</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12</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15</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C?</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zone_D = x_rob&lt;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x_rob&gt;</a:t>
            </a:r>
            <a:r>
              <a:rPr lang="it-IT" sz="1050" b="0">
                <a:solidFill>
                  <a:srgbClr val="098658"/>
                </a:solidFill>
                <a:effectLst/>
                <a:latin typeface="Consolas" panose="020B0609020204030204" pitchFamily="49" charset="0"/>
              </a:rPr>
              <a:t>13</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15</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18</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D?</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zone_E = x_rob&lt;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x_rob&gt;</a:t>
            </a:r>
            <a:r>
              <a:rPr lang="it-IT" sz="1050" b="0">
                <a:solidFill>
                  <a:srgbClr val="098658"/>
                </a:solidFill>
                <a:effectLst/>
                <a:latin typeface="Consolas" panose="020B0609020204030204" pitchFamily="49" charset="0"/>
              </a:rPr>
              <a:t>11</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18</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22</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E?</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zone_F = x_rob&lt;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x_rob&gt;</a:t>
            </a:r>
            <a:r>
              <a:rPr lang="it-IT" sz="1050" b="0">
                <a:solidFill>
                  <a:srgbClr val="098658"/>
                </a:solidFill>
                <a:effectLst/>
                <a:latin typeface="Consolas" panose="020B0609020204030204" pitchFamily="49" charset="0"/>
              </a:rPr>
              <a:t>11</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22</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28</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F?</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zone_G = x_rob&gt;</a:t>
            </a:r>
            <a:r>
              <a:rPr lang="it-IT" sz="1050" b="0">
                <a:solidFill>
                  <a:srgbClr val="098658"/>
                </a:solidFill>
                <a:effectLst/>
                <a:latin typeface="Consolas" panose="020B0609020204030204" pitchFamily="49" charset="0"/>
              </a:rPr>
              <a:t>25</a:t>
            </a:r>
            <a:r>
              <a:rPr lang="it-IT" sz="1050" b="0">
                <a:solidFill>
                  <a:srgbClr val="000000"/>
                </a:solidFill>
                <a:effectLst/>
                <a:latin typeface="Consolas" panose="020B0609020204030204" pitchFamily="49" charset="0"/>
              </a:rPr>
              <a:t> &amp;&amp; x_rob&lt;</a:t>
            </a:r>
            <a:r>
              <a:rPr lang="it-IT" sz="1050" b="0">
                <a:solidFill>
                  <a:srgbClr val="098658"/>
                </a:solidFill>
                <a:effectLst/>
                <a:latin typeface="Consolas" panose="020B0609020204030204" pitchFamily="49" charset="0"/>
              </a:rPr>
              <a:t>33</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22</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G?</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zone_H = x_rob&gt;</a:t>
            </a:r>
            <a:r>
              <a:rPr lang="it-IT" sz="1050" b="0">
                <a:solidFill>
                  <a:srgbClr val="098658"/>
                </a:solidFill>
                <a:effectLst/>
                <a:latin typeface="Consolas" panose="020B0609020204030204" pitchFamily="49" charset="0"/>
              </a:rPr>
              <a:t>25</a:t>
            </a:r>
            <a:r>
              <a:rPr lang="it-IT" sz="1050" b="0">
                <a:solidFill>
                  <a:srgbClr val="000000"/>
                </a:solidFill>
                <a:effectLst/>
                <a:latin typeface="Consolas" panose="020B0609020204030204" pitchFamily="49" charset="0"/>
              </a:rPr>
              <a:t> &amp;&amp; x_rob&lt;</a:t>
            </a:r>
            <a:r>
              <a:rPr lang="it-IT" sz="1050" b="0">
                <a:solidFill>
                  <a:srgbClr val="098658"/>
                </a:solidFill>
                <a:effectLst/>
                <a:latin typeface="Consolas" panose="020B0609020204030204" pitchFamily="49" charset="0"/>
              </a:rPr>
              <a:t>33</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22</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18</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H?</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zone_I = x_rob&gt;</a:t>
            </a:r>
            <a:r>
              <a:rPr lang="it-IT" sz="1050" b="0">
                <a:solidFill>
                  <a:srgbClr val="098658"/>
                </a:solidFill>
                <a:effectLst/>
                <a:latin typeface="Consolas" panose="020B0609020204030204" pitchFamily="49" charset="0"/>
              </a:rPr>
              <a:t>25</a:t>
            </a:r>
            <a:r>
              <a:rPr lang="it-IT" sz="1050" b="0">
                <a:solidFill>
                  <a:srgbClr val="000000"/>
                </a:solidFill>
                <a:effectLst/>
                <a:latin typeface="Consolas" panose="020B0609020204030204" pitchFamily="49" charset="0"/>
              </a:rPr>
              <a:t> &amp;&amp; x_rob&lt;</a:t>
            </a:r>
            <a:r>
              <a:rPr lang="it-IT" sz="1050" b="0">
                <a:solidFill>
                  <a:srgbClr val="098658"/>
                </a:solidFill>
                <a:effectLst/>
                <a:latin typeface="Consolas" panose="020B0609020204030204" pitchFamily="49" charset="0"/>
              </a:rPr>
              <a:t>31</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18</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15</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I?</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zone_L = x_rob&gt;</a:t>
            </a:r>
            <a:r>
              <a:rPr lang="it-IT" sz="1050" b="0">
                <a:solidFill>
                  <a:srgbClr val="098658"/>
                </a:solidFill>
                <a:effectLst/>
                <a:latin typeface="Consolas" panose="020B0609020204030204" pitchFamily="49" charset="0"/>
              </a:rPr>
              <a:t>25</a:t>
            </a:r>
            <a:r>
              <a:rPr lang="it-IT" sz="1050" b="0">
                <a:solidFill>
                  <a:srgbClr val="000000"/>
                </a:solidFill>
                <a:effectLst/>
                <a:latin typeface="Consolas" panose="020B0609020204030204" pitchFamily="49" charset="0"/>
              </a:rPr>
              <a:t> &amp;&amp; x_rob&lt;</a:t>
            </a:r>
            <a:r>
              <a:rPr lang="it-IT" sz="1050" b="0">
                <a:solidFill>
                  <a:srgbClr val="098658"/>
                </a:solidFill>
                <a:effectLst/>
                <a:latin typeface="Consolas" panose="020B0609020204030204" pitchFamily="49" charset="0"/>
              </a:rPr>
              <a:t>31</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15</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12</a:t>
            </a:r>
            <a:r>
              <a:rPr lang="it-IT" sz="1050" b="0">
                <a:solidFill>
                  <a:srgbClr val="000000"/>
                </a:solidFill>
                <a:effectLst/>
                <a:latin typeface="Consolas" panose="020B0609020204030204" pitchFamily="49" charset="0"/>
              </a:rPr>
              <a:t> ;  </a:t>
            </a:r>
            <a:r>
              <a:rPr lang="it-IT" sz="1050" b="0">
                <a:solidFill>
                  <a:srgbClr val="008000"/>
                </a:solidFill>
                <a:effectLst/>
                <a:latin typeface="Consolas" panose="020B0609020204030204" pitchFamily="49" charset="0"/>
              </a:rPr>
              <a:t>//robot in zone L?</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zone_M = x_rob&gt;</a:t>
            </a:r>
            <a:r>
              <a:rPr lang="it-IT" sz="1050" b="0">
                <a:solidFill>
                  <a:srgbClr val="098658"/>
                </a:solidFill>
                <a:effectLst/>
                <a:latin typeface="Consolas" panose="020B0609020204030204" pitchFamily="49" charset="0"/>
              </a:rPr>
              <a:t>27</a:t>
            </a:r>
            <a:r>
              <a:rPr lang="it-IT" sz="1050" b="0">
                <a:solidFill>
                  <a:srgbClr val="000000"/>
                </a:solidFill>
                <a:effectLst/>
                <a:latin typeface="Consolas" panose="020B0609020204030204" pitchFamily="49" charset="0"/>
              </a:rPr>
              <a:t> &amp;&amp; x_rob&lt;</a:t>
            </a:r>
            <a:r>
              <a:rPr lang="it-IT" sz="1050" b="0">
                <a:solidFill>
                  <a:srgbClr val="098658"/>
                </a:solidFill>
                <a:effectLst/>
                <a:latin typeface="Consolas" panose="020B0609020204030204" pitchFamily="49" charset="0"/>
              </a:rPr>
              <a:t>33</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12</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8</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M?</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zone_N = x_rob&gt;</a:t>
            </a:r>
            <a:r>
              <a:rPr lang="it-IT" sz="1050" b="0">
                <a:solidFill>
                  <a:srgbClr val="098658"/>
                </a:solidFill>
                <a:effectLst/>
                <a:latin typeface="Consolas" panose="020B0609020204030204" pitchFamily="49" charset="0"/>
              </a:rPr>
              <a:t>27</a:t>
            </a:r>
            <a:r>
              <a:rPr lang="it-IT" sz="1050" b="0">
                <a:solidFill>
                  <a:srgbClr val="000000"/>
                </a:solidFill>
                <a:effectLst/>
                <a:latin typeface="Consolas" panose="020B0609020204030204" pitchFamily="49" charset="0"/>
              </a:rPr>
              <a:t> &amp;&amp; x_rob&lt;</a:t>
            </a:r>
            <a:r>
              <a:rPr lang="it-IT" sz="1050" b="0">
                <a:solidFill>
                  <a:srgbClr val="098658"/>
                </a:solidFill>
                <a:effectLst/>
                <a:latin typeface="Consolas" panose="020B0609020204030204" pitchFamily="49" charset="0"/>
              </a:rPr>
              <a:t>33</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8</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0</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N?</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zone_O = x_rob&gt;=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x_rob&lt;=</a:t>
            </a:r>
            <a:r>
              <a:rPr lang="it-IT" sz="1050" b="0">
                <a:solidFill>
                  <a:srgbClr val="098658"/>
                </a:solidFill>
                <a:effectLst/>
                <a:latin typeface="Consolas" panose="020B0609020204030204" pitchFamily="49" charset="0"/>
              </a:rPr>
              <a:t>29</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8</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0</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O?</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zone_P = x_rob&gt;=</a:t>
            </a:r>
            <a:r>
              <a:rPr lang="it-IT" sz="1050" b="0">
                <a:solidFill>
                  <a:srgbClr val="098658"/>
                </a:solidFill>
                <a:effectLst/>
                <a:latin typeface="Consolas" panose="020B0609020204030204" pitchFamily="49" charset="0"/>
              </a:rPr>
              <a:t>16</a:t>
            </a:r>
            <a:r>
              <a:rPr lang="it-IT" sz="1050" b="0">
                <a:solidFill>
                  <a:srgbClr val="000000"/>
                </a:solidFill>
                <a:effectLst/>
                <a:latin typeface="Consolas" panose="020B0609020204030204" pitchFamily="49" charset="0"/>
              </a:rPr>
              <a:t> &amp;&amp; x_rob&lt;=</a:t>
            </a:r>
            <a:r>
              <a:rPr lang="it-IT" sz="1050" b="0">
                <a:solidFill>
                  <a:srgbClr val="098658"/>
                </a:solidFill>
                <a:effectLst/>
                <a:latin typeface="Consolas" panose="020B0609020204030204" pitchFamily="49" charset="0"/>
              </a:rPr>
              <a:t>25</a:t>
            </a:r>
            <a:r>
              <a:rPr lang="it-IT" sz="1050" b="0">
                <a:solidFill>
                  <a:srgbClr val="000000"/>
                </a:solidFill>
                <a:effectLst/>
                <a:latin typeface="Consolas" panose="020B0609020204030204" pitchFamily="49" charset="0"/>
              </a:rPr>
              <a:t> &amp;&amp; y_rob&lt;</a:t>
            </a:r>
            <a:r>
              <a:rPr lang="it-IT" sz="1050" b="0">
                <a:solidFill>
                  <a:srgbClr val="098658"/>
                </a:solidFill>
                <a:effectLst/>
                <a:latin typeface="Consolas" panose="020B0609020204030204" pitchFamily="49" charset="0"/>
              </a:rPr>
              <a:t>28</a:t>
            </a:r>
            <a:r>
              <a:rPr lang="it-IT" sz="1050" b="0">
                <a:solidFill>
                  <a:srgbClr val="000000"/>
                </a:solidFill>
                <a:effectLst/>
                <a:latin typeface="Consolas" panose="020B0609020204030204" pitchFamily="49" charset="0"/>
              </a:rPr>
              <a:t> &amp;&amp; y_rob&gt;</a:t>
            </a:r>
            <a:r>
              <a:rPr lang="it-IT" sz="1050" b="0">
                <a:solidFill>
                  <a:srgbClr val="098658"/>
                </a:solidFill>
                <a:effectLst/>
                <a:latin typeface="Consolas" panose="020B0609020204030204" pitchFamily="49" charset="0"/>
              </a:rPr>
              <a:t>22</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//robot in zone P?  </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flag_1 = flag_x&gt;</a:t>
            </a:r>
            <a:r>
              <a:rPr lang="it-IT" sz="1050" b="0">
                <a:solidFill>
                  <a:srgbClr val="098658"/>
                </a:solidFill>
                <a:effectLst/>
                <a:latin typeface="Consolas" panose="020B0609020204030204" pitchFamily="49" charset="0"/>
              </a:rPr>
              <a:t>17</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33</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28</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22</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1?</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flag_2 = flag_x&gt;</a:t>
            </a:r>
            <a:r>
              <a:rPr lang="it-IT" sz="1050" b="0">
                <a:solidFill>
                  <a:srgbClr val="098658"/>
                </a:solidFill>
                <a:effectLst/>
                <a:latin typeface="Consolas" panose="020B0609020204030204" pitchFamily="49" charset="0"/>
              </a:rPr>
              <a:t>25</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33</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22</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18</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2?</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flag_3 = flag_x&gt;</a:t>
            </a:r>
            <a:r>
              <a:rPr lang="it-IT" sz="1050" b="0">
                <a:solidFill>
                  <a:srgbClr val="098658"/>
                </a:solidFill>
                <a:effectLst/>
                <a:latin typeface="Consolas" panose="020B0609020204030204" pitchFamily="49" charset="0"/>
              </a:rPr>
              <a:t>25</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33</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18</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12</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3?</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flag_4 = flag_x&gt;</a:t>
            </a:r>
            <a:r>
              <a:rPr lang="it-IT" sz="1050" b="0">
                <a:solidFill>
                  <a:srgbClr val="098658"/>
                </a:solidFill>
                <a:effectLst/>
                <a:latin typeface="Consolas" panose="020B0609020204030204" pitchFamily="49" charset="0"/>
              </a:rPr>
              <a:t>25</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33</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12</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8</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4?</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flag_5 = flag_x&gt;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33</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8</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0</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5?</a:t>
            </a:r>
            <a:r>
              <a:rPr lang="it-IT" sz="1050" b="0">
                <a:solidFill>
                  <a:srgbClr val="000000"/>
                </a:solidFill>
                <a:effectLst/>
                <a:latin typeface="Consolas" panose="020B0609020204030204" pitchFamily="49" charset="0"/>
              </a:rPr>
              <a:t> </a:t>
            </a:r>
          </a:p>
          <a:p>
            <a:r>
              <a:rPr lang="it-IT" sz="1050" b="0">
                <a:solidFill>
                  <a:srgbClr val="000000"/>
                </a:solidFill>
                <a:effectLst/>
                <a:latin typeface="Consolas" panose="020B0609020204030204" pitchFamily="49" charset="0"/>
              </a:rPr>
              <a:t>flag_6 = flag_x&gt;</a:t>
            </a:r>
            <a:r>
              <a:rPr lang="it-IT" sz="1050" b="0">
                <a:solidFill>
                  <a:srgbClr val="098658"/>
                </a:solidFill>
                <a:effectLst/>
                <a:latin typeface="Consolas" panose="020B0609020204030204" pitchFamily="49" charset="0"/>
              </a:rPr>
              <a:t>11</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27</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8</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0</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6?</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flag_7 = flag_x&gt;</a:t>
            </a:r>
            <a:r>
              <a:rPr lang="it-IT" sz="1050" b="0">
                <a:solidFill>
                  <a:srgbClr val="098658"/>
                </a:solidFill>
                <a:effectLst/>
                <a:latin typeface="Consolas" panose="020B0609020204030204" pitchFamily="49" charset="0"/>
              </a:rPr>
              <a:t>11</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12</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8</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7?</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flag_8 = flag_x&gt;</a:t>
            </a:r>
            <a:r>
              <a:rPr lang="it-IT" sz="1050" b="0">
                <a:solidFill>
                  <a:srgbClr val="098658"/>
                </a:solidFill>
                <a:effectLst/>
                <a:latin typeface="Consolas" panose="020B0609020204030204" pitchFamily="49" charset="0"/>
              </a:rPr>
              <a:t>11</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18</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12</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8?</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flag_9 = flag_x&gt;</a:t>
            </a:r>
            <a:r>
              <a:rPr lang="it-IT" sz="1050" b="0">
                <a:solidFill>
                  <a:srgbClr val="098658"/>
                </a:solidFill>
                <a:effectLst/>
                <a:latin typeface="Consolas" panose="020B0609020204030204" pitchFamily="49" charset="0"/>
              </a:rPr>
              <a:t>11</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19</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22</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18</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9?</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flag_10 = flag_x&gt;</a:t>
            </a:r>
            <a:r>
              <a:rPr lang="it-IT" sz="1050" b="0">
                <a:solidFill>
                  <a:srgbClr val="098658"/>
                </a:solidFill>
                <a:effectLst/>
                <a:latin typeface="Consolas" panose="020B0609020204030204" pitchFamily="49" charset="0"/>
              </a:rPr>
              <a:t>11</a:t>
            </a:r>
            <a:r>
              <a:rPr lang="it-IT" sz="1050" b="0">
                <a:solidFill>
                  <a:srgbClr val="000000"/>
                </a:solidFill>
                <a:effectLst/>
                <a:latin typeface="Consolas" panose="020B0609020204030204" pitchFamily="49" charset="0"/>
              </a:rPr>
              <a:t> &amp;&amp; flag_x&lt;</a:t>
            </a:r>
            <a:r>
              <a:rPr lang="it-IT" sz="1050" b="0">
                <a:solidFill>
                  <a:srgbClr val="098658"/>
                </a:solidFill>
                <a:effectLst/>
                <a:latin typeface="Consolas" panose="020B0609020204030204" pitchFamily="49" charset="0"/>
              </a:rPr>
              <a:t>25</a:t>
            </a:r>
            <a:r>
              <a:rPr lang="it-IT" sz="1050" b="0">
                <a:solidFill>
                  <a:srgbClr val="000000"/>
                </a:solidFill>
                <a:effectLst/>
                <a:latin typeface="Consolas" panose="020B0609020204030204" pitchFamily="49" charset="0"/>
              </a:rPr>
              <a:t> &amp;&amp; flag_y&lt;</a:t>
            </a:r>
            <a:r>
              <a:rPr lang="it-IT" sz="1050" b="0">
                <a:solidFill>
                  <a:srgbClr val="098658"/>
                </a:solidFill>
                <a:effectLst/>
                <a:latin typeface="Consolas" panose="020B0609020204030204" pitchFamily="49" charset="0"/>
              </a:rPr>
              <a:t>28</a:t>
            </a:r>
            <a:r>
              <a:rPr lang="it-IT" sz="1050" b="0">
                <a:solidFill>
                  <a:srgbClr val="000000"/>
                </a:solidFill>
                <a:effectLst/>
                <a:latin typeface="Consolas" panose="020B0609020204030204" pitchFamily="49" charset="0"/>
              </a:rPr>
              <a:t> &amp;&amp; flag_y&gt;</a:t>
            </a:r>
            <a:r>
              <a:rPr lang="it-IT" sz="1050" b="0">
                <a:solidFill>
                  <a:srgbClr val="098658"/>
                </a:solidFill>
                <a:effectLst/>
                <a:latin typeface="Consolas" panose="020B0609020204030204" pitchFamily="49" charset="0"/>
              </a:rPr>
              <a:t>22</a:t>
            </a:r>
            <a:r>
              <a:rPr lang="it-IT" sz="1050" b="0">
                <a:solidFill>
                  <a:srgbClr val="000000"/>
                </a:solidFill>
                <a:effectLst/>
                <a:latin typeface="Consolas" panose="020B0609020204030204" pitchFamily="49" charset="0"/>
              </a:rPr>
              <a:t>; </a:t>
            </a:r>
            <a:r>
              <a:rPr lang="it-IT" sz="1050" b="0">
                <a:solidFill>
                  <a:srgbClr val="008000"/>
                </a:solidFill>
                <a:effectLst/>
                <a:latin typeface="Consolas" panose="020B0609020204030204" pitchFamily="49" charset="0"/>
              </a:rPr>
              <a:t>//flag in zone 10?</a:t>
            </a:r>
            <a:endParaRPr lang="it-IT" sz="1050" b="0">
              <a:solidFill>
                <a:srgbClr val="000000"/>
              </a:solidFill>
              <a:effectLst/>
              <a:latin typeface="Consolas" panose="020B0609020204030204" pitchFamily="49" charset="0"/>
            </a:endParaRPr>
          </a:p>
          <a:p>
            <a:r>
              <a:rPr lang="it-IT" sz="1050" b="0">
                <a:solidFill>
                  <a:srgbClr val="008000"/>
                </a:solidFill>
                <a:effectLst/>
                <a:latin typeface="Consolas" panose="020B0609020204030204" pitchFamily="49" charset="0"/>
              </a:rPr>
              <a:t>      </a:t>
            </a:r>
          </a:p>
          <a:p>
            <a:r>
              <a:rPr lang="it-IT" sz="1050" b="0">
                <a:solidFill>
                  <a:srgbClr val="008000"/>
                </a:solidFill>
                <a:effectLst/>
                <a:latin typeface="Consolas" panose="020B0609020204030204" pitchFamily="49" charset="0"/>
              </a:rPr>
              <a:t>//la bandierina si trova in almeno una delle zone 1,2,3,4,5?</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any_zone_flag_dx=flag_1 || flag_2 || flag_3 || flag_4 || flag_5;  </a:t>
            </a:r>
          </a:p>
          <a:p>
            <a:r>
              <a:rPr lang="it-IT" sz="1050" b="0">
                <a:solidFill>
                  <a:srgbClr val="008000"/>
                </a:solidFill>
                <a:effectLst/>
                <a:latin typeface="Consolas" panose="020B0609020204030204" pitchFamily="49" charset="0"/>
              </a:rPr>
              <a:t>//la bandierina si trova in almeno una delle zone 6,7,8,9,10?</a:t>
            </a:r>
            <a:endParaRPr lang="it-IT" sz="1050" b="0">
              <a:solidFill>
                <a:srgbClr val="000000"/>
              </a:solidFill>
              <a:effectLst/>
              <a:latin typeface="Consolas" panose="020B0609020204030204" pitchFamily="49" charset="0"/>
            </a:endParaRPr>
          </a:p>
          <a:p>
            <a:r>
              <a:rPr lang="it-IT" sz="1050" b="0">
                <a:solidFill>
                  <a:srgbClr val="000000"/>
                </a:solidFill>
                <a:effectLst/>
                <a:latin typeface="Consolas" panose="020B0609020204030204" pitchFamily="49" charset="0"/>
              </a:rPr>
              <a:t>any_zone_flag_sx=flag_6 || flag_7 || flag_8 || flag_9 || flag_10;   </a:t>
            </a:r>
          </a:p>
        </p:txBody>
      </p:sp>
    </p:spTree>
    <p:extLst>
      <p:ext uri="{BB962C8B-B14F-4D97-AF65-F5344CB8AC3E}">
        <p14:creationId xmlns:p14="http://schemas.microsoft.com/office/powerpoint/2010/main" val="23138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A4E6582B-F65E-0599-2A6E-90BEDB83D641}"/>
                  </a:ext>
                </a:extLst>
              </p:cNvPr>
              <p:cNvSpPr txBox="1"/>
              <p:nvPr/>
            </p:nvSpPr>
            <p:spPr>
              <a:xfrm>
                <a:off x="232013" y="671691"/>
                <a:ext cx="5294809" cy="6186309"/>
              </a:xfrm>
              <a:prstGeom prst="rect">
                <a:avLst/>
              </a:prstGeom>
              <a:noFill/>
            </p:spPr>
            <p:txBody>
              <a:bodyPr wrap="square" lIns="91440" tIns="45720" rIns="91440" bIns="45720" anchor="t">
                <a:spAutoFit/>
              </a:bodyPr>
              <a:lstStyle/>
              <a:p>
                <a:pPr marL="0" indent="0">
                  <a:buNone/>
                </a:pPr>
                <a:r>
                  <a:rPr lang="it-IT"/>
                  <a:t>Inoltre, tale classe implementa una logica di una certa importanza in quanto consente al robot di eseguire i seguenti passi:</a:t>
                </a:r>
              </a:p>
              <a:p>
                <a:pPr marL="342900" indent="-342900">
                  <a:buFont typeface="+mj-lt"/>
                  <a:buAutoNum type="arabicPeriod"/>
                </a:pPr>
                <a:r>
                  <a:rPr lang="it-IT"/>
                  <a:t>Localizzare sé stesso all’interno della mappa e la bandierina da recuperare (bandierina in memoria che risulta essere la più vicina rispetto alla sua posizione) attraverso il metodo </a:t>
                </a:r>
                <a:r>
                  <a:rPr lang="it-IT" err="1">
                    <a:solidFill>
                      <a:srgbClr val="002060"/>
                    </a:solidFill>
                  </a:rPr>
                  <a:t>in_special_case</a:t>
                </a:r>
                <a:r>
                  <a:rPr lang="it-IT">
                    <a:solidFill>
                      <a:srgbClr val="002060"/>
                    </a:solidFill>
                  </a:rPr>
                  <a:t>(double </a:t>
                </a:r>
                <a:r>
                  <a:rPr lang="it-IT" err="1">
                    <a:solidFill>
                      <a:srgbClr val="002060"/>
                    </a:solidFill>
                  </a:rPr>
                  <a:t>x_rob,double</a:t>
                </a:r>
                <a:r>
                  <a:rPr lang="it-IT">
                    <a:solidFill>
                      <a:srgbClr val="002060"/>
                    </a:solidFill>
                  </a:rPr>
                  <a:t> </a:t>
                </a:r>
                <a:r>
                  <a:rPr lang="it-IT" err="1">
                    <a:solidFill>
                      <a:srgbClr val="002060"/>
                    </a:solidFill>
                  </a:rPr>
                  <a:t>y_rob,double</a:t>
                </a:r>
                <a:r>
                  <a:rPr lang="it-IT">
                    <a:solidFill>
                      <a:srgbClr val="002060"/>
                    </a:solidFill>
                  </a:rPr>
                  <a:t> </a:t>
                </a:r>
                <a:r>
                  <a:rPr lang="it-IT" err="1">
                    <a:solidFill>
                      <a:srgbClr val="002060"/>
                    </a:solidFill>
                  </a:rPr>
                  <a:t>flag_x,double</a:t>
                </a:r>
                <a:r>
                  <a:rPr lang="it-IT">
                    <a:solidFill>
                      <a:srgbClr val="002060"/>
                    </a:solidFill>
                  </a:rPr>
                  <a:t> </a:t>
                </a:r>
                <a:r>
                  <a:rPr lang="it-IT" err="1">
                    <a:solidFill>
                      <a:srgbClr val="002060"/>
                    </a:solidFill>
                  </a:rPr>
                  <a:t>flag_y</a:t>
                </a:r>
                <a:r>
                  <a:rPr lang="it-IT">
                    <a:solidFill>
                      <a:srgbClr val="002060"/>
                    </a:solidFill>
                  </a:rPr>
                  <a:t>) </a:t>
                </a:r>
                <a:r>
                  <a:rPr lang="it-IT"/>
                  <a:t>che, accettando in input le coordinate (</a:t>
                </a:r>
                <a:r>
                  <a:rPr lang="it-IT" err="1"/>
                  <a:t>x,y</a:t>
                </a:r>
                <a:r>
                  <a:rPr lang="it-IT"/>
                  <a:t>) del robot e le coordinate (</a:t>
                </a:r>
                <a:r>
                  <a:rPr lang="it-IT" err="1"/>
                  <a:t>x,y</a:t>
                </a:r>
                <a:r>
                  <a:rPr lang="it-IT"/>
                  <a:t>) della bandierina, restituisce true se il robot e la bandierina si trovano in determinate zone.</a:t>
                </a:r>
              </a:p>
              <a:p>
                <a:pPr marL="342900" indent="-342900">
                  <a:buFont typeface="+mj-lt"/>
                  <a:buAutoNum type="arabicPeriod"/>
                </a:pPr>
                <a:endParaRPr lang="it-IT"/>
              </a:p>
              <a:p>
                <a:pPr marL="342900" indent="-342900">
                  <a:buFont typeface="+mj-lt"/>
                  <a:buAutoNum type="arabicPeriod"/>
                </a:pPr>
                <a:endParaRPr lang="it-IT"/>
              </a:p>
              <a:p>
                <a:pPr marL="342900" indent="-342900">
                  <a:buFont typeface="+mj-lt"/>
                  <a:buAutoNum type="arabicPeriod"/>
                </a:pPr>
                <a:r>
                  <a:rPr lang="it-IT"/>
                  <a:t>Recuperare la bandierina nel modo migliore possibile attraverso il metodo </a:t>
                </a:r>
                <a:r>
                  <a:rPr lang="it-IT" err="1"/>
                  <a:t>getTeta</a:t>
                </a:r>
                <a:r>
                  <a:rPr lang="it-IT"/>
                  <a:t> che permette di settare opportunamente l’angolo di rotazione </a:t>
                </a:r>
                <a14:m>
                  <m:oMath xmlns:m="http://schemas.openxmlformats.org/officeDocument/2006/math">
                    <m:r>
                      <a:rPr lang="it-IT" i="1" smtClean="0">
                        <a:latin typeface="Cambria Math" panose="02040503050406030204" pitchFamily="18" charset="0"/>
                        <a:ea typeface="Cambria Math" panose="02040503050406030204" pitchFamily="18" charset="0"/>
                      </a:rPr>
                      <m:t>𝜃</m:t>
                    </m:r>
                    <m:r>
                      <a:rPr lang="it-IT" b="0" i="1" smtClean="0">
                        <a:latin typeface="Cambria Math" panose="02040503050406030204" pitchFamily="18" charset="0"/>
                        <a:ea typeface="Cambria Math" panose="02040503050406030204" pitchFamily="18" charset="0"/>
                      </a:rPr>
                      <m:t> </m:t>
                    </m:r>
                  </m:oMath>
                </a14:m>
                <a:r>
                  <a:rPr lang="it-IT"/>
                  <a:t>del vettore di attrazione lineare, in base alla zona in cui si trova il robot e alla zona in cui si trova la bandierina da recuperare</a:t>
                </a:r>
              </a:p>
              <a:p>
                <a:pPr marL="342900" indent="-342900">
                  <a:buFont typeface="+mj-lt"/>
                  <a:buAutoNum type="arabicPeriod"/>
                </a:pPr>
                <a:endParaRPr lang="it-IT"/>
              </a:p>
            </p:txBody>
          </p:sp>
        </mc:Choice>
        <mc:Fallback xmlns="">
          <p:sp>
            <p:nvSpPr>
              <p:cNvPr id="8" name="CasellaDiTesto 7">
                <a:extLst>
                  <a:ext uri="{FF2B5EF4-FFF2-40B4-BE49-F238E27FC236}">
                    <a16:creationId xmlns:a16="http://schemas.microsoft.com/office/drawing/2014/main" id="{A4E6582B-F65E-0599-2A6E-90BEDB83D641}"/>
                  </a:ext>
                </a:extLst>
              </p:cNvPr>
              <p:cNvSpPr txBox="1">
                <a:spLocks noRot="1" noChangeAspect="1" noMove="1" noResize="1" noEditPoints="1" noAdjustHandles="1" noChangeArrowheads="1" noChangeShapeType="1" noTextEdit="1"/>
              </p:cNvSpPr>
              <p:nvPr/>
            </p:nvSpPr>
            <p:spPr>
              <a:xfrm>
                <a:off x="232013" y="671691"/>
                <a:ext cx="5294809" cy="6186309"/>
              </a:xfrm>
              <a:prstGeom prst="rect">
                <a:avLst/>
              </a:prstGeom>
              <a:blipFill>
                <a:blip r:embed="rId2"/>
                <a:stretch>
                  <a:fillRect l="-921" t="-493" r="-1841"/>
                </a:stretch>
              </a:blipFill>
            </p:spPr>
            <p:txBody>
              <a:bodyPr/>
              <a:lstStyle/>
              <a:p>
                <a:r>
                  <a:rPr lang="en-US">
                    <a:noFill/>
                  </a:rPr>
                  <a:t> </a:t>
                </a:r>
              </a:p>
            </p:txBody>
          </p:sp>
        </mc:Fallback>
      </mc:AlternateContent>
      <p:sp>
        <p:nvSpPr>
          <p:cNvPr id="9" name="Rectangle 2">
            <a:extLst>
              <a:ext uri="{FF2B5EF4-FFF2-40B4-BE49-F238E27FC236}">
                <a16:creationId xmlns:a16="http://schemas.microsoft.com/office/drawing/2014/main" id="{3B942C18-310F-1ED1-136B-AF1B48D9354D}"/>
              </a:ext>
            </a:extLst>
          </p:cNvPr>
          <p:cNvSpPr>
            <a:spLocks noChangeArrowheads="1"/>
          </p:cNvSpPr>
          <p:nvPr/>
        </p:nvSpPr>
        <p:spPr bwMode="auto">
          <a:xfrm>
            <a:off x="3922644" y="16498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6" name="CasellaDiTesto 5">
            <a:extLst>
              <a:ext uri="{FF2B5EF4-FFF2-40B4-BE49-F238E27FC236}">
                <a16:creationId xmlns:a16="http://schemas.microsoft.com/office/drawing/2014/main" id="{2310BF6B-E6AA-B2A1-3590-4CFD2CB7308C}"/>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PARTIZIONAMENTO DELLA STANZA CENTRALE IN ZONE – CLASSE LOCATION</a:t>
            </a:r>
          </a:p>
        </p:txBody>
      </p:sp>
      <p:sp>
        <p:nvSpPr>
          <p:cNvPr id="3" name="CasellaDiTesto 2">
            <a:extLst>
              <a:ext uri="{FF2B5EF4-FFF2-40B4-BE49-F238E27FC236}">
                <a16:creationId xmlns:a16="http://schemas.microsoft.com/office/drawing/2014/main" id="{E04A985C-DD5B-46F3-67A8-38B51A52B9B3}"/>
              </a:ext>
            </a:extLst>
          </p:cNvPr>
          <p:cNvSpPr txBox="1"/>
          <p:nvPr/>
        </p:nvSpPr>
        <p:spPr>
          <a:xfrm>
            <a:off x="5526822" y="701937"/>
            <a:ext cx="6433165" cy="2492990"/>
          </a:xfrm>
          <a:prstGeom prst="rect">
            <a:avLst/>
          </a:prstGeom>
          <a:noFill/>
        </p:spPr>
        <p:txBody>
          <a:bodyPr wrap="square">
            <a:spAutoFit/>
          </a:bodyPr>
          <a:lstStyle/>
          <a:p>
            <a:r>
              <a:rPr lang="it-IT" sz="1200" b="0">
                <a:solidFill>
                  <a:srgbClr val="008000"/>
                </a:solidFill>
                <a:effectLst/>
                <a:latin typeface="Consolas" panose="020B0609020204030204" pitchFamily="49" charset="0"/>
              </a:rPr>
              <a:t>//Condizioni per valutare se il robot e la bandierina si trovano in un caso </a:t>
            </a:r>
            <a:r>
              <a:rPr lang="it-IT" sz="1200" b="0" err="1">
                <a:solidFill>
                  <a:srgbClr val="008000"/>
                </a:solidFill>
                <a:effectLst/>
                <a:latin typeface="Consolas" panose="020B0609020204030204" pitchFamily="49" charset="0"/>
              </a:rPr>
              <a:t>particolare,cio</a:t>
            </a:r>
            <a:r>
              <a:rPr lang="it-IT" sz="1200" b="0">
                <a:solidFill>
                  <a:srgbClr val="008000"/>
                </a:solidFill>
                <a:effectLst/>
                <a:latin typeface="Consolas" panose="020B0609020204030204" pitchFamily="49" charset="0"/>
              </a:rPr>
              <a:t>� se si trovano in determinate zone</a:t>
            </a:r>
          </a:p>
          <a:p>
            <a:endParaRPr lang="it-IT" sz="1200">
              <a:solidFill>
                <a:srgbClr val="000000"/>
              </a:solidFill>
              <a:latin typeface="Consolas" panose="020B0609020204030204" pitchFamily="49" charset="0"/>
            </a:endParaRPr>
          </a:p>
          <a:p>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zone_O</a:t>
            </a:r>
            <a:r>
              <a:rPr lang="it-IT" sz="1200" b="0">
                <a:solidFill>
                  <a:srgbClr val="000000"/>
                </a:solidFill>
                <a:effectLst/>
                <a:latin typeface="Consolas" panose="020B0609020204030204" pitchFamily="49" charset="0"/>
              </a:rPr>
              <a:t> &amp;&amp; (flag_1 || flag_2 || flag_3 || flag_4 || flag_7 || flag_8 || flag_9 || flag_10))</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return</a:t>
            </a:r>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true</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a:p>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zone_P</a:t>
            </a:r>
            <a:r>
              <a:rPr lang="it-IT" sz="1200" b="0">
                <a:solidFill>
                  <a:srgbClr val="000000"/>
                </a:solidFill>
                <a:effectLst/>
                <a:latin typeface="Consolas" panose="020B0609020204030204" pitchFamily="49" charset="0"/>
              </a:rPr>
              <a:t> &amp;&amp; (flag_2 || flag_3 || flag_4 || flag_5 || flag_6 || flag_7 || flag_8 || flag_9)) </a:t>
            </a:r>
          </a:p>
          <a:p>
            <a:r>
              <a:rPr lang="it-IT" sz="1200" b="0">
                <a:solidFill>
                  <a:srgbClr val="0000FF"/>
                </a:solidFill>
                <a:effectLst/>
                <a:latin typeface="Consolas" panose="020B0609020204030204" pitchFamily="49" charset="0"/>
              </a:rPr>
              <a:t> </a:t>
            </a:r>
            <a:r>
              <a:rPr lang="it-IT" sz="1200" b="0" err="1">
                <a:solidFill>
                  <a:srgbClr val="0000FF"/>
                </a:solidFill>
                <a:effectLst/>
                <a:latin typeface="Consolas" panose="020B0609020204030204" pitchFamily="49" charset="0"/>
              </a:rPr>
              <a:t>return</a:t>
            </a:r>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true</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else</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return</a:t>
            </a:r>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false</a:t>
            </a:r>
            <a:r>
              <a:rPr lang="it-IT" sz="1200" b="0">
                <a:solidFill>
                  <a:srgbClr val="000000"/>
                </a:solidFill>
                <a:effectLst/>
                <a:latin typeface="Consolas" panose="020B0609020204030204" pitchFamily="49" charset="0"/>
              </a:rPr>
              <a:t>;</a:t>
            </a:r>
          </a:p>
        </p:txBody>
      </p:sp>
      <p:sp>
        <p:nvSpPr>
          <p:cNvPr id="7" name="CasellaDiTesto 6">
            <a:extLst>
              <a:ext uri="{FF2B5EF4-FFF2-40B4-BE49-F238E27FC236}">
                <a16:creationId xmlns:a16="http://schemas.microsoft.com/office/drawing/2014/main" id="{AC0AE747-0A07-BFA3-6674-905B8D7716B2}"/>
              </a:ext>
            </a:extLst>
          </p:cNvPr>
          <p:cNvSpPr txBox="1"/>
          <p:nvPr/>
        </p:nvSpPr>
        <p:spPr>
          <a:xfrm>
            <a:off x="5526822" y="3790540"/>
            <a:ext cx="6905767" cy="2862322"/>
          </a:xfrm>
          <a:prstGeom prst="rect">
            <a:avLst/>
          </a:prstGeom>
          <a:noFill/>
        </p:spPr>
        <p:txBody>
          <a:bodyPr wrap="square">
            <a:spAutoFit/>
          </a:bodyPr>
          <a:lstStyle/>
          <a:p>
            <a:r>
              <a:rPr lang="it-IT" sz="1200" b="0">
                <a:solidFill>
                  <a:srgbClr val="0000FF"/>
                </a:solidFill>
                <a:effectLst/>
                <a:latin typeface="Consolas" panose="020B0609020204030204" pitchFamily="49" charset="0"/>
              </a:rPr>
              <a:t>public</a:t>
            </a:r>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double</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getTeta</a:t>
            </a:r>
            <a:r>
              <a:rPr lang="it-IT" sz="1200" b="0">
                <a:solidFill>
                  <a:srgbClr val="000000"/>
                </a:solidFill>
                <a:effectLst/>
                <a:latin typeface="Consolas" panose="020B0609020204030204" pitchFamily="49" charset="0"/>
              </a:rPr>
              <a:t>(</a:t>
            </a:r>
            <a:r>
              <a:rPr lang="it-IT" sz="1200" b="0">
                <a:solidFill>
                  <a:srgbClr val="0000FF"/>
                </a:solidFill>
                <a:effectLst/>
                <a:latin typeface="Consolas" panose="020B0609020204030204" pitchFamily="49" charset="0"/>
              </a:rPr>
              <a:t>double</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x_rob,</a:t>
            </a:r>
            <a:r>
              <a:rPr lang="it-IT" sz="1200" b="0" err="1">
                <a:solidFill>
                  <a:srgbClr val="0000FF"/>
                </a:solidFill>
                <a:effectLst/>
                <a:latin typeface="Consolas" panose="020B0609020204030204" pitchFamily="49" charset="0"/>
              </a:rPr>
              <a:t>double</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y_rob,</a:t>
            </a:r>
            <a:r>
              <a:rPr lang="it-IT" sz="1200" b="0" err="1">
                <a:solidFill>
                  <a:srgbClr val="0000FF"/>
                </a:solidFill>
                <a:effectLst/>
                <a:latin typeface="Consolas" panose="020B0609020204030204" pitchFamily="49" charset="0"/>
              </a:rPr>
              <a:t>double</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flag_x,</a:t>
            </a:r>
            <a:r>
              <a:rPr lang="it-IT" sz="1200" b="0" err="1">
                <a:solidFill>
                  <a:srgbClr val="0000FF"/>
                </a:solidFill>
                <a:effectLst/>
                <a:latin typeface="Consolas" panose="020B0609020204030204" pitchFamily="49" charset="0"/>
              </a:rPr>
              <a:t>double</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flag_y</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x_rob</a:t>
            </a:r>
            <a:r>
              <a:rPr lang="it-IT" sz="1200" b="0">
                <a:solidFill>
                  <a:srgbClr val="000000"/>
                </a:solidFill>
                <a:effectLst/>
                <a:latin typeface="Consolas" panose="020B0609020204030204" pitchFamily="49" charset="0"/>
              </a:rPr>
              <a:t>&lt;</a:t>
            </a:r>
            <a:r>
              <a:rPr lang="it-IT" sz="1200" b="0">
                <a:solidFill>
                  <a:srgbClr val="098658"/>
                </a:solidFill>
                <a:effectLst/>
                <a:latin typeface="Consolas" panose="020B0609020204030204" pitchFamily="49" charset="0"/>
              </a:rPr>
              <a:t>20</a:t>
            </a:r>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//robot in zona sinistra</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zone_A</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zone_B</a:t>
            </a:r>
            <a:r>
              <a:rPr lang="it-IT" sz="1200" b="0">
                <a:solidFill>
                  <a:srgbClr val="000000"/>
                </a:solidFill>
                <a:effectLst/>
                <a:latin typeface="Consolas" panose="020B0609020204030204" pitchFamily="49" charset="0"/>
              </a:rPr>
              <a:t>) &amp;&amp; (flag_1 || flag_2)){ </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return</a:t>
            </a:r>
            <a:r>
              <a:rPr lang="it-IT" sz="1200" b="0">
                <a:solidFill>
                  <a:srgbClr val="000000"/>
                </a:solidFill>
                <a:effectLst/>
                <a:latin typeface="Consolas" panose="020B0609020204030204" pitchFamily="49" charset="0"/>
              </a:rPr>
              <a:t> </a:t>
            </a:r>
            <a:r>
              <a:rPr lang="it-IT" sz="1200" b="0">
                <a:solidFill>
                  <a:srgbClr val="098658"/>
                </a:solidFill>
                <a:effectLst/>
                <a:latin typeface="Consolas" panose="020B0609020204030204" pitchFamily="49" charset="0"/>
              </a:rPr>
              <a:t>1.2</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zone_C</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zone_D</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zone_E</a:t>
            </a:r>
            <a:r>
              <a:rPr lang="it-IT" sz="1200" b="0">
                <a:solidFill>
                  <a:srgbClr val="000000"/>
                </a:solidFill>
                <a:effectLst/>
                <a:latin typeface="Consolas" panose="020B0609020204030204" pitchFamily="49" charset="0"/>
              </a:rPr>
              <a:t>) &amp;&amp; (flag_1 || flag_2)){ </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return</a:t>
            </a:r>
            <a:r>
              <a:rPr lang="it-IT" sz="1200" b="0">
                <a:solidFill>
                  <a:srgbClr val="000000"/>
                </a:solidFill>
                <a:effectLst/>
                <a:latin typeface="Consolas" panose="020B0609020204030204" pitchFamily="49" charset="0"/>
              </a:rPr>
              <a:t> </a:t>
            </a:r>
            <a:r>
              <a:rPr lang="it-IT" sz="1200" b="0">
                <a:solidFill>
                  <a:srgbClr val="098658"/>
                </a:solidFill>
                <a:effectLst/>
                <a:latin typeface="Consolas" panose="020B0609020204030204" pitchFamily="49" charset="0"/>
              </a:rPr>
              <a:t>1.2</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zone_F</a:t>
            </a:r>
            <a:r>
              <a:rPr lang="it-IT" sz="1200" b="0">
                <a:solidFill>
                  <a:srgbClr val="000000"/>
                </a:solidFill>
                <a:effectLst/>
                <a:latin typeface="Consolas" panose="020B0609020204030204" pitchFamily="49" charset="0"/>
              </a:rPr>
              <a:t>) &amp;&amp; (flag_2)){ </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return</a:t>
            </a:r>
            <a:r>
              <a:rPr lang="it-IT" sz="1200" b="0">
                <a:solidFill>
                  <a:srgbClr val="000000"/>
                </a:solidFill>
                <a:effectLst/>
                <a:latin typeface="Consolas" panose="020B0609020204030204" pitchFamily="49" charset="0"/>
              </a:rPr>
              <a:t> </a:t>
            </a:r>
            <a:r>
              <a:rPr lang="it-IT" sz="1200" b="0">
                <a:solidFill>
                  <a:srgbClr val="098658"/>
                </a:solidFill>
                <a:effectLst/>
                <a:latin typeface="Consolas" panose="020B0609020204030204" pitchFamily="49" charset="0"/>
              </a:rPr>
              <a:t>0.4</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zone_A</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zone_B</a:t>
            </a:r>
            <a:r>
              <a:rPr lang="it-IT" sz="1200" b="0">
                <a:solidFill>
                  <a:srgbClr val="000000"/>
                </a:solidFill>
                <a:effectLst/>
                <a:latin typeface="Consolas" panose="020B0609020204030204" pitchFamily="49" charset="0"/>
              </a:rPr>
              <a:t>) &amp;&amp; ( flag_3)){ </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return</a:t>
            </a:r>
            <a:r>
              <a:rPr lang="it-IT" sz="1200" b="0">
                <a:solidFill>
                  <a:srgbClr val="000000"/>
                </a:solidFill>
                <a:effectLst/>
                <a:latin typeface="Consolas" panose="020B0609020204030204" pitchFamily="49" charset="0"/>
              </a:rPr>
              <a:t> -</a:t>
            </a:r>
            <a:r>
              <a:rPr lang="it-IT" sz="1200" b="0">
                <a:solidFill>
                  <a:srgbClr val="098658"/>
                </a:solidFill>
                <a:effectLst/>
                <a:latin typeface="Consolas" panose="020B0609020204030204" pitchFamily="49" charset="0"/>
              </a:rPr>
              <a:t>1.15</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a:p>
            <a:r>
              <a:rPr lang="it-IT" sz="1200">
                <a:solidFill>
                  <a:srgbClr val="000000"/>
                </a:solidFill>
                <a:latin typeface="Consolas" panose="020B0609020204030204" pitchFamily="49" charset="0"/>
              </a:rPr>
              <a:t>            </a:t>
            </a:r>
            <a:r>
              <a:rPr lang="it-IT" sz="1200">
                <a:solidFill>
                  <a:srgbClr val="098658"/>
                </a:solidFill>
                <a:latin typeface="Consolas" panose="020B0609020204030204" pitchFamily="49" charset="0"/>
              </a:rPr>
              <a:t>//</a:t>
            </a:r>
            <a:r>
              <a:rPr lang="it-IT" sz="1200" err="1">
                <a:solidFill>
                  <a:srgbClr val="098658"/>
                </a:solidFill>
                <a:latin typeface="Consolas" panose="020B0609020204030204" pitchFamily="49" charset="0"/>
              </a:rPr>
              <a:t>ecc</a:t>
            </a:r>
            <a:r>
              <a:rPr lang="it-IT" sz="1200">
                <a:solidFill>
                  <a:srgbClr val="098658"/>
                </a:solidFill>
                <a:latin typeface="Consolas" panose="020B0609020204030204" pitchFamily="49" charset="0"/>
              </a:rPr>
              <a:t>…</a:t>
            </a:r>
            <a:endParaRPr lang="it-IT" sz="1200" b="0">
              <a:solidFill>
                <a:srgbClr val="098658"/>
              </a:solidFill>
              <a:effectLst/>
              <a:latin typeface="Consolas" panose="020B0609020204030204" pitchFamily="49" charset="0"/>
            </a:endParaRPr>
          </a:p>
        </p:txBody>
      </p:sp>
    </p:spTree>
    <p:extLst>
      <p:ext uri="{BB962C8B-B14F-4D97-AF65-F5344CB8AC3E}">
        <p14:creationId xmlns:p14="http://schemas.microsoft.com/office/powerpoint/2010/main" val="382684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A4E6582B-F65E-0599-2A6E-90BEDB83D641}"/>
              </a:ext>
            </a:extLst>
          </p:cNvPr>
          <p:cNvSpPr txBox="1"/>
          <p:nvPr/>
        </p:nvSpPr>
        <p:spPr>
          <a:xfrm>
            <a:off x="209266" y="665566"/>
            <a:ext cx="11982734" cy="4524315"/>
          </a:xfrm>
          <a:prstGeom prst="rect">
            <a:avLst/>
          </a:prstGeom>
          <a:noFill/>
        </p:spPr>
        <p:txBody>
          <a:bodyPr wrap="square" lIns="91440" tIns="45720" rIns="91440" bIns="45720" anchor="t">
            <a:spAutoFit/>
          </a:bodyPr>
          <a:lstStyle/>
          <a:p>
            <a:r>
              <a:rPr lang="it-IT">
                <a:latin typeface="Times New Roman"/>
                <a:cs typeface="Times New Roman"/>
              </a:rPr>
              <a:t>Dalla teoria è noto che un vettore risultato (</a:t>
            </a:r>
            <a:r>
              <a:rPr lang="it-IT" err="1">
                <a:latin typeface="Times New Roman"/>
                <a:cs typeface="Times New Roman"/>
              </a:rPr>
              <a:t>actuator</a:t>
            </a:r>
            <a:r>
              <a:rPr lang="it-IT">
                <a:latin typeface="Times New Roman"/>
                <a:cs typeface="Times New Roman"/>
              </a:rPr>
              <a:t> schema AS), che genera il movimento verso un punto attrattore, è ottenuto come somma pesata di tre comportamenti semplici (</a:t>
            </a:r>
            <a:r>
              <a:rPr lang="it-IT" err="1">
                <a:latin typeface="Times New Roman"/>
                <a:cs typeface="Times New Roman"/>
              </a:rPr>
              <a:t>motor</a:t>
            </a:r>
            <a:r>
              <a:rPr lang="it-IT">
                <a:latin typeface="Times New Roman"/>
                <a:cs typeface="Times New Roman"/>
              </a:rPr>
              <a:t> schema MS):</a:t>
            </a:r>
            <a:endParaRPr lang="en-US">
              <a:ea typeface="+mn-lt"/>
              <a:cs typeface="+mn-lt"/>
            </a:endParaRPr>
          </a:p>
          <a:p>
            <a:pPr marL="285750" indent="-285750">
              <a:buFont typeface="Arial,Sans-Serif"/>
              <a:buChar char="•"/>
            </a:pPr>
            <a:r>
              <a:rPr lang="it-IT">
                <a:latin typeface="Times New Roman"/>
                <a:cs typeface="Times New Roman"/>
              </a:rPr>
              <a:t>Del vettore di attrazione lineare</a:t>
            </a:r>
            <a:endParaRPr lang="it-IT">
              <a:ea typeface="+mn-lt"/>
              <a:cs typeface="+mn-lt"/>
            </a:endParaRPr>
          </a:p>
          <a:p>
            <a:pPr marL="285750" indent="-285750">
              <a:buFont typeface="Arial,Sans-Serif"/>
              <a:buChar char="•"/>
            </a:pPr>
            <a:r>
              <a:rPr lang="it-IT">
                <a:latin typeface="Times New Roman"/>
                <a:cs typeface="Times New Roman"/>
              </a:rPr>
              <a:t>Del vettore di </a:t>
            </a:r>
            <a:r>
              <a:rPr lang="it-IT" err="1">
                <a:latin typeface="Times New Roman"/>
                <a:cs typeface="Times New Roman"/>
              </a:rPr>
              <a:t>noise</a:t>
            </a:r>
            <a:r>
              <a:rPr lang="it-IT">
                <a:latin typeface="Times New Roman"/>
                <a:cs typeface="Times New Roman"/>
              </a:rPr>
              <a:t> (rumore) </a:t>
            </a:r>
            <a:endParaRPr lang="it-IT">
              <a:ea typeface="+mn-lt"/>
              <a:cs typeface="+mn-lt"/>
            </a:endParaRPr>
          </a:p>
          <a:p>
            <a:pPr marL="285750" indent="-285750">
              <a:buFont typeface="Arial,Sans-Serif"/>
              <a:buChar char="•"/>
            </a:pPr>
            <a:r>
              <a:rPr lang="it-IT">
                <a:latin typeface="Times New Roman"/>
                <a:cs typeface="Times New Roman"/>
              </a:rPr>
              <a:t>Del vettore (repulsivo) degli ostacoli. </a:t>
            </a:r>
            <a:endParaRPr lang="it-IT">
              <a:cs typeface="Calibri" panose="020F0502020204030204"/>
            </a:endParaRPr>
          </a:p>
          <a:p>
            <a:endParaRPr lang="it-IT">
              <a:latin typeface="Times New Roman"/>
              <a:cs typeface="Times New Roman"/>
            </a:endParaRPr>
          </a:p>
          <a:p>
            <a:r>
              <a:rPr lang="it-IT">
                <a:latin typeface="Times New Roman"/>
                <a:cs typeface="Times New Roman"/>
              </a:rPr>
              <a:t>La classe Location basa la propria logica proprio sul fatto che ogni zona ha un differente campo potenziale e che il vettore risultato di attrazione verso un generico punto attrattore (bandierina o punto che sia) debba essere ottenuto come somma pesata del vettore di attrazione lineare, del vettore di rumore, del vettore repulsivo degli ostacoli e, in più, del contributo di un </a:t>
            </a:r>
            <a:r>
              <a:rPr lang="it-IT" u="sng">
                <a:latin typeface="Times New Roman"/>
                <a:cs typeface="Times New Roman"/>
              </a:rPr>
              <a:t>vettore fittizio</a:t>
            </a:r>
            <a:r>
              <a:rPr lang="it-IT">
                <a:latin typeface="Times New Roman"/>
                <a:cs typeface="Times New Roman"/>
              </a:rPr>
              <a:t> che varia in funzione della zona in cui il robot si trova (istante per istante) in modo da garantire una traiettoria migliore ed evitare che il robot vada a sbattere contro le pareti.</a:t>
            </a:r>
            <a:endParaRPr lang="it-IT">
              <a:cs typeface="Calibri" panose="020F0502020204030204"/>
            </a:endParaRPr>
          </a:p>
          <a:p>
            <a:endParaRPr lang="it-IT" b="1">
              <a:latin typeface="Times New Roman"/>
              <a:cs typeface="Calibri"/>
            </a:endParaRPr>
          </a:p>
          <a:p>
            <a:r>
              <a:rPr lang="it-IT">
                <a:latin typeface="Times New Roman"/>
                <a:cs typeface="Times New Roman"/>
              </a:rPr>
              <a:t>Il vettore fittizio è implementato agendo sull’angolo teta del vettore risultato mediante il metodo </a:t>
            </a:r>
            <a:r>
              <a:rPr lang="it-IT" err="1">
                <a:solidFill>
                  <a:srgbClr val="002060"/>
                </a:solidFill>
                <a:latin typeface="Times New Roman"/>
                <a:cs typeface="Times New Roman"/>
              </a:rPr>
              <a:t>setRot_teta</a:t>
            </a:r>
            <a:r>
              <a:rPr lang="it-IT">
                <a:latin typeface="Times New Roman"/>
                <a:cs typeface="Times New Roman"/>
              </a:rPr>
              <a:t> della classe v_LinearAttraction_v_Try_it (estensione della classe </a:t>
            </a:r>
            <a:r>
              <a:rPr lang="it-IT" err="1">
                <a:latin typeface="Times New Roman"/>
                <a:cs typeface="Times New Roman"/>
              </a:rPr>
              <a:t>v_LinearAttraction_v</a:t>
            </a:r>
            <a:r>
              <a:rPr lang="it-IT">
                <a:latin typeface="Times New Roman"/>
                <a:cs typeface="Times New Roman"/>
              </a:rPr>
              <a:t> presente all'interno della cartella </a:t>
            </a:r>
            <a:r>
              <a:rPr lang="it-IT" err="1">
                <a:latin typeface="Times New Roman"/>
                <a:cs typeface="Times New Roman"/>
              </a:rPr>
              <a:t>EDU.gatech.cc.is.clay</a:t>
            </a:r>
            <a:r>
              <a:rPr lang="it-IT">
                <a:latin typeface="Times New Roman"/>
                <a:cs typeface="Times New Roman"/>
              </a:rPr>
              <a:t>), </a:t>
            </a:r>
            <a:r>
              <a:rPr lang="it-IT">
                <a:latin typeface="Calibri"/>
                <a:cs typeface="Calibri"/>
              </a:rPr>
              <a:t>che setta la variabile d’istanza </a:t>
            </a:r>
            <a:r>
              <a:rPr lang="it-IT" err="1">
                <a:latin typeface="Calibri"/>
                <a:cs typeface="Calibri"/>
              </a:rPr>
              <a:t>rot_teta</a:t>
            </a:r>
            <a:r>
              <a:rPr lang="it-IT">
                <a:latin typeface="Calibri"/>
                <a:cs typeface="Calibri"/>
              </a:rPr>
              <a:t> con il valore che viene restituito dal metodo getTeta() della classe Location</a:t>
            </a:r>
          </a:p>
        </p:txBody>
      </p:sp>
      <p:sp>
        <p:nvSpPr>
          <p:cNvPr id="6" name="CasellaDiTesto 5">
            <a:extLst>
              <a:ext uri="{FF2B5EF4-FFF2-40B4-BE49-F238E27FC236}">
                <a16:creationId xmlns:a16="http://schemas.microsoft.com/office/drawing/2014/main" id="{2310BF6B-E6AA-B2A1-3590-4CFD2CB7308C}"/>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CLASSE LOCATION &amp; </a:t>
            </a:r>
            <a:r>
              <a:rPr lang="en-US" sz="2400">
                <a:solidFill>
                  <a:schemeClr val="accent2">
                    <a:lumMod val="75000"/>
                  </a:schemeClr>
                </a:solidFill>
                <a:latin typeface="Times New Roman"/>
                <a:ea typeface="Calibri"/>
                <a:cs typeface="Times New Roman"/>
              </a:rPr>
              <a:t>CLASSE V_LINEARATTRACTION_V_TRY_IT</a:t>
            </a:r>
            <a:endParaRPr lang="it-IT" sz="2400">
              <a:solidFill>
                <a:schemeClr val="accent2">
                  <a:lumMod val="75000"/>
                </a:schemeClr>
              </a:solidFill>
              <a:ea typeface="+mn-lt"/>
              <a:cs typeface="+mn-lt"/>
            </a:endParaRPr>
          </a:p>
        </p:txBody>
      </p:sp>
      <p:sp>
        <p:nvSpPr>
          <p:cNvPr id="3" name="CasellaDiTesto 2">
            <a:extLst>
              <a:ext uri="{FF2B5EF4-FFF2-40B4-BE49-F238E27FC236}">
                <a16:creationId xmlns:a16="http://schemas.microsoft.com/office/drawing/2014/main" id="{8E3481DA-5CEB-00C4-956C-F300CCAC60C9}"/>
              </a:ext>
            </a:extLst>
          </p:cNvPr>
          <p:cNvSpPr txBox="1"/>
          <p:nvPr/>
        </p:nvSpPr>
        <p:spPr>
          <a:xfrm>
            <a:off x="3049138" y="5269104"/>
            <a:ext cx="6093724" cy="923330"/>
          </a:xfrm>
          <a:prstGeom prst="rect">
            <a:avLst/>
          </a:prstGeom>
          <a:noFill/>
        </p:spPr>
        <p:txBody>
          <a:bodyPr wrap="square">
            <a:spAutoFit/>
          </a:bodyPr>
          <a:lstStyle/>
          <a:p>
            <a:r>
              <a:rPr lang="fr-FR" b="0">
                <a:solidFill>
                  <a:srgbClr val="000000"/>
                </a:solidFill>
                <a:effectLst/>
                <a:latin typeface="Consolas" panose="020B0609020204030204" pitchFamily="49" charset="0"/>
              </a:rPr>
              <a:t>        </a:t>
            </a:r>
            <a:r>
              <a:rPr lang="fr-FR" b="0">
                <a:solidFill>
                  <a:srgbClr val="0000FF"/>
                </a:solidFill>
                <a:effectLst/>
                <a:latin typeface="Consolas" panose="020B0609020204030204" pitchFamily="49" charset="0"/>
              </a:rPr>
              <a:t>public</a:t>
            </a:r>
            <a:r>
              <a:rPr lang="fr-FR" b="0">
                <a:solidFill>
                  <a:srgbClr val="000000"/>
                </a:solidFill>
                <a:effectLst/>
                <a:latin typeface="Consolas" panose="020B0609020204030204" pitchFamily="49" charset="0"/>
              </a:rPr>
              <a:t> </a:t>
            </a:r>
            <a:r>
              <a:rPr lang="fr-FR" b="0">
                <a:solidFill>
                  <a:srgbClr val="0000FF"/>
                </a:solidFill>
                <a:effectLst/>
                <a:latin typeface="Consolas" panose="020B0609020204030204" pitchFamily="49" charset="0"/>
              </a:rPr>
              <a:t>void</a:t>
            </a:r>
            <a:r>
              <a:rPr lang="fr-FR" b="0">
                <a:solidFill>
                  <a:srgbClr val="000000"/>
                </a:solidFill>
                <a:effectLst/>
                <a:latin typeface="Consolas" panose="020B0609020204030204" pitchFamily="49" charset="0"/>
              </a:rPr>
              <a:t> setRot_teta(</a:t>
            </a:r>
            <a:r>
              <a:rPr lang="fr-FR" b="0">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t){</a:t>
            </a:r>
          </a:p>
          <a:p>
            <a:r>
              <a:rPr lang="fr-FR" b="0">
                <a:solidFill>
                  <a:srgbClr val="000000"/>
                </a:solidFill>
                <a:effectLst/>
                <a:latin typeface="Consolas" panose="020B0609020204030204" pitchFamily="49" charset="0"/>
              </a:rPr>
              <a:t>            rot_teta=t;</a:t>
            </a:r>
          </a:p>
          <a:p>
            <a:r>
              <a:rPr lang="fr-FR"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2507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58D1BEC-3E0B-97AB-9AB4-B6949DA3CDA0}"/>
              </a:ext>
            </a:extLst>
          </p:cNvPr>
          <p:cNvSpPr txBox="1"/>
          <p:nvPr/>
        </p:nvSpPr>
        <p:spPr>
          <a:xfrm>
            <a:off x="0" y="0"/>
            <a:ext cx="12191999"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a:cs typeface="Times New Roman" panose="02020603050405020304" pitchFamily="18" charset="0"/>
              </a:rPr>
              <a:t>FSA ORIGINALE – DESCRIZIONE STATI</a:t>
            </a:r>
          </a:p>
        </p:txBody>
      </p:sp>
      <p:sp>
        <p:nvSpPr>
          <p:cNvPr id="5" name="CasellaDiTesto 4">
            <a:extLst>
              <a:ext uri="{FF2B5EF4-FFF2-40B4-BE49-F238E27FC236}">
                <a16:creationId xmlns:a16="http://schemas.microsoft.com/office/drawing/2014/main" id="{F477299D-8CFA-48C5-39EC-558EE9981343}"/>
              </a:ext>
            </a:extLst>
          </p:cNvPr>
          <p:cNvSpPr txBox="1"/>
          <p:nvPr/>
        </p:nvSpPr>
        <p:spPr>
          <a:xfrm>
            <a:off x="124837" y="3625750"/>
            <a:ext cx="9988155" cy="646331"/>
          </a:xfrm>
          <a:prstGeom prst="rect">
            <a:avLst/>
          </a:prstGeom>
          <a:noFill/>
        </p:spPr>
        <p:txBody>
          <a:bodyPr wrap="square" lIns="91440" tIns="45720" rIns="91440" bIns="45720" anchor="t">
            <a:spAutoFit/>
          </a:bodyPr>
          <a:lstStyle/>
          <a:p>
            <a:r>
              <a:rPr lang="it-IT" b="1">
                <a:solidFill>
                  <a:srgbClr val="000000"/>
                </a:solidFill>
                <a:effectLst/>
                <a:latin typeface="Consolas" panose="020B0609020204030204" pitchFamily="49" charset="0"/>
              </a:rPr>
              <a:t>a. </a:t>
            </a:r>
            <a:r>
              <a:rPr lang="it-IT" b="0" err="1">
                <a:solidFill>
                  <a:srgbClr val="000000"/>
                </a:solidFill>
                <a:effectLst/>
                <a:latin typeface="Consolas" panose="020B0609020204030204" pitchFamily="49" charset="0"/>
              </a:rPr>
              <a:t>STATE_MACHINE.triggers</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1">
                <a:solidFill>
                  <a:srgbClr val="000000"/>
                </a:solidFill>
                <a:effectLst/>
                <a:latin typeface="Consolas" panose="020B0609020204030204" pitchFamily="49" charset="0"/>
              </a:rPr>
              <a:t>PF_CLOSE_ZONE_FLAG_OR_SOMETHING_VISIBLE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STATE_MACHINE.follow_on[</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     </a:t>
            </a:r>
          </a:p>
        </p:txBody>
      </p:sp>
      <p:sp>
        <p:nvSpPr>
          <p:cNvPr id="7" name="Ovale 6">
            <a:extLst>
              <a:ext uri="{FF2B5EF4-FFF2-40B4-BE49-F238E27FC236}">
                <a16:creationId xmlns:a16="http://schemas.microsoft.com/office/drawing/2014/main" id="{8D971A9C-6F9B-3441-AE99-F40A5ED17133}"/>
              </a:ext>
            </a:extLst>
          </p:cNvPr>
          <p:cNvSpPr>
            <a:spLocks/>
          </p:cNvSpPr>
          <p:nvPr/>
        </p:nvSpPr>
        <p:spPr>
          <a:xfrm>
            <a:off x="117636" y="461665"/>
            <a:ext cx="1857600" cy="1080000"/>
          </a:xfrm>
          <a:prstGeom prst="ellipse">
            <a:avLst/>
          </a:prstGeom>
          <a:gradFill flip="none" rotWithShape="1">
            <a:gsLst>
              <a:gs pos="0">
                <a:schemeClr val="accent4">
                  <a:lumMod val="40000"/>
                  <a:lumOff val="60000"/>
                  <a:shade val="30000"/>
                  <a:satMod val="115000"/>
                </a:schemeClr>
              </a:gs>
              <a:gs pos="99000">
                <a:schemeClr val="accent4">
                  <a:lumMod val="40000"/>
                  <a:lumOff val="60000"/>
                  <a:shade val="67500"/>
                  <a:satMod val="115000"/>
                </a:schemeClr>
              </a:gs>
              <a:gs pos="70000">
                <a:schemeClr val="accent4">
                  <a:lumMod val="40000"/>
                  <a:lumOff val="60000"/>
                  <a:shade val="67500"/>
                  <a:satMod val="115000"/>
                </a:schemeClr>
              </a:gs>
              <a:gs pos="49000">
                <a:schemeClr val="accent4">
                  <a:lumMod val="40000"/>
                  <a:lumOff val="60000"/>
                  <a:shade val="100000"/>
                  <a:satMod val="115000"/>
                </a:scheme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0:AS_GOTO</a:t>
            </a:r>
          </a:p>
        </p:txBody>
      </p:sp>
      <p:cxnSp>
        <p:nvCxnSpPr>
          <p:cNvPr id="9" name="Connettore 2 8">
            <a:extLst>
              <a:ext uri="{FF2B5EF4-FFF2-40B4-BE49-F238E27FC236}">
                <a16:creationId xmlns:a16="http://schemas.microsoft.com/office/drawing/2014/main" id="{13EA0712-26E2-BCA5-C72C-0214822B5562}"/>
              </a:ext>
            </a:extLst>
          </p:cNvPr>
          <p:cNvCxnSpPr>
            <a:stCxn id="7" idx="6"/>
          </p:cNvCxnSpPr>
          <p:nvPr/>
        </p:nvCxnSpPr>
        <p:spPr>
          <a:xfrm>
            <a:off x="1975236" y="1001665"/>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CasellaDiTesto 10">
            <a:extLst>
              <a:ext uri="{FF2B5EF4-FFF2-40B4-BE49-F238E27FC236}">
                <a16:creationId xmlns:a16="http://schemas.microsoft.com/office/drawing/2014/main" id="{861CCBFA-3556-DFE5-8DFD-6807AA676625}"/>
              </a:ext>
            </a:extLst>
          </p:cNvPr>
          <p:cNvSpPr txBox="1"/>
          <p:nvPr/>
        </p:nvSpPr>
        <p:spPr>
          <a:xfrm>
            <a:off x="2490537" y="803001"/>
            <a:ext cx="9583827" cy="923330"/>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che rappresenta la fase di Attack. In particolare, il robot si dirige, attraverso un opportuno punto attrattore, nella zona avversaria per individuare e recuperare le bandierine.</a:t>
            </a:r>
          </a:p>
          <a:p>
            <a:endParaRPr lang="it-IT">
              <a:latin typeface="Times New Roman"/>
              <a:ea typeface="Times New Roman" panose="02020603050405020304" pitchFamily="18" charset="0"/>
              <a:cs typeface="Times New Roman"/>
            </a:endParaRPr>
          </a:p>
        </p:txBody>
      </p:sp>
      <p:sp>
        <p:nvSpPr>
          <p:cNvPr id="12" name="Ovale 11">
            <a:extLst>
              <a:ext uri="{FF2B5EF4-FFF2-40B4-BE49-F238E27FC236}">
                <a16:creationId xmlns:a16="http://schemas.microsoft.com/office/drawing/2014/main" id="{251B916D-F6C1-B786-36DA-035CB8327CF8}"/>
              </a:ext>
            </a:extLst>
          </p:cNvPr>
          <p:cNvSpPr>
            <a:spLocks/>
          </p:cNvSpPr>
          <p:nvPr/>
        </p:nvSpPr>
        <p:spPr>
          <a:xfrm>
            <a:off x="117637" y="2361084"/>
            <a:ext cx="1854000" cy="1080000"/>
          </a:xfrm>
          <a:prstGeom prst="ellipse">
            <a:avLst/>
          </a:prstGeom>
          <a:gradFill flip="none" rotWithShape="1">
            <a:gsLst>
              <a:gs pos="0">
                <a:srgbClr val="ACFE96">
                  <a:shade val="30000"/>
                  <a:satMod val="115000"/>
                </a:srgbClr>
              </a:gs>
              <a:gs pos="86000">
                <a:srgbClr val="ACFE96">
                  <a:shade val="67500"/>
                  <a:satMod val="115000"/>
                </a:srgbClr>
              </a:gs>
              <a:gs pos="53000">
                <a:srgbClr val="ACFE96">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1:AS_GO_ZONE_FLAG</a:t>
            </a:r>
          </a:p>
        </p:txBody>
      </p:sp>
      <p:cxnSp>
        <p:nvCxnSpPr>
          <p:cNvPr id="13" name="Connettore 2 12">
            <a:extLst>
              <a:ext uri="{FF2B5EF4-FFF2-40B4-BE49-F238E27FC236}">
                <a16:creationId xmlns:a16="http://schemas.microsoft.com/office/drawing/2014/main" id="{52F567A1-D08B-C3EF-E129-C2D1EAF1B85E}"/>
              </a:ext>
            </a:extLst>
          </p:cNvPr>
          <p:cNvCxnSpPr/>
          <p:nvPr/>
        </p:nvCxnSpPr>
        <p:spPr>
          <a:xfrm>
            <a:off x="1968037" y="2901084"/>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0DEC155E-73E0-67EA-1C78-81AAE4FEB35B}"/>
              </a:ext>
            </a:extLst>
          </p:cNvPr>
          <p:cNvSpPr txBox="1"/>
          <p:nvPr/>
        </p:nvSpPr>
        <p:spPr>
          <a:xfrm>
            <a:off x="2483338" y="2702420"/>
            <a:ext cx="9583827" cy="923330"/>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in cui il robot, avendo in memoria le coordinate cartesiane delle bandiere individuate, calcola e si dirige verso quella più vicina.</a:t>
            </a:r>
          </a:p>
          <a:p>
            <a:r>
              <a:rPr lang="it-IT">
                <a:latin typeface="Times New Roman"/>
                <a:ea typeface="Times New Roman" panose="02020603050405020304" pitchFamily="18" charset="0"/>
                <a:cs typeface="Times New Roman"/>
              </a:rPr>
              <a:t>Inoltre, da questo stato, scattano diversi trigger. In particolare:</a:t>
            </a:r>
          </a:p>
        </p:txBody>
      </p:sp>
      <p:sp>
        <p:nvSpPr>
          <p:cNvPr id="21" name="CasellaDiTesto 20">
            <a:extLst>
              <a:ext uri="{FF2B5EF4-FFF2-40B4-BE49-F238E27FC236}">
                <a16:creationId xmlns:a16="http://schemas.microsoft.com/office/drawing/2014/main" id="{0E14D62F-B6C3-EB90-6623-497870DAE5B9}"/>
              </a:ext>
            </a:extLst>
          </p:cNvPr>
          <p:cNvSpPr txBox="1"/>
          <p:nvPr/>
        </p:nvSpPr>
        <p:spPr>
          <a:xfrm>
            <a:off x="6728346" y="6025050"/>
            <a:ext cx="5079508"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quando la memoria è vuota. Da questo stato, si passa allo stato 4.</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23" name="CasellaDiTesto 22">
            <a:extLst>
              <a:ext uri="{FF2B5EF4-FFF2-40B4-BE49-F238E27FC236}">
                <a16:creationId xmlns:a16="http://schemas.microsoft.com/office/drawing/2014/main" id="{3ABB1BC8-D02A-0FA5-D8D9-D4A198A3525E}"/>
              </a:ext>
            </a:extLst>
          </p:cNvPr>
          <p:cNvSpPr txBox="1"/>
          <p:nvPr/>
        </p:nvSpPr>
        <p:spPr>
          <a:xfrm>
            <a:off x="117637" y="4996746"/>
            <a:ext cx="6184690" cy="646331"/>
          </a:xfrm>
          <a:prstGeom prst="rect">
            <a:avLst/>
          </a:prstGeom>
          <a:noFill/>
        </p:spPr>
        <p:txBody>
          <a:bodyPr wrap="square">
            <a:spAutoFit/>
          </a:bodyPr>
          <a:lstStyle/>
          <a:p>
            <a:r>
              <a:rPr lang="it-IT" b="1">
                <a:solidFill>
                  <a:srgbClr val="000000"/>
                </a:solidFill>
                <a:latin typeface="Consolas" panose="020B0609020204030204" pitchFamily="49" charset="0"/>
              </a:rPr>
              <a:t>b. </a:t>
            </a:r>
            <a:r>
              <a:rPr lang="it-IT" b="0">
                <a:solidFill>
                  <a:srgbClr val="000000"/>
                </a:solidFill>
                <a:effectLst/>
                <a:latin typeface="Consolas" panose="020B0609020204030204" pitchFamily="49" charset="0"/>
              </a:rPr>
              <a:t>STATE_MACHINE.triggers[</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1">
                <a:solidFill>
                  <a:srgbClr val="000000"/>
                </a:solidFill>
                <a:effectLst/>
                <a:latin typeface="Consolas" panose="020B0609020204030204" pitchFamily="49" charset="0"/>
              </a:rPr>
              <a:t>PF_DEADLOCK</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STATE_MACHINE.follow_on[</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p:txBody>
      </p:sp>
      <p:sp>
        <p:nvSpPr>
          <p:cNvPr id="25" name="CasellaDiTesto 24">
            <a:extLst>
              <a:ext uri="{FF2B5EF4-FFF2-40B4-BE49-F238E27FC236}">
                <a16:creationId xmlns:a16="http://schemas.microsoft.com/office/drawing/2014/main" id="{A67E3637-225D-7281-427B-E951613D104C}"/>
              </a:ext>
            </a:extLst>
          </p:cNvPr>
          <p:cNvSpPr txBox="1"/>
          <p:nvPr/>
        </p:nvSpPr>
        <p:spPr>
          <a:xfrm>
            <a:off x="124837" y="1632909"/>
            <a:ext cx="6573695" cy="646331"/>
          </a:xfrm>
          <a:prstGeom prst="rect">
            <a:avLst/>
          </a:prstGeom>
          <a:noFill/>
        </p:spPr>
        <p:txBody>
          <a:bodyPr wrap="square">
            <a:spAutoFit/>
          </a:bodyPr>
          <a:lstStyle/>
          <a:p>
            <a:r>
              <a:rPr lang="en-US" b="1">
                <a:solidFill>
                  <a:srgbClr val="000000"/>
                </a:solidFill>
                <a:effectLst/>
                <a:latin typeface="Consolas" panose="020B0609020204030204" pitchFamily="49" charset="0"/>
              </a:rPr>
              <a:t>a.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PF_CLOSE_TO;     </a:t>
            </a:r>
          </a:p>
          <a:p>
            <a:r>
              <a:rPr lang="en-US">
                <a:solidFill>
                  <a:srgbClr val="000000"/>
                </a:solidFill>
                <a:latin typeface="Consolas" panose="020B0609020204030204" pitchFamily="49" charset="0"/>
              </a:rPr>
              <a:t>   </a:t>
            </a:r>
            <a:r>
              <a:rPr lang="en-US" b="0">
                <a:solidFill>
                  <a:srgbClr val="000000"/>
                </a:solidFill>
                <a:effectLst/>
                <a:latin typeface="Consolas" panose="020B0609020204030204" pitchFamily="49" charset="0"/>
              </a:rPr>
              <a:t>STATE_MACHINE.follow_on[</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a:t>
            </a:r>
          </a:p>
        </p:txBody>
      </p:sp>
      <p:sp>
        <p:nvSpPr>
          <p:cNvPr id="27" name="CasellaDiTesto 26">
            <a:extLst>
              <a:ext uri="{FF2B5EF4-FFF2-40B4-BE49-F238E27FC236}">
                <a16:creationId xmlns:a16="http://schemas.microsoft.com/office/drawing/2014/main" id="{D97A196F-0BF4-B01E-3646-E2AEB04BAC5E}"/>
              </a:ext>
            </a:extLst>
          </p:cNvPr>
          <p:cNvSpPr txBox="1"/>
          <p:nvPr/>
        </p:nvSpPr>
        <p:spPr>
          <a:xfrm>
            <a:off x="6302327" y="1623547"/>
            <a:ext cx="5338817" cy="369332"/>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da questo trigger (stato Attack), si passa allo stato 1.</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2" name="CasellaDiTesto 1">
            <a:extLst>
              <a:ext uri="{FF2B5EF4-FFF2-40B4-BE49-F238E27FC236}">
                <a16:creationId xmlns:a16="http://schemas.microsoft.com/office/drawing/2014/main" id="{ACB9EF23-89C2-6DC9-3E14-0463DD8E9E2A}"/>
              </a:ext>
            </a:extLst>
          </p:cNvPr>
          <p:cNvSpPr txBox="1"/>
          <p:nvPr/>
        </p:nvSpPr>
        <p:spPr>
          <a:xfrm>
            <a:off x="5400267" y="3948366"/>
            <a:ext cx="7073086" cy="923330"/>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è uscito da una zona in cui è presente una bandiera o da una zona in cui ha individuato qualcosa. Da questo stato, si passa allo stato 5.</a:t>
            </a:r>
            <a:endParaRPr lang="it-IT" b="0">
              <a:solidFill>
                <a:srgbClr val="008000"/>
              </a:solidFill>
              <a:effectLst/>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F881C8CB-A19E-FB1F-84DA-9FBA2820EECE}"/>
              </a:ext>
            </a:extLst>
          </p:cNvPr>
          <p:cNvSpPr txBox="1"/>
          <p:nvPr/>
        </p:nvSpPr>
        <p:spPr>
          <a:xfrm>
            <a:off x="117637" y="6025051"/>
            <a:ext cx="6610710" cy="646331"/>
          </a:xfrm>
          <a:prstGeom prst="rect">
            <a:avLst/>
          </a:prstGeom>
          <a:noFill/>
        </p:spPr>
        <p:txBody>
          <a:bodyPr wrap="square">
            <a:spAutoFit/>
          </a:bodyPr>
          <a:lstStyle/>
          <a:p>
            <a:r>
              <a:rPr lang="it-IT" b="1">
                <a:solidFill>
                  <a:srgbClr val="000000"/>
                </a:solidFill>
                <a:latin typeface="Consolas" panose="020B0609020204030204" pitchFamily="49" charset="0"/>
              </a:rPr>
              <a:t>c. </a:t>
            </a:r>
            <a:r>
              <a:rPr lang="it-IT" b="0">
                <a:solidFill>
                  <a:srgbClr val="000000"/>
                </a:solidFill>
                <a:effectLst/>
                <a:latin typeface="Consolas" panose="020B0609020204030204" pitchFamily="49" charset="0"/>
              </a:rPr>
              <a:t>STATE_MACHINE.triggers[</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1">
                <a:solidFill>
                  <a:srgbClr val="000000"/>
                </a:solidFill>
                <a:effectLst/>
                <a:latin typeface="Consolas" panose="020B0609020204030204" pitchFamily="49" charset="0"/>
              </a:rPr>
              <a:t>PF_EMPTY_MEMORY</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STATE_MACHINE.follow_on[</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a:t>
            </a:r>
          </a:p>
        </p:txBody>
      </p:sp>
      <p:sp>
        <p:nvSpPr>
          <p:cNvPr id="8" name="CasellaDiTesto 7">
            <a:extLst>
              <a:ext uri="{FF2B5EF4-FFF2-40B4-BE49-F238E27FC236}">
                <a16:creationId xmlns:a16="http://schemas.microsoft.com/office/drawing/2014/main" id="{1EE32292-DD5E-76C6-7915-5E752AD6A4AE}"/>
              </a:ext>
            </a:extLst>
          </p:cNvPr>
          <p:cNvSpPr txBox="1"/>
          <p:nvPr/>
        </p:nvSpPr>
        <p:spPr>
          <a:xfrm>
            <a:off x="6302327" y="4996746"/>
            <a:ext cx="5079508" cy="646331"/>
          </a:xfrm>
          <a:prstGeom prst="rect">
            <a:avLst/>
          </a:prstGeom>
          <a:noFill/>
        </p:spPr>
        <p:txBody>
          <a:bodyPr wrap="square">
            <a:spAutoFit/>
          </a:bodyPr>
          <a:lstStyle/>
          <a:p>
            <a:r>
              <a:rPr lang="it-IT" b="0">
                <a:solidFill>
                  <a:srgbClr val="008000"/>
                </a:solidFill>
                <a:effectLst/>
                <a:latin typeface="Times New Roman" panose="02020603050405020304" pitchFamily="18" charset="0"/>
                <a:cs typeface="Times New Roman" panose="02020603050405020304" pitchFamily="18" charset="0"/>
              </a:rPr>
              <a:t>// trigger che si attiva nel momento in cui il robot è in stallo, riattivando lo stato 1.</a:t>
            </a:r>
            <a:endParaRPr lang="en-US" b="0">
              <a:solidFill>
                <a:schemeClr val="accent6">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83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2688A6EE-4B90-241F-7BAD-44C0459D5FAC}"/>
              </a:ext>
            </a:extLst>
          </p:cNvPr>
          <p:cNvSpPr txBox="1"/>
          <p:nvPr/>
        </p:nvSpPr>
        <p:spPr>
          <a:xfrm>
            <a:off x="106778" y="831387"/>
            <a:ext cx="11648661" cy="1200329"/>
          </a:xfrm>
          <a:prstGeom prst="rect">
            <a:avLst/>
          </a:prstGeom>
          <a:noFill/>
        </p:spPr>
        <p:txBody>
          <a:bodyPr wrap="square">
            <a:spAutoFit/>
          </a:bodyPr>
          <a:lstStyle/>
          <a:p>
            <a:r>
              <a:rPr lang="it-IT" sz="1800">
                <a:effectLst/>
                <a:latin typeface="Times New Roman" panose="02020603050405020304" pitchFamily="18" charset="0"/>
                <a:ea typeface="Times New Roman" panose="02020603050405020304" pitchFamily="18" charset="0"/>
              </a:rPr>
              <a:t> Infine, </a:t>
            </a:r>
            <a:r>
              <a:rPr lang="it-IT">
                <a:latin typeface="Times New Roman" panose="02020603050405020304" pitchFamily="18" charset="0"/>
                <a:ea typeface="Times New Roman" panose="02020603050405020304" pitchFamily="18" charset="0"/>
              </a:rPr>
              <a:t>altri metodi contenuti in tale </a:t>
            </a:r>
            <a:r>
              <a:rPr lang="it-IT" sz="1800">
                <a:effectLst/>
                <a:latin typeface="Times New Roman" panose="02020603050405020304" pitchFamily="18" charset="0"/>
                <a:ea typeface="Times New Roman" panose="02020603050405020304" pitchFamily="18" charset="0"/>
              </a:rPr>
              <a:t>classe sono:</a:t>
            </a:r>
          </a:p>
          <a:p>
            <a:endParaRPr lang="it-IT" sz="180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it-IT" sz="1800">
                <a:effectLst/>
                <a:latin typeface="Times New Roman" panose="02020603050405020304" pitchFamily="18" charset="0"/>
                <a:ea typeface="Times New Roman" panose="02020603050405020304" pitchFamily="18" charset="0"/>
              </a:rPr>
              <a:t>il metodo </a:t>
            </a:r>
            <a:r>
              <a:rPr lang="it-IT" sz="1800" b="1" i="1">
                <a:effectLst/>
                <a:latin typeface="Times New Roman" panose="02020603050405020304" pitchFamily="18" charset="0"/>
                <a:ea typeface="Times New Roman" panose="02020603050405020304" pitchFamily="18" charset="0"/>
              </a:rPr>
              <a:t>getTeta()</a:t>
            </a:r>
            <a:r>
              <a:rPr lang="it-IT" sz="1800" i="1">
                <a:effectLst/>
                <a:latin typeface="Times New Roman" panose="02020603050405020304" pitchFamily="18" charset="0"/>
                <a:ea typeface="Times New Roman" panose="02020603050405020304" pitchFamily="18" charset="0"/>
              </a:rPr>
              <a:t>,</a:t>
            </a:r>
            <a:r>
              <a:rPr lang="it-IT" sz="1800">
                <a:effectLst/>
                <a:latin typeface="Times New Roman" panose="02020603050405020304" pitchFamily="18" charset="0"/>
                <a:ea typeface="Times New Roman" panose="02020603050405020304" pitchFamily="18" charset="0"/>
              </a:rPr>
              <a:t> che ritorna di quanto il vettore risultante deve ruotare</a:t>
            </a:r>
            <a:r>
              <a:rPr lang="it-IT">
                <a:latin typeface="Times New Roman" panose="02020603050405020304" pitchFamily="18" charset="0"/>
                <a:ea typeface="Times New Roman" panose="02020603050405020304" pitchFamily="18" charset="0"/>
              </a:rPr>
              <a:t> </a:t>
            </a:r>
            <a:r>
              <a:rPr lang="it-IT" sz="1800">
                <a:effectLst/>
                <a:latin typeface="Times New Roman" panose="02020603050405020304" pitchFamily="18" charset="0"/>
                <a:ea typeface="Times New Roman" panose="02020603050405020304" pitchFamily="18" charset="0"/>
              </a:rPr>
              <a:t>(</a:t>
            </a:r>
            <a:r>
              <a:rPr lang="it-IT">
                <a:latin typeface="Times New Roman" panose="02020603050405020304" pitchFamily="18" charset="0"/>
                <a:ea typeface="Times New Roman" panose="02020603050405020304" pitchFamily="18" charset="0"/>
              </a:rPr>
              <a:t>che, come detto, dipende </a:t>
            </a:r>
            <a:r>
              <a:rPr lang="it-IT" sz="1800">
                <a:effectLst/>
                <a:latin typeface="Times New Roman" panose="02020603050405020304" pitchFamily="18" charset="0"/>
                <a:ea typeface="Times New Roman" panose="02020603050405020304" pitchFamily="18" charset="0"/>
              </a:rPr>
              <a:t>della zona in cui si trova il robot e la bandierina):</a:t>
            </a:r>
            <a:endParaRPr lang="it-IT">
              <a:latin typeface="Times New Roman" panose="02020603050405020304" pitchFamily="18" charset="0"/>
              <a:ea typeface="Times New Roman" panose="02020603050405020304" pitchFamily="18" charset="0"/>
            </a:endParaRPr>
          </a:p>
        </p:txBody>
      </p:sp>
      <p:sp>
        <p:nvSpPr>
          <p:cNvPr id="6" name="CasellaDiTesto 5">
            <a:extLst>
              <a:ext uri="{FF2B5EF4-FFF2-40B4-BE49-F238E27FC236}">
                <a16:creationId xmlns:a16="http://schemas.microsoft.com/office/drawing/2014/main" id="{784A01DD-5B3F-F7FF-D76D-6B7EE88DEECC}"/>
              </a:ext>
            </a:extLst>
          </p:cNvPr>
          <p:cNvSpPr txBox="1"/>
          <p:nvPr/>
        </p:nvSpPr>
        <p:spPr>
          <a:xfrm>
            <a:off x="106778" y="3070365"/>
            <a:ext cx="11551840" cy="646331"/>
          </a:xfrm>
          <a:prstGeom prst="rect">
            <a:avLst/>
          </a:prstGeom>
          <a:noFill/>
        </p:spPr>
        <p:txBody>
          <a:bodyPr wrap="square">
            <a:spAutoFit/>
          </a:bodyPr>
          <a:lstStyle/>
          <a:p>
            <a:pPr marL="285750" indent="-285750">
              <a:buFont typeface="Arial" panose="020B0604020202020204" pitchFamily="34" charset="0"/>
              <a:buChar char="•"/>
            </a:pPr>
            <a:r>
              <a:rPr lang="it-IT" sz="1800">
                <a:effectLst/>
                <a:latin typeface="Times New Roman" panose="02020603050405020304" pitchFamily="18" charset="0"/>
                <a:ea typeface="Times New Roman" panose="02020603050405020304" pitchFamily="18" charset="0"/>
              </a:rPr>
              <a:t>il metodo </a:t>
            </a:r>
            <a:r>
              <a:rPr lang="it-IT" sz="1800" b="1" i="1">
                <a:effectLst/>
                <a:latin typeface="Times New Roman" panose="02020603050405020304" pitchFamily="18" charset="0"/>
                <a:ea typeface="Times New Roman" panose="02020603050405020304" pitchFamily="18" charset="0"/>
              </a:rPr>
              <a:t>getStopper(),</a:t>
            </a:r>
            <a:r>
              <a:rPr lang="it-IT" sz="1800" b="1">
                <a:effectLst/>
                <a:latin typeface="Times New Roman" panose="02020603050405020304" pitchFamily="18" charset="0"/>
                <a:ea typeface="Times New Roman" panose="02020603050405020304" pitchFamily="18" charset="0"/>
              </a:rPr>
              <a:t> </a:t>
            </a:r>
            <a:r>
              <a:rPr lang="it-IT" sz="1800">
                <a:effectLst/>
                <a:latin typeface="Times New Roman" panose="02020603050405020304" pitchFamily="18" charset="0"/>
                <a:ea typeface="Times New Roman" panose="02020603050405020304" pitchFamily="18" charset="0"/>
              </a:rPr>
              <a:t>che ritorna il tempo per cui </a:t>
            </a:r>
            <a:r>
              <a:rPr lang="it-IT">
                <a:latin typeface="Times New Roman" panose="02020603050405020304" pitchFamily="18" charset="0"/>
                <a:ea typeface="Times New Roman" panose="02020603050405020304" pitchFamily="18" charset="0"/>
              </a:rPr>
              <a:t>il robot deve tener conto del campo potenziale della zona in cui si trova</a:t>
            </a:r>
            <a:r>
              <a:rPr lang="it-IT" sz="1800">
                <a:effectLst/>
                <a:latin typeface="Times New Roman" panose="02020603050405020304" pitchFamily="18" charset="0"/>
                <a:ea typeface="Times New Roman" panose="02020603050405020304" pitchFamily="18" charset="0"/>
              </a:rPr>
              <a:t>:</a:t>
            </a:r>
          </a:p>
        </p:txBody>
      </p:sp>
      <p:sp>
        <p:nvSpPr>
          <p:cNvPr id="8" name="CasellaDiTesto 7">
            <a:extLst>
              <a:ext uri="{FF2B5EF4-FFF2-40B4-BE49-F238E27FC236}">
                <a16:creationId xmlns:a16="http://schemas.microsoft.com/office/drawing/2014/main" id="{D7014541-AAFD-8488-9403-18C8BFED909A}"/>
              </a:ext>
            </a:extLst>
          </p:cNvPr>
          <p:cNvSpPr txBox="1"/>
          <p:nvPr/>
        </p:nvSpPr>
        <p:spPr>
          <a:xfrm>
            <a:off x="106778" y="4797400"/>
            <a:ext cx="11362405" cy="646331"/>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it-IT" sz="1800">
                <a:effectLst/>
                <a:latin typeface="Times New Roman"/>
                <a:ea typeface="Times New Roman" panose="02020603050405020304" pitchFamily="18" charset="0"/>
                <a:cs typeface="Times New Roman"/>
              </a:rPr>
              <a:t>il metodo </a:t>
            </a:r>
            <a:r>
              <a:rPr lang="it-IT" sz="1800" b="1" i="1">
                <a:effectLst/>
                <a:latin typeface="Times New Roman"/>
                <a:ea typeface="Times New Roman" panose="02020603050405020304" pitchFamily="18" charset="0"/>
                <a:cs typeface="Times New Roman"/>
              </a:rPr>
              <a:t>getString(), </a:t>
            </a:r>
            <a:r>
              <a:rPr lang="it-IT" sz="1800">
                <a:effectLst/>
                <a:latin typeface="Times New Roman"/>
                <a:ea typeface="Times New Roman" panose="02020603050405020304" pitchFamily="18" charset="0"/>
                <a:cs typeface="Times New Roman"/>
              </a:rPr>
              <a:t>che ritorna una stringa che indica in quale situazione si trova il robot </a:t>
            </a:r>
            <a:r>
              <a:rPr lang="it-IT">
                <a:latin typeface="Times New Roman"/>
                <a:ea typeface="Times New Roman" panose="02020603050405020304" pitchFamily="18" charset="0"/>
                <a:cs typeface="Times New Roman"/>
              </a:rPr>
              <a:t>(visualizzata</a:t>
            </a:r>
            <a:r>
              <a:rPr lang="it-IT" sz="1800">
                <a:effectLst/>
                <a:latin typeface="Times New Roman"/>
                <a:ea typeface="Times New Roman" panose="02020603050405020304" pitchFamily="18" charset="0"/>
                <a:cs typeface="Times New Roman"/>
              </a:rPr>
              <a:t> dal simulatore</a:t>
            </a:r>
            <a:r>
              <a:rPr lang="it-IT">
                <a:latin typeface="Times New Roman"/>
                <a:ea typeface="Times New Roman" panose="02020603050405020304" pitchFamily="18" charset="0"/>
                <a:cs typeface="Times New Roman"/>
              </a:rPr>
              <a:t>):</a:t>
            </a:r>
            <a:endParaRPr lang="it-IT">
              <a:latin typeface="Times New Roman"/>
              <a:cs typeface="Times New Roman"/>
            </a:endParaRPr>
          </a:p>
        </p:txBody>
      </p:sp>
      <p:sp>
        <p:nvSpPr>
          <p:cNvPr id="2" name="CasellaDiTesto 1">
            <a:extLst>
              <a:ext uri="{FF2B5EF4-FFF2-40B4-BE49-F238E27FC236}">
                <a16:creationId xmlns:a16="http://schemas.microsoft.com/office/drawing/2014/main" id="{E04EF592-1A39-DF3F-C4DF-31436F4D7D88}"/>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en-US" sz="2400">
                <a:solidFill>
                  <a:schemeClr val="accent2">
                    <a:lumMod val="75000"/>
                  </a:schemeClr>
                </a:solidFill>
                <a:latin typeface="Times New Roman"/>
                <a:ea typeface="Calibri"/>
                <a:cs typeface="Times New Roman"/>
              </a:rPr>
              <a:t>CLASSE LOCATION– ALTRI METODI</a:t>
            </a:r>
          </a:p>
        </p:txBody>
      </p:sp>
      <p:sp>
        <p:nvSpPr>
          <p:cNvPr id="4" name="CasellaDiTesto 3">
            <a:extLst>
              <a:ext uri="{FF2B5EF4-FFF2-40B4-BE49-F238E27FC236}">
                <a16:creationId xmlns:a16="http://schemas.microsoft.com/office/drawing/2014/main" id="{25D9872F-BE16-2FBA-9C7F-E2B5AF9A0614}"/>
              </a:ext>
            </a:extLst>
          </p:cNvPr>
          <p:cNvSpPr txBox="1"/>
          <p:nvPr/>
        </p:nvSpPr>
        <p:spPr>
          <a:xfrm>
            <a:off x="407196" y="4036581"/>
            <a:ext cx="9951622" cy="369332"/>
          </a:xfrm>
          <a:prstGeom prst="rect">
            <a:avLst/>
          </a:prstGeom>
          <a:noFill/>
        </p:spPr>
        <p:txBody>
          <a:bodyPr wrap="square">
            <a:spAutoFit/>
          </a:bodyPr>
          <a:lstStyle/>
          <a:p>
            <a:r>
              <a:rPr lang="fr-FR" b="0">
                <a:solidFill>
                  <a:srgbClr val="0000FF"/>
                </a:solidFill>
                <a:effectLst/>
                <a:latin typeface="Consolas" panose="020B0609020204030204" pitchFamily="49" charset="0"/>
              </a:rPr>
              <a:t>public</a:t>
            </a:r>
            <a:r>
              <a:rPr lang="fr-FR" b="0">
                <a:solidFill>
                  <a:srgbClr val="000000"/>
                </a:solidFill>
                <a:effectLst/>
                <a:latin typeface="Consolas" panose="020B0609020204030204" pitchFamily="49" charset="0"/>
              </a:rPr>
              <a:t> </a:t>
            </a:r>
            <a:r>
              <a:rPr lang="fr-FR" b="0">
                <a:solidFill>
                  <a:srgbClr val="0000FF"/>
                </a:solidFill>
                <a:effectLst/>
                <a:latin typeface="Consolas" panose="020B0609020204030204" pitchFamily="49" charset="0"/>
              </a:rPr>
              <a:t>int</a:t>
            </a:r>
            <a:r>
              <a:rPr lang="fr-FR" b="0">
                <a:solidFill>
                  <a:srgbClr val="000000"/>
                </a:solidFill>
                <a:effectLst/>
                <a:latin typeface="Consolas" panose="020B0609020204030204" pitchFamily="49" charset="0"/>
              </a:rPr>
              <a:t> getStopper(</a:t>
            </a:r>
            <a:r>
              <a:rPr lang="fr-FR" b="0">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x_rob,</a:t>
            </a:r>
            <a:r>
              <a:rPr lang="fr-FR" b="0">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y_rob,</a:t>
            </a:r>
            <a:r>
              <a:rPr lang="fr-FR" b="0">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flag_x,</a:t>
            </a:r>
            <a:r>
              <a:rPr lang="fr-FR" b="0">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flag_y){</a:t>
            </a:r>
          </a:p>
        </p:txBody>
      </p:sp>
      <p:sp>
        <p:nvSpPr>
          <p:cNvPr id="10" name="CasellaDiTesto 9">
            <a:extLst>
              <a:ext uri="{FF2B5EF4-FFF2-40B4-BE49-F238E27FC236}">
                <a16:creationId xmlns:a16="http://schemas.microsoft.com/office/drawing/2014/main" id="{B4242731-83C1-E169-C63F-991E518984A1}"/>
              </a:ext>
            </a:extLst>
          </p:cNvPr>
          <p:cNvSpPr txBox="1"/>
          <p:nvPr/>
        </p:nvSpPr>
        <p:spPr>
          <a:xfrm>
            <a:off x="407196" y="5765253"/>
            <a:ext cx="10470070" cy="369332"/>
          </a:xfrm>
          <a:prstGeom prst="rect">
            <a:avLst/>
          </a:prstGeom>
          <a:noFill/>
        </p:spPr>
        <p:txBody>
          <a:bodyPr wrap="square">
            <a:spAutoFit/>
          </a:bodyPr>
          <a:lstStyle/>
          <a:p>
            <a:r>
              <a:rPr lang="it-IT" b="0">
                <a:solidFill>
                  <a:srgbClr val="0000FF"/>
                </a:solidFill>
                <a:effectLst/>
                <a:latin typeface="Consolas" panose="020B0609020204030204" pitchFamily="49" charset="0"/>
              </a:rPr>
              <a:t>public</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String</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getString</a:t>
            </a:r>
            <a:r>
              <a:rPr lang="it-IT" b="0">
                <a:solidFill>
                  <a:srgbClr val="000000"/>
                </a:solidFill>
                <a:effectLst/>
                <a:latin typeface="Consolas" panose="020B0609020204030204" pitchFamily="49" charset="0"/>
              </a:rPr>
              <a:t>(</a:t>
            </a:r>
            <a:r>
              <a:rPr lang="it-IT" b="0">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x_rob,</a:t>
            </a:r>
            <a:r>
              <a:rPr lang="it-IT" b="0" err="1">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y_rob,</a:t>
            </a:r>
            <a:r>
              <a:rPr lang="it-IT" b="0" err="1">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flag_x,</a:t>
            </a:r>
            <a:r>
              <a:rPr lang="it-IT" b="0" err="1">
                <a:solidFill>
                  <a:srgbClr val="0000FF"/>
                </a:solidFill>
                <a:effectLst/>
                <a:latin typeface="Consolas" panose="020B0609020204030204" pitchFamily="49" charset="0"/>
              </a:rPr>
              <a:t>double</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flag_y</a:t>
            </a:r>
            <a:r>
              <a:rPr lang="it-IT" b="0">
                <a:solidFill>
                  <a:srgbClr val="000000"/>
                </a:solidFill>
                <a:effectLst/>
                <a:latin typeface="Consolas" panose="020B0609020204030204" pitchFamily="49" charset="0"/>
              </a:rPr>
              <a:t>){</a:t>
            </a:r>
          </a:p>
        </p:txBody>
      </p:sp>
      <p:sp>
        <p:nvSpPr>
          <p:cNvPr id="13" name="CasellaDiTesto 12">
            <a:extLst>
              <a:ext uri="{FF2B5EF4-FFF2-40B4-BE49-F238E27FC236}">
                <a16:creationId xmlns:a16="http://schemas.microsoft.com/office/drawing/2014/main" id="{01E98898-CC49-A342-BCF3-3ECCCBB3BFBF}"/>
              </a:ext>
            </a:extLst>
          </p:cNvPr>
          <p:cNvSpPr txBox="1"/>
          <p:nvPr/>
        </p:nvSpPr>
        <p:spPr>
          <a:xfrm>
            <a:off x="407196" y="2366374"/>
            <a:ext cx="9951622" cy="369332"/>
          </a:xfrm>
          <a:prstGeom prst="rect">
            <a:avLst/>
          </a:prstGeom>
          <a:noFill/>
        </p:spPr>
        <p:txBody>
          <a:bodyPr wrap="square">
            <a:spAutoFit/>
          </a:bodyPr>
          <a:lstStyle/>
          <a:p>
            <a:r>
              <a:rPr lang="fr-FR" b="0">
                <a:solidFill>
                  <a:srgbClr val="0000FF"/>
                </a:solidFill>
                <a:effectLst/>
                <a:latin typeface="Consolas" panose="020B0609020204030204" pitchFamily="49" charset="0"/>
              </a:rPr>
              <a:t>public</a:t>
            </a:r>
            <a:r>
              <a:rPr lang="fr-FR" b="0">
                <a:solidFill>
                  <a:srgbClr val="000000"/>
                </a:solidFill>
                <a:effectLst/>
                <a:latin typeface="Consolas" panose="020B0609020204030204" pitchFamily="49" charset="0"/>
              </a:rPr>
              <a:t> </a:t>
            </a:r>
            <a:r>
              <a:rPr lang="fr-FR" b="0">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a:t>
            </a:r>
            <a:r>
              <a:rPr lang="fr-FR" b="0" err="1">
                <a:solidFill>
                  <a:srgbClr val="000000"/>
                </a:solidFill>
                <a:effectLst/>
                <a:latin typeface="Consolas" panose="020B0609020204030204" pitchFamily="49" charset="0"/>
              </a:rPr>
              <a:t>getTeta</a:t>
            </a:r>
            <a:r>
              <a:rPr lang="fr-FR" b="0">
                <a:solidFill>
                  <a:srgbClr val="000000"/>
                </a:solidFill>
                <a:effectLst/>
                <a:latin typeface="Consolas" panose="020B0609020204030204" pitchFamily="49" charset="0"/>
              </a:rPr>
              <a:t>(</a:t>
            </a:r>
            <a:r>
              <a:rPr lang="fr-FR" b="0">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a:t>
            </a:r>
            <a:r>
              <a:rPr lang="fr-FR" b="0" err="1">
                <a:solidFill>
                  <a:srgbClr val="000000"/>
                </a:solidFill>
                <a:effectLst/>
                <a:latin typeface="Consolas" panose="020B0609020204030204" pitchFamily="49" charset="0"/>
              </a:rPr>
              <a:t>x_rob,</a:t>
            </a:r>
            <a:r>
              <a:rPr lang="fr-FR" b="0" err="1">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a:t>
            </a:r>
            <a:r>
              <a:rPr lang="fr-FR" b="0" err="1">
                <a:solidFill>
                  <a:srgbClr val="000000"/>
                </a:solidFill>
                <a:effectLst/>
                <a:latin typeface="Consolas" panose="020B0609020204030204" pitchFamily="49" charset="0"/>
              </a:rPr>
              <a:t>y_rob,</a:t>
            </a:r>
            <a:r>
              <a:rPr lang="fr-FR" b="0" err="1">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a:t>
            </a:r>
            <a:r>
              <a:rPr lang="fr-FR" b="0" err="1">
                <a:solidFill>
                  <a:srgbClr val="000000"/>
                </a:solidFill>
                <a:effectLst/>
                <a:latin typeface="Consolas" panose="020B0609020204030204" pitchFamily="49" charset="0"/>
              </a:rPr>
              <a:t>flag_x,</a:t>
            </a:r>
            <a:r>
              <a:rPr lang="fr-FR" b="0" err="1">
                <a:solidFill>
                  <a:srgbClr val="0000FF"/>
                </a:solidFill>
                <a:effectLst/>
                <a:latin typeface="Consolas" panose="020B0609020204030204" pitchFamily="49" charset="0"/>
              </a:rPr>
              <a:t>double</a:t>
            </a:r>
            <a:r>
              <a:rPr lang="fr-FR" b="0">
                <a:solidFill>
                  <a:srgbClr val="000000"/>
                </a:solidFill>
                <a:effectLst/>
                <a:latin typeface="Consolas" panose="020B0609020204030204" pitchFamily="49" charset="0"/>
              </a:rPr>
              <a:t> </a:t>
            </a:r>
            <a:r>
              <a:rPr lang="fr-FR" b="0" err="1">
                <a:solidFill>
                  <a:srgbClr val="000000"/>
                </a:solidFill>
                <a:effectLst/>
                <a:latin typeface="Consolas" panose="020B0609020204030204" pitchFamily="49" charset="0"/>
              </a:rPr>
              <a:t>flag_y</a:t>
            </a:r>
            <a:r>
              <a:rPr lang="fr-FR"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8993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A4E6582B-F65E-0599-2A6E-90BEDB83D641}"/>
              </a:ext>
            </a:extLst>
          </p:cNvPr>
          <p:cNvSpPr txBox="1"/>
          <p:nvPr/>
        </p:nvSpPr>
        <p:spPr>
          <a:xfrm>
            <a:off x="209266" y="665566"/>
            <a:ext cx="11982734" cy="5952399"/>
          </a:xfrm>
          <a:prstGeom prst="rect">
            <a:avLst/>
          </a:prstGeom>
          <a:noFill/>
        </p:spPr>
        <p:txBody>
          <a:bodyPr wrap="square" lIns="91440" tIns="45720" rIns="91440" bIns="45720" anchor="t">
            <a:spAutoFit/>
          </a:bodyPr>
          <a:lstStyle/>
          <a:p>
            <a:r>
              <a:rPr lang="it-IT">
                <a:latin typeface="Times New Roman"/>
                <a:cs typeface="Times New Roman"/>
              </a:rPr>
              <a:t>La classe </a:t>
            </a:r>
            <a:r>
              <a:rPr lang="it-IT" err="1">
                <a:latin typeface="Times New Roman"/>
                <a:cs typeface="Times New Roman"/>
              </a:rPr>
              <a:t>RoomLocation</a:t>
            </a:r>
            <a:r>
              <a:rPr lang="it-IT">
                <a:latin typeface="Times New Roman"/>
                <a:cs typeface="Times New Roman"/>
              </a:rPr>
              <a:t>, da non confondere con la classe Location, è utilizzata ai fini di individuare la posizione del robot e delle bandierine nelle varie zone previste dal nostro ambiente. Infatti, in tale classe, mediante opportune equazioni cartesiane e vincoli, sono state rappresentate le anticamere e le stanze </a:t>
            </a:r>
            <a:endParaRPr lang="en-US">
              <a:ea typeface="+mn-lt"/>
              <a:cs typeface="+mn-lt"/>
            </a:endParaRPr>
          </a:p>
          <a:p>
            <a:pPr>
              <a:lnSpc>
                <a:spcPct val="90000"/>
              </a:lnSpc>
              <a:spcBef>
                <a:spcPts val="1000"/>
              </a:spcBef>
            </a:pPr>
            <a:r>
              <a:rPr lang="it-IT">
                <a:latin typeface="Times New Roman"/>
                <a:cs typeface="Times New Roman"/>
              </a:rPr>
              <a:t>Più in particolare, vengono dichiarati dei metodi che ritornano </a:t>
            </a:r>
            <a:r>
              <a:rPr lang="it-IT" err="1">
                <a:latin typeface="Times New Roman"/>
                <a:cs typeface="Times New Roman"/>
              </a:rPr>
              <a:t>true</a:t>
            </a:r>
            <a:r>
              <a:rPr lang="it-IT">
                <a:latin typeface="Times New Roman"/>
                <a:cs typeface="Times New Roman"/>
              </a:rPr>
              <a:t> o false a seconda che il robot e/o le bandierine si trovino in una data zona. </a:t>
            </a:r>
            <a:endParaRPr lang="en-US">
              <a:ea typeface="+mn-lt"/>
              <a:cs typeface="+mn-lt"/>
            </a:endParaRPr>
          </a:p>
          <a:p>
            <a:pPr>
              <a:lnSpc>
                <a:spcPct val="90000"/>
              </a:lnSpc>
              <a:spcBef>
                <a:spcPts val="1000"/>
              </a:spcBef>
            </a:pPr>
            <a:r>
              <a:rPr lang="it-IT">
                <a:latin typeface="Times New Roman"/>
                <a:cs typeface="Times New Roman"/>
              </a:rPr>
              <a:t>Ad esempio, il robot, mediante i seguenti metodi, può calcolare in quale delle tre anticamere si trova:</a:t>
            </a:r>
          </a:p>
          <a:p>
            <a:pPr>
              <a:lnSpc>
                <a:spcPct val="90000"/>
              </a:lnSpc>
              <a:spcBef>
                <a:spcPts val="1000"/>
              </a:spcBef>
            </a:pPr>
            <a:endParaRPr lang="it-IT">
              <a:latin typeface="Times New Roman"/>
              <a:cs typeface="Times New Roman"/>
            </a:endParaRPr>
          </a:p>
          <a:p>
            <a:pPr>
              <a:lnSpc>
                <a:spcPct val="90000"/>
              </a:lnSpc>
              <a:spcBef>
                <a:spcPts val="1000"/>
              </a:spcBef>
            </a:pPr>
            <a:endParaRPr lang="it-IT">
              <a:latin typeface="Times New Roman"/>
              <a:cs typeface="Times New Roman"/>
            </a:endParaRPr>
          </a:p>
          <a:p>
            <a:pPr>
              <a:lnSpc>
                <a:spcPct val="90000"/>
              </a:lnSpc>
              <a:spcBef>
                <a:spcPts val="1000"/>
              </a:spcBef>
            </a:pPr>
            <a:endParaRPr lang="it-IT">
              <a:latin typeface="Times New Roman"/>
              <a:cs typeface="Times New Roman"/>
            </a:endParaRPr>
          </a:p>
          <a:p>
            <a:pPr>
              <a:lnSpc>
                <a:spcPct val="90000"/>
              </a:lnSpc>
              <a:spcBef>
                <a:spcPts val="1000"/>
              </a:spcBef>
            </a:pPr>
            <a:endParaRPr lang="it-IT">
              <a:latin typeface="Times New Roman"/>
              <a:cs typeface="Times New Roman"/>
            </a:endParaRPr>
          </a:p>
          <a:p>
            <a:pPr>
              <a:lnSpc>
                <a:spcPct val="90000"/>
              </a:lnSpc>
              <a:spcBef>
                <a:spcPts val="1000"/>
              </a:spcBef>
            </a:pPr>
            <a:endParaRPr lang="it-IT">
              <a:latin typeface="Times New Roman"/>
              <a:cs typeface="Times New Roman"/>
            </a:endParaRPr>
          </a:p>
          <a:p>
            <a:pPr>
              <a:lnSpc>
                <a:spcPct val="90000"/>
              </a:lnSpc>
              <a:spcBef>
                <a:spcPts val="1000"/>
              </a:spcBef>
            </a:pPr>
            <a:endParaRPr lang="it-IT">
              <a:latin typeface="Times New Roman"/>
              <a:cs typeface="Times New Roman"/>
            </a:endParaRPr>
          </a:p>
          <a:p>
            <a:pPr>
              <a:lnSpc>
                <a:spcPct val="90000"/>
              </a:lnSpc>
              <a:spcBef>
                <a:spcPts val="1000"/>
              </a:spcBef>
            </a:pPr>
            <a:endParaRPr lang="it-IT">
              <a:latin typeface="Times New Roman"/>
              <a:cs typeface="Times New Roman"/>
            </a:endParaRPr>
          </a:p>
          <a:p>
            <a:pPr>
              <a:lnSpc>
                <a:spcPct val="90000"/>
              </a:lnSpc>
              <a:spcBef>
                <a:spcPts val="1000"/>
              </a:spcBef>
            </a:pPr>
            <a:endParaRPr lang="it-IT">
              <a:latin typeface="Times New Roman"/>
              <a:cs typeface="Times New Roman"/>
            </a:endParaRPr>
          </a:p>
          <a:p>
            <a:pPr>
              <a:lnSpc>
                <a:spcPct val="90000"/>
              </a:lnSpc>
              <a:spcBef>
                <a:spcPts val="1000"/>
              </a:spcBef>
            </a:pPr>
            <a:endParaRPr lang="it-IT">
              <a:latin typeface="Times New Roman"/>
              <a:cs typeface="Times New Roman"/>
            </a:endParaRPr>
          </a:p>
          <a:p>
            <a:pPr>
              <a:lnSpc>
                <a:spcPct val="90000"/>
              </a:lnSpc>
              <a:spcBef>
                <a:spcPts val="1000"/>
              </a:spcBef>
            </a:pPr>
            <a:r>
              <a:rPr lang="it-IT">
                <a:latin typeface="Times New Roman"/>
                <a:cs typeface="Times New Roman"/>
              </a:rPr>
              <a:t>Ad esempio, se il robot si trova nell’anticamera di destra del bin </a:t>
            </a:r>
            <a:r>
              <a:rPr lang="it-IT" err="1">
                <a:latin typeface="Times New Roman"/>
                <a:cs typeface="Times New Roman"/>
              </a:rPr>
              <a:t>rosso,il</a:t>
            </a:r>
            <a:r>
              <a:rPr lang="it-IT">
                <a:latin typeface="Times New Roman"/>
                <a:cs typeface="Times New Roman"/>
              </a:rPr>
              <a:t> primo dei tre metodi tornerà </a:t>
            </a:r>
            <a:r>
              <a:rPr lang="it-IT" err="1">
                <a:latin typeface="Times New Roman"/>
                <a:cs typeface="Times New Roman"/>
              </a:rPr>
              <a:t>true</a:t>
            </a:r>
            <a:r>
              <a:rPr lang="it-IT">
                <a:latin typeface="Times New Roman"/>
                <a:cs typeface="Times New Roman"/>
              </a:rPr>
              <a:t>. Lo stesso ragionamento vale anche per gli altri metodi.</a:t>
            </a:r>
            <a:endParaRPr lang="it-IT"/>
          </a:p>
        </p:txBody>
      </p:sp>
      <p:sp>
        <p:nvSpPr>
          <p:cNvPr id="6" name="CasellaDiTesto 5">
            <a:extLst>
              <a:ext uri="{FF2B5EF4-FFF2-40B4-BE49-F238E27FC236}">
                <a16:creationId xmlns:a16="http://schemas.microsoft.com/office/drawing/2014/main" id="{2310BF6B-E6AA-B2A1-3590-4CFD2CB7308C}"/>
              </a:ext>
            </a:extLst>
          </p:cNvPr>
          <p:cNvSpPr txBox="1"/>
          <p:nvPr/>
        </p:nvSpPr>
        <p:spPr>
          <a:xfrm>
            <a:off x="0" y="0"/>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cs typeface="Times New Roman"/>
              </a:rPr>
              <a:t>CLASSE ROOMLOCATION</a:t>
            </a:r>
            <a:endParaRPr lang="it-IT">
              <a:solidFill>
                <a:schemeClr val="accent2">
                  <a:lumMod val="75000"/>
                </a:schemeClr>
              </a:solidFill>
            </a:endParaRPr>
          </a:p>
        </p:txBody>
      </p:sp>
      <p:sp>
        <p:nvSpPr>
          <p:cNvPr id="4" name="CasellaDiTesto 3">
            <a:extLst>
              <a:ext uri="{FF2B5EF4-FFF2-40B4-BE49-F238E27FC236}">
                <a16:creationId xmlns:a16="http://schemas.microsoft.com/office/drawing/2014/main" id="{B25DD2AE-FBFE-822E-052A-8D91102ED093}"/>
              </a:ext>
            </a:extLst>
          </p:cNvPr>
          <p:cNvSpPr txBox="1"/>
          <p:nvPr/>
        </p:nvSpPr>
        <p:spPr>
          <a:xfrm>
            <a:off x="209266" y="2629955"/>
            <a:ext cx="11459570" cy="3077766"/>
          </a:xfrm>
          <a:prstGeom prst="rect">
            <a:avLst/>
          </a:prstGeom>
          <a:noFill/>
        </p:spPr>
        <p:txBody>
          <a:bodyPr wrap="square">
            <a:spAutoFit/>
          </a:bodyPr>
          <a:lstStyle/>
          <a:p>
            <a:r>
              <a:rPr lang="it-IT" sz="1600" b="0">
                <a:solidFill>
                  <a:srgbClr val="0000FF"/>
                </a:solidFill>
                <a:effectLst/>
                <a:latin typeface="Consolas" panose="020B0609020204030204" pitchFamily="49" charset="0"/>
              </a:rPr>
              <a:t>public</a:t>
            </a:r>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boolean</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in_red_Left</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FF"/>
                </a:solidFill>
                <a:effectLst/>
                <a:latin typeface="Consolas" panose="020B0609020204030204" pitchFamily="49" charset="0"/>
              </a:rPr>
              <a:t>return</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x_rob</a:t>
            </a:r>
            <a:r>
              <a:rPr lang="it-IT" sz="1600" b="0">
                <a:solidFill>
                  <a:srgbClr val="000000"/>
                </a:solidFill>
                <a:effectLst/>
                <a:latin typeface="Consolas" panose="020B0609020204030204" pitchFamily="49" charset="0"/>
              </a:rPr>
              <a:t>&gt;</a:t>
            </a:r>
            <a:r>
              <a:rPr lang="it-IT" sz="1600" b="0">
                <a:solidFill>
                  <a:srgbClr val="098658"/>
                </a:solidFill>
                <a:effectLst/>
                <a:latin typeface="Consolas" panose="020B0609020204030204" pitchFamily="49" charset="0"/>
              </a:rPr>
              <a:t>7</a:t>
            </a:r>
            <a:r>
              <a:rPr lang="it-IT" sz="1600" b="0">
                <a:solidFill>
                  <a:srgbClr val="000000"/>
                </a:solidFill>
                <a:effectLst/>
                <a:latin typeface="Consolas" panose="020B0609020204030204" pitchFamily="49" charset="0"/>
              </a:rPr>
              <a:t> &amp;&amp; </a:t>
            </a:r>
            <a:r>
              <a:rPr lang="it-IT" sz="1600" b="0" err="1">
                <a:solidFill>
                  <a:srgbClr val="000000"/>
                </a:solidFill>
                <a:effectLst/>
                <a:latin typeface="Consolas" panose="020B0609020204030204" pitchFamily="49" charset="0"/>
              </a:rPr>
              <a:t>x_rob</a:t>
            </a:r>
            <a:r>
              <a:rPr lang="it-IT" sz="1600" b="0">
                <a:solidFill>
                  <a:srgbClr val="000000"/>
                </a:solidFill>
                <a:effectLst/>
                <a:latin typeface="Consolas" panose="020B0609020204030204" pitchFamily="49" charset="0"/>
              </a:rPr>
              <a:t>&lt;</a:t>
            </a:r>
            <a:r>
              <a:rPr lang="it-IT" sz="1600" b="0">
                <a:solidFill>
                  <a:srgbClr val="098658"/>
                </a:solidFill>
                <a:effectLst/>
                <a:latin typeface="Consolas" panose="020B0609020204030204" pitchFamily="49" charset="0"/>
              </a:rPr>
              <a:t>11</a:t>
            </a:r>
            <a:r>
              <a:rPr lang="it-IT" sz="1600" b="0">
                <a:solidFill>
                  <a:srgbClr val="000000"/>
                </a:solidFill>
                <a:effectLst/>
                <a:latin typeface="Consolas" panose="020B0609020204030204" pitchFamily="49" charset="0"/>
              </a:rPr>
              <a:t> &amp;&amp; </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&gt;</a:t>
            </a:r>
            <a:r>
              <a:rPr lang="it-IT" sz="1600" b="0">
                <a:solidFill>
                  <a:srgbClr val="098658"/>
                </a:solidFill>
                <a:effectLst/>
                <a:latin typeface="Consolas" panose="020B0609020204030204" pitchFamily="49" charset="0"/>
              </a:rPr>
              <a:t>18</a:t>
            </a:r>
            <a:r>
              <a:rPr lang="it-IT" sz="1600" b="0">
                <a:solidFill>
                  <a:srgbClr val="000000"/>
                </a:solidFill>
                <a:effectLst/>
                <a:latin typeface="Consolas" panose="020B0609020204030204" pitchFamily="49" charset="0"/>
              </a:rPr>
              <a:t> &amp;&amp; </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&lt;</a:t>
            </a:r>
            <a:r>
              <a:rPr lang="it-IT" sz="1600" b="0">
                <a:solidFill>
                  <a:srgbClr val="098658"/>
                </a:solidFill>
                <a:effectLst/>
                <a:latin typeface="Consolas" panose="020B0609020204030204" pitchFamily="49" charset="0"/>
              </a:rPr>
              <a:t>28</a:t>
            </a:r>
            <a:r>
              <a:rPr lang="it-IT" sz="1600" b="0">
                <a:solidFill>
                  <a:srgbClr val="000000"/>
                </a:solidFill>
                <a:effectLst/>
                <a:latin typeface="Consolas" panose="020B0609020204030204" pitchFamily="49" charset="0"/>
              </a:rPr>
              <a:t> &amp;&amp; (</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&gt;((-</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*x_rob+</a:t>
            </a:r>
            <a:r>
              <a:rPr lang="it-IT" sz="1600" b="0">
                <a:solidFill>
                  <a:srgbClr val="098658"/>
                </a:solidFill>
                <a:effectLst/>
                <a:latin typeface="Consolas" panose="020B0609020204030204" pitchFamily="49" charset="0"/>
              </a:rPr>
              <a:t>98</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3</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p>
          <a:p>
            <a:br>
              <a:rPr lang="it-IT" sz="1600" b="0">
                <a:solidFill>
                  <a:srgbClr val="000000"/>
                </a:solidFill>
                <a:effectLst/>
                <a:latin typeface="Consolas" panose="020B0609020204030204" pitchFamily="49" charset="0"/>
              </a:rPr>
            </a:br>
            <a:r>
              <a:rPr lang="it-IT" sz="1600" b="0">
                <a:solidFill>
                  <a:srgbClr val="0000FF"/>
                </a:solidFill>
                <a:effectLst/>
                <a:latin typeface="Consolas" panose="020B0609020204030204" pitchFamily="49" charset="0"/>
              </a:rPr>
              <a:t>public</a:t>
            </a:r>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boolean</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in_green_Left</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FF"/>
                </a:solidFill>
                <a:effectLst/>
                <a:latin typeface="Consolas" panose="020B0609020204030204" pitchFamily="49" charset="0"/>
              </a:rPr>
              <a:t>return</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x_rob</a:t>
            </a:r>
            <a:r>
              <a:rPr lang="it-IT" sz="1600" b="0">
                <a:solidFill>
                  <a:srgbClr val="000000"/>
                </a:solidFill>
                <a:effectLst/>
                <a:latin typeface="Consolas" panose="020B0609020204030204" pitchFamily="49" charset="0"/>
              </a:rPr>
              <a:t>&gt;</a:t>
            </a:r>
            <a:r>
              <a:rPr lang="it-IT" sz="1600" b="0">
                <a:solidFill>
                  <a:srgbClr val="098658"/>
                </a:solidFill>
                <a:effectLst/>
                <a:latin typeface="Consolas" panose="020B0609020204030204" pitchFamily="49" charset="0"/>
              </a:rPr>
              <a:t>5</a:t>
            </a:r>
            <a:r>
              <a:rPr lang="it-IT" sz="1600" b="0">
                <a:solidFill>
                  <a:srgbClr val="000000"/>
                </a:solidFill>
                <a:effectLst/>
                <a:latin typeface="Consolas" panose="020B0609020204030204" pitchFamily="49" charset="0"/>
              </a:rPr>
              <a:t> &amp;&amp; </a:t>
            </a:r>
            <a:r>
              <a:rPr lang="it-IT" sz="1600" b="0" err="1">
                <a:solidFill>
                  <a:srgbClr val="000000"/>
                </a:solidFill>
                <a:effectLst/>
                <a:latin typeface="Consolas" panose="020B0609020204030204" pitchFamily="49" charset="0"/>
              </a:rPr>
              <a:t>x_rob</a:t>
            </a:r>
            <a:r>
              <a:rPr lang="it-IT" sz="1600" b="0">
                <a:solidFill>
                  <a:srgbClr val="000000"/>
                </a:solidFill>
                <a:effectLst/>
                <a:latin typeface="Consolas" panose="020B0609020204030204" pitchFamily="49" charset="0"/>
              </a:rPr>
              <a:t>&lt;</a:t>
            </a:r>
            <a:r>
              <a:rPr lang="it-IT" sz="1600" b="0">
                <a:solidFill>
                  <a:srgbClr val="098658"/>
                </a:solidFill>
                <a:effectLst/>
                <a:latin typeface="Consolas" panose="020B0609020204030204" pitchFamily="49" charset="0"/>
              </a:rPr>
              <a:t>11</a:t>
            </a:r>
            <a:r>
              <a:rPr lang="it-IT" sz="1600" b="0">
                <a:solidFill>
                  <a:srgbClr val="000000"/>
                </a:solidFill>
                <a:effectLst/>
                <a:latin typeface="Consolas" panose="020B0609020204030204" pitchFamily="49" charset="0"/>
              </a:rPr>
              <a:t> &amp;&amp;(</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&lt;((-</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*x_rob+</a:t>
            </a:r>
            <a:r>
              <a:rPr lang="it-IT" sz="1600" b="0">
                <a:solidFill>
                  <a:srgbClr val="098658"/>
                </a:solidFill>
                <a:effectLst/>
                <a:latin typeface="Consolas" panose="020B0609020204030204" pitchFamily="49" charset="0"/>
              </a:rPr>
              <a:t>98</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3</a:t>
            </a:r>
            <a:r>
              <a:rPr lang="it-IT" sz="1600" b="0">
                <a:solidFill>
                  <a:srgbClr val="000000"/>
                </a:solidFill>
                <a:effectLst/>
                <a:latin typeface="Consolas" panose="020B0609020204030204" pitchFamily="49" charset="0"/>
              </a:rPr>
              <a:t>))&amp;&amp;((</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&lt;(</a:t>
            </a:r>
            <a:r>
              <a:rPr lang="it-IT" sz="1600" b="0">
                <a:solidFill>
                  <a:srgbClr val="098658"/>
                </a:solidFill>
                <a:effectLst/>
                <a:latin typeface="Consolas" panose="020B0609020204030204" pitchFamily="49" charset="0"/>
              </a:rPr>
              <a:t>6</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2</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x_rob</a:t>
            </a:r>
            <a:r>
              <a:rPr lang="it-IT" sz="1600" b="0">
                <a:solidFill>
                  <a:srgbClr val="000000"/>
                </a:solidFill>
                <a:effectLst/>
                <a:latin typeface="Consolas" panose="020B0609020204030204" pitchFamily="49" charset="0"/>
              </a:rPr>
              <a:t>)))&amp;&amp;(</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&gt;((</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*x_rob-</a:t>
            </a:r>
            <a:r>
              <a:rPr lang="it-IT" sz="1600" b="0">
                <a:solidFill>
                  <a:srgbClr val="098658"/>
                </a:solidFill>
                <a:effectLst/>
                <a:latin typeface="Consolas" panose="020B0609020204030204" pitchFamily="49" charset="0"/>
              </a:rPr>
              <a:t>14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3</a:t>
            </a:r>
            <a:r>
              <a:rPr lang="it-IT" sz="1600" b="0">
                <a:solidFill>
                  <a:srgbClr val="000000"/>
                </a:solidFill>
                <a:effectLst/>
                <a:latin typeface="Consolas" panose="020B0609020204030204" pitchFamily="49" charset="0"/>
              </a:rPr>
              <a:t>))&amp;&amp;(</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&gt;(-</a:t>
            </a:r>
            <a:r>
              <a:rPr lang="it-IT" sz="1600" b="0">
                <a:solidFill>
                  <a:srgbClr val="098658"/>
                </a:solidFill>
                <a:effectLst/>
                <a:latin typeface="Consolas" panose="020B0609020204030204" pitchFamily="49" charset="0"/>
              </a:rPr>
              <a:t>2</a:t>
            </a:r>
            <a:r>
              <a:rPr lang="it-IT" sz="1600" b="0">
                <a:solidFill>
                  <a:srgbClr val="000000"/>
                </a:solidFill>
                <a:effectLst/>
                <a:latin typeface="Consolas" panose="020B0609020204030204" pitchFamily="49" charset="0"/>
              </a:rPr>
              <a:t>*x_rob+</a:t>
            </a:r>
            <a:r>
              <a:rPr lang="it-IT" sz="1600" b="0">
                <a:solidFill>
                  <a:srgbClr val="098658"/>
                </a:solidFill>
                <a:effectLst/>
                <a:latin typeface="Consolas" panose="020B0609020204030204" pitchFamily="49" charset="0"/>
              </a:rPr>
              <a:t>22</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a:t>
            </a:r>
          </a:p>
          <a:p>
            <a:br>
              <a:rPr lang="it-IT" sz="1600" b="0">
                <a:solidFill>
                  <a:srgbClr val="000000"/>
                </a:solidFill>
                <a:effectLst/>
                <a:latin typeface="Consolas" panose="020B0609020204030204" pitchFamily="49" charset="0"/>
              </a:rPr>
            </a:br>
            <a:r>
              <a:rPr lang="it-IT" sz="1600" b="0">
                <a:solidFill>
                  <a:srgbClr val="0000FF"/>
                </a:solidFill>
                <a:effectLst/>
                <a:latin typeface="Consolas" panose="020B0609020204030204" pitchFamily="49" charset="0"/>
              </a:rPr>
              <a:t>public</a:t>
            </a:r>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boolean</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in_blue_Left</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FF"/>
                </a:solidFill>
                <a:effectLst/>
                <a:latin typeface="Consolas" panose="020B0609020204030204" pitchFamily="49" charset="0"/>
              </a:rPr>
              <a:t>return</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x_rob</a:t>
            </a:r>
            <a:r>
              <a:rPr lang="it-IT" sz="1600" b="0">
                <a:solidFill>
                  <a:srgbClr val="000000"/>
                </a:solidFill>
                <a:effectLst/>
                <a:latin typeface="Consolas" panose="020B0609020204030204" pitchFamily="49" charset="0"/>
              </a:rPr>
              <a:t>&gt;</a:t>
            </a:r>
            <a:r>
              <a:rPr lang="it-IT" sz="1600" b="0">
                <a:solidFill>
                  <a:srgbClr val="098658"/>
                </a:solidFill>
                <a:effectLst/>
                <a:latin typeface="Consolas" panose="020B0609020204030204" pitchFamily="49" charset="0"/>
              </a:rPr>
              <a:t>7</a:t>
            </a:r>
            <a:r>
              <a:rPr lang="it-IT" sz="1600" b="0">
                <a:solidFill>
                  <a:srgbClr val="000000"/>
                </a:solidFill>
                <a:effectLst/>
                <a:latin typeface="Consolas" panose="020B0609020204030204" pitchFamily="49" charset="0"/>
              </a:rPr>
              <a:t> &amp;&amp; </a:t>
            </a:r>
            <a:r>
              <a:rPr lang="it-IT" sz="1600" b="0" err="1">
                <a:solidFill>
                  <a:srgbClr val="000000"/>
                </a:solidFill>
                <a:effectLst/>
                <a:latin typeface="Consolas" panose="020B0609020204030204" pitchFamily="49" charset="0"/>
              </a:rPr>
              <a:t>x_rob</a:t>
            </a:r>
            <a:r>
              <a:rPr lang="it-IT" sz="1600" b="0">
                <a:solidFill>
                  <a:srgbClr val="000000"/>
                </a:solidFill>
                <a:effectLst/>
                <a:latin typeface="Consolas" panose="020B0609020204030204" pitchFamily="49" charset="0"/>
              </a:rPr>
              <a:t>&lt;</a:t>
            </a:r>
            <a:r>
              <a:rPr lang="it-IT" sz="1600" b="0">
                <a:solidFill>
                  <a:srgbClr val="098658"/>
                </a:solidFill>
                <a:effectLst/>
                <a:latin typeface="Consolas" panose="020B0609020204030204" pitchFamily="49" charset="0"/>
              </a:rPr>
              <a:t>11</a:t>
            </a:r>
            <a:r>
              <a:rPr lang="it-IT" sz="1600" b="0">
                <a:solidFill>
                  <a:srgbClr val="000000"/>
                </a:solidFill>
                <a:effectLst/>
                <a:latin typeface="Consolas" panose="020B0609020204030204" pitchFamily="49" charset="0"/>
              </a:rPr>
              <a:t> &amp;&amp; </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&gt;</a:t>
            </a:r>
            <a:r>
              <a:rPr lang="it-IT" sz="1600" b="0">
                <a:solidFill>
                  <a:srgbClr val="098658"/>
                </a:solidFill>
                <a:effectLst/>
                <a:latin typeface="Consolas" panose="020B0609020204030204" pitchFamily="49" charset="0"/>
              </a:rPr>
              <a:t>0</a:t>
            </a:r>
            <a:r>
              <a:rPr lang="it-IT" sz="1600" b="0">
                <a:solidFill>
                  <a:srgbClr val="000000"/>
                </a:solidFill>
                <a:effectLst/>
                <a:latin typeface="Consolas" panose="020B0609020204030204" pitchFamily="49" charset="0"/>
              </a:rPr>
              <a:t> &amp;&amp; </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&lt;</a:t>
            </a:r>
            <a:r>
              <a:rPr lang="it-IT" sz="1600" b="0">
                <a:solidFill>
                  <a:srgbClr val="098658"/>
                </a:solidFill>
                <a:effectLst/>
                <a:latin typeface="Consolas" panose="020B0609020204030204" pitchFamily="49" charset="0"/>
              </a:rPr>
              <a:t>10</a:t>
            </a:r>
            <a:r>
              <a:rPr lang="it-IT" sz="1600" b="0">
                <a:solidFill>
                  <a:srgbClr val="000000"/>
                </a:solidFill>
                <a:effectLst/>
                <a:latin typeface="Consolas" panose="020B0609020204030204" pitchFamily="49" charset="0"/>
              </a:rPr>
              <a:t>&amp;&amp; </a:t>
            </a:r>
            <a:r>
              <a:rPr lang="it-IT" sz="1600" b="0" err="1">
                <a:solidFill>
                  <a:srgbClr val="000000"/>
                </a:solidFill>
                <a:effectLst/>
                <a:latin typeface="Consolas" panose="020B0609020204030204" pitchFamily="49" charset="0"/>
              </a:rPr>
              <a:t>y_rob</a:t>
            </a:r>
            <a:r>
              <a:rPr lang="it-IT" sz="1600" b="0">
                <a:solidFill>
                  <a:srgbClr val="000000"/>
                </a:solidFill>
                <a:effectLst/>
                <a:latin typeface="Consolas" panose="020B0609020204030204" pitchFamily="49" charset="0"/>
              </a:rPr>
              <a:t>&lt;((</a:t>
            </a:r>
            <a:r>
              <a:rPr lang="it-IT" sz="1600" b="0">
                <a:solidFill>
                  <a:srgbClr val="098658"/>
                </a:solidFill>
                <a:effectLst/>
                <a:latin typeface="Consolas" panose="020B0609020204030204" pitchFamily="49" charset="0"/>
              </a:rPr>
              <a:t>4</a:t>
            </a:r>
            <a:r>
              <a:rPr lang="it-IT" sz="1600" b="0">
                <a:solidFill>
                  <a:srgbClr val="000000"/>
                </a:solidFill>
                <a:effectLst/>
                <a:latin typeface="Consolas" panose="020B0609020204030204" pitchFamily="49" charset="0"/>
              </a:rPr>
              <a:t>*x_rob-</a:t>
            </a:r>
            <a:r>
              <a:rPr lang="it-IT" sz="1600" b="0">
                <a:solidFill>
                  <a:srgbClr val="098658"/>
                </a:solidFill>
                <a:effectLst/>
                <a:latin typeface="Consolas" panose="020B0609020204030204" pitchFamily="49" charset="0"/>
              </a:rPr>
              <a:t>14</a:t>
            </a:r>
            <a:r>
              <a:rPr lang="it-IT" sz="1600" b="0">
                <a:solidFill>
                  <a:srgbClr val="000000"/>
                </a:solidFill>
                <a:effectLst/>
                <a:latin typeface="Consolas" panose="020B0609020204030204" pitchFamily="49" charset="0"/>
              </a:rPr>
              <a:t>)/</a:t>
            </a:r>
            <a:r>
              <a:rPr lang="it-IT" sz="1600" b="0">
                <a:solidFill>
                  <a:srgbClr val="098658"/>
                </a:solidFill>
                <a:effectLst/>
                <a:latin typeface="Consolas" panose="020B0609020204030204" pitchFamily="49" charset="0"/>
              </a:rPr>
              <a:t>3</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1703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8FC32EF7-664D-E82C-5C5A-C788E79F14B1}"/>
              </a:ext>
            </a:extLst>
          </p:cNvPr>
          <p:cNvSpPr txBox="1"/>
          <p:nvPr/>
        </p:nvSpPr>
        <p:spPr>
          <a:xfrm>
            <a:off x="206707" y="597008"/>
            <a:ext cx="11778586" cy="2308324"/>
          </a:xfrm>
          <a:prstGeom prst="rect">
            <a:avLst/>
          </a:prstGeom>
          <a:noFill/>
        </p:spPr>
        <p:txBody>
          <a:bodyPr wrap="square" lIns="91440" tIns="45720" rIns="91440" bIns="45720" anchor="t">
            <a:spAutoFit/>
          </a:bodyPr>
          <a:lstStyle/>
          <a:p>
            <a:r>
              <a:rPr lang="it-IT">
                <a:latin typeface="Times New Roman"/>
                <a:cs typeface="Times New Roman"/>
              </a:rPr>
              <a:t>L’altro meccanismo utilizzato per far muovere agevolmente il robot all’interno dell’ambiente è, come detto, quello relativo all’antistallo.</a:t>
            </a:r>
          </a:p>
          <a:p>
            <a:endParaRPr lang="it-IT">
              <a:latin typeface="Times New Roman"/>
              <a:cs typeface="Times New Roman"/>
            </a:endParaRPr>
          </a:p>
          <a:p>
            <a:r>
              <a:rPr lang="it-IT">
                <a:latin typeface="Times New Roman"/>
                <a:cs typeface="Times New Roman"/>
              </a:rPr>
              <a:t>La classe </a:t>
            </a:r>
            <a:r>
              <a:rPr lang="it-IT" err="1">
                <a:latin typeface="Times New Roman"/>
                <a:cs typeface="Times New Roman"/>
              </a:rPr>
              <a:t>Stalling</a:t>
            </a:r>
            <a:r>
              <a:rPr lang="it-IT">
                <a:latin typeface="Times New Roman"/>
                <a:cs typeface="Times New Roman"/>
              </a:rPr>
              <a:t> realizza l’antistallo, utile a </a:t>
            </a:r>
            <a:r>
              <a:rPr lang="it-IT">
                <a:latin typeface="Times New Roman"/>
                <a:ea typeface="Calibri"/>
                <a:cs typeface="Calibri"/>
              </a:rPr>
              <a:t>gestire</a:t>
            </a:r>
            <a:r>
              <a:rPr lang="it-IT">
                <a:latin typeface="Times New Roman"/>
                <a:ea typeface="+mn-lt"/>
                <a:cs typeface="+mn-lt"/>
              </a:rPr>
              <a:t> opportunamente situazioni di stallo che si possono presentare durante lo svolgimento della gara. </a:t>
            </a:r>
          </a:p>
          <a:p>
            <a:endParaRPr lang="it-IT">
              <a:latin typeface="Calibri" panose="020F0502020204030204"/>
              <a:ea typeface="+mn-lt"/>
              <a:cs typeface="+mn-lt"/>
            </a:endParaRPr>
          </a:p>
          <a:p>
            <a:r>
              <a:rPr lang="it-IT">
                <a:latin typeface="Times New Roman"/>
                <a:ea typeface="+mn-lt"/>
                <a:cs typeface="+mn-lt"/>
              </a:rPr>
              <a:t>Tale classe ha il compito di verificare se il robot non si trovi a compiere la stessa azione per più di un valore di CUT millisecondi.</a:t>
            </a:r>
            <a:endParaRPr lang="it-IT">
              <a:ea typeface="Calibri"/>
              <a:cs typeface="Calibri"/>
            </a:endParaRPr>
          </a:p>
        </p:txBody>
      </p:sp>
      <p:sp>
        <p:nvSpPr>
          <p:cNvPr id="2" name="CasellaDiTesto 1">
            <a:extLst>
              <a:ext uri="{FF2B5EF4-FFF2-40B4-BE49-F238E27FC236}">
                <a16:creationId xmlns:a16="http://schemas.microsoft.com/office/drawing/2014/main" id="{B1B6E8FC-B49D-65A8-24C6-6FF9263A7F35}"/>
              </a:ext>
            </a:extLst>
          </p:cNvPr>
          <p:cNvSpPr txBox="1"/>
          <p:nvPr/>
        </p:nvSpPr>
        <p:spPr>
          <a:xfrm>
            <a:off x="1" y="54292"/>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MECCANISMO DI ANTISTALLO</a:t>
            </a:r>
          </a:p>
        </p:txBody>
      </p:sp>
      <p:grpSp>
        <p:nvGrpSpPr>
          <p:cNvPr id="3" name="Gruppo 2">
            <a:extLst>
              <a:ext uri="{FF2B5EF4-FFF2-40B4-BE49-F238E27FC236}">
                <a16:creationId xmlns:a16="http://schemas.microsoft.com/office/drawing/2014/main" id="{B2E5B522-3BBA-3B58-4B0E-68962D6FF5ED}"/>
              </a:ext>
            </a:extLst>
          </p:cNvPr>
          <p:cNvGrpSpPr/>
          <p:nvPr/>
        </p:nvGrpSpPr>
        <p:grpSpPr>
          <a:xfrm>
            <a:off x="2809906" y="2986383"/>
            <a:ext cx="6572187" cy="3539233"/>
            <a:chOff x="4421879" y="1223882"/>
            <a:chExt cx="6572187" cy="3539233"/>
          </a:xfrm>
        </p:grpSpPr>
        <p:grpSp>
          <p:nvGrpSpPr>
            <p:cNvPr id="5" name="Gruppo 4">
              <a:extLst>
                <a:ext uri="{FF2B5EF4-FFF2-40B4-BE49-F238E27FC236}">
                  <a16:creationId xmlns:a16="http://schemas.microsoft.com/office/drawing/2014/main" id="{19762218-C49D-68D2-23C6-BFEBB3604B87}"/>
                </a:ext>
              </a:extLst>
            </p:cNvPr>
            <p:cNvGrpSpPr/>
            <p:nvPr/>
          </p:nvGrpSpPr>
          <p:grpSpPr>
            <a:xfrm>
              <a:off x="5485764" y="1778430"/>
              <a:ext cx="4623831" cy="2397673"/>
              <a:chOff x="8737775" y="3426933"/>
              <a:chExt cx="3258293" cy="2342976"/>
            </a:xfrm>
          </p:grpSpPr>
          <p:cxnSp>
            <p:nvCxnSpPr>
              <p:cNvPr id="12" name="Connettore 2 11">
                <a:extLst>
                  <a:ext uri="{FF2B5EF4-FFF2-40B4-BE49-F238E27FC236}">
                    <a16:creationId xmlns:a16="http://schemas.microsoft.com/office/drawing/2014/main" id="{F8535196-8B44-FEB8-35C2-70B258EBD313}"/>
                  </a:ext>
                </a:extLst>
              </p:cNvPr>
              <p:cNvCxnSpPr>
                <a:cxnSpLocks/>
              </p:cNvCxnSpPr>
              <p:nvPr/>
            </p:nvCxnSpPr>
            <p:spPr>
              <a:xfrm flipH="1">
                <a:off x="10366922" y="3426933"/>
                <a:ext cx="5111" cy="53574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Decisione 12">
                <a:extLst>
                  <a:ext uri="{FF2B5EF4-FFF2-40B4-BE49-F238E27FC236}">
                    <a16:creationId xmlns:a16="http://schemas.microsoft.com/office/drawing/2014/main" id="{E125B78A-BA03-420D-A64C-F53D45DB3591}"/>
                  </a:ext>
                </a:extLst>
              </p:cNvPr>
              <p:cNvSpPr/>
              <p:nvPr/>
            </p:nvSpPr>
            <p:spPr>
              <a:xfrm>
                <a:off x="9346616" y="3950360"/>
                <a:ext cx="2040611" cy="1765705"/>
              </a:xfrm>
              <a:prstGeom prst="flowChartDecision">
                <a:avLst/>
              </a:prstGeom>
              <a:solidFill>
                <a:srgbClr val="E8F2F6"/>
              </a:solidFill>
              <a:ln w="19050">
                <a:solidFill>
                  <a:srgbClr val="A8BDE3"/>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LA STESSA AZIONE LA STA ESEGUENDO DA PIÙ DI CUT MILLISECONDI</a:t>
                </a:r>
              </a:p>
            </p:txBody>
          </p:sp>
          <p:cxnSp>
            <p:nvCxnSpPr>
              <p:cNvPr id="14" name="Connettore diritto 13">
                <a:extLst>
                  <a:ext uri="{FF2B5EF4-FFF2-40B4-BE49-F238E27FC236}">
                    <a16:creationId xmlns:a16="http://schemas.microsoft.com/office/drawing/2014/main" id="{FC38D601-1BA4-B2D4-E35B-D54237F2F3A9}"/>
                  </a:ext>
                </a:extLst>
              </p:cNvPr>
              <p:cNvCxnSpPr>
                <a:cxnSpLocks/>
                <a:stCxn id="13" idx="1"/>
              </p:cNvCxnSpPr>
              <p:nvPr/>
            </p:nvCxnSpPr>
            <p:spPr>
              <a:xfrm flipH="1" flipV="1">
                <a:off x="8737775" y="4833212"/>
                <a:ext cx="608841" cy="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5" name="Connettore 2 14">
                <a:extLst>
                  <a:ext uri="{FF2B5EF4-FFF2-40B4-BE49-F238E27FC236}">
                    <a16:creationId xmlns:a16="http://schemas.microsoft.com/office/drawing/2014/main" id="{984C77DE-0D0C-BBDC-A2C4-10BC93031EB3}"/>
                  </a:ext>
                </a:extLst>
              </p:cNvPr>
              <p:cNvCxnSpPr>
                <a:cxnSpLocks/>
              </p:cNvCxnSpPr>
              <p:nvPr/>
            </p:nvCxnSpPr>
            <p:spPr>
              <a:xfrm>
                <a:off x="8737775" y="4833213"/>
                <a:ext cx="0" cy="936696"/>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id="{0B3C4744-9923-FEB6-AB05-9620B2A1105E}"/>
                  </a:ext>
                </a:extLst>
              </p:cNvPr>
              <p:cNvSpPr txBox="1"/>
              <p:nvPr/>
            </p:nvSpPr>
            <p:spPr>
              <a:xfrm>
                <a:off x="8977122" y="4527375"/>
                <a:ext cx="406138"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SI</a:t>
                </a:r>
              </a:p>
            </p:txBody>
          </p:sp>
          <p:sp>
            <p:nvSpPr>
              <p:cNvPr id="17" name="CasellaDiTesto 16">
                <a:extLst>
                  <a:ext uri="{FF2B5EF4-FFF2-40B4-BE49-F238E27FC236}">
                    <a16:creationId xmlns:a16="http://schemas.microsoft.com/office/drawing/2014/main" id="{4E5446A3-1814-4130-4A31-B5CF9BAF4765}"/>
                  </a:ext>
                </a:extLst>
              </p:cNvPr>
              <p:cNvSpPr txBox="1"/>
              <p:nvPr/>
            </p:nvSpPr>
            <p:spPr>
              <a:xfrm>
                <a:off x="11589930" y="4540066"/>
                <a:ext cx="406138" cy="276999"/>
              </a:xfrm>
              <a:prstGeom prst="rect">
                <a:avLst/>
              </a:prstGeom>
              <a:noFill/>
            </p:spPr>
            <p:txBody>
              <a:bodyPr wrap="square" rtlCol="0">
                <a:spAutoFit/>
              </a:bodyPr>
              <a:lstStyle/>
              <a:p>
                <a:r>
                  <a:rPr lang="it-IT" sz="1200">
                    <a:latin typeface="Times New Roman" panose="02020603050405020304" pitchFamily="18" charset="0"/>
                    <a:cs typeface="Times New Roman" panose="02020603050405020304" pitchFamily="18" charset="0"/>
                  </a:rPr>
                  <a:t>NO</a:t>
                </a:r>
              </a:p>
            </p:txBody>
          </p:sp>
        </p:grpSp>
        <p:cxnSp>
          <p:nvCxnSpPr>
            <p:cNvPr id="6" name="Connettore diritto 5">
              <a:extLst>
                <a:ext uri="{FF2B5EF4-FFF2-40B4-BE49-F238E27FC236}">
                  <a16:creationId xmlns:a16="http://schemas.microsoft.com/office/drawing/2014/main" id="{EF4C2701-C786-3186-25E2-0C5F05AC54DF}"/>
                </a:ext>
              </a:extLst>
            </p:cNvPr>
            <p:cNvCxnSpPr>
              <a:cxnSpLocks/>
              <a:endCxn id="13" idx="3"/>
            </p:cNvCxnSpPr>
            <p:nvPr/>
          </p:nvCxnSpPr>
          <p:spPr>
            <a:xfrm flipH="1">
              <a:off x="9246426" y="3201019"/>
              <a:ext cx="1040578" cy="1652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 name="Connettore 2 6">
              <a:extLst>
                <a:ext uri="{FF2B5EF4-FFF2-40B4-BE49-F238E27FC236}">
                  <a16:creationId xmlns:a16="http://schemas.microsoft.com/office/drawing/2014/main" id="{059D72C6-3499-CBF5-32EC-65B7E744E72A}"/>
                </a:ext>
              </a:extLst>
            </p:cNvPr>
            <p:cNvCxnSpPr>
              <a:cxnSpLocks/>
            </p:cNvCxnSpPr>
            <p:nvPr/>
          </p:nvCxnSpPr>
          <p:spPr>
            <a:xfrm>
              <a:off x="10287004" y="3201019"/>
              <a:ext cx="0" cy="95856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Rettangolo 8">
              <a:extLst>
                <a:ext uri="{FF2B5EF4-FFF2-40B4-BE49-F238E27FC236}">
                  <a16:creationId xmlns:a16="http://schemas.microsoft.com/office/drawing/2014/main" id="{2660D5B2-6B88-E06F-EFBA-EBF94C487F17}"/>
                </a:ext>
              </a:extLst>
            </p:cNvPr>
            <p:cNvSpPr/>
            <p:nvPr/>
          </p:nvSpPr>
          <p:spPr>
            <a:xfrm>
              <a:off x="6733914" y="1223882"/>
              <a:ext cx="2129049" cy="548250"/>
            </a:xfrm>
            <a:prstGeom prst="rect">
              <a:avLst/>
            </a:prstGeom>
            <a:solidFill>
              <a:srgbClr val="E8F2F6"/>
            </a:solidFill>
            <a:ln w="19050">
              <a:solidFill>
                <a:srgbClr val="A8BDE3"/>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IL ROBOT ESEGUE UNA DETERMINATA AZIONE</a:t>
              </a:r>
            </a:p>
          </p:txBody>
        </p:sp>
        <p:sp>
          <p:nvSpPr>
            <p:cNvPr id="10" name="Rettangolo 9">
              <a:extLst>
                <a:ext uri="{FF2B5EF4-FFF2-40B4-BE49-F238E27FC236}">
                  <a16:creationId xmlns:a16="http://schemas.microsoft.com/office/drawing/2014/main" id="{D14454E3-BE05-703C-898B-CAFBDA383023}"/>
                </a:ext>
              </a:extLst>
            </p:cNvPr>
            <p:cNvSpPr/>
            <p:nvPr/>
          </p:nvSpPr>
          <p:spPr>
            <a:xfrm>
              <a:off x="4421879" y="4174036"/>
              <a:ext cx="2129049" cy="548250"/>
            </a:xfrm>
            <a:prstGeom prst="rect">
              <a:avLst/>
            </a:prstGeom>
            <a:solidFill>
              <a:srgbClr val="E8F2F6"/>
            </a:solidFill>
            <a:ln w="19050">
              <a:solidFill>
                <a:srgbClr val="A8BDE3"/>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TERMINA AZIONE</a:t>
              </a:r>
            </a:p>
          </p:txBody>
        </p:sp>
        <p:sp>
          <p:nvSpPr>
            <p:cNvPr id="11" name="Rettangolo 10">
              <a:extLst>
                <a:ext uri="{FF2B5EF4-FFF2-40B4-BE49-F238E27FC236}">
                  <a16:creationId xmlns:a16="http://schemas.microsoft.com/office/drawing/2014/main" id="{EDC0E397-4A70-274B-376C-645800AFF5ED}"/>
                </a:ext>
              </a:extLst>
            </p:cNvPr>
            <p:cNvSpPr/>
            <p:nvPr/>
          </p:nvSpPr>
          <p:spPr>
            <a:xfrm>
              <a:off x="9222480" y="4159765"/>
              <a:ext cx="1771586" cy="603350"/>
            </a:xfrm>
            <a:prstGeom prst="rect">
              <a:avLst/>
            </a:prstGeom>
            <a:solidFill>
              <a:srgbClr val="E8F2F6"/>
            </a:solidFill>
            <a:ln w="19050">
              <a:solidFill>
                <a:srgbClr val="A8BDE3"/>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sz="1200">
                  <a:latin typeface="Times New Roman" panose="02020603050405020304" pitchFamily="18" charset="0"/>
                  <a:cs typeface="Times New Roman" panose="02020603050405020304" pitchFamily="18" charset="0"/>
                </a:rPr>
                <a:t>CONTINUA IL NORMALE FLUSSO DI ESECUZIONE</a:t>
              </a:r>
            </a:p>
          </p:txBody>
        </p:sp>
      </p:grpSp>
    </p:spTree>
    <p:extLst>
      <p:ext uri="{BB962C8B-B14F-4D97-AF65-F5344CB8AC3E}">
        <p14:creationId xmlns:p14="http://schemas.microsoft.com/office/powerpoint/2010/main" val="362952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375C5AD-B194-2D00-DC88-4DEA2B967558}"/>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MECCANISMO DI ANTISTALLO</a:t>
            </a:r>
          </a:p>
        </p:txBody>
      </p:sp>
      <p:sp>
        <p:nvSpPr>
          <p:cNvPr id="3" name="CasellaDiTesto 2">
            <a:extLst>
              <a:ext uri="{FF2B5EF4-FFF2-40B4-BE49-F238E27FC236}">
                <a16:creationId xmlns:a16="http://schemas.microsoft.com/office/drawing/2014/main" id="{F928759E-38ED-EA70-B9DC-05774D03D1E8}"/>
              </a:ext>
            </a:extLst>
          </p:cNvPr>
          <p:cNvSpPr txBox="1"/>
          <p:nvPr/>
        </p:nvSpPr>
        <p:spPr>
          <a:xfrm>
            <a:off x="304799" y="598143"/>
            <a:ext cx="9976514" cy="6001643"/>
          </a:xfrm>
          <a:prstGeom prst="rect">
            <a:avLst/>
          </a:prstGeom>
          <a:noFill/>
        </p:spPr>
        <p:txBody>
          <a:bodyPr wrap="square">
            <a:spAutoFit/>
          </a:bodyPr>
          <a:lstStyle/>
          <a:p>
            <a:r>
              <a:rPr lang="it-IT" sz="1600" b="0">
                <a:solidFill>
                  <a:srgbClr val="0000FF"/>
                </a:solidFill>
                <a:effectLst/>
                <a:latin typeface="Consolas" panose="020B0609020204030204" pitchFamily="49" charset="0"/>
              </a:rPr>
              <a:t>import</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java.io</a:t>
            </a:r>
            <a:r>
              <a:rPr lang="it-IT" sz="1600" b="0">
                <a:solidFill>
                  <a:srgbClr val="000000"/>
                </a:solidFill>
                <a:effectLst/>
                <a:latin typeface="Consolas" panose="020B0609020204030204" pitchFamily="49" charset="0"/>
              </a:rPr>
              <a:t>.*;</a:t>
            </a:r>
            <a:br>
              <a:rPr lang="it-IT" sz="1600" b="0">
                <a:solidFill>
                  <a:srgbClr val="000000"/>
                </a:solidFill>
                <a:effectLst/>
                <a:latin typeface="Consolas" panose="020B0609020204030204" pitchFamily="49" charset="0"/>
              </a:rPr>
            </a:br>
            <a:r>
              <a:rPr lang="it-IT" sz="1600" b="0">
                <a:solidFill>
                  <a:srgbClr val="008000"/>
                </a:solidFill>
                <a:effectLst/>
                <a:latin typeface="Consolas" panose="020B0609020204030204" pitchFamily="49" charset="0"/>
              </a:rPr>
              <a:t>/**</a:t>
            </a:r>
            <a:endParaRPr lang="it-IT" sz="1600" b="0">
              <a:solidFill>
                <a:srgbClr val="000000"/>
              </a:solidFill>
              <a:effectLst/>
              <a:latin typeface="Consolas" panose="020B0609020204030204" pitchFamily="49" charset="0"/>
            </a:endParaRPr>
          </a:p>
          <a:p>
            <a:r>
              <a:rPr lang="it-IT" sz="1600" b="0">
                <a:solidFill>
                  <a:srgbClr val="008000"/>
                </a:solidFill>
                <a:effectLst/>
                <a:latin typeface="Consolas" panose="020B0609020204030204" pitchFamily="49" charset="0"/>
              </a:rPr>
              <a:t> * Controlla se il robot si trova in situazione di stallo basandosi sul tempo di sistema</a:t>
            </a:r>
            <a:endParaRPr lang="it-IT" sz="1600" b="0">
              <a:solidFill>
                <a:srgbClr val="000000"/>
              </a:solidFill>
              <a:effectLst/>
              <a:latin typeface="Consolas" panose="020B0609020204030204" pitchFamily="49" charset="0"/>
            </a:endParaRPr>
          </a:p>
          <a:p>
            <a:r>
              <a:rPr lang="it-IT" sz="1600" b="0">
                <a:solidFill>
                  <a:srgbClr val="008000"/>
                </a:solidFill>
                <a:effectLst/>
                <a:latin typeface="Consolas" panose="020B0609020204030204" pitchFamily="49" charset="0"/>
              </a:rPr>
              <a:t> *</a:t>
            </a:r>
            <a:endParaRPr lang="it-IT" sz="1600" b="0">
              <a:solidFill>
                <a:srgbClr val="000000"/>
              </a:solidFill>
              <a:effectLst/>
              <a:latin typeface="Consolas" panose="020B0609020204030204" pitchFamily="49" charset="0"/>
            </a:endParaRPr>
          </a:p>
          <a:p>
            <a:r>
              <a:rPr lang="it-IT" sz="1600" b="0">
                <a:solidFill>
                  <a:srgbClr val="008000"/>
                </a:solidFill>
                <a:effectLst/>
                <a:latin typeface="Consolas" panose="020B0609020204030204" pitchFamily="49" charset="0"/>
              </a:rPr>
              <a:t> */</a:t>
            </a:r>
          </a:p>
          <a:p>
            <a:br>
              <a:rPr lang="it-IT" sz="1600" b="0">
                <a:solidFill>
                  <a:srgbClr val="000000"/>
                </a:solidFill>
                <a:effectLst/>
                <a:latin typeface="Consolas" panose="020B0609020204030204" pitchFamily="49" charset="0"/>
              </a:rPr>
            </a:br>
            <a:r>
              <a:rPr lang="it-IT" sz="1600" b="0">
                <a:solidFill>
                  <a:srgbClr val="0000FF"/>
                </a:solidFill>
                <a:effectLst/>
                <a:latin typeface="Consolas" panose="020B0609020204030204" pitchFamily="49" charset="0"/>
              </a:rPr>
              <a:t>public</a:t>
            </a:r>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class</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Stalling</a:t>
            </a:r>
            <a:r>
              <a:rPr lang="it-IT" sz="1600" b="0">
                <a:solidFill>
                  <a:srgbClr val="000000"/>
                </a:solidFill>
                <a:effectLst/>
                <a:latin typeface="Consolas" panose="020B0609020204030204" pitchFamily="49" charset="0"/>
              </a:rPr>
              <a:t> {</a:t>
            </a:r>
          </a:p>
          <a:p>
            <a:br>
              <a:rPr lang="it-IT" sz="1600" b="0">
                <a:solidFill>
                  <a:srgbClr val="000000"/>
                </a:solidFill>
                <a:effectLst/>
                <a:latin typeface="Consolas" panose="020B0609020204030204" pitchFamily="49" charset="0"/>
              </a:rPr>
            </a:br>
            <a:r>
              <a:rPr lang="it-IT" sz="1600" b="0">
                <a:solidFill>
                  <a:srgbClr val="0000FF"/>
                </a:solidFill>
                <a:effectLst/>
                <a:latin typeface="Consolas" panose="020B0609020204030204" pitchFamily="49" charset="0"/>
              </a:rPr>
              <a:t>private</a:t>
            </a:r>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long</a:t>
            </a:r>
            <a:r>
              <a:rPr lang="it-IT" sz="1600" b="0">
                <a:solidFill>
                  <a:srgbClr val="000000"/>
                </a:solidFill>
                <a:effectLst/>
                <a:latin typeface="Consolas" panose="020B0609020204030204" pitchFamily="49" charset="0"/>
              </a:rPr>
              <a:t> time;</a:t>
            </a:r>
          </a:p>
          <a:p>
            <a:br>
              <a:rPr lang="it-IT" sz="1600" b="0">
                <a:solidFill>
                  <a:srgbClr val="000000"/>
                </a:solidFill>
                <a:effectLst/>
                <a:latin typeface="Consolas" panose="020B0609020204030204" pitchFamily="49" charset="0"/>
              </a:rPr>
            </a:br>
            <a:r>
              <a:rPr lang="it-IT" sz="1600" b="0">
                <a:solidFill>
                  <a:srgbClr val="0000FF"/>
                </a:solidFill>
                <a:effectLst/>
                <a:latin typeface="Consolas" panose="020B0609020204030204" pitchFamily="49" charset="0"/>
              </a:rPr>
              <a:t>public</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Stalling</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p>
          <a:p>
            <a:r>
              <a:rPr lang="it-IT" sz="1600" b="0">
                <a:solidFill>
                  <a:srgbClr val="0000FF"/>
                </a:solidFill>
                <a:effectLst/>
                <a:latin typeface="Consolas" panose="020B0609020204030204" pitchFamily="49" charset="0"/>
              </a:rPr>
              <a:t>public</a:t>
            </a:r>
            <a:r>
              <a:rPr lang="it-IT" sz="1600" b="0">
                <a:solidFill>
                  <a:srgbClr val="000000"/>
                </a:solidFill>
                <a:effectLst/>
                <a:latin typeface="Consolas" panose="020B0609020204030204" pitchFamily="49" charset="0"/>
              </a:rPr>
              <a:t> </a:t>
            </a:r>
            <a:r>
              <a:rPr lang="it-IT" sz="1600" b="0" err="1">
                <a:solidFill>
                  <a:srgbClr val="0000FF"/>
                </a:solidFill>
                <a:effectLst/>
                <a:latin typeface="Consolas" panose="020B0609020204030204" pitchFamily="49" charset="0"/>
              </a:rPr>
              <a:t>void</a:t>
            </a:r>
            <a:r>
              <a:rPr lang="it-IT" sz="1600" b="0">
                <a:solidFill>
                  <a:srgbClr val="000000"/>
                </a:solidFill>
                <a:effectLst/>
                <a:latin typeface="Consolas" panose="020B0609020204030204" pitchFamily="49" charset="0"/>
              </a:rPr>
              <a:t> update(){</a:t>
            </a:r>
          </a:p>
          <a:p>
            <a:r>
              <a:rPr lang="it-IT" sz="1600" b="0">
                <a:solidFill>
                  <a:srgbClr val="000000"/>
                </a:solidFill>
                <a:effectLst/>
                <a:latin typeface="Consolas" panose="020B0609020204030204" pitchFamily="49" charset="0"/>
              </a:rPr>
              <a:t>    time=</a:t>
            </a:r>
            <a:r>
              <a:rPr lang="it-IT" sz="1600" b="0" err="1">
                <a:solidFill>
                  <a:srgbClr val="000000"/>
                </a:solidFill>
                <a:effectLst/>
                <a:latin typeface="Consolas" panose="020B0609020204030204" pitchFamily="49" charset="0"/>
              </a:rPr>
              <a:t>System.currentTimeMillis</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p>
          <a:p>
            <a:r>
              <a:rPr lang="it-IT" sz="1600" b="0">
                <a:solidFill>
                  <a:srgbClr val="0000FF"/>
                </a:solidFill>
                <a:effectLst/>
                <a:latin typeface="Consolas" panose="020B0609020204030204" pitchFamily="49" charset="0"/>
              </a:rPr>
              <a:t>public</a:t>
            </a:r>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boolean</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isStall</a:t>
            </a:r>
            <a:r>
              <a:rPr lang="it-IT" sz="1600" b="0">
                <a:solidFill>
                  <a:srgbClr val="000000"/>
                </a:solidFill>
                <a:effectLst/>
                <a:latin typeface="Consolas" panose="020B0609020204030204" pitchFamily="49" charset="0"/>
              </a:rPr>
              <a:t>(</a:t>
            </a:r>
            <a:r>
              <a:rPr lang="it-IT" sz="1600" b="0">
                <a:solidFill>
                  <a:srgbClr val="0000FF"/>
                </a:solidFill>
                <a:effectLst/>
                <a:latin typeface="Consolas" panose="020B0609020204030204" pitchFamily="49" charset="0"/>
              </a:rPr>
              <a:t>double</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cut</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FF"/>
                </a:solidFill>
                <a:effectLst/>
                <a:latin typeface="Consolas" panose="020B0609020204030204" pitchFamily="49" charset="0"/>
              </a:rPr>
              <a:t>return</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System.currentTimeMillis</a:t>
            </a:r>
            <a:r>
              <a:rPr lang="it-IT" sz="1600" b="0">
                <a:solidFill>
                  <a:srgbClr val="000000"/>
                </a:solidFill>
                <a:effectLst/>
                <a:latin typeface="Consolas" panose="020B0609020204030204" pitchFamily="49" charset="0"/>
              </a:rPr>
              <a:t>()-time)&gt;</a:t>
            </a:r>
            <a:r>
              <a:rPr lang="it-IT" sz="1600" b="0" err="1">
                <a:solidFill>
                  <a:srgbClr val="000000"/>
                </a:solidFill>
                <a:effectLst/>
                <a:latin typeface="Consolas" panose="020B0609020204030204" pitchFamily="49" charset="0"/>
              </a:rPr>
              <a:t>cut</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   </a:t>
            </a:r>
          </a:p>
          <a:p>
            <a:endParaRPr lang="it-IT" sz="1600" b="0">
              <a:solidFill>
                <a:srgbClr val="000000"/>
              </a:solidFill>
              <a:effectLst/>
              <a:latin typeface="Consolas" panose="020B0609020204030204" pitchFamily="49" charset="0"/>
            </a:endParaRPr>
          </a:p>
          <a:p>
            <a:r>
              <a:rPr lang="it-IT" sz="1600" b="0">
                <a:solidFill>
                  <a:srgbClr val="0000FF"/>
                </a:solidFill>
                <a:effectLst/>
                <a:latin typeface="Consolas" panose="020B0609020204030204" pitchFamily="49" charset="0"/>
              </a:rPr>
              <a:t>public</a:t>
            </a:r>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long</a:t>
            </a:r>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getTime</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FF"/>
                </a:solidFill>
                <a:effectLst/>
                <a:latin typeface="Consolas" panose="020B0609020204030204" pitchFamily="49" charset="0"/>
              </a:rPr>
              <a:t>return</a:t>
            </a:r>
            <a:r>
              <a:rPr lang="it-IT" sz="1600" b="0">
                <a:solidFill>
                  <a:srgbClr val="000000"/>
                </a:solidFill>
                <a:effectLst/>
                <a:latin typeface="Consolas" panose="020B0609020204030204" pitchFamily="49" charset="0"/>
              </a:rPr>
              <a:t> time;</a:t>
            </a:r>
          </a:p>
          <a:p>
            <a:r>
              <a:rPr lang="it-IT" sz="1600" b="0">
                <a:solidFill>
                  <a:srgbClr val="000000"/>
                </a:solidFill>
                <a:effectLst/>
                <a:latin typeface="Consolas" panose="020B0609020204030204" pitchFamily="49" charset="0"/>
              </a:rPr>
              <a:t>    }          </a:t>
            </a:r>
          </a:p>
          <a:p>
            <a:r>
              <a:rPr lang="it-IT" sz="16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234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8FC32EF7-664D-E82C-5C5A-C788E79F14B1}"/>
              </a:ext>
            </a:extLst>
          </p:cNvPr>
          <p:cNvSpPr txBox="1"/>
          <p:nvPr/>
        </p:nvSpPr>
        <p:spPr>
          <a:xfrm>
            <a:off x="206707" y="751188"/>
            <a:ext cx="11778586" cy="6186309"/>
          </a:xfrm>
          <a:prstGeom prst="rect">
            <a:avLst/>
          </a:prstGeom>
          <a:noFill/>
        </p:spPr>
        <p:txBody>
          <a:bodyPr wrap="square">
            <a:spAutoFit/>
          </a:bodyPr>
          <a:lstStyle/>
          <a:p>
            <a:r>
              <a:rPr lang="it-IT">
                <a:latin typeface="Times New Roman" panose="02020603050405020304" pitchFamily="18" charset="0"/>
              </a:rPr>
              <a:t>Nella classe </a:t>
            </a:r>
            <a:r>
              <a:rPr lang="it-IT" err="1">
                <a:latin typeface="Times New Roman" panose="02020603050405020304" pitchFamily="18" charset="0"/>
              </a:rPr>
              <a:t>Stalling</a:t>
            </a:r>
            <a:r>
              <a:rPr lang="it-IT">
                <a:latin typeface="Times New Roman" panose="02020603050405020304" pitchFamily="18" charset="0"/>
              </a:rPr>
              <a:t> sono stati implementati tre metodi:</a:t>
            </a:r>
          </a:p>
          <a:p>
            <a:endParaRPr lang="it-IT">
              <a:latin typeface="Times New Roman" panose="02020603050405020304" pitchFamily="18" charset="0"/>
            </a:endParaRPr>
          </a:p>
          <a:p>
            <a:pPr marL="342900" indent="-342900">
              <a:buFont typeface="+mj-lt"/>
              <a:buAutoNum type="arabicPeriod"/>
            </a:pPr>
            <a:r>
              <a:rPr lang="it-IT" b="1">
                <a:latin typeface="Times New Roman" panose="02020603050405020304" pitchFamily="18" charset="0"/>
              </a:rPr>
              <a:t>update(): </a:t>
            </a:r>
            <a:r>
              <a:rPr lang="it-IT">
                <a:latin typeface="Times New Roman" panose="02020603050405020304" pitchFamily="18" charset="0"/>
              </a:rPr>
              <a:t>aggiorna la variabile d’istanza time (l’unica della classe) con l’ora corrente espressa in millisecondi.</a:t>
            </a:r>
          </a:p>
          <a:p>
            <a:pPr marL="342900" indent="-342900">
              <a:buFont typeface="+mj-lt"/>
              <a:buAutoNum type="arabicPeriod"/>
            </a:pPr>
            <a:endParaRPr lang="it-IT" b="1">
              <a:latin typeface="Times New Roman" panose="02020603050405020304" pitchFamily="18" charset="0"/>
            </a:endParaRPr>
          </a:p>
          <a:p>
            <a:pPr marL="342900" indent="-342900">
              <a:buFont typeface="+mj-lt"/>
              <a:buAutoNum type="arabicPeriod"/>
            </a:pPr>
            <a:r>
              <a:rPr lang="it-IT" b="1" err="1">
                <a:latin typeface="Times New Roman" panose="02020603050405020304" pitchFamily="18" charset="0"/>
              </a:rPr>
              <a:t>isStall</a:t>
            </a:r>
            <a:r>
              <a:rPr lang="it-IT" b="1">
                <a:latin typeface="Times New Roman" panose="02020603050405020304" pitchFamily="18" charset="0"/>
              </a:rPr>
              <a:t>(double </a:t>
            </a:r>
            <a:r>
              <a:rPr lang="it-IT" b="1" err="1">
                <a:latin typeface="Times New Roman" panose="02020603050405020304" pitchFamily="18" charset="0"/>
              </a:rPr>
              <a:t>cut</a:t>
            </a:r>
            <a:r>
              <a:rPr lang="it-IT" b="1">
                <a:latin typeface="Times New Roman" panose="02020603050405020304" pitchFamily="18" charset="0"/>
              </a:rPr>
              <a:t>): </a:t>
            </a:r>
            <a:r>
              <a:rPr lang="it-IT">
                <a:latin typeface="Times New Roman" panose="02020603050405020304" pitchFamily="18" charset="0"/>
              </a:rPr>
              <a:t>Ritorna true, e cioè che il robot è in stallo, se la differenza tra l’ora corrente espressa in millisecondi e la variabile d’istanza time è maggiore di </a:t>
            </a:r>
            <a:r>
              <a:rPr lang="it-IT" err="1">
                <a:latin typeface="Times New Roman" panose="02020603050405020304" pitchFamily="18" charset="0"/>
              </a:rPr>
              <a:t>cut</a:t>
            </a:r>
            <a:r>
              <a:rPr lang="it-IT">
                <a:latin typeface="Times New Roman" panose="02020603050405020304" pitchFamily="18" charset="0"/>
              </a:rPr>
              <a:t> (</a:t>
            </a:r>
            <a:r>
              <a:rPr lang="it-IT">
                <a:latin typeface="Times New Roman"/>
                <a:ea typeface="+mn-lt"/>
                <a:cs typeface="+mn-lt"/>
              </a:rPr>
              <a:t>valore discriminante) </a:t>
            </a:r>
            <a:r>
              <a:rPr lang="it-IT">
                <a:latin typeface="Times New Roman" panose="02020603050405020304" pitchFamily="18" charset="0"/>
              </a:rPr>
              <a:t>o false in caso contrario</a:t>
            </a:r>
          </a:p>
          <a:p>
            <a:pPr marL="342900" indent="-342900">
              <a:buFont typeface="+mj-lt"/>
              <a:buAutoNum type="arabicPeriod"/>
            </a:pPr>
            <a:endParaRPr lang="it-IT" b="1">
              <a:latin typeface="Times New Roman" panose="02020603050405020304" pitchFamily="18" charset="0"/>
            </a:endParaRPr>
          </a:p>
          <a:p>
            <a:pPr marL="342900" indent="-342900">
              <a:buFont typeface="+mj-lt"/>
              <a:buAutoNum type="arabicPeriod"/>
            </a:pPr>
            <a:r>
              <a:rPr lang="it-IT" b="1" err="1">
                <a:latin typeface="Times New Roman" panose="02020603050405020304" pitchFamily="18" charset="0"/>
              </a:rPr>
              <a:t>getTime</a:t>
            </a:r>
            <a:r>
              <a:rPr lang="it-IT" b="1">
                <a:latin typeface="Times New Roman" panose="02020603050405020304" pitchFamily="18" charset="0"/>
              </a:rPr>
              <a:t>(): </a:t>
            </a:r>
            <a:r>
              <a:rPr lang="it-IT">
                <a:latin typeface="Times New Roman" panose="02020603050405020304" pitchFamily="18" charset="0"/>
              </a:rPr>
              <a:t>ritorna il valore attuale della variabile d’istanza time</a:t>
            </a:r>
          </a:p>
          <a:p>
            <a:pPr marL="342900" indent="-342900">
              <a:buFont typeface="+mj-lt"/>
              <a:buAutoNum type="arabicPeriod"/>
            </a:pPr>
            <a:endParaRPr lang="it-IT">
              <a:latin typeface="Times New Roman" panose="02020603050405020304" pitchFamily="18" charset="0"/>
            </a:endParaRPr>
          </a:p>
          <a:p>
            <a:pPr marL="342900" indent="-342900">
              <a:buFont typeface="+mj-lt"/>
              <a:buAutoNum type="arabicPeriod"/>
            </a:pPr>
            <a:endParaRPr lang="it-IT">
              <a:latin typeface="Times New Roman" panose="02020603050405020304" pitchFamily="18" charset="0"/>
            </a:endParaRPr>
          </a:p>
          <a:p>
            <a:endParaRPr lang="it-IT" b="1">
              <a:latin typeface="Times New Roman" panose="02020603050405020304" pitchFamily="18" charset="0"/>
            </a:endParaRPr>
          </a:p>
          <a:p>
            <a:r>
              <a:rPr lang="it-IT">
                <a:latin typeface="Times New Roman" panose="02020603050405020304" pitchFamily="18" charset="0"/>
              </a:rPr>
              <a:t>Perché è stato realizzato questo meccanismo di antistallo? Per evitare situazioni come:</a:t>
            </a:r>
          </a:p>
          <a:p>
            <a:endParaRPr lang="it-IT">
              <a:latin typeface="Times New Roman" panose="02020603050405020304" pitchFamily="18" charset="0"/>
            </a:endParaRPr>
          </a:p>
          <a:p>
            <a:pPr marL="285750" indent="-285750">
              <a:buFont typeface="Arial" panose="020B0604020202020204" pitchFamily="34" charset="0"/>
              <a:buChar char="•"/>
            </a:pPr>
            <a:r>
              <a:rPr lang="it-IT">
                <a:latin typeface="Times New Roman" panose="02020603050405020304" pitchFamily="18" charset="0"/>
              </a:rPr>
              <a:t>Robot fermo a cercare di recuperare un flag per un intervallo di tempo maggiore ai 3.5 (in tal caso, in particolare, verrà rimossa dalla memoria la bandierina e scatterà un trigger chiamato PF_STALL che riporterà il robot allo stato 1 in cui verrà calcolata una nuova bandierina verso cui dirigersi)</a:t>
            </a:r>
          </a:p>
          <a:p>
            <a:pPr marL="285750" indent="-285750">
              <a:buFont typeface="Arial" panose="020B0604020202020204" pitchFamily="34" charset="0"/>
              <a:buChar char="•"/>
            </a:pPr>
            <a:endParaRPr lang="it-IT">
              <a:latin typeface="Times New Roman" panose="02020603050405020304" pitchFamily="18" charset="0"/>
            </a:endParaRPr>
          </a:p>
          <a:p>
            <a:pPr marL="285750" indent="-285750">
              <a:buFont typeface="Arial" panose="020B0604020202020204" pitchFamily="34" charset="0"/>
              <a:buChar char="•"/>
            </a:pPr>
            <a:r>
              <a:rPr lang="it-IT">
                <a:latin typeface="Times New Roman" panose="02020603050405020304" pitchFamily="18" charset="0"/>
              </a:rPr>
              <a:t>Robot all’interno del labirinto che cerca indefinitamente di prendere una bandierina (che possibilmente è già stata presa da un avversario)</a:t>
            </a:r>
          </a:p>
          <a:p>
            <a:pPr marL="285750" indent="-285750">
              <a:buFont typeface="Arial" panose="020B0604020202020204" pitchFamily="34" charset="0"/>
              <a:buChar char="•"/>
            </a:pPr>
            <a:endParaRPr lang="it-IT">
              <a:latin typeface="Times New Roman" panose="02020603050405020304" pitchFamily="18" charset="0"/>
            </a:endParaRPr>
          </a:p>
          <a:p>
            <a:endParaRPr lang="it-IT">
              <a:latin typeface="Times New Roman" panose="02020603050405020304" pitchFamily="18" charset="0"/>
            </a:endParaRPr>
          </a:p>
          <a:p>
            <a:pPr marL="285750" indent="-285750">
              <a:buFont typeface="Arial" panose="020B0604020202020204" pitchFamily="34" charset="0"/>
              <a:buChar char="•"/>
            </a:pPr>
            <a:endParaRPr lang="it-IT">
              <a:latin typeface="Times New Roman" panose="02020603050405020304" pitchFamily="18" charset="0"/>
            </a:endParaRPr>
          </a:p>
        </p:txBody>
      </p:sp>
      <p:sp>
        <p:nvSpPr>
          <p:cNvPr id="2" name="CasellaDiTesto 1">
            <a:extLst>
              <a:ext uri="{FF2B5EF4-FFF2-40B4-BE49-F238E27FC236}">
                <a16:creationId xmlns:a16="http://schemas.microsoft.com/office/drawing/2014/main" id="{C59C636D-97E3-C164-B836-9D0581A344CA}"/>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MECCANISMO DI ANTISTALLO</a:t>
            </a:r>
          </a:p>
        </p:txBody>
      </p:sp>
    </p:spTree>
    <p:extLst>
      <p:ext uri="{BB962C8B-B14F-4D97-AF65-F5344CB8AC3E}">
        <p14:creationId xmlns:p14="http://schemas.microsoft.com/office/powerpoint/2010/main" val="325320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8FC32EF7-664D-E82C-5C5A-C788E79F14B1}"/>
              </a:ext>
            </a:extLst>
          </p:cNvPr>
          <p:cNvSpPr txBox="1"/>
          <p:nvPr/>
        </p:nvSpPr>
        <p:spPr>
          <a:xfrm>
            <a:off x="206707" y="751188"/>
            <a:ext cx="11778586" cy="1477328"/>
          </a:xfrm>
          <a:prstGeom prst="rect">
            <a:avLst/>
          </a:prstGeom>
          <a:noFill/>
        </p:spPr>
        <p:txBody>
          <a:bodyPr wrap="square">
            <a:spAutoFit/>
          </a:bodyPr>
          <a:lstStyle/>
          <a:p>
            <a:r>
              <a:rPr lang="it-IT" sz="1800">
                <a:effectLst/>
                <a:latin typeface="Times New Roman" panose="02020603050405020304" pitchFamily="18" charset="0"/>
                <a:ea typeface="Times New Roman" panose="02020603050405020304" pitchFamily="18" charset="0"/>
              </a:rPr>
              <a:t>Ad esempio, questa parte di codice (classe Robot_Left.java) è relativa all’antistallo</a:t>
            </a:r>
            <a:r>
              <a:rPr lang="it-IT" b="1">
                <a:latin typeface="Times New Roman" panose="02020603050405020304" pitchFamily="18" charset="0"/>
                <a:ea typeface="Times New Roman" panose="02020603050405020304" pitchFamily="18" charset="0"/>
              </a:rPr>
              <a:t> </a:t>
            </a:r>
            <a:r>
              <a:rPr lang="it-IT" sz="1800">
                <a:effectLst/>
                <a:latin typeface="Times New Roman" panose="02020603050405020304" pitchFamily="18" charset="0"/>
                <a:ea typeface="Times New Roman" panose="02020603050405020304" pitchFamily="18" charset="0"/>
              </a:rPr>
              <a:t>per l’azione di </a:t>
            </a:r>
            <a:r>
              <a:rPr lang="it-IT" sz="1800" err="1">
                <a:effectLst/>
                <a:latin typeface="Times New Roman" panose="02020603050405020304" pitchFamily="18" charset="0"/>
                <a:ea typeface="Times New Roman" panose="02020603050405020304" pitchFamily="18" charset="0"/>
              </a:rPr>
              <a:t>go­_flag</a:t>
            </a:r>
            <a:r>
              <a:rPr lang="it-IT" sz="1800">
                <a:effectLst/>
                <a:latin typeface="Times New Roman" panose="02020603050405020304" pitchFamily="18" charset="0"/>
                <a:ea typeface="Times New Roman" panose="02020603050405020304" pitchFamily="18" charset="0"/>
              </a:rPr>
              <a:t>. </a:t>
            </a:r>
            <a:r>
              <a:rPr lang="it-IT">
                <a:latin typeface="Times New Roman" panose="02020603050405020304" pitchFamily="18" charset="0"/>
                <a:ea typeface="Times New Roman" panose="02020603050405020304" pitchFamily="18" charset="0"/>
              </a:rPr>
              <a:t>Come abbiamo già detto </a:t>
            </a:r>
            <a:r>
              <a:rPr lang="it-IT" sz="1800">
                <a:effectLst/>
                <a:latin typeface="Times New Roman" panose="02020603050405020304" pitchFamily="18" charset="0"/>
                <a:ea typeface="Times New Roman" panose="02020603050405020304" pitchFamily="18" charset="0"/>
              </a:rPr>
              <a:t>può verificarsi che, all’interno del labirinto, nel modo di recuperare una bandiera, il robot si ritrovi a tentare indefinitamente di prendere una bandiera </a:t>
            </a:r>
            <a:r>
              <a:rPr lang="it-IT">
                <a:latin typeface="Times New Roman" panose="02020603050405020304" pitchFamily="18" charset="0"/>
              </a:rPr>
              <a:t>(che possibilmente è già stata presa da un robot avversario). </a:t>
            </a:r>
            <a:r>
              <a:rPr lang="it-IT" sz="1800">
                <a:effectLst/>
                <a:latin typeface="Times New Roman" panose="02020603050405020304" pitchFamily="18" charset="0"/>
                <a:ea typeface="Times New Roman" panose="02020603050405020304" pitchFamily="18" charset="0"/>
              </a:rPr>
              <a:t>In tal modo, </a:t>
            </a:r>
            <a:r>
              <a:rPr lang="it-IT">
                <a:latin typeface="Times New Roman" panose="02020603050405020304" pitchFamily="18" charset="0"/>
                <a:ea typeface="Times New Roman" panose="02020603050405020304" pitchFamily="18" charset="0"/>
              </a:rPr>
              <a:t>un</a:t>
            </a:r>
            <a:r>
              <a:rPr lang="it-IT" sz="1800">
                <a:effectLst/>
                <a:latin typeface="Times New Roman" panose="02020603050405020304" pitchFamily="18" charset="0"/>
                <a:ea typeface="Times New Roman" panose="02020603050405020304" pitchFamily="18" charset="0"/>
              </a:rPr>
              <a:t> robo</a:t>
            </a:r>
            <a:r>
              <a:rPr lang="it-IT">
                <a:latin typeface="Times New Roman" panose="02020603050405020304" pitchFamily="18" charset="0"/>
                <a:ea typeface="Times New Roman" panose="02020603050405020304" pitchFamily="18" charset="0"/>
              </a:rPr>
              <a:t>t che </a:t>
            </a:r>
            <a:r>
              <a:rPr lang="it-IT" sz="1800">
                <a:effectLst/>
                <a:latin typeface="Times New Roman" panose="02020603050405020304" pitchFamily="18" charset="0"/>
                <a:ea typeface="Times New Roman" panose="02020603050405020304" pitchFamily="18" charset="0"/>
              </a:rPr>
              <a:t>si </a:t>
            </a:r>
            <a:r>
              <a:rPr lang="it-IT">
                <a:latin typeface="Times New Roman" panose="02020603050405020304" pitchFamily="18" charset="0"/>
                <a:ea typeface="Times New Roman" panose="02020603050405020304" pitchFamily="18" charset="0"/>
              </a:rPr>
              <a:t>trova</a:t>
            </a:r>
            <a:r>
              <a:rPr lang="it-IT" sz="1800">
                <a:effectLst/>
                <a:latin typeface="Times New Roman" panose="02020603050405020304" pitchFamily="18" charset="0"/>
                <a:ea typeface="Times New Roman" panose="02020603050405020304" pitchFamily="18" charset="0"/>
              </a:rPr>
              <a:t> in questa azione di </a:t>
            </a:r>
            <a:r>
              <a:rPr lang="it-IT" sz="1800" err="1">
                <a:effectLst/>
                <a:latin typeface="Times New Roman" panose="02020603050405020304" pitchFamily="18" charset="0"/>
                <a:ea typeface="Times New Roman" panose="02020603050405020304" pitchFamily="18" charset="0"/>
              </a:rPr>
              <a:t>go_flag</a:t>
            </a:r>
            <a:r>
              <a:rPr lang="it-IT" sz="1800">
                <a:effectLst/>
                <a:latin typeface="Times New Roman" panose="02020603050405020304" pitchFamily="18" charset="0"/>
                <a:ea typeface="Times New Roman" panose="02020603050405020304" pitchFamily="18" charset="0"/>
              </a:rPr>
              <a:t> per più del tempo fissato per lo stallo verrà automaticamente sbloccato dal meccanismo di antistallo. </a:t>
            </a:r>
            <a:endParaRPr lang="it-IT"/>
          </a:p>
        </p:txBody>
      </p:sp>
      <p:sp>
        <p:nvSpPr>
          <p:cNvPr id="3" name="CasellaDiTesto 2">
            <a:extLst>
              <a:ext uri="{FF2B5EF4-FFF2-40B4-BE49-F238E27FC236}">
                <a16:creationId xmlns:a16="http://schemas.microsoft.com/office/drawing/2014/main" id="{E4687BFA-9A70-EF1F-54BE-D59C578217BA}"/>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MECCANISMO DI ANTISTALLO</a:t>
            </a:r>
          </a:p>
        </p:txBody>
      </p:sp>
      <p:sp>
        <p:nvSpPr>
          <p:cNvPr id="5" name="CasellaDiTesto 4">
            <a:extLst>
              <a:ext uri="{FF2B5EF4-FFF2-40B4-BE49-F238E27FC236}">
                <a16:creationId xmlns:a16="http://schemas.microsoft.com/office/drawing/2014/main" id="{126D1B08-D669-176C-23DE-B1DB95018C32}"/>
              </a:ext>
            </a:extLst>
          </p:cNvPr>
          <p:cNvSpPr txBox="1"/>
          <p:nvPr/>
        </p:nvSpPr>
        <p:spPr>
          <a:xfrm>
            <a:off x="206707" y="2518039"/>
            <a:ext cx="11985293" cy="3539430"/>
          </a:xfrm>
          <a:prstGeom prst="rect">
            <a:avLst/>
          </a:prstGeom>
          <a:noFill/>
        </p:spPr>
        <p:txBody>
          <a:bodyPr wrap="square">
            <a:spAutoFit/>
          </a:bodyPr>
          <a:lstStyle/>
          <a:p>
            <a:r>
              <a:rPr lang="it-IT" sz="1600" b="0">
                <a:solidFill>
                  <a:srgbClr val="0000FF"/>
                </a:solidFill>
                <a:effectLst/>
                <a:latin typeface="Consolas" panose="020B0609020204030204" pitchFamily="49" charset="0"/>
              </a:rPr>
              <a:t>if</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action.startsWith</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a:t>
            </a:r>
            <a:r>
              <a:rPr lang="it-IT" sz="1600" b="0" err="1">
                <a:solidFill>
                  <a:srgbClr val="A31515"/>
                </a:solidFill>
                <a:effectLst/>
                <a:latin typeface="Consolas" panose="020B0609020204030204" pitchFamily="49" charset="0"/>
              </a:rPr>
              <a:t>go_flag</a:t>
            </a:r>
            <a:r>
              <a:rPr lang="it-IT" sz="1600" b="0">
                <a:solidFill>
                  <a:srgbClr val="A31515"/>
                </a:solidFill>
                <a:effectLst/>
                <a:latin typeface="Consolas" panose="020B0609020204030204" pitchFamily="49" charset="0"/>
              </a:rPr>
              <a:t>"</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begin_flag</a:t>
            </a:r>
            <a:r>
              <a:rPr lang="it-IT" sz="1600" b="0">
                <a:solidFill>
                  <a:srgbClr val="000000"/>
                </a:solidFill>
                <a:effectLst/>
                <a:latin typeface="Consolas" panose="020B0609020204030204" pitchFamily="49" charset="0"/>
              </a:rPr>
              <a:t>=</a:t>
            </a:r>
            <a:r>
              <a:rPr lang="it-IT" sz="1600" b="0">
                <a:solidFill>
                  <a:srgbClr val="0000FF"/>
                </a:solidFill>
                <a:effectLst/>
                <a:latin typeface="Consolas" panose="020B0609020204030204" pitchFamily="49" charset="0"/>
              </a:rPr>
              <a:t>false</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antistallo.update</a:t>
            </a:r>
            <a:r>
              <a:rPr lang="it-IT" sz="1600" b="0">
                <a:solidFill>
                  <a:srgbClr val="000000"/>
                </a:solidFill>
                <a:effectLst/>
                <a:latin typeface="Consolas" panose="020B0609020204030204" pitchFamily="49" charset="0"/>
              </a:rPr>
              <a:t>();</a:t>
            </a:r>
            <a:r>
              <a:rPr lang="it-IT" sz="1600">
                <a:solidFill>
                  <a:srgbClr val="000000"/>
                </a:solidFill>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lab_flag</a:t>
            </a:r>
            <a:r>
              <a:rPr lang="it-IT" sz="1600" b="0">
                <a:solidFill>
                  <a:srgbClr val="000000"/>
                </a:solidFill>
                <a:effectLst/>
                <a:latin typeface="Consolas" panose="020B0609020204030204" pitchFamily="49" charset="0"/>
              </a:rPr>
              <a:t> =</a:t>
            </a:r>
            <a:r>
              <a:rPr lang="it-IT" sz="1600" b="0">
                <a:solidFill>
                  <a:srgbClr val="0000FF"/>
                </a:solidFill>
                <a:effectLst/>
                <a:latin typeface="Consolas" panose="020B0609020204030204" pitchFamily="49" charset="0"/>
              </a:rPr>
              <a:t>new </a:t>
            </a:r>
            <a:r>
              <a:rPr lang="it-IT" sz="1600" b="0">
                <a:solidFill>
                  <a:srgbClr val="000000"/>
                </a:solidFill>
                <a:effectLst/>
                <a:latin typeface="Consolas" panose="020B0609020204030204" pitchFamily="49" charset="0"/>
              </a:rPr>
              <a:t>Vec2(</a:t>
            </a:r>
            <a:r>
              <a:rPr lang="it-IT" sz="1600" b="0" err="1">
                <a:solidFill>
                  <a:srgbClr val="000000"/>
                </a:solidFill>
                <a:effectLst/>
                <a:latin typeface="Consolas" panose="020B0609020204030204" pitchFamily="49" charset="0"/>
              </a:rPr>
              <a:t>PS_CLOSEST_FLAG.Value</a:t>
            </a:r>
            <a:r>
              <a:rPr lang="it-IT" sz="1600" b="0">
                <a:solidFill>
                  <a:srgbClr val="000000"/>
                </a:solidFill>
                <a:effectLst/>
                <a:latin typeface="Consolas" panose="020B0609020204030204" pitchFamily="49" charset="0"/>
              </a:rPr>
              <a:t>(curr_time).</a:t>
            </a:r>
            <a:r>
              <a:rPr lang="it-IT" sz="1600" b="0" err="1">
                <a:solidFill>
                  <a:srgbClr val="000000"/>
                </a:solidFill>
                <a:effectLst/>
                <a:latin typeface="Consolas" panose="020B0609020204030204" pitchFamily="49" charset="0"/>
              </a:rPr>
              <a:t>x+x_robot,PS_CLOSEST_FLAG.Value</a:t>
            </a:r>
            <a:r>
              <a:rPr lang="it-IT" sz="1600" b="0">
                <a:solidFill>
                  <a:srgbClr val="000000"/>
                </a:solidFill>
                <a:effectLst/>
                <a:latin typeface="Consolas" panose="020B0609020204030204" pitchFamily="49" charset="0"/>
              </a:rPr>
              <a:t>(curr_time).</a:t>
            </a:r>
            <a:r>
              <a:rPr lang="it-IT" sz="1600" b="0" err="1">
                <a:solidFill>
                  <a:srgbClr val="000000"/>
                </a:solidFill>
                <a:effectLst/>
                <a:latin typeface="Consolas" panose="020B0609020204030204" pitchFamily="49" charset="0"/>
              </a:rPr>
              <a:t>y+y_robot</a:t>
            </a:r>
            <a:r>
              <a:rPr lang="it-IT" sz="1600" b="0">
                <a:solidFill>
                  <a:srgbClr val="000000"/>
                </a:solidFill>
                <a:effectLst/>
                <a:latin typeface="Consolas" panose="020B0609020204030204" pitchFamily="49" charset="0"/>
              </a:rPr>
              <a:t>) </a:t>
            </a:r>
          </a:p>
          <a:p>
            <a:endParaRPr lang="it-IT" sz="1600">
              <a:solidFill>
                <a:srgbClr val="000000"/>
              </a:solidFill>
              <a:latin typeface="Consolas" panose="020B0609020204030204" pitchFamily="49" charset="0"/>
            </a:endParaRPr>
          </a:p>
          <a:p>
            <a:endParaRPr lang="it-IT" sz="1600">
              <a:solidFill>
                <a:srgbClr val="000000"/>
              </a:solidFill>
              <a:latin typeface="Consolas" panose="020B0609020204030204" pitchFamily="49" charset="0"/>
            </a:endParaRP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flag_memory.pop</a:t>
            </a:r>
            <a:r>
              <a:rPr lang="it-IT" sz="1600" b="0">
                <a:solidFill>
                  <a:srgbClr val="000000"/>
                </a:solidFill>
                <a:effectLst/>
                <a:latin typeface="Consolas" panose="020B0609020204030204" pitchFamily="49" charset="0"/>
              </a:rPr>
              <a:t>(</a:t>
            </a:r>
            <a:r>
              <a:rPr lang="it-IT" sz="1600" b="0" err="1">
                <a:solidFill>
                  <a:srgbClr val="000000"/>
                </a:solidFill>
                <a:effectLst/>
                <a:latin typeface="Consolas" panose="020B0609020204030204" pitchFamily="49" charset="0"/>
              </a:rPr>
              <a:t>lab_flag,curr_time</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err="1">
                <a:solidFill>
                  <a:srgbClr val="000000"/>
                </a:solidFill>
                <a:effectLst/>
                <a:latin typeface="Consolas" panose="020B0609020204030204" pitchFamily="49" charset="0"/>
              </a:rPr>
              <a:t>PF_HAVE_FLAG.setValue</a:t>
            </a:r>
            <a:r>
              <a:rPr lang="it-IT" sz="1600" b="0">
                <a:solidFill>
                  <a:srgbClr val="000000"/>
                </a:solidFill>
                <a:effectLst/>
                <a:latin typeface="Consolas" panose="020B0609020204030204" pitchFamily="49" charset="0"/>
              </a:rPr>
              <a:t>(</a:t>
            </a:r>
            <a:r>
              <a:rPr lang="it-IT" sz="1600" b="0" err="1">
                <a:solidFill>
                  <a:srgbClr val="0000FF"/>
                </a:solidFill>
                <a:effectLst/>
                <a:latin typeface="Consolas" panose="020B0609020204030204" pitchFamily="49" charset="0"/>
              </a:rPr>
              <a:t>true</a:t>
            </a:r>
            <a:r>
              <a:rPr lang="it-IT" sz="1600" b="0">
                <a:solidFill>
                  <a:srgbClr val="000000"/>
                </a:solidFill>
                <a:effectLst/>
                <a:latin typeface="Consolas" panose="020B0609020204030204" pitchFamily="49" charset="0"/>
              </a:rPr>
              <a:t>); </a:t>
            </a:r>
          </a:p>
          <a:p>
            <a:r>
              <a:rPr lang="it-IT" sz="1600" b="0">
                <a:solidFill>
                  <a:srgbClr val="000000"/>
                </a:solidFill>
                <a:effectLst/>
                <a:latin typeface="Consolas" panose="020B0609020204030204" pitchFamily="49" charset="0"/>
              </a:rPr>
              <a:t> </a:t>
            </a:r>
            <a:r>
              <a:rPr lang="it-IT" sz="1600" err="1">
                <a:solidFill>
                  <a:srgbClr val="000000"/>
                </a:solidFill>
                <a:latin typeface="Consolas" panose="020B0609020204030204" pitchFamily="49" charset="0"/>
              </a:rPr>
              <a:t>PF_HAVE_FLAG_LAB.setValue</a:t>
            </a:r>
            <a:r>
              <a:rPr lang="it-IT" sz="1600">
                <a:solidFill>
                  <a:srgbClr val="000000"/>
                </a:solidFill>
                <a:latin typeface="Consolas" panose="020B0609020204030204" pitchFamily="49" charset="0"/>
              </a:rPr>
              <a:t>(</a:t>
            </a:r>
            <a:r>
              <a:rPr lang="it-IT" sz="1600" err="1">
                <a:solidFill>
                  <a:srgbClr val="0000FF"/>
                </a:solidFill>
                <a:latin typeface="Consolas" panose="020B0609020204030204" pitchFamily="49" charset="0"/>
              </a:rPr>
              <a:t>true</a:t>
            </a:r>
            <a:r>
              <a:rPr lang="it-IT" sz="1600">
                <a:solidFill>
                  <a:srgbClr val="000000"/>
                </a:solidFill>
                <a:latin typeface="Consolas" panose="020B0609020204030204" pitchFamily="49" charset="0"/>
              </a:rPr>
              <a:t>);</a:t>
            </a:r>
          </a:p>
          <a:p>
            <a:r>
              <a:rPr lang="it-IT" sz="1600">
                <a:solidFill>
                  <a:srgbClr val="000000"/>
                </a:solidFill>
                <a:latin typeface="Consolas" panose="020B0609020204030204" pitchFamily="49" charset="0"/>
              </a:rPr>
              <a:t> </a:t>
            </a:r>
            <a:r>
              <a:rPr lang="it-IT" sz="1600" b="0" err="1">
                <a:solidFill>
                  <a:srgbClr val="000000"/>
                </a:solidFill>
                <a:effectLst/>
                <a:latin typeface="Consolas" panose="020B0609020204030204" pitchFamily="49" charset="0"/>
              </a:rPr>
              <a:t>abstract_robot.setDisplayString</a:t>
            </a:r>
            <a:r>
              <a:rPr lang="it-IT" sz="1600" b="0">
                <a:solidFill>
                  <a:srgbClr val="000000"/>
                </a:solidFill>
                <a:effectLst/>
                <a:latin typeface="Consolas" panose="020B0609020204030204" pitchFamily="49" charset="0"/>
              </a:rPr>
              <a:t>(</a:t>
            </a:r>
            <a:r>
              <a:rPr lang="it-IT" sz="1600" b="0">
                <a:solidFill>
                  <a:srgbClr val="A31515"/>
                </a:solidFill>
                <a:effectLst/>
                <a:latin typeface="Consolas" panose="020B0609020204030204" pitchFamily="49" charset="0"/>
              </a:rPr>
              <a:t>"Vado al flag"</a:t>
            </a:r>
            <a:r>
              <a:rPr lang="it-IT" sz="1600" b="0">
                <a:solidFill>
                  <a:srgbClr val="000000"/>
                </a:solidFill>
                <a:effectLst/>
                <a:latin typeface="Consolas" panose="020B0609020204030204" pitchFamily="49" charset="0"/>
              </a:rPr>
              <a:t>);</a:t>
            </a:r>
          </a:p>
          <a:p>
            <a:r>
              <a:rPr lang="it-IT" sz="1600" b="0">
                <a:solidFill>
                  <a:srgbClr val="000000"/>
                </a:solidFill>
                <a:effectLst/>
                <a:latin typeface="Consolas" panose="020B0609020204030204" pitchFamily="49" charset="0"/>
              </a:rPr>
              <a:t> </a:t>
            </a:r>
            <a:r>
              <a:rPr lang="it-IT" sz="1600" b="0">
                <a:solidFill>
                  <a:srgbClr val="008000"/>
                </a:solidFill>
                <a:effectLst/>
                <a:latin typeface="Consolas" panose="020B0609020204030204" pitchFamily="49" charset="0"/>
              </a:rPr>
              <a:t>//</a:t>
            </a:r>
            <a:r>
              <a:rPr lang="it-IT" sz="1600" b="0" err="1">
                <a:solidFill>
                  <a:srgbClr val="008000"/>
                </a:solidFill>
                <a:effectLst/>
                <a:latin typeface="Consolas" panose="020B0609020204030204" pitchFamily="49" charset="0"/>
              </a:rPr>
              <a:t>System.out.println</a:t>
            </a:r>
            <a:r>
              <a:rPr lang="it-IT" sz="1600" b="0">
                <a:solidFill>
                  <a:srgbClr val="008000"/>
                </a:solidFill>
                <a:effectLst/>
                <a:latin typeface="Consolas" panose="020B0609020204030204" pitchFamily="49" charset="0"/>
              </a:rPr>
              <a:t>("posiziona bandiera"+ </a:t>
            </a:r>
            <a:r>
              <a:rPr lang="it-IT" sz="1600" b="0" err="1">
                <a:solidFill>
                  <a:srgbClr val="008000"/>
                </a:solidFill>
                <a:effectLst/>
                <a:latin typeface="Consolas" panose="020B0609020204030204" pitchFamily="49" charset="0"/>
              </a:rPr>
              <a:t>PS_CLOSEST_FLAG.Value</a:t>
            </a:r>
            <a:r>
              <a:rPr lang="it-IT" sz="1600" b="0">
                <a:solidFill>
                  <a:srgbClr val="008000"/>
                </a:solidFill>
                <a:effectLst/>
                <a:latin typeface="Consolas" panose="020B0609020204030204" pitchFamily="49" charset="0"/>
              </a:rPr>
              <a:t>(curr_time).x+ </a:t>
            </a:r>
            <a:r>
              <a:rPr lang="it-IT" sz="1600" b="0" err="1">
                <a:solidFill>
                  <a:srgbClr val="008000"/>
                </a:solidFill>
                <a:effectLst/>
                <a:latin typeface="Consolas" panose="020B0609020204030204" pitchFamily="49" charset="0"/>
              </a:rPr>
              <a:t>PS_CLOSEST_FLAG.Value</a:t>
            </a:r>
            <a:r>
              <a:rPr lang="it-IT" sz="1600" b="0">
                <a:solidFill>
                  <a:srgbClr val="008000"/>
                </a:solidFill>
                <a:effectLst/>
                <a:latin typeface="Consolas" panose="020B0609020204030204" pitchFamily="49" charset="0"/>
              </a:rPr>
              <a:t>(curr_time).y);</a:t>
            </a:r>
            <a:endParaRPr lang="it-IT" sz="1600" b="0">
              <a:solidFill>
                <a:srgbClr val="000000"/>
              </a:solidFill>
              <a:effectLst/>
              <a:latin typeface="Consolas" panose="020B0609020204030204" pitchFamily="49" charset="0"/>
            </a:endParaRPr>
          </a:p>
          <a:p>
            <a:r>
              <a:rPr lang="it-IT" sz="16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9108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64D64BB-7BCC-1E8C-E83C-24C8A1425A0D}"/>
              </a:ext>
            </a:extLst>
          </p:cNvPr>
          <p:cNvSpPr txBox="1"/>
          <p:nvPr/>
        </p:nvSpPr>
        <p:spPr>
          <a:xfrm>
            <a:off x="122786" y="560100"/>
            <a:ext cx="12067204" cy="5355312"/>
          </a:xfrm>
          <a:prstGeom prst="rect">
            <a:avLst/>
          </a:prstGeom>
          <a:noFill/>
        </p:spPr>
        <p:txBody>
          <a:bodyPr wrap="square" lIns="91440" tIns="45720" rIns="91440" bIns="45720" anchor="t">
            <a:spAutoFit/>
          </a:bodyPr>
          <a:lstStyle/>
          <a:p>
            <a:pPr marL="342900" indent="-342900">
              <a:buFont typeface="+mj-lt"/>
              <a:buAutoNum type="arabicPeriod"/>
            </a:pPr>
            <a:r>
              <a:rPr lang="it-IT" b="1">
                <a:latin typeface="Times New Roman" panose="02020603050405020304" pitchFamily="18" charset="0"/>
                <a:ea typeface="Times New Roman" panose="02020603050405020304" pitchFamily="18" charset="0"/>
                <a:cs typeface="Times New Roman" panose="02020603050405020304" pitchFamily="18" charset="0"/>
              </a:rPr>
              <a:t>Im0_1: </a:t>
            </a:r>
            <a:r>
              <a:rPr lang="it-IT">
                <a:latin typeface="Times New Roman" panose="02020603050405020304" pitchFamily="18" charset="0"/>
                <a:ea typeface="Times New Roman" panose="02020603050405020304" pitchFamily="18" charset="0"/>
                <a:cs typeface="Times New Roman" panose="02020603050405020304" pitchFamily="18" charset="0"/>
              </a:rPr>
              <a:t>struttura dati di tipo Vec2 che indica la posizione delle bandierine di colore verde</a:t>
            </a:r>
          </a:p>
          <a:p>
            <a:pPr marL="342900" indent="-342900">
              <a:buFont typeface="+mj-lt"/>
              <a:buAutoNum type="arabicPeriod"/>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it-IT" b="1">
                <a:latin typeface="Times New Roman" panose="02020603050405020304" pitchFamily="18" charset="0"/>
                <a:ea typeface="Times New Roman" panose="02020603050405020304" pitchFamily="18" charset="0"/>
                <a:cs typeface="Times New Roman" panose="02020603050405020304" pitchFamily="18" charset="0"/>
              </a:rPr>
              <a:t>Im0_2: </a:t>
            </a:r>
            <a:r>
              <a:rPr lang="it-IT">
                <a:latin typeface="Times New Roman" panose="02020603050405020304" pitchFamily="18" charset="0"/>
                <a:ea typeface="Times New Roman" panose="02020603050405020304" pitchFamily="18" charset="0"/>
                <a:cs typeface="Times New Roman" panose="02020603050405020304" pitchFamily="18" charset="0"/>
              </a:rPr>
              <a:t>struttura dati di tipo Vec2 che indica la posizione delle bandierine di colore rossa</a:t>
            </a:r>
          </a:p>
          <a:p>
            <a:pPr marL="342900" indent="-342900">
              <a:buFont typeface="+mj-lt"/>
              <a:buAutoNum type="arabicPeriod"/>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it-IT" b="1">
                <a:latin typeface="Times New Roman" panose="02020603050405020304" pitchFamily="18" charset="0"/>
                <a:ea typeface="Times New Roman" panose="02020603050405020304" pitchFamily="18" charset="0"/>
                <a:cs typeface="Times New Roman" panose="02020603050405020304" pitchFamily="18" charset="0"/>
              </a:rPr>
              <a:t>Im0_3: </a:t>
            </a:r>
            <a:r>
              <a:rPr lang="it-IT">
                <a:latin typeface="Times New Roman" panose="02020603050405020304" pitchFamily="18" charset="0"/>
                <a:ea typeface="Times New Roman" panose="02020603050405020304" pitchFamily="18" charset="0"/>
                <a:cs typeface="Times New Roman" panose="02020603050405020304" pitchFamily="18" charset="0"/>
              </a:rPr>
              <a:t>struttura dati di tipo Vec2 che indica la posizione delle bandierine di colore blu</a:t>
            </a:r>
          </a:p>
          <a:p>
            <a:pPr marL="342900" indent="-342900">
              <a:buFont typeface="+mj-lt"/>
              <a:buAutoNum type="arabicPeriod"/>
            </a:pPr>
            <a:endParaRPr lang="it-IT" b="1">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it-IT" sz="1800" b="1">
                <a:effectLst/>
                <a:latin typeface="Times New Roman" panose="02020603050405020304" pitchFamily="18" charset="0"/>
                <a:ea typeface="Times New Roman" panose="02020603050405020304" pitchFamily="18" charset="0"/>
                <a:cs typeface="Times New Roman" panose="02020603050405020304" pitchFamily="18" charset="0"/>
              </a:rPr>
              <a:t>Im1: </a:t>
            </a:r>
            <a:r>
              <a:rPr lang="it-IT">
                <a:latin typeface="Times New Roman" panose="02020603050405020304" pitchFamily="18" charset="0"/>
                <a:ea typeface="Times New Roman" panose="02020603050405020304" pitchFamily="18" charset="0"/>
                <a:cs typeface="Times New Roman" panose="02020603050405020304" pitchFamily="18" charset="0"/>
              </a:rPr>
              <a:t>struttura dati di tipo Vec2 che </a:t>
            </a:r>
            <a:r>
              <a:rPr lang="it-IT" sz="1800">
                <a:effectLst/>
                <a:latin typeface="Times New Roman" panose="02020603050405020304" pitchFamily="18" charset="0"/>
                <a:ea typeface="Times New Roman" panose="02020603050405020304" pitchFamily="18" charset="0"/>
                <a:cs typeface="Times New Roman" panose="02020603050405020304" pitchFamily="18" charset="0"/>
              </a:rPr>
              <a:t>indica la posizione della bandierina da prelevare e la cui intensità dipende dai valori di czr e </a:t>
            </a:r>
            <a:r>
              <a:rPr lang="it-IT" sz="1800" err="1">
                <a:effectLst/>
                <a:latin typeface="Times New Roman" panose="02020603050405020304" pitchFamily="18" charset="0"/>
                <a:ea typeface="Times New Roman" panose="02020603050405020304" pitchFamily="18" charset="0"/>
                <a:cs typeface="Times New Roman" panose="02020603050405020304" pitchFamily="18" charset="0"/>
              </a:rPr>
              <a:t>dzr</a:t>
            </a:r>
            <a:r>
              <a:rPr lang="it-IT" sz="1800">
                <a:effectLst/>
                <a:latin typeface="Times New Roman" panose="02020603050405020304" pitchFamily="18" charset="0"/>
                <a:ea typeface="Times New Roman" panose="02020603050405020304" pitchFamily="18" charset="0"/>
                <a:cs typeface="Times New Roman" panose="02020603050405020304" pitchFamily="18" charset="0"/>
              </a:rPr>
              <a:t> che vengono opportunamente valutati per determinare se il robot si trova in una zona soggetta all’influenza di un particolare campo potenziale o meno.</a:t>
            </a:r>
          </a:p>
          <a:p>
            <a:pPr marL="342900" indent="-342900">
              <a:buFont typeface="+mj-lt"/>
              <a:buAutoNum type="arabicPeriod"/>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it-IT" b="1">
                <a:latin typeface="Times New Roman" panose="02020603050405020304" pitchFamily="18" charset="0"/>
                <a:cs typeface="Times New Roman" panose="02020603050405020304" pitchFamily="18" charset="0"/>
              </a:rPr>
              <a:t>Im2: </a:t>
            </a:r>
            <a:r>
              <a:rPr lang="it-IT">
                <a:latin typeface="Times New Roman" panose="02020603050405020304" pitchFamily="18" charset="0"/>
                <a:cs typeface="Times New Roman" panose="02020603050405020304" pitchFamily="18" charset="0"/>
              </a:rPr>
              <a:t>struttura dati di tipo Vec2 che sostituisce una vecchia bandiera con una bandiera spostata</a:t>
            </a:r>
          </a:p>
          <a:p>
            <a:pPr marL="342900" indent="-342900">
              <a:buFont typeface="+mj-lt"/>
              <a:buAutoNum type="arabicPeriod"/>
            </a:pPr>
            <a:endParaRPr lang="it-IT">
              <a:latin typeface="Times New Roman" panose="02020603050405020304" pitchFamily="18" charset="0"/>
              <a:cs typeface="Times New Roman" panose="02020603050405020304" pitchFamily="18" charset="0"/>
            </a:endParaRPr>
          </a:p>
          <a:p>
            <a:pPr marL="342900" indent="-342900">
              <a:buFont typeface="+mj-lt"/>
              <a:buAutoNum type="arabicPeriod"/>
            </a:pPr>
            <a:r>
              <a:rPr lang="it-IT" b="1">
                <a:latin typeface="Times New Roman" panose="02020603050405020304" pitchFamily="18" charset="0"/>
                <a:cs typeface="Times New Roman" panose="02020603050405020304" pitchFamily="18" charset="0"/>
              </a:rPr>
              <a:t>Im3</a:t>
            </a:r>
            <a:r>
              <a:rPr lang="it-IT">
                <a:latin typeface="Times New Roman" panose="02020603050405020304" pitchFamily="18" charset="0"/>
                <a:cs typeface="Times New Roman" panose="02020603050405020304" pitchFamily="18" charset="0"/>
              </a:rPr>
              <a:t>: struttura dati di tipo intera, avente lunghezza pari ad im1, utile a stabilire se si è in presenza di un nuova bandierina (valore 1) o di una vecchia bandierina (-1)</a:t>
            </a:r>
          </a:p>
          <a:p>
            <a:pPr marL="342900" indent="-342900">
              <a:buFont typeface="+mj-lt"/>
              <a:buAutoNum type="arabicPeriod"/>
            </a:pPr>
            <a:endParaRPr lang="it-IT">
              <a:latin typeface="Times New Roman" panose="02020603050405020304" pitchFamily="18" charset="0"/>
              <a:cs typeface="Times New Roman" panose="02020603050405020304" pitchFamily="18" charset="0"/>
            </a:endParaRPr>
          </a:p>
          <a:p>
            <a:pPr marL="342900" indent="-342900">
              <a:buFont typeface="+mj-lt"/>
              <a:buAutoNum type="arabicPeriod"/>
            </a:pPr>
            <a:r>
              <a:rPr lang="it-IT" b="1">
                <a:latin typeface="Times New Roman" panose="02020603050405020304" pitchFamily="18" charset="0"/>
                <a:cs typeface="Times New Roman" panose="02020603050405020304" pitchFamily="18" charset="0"/>
              </a:rPr>
              <a:t>Visual_number</a:t>
            </a:r>
            <a:r>
              <a:rPr lang="it-IT">
                <a:latin typeface="Times New Roman" panose="02020603050405020304" pitchFamily="18" charset="0"/>
                <a:cs typeface="Times New Roman" panose="02020603050405020304" pitchFamily="18" charset="0"/>
              </a:rPr>
              <a:t>: struttura dati di tipo intera che indica la classe visuale della bandierina (0,1,2)</a:t>
            </a:r>
          </a:p>
          <a:p>
            <a:pPr marL="342900" indent="-342900">
              <a:buFont typeface="+mj-lt"/>
              <a:buAutoNum type="arabicPeriod"/>
            </a:pPr>
            <a:endParaRPr lang="it-IT">
              <a:latin typeface="Times New Roman" panose="02020603050405020304" pitchFamily="18" charset="0"/>
              <a:cs typeface="Times New Roman" panose="02020603050405020304" pitchFamily="18" charset="0"/>
            </a:endParaRPr>
          </a:p>
          <a:p>
            <a:pPr marL="342900" indent="-342900">
              <a:buFont typeface="+mj-lt"/>
              <a:buAutoNum type="arabicPeriod"/>
            </a:pPr>
            <a:r>
              <a:rPr lang="it-IT" b="1">
                <a:latin typeface="Times New Roman" panose="02020603050405020304" pitchFamily="18" charset="0"/>
                <a:cs typeface="Times New Roman" panose="02020603050405020304" pitchFamily="18" charset="0"/>
              </a:rPr>
              <a:t>Last_val</a:t>
            </a:r>
            <a:r>
              <a:rPr lang="it-IT">
                <a:latin typeface="Times New Roman" panose="02020603050405020304" pitchFamily="18" charset="0"/>
                <a:cs typeface="Times New Roman" panose="02020603050405020304" pitchFamily="18" charset="0"/>
              </a:rPr>
              <a:t>: struttura dati di tipo Vec2  che crea un vettore per la bandiera</a:t>
            </a:r>
          </a:p>
          <a:p>
            <a:pPr marL="342900" indent="-342900">
              <a:buFont typeface="+mj-lt"/>
              <a:buAutoNum type="arabicPeriod"/>
            </a:pPr>
            <a:endParaRPr lang="it-IT">
              <a:latin typeface="Times New Roman" panose="02020603050405020304" pitchFamily="18" charset="0"/>
              <a:cs typeface="Times New Roman" panose="02020603050405020304" pitchFamily="18" charset="0"/>
            </a:endParaRPr>
          </a:p>
        </p:txBody>
      </p:sp>
      <p:sp>
        <p:nvSpPr>
          <p:cNvPr id="3" name="CasellaDiTesto 2">
            <a:extLst>
              <a:ext uri="{FF2B5EF4-FFF2-40B4-BE49-F238E27FC236}">
                <a16:creationId xmlns:a16="http://schemas.microsoft.com/office/drawing/2014/main" id="{BE64B1D5-7238-E4DD-F726-10ACCCDB113B}"/>
              </a:ext>
            </a:extLst>
          </p:cNvPr>
          <p:cNvSpPr txBox="1"/>
          <p:nvPr/>
        </p:nvSpPr>
        <p:spPr>
          <a:xfrm>
            <a:off x="2011" y="-1978"/>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STRUTTURE DATI</a:t>
            </a:r>
          </a:p>
        </p:txBody>
      </p:sp>
    </p:spTree>
    <p:extLst>
      <p:ext uri="{BB962C8B-B14F-4D97-AF65-F5344CB8AC3E}">
        <p14:creationId xmlns:p14="http://schemas.microsoft.com/office/powerpoint/2010/main" val="415436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64D64BB-7BCC-1E8C-E83C-24C8A1425A0D}"/>
              </a:ext>
            </a:extLst>
          </p:cNvPr>
          <p:cNvSpPr txBox="1"/>
          <p:nvPr/>
        </p:nvSpPr>
        <p:spPr>
          <a:xfrm>
            <a:off x="4021" y="587395"/>
            <a:ext cx="12187979" cy="5078313"/>
          </a:xfrm>
          <a:prstGeom prst="rect">
            <a:avLst/>
          </a:prstGeom>
          <a:noFill/>
        </p:spPr>
        <p:txBody>
          <a:bodyPr wrap="square" lIns="91440" tIns="45720" rIns="91440" bIns="45720" anchor="t">
            <a:spAutoFit/>
          </a:bodyPr>
          <a:lstStyle/>
          <a:p>
            <a:pPr marL="342900" indent="-342900">
              <a:buFont typeface="+mj-lt"/>
              <a:buAutoNum type="arabicPeriod" startAt="9"/>
            </a:pPr>
            <a:r>
              <a:rPr lang="it-IT" b="1" err="1">
                <a:latin typeface="Times New Roman" panose="02020603050405020304" pitchFamily="18" charset="0"/>
                <a:ea typeface="Times New Roman" panose="02020603050405020304" pitchFamily="18" charset="0"/>
                <a:cs typeface="Times New Roman" panose="02020603050405020304" pitchFamily="18" charset="0"/>
              </a:rPr>
              <a:t>flag_memory</a:t>
            </a:r>
            <a:r>
              <a:rPr lang="it-IT" b="1">
                <a:latin typeface="Times New Roman" panose="02020603050405020304" pitchFamily="18" charset="0"/>
                <a:ea typeface="Times New Roman" panose="02020603050405020304" pitchFamily="18" charset="0"/>
                <a:cs typeface="Times New Roman" panose="02020603050405020304" pitchFamily="18" charset="0"/>
              </a:rPr>
              <a:t>: </a:t>
            </a:r>
            <a:r>
              <a:rPr lang="it-IT">
                <a:latin typeface="Times New Roman" panose="02020603050405020304" pitchFamily="18" charset="0"/>
                <a:ea typeface="Times New Roman" panose="02020603050405020304" pitchFamily="18" charset="0"/>
                <a:cs typeface="Times New Roman" panose="02020603050405020304" pitchFamily="18" charset="0"/>
              </a:rPr>
              <a:t>Oggetto della classe </a:t>
            </a:r>
            <a:r>
              <a:rPr lang="it-IT" err="1">
                <a:latin typeface="Times New Roman" panose="02020603050405020304" pitchFamily="18" charset="0"/>
                <a:ea typeface="Times New Roman" panose="02020603050405020304" pitchFamily="18" charset="0"/>
                <a:cs typeface="Times New Roman" panose="02020603050405020304" pitchFamily="18" charset="0"/>
              </a:rPr>
              <a:t>NodeMemory_Try_it</a:t>
            </a:r>
            <a:r>
              <a:rPr lang="it-IT">
                <a:latin typeface="Times New Roman" panose="02020603050405020304" pitchFamily="18" charset="0"/>
                <a:ea typeface="Times New Roman" panose="02020603050405020304" pitchFamily="18" charset="0"/>
                <a:cs typeface="Times New Roman" panose="02020603050405020304" pitchFamily="18" charset="0"/>
              </a:rPr>
              <a:t> che modella la memoria. Per costruire un generico oggetto di tale classe bisogna passare al costruttore un booleano (che inizializza la variabile d’istanza control), le tre classi visuali intere delle bandierine e una </a:t>
            </a:r>
            <a:r>
              <a:rPr lang="it-IT" err="1">
                <a:latin typeface="Times New Roman" panose="02020603050405020304" pitchFamily="18" charset="0"/>
                <a:ea typeface="Times New Roman" panose="02020603050405020304" pitchFamily="18" charset="0"/>
                <a:cs typeface="Times New Roman" panose="02020603050405020304" pitchFamily="18" charset="0"/>
              </a:rPr>
              <a:t>SimpleInterface</a:t>
            </a:r>
            <a:r>
              <a:rPr lang="it-IT">
                <a:latin typeface="Times New Roman" panose="02020603050405020304" pitchFamily="18" charset="0"/>
                <a:ea typeface="Times New Roman" panose="02020603050405020304" pitchFamily="18" charset="0"/>
                <a:cs typeface="Times New Roman" panose="02020603050405020304" pitchFamily="18" charset="0"/>
              </a:rPr>
              <a:t> </a:t>
            </a:r>
            <a:r>
              <a:rPr lang="it-IT" err="1">
                <a:latin typeface="Times New Roman" panose="02020603050405020304" pitchFamily="18" charset="0"/>
                <a:ea typeface="Times New Roman" panose="02020603050405020304" pitchFamily="18" charset="0"/>
                <a:cs typeface="Times New Roman" panose="02020603050405020304" pitchFamily="18" charset="0"/>
              </a:rPr>
              <a:t>ar</a:t>
            </a:r>
            <a:r>
              <a:rPr lang="it-IT">
                <a:latin typeface="Times New Roman" panose="02020603050405020304" pitchFamily="18" charset="0"/>
                <a:ea typeface="Times New Roman" panose="02020603050405020304" pitchFamily="18" charset="0"/>
                <a:cs typeface="Times New Roman" panose="02020603050405020304" pitchFamily="18" charset="0"/>
              </a:rPr>
              <a:t> (l’abstract robot). Essendo una classe che estende la classe astratta NodeVec2Array, per definizione, deve definire tutti i metodi di quest’ultima: in questo caso, l’unico metodo che deve definire è public Vec2[] Value(long timestamp) che, dato il </a:t>
            </a:r>
            <a:r>
              <a:rPr lang="it-IT" err="1">
                <a:latin typeface="Times New Roman" panose="02020603050405020304" pitchFamily="18" charset="0"/>
                <a:ea typeface="Times New Roman" panose="02020603050405020304" pitchFamily="18" charset="0"/>
                <a:cs typeface="Times New Roman" panose="02020603050405020304" pitchFamily="18" charset="0"/>
              </a:rPr>
              <a:t>curr_time</a:t>
            </a:r>
            <a:r>
              <a:rPr lang="it-IT">
                <a:latin typeface="Times New Roman" panose="02020603050405020304" pitchFamily="18" charset="0"/>
                <a:ea typeface="Times New Roman" panose="02020603050405020304" pitchFamily="18" charset="0"/>
                <a:cs typeface="Times New Roman" panose="02020603050405020304" pitchFamily="18" charset="0"/>
              </a:rPr>
              <a:t>, restituisce un array di tipo Vec2.  In tale classe sono definite anche le strutture dati im1, im2, im3, </a:t>
            </a:r>
            <a:r>
              <a:rPr lang="it-IT" err="1">
                <a:latin typeface="Times New Roman" panose="02020603050405020304" pitchFamily="18" charset="0"/>
                <a:ea typeface="Times New Roman" panose="02020603050405020304" pitchFamily="18" charset="0"/>
                <a:cs typeface="Times New Roman" panose="02020603050405020304" pitchFamily="18" charset="0"/>
              </a:rPr>
              <a:t>visual_number</a:t>
            </a:r>
            <a:r>
              <a:rPr lang="it-IT">
                <a:latin typeface="Times New Roman" panose="02020603050405020304" pitchFamily="18" charset="0"/>
                <a:ea typeface="Times New Roman" panose="02020603050405020304" pitchFamily="18" charset="0"/>
                <a:cs typeface="Times New Roman" panose="02020603050405020304" pitchFamily="18" charset="0"/>
              </a:rPr>
              <a:t> e </a:t>
            </a:r>
            <a:r>
              <a:rPr lang="it-IT" err="1">
                <a:latin typeface="Times New Roman" panose="02020603050405020304" pitchFamily="18" charset="0"/>
                <a:ea typeface="Times New Roman" panose="02020603050405020304" pitchFamily="18" charset="0"/>
                <a:cs typeface="Times New Roman" panose="02020603050405020304" pitchFamily="18" charset="0"/>
              </a:rPr>
              <a:t>lastval</a:t>
            </a:r>
            <a:r>
              <a:rPr lang="it-IT">
                <a:latin typeface="Times New Roman" panose="02020603050405020304" pitchFamily="18" charset="0"/>
                <a:ea typeface="Times New Roman" panose="02020603050405020304" pitchFamily="18" charset="0"/>
                <a:cs typeface="Times New Roman" panose="02020603050405020304" pitchFamily="18" charset="0"/>
              </a:rPr>
              <a:t>, che, verranno manipolate opportunamente anche nel metodo Value</a:t>
            </a: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a:p>
            <a:r>
              <a:rPr lang="it-IT">
                <a:latin typeface="Times New Roman" panose="02020603050405020304" pitchFamily="18" charset="0"/>
                <a:ea typeface="Times New Roman" panose="02020603050405020304" pitchFamily="18" charset="0"/>
                <a:cs typeface="Times New Roman" panose="02020603050405020304" pitchFamily="18" charset="0"/>
              </a:rPr>
              <a:t>	Tra gli altri metodi previsti in tale classe figurano: </a:t>
            </a:r>
          </a:p>
          <a:p>
            <a:pPr marL="800100" lvl="1" indent="-342900">
              <a:buFont typeface="Arial" panose="020B0604020202020204" pitchFamily="34" charset="0"/>
              <a:buChar char="•"/>
            </a:pPr>
            <a:r>
              <a:rPr lang="it-IT" b="1" err="1">
                <a:effectLst/>
                <a:latin typeface="Times New Roman" panose="02020603050405020304" pitchFamily="18" charset="0"/>
                <a:ea typeface="Times New Roman" panose="02020603050405020304" pitchFamily="18" charset="0"/>
                <a:cs typeface="Times New Roman" panose="02020603050405020304" pitchFamily="18" charset="0"/>
              </a:rPr>
              <a:t>push</a:t>
            </a:r>
            <a:r>
              <a:rPr lang="it-IT" b="1">
                <a:effectLst/>
                <a:latin typeface="Times New Roman" panose="02020603050405020304" pitchFamily="18" charset="0"/>
                <a:ea typeface="Times New Roman" panose="02020603050405020304" pitchFamily="18" charset="0"/>
                <a:cs typeface="Times New Roman" panose="02020603050405020304" pitchFamily="18" charset="0"/>
              </a:rPr>
              <a:t>(Vec2 im1, int visual, long timestamp), </a:t>
            </a:r>
            <a:r>
              <a:rPr lang="it-IT">
                <a:effectLst/>
                <a:latin typeface="Times New Roman" panose="02020603050405020304" pitchFamily="18" charset="0"/>
                <a:ea typeface="Times New Roman" panose="02020603050405020304" pitchFamily="18" charset="0"/>
                <a:cs typeface="Times New Roman" panose="02020603050405020304" pitchFamily="18" charset="0"/>
              </a:rPr>
              <a:t>che permette il salvataggio della bandierina nella memoria del robot che riceve il messaggio «bandiera nuova», date che siano la classe visuale della bandierina, le sue coordinate polari e il </a:t>
            </a:r>
            <a:r>
              <a:rPr lang="it-IT" err="1">
                <a:effectLst/>
                <a:latin typeface="Times New Roman" panose="02020603050405020304" pitchFamily="18" charset="0"/>
                <a:ea typeface="Times New Roman" panose="02020603050405020304" pitchFamily="18" charset="0"/>
                <a:cs typeface="Times New Roman" panose="02020603050405020304" pitchFamily="18" charset="0"/>
              </a:rPr>
              <a:t>curr_time</a:t>
            </a:r>
            <a:endParaRPr lang="it-IT">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it-IT" b="1">
                <a:effectLst/>
                <a:latin typeface="Times New Roman" panose="02020603050405020304" pitchFamily="18" charset="0"/>
                <a:ea typeface="Times New Roman" panose="02020603050405020304" pitchFamily="18" charset="0"/>
                <a:cs typeface="Times New Roman" panose="02020603050405020304" pitchFamily="18" charset="0"/>
              </a:rPr>
              <a:t>pop(Vec2 im</a:t>
            </a:r>
            <a:r>
              <a:rPr lang="it-IT" b="1">
                <a:latin typeface="Times New Roman" panose="02020603050405020304" pitchFamily="18" charset="0"/>
                <a:ea typeface="Times New Roman" panose="02020603050405020304" pitchFamily="18" charset="0"/>
                <a:cs typeface="Times New Roman" panose="02020603050405020304" pitchFamily="18" charset="0"/>
              </a:rPr>
              <a:t>1, long timestamp), </a:t>
            </a:r>
            <a:r>
              <a:rPr lang="it-IT">
                <a:latin typeface="Times New Roman" panose="02020603050405020304" pitchFamily="18" charset="0"/>
                <a:ea typeface="Times New Roman" panose="02020603050405020304" pitchFamily="18" charset="0"/>
                <a:cs typeface="Times New Roman" panose="02020603050405020304" pitchFamily="18" charset="0"/>
              </a:rPr>
              <a:t>che permette l’invio di tre messaggi diversi da parte di un robot (contenenti rispettivamente il proprio id, «delete flag» e la posizione della bandierina da eliminare) e l’eliminazione della bandierina dalla sua memoria date che siano le sue coordinate polari im1 e il </a:t>
            </a:r>
            <a:r>
              <a:rPr lang="it-IT" err="1">
                <a:latin typeface="Times New Roman" panose="02020603050405020304" pitchFamily="18" charset="0"/>
                <a:ea typeface="Times New Roman" panose="02020603050405020304" pitchFamily="18" charset="0"/>
                <a:cs typeface="Times New Roman" panose="02020603050405020304" pitchFamily="18" charset="0"/>
              </a:rPr>
              <a:t>curr_time</a:t>
            </a: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it-IT" b="1" err="1">
                <a:latin typeface="Times New Roman" panose="02020603050405020304" pitchFamily="18" charset="0"/>
                <a:ea typeface="Times New Roman" panose="02020603050405020304" pitchFamily="18" charset="0"/>
                <a:cs typeface="Times New Roman" panose="02020603050405020304" pitchFamily="18" charset="0"/>
              </a:rPr>
              <a:t>pop_only</a:t>
            </a:r>
            <a:r>
              <a:rPr lang="it-IT" b="1">
                <a:effectLst/>
                <a:latin typeface="Times New Roman" panose="02020603050405020304" pitchFamily="18" charset="0"/>
                <a:ea typeface="Times New Roman" panose="02020603050405020304" pitchFamily="18" charset="0"/>
                <a:cs typeface="Times New Roman" panose="02020603050405020304" pitchFamily="18" charset="0"/>
              </a:rPr>
              <a:t> (Vec2 im</a:t>
            </a:r>
            <a:r>
              <a:rPr lang="it-IT" b="1">
                <a:latin typeface="Times New Roman" panose="02020603050405020304" pitchFamily="18" charset="0"/>
                <a:ea typeface="Times New Roman" panose="02020603050405020304" pitchFamily="18" charset="0"/>
                <a:cs typeface="Times New Roman" panose="02020603050405020304" pitchFamily="18" charset="0"/>
              </a:rPr>
              <a:t>1, long timestamp), </a:t>
            </a:r>
            <a:r>
              <a:rPr lang="it-IT">
                <a:latin typeface="Times New Roman" panose="02020603050405020304" pitchFamily="18" charset="0"/>
                <a:ea typeface="Times New Roman" panose="02020603050405020304" pitchFamily="18" charset="0"/>
                <a:cs typeface="Times New Roman" panose="02020603050405020304" pitchFamily="18" charset="0"/>
              </a:rPr>
              <a:t>che è l’equivalente del metodo pop SENZA L’INVIO dei tre messaggi (consente al robot che riceve il messaggio «delete flag» di rimuovere la bandierina dalla sua memoria)</a:t>
            </a:r>
          </a:p>
          <a:p>
            <a:pPr marL="800100" lvl="1" indent="-342900">
              <a:buFont typeface="Arial" panose="020B0604020202020204" pitchFamily="34" charset="0"/>
              <a:buChar char="•"/>
            </a:pPr>
            <a:r>
              <a:rPr lang="it-IT" b="1" err="1">
                <a:effectLst/>
                <a:latin typeface="Times New Roman" panose="02020603050405020304" pitchFamily="18" charset="0"/>
                <a:ea typeface="Times New Roman" panose="02020603050405020304" pitchFamily="18" charset="0"/>
                <a:cs typeface="Times New Roman" panose="02020603050405020304" pitchFamily="18" charset="0"/>
              </a:rPr>
              <a:t>getLength</a:t>
            </a:r>
            <a:r>
              <a:rPr lang="it-IT" b="1">
                <a:effectLst/>
                <a:latin typeface="Times New Roman" panose="02020603050405020304" pitchFamily="18" charset="0"/>
                <a:ea typeface="Times New Roman" panose="02020603050405020304" pitchFamily="18" charset="0"/>
                <a:cs typeface="Times New Roman" panose="02020603050405020304" pitchFamily="18" charset="0"/>
              </a:rPr>
              <a:t>, </a:t>
            </a:r>
            <a:r>
              <a:rPr lang="it-IT">
                <a:effectLst/>
                <a:latin typeface="Times New Roman" panose="02020603050405020304" pitchFamily="18" charset="0"/>
                <a:ea typeface="Times New Roman" panose="02020603050405020304" pitchFamily="18" charset="0"/>
                <a:cs typeface="Times New Roman" panose="02020603050405020304" pitchFamily="18" charset="0"/>
              </a:rPr>
              <a:t>c</a:t>
            </a:r>
            <a:r>
              <a:rPr lang="it-IT">
                <a:latin typeface="Times New Roman" panose="02020603050405020304" pitchFamily="18" charset="0"/>
                <a:ea typeface="Times New Roman" panose="02020603050405020304" pitchFamily="18" charset="0"/>
                <a:cs typeface="Times New Roman" panose="02020603050405020304" pitchFamily="18" charset="0"/>
              </a:rPr>
              <a:t>he restituisce la dimensione della memoria</a:t>
            </a:r>
            <a:endParaRPr lang="it-IT" b="1">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it-IT" b="1">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asellaDiTesto 2">
            <a:extLst>
              <a:ext uri="{FF2B5EF4-FFF2-40B4-BE49-F238E27FC236}">
                <a16:creationId xmlns:a16="http://schemas.microsoft.com/office/drawing/2014/main" id="{BE64B1D5-7238-E4DD-F726-10ACCCDB113B}"/>
              </a:ext>
            </a:extLst>
          </p:cNvPr>
          <p:cNvSpPr txBox="1"/>
          <p:nvPr/>
        </p:nvSpPr>
        <p:spPr>
          <a:xfrm>
            <a:off x="2011" y="-1978"/>
            <a:ext cx="1218797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STRUTTURE DATI</a:t>
            </a:r>
          </a:p>
        </p:txBody>
      </p:sp>
    </p:spTree>
    <p:extLst>
      <p:ext uri="{BB962C8B-B14F-4D97-AF65-F5344CB8AC3E}">
        <p14:creationId xmlns:p14="http://schemas.microsoft.com/office/powerpoint/2010/main" val="10742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82B4B7A6-729C-5824-4FE1-016B6C522981}"/>
              </a:ext>
            </a:extLst>
          </p:cNvPr>
          <p:cNvSpPr txBox="1"/>
          <p:nvPr/>
        </p:nvSpPr>
        <p:spPr>
          <a:xfrm>
            <a:off x="225286" y="461665"/>
            <a:ext cx="11741426" cy="6463308"/>
          </a:xfrm>
          <a:prstGeom prst="rect">
            <a:avLst/>
          </a:prstGeom>
          <a:noFill/>
        </p:spPr>
        <p:txBody>
          <a:bodyPr wrap="square">
            <a:spAutoFit/>
          </a:bodyPr>
          <a:lstStyle/>
          <a:p>
            <a:r>
              <a:rPr lang="it-IT">
                <a:latin typeface="Times New Roman"/>
              </a:rPr>
              <a:t>La classe Res predispone un frame, utile a mostrare il numero di bandierine raccolte da una squadra. </a:t>
            </a: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endParaRPr lang="it-IT">
              <a:latin typeface="Times New Roman"/>
            </a:endParaRPr>
          </a:p>
          <a:p>
            <a:r>
              <a:rPr lang="it-IT">
                <a:latin typeface="Times New Roman"/>
              </a:rPr>
              <a:t>Come avviare tale frame all’avvio?? Dichiarando in Robot_Left.java una variabile del tipo </a:t>
            </a:r>
            <a:r>
              <a:rPr lang="en-US">
                <a:solidFill>
                  <a:srgbClr val="002060"/>
                </a:solidFill>
                <a:latin typeface="Times New Roman"/>
              </a:rPr>
              <a:t>private static Res MOSTRA =new Res("</a:t>
            </a:r>
            <a:r>
              <a:rPr lang="en-US" err="1">
                <a:solidFill>
                  <a:srgbClr val="002060"/>
                </a:solidFill>
                <a:latin typeface="Times New Roman"/>
              </a:rPr>
              <a:t>Try_it</a:t>
            </a:r>
            <a:r>
              <a:rPr lang="en-US">
                <a:solidFill>
                  <a:srgbClr val="002060"/>
                </a:solidFill>
                <a:latin typeface="Times New Roman"/>
              </a:rPr>
              <a:t>"); </a:t>
            </a:r>
            <a:endParaRPr lang="en-US" b="1">
              <a:solidFill>
                <a:srgbClr val="002060"/>
              </a:solidFill>
              <a:latin typeface="Times New Roman"/>
            </a:endParaRPr>
          </a:p>
          <a:p>
            <a:endParaRPr lang="en-US" b="1">
              <a:solidFill>
                <a:srgbClr val="002060"/>
              </a:solidFill>
              <a:latin typeface="Times New Roman"/>
            </a:endParaRPr>
          </a:p>
          <a:p>
            <a:r>
              <a:rPr lang="en-US">
                <a:latin typeface="Times New Roman"/>
              </a:rPr>
              <a:t>Come </a:t>
            </a:r>
            <a:r>
              <a:rPr lang="en-US" err="1">
                <a:latin typeface="Times New Roman"/>
              </a:rPr>
              <a:t>aggiornare</a:t>
            </a:r>
            <a:r>
              <a:rPr lang="en-US">
                <a:latin typeface="Times New Roman"/>
              </a:rPr>
              <a:t> il </a:t>
            </a:r>
            <a:r>
              <a:rPr lang="en-US" err="1">
                <a:latin typeface="Times New Roman"/>
              </a:rPr>
              <a:t>numero</a:t>
            </a:r>
            <a:r>
              <a:rPr lang="en-US">
                <a:latin typeface="Times New Roman"/>
              </a:rPr>
              <a:t> di </a:t>
            </a:r>
            <a:r>
              <a:rPr lang="en-US" err="1">
                <a:latin typeface="Times New Roman"/>
              </a:rPr>
              <a:t>bandierine</a:t>
            </a:r>
            <a:r>
              <a:rPr lang="en-US">
                <a:latin typeface="Times New Roman"/>
              </a:rPr>
              <a:t>?? Basta </a:t>
            </a:r>
            <a:r>
              <a:rPr lang="en-US" err="1">
                <a:latin typeface="Times New Roman"/>
              </a:rPr>
              <a:t>invocare</a:t>
            </a:r>
            <a:r>
              <a:rPr lang="en-US">
                <a:latin typeface="Times New Roman"/>
              </a:rPr>
              <a:t> il metodo </a:t>
            </a:r>
            <a:r>
              <a:rPr lang="en-US" err="1">
                <a:latin typeface="Times New Roman"/>
              </a:rPr>
              <a:t>setScore</a:t>
            </a:r>
            <a:r>
              <a:rPr lang="en-US">
                <a:latin typeface="Times New Roman"/>
              </a:rPr>
              <a:t> </a:t>
            </a:r>
            <a:r>
              <a:rPr lang="en-US" err="1">
                <a:latin typeface="Times New Roman"/>
              </a:rPr>
              <a:t>opportunamente</a:t>
            </a:r>
            <a:r>
              <a:rPr lang="en-US">
                <a:latin typeface="Times New Roman"/>
              </a:rPr>
              <a:t> nel </a:t>
            </a:r>
            <a:r>
              <a:rPr lang="en-US" err="1">
                <a:latin typeface="Times New Roman"/>
              </a:rPr>
              <a:t>takeStep</a:t>
            </a:r>
            <a:r>
              <a:rPr lang="en-US">
                <a:latin typeface="Times New Roman"/>
              </a:rPr>
              <a:t>() del </a:t>
            </a:r>
            <a:r>
              <a:rPr lang="en-US" err="1">
                <a:latin typeface="Times New Roman"/>
              </a:rPr>
              <a:t>Robot_Left</a:t>
            </a:r>
            <a:r>
              <a:rPr lang="en-US">
                <a:latin typeface="Times New Roman"/>
              </a:rPr>
              <a:t> e </a:t>
            </a:r>
            <a:r>
              <a:rPr lang="en-US" err="1">
                <a:latin typeface="Times New Roman"/>
              </a:rPr>
              <a:t>invocare</a:t>
            </a:r>
            <a:r>
              <a:rPr lang="en-US">
                <a:latin typeface="Times New Roman"/>
              </a:rPr>
              <a:t> un </a:t>
            </a:r>
            <a:r>
              <a:rPr lang="en-US" err="1">
                <a:latin typeface="Times New Roman"/>
              </a:rPr>
              <a:t>oggetto</a:t>
            </a:r>
            <a:r>
              <a:rPr lang="en-US">
                <a:latin typeface="Times New Roman"/>
              </a:rPr>
              <a:t> MIOPUNTEGGIO </a:t>
            </a:r>
            <a:r>
              <a:rPr lang="en-US" err="1">
                <a:latin typeface="Times New Roman"/>
              </a:rPr>
              <a:t>della</a:t>
            </a:r>
            <a:r>
              <a:rPr lang="en-US">
                <a:latin typeface="Times New Roman"/>
              </a:rPr>
              <a:t> </a:t>
            </a:r>
            <a:r>
              <a:rPr lang="en-US" err="1">
                <a:latin typeface="Times New Roman"/>
              </a:rPr>
              <a:t>classe</a:t>
            </a:r>
            <a:r>
              <a:rPr lang="en-US">
                <a:latin typeface="Times New Roman"/>
              </a:rPr>
              <a:t> </a:t>
            </a:r>
            <a:r>
              <a:rPr lang="en-US" err="1">
                <a:latin typeface="Times New Roman"/>
              </a:rPr>
              <a:t>i_myscore_r</a:t>
            </a:r>
            <a:r>
              <a:rPr lang="en-US">
                <a:latin typeface="Times New Roman"/>
              </a:rPr>
              <a:t>.</a:t>
            </a:r>
          </a:p>
        </p:txBody>
      </p:sp>
      <p:sp>
        <p:nvSpPr>
          <p:cNvPr id="4" name="CasellaDiTesto 3">
            <a:extLst>
              <a:ext uri="{FF2B5EF4-FFF2-40B4-BE49-F238E27FC236}">
                <a16:creationId xmlns:a16="http://schemas.microsoft.com/office/drawing/2014/main" id="{E4106419-323F-AE4C-00B7-EAE336E64A35}"/>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CLASSE RES</a:t>
            </a:r>
          </a:p>
        </p:txBody>
      </p:sp>
      <p:sp>
        <p:nvSpPr>
          <p:cNvPr id="5" name="CasellaDiTesto 4">
            <a:extLst>
              <a:ext uri="{FF2B5EF4-FFF2-40B4-BE49-F238E27FC236}">
                <a16:creationId xmlns:a16="http://schemas.microsoft.com/office/drawing/2014/main" id="{6E1ED007-518C-A6CB-9C27-77774A72F4F7}"/>
              </a:ext>
            </a:extLst>
          </p:cNvPr>
          <p:cNvSpPr txBox="1"/>
          <p:nvPr/>
        </p:nvSpPr>
        <p:spPr>
          <a:xfrm>
            <a:off x="2743200" y="923330"/>
            <a:ext cx="8467248" cy="4524315"/>
          </a:xfrm>
          <a:prstGeom prst="rect">
            <a:avLst/>
          </a:prstGeom>
          <a:noFill/>
        </p:spPr>
        <p:txBody>
          <a:bodyPr wrap="square">
            <a:spAutoFit/>
          </a:bodyPr>
          <a:lstStyle/>
          <a:p>
            <a:r>
              <a:rPr lang="it-IT" sz="1200" b="0">
                <a:solidFill>
                  <a:srgbClr val="0000FF"/>
                </a:solidFill>
                <a:effectLst/>
                <a:latin typeface="Consolas" panose="020B0609020204030204" pitchFamily="49" charset="0"/>
              </a:rPr>
              <a:t>public</a:t>
            </a:r>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class</a:t>
            </a:r>
            <a:r>
              <a:rPr lang="it-IT" sz="1200" b="0">
                <a:solidFill>
                  <a:srgbClr val="000000"/>
                </a:solidFill>
                <a:effectLst/>
                <a:latin typeface="Consolas" panose="020B0609020204030204" pitchFamily="49" charset="0"/>
              </a:rPr>
              <a:t> Res {</a:t>
            </a:r>
          </a:p>
          <a:p>
            <a:br>
              <a:rPr lang="it-IT" sz="1200" b="0">
                <a:solidFill>
                  <a:srgbClr val="000000"/>
                </a:solidFill>
                <a:effectLst/>
                <a:latin typeface="Consolas" panose="020B0609020204030204" pitchFamily="49" charset="0"/>
              </a:rPr>
            </a:br>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private</a:t>
            </a:r>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JLabel</a:t>
            </a:r>
            <a:r>
              <a:rPr lang="it-IT" sz="1200" b="0">
                <a:solidFill>
                  <a:srgbClr val="000000"/>
                </a:solidFill>
                <a:effectLst/>
                <a:latin typeface="Consolas" panose="020B0609020204030204" pitchFamily="49" charset="0"/>
              </a:rPr>
              <a:t> punti;   </a:t>
            </a:r>
            <a:r>
              <a:rPr lang="it-IT" sz="1200" b="0">
                <a:solidFill>
                  <a:srgbClr val="008000"/>
                </a:solidFill>
                <a:effectLst/>
                <a:latin typeface="Consolas" panose="020B0609020204030204" pitchFamily="49" charset="0"/>
              </a:rPr>
              <a:t>// Variabile che memorizza il punteggio</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private</a:t>
            </a:r>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JFrame</a:t>
            </a:r>
            <a:r>
              <a:rPr lang="it-IT" sz="1200" b="0">
                <a:solidFill>
                  <a:srgbClr val="000000"/>
                </a:solidFill>
                <a:effectLst/>
                <a:latin typeface="Consolas" panose="020B0609020204030204" pitchFamily="49" charset="0"/>
              </a:rPr>
              <a:t> frame;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public</a:t>
            </a:r>
            <a:r>
              <a:rPr lang="it-IT" sz="1200" b="0">
                <a:solidFill>
                  <a:srgbClr val="000000"/>
                </a:solidFill>
                <a:effectLst/>
                <a:latin typeface="Consolas" panose="020B0609020204030204" pitchFamily="49" charset="0"/>
              </a:rPr>
              <a:t> Res(</a:t>
            </a:r>
            <a:r>
              <a:rPr lang="it-IT" sz="1200" b="0" err="1">
                <a:solidFill>
                  <a:srgbClr val="0000FF"/>
                </a:solidFill>
                <a:effectLst/>
                <a:latin typeface="Consolas" panose="020B0609020204030204" pitchFamily="49" charset="0"/>
              </a:rPr>
              <a:t>String</a:t>
            </a:r>
            <a:r>
              <a:rPr lang="it-IT" sz="1200" b="0">
                <a:solidFill>
                  <a:srgbClr val="000000"/>
                </a:solidFill>
                <a:effectLst/>
                <a:latin typeface="Consolas" panose="020B0609020204030204" pitchFamily="49" charset="0"/>
              </a:rPr>
              <a:t> S) {</a:t>
            </a:r>
            <a:r>
              <a:rPr lang="it-IT" sz="1200" b="0" err="1">
                <a:solidFill>
                  <a:srgbClr val="0000FF"/>
                </a:solidFill>
                <a:effectLst/>
                <a:latin typeface="Consolas" panose="020B0609020204030204" pitchFamily="49" charset="0"/>
              </a:rPr>
              <a:t>this</a:t>
            </a:r>
            <a:r>
              <a:rPr lang="it-IT" sz="1200" b="0" err="1">
                <a:solidFill>
                  <a:srgbClr val="000000"/>
                </a:solidFill>
                <a:effectLst/>
                <a:latin typeface="Consolas" panose="020B0609020204030204" pitchFamily="49" charset="0"/>
              </a:rPr>
              <a:t>.makeFrame</a:t>
            </a:r>
            <a:r>
              <a:rPr lang="it-IT" sz="1200" b="0">
                <a:solidFill>
                  <a:srgbClr val="000000"/>
                </a:solidFill>
                <a:effectLst/>
                <a:latin typeface="Consolas" panose="020B0609020204030204" pitchFamily="49" charset="0"/>
              </a:rPr>
              <a:t>(S);}</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public</a:t>
            </a:r>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void</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setScore</a:t>
            </a:r>
            <a:r>
              <a:rPr lang="it-IT" sz="1200" b="0">
                <a:solidFill>
                  <a:srgbClr val="000000"/>
                </a:solidFill>
                <a:effectLst/>
                <a:latin typeface="Consolas" panose="020B0609020204030204" pitchFamily="49" charset="0"/>
              </a:rPr>
              <a:t>(</a:t>
            </a:r>
            <a:r>
              <a:rPr lang="it-IT" sz="1200" b="0" err="1">
                <a:solidFill>
                  <a:srgbClr val="0000FF"/>
                </a:solidFill>
                <a:effectLst/>
                <a:latin typeface="Consolas" panose="020B0609020204030204" pitchFamily="49" charset="0"/>
              </a:rPr>
              <a:t>int</a:t>
            </a:r>
            <a:r>
              <a:rPr lang="it-IT" sz="1200" b="0">
                <a:solidFill>
                  <a:srgbClr val="000000"/>
                </a:solidFill>
                <a:effectLst/>
                <a:latin typeface="Consolas" panose="020B0609020204030204" pitchFamily="49" charset="0"/>
              </a:rPr>
              <a:t> p) {</a:t>
            </a:r>
            <a:r>
              <a:rPr lang="it-IT" sz="1200" b="0" err="1">
                <a:solidFill>
                  <a:srgbClr val="000000"/>
                </a:solidFill>
                <a:effectLst/>
                <a:latin typeface="Consolas" panose="020B0609020204030204" pitchFamily="49" charset="0"/>
              </a:rPr>
              <a:t>punti.setText</a:t>
            </a:r>
            <a:r>
              <a:rPr lang="it-IT" sz="1200" b="0">
                <a:solidFill>
                  <a:srgbClr val="000000"/>
                </a:solidFill>
                <a:effectLst/>
                <a:latin typeface="Consolas" panose="020B0609020204030204" pitchFamily="49" charset="0"/>
              </a:rPr>
              <a:t>(</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String</a:t>
            </a:r>
            <a:r>
              <a:rPr lang="it-IT" sz="1200" b="0">
                <a:solidFill>
                  <a:srgbClr val="000000"/>
                </a:solidFill>
                <a:effectLst/>
                <a:latin typeface="Consolas" panose="020B0609020204030204" pitchFamily="49" charset="0"/>
              </a:rPr>
              <a:t>(</a:t>
            </a:r>
            <a:r>
              <a:rPr lang="it-IT" sz="1200" b="0">
                <a:solidFill>
                  <a:srgbClr val="A31515"/>
                </a:solidFill>
                <a:effectLst/>
                <a:latin typeface="Consolas" panose="020B0609020204030204" pitchFamily="49" charset="0"/>
              </a:rPr>
              <a:t>""</a:t>
            </a:r>
            <a:r>
              <a:rPr lang="it-IT" sz="1200" b="0">
                <a:solidFill>
                  <a:srgbClr val="000000"/>
                </a:solidFill>
                <a:effectLst/>
                <a:latin typeface="Consolas" panose="020B0609020204030204" pitchFamily="49" charset="0"/>
              </a:rPr>
              <a:t>+p));}</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public</a:t>
            </a:r>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void</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makeFrame</a:t>
            </a:r>
            <a:r>
              <a:rPr lang="it-IT" sz="1200" b="0">
                <a:solidFill>
                  <a:srgbClr val="000000"/>
                </a:solidFill>
                <a:effectLst/>
                <a:latin typeface="Consolas" panose="020B0609020204030204" pitchFamily="49" charset="0"/>
              </a:rPr>
              <a:t>(</a:t>
            </a:r>
            <a:r>
              <a:rPr lang="it-IT" sz="1200" b="0" err="1">
                <a:solidFill>
                  <a:srgbClr val="0000FF"/>
                </a:solidFill>
                <a:effectLst/>
                <a:latin typeface="Consolas" panose="020B0609020204030204" pitchFamily="49" charset="0"/>
              </a:rPr>
              <a:t>String</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title</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Font</a:t>
            </a:r>
            <a:r>
              <a:rPr lang="it-IT" sz="1200" b="0">
                <a:solidFill>
                  <a:srgbClr val="000000"/>
                </a:solidFill>
                <a:effectLst/>
                <a:latin typeface="Consolas" panose="020B0609020204030204" pitchFamily="49" charset="0"/>
              </a:rPr>
              <a:t> f1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Font(</a:t>
            </a:r>
            <a:r>
              <a:rPr lang="it-IT" sz="1200" b="0">
                <a:solidFill>
                  <a:srgbClr val="A31515"/>
                </a:solidFill>
                <a:effectLst/>
                <a:latin typeface="Consolas" panose="020B0609020204030204" pitchFamily="49" charset="0"/>
              </a:rPr>
              <a:t>"TimesRoman"</a:t>
            </a:r>
            <a:r>
              <a:rPr lang="it-IT" sz="1200" b="0">
                <a:solidFill>
                  <a:srgbClr val="000000"/>
                </a:solidFill>
                <a:effectLst/>
                <a:latin typeface="Consolas" panose="020B0609020204030204" pitchFamily="49" charset="0"/>
              </a:rPr>
              <a:t>,Font.BOLD,</a:t>
            </a:r>
            <a:r>
              <a:rPr lang="it-IT" sz="1200" b="0">
                <a:solidFill>
                  <a:srgbClr val="098658"/>
                </a:solidFill>
                <a:effectLst/>
                <a:latin typeface="Consolas" panose="020B0609020204030204" pitchFamily="49" charset="0"/>
              </a:rPr>
              <a:t>22</a:t>
            </a:r>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 Inizializza il font per il titolo</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JLabel</a:t>
            </a:r>
            <a:r>
              <a:rPr lang="it-IT" sz="1200" b="0">
                <a:solidFill>
                  <a:srgbClr val="000000"/>
                </a:solidFill>
                <a:effectLst/>
                <a:latin typeface="Consolas" panose="020B0609020204030204" pitchFamily="49" charset="0"/>
              </a:rPr>
              <a:t> titolo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JLabel</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title,JLabel.CENTER</a:t>
            </a:r>
            <a:r>
              <a:rPr lang="it-IT" sz="1200" b="0">
                <a:solidFill>
                  <a:srgbClr val="000000"/>
                </a:solidFill>
                <a:effectLst/>
                <a:latin typeface="Consolas" panose="020B0609020204030204" pitchFamily="49" charset="0"/>
              </a:rPr>
              <a:t>);</a:t>
            </a:r>
            <a:r>
              <a:rPr lang="it-IT" sz="1200" b="0">
                <a:solidFill>
                  <a:srgbClr val="008000"/>
                </a:solidFill>
                <a:effectLst/>
                <a:latin typeface="Consolas" panose="020B0609020204030204" pitchFamily="49" charset="0"/>
              </a:rPr>
              <a:t>// Inizializza il titolo</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titolo.setFont</a:t>
            </a:r>
            <a:r>
              <a:rPr lang="it-IT" sz="1200" b="0">
                <a:solidFill>
                  <a:srgbClr val="000000"/>
                </a:solidFill>
                <a:effectLst/>
                <a:latin typeface="Consolas" panose="020B0609020204030204" pitchFamily="49" charset="0"/>
              </a:rPr>
              <a:t>(f1);                             </a:t>
            </a:r>
            <a:r>
              <a:rPr lang="it-IT" sz="1200" b="0">
                <a:solidFill>
                  <a:srgbClr val="008000"/>
                </a:solidFill>
                <a:effectLst/>
                <a:latin typeface="Consolas" panose="020B0609020204030204" pitchFamily="49" charset="0"/>
              </a:rPr>
              <a:t>// Imposta il font</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Font</a:t>
            </a:r>
            <a:r>
              <a:rPr lang="it-IT" sz="1200" b="0">
                <a:solidFill>
                  <a:srgbClr val="000000"/>
                </a:solidFill>
                <a:effectLst/>
                <a:latin typeface="Consolas" panose="020B0609020204030204" pitchFamily="49" charset="0"/>
              </a:rPr>
              <a:t> f2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Font(</a:t>
            </a:r>
            <a:r>
              <a:rPr lang="it-IT" sz="1200" b="0">
                <a:solidFill>
                  <a:srgbClr val="A31515"/>
                </a:solidFill>
                <a:effectLst/>
                <a:latin typeface="Consolas" panose="020B0609020204030204" pitchFamily="49" charset="0"/>
              </a:rPr>
              <a:t>"System"</a:t>
            </a:r>
            <a:r>
              <a:rPr lang="it-IT" sz="1200" b="0">
                <a:solidFill>
                  <a:srgbClr val="000000"/>
                </a:solidFill>
                <a:effectLst/>
                <a:latin typeface="Consolas" panose="020B0609020204030204" pitchFamily="49" charset="0"/>
              </a:rPr>
              <a:t>,Font.BOLD,</a:t>
            </a:r>
            <a:r>
              <a:rPr lang="it-IT" sz="1200" b="0">
                <a:solidFill>
                  <a:srgbClr val="098658"/>
                </a:solidFill>
                <a:effectLst/>
                <a:latin typeface="Consolas" panose="020B0609020204030204" pitchFamily="49" charset="0"/>
              </a:rPr>
              <a:t>52</a:t>
            </a:r>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 Inizializza il font per il punteggio</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punti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JLabel</a:t>
            </a:r>
            <a:r>
              <a:rPr lang="it-IT" sz="1200" b="0">
                <a:solidFill>
                  <a:srgbClr val="000000"/>
                </a:solidFill>
                <a:effectLst/>
                <a:latin typeface="Consolas" panose="020B0609020204030204" pitchFamily="49" charset="0"/>
              </a:rPr>
              <a:t>(</a:t>
            </a:r>
            <a:r>
              <a:rPr lang="it-IT" sz="1200" b="0">
                <a:solidFill>
                  <a:srgbClr val="A31515"/>
                </a:solidFill>
                <a:effectLst/>
                <a:latin typeface="Consolas" panose="020B0609020204030204" pitchFamily="49" charset="0"/>
              </a:rPr>
              <a:t>"0"</a:t>
            </a:r>
            <a:r>
              <a:rPr lang="it-IT" sz="1200" b="0">
                <a:solidFill>
                  <a:srgbClr val="000000"/>
                </a:solidFill>
                <a:effectLst/>
                <a:latin typeface="Consolas" panose="020B0609020204030204" pitchFamily="49" charset="0"/>
              </a:rPr>
              <a:t>,JLabel.CENTER);          </a:t>
            </a:r>
            <a:r>
              <a:rPr lang="it-IT" sz="1200" b="0">
                <a:solidFill>
                  <a:srgbClr val="008000"/>
                </a:solidFill>
                <a:effectLst/>
                <a:latin typeface="Consolas" panose="020B0609020204030204" pitchFamily="49" charset="0"/>
              </a:rPr>
              <a:t>// Inizializza il punteggio</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punti.setFont</a:t>
            </a:r>
            <a:r>
              <a:rPr lang="it-IT" sz="1200" b="0">
                <a:solidFill>
                  <a:srgbClr val="000000"/>
                </a:solidFill>
                <a:effectLst/>
                <a:latin typeface="Consolas" panose="020B0609020204030204" pitchFamily="49" charset="0"/>
              </a:rPr>
              <a:t>(f2);                              </a:t>
            </a:r>
            <a:r>
              <a:rPr lang="it-IT" sz="1200" b="0">
                <a:solidFill>
                  <a:srgbClr val="008000"/>
                </a:solidFill>
                <a:effectLst/>
                <a:latin typeface="Consolas" panose="020B0609020204030204" pitchFamily="49" charset="0"/>
              </a:rPr>
              <a:t>// Imposta il font</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JPanel</a:t>
            </a:r>
            <a:r>
              <a:rPr lang="it-IT" sz="1200" b="0">
                <a:solidFill>
                  <a:srgbClr val="000000"/>
                </a:solidFill>
                <a:effectLst/>
                <a:latin typeface="Consolas" panose="020B0609020204030204" pitchFamily="49" charset="0"/>
              </a:rPr>
              <a:t> panel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JPanel</a:t>
            </a:r>
            <a:r>
              <a:rPr lang="it-IT" sz="1200" b="0">
                <a:solidFill>
                  <a:srgbClr val="000000"/>
                </a:solidFill>
                <a:effectLst/>
                <a:latin typeface="Consolas" panose="020B0609020204030204" pitchFamily="49" charset="0"/>
              </a:rPr>
              <a:t>(</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BorderLayout</a:t>
            </a:r>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 Creo il pannello di visualizzazione</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panel.add</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titolo,BorderLayout.NORTH</a:t>
            </a:r>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 Inserisco il titolo nel pannello</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panel.add</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punti,BorderLayout.CENTER</a:t>
            </a:r>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 Inserisco il punteggio nel pannello</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frame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JFrame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title</a:t>
            </a:r>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 Creo la finestra</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frame.getContentPane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add</a:t>
            </a:r>
            <a:r>
              <a:rPr lang="it-IT" sz="1200" b="0">
                <a:solidFill>
                  <a:srgbClr val="000000"/>
                </a:solidFill>
                <a:effectLst/>
                <a:latin typeface="Consolas" panose="020B0609020204030204" pitchFamily="49" charset="0"/>
              </a:rPr>
              <a:t>(panel);              </a:t>
            </a:r>
            <a:r>
              <a:rPr lang="it-IT" sz="1200" b="0">
                <a:solidFill>
                  <a:srgbClr val="008000"/>
                </a:solidFill>
                <a:effectLst/>
                <a:latin typeface="Consolas" panose="020B0609020204030204" pitchFamily="49" charset="0"/>
              </a:rPr>
              <a:t>// Aggiungo il pannello alla finestra</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frame.pack</a:t>
            </a:r>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 Ridimensiono al minimo la finestra</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frame.setVisible</a:t>
            </a:r>
            <a:r>
              <a:rPr lang="it-IT" sz="1200" b="0">
                <a:solidFill>
                  <a:srgbClr val="000000"/>
                </a:solidFill>
                <a:effectLst/>
                <a:latin typeface="Consolas" panose="020B0609020204030204" pitchFamily="49" charset="0"/>
              </a:rPr>
              <a:t>(</a:t>
            </a:r>
            <a:r>
              <a:rPr lang="it-IT" sz="1200" b="0" err="1">
                <a:solidFill>
                  <a:srgbClr val="0000FF"/>
                </a:solidFill>
                <a:effectLst/>
                <a:latin typeface="Consolas" panose="020B0609020204030204" pitchFamily="49" charset="0"/>
              </a:rPr>
              <a:t>true</a:t>
            </a:r>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 Rendo visibile la finestra</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frame.setResizable</a:t>
            </a:r>
            <a:r>
              <a:rPr lang="it-IT" sz="1200" b="0">
                <a:solidFill>
                  <a:srgbClr val="000000"/>
                </a:solidFill>
                <a:effectLst/>
                <a:latin typeface="Consolas" panose="020B0609020204030204" pitchFamily="49" charset="0"/>
              </a:rPr>
              <a:t>(</a:t>
            </a:r>
            <a:r>
              <a:rPr lang="it-IT" sz="1200" b="0">
                <a:solidFill>
                  <a:srgbClr val="0000FF"/>
                </a:solidFill>
                <a:effectLst/>
                <a:latin typeface="Consolas" panose="020B0609020204030204" pitchFamily="49" charset="0"/>
              </a:rPr>
              <a:t>false</a:t>
            </a:r>
            <a:r>
              <a:rPr lang="it-IT" sz="1200" b="0">
                <a:solidFill>
                  <a:srgbClr val="000000"/>
                </a:solidFill>
                <a:effectLst/>
                <a:latin typeface="Consolas" panose="020B0609020204030204" pitchFamily="49" charset="0"/>
              </a:rPr>
              <a:t>); }                    </a:t>
            </a:r>
            <a:r>
              <a:rPr lang="it-IT" sz="1200" b="0">
                <a:solidFill>
                  <a:srgbClr val="008000"/>
                </a:solidFill>
                <a:effectLst/>
                <a:latin typeface="Consolas" panose="020B0609020204030204" pitchFamily="49" charset="0"/>
              </a:rPr>
              <a:t>// Blocco i bordi della finestra</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public</a:t>
            </a:r>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void</a:t>
            </a:r>
            <a:r>
              <a:rPr lang="it-IT" sz="1200" b="0">
                <a:solidFill>
                  <a:srgbClr val="000000"/>
                </a:solidFill>
                <a:effectLst/>
                <a:latin typeface="Consolas" panose="020B0609020204030204" pitchFamily="49" charset="0"/>
              </a:rPr>
              <a:t> dispose()</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 (frame!=</a:t>
            </a:r>
            <a:r>
              <a:rPr lang="it-IT" sz="1200" b="0" err="1">
                <a:solidFill>
                  <a:srgbClr val="0000FF"/>
                </a:solidFill>
                <a:effectLst/>
                <a:latin typeface="Consolas" panose="020B0609020204030204" pitchFamily="49" charset="0"/>
              </a:rPr>
              <a:t>null</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frame.dispose</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6861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4106419-323F-AE4C-00B7-EAE336E64A35}"/>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CLASSE I_MYSCORE_R</a:t>
            </a:r>
          </a:p>
        </p:txBody>
      </p:sp>
      <p:sp>
        <p:nvSpPr>
          <p:cNvPr id="2" name="CasellaDiTesto 1">
            <a:extLst>
              <a:ext uri="{FF2B5EF4-FFF2-40B4-BE49-F238E27FC236}">
                <a16:creationId xmlns:a16="http://schemas.microsoft.com/office/drawing/2014/main" id="{02C899A5-695B-2187-C34B-A89540D124E4}"/>
              </a:ext>
            </a:extLst>
          </p:cNvPr>
          <p:cNvSpPr txBox="1"/>
          <p:nvPr/>
        </p:nvSpPr>
        <p:spPr>
          <a:xfrm>
            <a:off x="2500" y="566678"/>
            <a:ext cx="12189500" cy="1754326"/>
          </a:xfrm>
          <a:prstGeom prst="rect">
            <a:avLst/>
          </a:prstGeom>
          <a:noFill/>
        </p:spPr>
        <p:txBody>
          <a:bodyPr wrap="square" lIns="91440" tIns="45720" rIns="91440" bIns="45720" anchor="t">
            <a:spAutoFit/>
          </a:bodyPr>
          <a:lstStyle/>
          <a:p>
            <a:r>
              <a:rPr lang="it-IT"/>
              <a:t>La classe </a:t>
            </a:r>
            <a:r>
              <a:rPr lang="it-IT" err="1"/>
              <a:t>i_myscore_r</a:t>
            </a:r>
            <a:r>
              <a:rPr lang="it-IT"/>
              <a:t>(estensione della classe </a:t>
            </a:r>
            <a:r>
              <a:rPr lang="it-IT" err="1"/>
              <a:t>NodeInt</a:t>
            </a:r>
            <a:r>
              <a:rPr lang="it-IT"/>
              <a:t>, presente nel package </a:t>
            </a:r>
            <a:r>
              <a:rPr lang="it-IT" err="1"/>
              <a:t>EDU.gatech.cc.is.clay</a:t>
            </a:r>
            <a:r>
              <a:rPr lang="it-IT"/>
              <a:t>) ritorna il punteggio della squadra.</a:t>
            </a:r>
          </a:p>
          <a:p>
            <a:r>
              <a:rPr lang="it-IT"/>
              <a:t>Per poter gestire il punteggio, tale classe fa uso delle posizioni delle Homebase e dello stato del gripper: infatti va a effettuare un controllo sul cambiamento di stato del gripper e verifica se il robot si trova all’interno di una delle Homebase.</a:t>
            </a:r>
          </a:p>
          <a:p>
            <a:r>
              <a:rPr lang="it-IT"/>
              <a:t>Approfondendo  più in dettaglio, tale classe, troviamo il metodo </a:t>
            </a:r>
            <a:r>
              <a:rPr lang="it-IT">
                <a:solidFill>
                  <a:srgbClr val="002060"/>
                </a:solidFill>
              </a:rPr>
              <a:t>Value()</a:t>
            </a:r>
            <a:r>
              <a:rPr lang="it-IT"/>
              <a:t>, che è il metodo usato per poter effettuare i controlli e aumentare il punteggio della squadra, se necessario. </a:t>
            </a:r>
            <a:endParaRPr lang="it-IT">
              <a:cs typeface="Calibri"/>
            </a:endParaRPr>
          </a:p>
        </p:txBody>
      </p:sp>
      <p:sp>
        <p:nvSpPr>
          <p:cNvPr id="5" name="CasellaDiTesto 4">
            <a:extLst>
              <a:ext uri="{FF2B5EF4-FFF2-40B4-BE49-F238E27FC236}">
                <a16:creationId xmlns:a16="http://schemas.microsoft.com/office/drawing/2014/main" id="{C352F13E-642E-DDFA-CC89-37B7A1C6692E}"/>
              </a:ext>
            </a:extLst>
          </p:cNvPr>
          <p:cNvSpPr txBox="1"/>
          <p:nvPr/>
        </p:nvSpPr>
        <p:spPr>
          <a:xfrm>
            <a:off x="3470511" y="2711020"/>
            <a:ext cx="6683424" cy="3970318"/>
          </a:xfrm>
          <a:prstGeom prst="rect">
            <a:avLst/>
          </a:prstGeom>
          <a:noFill/>
        </p:spPr>
        <p:txBody>
          <a:bodyPr wrap="square">
            <a:spAutoFit/>
          </a:bodyPr>
          <a:lstStyle/>
          <a:p>
            <a:r>
              <a:rPr lang="it-IT" sz="1200">
                <a:solidFill>
                  <a:srgbClr val="000000"/>
                </a:solidFill>
                <a:latin typeface="Consolas" panose="020B0609020204030204" pitchFamily="49" charset="0"/>
              </a:rPr>
              <a:t>  </a:t>
            </a:r>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public</a:t>
            </a:r>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int</a:t>
            </a:r>
            <a:r>
              <a:rPr lang="it-IT" sz="1200" b="0">
                <a:solidFill>
                  <a:srgbClr val="000000"/>
                </a:solidFill>
                <a:effectLst/>
                <a:latin typeface="Consolas" panose="020B0609020204030204" pitchFamily="49" charset="0"/>
              </a:rPr>
              <a:t> Value(</a:t>
            </a:r>
            <a:r>
              <a:rPr lang="it-IT" sz="1200" b="0">
                <a:solidFill>
                  <a:srgbClr val="0000FF"/>
                </a:solidFill>
                <a:effectLst/>
                <a:latin typeface="Consolas" panose="020B0609020204030204" pitchFamily="49" charset="0"/>
              </a:rPr>
              <a:t>long</a:t>
            </a:r>
            <a:r>
              <a:rPr lang="it-IT" sz="1200" b="0">
                <a:solidFill>
                  <a:srgbClr val="000000"/>
                </a:solidFill>
                <a:effectLst/>
                <a:latin typeface="Consolas" panose="020B0609020204030204" pitchFamily="49" charset="0"/>
              </a:rPr>
              <a:t> curr_time)</a:t>
            </a:r>
          </a:p>
          <a:p>
            <a:r>
              <a:rPr lang="it-IT" sz="1200" b="0">
                <a:solidFill>
                  <a:srgbClr val="000000"/>
                </a:solidFill>
                <a:effectLst/>
                <a:latin typeface="Consolas" panose="020B0609020204030204" pitchFamily="49" charset="0"/>
              </a:rPr>
              <a:t>   { </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gripper_actual</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PS_IN_GRIPPER.Value</a:t>
            </a:r>
            <a:r>
              <a:rPr lang="it-IT" sz="1200" b="0">
                <a:solidFill>
                  <a:srgbClr val="000000"/>
                </a:solidFill>
                <a:effectLst/>
                <a:latin typeface="Consolas" panose="020B0609020204030204" pitchFamily="49" charset="0"/>
              </a:rPr>
              <a:t>(curr_time)&gt;-</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gripper_actual</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gripper_prior</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position_actual</a:t>
            </a:r>
            <a:r>
              <a:rPr lang="it-IT" sz="1200" b="0">
                <a:solidFill>
                  <a:srgbClr val="000000"/>
                </a:solidFill>
                <a:effectLst/>
                <a:latin typeface="Consolas" panose="020B0609020204030204" pitchFamily="49" charset="0"/>
              </a:rPr>
              <a:t> = (PF_CLOSE_TO_HOMEBASE0.Value(curr_time)</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PF_CLOSE_TO_HOMEBASE1.Value(curr_time)</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PF_CLOSE_TO_HOMEBASE2.Value(curr_time));</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gripper_prior</a:t>
            </a:r>
            <a:r>
              <a:rPr lang="it-IT" sz="1200" b="0">
                <a:solidFill>
                  <a:srgbClr val="000000"/>
                </a:solidFill>
                <a:effectLst/>
                <a:latin typeface="Consolas" panose="020B0609020204030204" pitchFamily="49" charset="0"/>
              </a:rPr>
              <a:t>)  &amp;&amp;  (!</a:t>
            </a:r>
            <a:r>
              <a:rPr lang="it-IT" sz="1200" b="0" err="1">
                <a:solidFill>
                  <a:srgbClr val="000000"/>
                </a:solidFill>
                <a:effectLst/>
                <a:latin typeface="Consolas" panose="020B0609020204030204" pitchFamily="49" charset="0"/>
              </a:rPr>
              <a:t>gripper_actual</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&amp;&amp;</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position_prior</a:t>
            </a:r>
            <a:r>
              <a:rPr lang="it-IT" sz="1200" b="0">
                <a:solidFill>
                  <a:srgbClr val="000000"/>
                </a:solidFill>
                <a:effectLst/>
                <a:latin typeface="Consolas" panose="020B0609020204030204" pitchFamily="49" charset="0"/>
              </a:rPr>
              <a:t>) &amp;&amp;  (</a:t>
            </a:r>
            <a:r>
              <a:rPr lang="it-IT" sz="1200" b="0" err="1">
                <a:solidFill>
                  <a:srgbClr val="000000"/>
                </a:solidFill>
                <a:effectLst/>
                <a:latin typeface="Consolas" panose="020B0609020204030204" pitchFamily="49" charset="0"/>
              </a:rPr>
              <a:t>position_actual</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score=score+</a:t>
            </a:r>
            <a:r>
              <a:rPr lang="it-IT" sz="1200" b="0">
                <a:solidFill>
                  <a:srgbClr val="098658"/>
                </a:solidFill>
                <a:effectLst/>
                <a:latin typeface="Consolas" panose="020B0609020204030204" pitchFamily="49" charset="0"/>
              </a:rPr>
              <a:t>2</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gripper_prior</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gripper_actual</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position_prior</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position_actual</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return</a:t>
            </a:r>
            <a:r>
              <a:rPr lang="it-IT" sz="1200" b="0">
                <a:solidFill>
                  <a:srgbClr val="000000"/>
                </a:solidFill>
                <a:effectLst/>
                <a:latin typeface="Consolas" panose="020B0609020204030204" pitchFamily="49" charset="0"/>
              </a:rPr>
              <a:t>(score);    </a:t>
            </a:r>
          </a:p>
          <a:p>
            <a:r>
              <a:rPr lang="it-IT" sz="1200" b="0">
                <a:solidFill>
                  <a:srgbClr val="000000"/>
                </a:solidFill>
                <a:effectLst/>
                <a:latin typeface="Consolas" panose="020B0609020204030204" pitchFamily="49" charset="0"/>
              </a:rPr>
              <a:t>    }</a:t>
            </a:r>
            <a:endParaRPr lang="it-IT"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0288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796CD24E-F4F7-9B26-71D9-5940121FA1BF}"/>
              </a:ext>
            </a:extLst>
          </p:cNvPr>
          <p:cNvSpPr txBox="1"/>
          <p:nvPr/>
        </p:nvSpPr>
        <p:spPr>
          <a:xfrm>
            <a:off x="98266" y="2732554"/>
            <a:ext cx="5873777" cy="646331"/>
          </a:xfrm>
          <a:prstGeom prst="rect">
            <a:avLst/>
          </a:prstGeom>
          <a:noFill/>
        </p:spPr>
        <p:txBody>
          <a:bodyPr wrap="square">
            <a:spAutoFit/>
          </a:bodyPr>
          <a:lstStyle/>
          <a:p>
            <a:r>
              <a:rPr lang="it-IT" b="1">
                <a:solidFill>
                  <a:srgbClr val="000000"/>
                </a:solidFill>
                <a:latin typeface="Consolas" panose="020B0609020204030204" pitchFamily="49" charset="0"/>
              </a:rPr>
              <a:t>e. </a:t>
            </a:r>
            <a:r>
              <a:rPr lang="it-IT" b="0">
                <a:solidFill>
                  <a:srgbClr val="000000"/>
                </a:solidFill>
                <a:effectLst/>
                <a:latin typeface="Consolas" panose="020B0609020204030204" pitchFamily="49" charset="0"/>
              </a:rPr>
              <a:t>STATE_MACHINE.triggers[</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 </a:t>
            </a:r>
            <a:r>
              <a:rPr lang="it-IT" b="1">
                <a:solidFill>
                  <a:srgbClr val="000000"/>
                </a:solidFill>
                <a:effectLst/>
                <a:latin typeface="Consolas" panose="020B0609020204030204" pitchFamily="49" charset="0"/>
              </a:rPr>
              <a:t>PF_EXIT</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STATE_MACHINE.follow_on[</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4</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6</a:t>
            </a:r>
            <a:r>
              <a:rPr lang="it-IT" b="0">
                <a:solidFill>
                  <a:srgbClr val="000000"/>
                </a:solidFill>
                <a:effectLst/>
                <a:latin typeface="Consolas" panose="020B0609020204030204" pitchFamily="49" charset="0"/>
              </a:rPr>
              <a:t>;        </a:t>
            </a:r>
          </a:p>
        </p:txBody>
      </p:sp>
      <p:sp>
        <p:nvSpPr>
          <p:cNvPr id="6" name="Ovale 5">
            <a:extLst>
              <a:ext uri="{FF2B5EF4-FFF2-40B4-BE49-F238E27FC236}">
                <a16:creationId xmlns:a16="http://schemas.microsoft.com/office/drawing/2014/main" id="{77D5E881-2C88-41BC-D7BE-2FBE3A99829D}"/>
              </a:ext>
            </a:extLst>
          </p:cNvPr>
          <p:cNvSpPr>
            <a:spLocks/>
          </p:cNvSpPr>
          <p:nvPr/>
        </p:nvSpPr>
        <p:spPr>
          <a:xfrm>
            <a:off x="98272" y="461665"/>
            <a:ext cx="1854000" cy="1080000"/>
          </a:xfrm>
          <a:prstGeom prst="ellipse">
            <a:avLst/>
          </a:prstGeom>
          <a:gradFill flip="none" rotWithShape="1">
            <a:gsLst>
              <a:gs pos="0">
                <a:srgbClr val="ACFE96">
                  <a:shade val="30000"/>
                  <a:satMod val="115000"/>
                </a:srgbClr>
              </a:gs>
              <a:gs pos="86000">
                <a:srgbClr val="ACFE96">
                  <a:shade val="67500"/>
                  <a:satMod val="115000"/>
                </a:srgbClr>
              </a:gs>
              <a:gs pos="53000">
                <a:srgbClr val="ACFE96">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1:AS_GO_ZONE_FLAG</a:t>
            </a:r>
          </a:p>
        </p:txBody>
      </p:sp>
      <p:cxnSp>
        <p:nvCxnSpPr>
          <p:cNvPr id="7" name="Connettore 2 6">
            <a:extLst>
              <a:ext uri="{FF2B5EF4-FFF2-40B4-BE49-F238E27FC236}">
                <a16:creationId xmlns:a16="http://schemas.microsoft.com/office/drawing/2014/main" id="{1A41941F-4FC4-ECF5-3AF1-C66C0A2FD6FD}"/>
              </a:ext>
            </a:extLst>
          </p:cNvPr>
          <p:cNvCxnSpPr/>
          <p:nvPr/>
        </p:nvCxnSpPr>
        <p:spPr>
          <a:xfrm>
            <a:off x="1948672" y="1001665"/>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a16="http://schemas.microsoft.com/office/drawing/2014/main" id="{0527FB08-F58B-E3CB-E93F-85E8C797E732}"/>
              </a:ext>
            </a:extLst>
          </p:cNvPr>
          <p:cNvSpPr txBox="1"/>
          <p:nvPr/>
        </p:nvSpPr>
        <p:spPr>
          <a:xfrm>
            <a:off x="2463973" y="803001"/>
            <a:ext cx="9583827" cy="923330"/>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in cui il robot, avendo in memoria le coordinate cartesiane delle bandiere individuate, calcola e si dirige verso quella più vicina.</a:t>
            </a:r>
          </a:p>
          <a:p>
            <a:r>
              <a:rPr lang="it-IT">
                <a:latin typeface="Times New Roman"/>
                <a:ea typeface="Times New Roman" panose="02020603050405020304" pitchFamily="18" charset="0"/>
                <a:cs typeface="Times New Roman"/>
              </a:rPr>
              <a:t>Inoltre, da questo stato, scattano diversi trigger. In particolare:</a:t>
            </a:r>
          </a:p>
        </p:txBody>
      </p:sp>
      <p:sp>
        <p:nvSpPr>
          <p:cNvPr id="9" name="CasellaDiTesto 8">
            <a:extLst>
              <a:ext uri="{FF2B5EF4-FFF2-40B4-BE49-F238E27FC236}">
                <a16:creationId xmlns:a16="http://schemas.microsoft.com/office/drawing/2014/main" id="{D02C3BB4-1FE9-9D9C-4A24-6C812A3139FB}"/>
              </a:ext>
            </a:extLst>
          </p:cNvPr>
          <p:cNvSpPr txBox="1"/>
          <p:nvPr/>
        </p:nvSpPr>
        <p:spPr>
          <a:xfrm>
            <a:off x="0" y="0"/>
            <a:ext cx="12191999"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a:cs typeface="Times New Roman" panose="02020603050405020304" pitchFamily="18" charset="0"/>
              </a:rPr>
              <a:t>FSA ORIGINALE – DESCRIZIONE STATI</a:t>
            </a:r>
          </a:p>
        </p:txBody>
      </p:sp>
      <p:sp>
        <p:nvSpPr>
          <p:cNvPr id="10" name="Ovale 9">
            <a:extLst>
              <a:ext uri="{FF2B5EF4-FFF2-40B4-BE49-F238E27FC236}">
                <a16:creationId xmlns:a16="http://schemas.microsoft.com/office/drawing/2014/main" id="{CB8B5109-C798-2D84-B165-10AC83617619}"/>
              </a:ext>
            </a:extLst>
          </p:cNvPr>
          <p:cNvSpPr>
            <a:spLocks/>
          </p:cNvSpPr>
          <p:nvPr/>
        </p:nvSpPr>
        <p:spPr>
          <a:xfrm>
            <a:off x="98270" y="4452894"/>
            <a:ext cx="1854000" cy="1080000"/>
          </a:xfrm>
          <a:prstGeom prst="ellipse">
            <a:avLst/>
          </a:prstGeom>
          <a:gradFill flip="none" rotWithShape="1">
            <a:gsLst>
              <a:gs pos="0">
                <a:srgbClr val="E8F2F6">
                  <a:shade val="30000"/>
                  <a:satMod val="115000"/>
                </a:srgbClr>
              </a:gs>
              <a:gs pos="98000">
                <a:srgbClr val="E8F2F6">
                  <a:shade val="67500"/>
                  <a:satMod val="115000"/>
                </a:srgbClr>
              </a:gs>
              <a:gs pos="55000">
                <a:srgbClr val="E8F2F6">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mn-cs"/>
              </a:rPr>
              <a:t>2:BRING_PLAN</a:t>
            </a:r>
            <a:endParaRPr kumimoji="0" lang="it-IT" sz="1500" b="1" i="0" u="none" strike="noStrike" kern="1200" cap="none" spc="0" normalizeH="0" baseline="0" noProof="0">
              <a:ln>
                <a:noFill/>
              </a:ln>
              <a:solidFill>
                <a:prstClr val="black"/>
              </a:solidFill>
              <a:effectLst/>
              <a:uLnTx/>
              <a:uFillTx/>
              <a:latin typeface="Calibri" panose="020F0502020204030204"/>
              <a:ea typeface="+mn-ea"/>
              <a:cs typeface="Calibri"/>
            </a:endParaRPr>
          </a:p>
        </p:txBody>
      </p:sp>
      <p:cxnSp>
        <p:nvCxnSpPr>
          <p:cNvPr id="11" name="Connettore 2 10">
            <a:extLst>
              <a:ext uri="{FF2B5EF4-FFF2-40B4-BE49-F238E27FC236}">
                <a16:creationId xmlns:a16="http://schemas.microsoft.com/office/drawing/2014/main" id="{024015D1-4A71-3C63-AAC7-E27760965045}"/>
              </a:ext>
            </a:extLst>
          </p:cNvPr>
          <p:cNvCxnSpPr/>
          <p:nvPr/>
        </p:nvCxnSpPr>
        <p:spPr>
          <a:xfrm>
            <a:off x="1948670" y="4968433"/>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472683D3-7733-C407-CD32-8CC9D2F9A909}"/>
              </a:ext>
            </a:extLst>
          </p:cNvPr>
          <p:cNvSpPr txBox="1"/>
          <p:nvPr/>
        </p:nvSpPr>
        <p:spPr>
          <a:xfrm>
            <a:off x="2463971" y="4769769"/>
            <a:ext cx="9583827"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di consegna delle bandiere da parte del robot. Da questo stato si passa nuovamente allo stato 1.</a:t>
            </a:r>
          </a:p>
        </p:txBody>
      </p:sp>
      <p:sp>
        <p:nvSpPr>
          <p:cNvPr id="14" name="CasellaDiTesto 13">
            <a:extLst>
              <a:ext uri="{FF2B5EF4-FFF2-40B4-BE49-F238E27FC236}">
                <a16:creationId xmlns:a16="http://schemas.microsoft.com/office/drawing/2014/main" id="{36FF5528-760E-7F00-F606-208A547E8B79}"/>
              </a:ext>
            </a:extLst>
          </p:cNvPr>
          <p:cNvSpPr txBox="1"/>
          <p:nvPr/>
        </p:nvSpPr>
        <p:spPr>
          <a:xfrm>
            <a:off x="98270" y="5589384"/>
            <a:ext cx="10615221" cy="646331"/>
          </a:xfrm>
          <a:prstGeom prst="rect">
            <a:avLst/>
          </a:prstGeom>
          <a:noFill/>
        </p:spPr>
        <p:txBody>
          <a:bodyPr wrap="square">
            <a:spAutoFit/>
          </a:bodyPr>
          <a:lstStyle/>
          <a:p>
            <a:r>
              <a:rPr lang="en-US" b="1">
                <a:solidFill>
                  <a:srgbClr val="000000"/>
                </a:solidFill>
                <a:effectLst/>
                <a:latin typeface="Consolas" panose="020B0609020204030204" pitchFamily="49" charset="0"/>
              </a:rPr>
              <a:t>a.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bring_plan.isFinished(abstract_robot.getTime());</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a:t>
            </a:r>
          </a:p>
        </p:txBody>
      </p:sp>
      <p:sp>
        <p:nvSpPr>
          <p:cNvPr id="15" name="CasellaDiTesto 14">
            <a:extLst>
              <a:ext uri="{FF2B5EF4-FFF2-40B4-BE49-F238E27FC236}">
                <a16:creationId xmlns:a16="http://schemas.microsoft.com/office/drawing/2014/main" id="{9B9A2FAE-490A-4908-659E-47BFDA99C1F9}"/>
              </a:ext>
            </a:extLst>
          </p:cNvPr>
          <p:cNvSpPr txBox="1"/>
          <p:nvPr/>
        </p:nvSpPr>
        <p:spPr>
          <a:xfrm>
            <a:off x="5972044" y="3657544"/>
            <a:ext cx="6343035"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deve visitare il labirinto</a:t>
            </a:r>
            <a:r>
              <a:rPr lang="en-US">
                <a:solidFill>
                  <a:srgbClr val="008000"/>
                </a:solidFill>
                <a:latin typeface="Times New Roman" panose="02020603050405020304" pitchFamily="18" charset="0"/>
                <a:cs typeface="Times New Roman" panose="02020603050405020304" pitchFamily="18" charset="0"/>
              </a:rPr>
              <a:t>. Da questo stato, si passa allo stato 7.</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2" name="CasellaDiTesto 1">
            <a:extLst>
              <a:ext uri="{FF2B5EF4-FFF2-40B4-BE49-F238E27FC236}">
                <a16:creationId xmlns:a16="http://schemas.microsoft.com/office/drawing/2014/main" id="{3FCCDCAF-B849-E334-931F-DB2AA769F66B}"/>
              </a:ext>
            </a:extLst>
          </p:cNvPr>
          <p:cNvSpPr txBox="1"/>
          <p:nvPr/>
        </p:nvSpPr>
        <p:spPr>
          <a:xfrm>
            <a:off x="6095999" y="5945989"/>
            <a:ext cx="6343035"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consegna la bandiera. Da questo stato, si passa allo stato 1.</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3" name="CasellaDiTesto 2">
            <a:extLst>
              <a:ext uri="{FF2B5EF4-FFF2-40B4-BE49-F238E27FC236}">
                <a16:creationId xmlns:a16="http://schemas.microsoft.com/office/drawing/2014/main" id="{D6B0CA1B-E5A5-9C71-5ED2-E35E6175CC0F}"/>
              </a:ext>
            </a:extLst>
          </p:cNvPr>
          <p:cNvSpPr txBox="1"/>
          <p:nvPr/>
        </p:nvSpPr>
        <p:spPr>
          <a:xfrm>
            <a:off x="7091365" y="1730560"/>
            <a:ext cx="5223714" cy="923330"/>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l</a:t>
            </a:r>
            <a:r>
              <a:rPr lang="en-US">
                <a:solidFill>
                  <a:srgbClr val="008000"/>
                </a:solidFill>
                <a:latin typeface="Times New Roman" panose="02020603050405020304" pitchFamily="18" charset="0"/>
                <a:cs typeface="Times New Roman" panose="02020603050405020304" pitchFamily="18" charset="0"/>
              </a:rPr>
              <a:t>a bandiera da recuperare è localizzata in una special_zone. Da questo stato, si passa allo stato 3.</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029CBF06-8C48-24E0-9D5A-196639BA491F}"/>
              </a:ext>
            </a:extLst>
          </p:cNvPr>
          <p:cNvSpPr txBox="1"/>
          <p:nvPr/>
        </p:nvSpPr>
        <p:spPr>
          <a:xfrm>
            <a:off x="98267" y="1489211"/>
            <a:ext cx="7568625" cy="923330"/>
          </a:xfrm>
          <a:prstGeom prst="rect">
            <a:avLst/>
          </a:prstGeom>
          <a:noFill/>
        </p:spPr>
        <p:txBody>
          <a:bodyPr wrap="square">
            <a:spAutoFit/>
          </a:bodyPr>
          <a:lstStyle/>
          <a:p>
            <a:r>
              <a:rPr lang="it-IT" b="0">
                <a:solidFill>
                  <a:srgbClr val="000000"/>
                </a:solidFill>
                <a:effectLst/>
                <a:latin typeface="Consolas" panose="020B0609020204030204" pitchFamily="49" charset="0"/>
              </a:rPr>
              <a:t>        </a:t>
            </a:r>
            <a:endParaRPr lang="it-IT">
              <a:solidFill>
                <a:srgbClr val="000000"/>
              </a:solidFill>
              <a:latin typeface="Consolas" panose="020B0609020204030204" pitchFamily="49" charset="0"/>
            </a:endParaRPr>
          </a:p>
          <a:p>
            <a:r>
              <a:rPr lang="it-IT" b="1">
                <a:solidFill>
                  <a:srgbClr val="000000"/>
                </a:solidFill>
                <a:effectLst/>
                <a:latin typeface="Consolas" panose="020B0609020204030204" pitchFamily="49" charset="0"/>
              </a:rPr>
              <a:t>d. </a:t>
            </a:r>
            <a:r>
              <a:rPr lang="it-IT" b="0">
                <a:solidFill>
                  <a:srgbClr val="000000"/>
                </a:solidFill>
                <a:effectLst/>
                <a:latin typeface="Consolas" panose="020B0609020204030204" pitchFamily="49" charset="0"/>
              </a:rPr>
              <a:t>STATE_MACHINE.triggers[</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1">
                <a:solidFill>
                  <a:srgbClr val="000000"/>
                </a:solidFill>
                <a:effectLst/>
                <a:latin typeface="Consolas" panose="020B0609020204030204" pitchFamily="49" charset="0"/>
              </a:rPr>
              <a:t>PF_GOTO_SPECIAL_ZONE</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STATE_MACHINE.follow_on[</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3</a:t>
            </a:r>
            <a:r>
              <a:rPr lang="it-IT" b="0">
                <a:solidFill>
                  <a:srgbClr val="000000"/>
                </a:solidFill>
                <a:effectLst/>
                <a:latin typeface="Consolas" panose="020B0609020204030204" pitchFamily="49" charset="0"/>
              </a:rPr>
              <a:t>;        </a:t>
            </a:r>
          </a:p>
        </p:txBody>
      </p:sp>
      <p:sp>
        <p:nvSpPr>
          <p:cNvPr id="17" name="CasellaDiTesto 16">
            <a:extLst>
              <a:ext uri="{FF2B5EF4-FFF2-40B4-BE49-F238E27FC236}">
                <a16:creationId xmlns:a16="http://schemas.microsoft.com/office/drawing/2014/main" id="{95F5A6A2-F80C-6A9D-3DC1-5619215511D2}"/>
              </a:ext>
            </a:extLst>
          </p:cNvPr>
          <p:cNvSpPr txBox="1"/>
          <p:nvPr/>
        </p:nvSpPr>
        <p:spPr>
          <a:xfrm>
            <a:off x="72378" y="3656695"/>
            <a:ext cx="6414866" cy="646331"/>
          </a:xfrm>
          <a:prstGeom prst="rect">
            <a:avLst/>
          </a:prstGeom>
          <a:noFill/>
        </p:spPr>
        <p:txBody>
          <a:bodyPr wrap="square">
            <a:spAutoFit/>
          </a:bodyPr>
          <a:lstStyle/>
          <a:p>
            <a:r>
              <a:rPr lang="it-IT" b="1">
                <a:solidFill>
                  <a:srgbClr val="000000"/>
                </a:solidFill>
                <a:effectLst/>
                <a:latin typeface="Consolas" panose="020B0609020204030204" pitchFamily="49" charset="0"/>
              </a:rPr>
              <a:t>f. </a:t>
            </a:r>
            <a:r>
              <a:rPr lang="it-IT" b="0">
                <a:solidFill>
                  <a:srgbClr val="000000"/>
                </a:solidFill>
                <a:effectLst/>
                <a:latin typeface="Consolas" panose="020B0609020204030204" pitchFamily="49" charset="0"/>
              </a:rPr>
              <a:t>STATE_MACHINE.triggers[</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 = </a:t>
            </a:r>
            <a:r>
              <a:rPr lang="it-IT" b="1">
                <a:solidFill>
                  <a:srgbClr val="000000"/>
                </a:solidFill>
                <a:effectLst/>
                <a:latin typeface="Consolas" panose="020B0609020204030204" pitchFamily="49" charset="0"/>
              </a:rPr>
              <a:t>PF_ENTRY</a:t>
            </a:r>
            <a:r>
              <a:rPr lang="it-IT" b="0">
                <a:solidFill>
                  <a:srgbClr val="000000"/>
                </a:solidFill>
                <a:effectLst/>
                <a:latin typeface="Consolas" panose="020B0609020204030204" pitchFamily="49" charset="0"/>
              </a:rPr>
              <a:t>;</a:t>
            </a:r>
          </a:p>
          <a:p>
            <a:r>
              <a:rPr lang="it-IT" b="0">
                <a:solidFill>
                  <a:srgbClr val="000000"/>
                </a:solidFill>
                <a:effectLst/>
                <a:latin typeface="Consolas" panose="020B0609020204030204" pitchFamily="49" charset="0"/>
              </a:rPr>
              <a:t>   STATE_MACHINE.follow_on[</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5</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p>
        </p:txBody>
      </p:sp>
      <p:sp>
        <p:nvSpPr>
          <p:cNvPr id="18" name="CasellaDiTesto 17">
            <a:extLst>
              <a:ext uri="{FF2B5EF4-FFF2-40B4-BE49-F238E27FC236}">
                <a16:creationId xmlns:a16="http://schemas.microsoft.com/office/drawing/2014/main" id="{9470BCA7-9153-9F8A-1542-BBBF6AB29308}"/>
              </a:ext>
            </a:extLst>
          </p:cNvPr>
          <p:cNvSpPr txBox="1"/>
          <p:nvPr/>
        </p:nvSpPr>
        <p:spPr>
          <a:xfrm>
            <a:off x="5972043" y="2729985"/>
            <a:ext cx="6343036"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a:t>
            </a:r>
            <a:r>
              <a:rPr lang="en-US">
                <a:solidFill>
                  <a:srgbClr val="008000"/>
                </a:solidFill>
                <a:latin typeface="Times New Roman" panose="02020603050405020304" pitchFamily="18" charset="0"/>
                <a:cs typeface="Times New Roman" panose="02020603050405020304" pitchFamily="18" charset="0"/>
              </a:rPr>
              <a:t>trigger che si attiva nel momento in cui il robot ha visitato le stanze. Da questo stato, si passa allo stato 6.</a:t>
            </a:r>
          </a:p>
        </p:txBody>
      </p:sp>
    </p:spTree>
    <p:extLst>
      <p:ext uri="{BB962C8B-B14F-4D97-AF65-F5344CB8AC3E}">
        <p14:creationId xmlns:p14="http://schemas.microsoft.com/office/powerpoint/2010/main" val="122855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4106419-323F-AE4C-00B7-EAE336E64A35}"/>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CLASSE </a:t>
            </a:r>
            <a:r>
              <a:rPr lang="en-US" sz="2400">
                <a:solidFill>
                  <a:schemeClr val="accent2">
                    <a:lumMod val="75000"/>
                  </a:schemeClr>
                </a:solidFill>
                <a:latin typeface="Times New Roman" panose="02020603050405020304" pitchFamily="18" charset="0"/>
                <a:ea typeface="Calibri"/>
                <a:cs typeface="Times New Roman" panose="02020603050405020304" pitchFamily="18" charset="0"/>
              </a:rPr>
              <a:t>V_CHOOSEZONE_MV_TRY_IT</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2" name="CasellaDiTesto 1">
            <a:extLst>
              <a:ext uri="{FF2B5EF4-FFF2-40B4-BE49-F238E27FC236}">
                <a16:creationId xmlns:a16="http://schemas.microsoft.com/office/drawing/2014/main" id="{C4B3E328-CA01-8FD8-2986-FE6A443E260C}"/>
              </a:ext>
            </a:extLst>
          </p:cNvPr>
          <p:cNvSpPr txBox="1"/>
          <p:nvPr/>
        </p:nvSpPr>
        <p:spPr>
          <a:xfrm>
            <a:off x="2500" y="566678"/>
            <a:ext cx="12189500" cy="1754326"/>
          </a:xfrm>
          <a:prstGeom prst="rect">
            <a:avLst/>
          </a:prstGeom>
          <a:noFill/>
        </p:spPr>
        <p:txBody>
          <a:bodyPr wrap="square" lIns="91440" tIns="45720" rIns="91440" bIns="45720" anchor="t">
            <a:spAutoFit/>
          </a:bodyPr>
          <a:lstStyle/>
          <a:p>
            <a:r>
              <a:rPr lang="it-IT"/>
              <a:t>La classe v_ChoseZone_mv_Try_it (estensione della classe NodeVec2, presente nel package EDU.gatech.cc.is.clay ), contiene il metodo ‘’Value’’, il quale, tramite un ciclo for, setta la direzione del robot, in quelle possibili, all’interno della mappa (nord, sud, est, ovest)  e verifica se la cella relativa alla direzione in cui il robot è diretto, è libera o occupata. In particolare, il controllo avviene tramite il metodo ‘’</a:t>
            </a:r>
            <a:r>
              <a:rPr lang="it-IT" err="1"/>
              <a:t>isFree</a:t>
            </a:r>
            <a:r>
              <a:rPr lang="it-IT"/>
              <a:t>(</a:t>
            </a:r>
            <a:r>
              <a:rPr lang="it-IT" err="1"/>
              <a:t>c,r</a:t>
            </a:r>
            <a:r>
              <a:rPr lang="it-IT"/>
              <a:t>)’’:</a:t>
            </a:r>
          </a:p>
          <a:p>
            <a:pPr marL="342900" indent="-342900">
              <a:buAutoNum type="alphaLcPeriod"/>
            </a:pPr>
            <a:r>
              <a:rPr lang="it-IT"/>
              <a:t>Se è occupata, in base all’indice dell’attributo ‘’</a:t>
            </a:r>
            <a:r>
              <a:rPr lang="it-IT" err="1"/>
              <a:t>priority</a:t>
            </a:r>
            <a:r>
              <a:rPr lang="it-IT"/>
              <a:t>’’, si dirige verso la prima cella libera. </a:t>
            </a:r>
          </a:p>
          <a:p>
            <a:pPr marL="342900" indent="-342900">
              <a:buAutoNum type="alphaLcPeriod"/>
            </a:pPr>
            <a:r>
              <a:rPr lang="it-IT"/>
              <a:t>Se è libera, occupa tale cella, mantenendo invariato ‘’</a:t>
            </a:r>
            <a:r>
              <a:rPr lang="it-IT" err="1"/>
              <a:t>priority</a:t>
            </a:r>
            <a:r>
              <a:rPr lang="it-IT"/>
              <a:t>’’.</a:t>
            </a:r>
          </a:p>
        </p:txBody>
      </p:sp>
      <p:sp>
        <p:nvSpPr>
          <p:cNvPr id="9" name="Connettore 8">
            <a:extLst>
              <a:ext uri="{FF2B5EF4-FFF2-40B4-BE49-F238E27FC236}">
                <a16:creationId xmlns:a16="http://schemas.microsoft.com/office/drawing/2014/main" id="{6651795A-A6C0-3133-4A6A-F24085E01B4D}"/>
              </a:ext>
            </a:extLst>
          </p:cNvPr>
          <p:cNvSpPr/>
          <p:nvPr/>
        </p:nvSpPr>
        <p:spPr>
          <a:xfrm>
            <a:off x="2938816" y="2321004"/>
            <a:ext cx="204717" cy="23201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a:t>1</a:t>
            </a:r>
          </a:p>
        </p:txBody>
      </p:sp>
      <p:sp>
        <p:nvSpPr>
          <p:cNvPr id="6" name="CasellaDiTesto 5">
            <a:extLst>
              <a:ext uri="{FF2B5EF4-FFF2-40B4-BE49-F238E27FC236}">
                <a16:creationId xmlns:a16="http://schemas.microsoft.com/office/drawing/2014/main" id="{BCB14609-7370-419A-B3D6-FBCC4E1969CA}"/>
              </a:ext>
            </a:extLst>
          </p:cNvPr>
          <p:cNvSpPr txBox="1"/>
          <p:nvPr/>
        </p:nvSpPr>
        <p:spPr>
          <a:xfrm>
            <a:off x="3143533" y="2321004"/>
            <a:ext cx="7030874" cy="4508927"/>
          </a:xfrm>
          <a:prstGeom prst="rect">
            <a:avLst/>
          </a:prstGeom>
          <a:noFill/>
        </p:spPr>
        <p:txBody>
          <a:bodyPr wrap="square">
            <a:spAutoFit/>
          </a:bodyPr>
          <a:lstStyle/>
          <a:p>
            <a:r>
              <a:rPr lang="it-IT" sz="1400" b="0">
                <a:solidFill>
                  <a:srgbClr val="000000"/>
                </a:solidFill>
                <a:effectLst/>
                <a:latin typeface="Consolas" panose="020B0609020204030204" pitchFamily="49" charset="0"/>
              </a:rPr>
              <a:t> </a:t>
            </a:r>
            <a:r>
              <a:rPr lang="it-IT" sz="1300" b="0">
                <a:solidFill>
                  <a:srgbClr val="0000FF"/>
                </a:solidFill>
                <a:effectLst/>
                <a:latin typeface="Consolas" panose="020B0609020204030204" pitchFamily="49" charset="0"/>
              </a:rPr>
              <a:t>public</a:t>
            </a:r>
            <a:r>
              <a:rPr lang="it-IT" sz="1300" b="0">
                <a:solidFill>
                  <a:srgbClr val="000000"/>
                </a:solidFill>
                <a:effectLst/>
                <a:latin typeface="Consolas" panose="020B0609020204030204" pitchFamily="49" charset="0"/>
              </a:rPr>
              <a:t> </a:t>
            </a:r>
            <a:r>
              <a:rPr lang="it-IT" sz="1300" b="0">
                <a:solidFill>
                  <a:srgbClr val="0000FF"/>
                </a:solidFill>
                <a:effectLst/>
                <a:latin typeface="Consolas" panose="020B0609020204030204" pitchFamily="49" charset="0"/>
              </a:rPr>
              <a:t>Vec2</a:t>
            </a:r>
            <a:r>
              <a:rPr lang="it-IT" sz="1300" b="0">
                <a:solidFill>
                  <a:srgbClr val="000000"/>
                </a:solidFill>
                <a:effectLst/>
                <a:latin typeface="Consolas" panose="020B0609020204030204" pitchFamily="49" charset="0"/>
              </a:rPr>
              <a:t> Value(</a:t>
            </a:r>
            <a:r>
              <a:rPr lang="it-IT" sz="1300" b="0">
                <a:solidFill>
                  <a:srgbClr val="0000FF"/>
                </a:solidFill>
                <a:effectLst/>
                <a:latin typeface="Consolas" panose="020B0609020204030204" pitchFamily="49" charset="0"/>
              </a:rPr>
              <a:t>long</a:t>
            </a:r>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timestamp</a:t>
            </a:r>
            <a:r>
              <a:rPr lang="it-IT" sz="1300" b="0">
                <a:solidFill>
                  <a:srgbClr val="000000"/>
                </a:solidFill>
                <a:effectLst/>
                <a:latin typeface="Consolas" panose="020B0609020204030204" pitchFamily="49" charset="0"/>
              </a:rPr>
              <a:t>) {</a:t>
            </a:r>
          </a:p>
          <a:p>
            <a:r>
              <a:rPr lang="it-IT" sz="1300" b="0">
                <a:solidFill>
                  <a:srgbClr val="000000"/>
                </a:solidFill>
                <a:effectLst/>
                <a:latin typeface="Consolas" panose="020B0609020204030204" pitchFamily="49" charset="0"/>
              </a:rPr>
              <a:t>        </a:t>
            </a:r>
            <a:r>
              <a:rPr lang="it-IT" sz="1300" b="0">
                <a:solidFill>
                  <a:srgbClr val="0000FF"/>
                </a:solidFill>
                <a:effectLst/>
                <a:latin typeface="Consolas" panose="020B0609020204030204" pitchFamily="49" charset="0"/>
              </a:rPr>
              <a:t>if</a:t>
            </a:r>
            <a:r>
              <a:rPr lang="it-IT" sz="1300" b="0">
                <a:solidFill>
                  <a:srgbClr val="000000"/>
                </a:solidFill>
                <a:effectLst/>
                <a:latin typeface="Consolas" panose="020B0609020204030204" pitchFamily="49" charset="0"/>
              </a:rPr>
              <a:t> (DEBUG) </a:t>
            </a:r>
            <a:r>
              <a:rPr lang="it-IT" sz="1300" b="0" err="1">
                <a:solidFill>
                  <a:srgbClr val="000000"/>
                </a:solidFill>
                <a:effectLst/>
                <a:latin typeface="Consolas" panose="020B0609020204030204" pitchFamily="49" charset="0"/>
              </a:rPr>
              <a:t>System.out.println</a:t>
            </a:r>
            <a:r>
              <a:rPr lang="it-IT" sz="1300" b="0">
                <a:solidFill>
                  <a:srgbClr val="000000"/>
                </a:solidFill>
                <a:effectLst/>
                <a:latin typeface="Consolas" panose="020B0609020204030204" pitchFamily="49" charset="0"/>
              </a:rPr>
              <a:t>(</a:t>
            </a:r>
            <a:r>
              <a:rPr lang="it-IT" sz="1300" b="0">
                <a:solidFill>
                  <a:srgbClr val="A31515"/>
                </a:solidFill>
                <a:effectLst/>
                <a:latin typeface="Consolas" panose="020B0609020204030204" pitchFamily="49" charset="0"/>
              </a:rPr>
              <a:t>"</a:t>
            </a:r>
            <a:r>
              <a:rPr lang="it-IT" sz="1300" b="0" err="1">
                <a:solidFill>
                  <a:srgbClr val="A31515"/>
                </a:solidFill>
                <a:effectLst/>
                <a:latin typeface="Consolas" panose="020B0609020204030204" pitchFamily="49" charset="0"/>
              </a:rPr>
              <a:t>d_ChooseZone_mv</a:t>
            </a:r>
            <a:r>
              <a:rPr lang="it-IT" sz="1300" b="0">
                <a:solidFill>
                  <a:srgbClr val="A31515"/>
                </a:solidFill>
                <a:effectLst/>
                <a:latin typeface="Consolas" panose="020B0609020204030204" pitchFamily="49" charset="0"/>
              </a:rPr>
              <a:t>: Value()"</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a:solidFill>
                  <a:srgbClr val="0000FF"/>
                </a:solidFill>
                <a:effectLst/>
                <a:latin typeface="Consolas" panose="020B0609020204030204" pitchFamily="49" charset="0"/>
              </a:rPr>
              <a:t>if</a:t>
            </a:r>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timestamp</a:t>
            </a:r>
            <a:r>
              <a:rPr lang="it-IT" sz="1300" b="0">
                <a:solidFill>
                  <a:srgbClr val="000000"/>
                </a:solidFill>
                <a:effectLst/>
                <a:latin typeface="Consolas" panose="020B0609020204030204" pitchFamily="49" charset="0"/>
              </a:rPr>
              <a:t> &gt; </a:t>
            </a:r>
            <a:r>
              <a:rPr lang="it-IT" sz="1300" b="0" err="1">
                <a:solidFill>
                  <a:srgbClr val="000000"/>
                </a:solidFill>
                <a:effectLst/>
                <a:latin typeface="Consolas" panose="020B0609020204030204" pitchFamily="49" charset="0"/>
              </a:rPr>
              <a:t>lasttime</a:t>
            </a:r>
            <a:r>
              <a:rPr lang="it-IT" sz="1300" b="0">
                <a:solidFill>
                  <a:srgbClr val="000000"/>
                </a:solidFill>
                <a:effectLst/>
                <a:latin typeface="Consolas" panose="020B0609020204030204" pitchFamily="49" charset="0"/>
              </a:rPr>
              <a:t>)||(</a:t>
            </a:r>
            <a:r>
              <a:rPr lang="it-IT" sz="1300" b="0" err="1">
                <a:solidFill>
                  <a:srgbClr val="000000"/>
                </a:solidFill>
                <a:effectLst/>
                <a:latin typeface="Consolas" panose="020B0609020204030204" pitchFamily="49" charset="0"/>
              </a:rPr>
              <a:t>timestamp</a:t>
            </a:r>
            <a:r>
              <a:rPr lang="it-IT" sz="1300" b="0">
                <a:solidFill>
                  <a:srgbClr val="000000"/>
                </a:solidFill>
                <a:effectLst/>
                <a:latin typeface="Consolas" panose="020B0609020204030204" pitchFamily="49" charset="0"/>
              </a:rPr>
              <a:t> == -</a:t>
            </a:r>
            <a:r>
              <a:rPr lang="it-IT" sz="1300" b="0">
                <a:solidFill>
                  <a:srgbClr val="098658"/>
                </a:solidFill>
                <a:effectLst/>
                <a:latin typeface="Consolas" panose="020B0609020204030204" pitchFamily="49" charset="0"/>
              </a:rPr>
              <a:t>1</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p>
          <a:p>
            <a:r>
              <a:rPr lang="it-IT" sz="1300" b="0">
                <a:solidFill>
                  <a:srgbClr val="000000"/>
                </a:solidFill>
                <a:effectLst/>
                <a:latin typeface="Consolas" panose="020B0609020204030204" pitchFamily="49" charset="0"/>
              </a:rPr>
              <a:t>                        </a:t>
            </a:r>
            <a:r>
              <a:rPr lang="it-IT" sz="1300" b="0">
                <a:solidFill>
                  <a:srgbClr val="008000"/>
                </a:solidFill>
                <a:effectLst/>
                <a:latin typeface="Consolas" panose="020B0609020204030204" pitchFamily="49" charset="0"/>
              </a:rPr>
              <a:t>/*--- reset the </a:t>
            </a:r>
            <a:r>
              <a:rPr lang="it-IT" sz="1300" b="0" err="1">
                <a:solidFill>
                  <a:srgbClr val="008000"/>
                </a:solidFill>
                <a:effectLst/>
                <a:latin typeface="Consolas" panose="020B0609020204030204" pitchFamily="49" charset="0"/>
              </a:rPr>
              <a:t>timestamp</a:t>
            </a:r>
            <a:r>
              <a:rPr lang="it-IT" sz="1300" b="0">
                <a:solidFill>
                  <a:srgbClr val="008000"/>
                </a:solidFill>
                <a:effectLst/>
                <a:latin typeface="Consolas" panose="020B0609020204030204" pitchFamily="49" charset="0"/>
              </a:rPr>
              <a:t> ---*/</a:t>
            </a:r>
            <a:endParaRPr lang="it-IT" sz="1300" b="0">
              <a:solidFill>
                <a:srgbClr val="000000"/>
              </a:solidFill>
              <a:effectLst/>
              <a:latin typeface="Consolas" panose="020B0609020204030204" pitchFamily="49" charset="0"/>
            </a:endParaRPr>
          </a:p>
          <a:p>
            <a:r>
              <a:rPr lang="it-IT" sz="1300" b="0">
                <a:solidFill>
                  <a:srgbClr val="000000"/>
                </a:solidFill>
                <a:effectLst/>
                <a:latin typeface="Consolas" panose="020B0609020204030204" pitchFamily="49" charset="0"/>
              </a:rPr>
              <a:t>                        </a:t>
            </a:r>
            <a:r>
              <a:rPr lang="it-IT" sz="1300" b="0">
                <a:solidFill>
                  <a:srgbClr val="0000FF"/>
                </a:solidFill>
                <a:effectLst/>
                <a:latin typeface="Consolas" panose="020B0609020204030204" pitchFamily="49" charset="0"/>
              </a:rPr>
              <a:t>if</a:t>
            </a:r>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timestamp</a:t>
            </a:r>
            <a:r>
              <a:rPr lang="it-IT" sz="1300" b="0">
                <a:solidFill>
                  <a:srgbClr val="000000"/>
                </a:solidFill>
                <a:effectLst/>
                <a:latin typeface="Consolas" panose="020B0609020204030204" pitchFamily="49" charset="0"/>
              </a:rPr>
              <a:t> &gt; </a:t>
            </a:r>
            <a:r>
              <a:rPr lang="it-IT" sz="1300" b="0">
                <a:solidFill>
                  <a:srgbClr val="098658"/>
                </a:solidFill>
                <a:effectLst/>
                <a:latin typeface="Consolas" panose="020B0609020204030204" pitchFamily="49" charset="0"/>
              </a:rPr>
              <a:t>0</a:t>
            </a:r>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lasttime</a:t>
            </a:r>
            <a:r>
              <a:rPr lang="it-IT" sz="1300" b="0">
                <a:solidFill>
                  <a:srgbClr val="000000"/>
                </a:solidFill>
                <a:effectLst/>
                <a:latin typeface="Consolas" panose="020B0609020204030204" pitchFamily="49" charset="0"/>
              </a:rPr>
              <a:t> = </a:t>
            </a:r>
            <a:r>
              <a:rPr lang="it-IT" sz="1300" b="0" err="1">
                <a:solidFill>
                  <a:srgbClr val="000000"/>
                </a:solidFill>
                <a:effectLst/>
                <a:latin typeface="Consolas" panose="020B0609020204030204" pitchFamily="49" charset="0"/>
              </a:rPr>
              <a:t>timestamp</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p>
          <a:p>
            <a:r>
              <a:rPr lang="it-IT" sz="1300" b="0">
                <a:solidFill>
                  <a:srgbClr val="000000"/>
                </a:solidFill>
                <a:effectLst/>
                <a:latin typeface="Consolas" panose="020B0609020204030204" pitchFamily="49" charset="0"/>
              </a:rPr>
              <a:t>                        </a:t>
            </a:r>
            <a:r>
              <a:rPr lang="it-IT" sz="1300" b="0">
                <a:solidFill>
                  <a:srgbClr val="0000FF"/>
                </a:solidFill>
                <a:effectLst/>
                <a:latin typeface="Consolas" panose="020B0609020204030204" pitchFamily="49" charset="0"/>
              </a:rPr>
              <a:t>Vec2</a:t>
            </a:r>
            <a:r>
              <a:rPr lang="it-IT" sz="1300" b="0">
                <a:solidFill>
                  <a:srgbClr val="000000"/>
                </a:solidFill>
                <a:effectLst/>
                <a:latin typeface="Consolas" panose="020B0609020204030204" pitchFamily="49" charset="0"/>
              </a:rPr>
              <a:t> position = embedded1.Value(</a:t>
            </a:r>
            <a:r>
              <a:rPr lang="it-IT" sz="1300" b="0" err="1">
                <a:solidFill>
                  <a:srgbClr val="000000"/>
                </a:solidFill>
                <a:effectLst/>
                <a:latin typeface="Consolas" panose="020B0609020204030204" pitchFamily="49" charset="0"/>
              </a:rPr>
              <a:t>timestamp</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p>
          <a:p>
            <a:r>
              <a:rPr lang="it-IT" sz="1300" b="0">
                <a:solidFill>
                  <a:srgbClr val="000000"/>
                </a:solidFill>
                <a:effectLst/>
                <a:latin typeface="Consolas" panose="020B0609020204030204" pitchFamily="49" charset="0"/>
              </a:rPr>
              <a:t>                        </a:t>
            </a:r>
            <a:r>
              <a:rPr lang="it-IT" sz="1300" b="0" err="1">
                <a:solidFill>
                  <a:srgbClr val="0000FF"/>
                </a:solidFill>
                <a:effectLst/>
                <a:latin typeface="Consolas" panose="020B0609020204030204" pitchFamily="49" charset="0"/>
              </a:rPr>
              <a:t>int</a:t>
            </a:r>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column</a:t>
            </a:r>
            <a:r>
              <a:rPr lang="it-IT" sz="1300" b="0">
                <a:solidFill>
                  <a:srgbClr val="000000"/>
                </a:solidFill>
                <a:effectLst/>
                <a:latin typeface="Consolas" panose="020B0609020204030204" pitchFamily="49" charset="0"/>
              </a:rPr>
              <a:t> = </a:t>
            </a:r>
            <a:r>
              <a:rPr lang="it-IT" sz="1300" b="0" err="1">
                <a:solidFill>
                  <a:srgbClr val="000000"/>
                </a:solidFill>
                <a:effectLst/>
                <a:latin typeface="Consolas" panose="020B0609020204030204" pitchFamily="49" charset="0"/>
              </a:rPr>
              <a:t>map.getCellColumn</a:t>
            </a:r>
            <a:r>
              <a:rPr lang="it-IT" sz="1300" b="0">
                <a:solidFill>
                  <a:srgbClr val="000000"/>
                </a:solidFill>
                <a:effectLst/>
                <a:latin typeface="Consolas" panose="020B0609020204030204" pitchFamily="49" charset="0"/>
              </a:rPr>
              <a:t>(</a:t>
            </a:r>
            <a:r>
              <a:rPr lang="it-IT" sz="1300" b="0" err="1">
                <a:solidFill>
                  <a:srgbClr val="000000"/>
                </a:solidFill>
                <a:effectLst/>
                <a:latin typeface="Consolas" panose="020B0609020204030204" pitchFamily="49" charset="0"/>
              </a:rPr>
              <a:t>position.x</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err="1">
                <a:solidFill>
                  <a:srgbClr val="0000FF"/>
                </a:solidFill>
                <a:effectLst/>
                <a:latin typeface="Consolas" panose="020B0609020204030204" pitchFamily="49" charset="0"/>
              </a:rPr>
              <a:t>int</a:t>
            </a:r>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row</a:t>
            </a:r>
            <a:r>
              <a:rPr lang="it-IT" sz="1300" b="0">
                <a:solidFill>
                  <a:srgbClr val="000000"/>
                </a:solidFill>
                <a:effectLst/>
                <a:latin typeface="Consolas" panose="020B0609020204030204" pitchFamily="49" charset="0"/>
              </a:rPr>
              <a:t> = </a:t>
            </a:r>
            <a:r>
              <a:rPr lang="it-IT" sz="1300" b="0" err="1">
                <a:solidFill>
                  <a:srgbClr val="000000"/>
                </a:solidFill>
                <a:effectLst/>
                <a:latin typeface="Consolas" panose="020B0609020204030204" pitchFamily="49" charset="0"/>
              </a:rPr>
              <a:t>map.getCellRow</a:t>
            </a:r>
            <a:r>
              <a:rPr lang="it-IT" sz="1300" b="0">
                <a:solidFill>
                  <a:srgbClr val="000000"/>
                </a:solidFill>
                <a:effectLst/>
                <a:latin typeface="Consolas" panose="020B0609020204030204" pitchFamily="49" charset="0"/>
              </a:rPr>
              <a:t>(</a:t>
            </a:r>
            <a:r>
              <a:rPr lang="it-IT" sz="1300" b="0" err="1">
                <a:solidFill>
                  <a:srgbClr val="000000"/>
                </a:solidFill>
                <a:effectLst/>
                <a:latin typeface="Consolas" panose="020B0609020204030204" pitchFamily="49" charset="0"/>
              </a:rPr>
              <a:t>position.y</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a:solidFill>
                  <a:srgbClr val="0000FF"/>
                </a:solidFill>
                <a:effectLst/>
                <a:latin typeface="Consolas" panose="020B0609020204030204" pitchFamily="49" charset="0"/>
              </a:rPr>
              <a:t>for</a:t>
            </a:r>
            <a:r>
              <a:rPr lang="it-IT" sz="1300" b="0">
                <a:solidFill>
                  <a:srgbClr val="000000"/>
                </a:solidFill>
                <a:effectLst/>
                <a:latin typeface="Consolas" panose="020B0609020204030204" pitchFamily="49" charset="0"/>
              </a:rPr>
              <a:t>(</a:t>
            </a:r>
            <a:r>
              <a:rPr lang="it-IT" sz="1300" b="0" err="1">
                <a:solidFill>
                  <a:srgbClr val="0000FF"/>
                </a:solidFill>
                <a:effectLst/>
                <a:latin typeface="Consolas" panose="020B0609020204030204" pitchFamily="49" charset="0"/>
              </a:rPr>
              <a:t>int</a:t>
            </a:r>
            <a:r>
              <a:rPr lang="it-IT" sz="1300" b="0">
                <a:solidFill>
                  <a:srgbClr val="000000"/>
                </a:solidFill>
                <a:effectLst/>
                <a:latin typeface="Consolas" panose="020B0609020204030204" pitchFamily="49" charset="0"/>
              </a:rPr>
              <a:t> k=</a:t>
            </a:r>
            <a:r>
              <a:rPr lang="it-IT" sz="1300" b="0">
                <a:solidFill>
                  <a:srgbClr val="098658"/>
                </a:solidFill>
                <a:effectLst/>
                <a:latin typeface="Consolas" panose="020B0609020204030204" pitchFamily="49" charset="0"/>
              </a:rPr>
              <a:t>0</a:t>
            </a:r>
            <a:r>
              <a:rPr lang="it-IT" sz="1300" b="0">
                <a:solidFill>
                  <a:srgbClr val="000000"/>
                </a:solidFill>
                <a:effectLst/>
                <a:latin typeface="Consolas" panose="020B0609020204030204" pitchFamily="49" charset="0"/>
              </a:rPr>
              <a:t>; k&lt;</a:t>
            </a:r>
            <a:r>
              <a:rPr lang="it-IT" sz="1300" b="0">
                <a:solidFill>
                  <a:srgbClr val="098658"/>
                </a:solidFill>
                <a:effectLst/>
                <a:latin typeface="Consolas" panose="020B0609020204030204" pitchFamily="49" charset="0"/>
              </a:rPr>
              <a:t>4</a:t>
            </a:r>
            <a:r>
              <a:rPr lang="it-IT" sz="1300" b="0">
                <a:solidFill>
                  <a:srgbClr val="000000"/>
                </a:solidFill>
                <a:effectLst/>
                <a:latin typeface="Consolas" panose="020B0609020204030204" pitchFamily="49" charset="0"/>
              </a:rPr>
              <a:t>;k++){</a:t>
            </a:r>
          </a:p>
          <a:p>
            <a:r>
              <a:rPr lang="it-IT" sz="1300" b="0">
                <a:solidFill>
                  <a:srgbClr val="000000"/>
                </a:solidFill>
                <a:effectLst/>
                <a:latin typeface="Consolas" panose="020B0609020204030204" pitchFamily="49" charset="0"/>
              </a:rPr>
              <a:t>                                </a:t>
            </a:r>
            <a:r>
              <a:rPr lang="it-IT" sz="1300" b="0">
                <a:solidFill>
                  <a:srgbClr val="0000FF"/>
                </a:solidFill>
                <a:effectLst/>
                <a:latin typeface="Consolas" panose="020B0609020204030204" pitchFamily="49" charset="0"/>
              </a:rPr>
              <a:t>if</a:t>
            </a:r>
            <a:r>
              <a:rPr lang="it-IT" sz="1300" b="0">
                <a:solidFill>
                  <a:srgbClr val="000000"/>
                </a:solidFill>
                <a:effectLst/>
                <a:latin typeface="Consolas" panose="020B0609020204030204" pitchFamily="49" charset="0"/>
              </a:rPr>
              <a:t>((</a:t>
            </a:r>
            <a:r>
              <a:rPr lang="it-IT" sz="1300" b="0" err="1">
                <a:solidFill>
                  <a:srgbClr val="000000"/>
                </a:solidFill>
                <a:effectLst/>
                <a:latin typeface="Consolas" panose="020B0609020204030204" pitchFamily="49" charset="0"/>
              </a:rPr>
              <a:t>priority</a:t>
            </a:r>
            <a:r>
              <a:rPr lang="it-IT" sz="1300" b="0">
                <a:solidFill>
                  <a:srgbClr val="000000"/>
                </a:solidFill>
                <a:effectLst/>
                <a:latin typeface="Consolas" panose="020B0609020204030204" pitchFamily="49" charset="0"/>
              </a:rPr>
              <a:t>[k]==</a:t>
            </a:r>
            <a:r>
              <a:rPr lang="it-IT" sz="1300" b="0" err="1">
                <a:solidFill>
                  <a:srgbClr val="000000"/>
                </a:solidFill>
                <a:effectLst/>
                <a:latin typeface="Consolas" panose="020B0609020204030204" pitchFamily="49" charset="0"/>
              </a:rPr>
              <a:t>mapAttributes.NORD</a:t>
            </a:r>
            <a:r>
              <a:rPr lang="it-IT" sz="1300" b="0">
                <a:solidFill>
                  <a:srgbClr val="000000"/>
                </a:solidFill>
                <a:effectLst/>
                <a:latin typeface="Consolas" panose="020B0609020204030204" pitchFamily="49" charset="0"/>
              </a:rPr>
              <a:t>) &amp;&amp;</a:t>
            </a:r>
          </a:p>
          <a:p>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map.isFree</a:t>
            </a:r>
            <a:r>
              <a:rPr lang="it-IT" sz="1300" b="0">
                <a:solidFill>
                  <a:srgbClr val="000000"/>
                </a:solidFill>
                <a:effectLst/>
                <a:latin typeface="Consolas" panose="020B0609020204030204" pitchFamily="49" charset="0"/>
              </a:rPr>
              <a:t>(</a:t>
            </a:r>
            <a:r>
              <a:rPr lang="it-IT" sz="1300" b="0" err="1">
                <a:solidFill>
                  <a:srgbClr val="000000"/>
                </a:solidFill>
                <a:effectLst/>
                <a:latin typeface="Consolas" panose="020B0609020204030204" pitchFamily="49" charset="0"/>
              </a:rPr>
              <a:t>column</a:t>
            </a:r>
            <a:r>
              <a:rPr lang="it-IT" sz="1300" b="0">
                <a:solidFill>
                  <a:srgbClr val="000000"/>
                </a:solidFill>
                <a:effectLst/>
                <a:latin typeface="Consolas" panose="020B0609020204030204" pitchFamily="49" charset="0"/>
              </a:rPr>
              <a:t>, row-</a:t>
            </a:r>
            <a:r>
              <a:rPr lang="it-IT" sz="1300" b="0">
                <a:solidFill>
                  <a:srgbClr val="098658"/>
                </a:solidFill>
                <a:effectLst/>
                <a:latin typeface="Consolas" panose="020B0609020204030204" pitchFamily="49" charset="0"/>
              </a:rPr>
              <a:t>1</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last_val</a:t>
            </a:r>
            <a:r>
              <a:rPr lang="it-IT" sz="1300" b="0">
                <a:solidFill>
                  <a:srgbClr val="000000"/>
                </a:solidFill>
                <a:effectLst/>
                <a:latin typeface="Consolas" panose="020B0609020204030204" pitchFamily="49" charset="0"/>
              </a:rPr>
              <a:t> = </a:t>
            </a:r>
            <a:r>
              <a:rPr lang="it-IT" sz="1300" b="0">
                <a:solidFill>
                  <a:srgbClr val="0000FF"/>
                </a:solidFill>
                <a:effectLst/>
                <a:latin typeface="Consolas" panose="020B0609020204030204" pitchFamily="49" charset="0"/>
              </a:rPr>
              <a:t>new</a:t>
            </a:r>
            <a:r>
              <a:rPr lang="it-IT" sz="1300" b="0">
                <a:solidFill>
                  <a:srgbClr val="000000"/>
                </a:solidFill>
                <a:effectLst/>
                <a:latin typeface="Consolas" panose="020B0609020204030204" pitchFamily="49" charset="0"/>
              </a:rPr>
              <a:t> Vec2(</a:t>
            </a:r>
            <a:r>
              <a:rPr lang="it-IT" sz="1300" b="0" err="1">
                <a:solidFill>
                  <a:srgbClr val="000000"/>
                </a:solidFill>
                <a:effectLst/>
                <a:latin typeface="Consolas" panose="020B0609020204030204" pitchFamily="49" charset="0"/>
              </a:rPr>
              <a:t>position.x</a:t>
            </a:r>
            <a:r>
              <a:rPr lang="it-IT" sz="1300" b="0">
                <a:solidFill>
                  <a:srgbClr val="000000"/>
                </a:solidFill>
                <a:effectLst/>
                <a:latin typeface="Consolas" panose="020B0609020204030204" pitchFamily="49" charset="0"/>
              </a:rPr>
              <a:t>, </a:t>
            </a:r>
            <a:r>
              <a:rPr lang="it-IT" sz="1300" b="0">
                <a:solidFill>
                  <a:srgbClr val="098658"/>
                </a:solidFill>
                <a:effectLst/>
                <a:latin typeface="Consolas" panose="020B0609020204030204" pitchFamily="49" charset="0"/>
              </a:rPr>
              <a:t>10000</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priority</a:t>
            </a:r>
            <a:r>
              <a:rPr lang="it-IT" sz="1300" b="0">
                <a:solidFill>
                  <a:srgbClr val="000000"/>
                </a:solidFill>
                <a:effectLst/>
                <a:latin typeface="Consolas" panose="020B0609020204030204" pitchFamily="49" charset="0"/>
              </a:rPr>
              <a:t>[</a:t>
            </a:r>
            <a:r>
              <a:rPr lang="it-IT" sz="1300" b="0">
                <a:solidFill>
                  <a:srgbClr val="098658"/>
                </a:solidFill>
                <a:effectLst/>
                <a:latin typeface="Consolas" panose="020B0609020204030204" pitchFamily="49" charset="0"/>
              </a:rPr>
              <a:t>0</a:t>
            </a:r>
            <a:r>
              <a:rPr lang="it-IT" sz="1300" b="0">
                <a:solidFill>
                  <a:srgbClr val="000000"/>
                </a:solidFill>
                <a:effectLst/>
                <a:latin typeface="Consolas" panose="020B0609020204030204" pitchFamily="49" charset="0"/>
              </a:rPr>
              <a:t>] = </a:t>
            </a:r>
            <a:r>
              <a:rPr lang="it-IT" sz="1300" b="0" err="1">
                <a:solidFill>
                  <a:srgbClr val="000000"/>
                </a:solidFill>
                <a:effectLst/>
                <a:latin typeface="Consolas" panose="020B0609020204030204" pitchFamily="49" charset="0"/>
              </a:rPr>
              <a:t>mapAttributes.NORD</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priority</a:t>
            </a:r>
            <a:r>
              <a:rPr lang="it-IT" sz="1300" b="0">
                <a:solidFill>
                  <a:srgbClr val="000000"/>
                </a:solidFill>
                <a:effectLst/>
                <a:latin typeface="Consolas" panose="020B0609020204030204" pitchFamily="49" charset="0"/>
              </a:rPr>
              <a:t>[</a:t>
            </a:r>
            <a:r>
              <a:rPr lang="it-IT" sz="1300" b="0">
                <a:solidFill>
                  <a:srgbClr val="098658"/>
                </a:solidFill>
                <a:effectLst/>
                <a:latin typeface="Consolas" panose="020B0609020204030204" pitchFamily="49" charset="0"/>
              </a:rPr>
              <a:t>1</a:t>
            </a:r>
            <a:r>
              <a:rPr lang="it-IT" sz="1300" b="0">
                <a:solidFill>
                  <a:srgbClr val="000000"/>
                </a:solidFill>
                <a:effectLst/>
                <a:latin typeface="Consolas" panose="020B0609020204030204" pitchFamily="49" charset="0"/>
              </a:rPr>
              <a:t>] = </a:t>
            </a:r>
            <a:r>
              <a:rPr lang="it-IT" sz="1300" b="0" err="1">
                <a:solidFill>
                  <a:srgbClr val="000000"/>
                </a:solidFill>
                <a:effectLst/>
                <a:latin typeface="Consolas" panose="020B0609020204030204" pitchFamily="49" charset="0"/>
              </a:rPr>
              <a:t>mapAttributes.EST</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priority</a:t>
            </a:r>
            <a:r>
              <a:rPr lang="it-IT" sz="1300" b="0">
                <a:solidFill>
                  <a:srgbClr val="000000"/>
                </a:solidFill>
                <a:effectLst/>
                <a:latin typeface="Consolas" panose="020B0609020204030204" pitchFamily="49" charset="0"/>
              </a:rPr>
              <a:t>[</a:t>
            </a:r>
            <a:r>
              <a:rPr lang="it-IT" sz="1300" b="0">
                <a:solidFill>
                  <a:srgbClr val="098658"/>
                </a:solidFill>
                <a:effectLst/>
                <a:latin typeface="Consolas" panose="020B0609020204030204" pitchFamily="49" charset="0"/>
              </a:rPr>
              <a:t>2</a:t>
            </a:r>
            <a:r>
              <a:rPr lang="it-IT" sz="1300" b="0">
                <a:solidFill>
                  <a:srgbClr val="000000"/>
                </a:solidFill>
                <a:effectLst/>
                <a:latin typeface="Consolas" panose="020B0609020204030204" pitchFamily="49" charset="0"/>
              </a:rPr>
              <a:t>] = </a:t>
            </a:r>
            <a:r>
              <a:rPr lang="it-IT" sz="1300" b="0" err="1">
                <a:solidFill>
                  <a:srgbClr val="000000"/>
                </a:solidFill>
                <a:effectLst/>
                <a:latin typeface="Consolas" panose="020B0609020204030204" pitchFamily="49" charset="0"/>
              </a:rPr>
              <a:t>mapAttributes.SUD</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priority</a:t>
            </a:r>
            <a:r>
              <a:rPr lang="it-IT" sz="1300" b="0">
                <a:solidFill>
                  <a:srgbClr val="000000"/>
                </a:solidFill>
                <a:effectLst/>
                <a:latin typeface="Consolas" panose="020B0609020204030204" pitchFamily="49" charset="0"/>
              </a:rPr>
              <a:t>[</a:t>
            </a:r>
            <a:r>
              <a:rPr lang="it-IT" sz="1300" b="0">
                <a:solidFill>
                  <a:srgbClr val="098658"/>
                </a:solidFill>
                <a:effectLst/>
                <a:latin typeface="Consolas" panose="020B0609020204030204" pitchFamily="49" charset="0"/>
              </a:rPr>
              <a:t>3</a:t>
            </a:r>
            <a:r>
              <a:rPr lang="it-IT" sz="1300" b="0">
                <a:solidFill>
                  <a:srgbClr val="000000"/>
                </a:solidFill>
                <a:effectLst/>
                <a:latin typeface="Consolas" panose="020B0609020204030204" pitchFamily="49" charset="0"/>
              </a:rPr>
              <a:t>] = </a:t>
            </a:r>
            <a:r>
              <a:rPr lang="it-IT" sz="1300" b="0" err="1">
                <a:solidFill>
                  <a:srgbClr val="000000"/>
                </a:solidFill>
                <a:effectLst/>
                <a:latin typeface="Consolas" panose="020B0609020204030204" pitchFamily="49" charset="0"/>
              </a:rPr>
              <a:t>mapAttributes.OVEST</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err="1">
                <a:solidFill>
                  <a:srgbClr val="000000"/>
                </a:solidFill>
                <a:effectLst/>
                <a:latin typeface="Consolas" panose="020B0609020204030204" pitchFamily="49" charset="0"/>
              </a:rPr>
              <a:t>row</a:t>
            </a:r>
            <a:r>
              <a:rPr lang="it-IT" sz="1300" b="0">
                <a:solidFill>
                  <a:srgbClr val="000000"/>
                </a:solidFill>
                <a:effectLst/>
                <a:latin typeface="Consolas" panose="020B0609020204030204" pitchFamily="49" charset="0"/>
              </a:rPr>
              <a:t> = </a:t>
            </a:r>
            <a:r>
              <a:rPr lang="it-IT" sz="1300" b="0" err="1">
                <a:solidFill>
                  <a:srgbClr val="000000"/>
                </a:solidFill>
                <a:effectLst/>
                <a:latin typeface="Consolas" panose="020B0609020204030204" pitchFamily="49" charset="0"/>
              </a:rPr>
              <a:t>row</a:t>
            </a:r>
            <a:r>
              <a:rPr lang="it-IT" sz="1300" b="0">
                <a:solidFill>
                  <a:srgbClr val="000000"/>
                </a:solidFill>
                <a:effectLst/>
                <a:latin typeface="Consolas" panose="020B0609020204030204" pitchFamily="49" charset="0"/>
              </a:rPr>
              <a:t> -</a:t>
            </a:r>
            <a:r>
              <a:rPr lang="it-IT" sz="1300" b="0">
                <a:solidFill>
                  <a:srgbClr val="098658"/>
                </a:solidFill>
                <a:effectLst/>
                <a:latin typeface="Consolas" panose="020B0609020204030204" pitchFamily="49" charset="0"/>
              </a:rPr>
              <a:t>1</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a:t>
            </a:r>
            <a:r>
              <a:rPr lang="it-IT" sz="1300" b="0">
                <a:solidFill>
                  <a:srgbClr val="0000FF"/>
                </a:solidFill>
                <a:effectLst/>
                <a:latin typeface="Consolas" panose="020B0609020204030204" pitchFamily="49" charset="0"/>
              </a:rPr>
              <a:t>break</a:t>
            </a:r>
            <a:r>
              <a:rPr lang="it-IT" sz="1300" b="0">
                <a:solidFill>
                  <a:srgbClr val="000000"/>
                </a:solidFill>
                <a:effectLst/>
                <a:latin typeface="Consolas" panose="020B0609020204030204" pitchFamily="49" charset="0"/>
              </a:rPr>
              <a:t>;</a:t>
            </a:r>
          </a:p>
          <a:p>
            <a:r>
              <a:rPr lang="it-IT" sz="1300" b="0">
                <a:solidFill>
                  <a:srgbClr val="000000"/>
                </a:solidFill>
                <a:effectLst/>
                <a:latin typeface="Consolas" panose="020B0609020204030204" pitchFamily="49" charset="0"/>
              </a:rPr>
              <a:t>                                } </a:t>
            </a:r>
            <a:r>
              <a:rPr lang="it-IT" sz="1300" b="0">
                <a:solidFill>
                  <a:srgbClr val="0000FF"/>
                </a:solidFill>
                <a:effectLst/>
                <a:latin typeface="Consolas" panose="020B0609020204030204" pitchFamily="49" charset="0"/>
              </a:rPr>
              <a:t>else</a:t>
            </a:r>
            <a:endParaRPr lang="it-IT" sz="13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0109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516798F-CC17-6A14-3741-54A7DD2CB895}"/>
              </a:ext>
            </a:extLst>
          </p:cNvPr>
          <p:cNvSpPr txBox="1"/>
          <p:nvPr/>
        </p:nvSpPr>
        <p:spPr>
          <a:xfrm>
            <a:off x="293209" y="704565"/>
            <a:ext cx="6673753" cy="6370975"/>
          </a:xfrm>
          <a:prstGeom prst="rect">
            <a:avLst/>
          </a:prstGeom>
          <a:noFill/>
        </p:spPr>
        <p:txBody>
          <a:bodyPr wrap="square">
            <a:spAutoFit/>
          </a:bodyPr>
          <a:lstStyle/>
          <a:p>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[k]==</a:t>
            </a:r>
            <a:r>
              <a:rPr lang="it-IT" sz="1200" b="0" err="1">
                <a:solidFill>
                  <a:srgbClr val="000000"/>
                </a:solidFill>
                <a:effectLst/>
                <a:latin typeface="Consolas" panose="020B0609020204030204" pitchFamily="49" charset="0"/>
              </a:rPr>
              <a:t>mapAttributes.SUD</a:t>
            </a:r>
            <a:r>
              <a:rPr lang="it-IT" sz="1200" b="0">
                <a:solidFill>
                  <a:srgbClr val="000000"/>
                </a:solidFill>
                <a:effectLst/>
                <a:latin typeface="Consolas" panose="020B0609020204030204" pitchFamily="49" charset="0"/>
              </a:rPr>
              <a:t>) &amp;&amp;</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map.isFree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column</a:t>
            </a:r>
            <a:r>
              <a:rPr lang="it-IT" sz="1200" b="0">
                <a:solidFill>
                  <a:srgbClr val="000000"/>
                </a:solidFill>
                <a:effectLst/>
                <a:latin typeface="Consolas" panose="020B0609020204030204" pitchFamily="49" charset="0"/>
              </a:rPr>
              <a:t>, row+</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last_val</a:t>
            </a:r>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Vec2(</a:t>
            </a:r>
            <a:r>
              <a:rPr lang="it-IT" sz="1200" b="0" err="1">
                <a:solidFill>
                  <a:srgbClr val="000000"/>
                </a:solidFill>
                <a:effectLst/>
                <a:latin typeface="Consolas" panose="020B0609020204030204" pitchFamily="49" charset="0"/>
              </a:rPr>
              <a:t>position.x</a:t>
            </a:r>
            <a:r>
              <a:rPr lang="it-IT" sz="1200" b="0">
                <a:solidFill>
                  <a:srgbClr val="000000"/>
                </a:solidFill>
                <a:effectLst/>
                <a:latin typeface="Consolas" panose="020B0609020204030204" pitchFamily="49" charset="0"/>
              </a:rPr>
              <a:t>, -</a:t>
            </a:r>
            <a:r>
              <a:rPr lang="it-IT" sz="1200" b="0">
                <a:solidFill>
                  <a:srgbClr val="098658"/>
                </a:solidFill>
                <a:effectLst/>
                <a:latin typeface="Consolas" panose="020B0609020204030204" pitchFamily="49" charset="0"/>
              </a:rPr>
              <a:t>10000</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row</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row</a:t>
            </a:r>
            <a:r>
              <a:rPr lang="it-IT" sz="1200" b="0">
                <a:solidFill>
                  <a:srgbClr val="000000"/>
                </a:solidFill>
                <a:effectLst/>
                <a:latin typeface="Consolas" panose="020B0609020204030204" pitchFamily="49" charset="0"/>
              </a:rPr>
              <a:t> +</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0</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mapAttributes.SUD</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mapAttributes.OVEST</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2</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mapAttributes.NORD</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3</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mapAttributes.EST</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break</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else</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[k]==</a:t>
            </a:r>
            <a:r>
              <a:rPr lang="it-IT" sz="1200" b="0" err="1">
                <a:solidFill>
                  <a:srgbClr val="000000"/>
                </a:solidFill>
                <a:effectLst/>
                <a:latin typeface="Consolas" panose="020B0609020204030204" pitchFamily="49" charset="0"/>
              </a:rPr>
              <a:t>mapAttributes.OVEST</a:t>
            </a:r>
            <a:r>
              <a:rPr lang="it-IT" sz="1200" b="0">
                <a:solidFill>
                  <a:srgbClr val="000000"/>
                </a:solidFill>
                <a:effectLst/>
                <a:latin typeface="Consolas" panose="020B0609020204030204" pitchFamily="49" charset="0"/>
              </a:rPr>
              <a:t>) &amp;&amp;</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map.isFree</a:t>
            </a:r>
            <a:r>
              <a:rPr lang="it-IT" sz="1200" b="0">
                <a:solidFill>
                  <a:srgbClr val="000000"/>
                </a:solidFill>
                <a:effectLst/>
                <a:latin typeface="Consolas" panose="020B0609020204030204" pitchFamily="49" charset="0"/>
              </a:rPr>
              <a:t>(column-</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row</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last_val</a:t>
            </a:r>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Vec2(-</a:t>
            </a:r>
            <a:r>
              <a:rPr lang="it-IT" sz="1200" b="0">
                <a:solidFill>
                  <a:srgbClr val="098658"/>
                </a:solidFill>
                <a:effectLst/>
                <a:latin typeface="Consolas" panose="020B0609020204030204" pitchFamily="49" charset="0"/>
              </a:rPr>
              <a:t>10000</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position.y</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column</a:t>
            </a:r>
            <a:r>
              <a:rPr lang="it-IT" sz="1200" b="0">
                <a:solidFill>
                  <a:srgbClr val="000000"/>
                </a:solidFill>
                <a:effectLst/>
                <a:latin typeface="Consolas" panose="020B0609020204030204" pitchFamily="49" charset="0"/>
              </a:rPr>
              <a:t>=column-</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0</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mapAttributes.OVEST</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mapAttributes.NORD</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2</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mapAttributes.EST</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3</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mapAttributes.SUD</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break</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else</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[k]==</a:t>
            </a:r>
            <a:r>
              <a:rPr lang="it-IT" sz="1200" b="0" err="1">
                <a:solidFill>
                  <a:srgbClr val="000000"/>
                </a:solidFill>
                <a:effectLst/>
                <a:latin typeface="Consolas" panose="020B0609020204030204" pitchFamily="49" charset="0"/>
              </a:rPr>
              <a:t>mapAttributes.EST</a:t>
            </a:r>
            <a:r>
              <a:rPr lang="it-IT" sz="1200" b="0">
                <a:solidFill>
                  <a:srgbClr val="000000"/>
                </a:solidFill>
                <a:effectLst/>
                <a:latin typeface="Consolas" panose="020B0609020204030204" pitchFamily="49" charset="0"/>
              </a:rPr>
              <a:t>) &amp;&amp;</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map.isFree</a:t>
            </a:r>
            <a:r>
              <a:rPr lang="it-IT" sz="1200" b="0">
                <a:solidFill>
                  <a:srgbClr val="000000"/>
                </a:solidFill>
                <a:effectLst/>
                <a:latin typeface="Consolas" panose="020B0609020204030204" pitchFamily="49" charset="0"/>
              </a:rPr>
              <a:t>(column+</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row</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column</a:t>
            </a:r>
            <a:r>
              <a:rPr lang="it-IT" sz="1200" b="0">
                <a:solidFill>
                  <a:srgbClr val="000000"/>
                </a:solidFill>
                <a:effectLst/>
                <a:latin typeface="Consolas" panose="020B0609020204030204" pitchFamily="49" charset="0"/>
              </a:rPr>
              <a:t>= column+</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last_val</a:t>
            </a:r>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Vec2(</a:t>
            </a:r>
            <a:r>
              <a:rPr lang="it-IT" sz="1200" b="0">
                <a:solidFill>
                  <a:srgbClr val="098658"/>
                </a:solidFill>
                <a:effectLst/>
                <a:latin typeface="Consolas" panose="020B0609020204030204" pitchFamily="49" charset="0"/>
              </a:rPr>
              <a:t>10000</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position.y</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0</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mapAttributes.EST</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mapAttributes.SUD</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2</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mapAttributes.OVEST</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priority</a:t>
            </a:r>
            <a:r>
              <a:rPr lang="it-IT" sz="1200" b="0">
                <a:solidFill>
                  <a:srgbClr val="000000"/>
                </a:solidFill>
                <a:effectLst/>
                <a:latin typeface="Consolas" panose="020B0609020204030204" pitchFamily="49" charset="0"/>
              </a:rPr>
              <a:t>[</a:t>
            </a:r>
            <a:r>
              <a:rPr lang="it-IT" sz="1200" b="0">
                <a:solidFill>
                  <a:srgbClr val="098658"/>
                </a:solidFill>
                <a:effectLst/>
                <a:latin typeface="Consolas" panose="020B0609020204030204" pitchFamily="49" charset="0"/>
              </a:rPr>
              <a:t>3</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mapAttributes.NORD</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break</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      </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return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last_val</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p:txBody>
      </p:sp>
      <p:sp>
        <p:nvSpPr>
          <p:cNvPr id="5" name="CasellaDiTesto 4">
            <a:extLst>
              <a:ext uri="{FF2B5EF4-FFF2-40B4-BE49-F238E27FC236}">
                <a16:creationId xmlns:a16="http://schemas.microsoft.com/office/drawing/2014/main" id="{9E00F759-482F-8529-8FFE-79CA541B56B1}"/>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CLASSE </a:t>
            </a:r>
            <a:r>
              <a:rPr lang="en-US" sz="2400">
                <a:solidFill>
                  <a:schemeClr val="accent2">
                    <a:lumMod val="75000"/>
                  </a:schemeClr>
                </a:solidFill>
                <a:latin typeface="Times New Roman" panose="02020603050405020304" pitchFamily="18" charset="0"/>
                <a:ea typeface="Calibri"/>
                <a:cs typeface="Times New Roman" panose="02020603050405020304" pitchFamily="18" charset="0"/>
              </a:rPr>
              <a:t>V_CHOOSEZONE_MV_TRY_IT</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8" name="Connettore 7">
            <a:extLst>
              <a:ext uri="{FF2B5EF4-FFF2-40B4-BE49-F238E27FC236}">
                <a16:creationId xmlns:a16="http://schemas.microsoft.com/office/drawing/2014/main" id="{C65E05E1-C9BC-DAD5-3704-A1333B7268EE}"/>
              </a:ext>
            </a:extLst>
          </p:cNvPr>
          <p:cNvSpPr/>
          <p:nvPr/>
        </p:nvSpPr>
        <p:spPr>
          <a:xfrm>
            <a:off x="95098" y="531736"/>
            <a:ext cx="204717" cy="23201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a:t>2</a:t>
            </a:r>
          </a:p>
        </p:txBody>
      </p:sp>
      <p:sp>
        <p:nvSpPr>
          <p:cNvPr id="9" name="Connettore 8">
            <a:extLst>
              <a:ext uri="{FF2B5EF4-FFF2-40B4-BE49-F238E27FC236}">
                <a16:creationId xmlns:a16="http://schemas.microsoft.com/office/drawing/2014/main" id="{7A4303AA-A925-6A37-D4C4-30A9DD690DBA}"/>
              </a:ext>
            </a:extLst>
          </p:cNvPr>
          <p:cNvSpPr/>
          <p:nvPr/>
        </p:nvSpPr>
        <p:spPr>
          <a:xfrm>
            <a:off x="6653284" y="531736"/>
            <a:ext cx="204717" cy="23201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a:t>3</a:t>
            </a:r>
          </a:p>
        </p:txBody>
      </p:sp>
      <p:sp>
        <p:nvSpPr>
          <p:cNvPr id="10" name="CasellaDiTesto 9">
            <a:extLst>
              <a:ext uri="{FF2B5EF4-FFF2-40B4-BE49-F238E27FC236}">
                <a16:creationId xmlns:a16="http://schemas.microsoft.com/office/drawing/2014/main" id="{CB5E0B23-36AB-E3F4-55E1-D5CED45DB4E9}"/>
              </a:ext>
            </a:extLst>
          </p:cNvPr>
          <p:cNvSpPr txBox="1"/>
          <p:nvPr/>
        </p:nvSpPr>
        <p:spPr>
          <a:xfrm>
            <a:off x="6482468" y="634494"/>
            <a:ext cx="5709531" cy="1415772"/>
          </a:xfrm>
          <a:prstGeom prst="rect">
            <a:avLst/>
          </a:prstGeom>
          <a:noFill/>
        </p:spPr>
        <p:txBody>
          <a:bodyPr wrap="square">
            <a:spAutoFit/>
          </a:bodyPr>
          <a:lstStyle/>
          <a:p>
            <a:r>
              <a:rPr lang="en-US" sz="1600" b="0">
                <a:solidFill>
                  <a:srgbClr val="000000"/>
                </a:solidFill>
                <a:effectLst/>
                <a:latin typeface="Consolas" panose="020B0609020204030204" pitchFamily="49" charset="0"/>
              </a:rPr>
              <a:t>    </a:t>
            </a:r>
            <a:r>
              <a:rPr lang="en-US" sz="1400" b="0">
                <a:solidFill>
                  <a:srgbClr val="0000FF"/>
                </a:solidFill>
                <a:effectLst/>
                <a:latin typeface="Consolas" panose="020B0609020204030204" pitchFamily="49" charset="0"/>
              </a:rPr>
              <a:t>public</a:t>
            </a:r>
            <a:r>
              <a:rPr lang="en-US" sz="1400" b="0">
                <a:solidFill>
                  <a:srgbClr val="000000"/>
                </a:solidFill>
                <a:effectLst/>
                <a:latin typeface="Consolas" panose="020B0609020204030204" pitchFamily="49" charset="0"/>
              </a:rPr>
              <a:t> </a:t>
            </a:r>
            <a:r>
              <a:rPr lang="en-US" sz="1400" b="0">
                <a:solidFill>
                  <a:srgbClr val="0000FF"/>
                </a:solidFill>
                <a:effectLst/>
                <a:latin typeface="Consolas" panose="020B0609020204030204" pitchFamily="49" charset="0"/>
              </a:rPr>
              <a:t>void</a:t>
            </a:r>
            <a:r>
              <a:rPr lang="en-US" sz="1400" b="0">
                <a:solidFill>
                  <a:srgbClr val="000000"/>
                </a:solidFill>
                <a:effectLst/>
                <a:latin typeface="Consolas" panose="020B0609020204030204" pitchFamily="49" charset="0"/>
              </a:rPr>
              <a:t> </a:t>
            </a:r>
            <a:r>
              <a:rPr lang="en-US" sz="1400" b="0" err="1">
                <a:solidFill>
                  <a:srgbClr val="000000"/>
                </a:solidFill>
                <a:effectLst/>
                <a:latin typeface="Consolas" panose="020B0609020204030204" pitchFamily="49" charset="0"/>
              </a:rPr>
              <a:t>setPriority</a:t>
            </a:r>
            <a:r>
              <a:rPr lang="en-US" sz="1400" b="0">
                <a:solidFill>
                  <a:srgbClr val="000000"/>
                </a:solidFill>
                <a:effectLst/>
                <a:latin typeface="Consolas" panose="020B0609020204030204" pitchFamily="49" charset="0"/>
              </a:rPr>
              <a:t>(</a:t>
            </a:r>
            <a:r>
              <a:rPr lang="en-US" sz="1400" b="0">
                <a:solidFill>
                  <a:srgbClr val="0000FF"/>
                </a:solidFill>
                <a:effectLst/>
                <a:latin typeface="Consolas" panose="020B0609020204030204" pitchFamily="49" charset="0"/>
              </a:rPr>
              <a:t>int</a:t>
            </a:r>
            <a:r>
              <a:rPr lang="en-US" sz="1400" b="0">
                <a:solidFill>
                  <a:srgbClr val="000000"/>
                </a:solidFill>
                <a:effectLst/>
                <a:latin typeface="Consolas" panose="020B0609020204030204" pitchFamily="49" charset="0"/>
              </a:rPr>
              <a:t> </a:t>
            </a:r>
            <a:r>
              <a:rPr lang="en-US" sz="1400" b="0" err="1">
                <a:solidFill>
                  <a:srgbClr val="000000"/>
                </a:solidFill>
                <a:effectLst/>
                <a:latin typeface="Consolas" panose="020B0609020204030204" pitchFamily="49" charset="0"/>
              </a:rPr>
              <a:t>f,</a:t>
            </a:r>
            <a:r>
              <a:rPr lang="en-US" sz="1400" b="0" err="1">
                <a:solidFill>
                  <a:srgbClr val="0000FF"/>
                </a:solidFill>
                <a:effectLst/>
                <a:latin typeface="Consolas" panose="020B0609020204030204" pitchFamily="49" charset="0"/>
              </a:rPr>
              <a:t>int</a:t>
            </a:r>
            <a:r>
              <a:rPr lang="en-US" sz="1400" b="0">
                <a:solidFill>
                  <a:srgbClr val="000000"/>
                </a:solidFill>
                <a:effectLst/>
                <a:latin typeface="Consolas" panose="020B0609020204030204" pitchFamily="49" charset="0"/>
              </a:rPr>
              <a:t> </a:t>
            </a:r>
            <a:r>
              <a:rPr lang="en-US" sz="1400" b="0" err="1">
                <a:solidFill>
                  <a:srgbClr val="000000"/>
                </a:solidFill>
                <a:effectLst/>
                <a:latin typeface="Consolas" panose="020B0609020204030204" pitchFamily="49" charset="0"/>
              </a:rPr>
              <a:t>s,</a:t>
            </a:r>
            <a:r>
              <a:rPr lang="en-US" sz="1400" b="0" err="1">
                <a:solidFill>
                  <a:srgbClr val="0000FF"/>
                </a:solidFill>
                <a:effectLst/>
                <a:latin typeface="Consolas" panose="020B0609020204030204" pitchFamily="49" charset="0"/>
              </a:rPr>
              <a:t>int</a:t>
            </a:r>
            <a:r>
              <a:rPr lang="en-US" sz="1400" b="0">
                <a:solidFill>
                  <a:srgbClr val="000000"/>
                </a:solidFill>
                <a:effectLst/>
                <a:latin typeface="Consolas" panose="020B0609020204030204" pitchFamily="49" charset="0"/>
              </a:rPr>
              <a:t> </a:t>
            </a:r>
            <a:r>
              <a:rPr lang="en-US" sz="1400" b="0" err="1">
                <a:solidFill>
                  <a:srgbClr val="000000"/>
                </a:solidFill>
                <a:effectLst/>
                <a:latin typeface="Consolas" panose="020B0609020204030204" pitchFamily="49" charset="0"/>
              </a:rPr>
              <a:t>t,</a:t>
            </a:r>
            <a:r>
              <a:rPr lang="en-US" sz="1400" b="0" err="1">
                <a:solidFill>
                  <a:srgbClr val="0000FF"/>
                </a:solidFill>
                <a:effectLst/>
                <a:latin typeface="Consolas" panose="020B0609020204030204" pitchFamily="49" charset="0"/>
              </a:rPr>
              <a:t>int</a:t>
            </a:r>
            <a:r>
              <a:rPr lang="en-US" sz="1400" b="0">
                <a:solidFill>
                  <a:srgbClr val="000000"/>
                </a:solidFill>
                <a:effectLst/>
                <a:latin typeface="Consolas" panose="020B0609020204030204" pitchFamily="49" charset="0"/>
              </a:rPr>
              <a:t> q){</a:t>
            </a:r>
          </a:p>
          <a:p>
            <a:r>
              <a:rPr lang="en-US" sz="1400" b="0">
                <a:solidFill>
                  <a:srgbClr val="000000"/>
                </a:solidFill>
                <a:effectLst/>
                <a:latin typeface="Consolas" panose="020B0609020204030204" pitchFamily="49" charset="0"/>
              </a:rPr>
              <a:t>        priority[</a:t>
            </a:r>
            <a:r>
              <a:rPr lang="en-US" sz="1400" b="0">
                <a:solidFill>
                  <a:srgbClr val="098658"/>
                </a:solidFill>
                <a:effectLst/>
                <a:latin typeface="Consolas" panose="020B0609020204030204" pitchFamily="49" charset="0"/>
              </a:rPr>
              <a:t>0</a:t>
            </a:r>
            <a:r>
              <a:rPr lang="en-US" sz="1400" b="0">
                <a:solidFill>
                  <a:srgbClr val="000000"/>
                </a:solidFill>
                <a:effectLst/>
                <a:latin typeface="Consolas" panose="020B0609020204030204" pitchFamily="49" charset="0"/>
              </a:rPr>
              <a:t>] = f;</a:t>
            </a:r>
          </a:p>
          <a:p>
            <a:r>
              <a:rPr lang="en-US" sz="1400" b="0">
                <a:solidFill>
                  <a:srgbClr val="000000"/>
                </a:solidFill>
                <a:effectLst/>
                <a:latin typeface="Consolas" panose="020B0609020204030204" pitchFamily="49" charset="0"/>
              </a:rPr>
              <a:t>        priority[</a:t>
            </a:r>
            <a:r>
              <a:rPr lang="en-US" sz="1400" b="0">
                <a:solidFill>
                  <a:srgbClr val="098658"/>
                </a:solidFill>
                <a:effectLst/>
                <a:latin typeface="Consolas" panose="020B0609020204030204" pitchFamily="49" charset="0"/>
              </a:rPr>
              <a:t>1</a:t>
            </a:r>
            <a:r>
              <a:rPr lang="en-US" sz="1400" b="0">
                <a:solidFill>
                  <a:srgbClr val="000000"/>
                </a:solidFill>
                <a:effectLst/>
                <a:latin typeface="Consolas" panose="020B0609020204030204" pitchFamily="49" charset="0"/>
              </a:rPr>
              <a:t>] = s;</a:t>
            </a:r>
          </a:p>
          <a:p>
            <a:r>
              <a:rPr lang="en-US" sz="1400" b="0">
                <a:solidFill>
                  <a:srgbClr val="000000"/>
                </a:solidFill>
                <a:effectLst/>
                <a:latin typeface="Consolas" panose="020B0609020204030204" pitchFamily="49" charset="0"/>
              </a:rPr>
              <a:t>        priority [</a:t>
            </a:r>
            <a:r>
              <a:rPr lang="en-US" sz="1400" b="0">
                <a:solidFill>
                  <a:srgbClr val="098658"/>
                </a:solidFill>
                <a:effectLst/>
                <a:latin typeface="Consolas" panose="020B0609020204030204" pitchFamily="49" charset="0"/>
              </a:rPr>
              <a:t>2</a:t>
            </a:r>
            <a:r>
              <a:rPr lang="en-US" sz="1400" b="0">
                <a:solidFill>
                  <a:srgbClr val="000000"/>
                </a:solidFill>
                <a:effectLst/>
                <a:latin typeface="Consolas" panose="020B0609020204030204" pitchFamily="49" charset="0"/>
              </a:rPr>
              <a:t>] = t;</a:t>
            </a:r>
          </a:p>
          <a:p>
            <a:r>
              <a:rPr lang="en-US" sz="1400" b="0">
                <a:solidFill>
                  <a:srgbClr val="000000"/>
                </a:solidFill>
                <a:effectLst/>
                <a:latin typeface="Consolas" panose="020B0609020204030204" pitchFamily="49" charset="0"/>
              </a:rPr>
              <a:t>        priority[</a:t>
            </a:r>
            <a:r>
              <a:rPr lang="en-US" sz="1400" b="0">
                <a:solidFill>
                  <a:srgbClr val="098658"/>
                </a:solidFill>
                <a:effectLst/>
                <a:latin typeface="Consolas" panose="020B0609020204030204" pitchFamily="49" charset="0"/>
              </a:rPr>
              <a:t>3</a:t>
            </a:r>
            <a:r>
              <a:rPr lang="en-US" sz="1400" b="0">
                <a:solidFill>
                  <a:srgbClr val="000000"/>
                </a:solidFill>
                <a:effectLst/>
                <a:latin typeface="Consolas" panose="020B0609020204030204" pitchFamily="49" charset="0"/>
              </a:rPr>
              <a:t>] = q;</a:t>
            </a:r>
          </a:p>
          <a:p>
            <a:r>
              <a:rPr lang="en-US" sz="14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48886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4106419-323F-AE4C-00B7-EAE336E64A35}"/>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CLASSE </a:t>
            </a:r>
            <a:r>
              <a:rPr lang="en-US" sz="2400">
                <a:solidFill>
                  <a:schemeClr val="accent2">
                    <a:lumMod val="75000"/>
                  </a:schemeClr>
                </a:solidFill>
                <a:latin typeface="Times New Roman" panose="02020603050405020304" pitchFamily="18" charset="0"/>
                <a:ea typeface="Calibri"/>
                <a:cs typeface="Times New Roman" panose="02020603050405020304" pitchFamily="18" charset="0"/>
              </a:rPr>
              <a:t>V_CLOSEST_VAR_TRY_IT</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3" name="CasellaDiTesto 2">
            <a:extLst>
              <a:ext uri="{FF2B5EF4-FFF2-40B4-BE49-F238E27FC236}">
                <a16:creationId xmlns:a16="http://schemas.microsoft.com/office/drawing/2014/main" id="{F2752057-C8DF-7587-DA4E-EF941985ABCF}"/>
              </a:ext>
            </a:extLst>
          </p:cNvPr>
          <p:cNvSpPr txBox="1"/>
          <p:nvPr/>
        </p:nvSpPr>
        <p:spPr>
          <a:xfrm>
            <a:off x="2500" y="566678"/>
            <a:ext cx="12189500" cy="4247317"/>
          </a:xfrm>
          <a:prstGeom prst="rect">
            <a:avLst/>
          </a:prstGeom>
          <a:noFill/>
        </p:spPr>
        <p:txBody>
          <a:bodyPr wrap="square" lIns="91440" tIns="45720" rIns="91440" bIns="45720" anchor="t">
            <a:spAutoFit/>
          </a:bodyPr>
          <a:lstStyle/>
          <a:p>
            <a:r>
              <a:rPr lang="it-IT"/>
              <a:t>La classe </a:t>
            </a:r>
            <a:r>
              <a:rPr lang="it-IT" err="1"/>
              <a:t>v_Closest_var_Try_it</a:t>
            </a:r>
            <a:r>
              <a:rPr lang="it-IT"/>
              <a:t> (estensione della classe </a:t>
            </a:r>
            <a:r>
              <a:rPr lang="it-IT" err="1"/>
              <a:t>v_Closest_var</a:t>
            </a:r>
            <a:r>
              <a:rPr lang="it-IT"/>
              <a:t> , presente nel package </a:t>
            </a:r>
            <a:r>
              <a:rPr lang="it-IT" err="1"/>
              <a:t>CSAI.unipa.knowledgement</a:t>
            </a:r>
            <a:r>
              <a:rPr lang="it-IT"/>
              <a:t>) ritorna il più vicino in una lista di Vec2. </a:t>
            </a:r>
          </a:p>
          <a:p>
            <a:endParaRPr lang="it-IT"/>
          </a:p>
          <a:p>
            <a:endParaRPr lang="it-IT"/>
          </a:p>
          <a:p>
            <a:r>
              <a:rPr lang="it-IT"/>
              <a:t>E’ chiaro quindi che tale classe gioca un ruolo importante: permette di calcolare la prossima bandierina in memoria da recuperare. Per tale motivo, in tale classe, è stata dichiarata la private </a:t>
            </a:r>
            <a:r>
              <a:rPr lang="it-IT" err="1"/>
              <a:t>NodeMemory_Try_it</a:t>
            </a:r>
            <a:r>
              <a:rPr lang="it-IT"/>
              <a:t> embedded1; </a:t>
            </a:r>
            <a:endParaRPr lang="it-IT">
              <a:cs typeface="Calibri"/>
            </a:endParaRPr>
          </a:p>
          <a:p>
            <a:endParaRPr lang="it-IT"/>
          </a:p>
          <a:p>
            <a:endParaRPr lang="it-IT"/>
          </a:p>
          <a:p>
            <a:endParaRPr lang="it-IT"/>
          </a:p>
          <a:p>
            <a:endParaRPr lang="it-IT"/>
          </a:p>
          <a:p>
            <a:endParaRPr lang="it-IT"/>
          </a:p>
          <a:p>
            <a:r>
              <a:rPr lang="it-IT"/>
              <a:t>In particolare, nel metodo </a:t>
            </a:r>
            <a:r>
              <a:rPr lang="it-IT">
                <a:solidFill>
                  <a:srgbClr val="002060"/>
                </a:solidFill>
              </a:rPr>
              <a:t>Value()</a:t>
            </a:r>
            <a:r>
              <a:rPr lang="it-IT"/>
              <a:t>, viene valutata la classe visuale di ogni bandiera memorizzata e viene calcolata la bandierina più vicina alla posizione corrente del robot e al bin di consegna. In tal modo, si evitano lunghi percorsi (e inutili) per recuperare una determinata bandiera quando, invece, è possibile acquisirne una vicina. </a:t>
            </a:r>
          </a:p>
          <a:p>
            <a:endParaRPr lang="it-IT">
              <a:cs typeface="Calibri"/>
            </a:endParaRPr>
          </a:p>
        </p:txBody>
      </p:sp>
      <p:sp>
        <p:nvSpPr>
          <p:cNvPr id="5" name="CasellaDiTesto 4">
            <a:extLst>
              <a:ext uri="{FF2B5EF4-FFF2-40B4-BE49-F238E27FC236}">
                <a16:creationId xmlns:a16="http://schemas.microsoft.com/office/drawing/2014/main" id="{5772F1C3-8447-04B5-7957-D231644E5C04}"/>
              </a:ext>
            </a:extLst>
          </p:cNvPr>
          <p:cNvSpPr txBox="1"/>
          <p:nvPr/>
        </p:nvSpPr>
        <p:spPr>
          <a:xfrm>
            <a:off x="3035489" y="2690336"/>
            <a:ext cx="6121020" cy="369332"/>
          </a:xfrm>
          <a:prstGeom prst="rect">
            <a:avLst/>
          </a:prstGeom>
          <a:noFill/>
        </p:spPr>
        <p:txBody>
          <a:bodyPr wrap="square">
            <a:spAutoFit/>
          </a:bodyPr>
          <a:lstStyle/>
          <a:p>
            <a:r>
              <a:rPr lang="en-US" b="0">
                <a:solidFill>
                  <a:srgbClr val="0000FF"/>
                </a:solidFill>
                <a:effectLst/>
                <a:latin typeface="Consolas" panose="020B0609020204030204" pitchFamily="49" charset="0"/>
              </a:rPr>
              <a:t>private</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NodeMemory_Try_it</a:t>
            </a:r>
            <a:r>
              <a:rPr lang="en-US" b="0">
                <a:solidFill>
                  <a:srgbClr val="000000"/>
                </a:solidFill>
                <a:effectLst/>
                <a:latin typeface="Consolas" panose="020B0609020204030204" pitchFamily="49" charset="0"/>
              </a:rPr>
              <a:t>  embedded1;</a:t>
            </a:r>
          </a:p>
        </p:txBody>
      </p:sp>
    </p:spTree>
    <p:extLst>
      <p:ext uri="{BB962C8B-B14F-4D97-AF65-F5344CB8AC3E}">
        <p14:creationId xmlns:p14="http://schemas.microsoft.com/office/powerpoint/2010/main" val="362237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4106419-323F-AE4C-00B7-EAE336E64A35}"/>
              </a:ext>
            </a:extLst>
          </p:cNvPr>
          <p:cNvSpPr txBox="1"/>
          <p:nvPr/>
        </p:nvSpPr>
        <p:spPr>
          <a:xfrm>
            <a:off x="0" y="0"/>
            <a:ext cx="1219199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CLASSE </a:t>
            </a:r>
            <a:r>
              <a:rPr lang="en-US" sz="2400">
                <a:solidFill>
                  <a:schemeClr val="accent2">
                    <a:lumMod val="75000"/>
                  </a:schemeClr>
                </a:solidFill>
                <a:latin typeface="Times New Roman"/>
                <a:ea typeface="Calibri"/>
                <a:cs typeface="Times New Roman"/>
              </a:rPr>
              <a:t>NODEMEMORY_TRY_IT </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3" name="CasellaDiTesto 2">
            <a:extLst>
              <a:ext uri="{FF2B5EF4-FFF2-40B4-BE49-F238E27FC236}">
                <a16:creationId xmlns:a16="http://schemas.microsoft.com/office/drawing/2014/main" id="{38650C86-93EB-7711-05A6-9137688FE516}"/>
              </a:ext>
            </a:extLst>
          </p:cNvPr>
          <p:cNvSpPr txBox="1"/>
          <p:nvPr/>
        </p:nvSpPr>
        <p:spPr>
          <a:xfrm>
            <a:off x="1" y="461665"/>
            <a:ext cx="12191998" cy="3970318"/>
          </a:xfrm>
          <a:prstGeom prst="rect">
            <a:avLst/>
          </a:prstGeom>
          <a:noFill/>
        </p:spPr>
        <p:txBody>
          <a:bodyPr wrap="square">
            <a:spAutoFit/>
          </a:bodyPr>
          <a:lstStyle/>
          <a:p>
            <a:r>
              <a:rPr lang="it-IT">
                <a:effectLst/>
                <a:latin typeface="Times New Roman" panose="02020603050405020304" pitchFamily="18" charset="0"/>
                <a:ea typeface="Times New Roman" panose="02020603050405020304" pitchFamily="18" charset="0"/>
                <a:cs typeface="Times New Roman" panose="02020603050405020304" pitchFamily="18" charset="0"/>
              </a:rPr>
              <a:t>La classe </a:t>
            </a:r>
            <a:r>
              <a:rPr lang="it-IT" err="1">
                <a:effectLst/>
                <a:latin typeface="Times New Roman" panose="02020603050405020304" pitchFamily="18" charset="0"/>
                <a:ea typeface="Times New Roman" panose="02020603050405020304" pitchFamily="18" charset="0"/>
                <a:cs typeface="Times New Roman" panose="02020603050405020304" pitchFamily="18" charset="0"/>
              </a:rPr>
              <a:t>NodeMemory_Try_It</a:t>
            </a:r>
            <a:r>
              <a:rPr lang="it-IT">
                <a:effectLst/>
                <a:latin typeface="Times New Roman" panose="02020603050405020304" pitchFamily="18" charset="0"/>
                <a:ea typeface="Times New Roman" panose="02020603050405020304" pitchFamily="18" charset="0"/>
                <a:cs typeface="Times New Roman" panose="02020603050405020304" pitchFamily="18" charset="0"/>
              </a:rPr>
              <a:t>  (ampliamento della classe </a:t>
            </a:r>
            <a:r>
              <a:rPr lang="it-IT" err="1">
                <a:effectLst/>
                <a:latin typeface="Times New Roman" panose="02020603050405020304" pitchFamily="18" charset="0"/>
                <a:ea typeface="Times New Roman" panose="02020603050405020304" pitchFamily="18" charset="0"/>
                <a:cs typeface="Times New Roman" panose="02020603050405020304" pitchFamily="18" charset="0"/>
              </a:rPr>
              <a:t>Node</a:t>
            </a:r>
            <a:r>
              <a:rPr lang="it-IT" err="1">
                <a:latin typeface="Times New Roman" panose="02020603050405020304" pitchFamily="18" charset="0"/>
                <a:ea typeface="Times New Roman" panose="02020603050405020304" pitchFamily="18" charset="0"/>
                <a:cs typeface="Times New Roman" panose="02020603050405020304" pitchFamily="18" charset="0"/>
              </a:rPr>
              <a:t>Memory</a:t>
            </a:r>
            <a:r>
              <a:rPr lang="it-IT">
                <a:latin typeface="Times New Roman" panose="02020603050405020304" pitchFamily="18" charset="0"/>
                <a:ea typeface="Times New Roman" panose="02020603050405020304" pitchFamily="18" charset="0"/>
                <a:cs typeface="Times New Roman" panose="02020603050405020304" pitchFamily="18" charset="0"/>
              </a:rPr>
              <a:t>, presente all’interno della cartella </a:t>
            </a:r>
            <a:r>
              <a:rPr lang="it-IT" err="1">
                <a:latin typeface="Times New Roman" panose="02020603050405020304" pitchFamily="18" charset="0"/>
                <a:ea typeface="Times New Roman" panose="02020603050405020304" pitchFamily="18" charset="0"/>
                <a:cs typeface="Times New Roman" panose="02020603050405020304" pitchFamily="18" charset="0"/>
              </a:rPr>
              <a:t>CSAI.unipa.knowledgement</a:t>
            </a:r>
            <a:r>
              <a:rPr lang="it-IT">
                <a:latin typeface="Times New Roman" panose="02020603050405020304" pitchFamily="18" charset="0"/>
                <a:ea typeface="Times New Roman" panose="02020603050405020304" pitchFamily="18" charset="0"/>
                <a:cs typeface="Times New Roman" panose="02020603050405020304" pitchFamily="18" charset="0"/>
              </a:rPr>
              <a:t>) restituisce un array di tipo Vec2, il quale rappresenta le coordinate delle bandiere rilevate dal robot, durante la sua navigazione sul campo di gara. </a:t>
            </a:r>
          </a:p>
          <a:p>
            <a:r>
              <a:rPr lang="it-IT">
                <a:effectLst/>
                <a:latin typeface="Times New Roman" panose="02020603050405020304" pitchFamily="18" charset="0"/>
                <a:ea typeface="Times New Roman" panose="02020603050405020304" pitchFamily="18" charset="0"/>
                <a:cs typeface="Times New Roman" panose="02020603050405020304" pitchFamily="18" charset="0"/>
              </a:rPr>
              <a:t>In particolare:</a:t>
            </a:r>
          </a:p>
          <a:p>
            <a:pPr marL="342900" indent="-342900">
              <a:buAutoNum type="arabicPeriod"/>
            </a:pPr>
            <a:r>
              <a:rPr lang="it-IT">
                <a:effectLst/>
                <a:latin typeface="Times New Roman" panose="02020603050405020304" pitchFamily="18" charset="0"/>
                <a:ea typeface="Times New Roman" panose="02020603050405020304" pitchFamily="18" charset="0"/>
                <a:cs typeface="Times New Roman" panose="02020603050405020304" pitchFamily="18" charset="0"/>
              </a:rPr>
              <a:t>è stato istanziato, al suo interno, un nuovo oggetto MultiForageN150ExploreSim</a:t>
            </a:r>
          </a:p>
          <a:p>
            <a:pPr marL="342900" indent="-342900">
              <a:buAutoNum type="arabicPeriod"/>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AutoNum type="arabicPeriod"/>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AutoNum type="arabicPeriod"/>
            </a:pPr>
            <a:r>
              <a:rPr lang="it-IT">
                <a:effectLst/>
                <a:latin typeface="Times New Roman" panose="02020603050405020304" pitchFamily="18" charset="0"/>
                <a:ea typeface="Times New Roman" panose="02020603050405020304" pitchFamily="18" charset="0"/>
                <a:cs typeface="Times New Roman" panose="02020603050405020304" pitchFamily="18" charset="0"/>
              </a:rPr>
              <a:t>è stata inserita una variabile intera ‘</a:t>
            </a:r>
            <a:r>
              <a:rPr lang="it-IT" err="1">
                <a:effectLst/>
                <a:latin typeface="Times New Roman" panose="02020603050405020304" pitchFamily="18" charset="0"/>
                <a:ea typeface="Times New Roman" panose="02020603050405020304" pitchFamily="18" charset="0"/>
                <a:cs typeface="Times New Roman" panose="02020603050405020304" pitchFamily="18" charset="0"/>
              </a:rPr>
              <a:t>length</a:t>
            </a:r>
            <a:r>
              <a:rPr lang="it-IT">
                <a:effectLst/>
                <a:latin typeface="Times New Roman" panose="02020603050405020304" pitchFamily="18" charset="0"/>
                <a:ea typeface="Times New Roman" panose="02020603050405020304" pitchFamily="18" charset="0"/>
                <a:cs typeface="Times New Roman" panose="02020603050405020304" pitchFamily="18" charset="0"/>
              </a:rPr>
              <a:t>’ per determinare il numero di bandierine visualizzate dal robot durante la sua navigazione e di cui, dunque, ha memorizzato le posizioni cartesiane. </a:t>
            </a:r>
          </a:p>
          <a:p>
            <a:pPr marL="342900" indent="-342900">
              <a:buAutoNum type="arabicPeriod"/>
            </a:pPr>
            <a:endParaRPr lang="it-I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AutoNum type="arabicPeriod"/>
            </a:pPr>
            <a:endParaRPr lang="it-IT">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it-IT">
              <a:latin typeface="Times New Roman" panose="02020603050405020304" pitchFamily="18" charset="0"/>
              <a:ea typeface="Times New Roman" panose="02020603050405020304" pitchFamily="18" charset="0"/>
              <a:cs typeface="Times New Roman" panose="02020603050405020304" pitchFamily="18" charset="0"/>
            </a:endParaRPr>
          </a:p>
          <a:p>
            <a:r>
              <a:rPr lang="it-IT">
                <a:effectLst/>
                <a:latin typeface="Times New Roman" panose="02020603050405020304" pitchFamily="18" charset="0"/>
                <a:ea typeface="Times New Roman" panose="02020603050405020304" pitchFamily="18" charset="0"/>
                <a:cs typeface="Times New Roman" panose="02020603050405020304" pitchFamily="18" charset="0"/>
              </a:rPr>
              <a:t>Il numero di bandierine viene settato a zero nel caso in cui il metodo catch(</a:t>
            </a:r>
            <a:r>
              <a:rPr lang="it-IT" err="1">
                <a:effectLst/>
                <a:latin typeface="Times New Roman" panose="02020603050405020304" pitchFamily="18" charset="0"/>
                <a:ea typeface="Times New Roman" panose="02020603050405020304" pitchFamily="18" charset="0"/>
                <a:cs typeface="Times New Roman" panose="02020603050405020304" pitchFamily="18" charset="0"/>
              </a:rPr>
              <a:t>NullPointerException</a:t>
            </a:r>
            <a:r>
              <a:rPr lang="it-IT">
                <a:effectLst/>
                <a:latin typeface="Times New Roman" panose="02020603050405020304" pitchFamily="18" charset="0"/>
                <a:ea typeface="Times New Roman" panose="02020603050405020304" pitchFamily="18" charset="0"/>
                <a:cs typeface="Times New Roman" panose="02020603050405020304" pitchFamily="18" charset="0"/>
              </a:rPr>
              <a:t>), all’interno del metodo ‘Value’, raccoglie l’eccezione lanciata a riga 160:</a:t>
            </a:r>
          </a:p>
        </p:txBody>
      </p:sp>
      <p:sp>
        <p:nvSpPr>
          <p:cNvPr id="11" name="CasellaDiTesto 10">
            <a:extLst>
              <a:ext uri="{FF2B5EF4-FFF2-40B4-BE49-F238E27FC236}">
                <a16:creationId xmlns:a16="http://schemas.microsoft.com/office/drawing/2014/main" id="{2F6D431E-0F68-DB26-3636-0BCCA99C2312}"/>
              </a:ext>
            </a:extLst>
          </p:cNvPr>
          <p:cNvSpPr txBox="1"/>
          <p:nvPr/>
        </p:nvSpPr>
        <p:spPr>
          <a:xfrm>
            <a:off x="1" y="5274668"/>
            <a:ext cx="12192000" cy="369332"/>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Il metodo ‘</a:t>
            </a:r>
            <a:r>
              <a:rPr lang="it-IT" err="1">
                <a:latin typeface="Times New Roman"/>
                <a:ea typeface="Times New Roman" panose="02020603050405020304" pitchFamily="18" charset="0"/>
                <a:cs typeface="Times New Roman"/>
              </a:rPr>
              <a:t>getLength</a:t>
            </a:r>
            <a:r>
              <a:rPr lang="it-IT">
                <a:latin typeface="Times New Roman"/>
                <a:ea typeface="Times New Roman" panose="02020603050405020304" pitchFamily="18" charset="0"/>
                <a:cs typeface="Times New Roman"/>
              </a:rPr>
              <a:t>’ restituisce un int che è pari a 0 nel caso in cui non sono presenti bandiere in memoria.</a:t>
            </a:r>
          </a:p>
        </p:txBody>
      </p:sp>
      <p:sp>
        <p:nvSpPr>
          <p:cNvPr id="6" name="CasellaDiTesto 5">
            <a:extLst>
              <a:ext uri="{FF2B5EF4-FFF2-40B4-BE49-F238E27FC236}">
                <a16:creationId xmlns:a16="http://schemas.microsoft.com/office/drawing/2014/main" id="{80177208-CE8F-E8B8-6EE5-94836563637B}"/>
              </a:ext>
            </a:extLst>
          </p:cNvPr>
          <p:cNvSpPr txBox="1"/>
          <p:nvPr/>
        </p:nvSpPr>
        <p:spPr>
          <a:xfrm>
            <a:off x="3035489" y="1945626"/>
            <a:ext cx="6121020" cy="369332"/>
          </a:xfrm>
          <a:prstGeom prst="rect">
            <a:avLst/>
          </a:prstGeom>
          <a:noFill/>
        </p:spPr>
        <p:txBody>
          <a:bodyPr wrap="square">
            <a:spAutoFit/>
          </a:bodyPr>
          <a:lstStyle/>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MultiForageN150ExploreSim</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multi_robot</a:t>
            </a:r>
            <a:r>
              <a:rPr lang="it-IT" b="0">
                <a:solidFill>
                  <a:srgbClr val="000000"/>
                </a:solidFill>
                <a:effectLst/>
                <a:latin typeface="Consolas" panose="020B0609020204030204" pitchFamily="49" charset="0"/>
              </a:rPr>
              <a:t>;</a:t>
            </a:r>
          </a:p>
        </p:txBody>
      </p:sp>
      <p:sp>
        <p:nvSpPr>
          <p:cNvPr id="10" name="CasellaDiTesto 9">
            <a:extLst>
              <a:ext uri="{FF2B5EF4-FFF2-40B4-BE49-F238E27FC236}">
                <a16:creationId xmlns:a16="http://schemas.microsoft.com/office/drawing/2014/main" id="{98774727-C799-0726-BDAD-305F39D843C0}"/>
              </a:ext>
            </a:extLst>
          </p:cNvPr>
          <p:cNvSpPr txBox="1"/>
          <p:nvPr/>
        </p:nvSpPr>
        <p:spPr>
          <a:xfrm>
            <a:off x="3035489" y="3188804"/>
            <a:ext cx="6121020" cy="369332"/>
          </a:xfrm>
          <a:prstGeom prst="rect">
            <a:avLst/>
          </a:prstGeom>
          <a:noFill/>
        </p:spPr>
        <p:txBody>
          <a:bodyPr wrap="square">
            <a:spAutoFit/>
          </a:bodyPr>
          <a:lstStyle/>
          <a:p>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private</a:t>
            </a:r>
            <a:r>
              <a:rPr lang="it-IT" b="0">
                <a:solidFill>
                  <a:srgbClr val="000000"/>
                </a:solidFill>
                <a:effectLst/>
                <a:latin typeface="Consolas" panose="020B0609020204030204" pitchFamily="49" charset="0"/>
              </a:rPr>
              <a:t> </a:t>
            </a:r>
            <a:r>
              <a:rPr lang="it-IT" b="0">
                <a:solidFill>
                  <a:srgbClr val="0000FF"/>
                </a:solidFill>
                <a:effectLst/>
                <a:latin typeface="Consolas" panose="020B0609020204030204" pitchFamily="49" charset="0"/>
              </a:rPr>
              <a:t>int</a:t>
            </a: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length</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0</a:t>
            </a:r>
            <a:r>
              <a:rPr lang="it-IT" b="0">
                <a:solidFill>
                  <a:srgbClr val="000000"/>
                </a:solidFill>
                <a:effectLst/>
                <a:latin typeface="Consolas" panose="020B0609020204030204" pitchFamily="49" charset="0"/>
              </a:rPr>
              <a:t>;</a:t>
            </a:r>
          </a:p>
        </p:txBody>
      </p:sp>
      <p:sp>
        <p:nvSpPr>
          <p:cNvPr id="14" name="CasellaDiTesto 13">
            <a:extLst>
              <a:ext uri="{FF2B5EF4-FFF2-40B4-BE49-F238E27FC236}">
                <a16:creationId xmlns:a16="http://schemas.microsoft.com/office/drawing/2014/main" id="{9A5328FC-F02A-0CF0-CB88-484ECA506994}"/>
              </a:ext>
            </a:extLst>
          </p:cNvPr>
          <p:cNvSpPr txBox="1"/>
          <p:nvPr/>
        </p:nvSpPr>
        <p:spPr>
          <a:xfrm>
            <a:off x="3035489" y="4431982"/>
            <a:ext cx="8703860" cy="646331"/>
          </a:xfrm>
          <a:prstGeom prst="rect">
            <a:avLst/>
          </a:prstGeom>
          <a:noFill/>
        </p:spPr>
        <p:txBody>
          <a:bodyPr wrap="square">
            <a:spAutoFit/>
          </a:bodyPr>
          <a:lstStyle/>
          <a:p>
            <a:r>
              <a:rPr lang="it-IT" b="0">
                <a:solidFill>
                  <a:srgbClr val="008000"/>
                </a:solidFill>
                <a:effectLst/>
                <a:latin typeface="Consolas" panose="020B0609020204030204" pitchFamily="49" charset="0"/>
              </a:rPr>
              <a:t>//questo flag indica se è stato modificato l'array vettoriale</a:t>
            </a:r>
            <a:endParaRPr lang="it-IT" b="0">
              <a:solidFill>
                <a:srgbClr val="000000"/>
              </a:solidFill>
              <a:effectLst/>
              <a:latin typeface="Consolas" panose="020B0609020204030204" pitchFamily="49" charset="0"/>
            </a:endParaRPr>
          </a:p>
          <a:p>
            <a:r>
              <a:rPr lang="it-IT" b="0">
                <a:solidFill>
                  <a:srgbClr val="0000FF"/>
                </a:solidFill>
                <a:effectLst/>
                <a:latin typeface="Consolas" panose="020B0609020204030204" pitchFamily="49" charset="0"/>
              </a:rPr>
              <a:t>boolean</a:t>
            </a:r>
            <a:r>
              <a:rPr lang="it-IT" b="0">
                <a:solidFill>
                  <a:srgbClr val="000000"/>
                </a:solidFill>
                <a:effectLst/>
                <a:latin typeface="Consolas" panose="020B0609020204030204" pitchFamily="49" charset="0"/>
              </a:rPr>
              <a:t> flag = </a:t>
            </a:r>
            <a:r>
              <a:rPr lang="it-IT" b="0">
                <a:solidFill>
                  <a:srgbClr val="0000FF"/>
                </a:solidFill>
                <a:effectLst/>
                <a:latin typeface="Consolas" panose="020B0609020204030204" pitchFamily="49" charset="0"/>
              </a:rPr>
              <a:t>false</a:t>
            </a:r>
            <a:r>
              <a:rPr lang="it-IT" b="0">
                <a:solidFill>
                  <a:srgbClr val="000000"/>
                </a:solidFill>
                <a:effectLst/>
                <a:latin typeface="Consolas" panose="020B0609020204030204" pitchFamily="49" charset="0"/>
              </a:rPr>
              <a:t>;</a:t>
            </a:r>
          </a:p>
        </p:txBody>
      </p:sp>
      <p:sp>
        <p:nvSpPr>
          <p:cNvPr id="16" name="CasellaDiTesto 15">
            <a:extLst>
              <a:ext uri="{FF2B5EF4-FFF2-40B4-BE49-F238E27FC236}">
                <a16:creationId xmlns:a16="http://schemas.microsoft.com/office/drawing/2014/main" id="{EA0E8A78-9097-0919-1D27-CD58D3B98CBB}"/>
              </a:ext>
            </a:extLst>
          </p:cNvPr>
          <p:cNvSpPr txBox="1"/>
          <p:nvPr/>
        </p:nvSpPr>
        <p:spPr>
          <a:xfrm>
            <a:off x="3035489" y="5644000"/>
            <a:ext cx="6121020" cy="1200329"/>
          </a:xfrm>
          <a:prstGeom prst="rect">
            <a:avLst/>
          </a:prstGeom>
          <a:noFill/>
        </p:spPr>
        <p:txBody>
          <a:bodyPr wrap="square">
            <a:spAutoFit/>
          </a:bodyPr>
          <a:lstStyle/>
          <a:p>
            <a:r>
              <a:rPr lang="en-US" b="0">
                <a:solidFill>
                  <a:srgbClr val="0000FF"/>
                </a:solidFill>
                <a:effectLst/>
                <a:latin typeface="Consolas" panose="020B0609020204030204" pitchFamily="49" charset="0"/>
              </a:rPr>
              <a:t>public</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int</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getLength</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long</a:t>
            </a:r>
            <a:r>
              <a:rPr lang="en-US" b="0">
                <a:solidFill>
                  <a:srgbClr val="000000"/>
                </a:solidFill>
                <a:effectLst/>
                <a:latin typeface="Consolas" panose="020B0609020204030204" pitchFamily="49" charset="0"/>
              </a:rPr>
              <a:t> timestamp) {</a:t>
            </a:r>
          </a:p>
          <a:p>
            <a:r>
              <a:rPr lang="en-US" b="0">
                <a:solidFill>
                  <a:srgbClr val="000000"/>
                </a:solidFill>
                <a:effectLst/>
                <a:latin typeface="Consolas" panose="020B0609020204030204" pitchFamily="49" charset="0"/>
              </a:rPr>
              <a:t>            </a:t>
            </a:r>
          </a:p>
          <a:p>
            <a:r>
              <a:rPr lang="en-US" b="0">
                <a:solidFill>
                  <a:srgbClr val="0000FF"/>
                </a:solidFill>
                <a:effectLst/>
                <a:latin typeface="Consolas" panose="020B0609020204030204" pitchFamily="49" charset="0"/>
              </a:rPr>
              <a:t>    return</a:t>
            </a:r>
            <a:r>
              <a:rPr lang="en-US" b="0">
                <a:solidFill>
                  <a:srgbClr val="000000"/>
                </a:solidFill>
                <a:effectLst/>
                <a:latin typeface="Consolas" panose="020B0609020204030204" pitchFamily="49" charset="0"/>
              </a:rPr>
              <a:t>(length);</a:t>
            </a:r>
          </a:p>
          <a:p>
            <a:r>
              <a:rPr lang="en-US" b="0">
                <a:solidFill>
                  <a:srgbClr val="000000"/>
                </a:solidFill>
                <a:effectLst/>
                <a:latin typeface="Consolas" panose="020B0609020204030204" pitchFamily="49" charset="0"/>
              </a:rPr>
              <a:t> }     </a:t>
            </a:r>
          </a:p>
        </p:txBody>
      </p:sp>
    </p:spTree>
    <p:extLst>
      <p:ext uri="{BB962C8B-B14F-4D97-AF65-F5344CB8AC3E}">
        <p14:creationId xmlns:p14="http://schemas.microsoft.com/office/powerpoint/2010/main" val="101535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D5A4929-6FFB-9E58-BE4C-0148B474713C}"/>
              </a:ext>
            </a:extLst>
          </p:cNvPr>
          <p:cNvSpPr txBox="1"/>
          <p:nvPr/>
        </p:nvSpPr>
        <p:spPr>
          <a:xfrm>
            <a:off x="0" y="0"/>
            <a:ext cx="12191999"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CLASSE </a:t>
            </a:r>
            <a:r>
              <a:rPr lang="en-US" sz="2400">
                <a:solidFill>
                  <a:schemeClr val="accent2">
                    <a:lumMod val="75000"/>
                  </a:schemeClr>
                </a:solidFill>
                <a:latin typeface="Times New Roman"/>
                <a:ea typeface="Calibri"/>
                <a:cs typeface="Times New Roman"/>
              </a:rPr>
              <a:t>NODEMEMORY_TRY_IT </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9" name="CasellaDiTesto 8">
            <a:extLst>
              <a:ext uri="{FF2B5EF4-FFF2-40B4-BE49-F238E27FC236}">
                <a16:creationId xmlns:a16="http://schemas.microsoft.com/office/drawing/2014/main" id="{5D3BEED4-4C82-9147-95E9-53E677F0FDE4}"/>
              </a:ext>
            </a:extLst>
          </p:cNvPr>
          <p:cNvSpPr txBox="1"/>
          <p:nvPr/>
        </p:nvSpPr>
        <p:spPr>
          <a:xfrm>
            <a:off x="0" y="461665"/>
            <a:ext cx="12192000" cy="923330"/>
          </a:xfrm>
          <a:prstGeom prst="rect">
            <a:avLst/>
          </a:prstGeom>
          <a:noFill/>
        </p:spPr>
        <p:txBody>
          <a:bodyPr wrap="square">
            <a:spAutoFit/>
          </a:bodyPr>
          <a:lstStyle/>
          <a:p>
            <a:r>
              <a:rPr lang="it-IT"/>
              <a:t>Nel metodo pop è stato aggiunto l’invio di un messaggio che elimina la bandiera specificata dal robot destinatario. </a:t>
            </a:r>
          </a:p>
          <a:p>
            <a:r>
              <a:rPr lang="it-IT"/>
              <a:t>Inoltre, viene introdotta una variabile contatore intera ‘</a:t>
            </a:r>
            <a:r>
              <a:rPr lang="it-IT" err="1"/>
              <a:t>count</a:t>
            </a:r>
            <a:r>
              <a:rPr lang="it-IT"/>
              <a:t>’, inizializzata a zero, che consente di tenere traccia delle bandierine da cancellare. Questo check è indispensabile in quanto la memoria rischierebbe di essere aggiornata con una dimensione errata.</a:t>
            </a:r>
          </a:p>
        </p:txBody>
      </p:sp>
      <p:sp>
        <p:nvSpPr>
          <p:cNvPr id="18" name="Connettore 17">
            <a:extLst>
              <a:ext uri="{FF2B5EF4-FFF2-40B4-BE49-F238E27FC236}">
                <a16:creationId xmlns:a16="http://schemas.microsoft.com/office/drawing/2014/main" id="{F3E1656E-42B9-1A6C-BCBF-C940BFA89D06}"/>
              </a:ext>
            </a:extLst>
          </p:cNvPr>
          <p:cNvSpPr/>
          <p:nvPr/>
        </p:nvSpPr>
        <p:spPr>
          <a:xfrm>
            <a:off x="56237" y="1618100"/>
            <a:ext cx="204717" cy="23201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a:t>1</a:t>
            </a:r>
          </a:p>
        </p:txBody>
      </p:sp>
      <p:sp>
        <p:nvSpPr>
          <p:cNvPr id="19" name="Connettore 18">
            <a:extLst>
              <a:ext uri="{FF2B5EF4-FFF2-40B4-BE49-F238E27FC236}">
                <a16:creationId xmlns:a16="http://schemas.microsoft.com/office/drawing/2014/main" id="{0D948480-5FED-CC6B-D7F7-E464685DC593}"/>
              </a:ext>
            </a:extLst>
          </p:cNvPr>
          <p:cNvSpPr/>
          <p:nvPr/>
        </p:nvSpPr>
        <p:spPr>
          <a:xfrm>
            <a:off x="5025670" y="1618100"/>
            <a:ext cx="204717" cy="23201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a:t>2</a:t>
            </a:r>
          </a:p>
        </p:txBody>
      </p:sp>
      <p:sp>
        <p:nvSpPr>
          <p:cNvPr id="3" name="CasellaDiTesto 2">
            <a:extLst>
              <a:ext uri="{FF2B5EF4-FFF2-40B4-BE49-F238E27FC236}">
                <a16:creationId xmlns:a16="http://schemas.microsoft.com/office/drawing/2014/main" id="{E1508129-8A4A-A172-5A4E-6D564327F623}"/>
              </a:ext>
            </a:extLst>
          </p:cNvPr>
          <p:cNvSpPr txBox="1"/>
          <p:nvPr/>
        </p:nvSpPr>
        <p:spPr>
          <a:xfrm>
            <a:off x="260954" y="1734106"/>
            <a:ext cx="6173966" cy="4893647"/>
          </a:xfrm>
          <a:prstGeom prst="rect">
            <a:avLst/>
          </a:prstGeom>
          <a:noFill/>
        </p:spPr>
        <p:txBody>
          <a:bodyPr wrap="square">
            <a:spAutoFit/>
          </a:bodyPr>
          <a:lstStyle/>
          <a:p>
            <a:r>
              <a:rPr lang="it-IT" sz="1200" b="0">
                <a:solidFill>
                  <a:srgbClr val="0000FF"/>
                </a:solidFill>
                <a:effectLst/>
                <a:latin typeface="Consolas" panose="020B0609020204030204" pitchFamily="49" charset="0"/>
              </a:rPr>
              <a:t>public</a:t>
            </a:r>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void</a:t>
            </a:r>
            <a:r>
              <a:rPr lang="it-IT" sz="1200" b="0">
                <a:solidFill>
                  <a:srgbClr val="000000"/>
                </a:solidFill>
                <a:effectLst/>
                <a:latin typeface="Consolas" panose="020B0609020204030204" pitchFamily="49" charset="0"/>
              </a:rPr>
              <a:t> pop(</a:t>
            </a:r>
            <a:r>
              <a:rPr lang="it-IT" sz="1200" b="0">
                <a:solidFill>
                  <a:srgbClr val="0000FF"/>
                </a:solidFill>
                <a:effectLst/>
                <a:latin typeface="Consolas" panose="020B0609020204030204" pitchFamily="49" charset="0"/>
              </a:rPr>
              <a:t>Vec2</a:t>
            </a:r>
            <a:r>
              <a:rPr lang="it-IT" sz="1200" b="0">
                <a:solidFill>
                  <a:srgbClr val="000000"/>
                </a:solidFill>
                <a:effectLst/>
                <a:latin typeface="Consolas" panose="020B0609020204030204" pitchFamily="49" charset="0"/>
              </a:rPr>
              <a:t> im1, </a:t>
            </a:r>
            <a:r>
              <a:rPr lang="it-IT" sz="1200" b="0">
                <a:solidFill>
                  <a:srgbClr val="0000FF"/>
                </a:solidFill>
                <a:effectLst/>
                <a:latin typeface="Consolas" panose="020B0609020204030204" pitchFamily="49" charset="0"/>
              </a:rPr>
              <a:t>long</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timestamp</a:t>
            </a:r>
            <a:r>
              <a:rPr lang="it-IT" sz="1200" b="0">
                <a:solidFill>
                  <a:srgbClr val="000000"/>
                </a:solidFill>
                <a:effectLst/>
                <a:latin typeface="Consolas" panose="020B0609020204030204" pitchFamily="49" charset="0"/>
              </a:rPr>
              <a:t>) {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boolean</a:t>
            </a:r>
            <a:r>
              <a:rPr lang="it-IT" sz="1200" b="0">
                <a:solidFill>
                  <a:srgbClr val="000000"/>
                </a:solidFill>
                <a:effectLst/>
                <a:latin typeface="Consolas" panose="020B0609020204030204" pitchFamily="49" charset="0"/>
              </a:rPr>
              <a:t> flag=</a:t>
            </a:r>
            <a:r>
              <a:rPr lang="it-IT" sz="1200" b="0">
                <a:solidFill>
                  <a:srgbClr val="0000FF"/>
                </a:solidFill>
                <a:effectLst/>
                <a:latin typeface="Consolas" panose="020B0609020204030204" pitchFamily="49" charset="0"/>
              </a:rPr>
              <a:t>false</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try</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a:solidFill>
                  <a:srgbClr val="008000"/>
                </a:solidFill>
                <a:effectLst/>
                <a:latin typeface="Consolas" panose="020B0609020204030204" pitchFamily="49" charset="0"/>
              </a:rPr>
              <a:t>//Message-------------new flag</a:t>
            </a:r>
            <a:endParaRPr lang="it-IT" sz="1200" b="0">
              <a:solidFill>
                <a:srgbClr val="000000"/>
              </a:solidFill>
              <a:effectLst/>
              <a:latin typeface="Consolas" panose="020B0609020204030204" pitchFamily="49" charset="0"/>
            </a:endParaRP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LongMessage</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idMessage</a:t>
            </a:r>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LongMessage</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idMessage.val</a:t>
            </a:r>
            <a:r>
              <a:rPr lang="it-IT" sz="1200" b="0">
                <a:solidFill>
                  <a:srgbClr val="000000"/>
                </a:solidFill>
                <a:effectLst/>
                <a:latin typeface="Consolas" panose="020B0609020204030204" pitchFamily="49" charset="0"/>
              </a:rPr>
              <a:t> = </a:t>
            </a:r>
            <a:r>
              <a:rPr lang="it-IT" sz="1200" b="0" err="1">
                <a:solidFill>
                  <a:srgbClr val="000000"/>
                </a:solidFill>
                <a:effectLst/>
                <a:latin typeface="Consolas" panose="020B0609020204030204" pitchFamily="49" charset="0"/>
              </a:rPr>
              <a:t>multi_robot.getPlayerNumber</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timestamp</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int</a:t>
            </a:r>
            <a:r>
              <a:rPr lang="it-IT" sz="1200" b="0">
                <a:solidFill>
                  <a:srgbClr val="000000"/>
                </a:solidFill>
                <a:effectLst/>
                <a:latin typeface="Consolas" panose="020B0609020204030204" pitchFamily="49" charset="0"/>
              </a:rPr>
              <a:t> id = </a:t>
            </a:r>
            <a:r>
              <a:rPr lang="it-IT" sz="1200" b="0">
                <a:solidFill>
                  <a:srgbClr val="098658"/>
                </a:solidFill>
                <a:effectLst/>
                <a:latin typeface="Consolas" panose="020B0609020204030204" pitchFamily="49" charset="0"/>
              </a:rPr>
              <a:t>0</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idMessage.val</a:t>
            </a:r>
            <a:r>
              <a:rPr lang="it-IT" sz="1200" b="0">
                <a:solidFill>
                  <a:srgbClr val="000000"/>
                </a:solidFill>
                <a:effectLst/>
                <a:latin typeface="Consolas" panose="020B0609020204030204" pitchFamily="49" charset="0"/>
              </a:rPr>
              <a:t> == </a:t>
            </a:r>
            <a:r>
              <a:rPr lang="it-IT" sz="1200" b="0">
                <a:solidFill>
                  <a:srgbClr val="098658"/>
                </a:solidFill>
                <a:effectLst/>
                <a:latin typeface="Consolas" panose="020B0609020204030204" pitchFamily="49" charset="0"/>
              </a:rPr>
              <a:t>0</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id = </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idMessage.val</a:t>
            </a:r>
            <a:r>
              <a:rPr lang="it-IT" sz="1200" b="0">
                <a:solidFill>
                  <a:srgbClr val="000000"/>
                </a:solidFill>
                <a:effectLst/>
                <a:latin typeface="Consolas" panose="020B0609020204030204" pitchFamily="49" charset="0"/>
              </a:rPr>
              <a:t> == </a:t>
            </a:r>
            <a:r>
              <a:rPr lang="it-IT" sz="1200" b="0">
                <a:solidFill>
                  <a:srgbClr val="098658"/>
                </a:solidFill>
                <a:effectLst/>
                <a:latin typeface="Consolas" panose="020B0609020204030204" pitchFamily="49" charset="0"/>
              </a:rPr>
              <a:t>1</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id = </a:t>
            </a:r>
            <a:r>
              <a:rPr lang="it-IT" sz="1200" b="0">
                <a:solidFill>
                  <a:srgbClr val="098658"/>
                </a:solidFill>
                <a:effectLst/>
                <a:latin typeface="Consolas" panose="020B0609020204030204" pitchFamily="49" charset="0"/>
              </a:rPr>
              <a:t>0</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idMessage.val</a:t>
            </a:r>
            <a:r>
              <a:rPr lang="it-IT" sz="1200" b="0">
                <a:solidFill>
                  <a:srgbClr val="000000"/>
                </a:solidFill>
                <a:effectLst/>
                <a:latin typeface="Consolas" panose="020B0609020204030204" pitchFamily="49" charset="0"/>
              </a:rPr>
              <a:t> == </a:t>
            </a:r>
            <a:r>
              <a:rPr lang="it-IT" sz="1200" b="0">
                <a:solidFill>
                  <a:srgbClr val="098658"/>
                </a:solidFill>
                <a:effectLst/>
                <a:latin typeface="Consolas" panose="020B0609020204030204" pitchFamily="49" charset="0"/>
              </a:rPr>
              <a:t>2</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id = </a:t>
            </a:r>
            <a:r>
              <a:rPr lang="it-IT" sz="1200" b="0">
                <a:solidFill>
                  <a:srgbClr val="098658"/>
                </a:solidFill>
                <a:effectLst/>
                <a:latin typeface="Consolas" panose="020B0609020204030204" pitchFamily="49" charset="0"/>
              </a:rPr>
              <a:t>3</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idMessage.val</a:t>
            </a:r>
            <a:r>
              <a:rPr lang="it-IT" sz="1200" b="0">
                <a:solidFill>
                  <a:srgbClr val="000000"/>
                </a:solidFill>
                <a:effectLst/>
                <a:latin typeface="Consolas" panose="020B0609020204030204" pitchFamily="49" charset="0"/>
              </a:rPr>
              <a:t> == </a:t>
            </a:r>
            <a:r>
              <a:rPr lang="it-IT" sz="1200" b="0">
                <a:solidFill>
                  <a:srgbClr val="098658"/>
                </a:solidFill>
                <a:effectLst/>
                <a:latin typeface="Consolas" panose="020B0609020204030204" pitchFamily="49" charset="0"/>
              </a:rPr>
              <a:t>3</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id = </a:t>
            </a:r>
            <a:r>
              <a:rPr lang="it-IT" sz="1200" b="0">
                <a:solidFill>
                  <a:srgbClr val="098658"/>
                </a:solidFill>
                <a:effectLst/>
                <a:latin typeface="Consolas" panose="020B0609020204030204" pitchFamily="49" charset="0"/>
              </a:rPr>
              <a:t>2</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multi_robot.unicast</a:t>
            </a:r>
            <a:r>
              <a:rPr lang="it-IT" sz="1200" b="0">
                <a:solidFill>
                  <a:srgbClr val="000000"/>
                </a:solidFill>
                <a:effectLst/>
                <a:latin typeface="Consolas" panose="020B0609020204030204" pitchFamily="49" charset="0"/>
              </a:rPr>
              <a:t>(id, </a:t>
            </a:r>
            <a:r>
              <a:rPr lang="it-IT" sz="1200" b="0" err="1">
                <a:solidFill>
                  <a:srgbClr val="000000"/>
                </a:solidFill>
                <a:effectLst/>
                <a:latin typeface="Consolas" panose="020B0609020204030204" pitchFamily="49" charset="0"/>
              </a:rPr>
              <a:t>idMessage</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StringMessage</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message</a:t>
            </a:r>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StringMessage</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message.val</a:t>
            </a:r>
            <a:r>
              <a:rPr lang="it-IT" sz="1200" b="0">
                <a:solidFill>
                  <a:srgbClr val="000000"/>
                </a:solidFill>
                <a:effectLst/>
                <a:latin typeface="Consolas" panose="020B0609020204030204" pitchFamily="49" charset="0"/>
              </a:rPr>
              <a:t> = </a:t>
            </a:r>
            <a:r>
              <a:rPr lang="it-IT" sz="1200" b="0">
                <a:solidFill>
                  <a:srgbClr val="A31515"/>
                </a:solidFill>
                <a:effectLst/>
                <a:latin typeface="Consolas" panose="020B0609020204030204" pitchFamily="49" charset="0"/>
              </a:rPr>
              <a:t>"Delete Flag"</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multi_robot.unicast</a:t>
            </a:r>
            <a:r>
              <a:rPr lang="it-IT" sz="1200" b="0">
                <a:solidFill>
                  <a:srgbClr val="000000"/>
                </a:solidFill>
                <a:effectLst/>
                <a:latin typeface="Consolas" panose="020B0609020204030204" pitchFamily="49" charset="0"/>
              </a:rPr>
              <a:t>(id, </a:t>
            </a:r>
            <a:r>
              <a:rPr lang="it-IT" sz="1200" b="0" err="1">
                <a:solidFill>
                  <a:srgbClr val="000000"/>
                </a:solidFill>
                <a:effectLst/>
                <a:latin typeface="Consolas" panose="020B0609020204030204" pitchFamily="49" charset="0"/>
              </a:rPr>
              <a:t>message</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err="1">
                <a:solidFill>
                  <a:srgbClr val="0000FF"/>
                </a:solidFill>
                <a:effectLst/>
                <a:latin typeface="Consolas" panose="020B0609020204030204" pitchFamily="49" charset="0"/>
              </a:rPr>
              <a:t>PointMessage</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flagPosition</a:t>
            </a:r>
            <a:r>
              <a:rPr lang="it-IT" sz="1200" b="0">
                <a:solidFill>
                  <a:srgbClr val="000000"/>
                </a:solidFill>
                <a:effectLst/>
                <a:latin typeface="Consolas" panose="020B0609020204030204" pitchFamily="49" charset="0"/>
              </a:rPr>
              <a:t> = </a:t>
            </a:r>
            <a:r>
              <a:rPr lang="it-IT" sz="1200" b="0">
                <a:solidFill>
                  <a:srgbClr val="0000FF"/>
                </a:solidFill>
                <a:effectLst/>
                <a:latin typeface="Consolas" panose="020B0609020204030204" pitchFamily="49" charset="0"/>
              </a:rPr>
              <a:t>new</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PointMessage</a:t>
            </a:r>
            <a:r>
              <a:rPr lang="it-IT" sz="1200" b="0">
                <a:solidFill>
                  <a:srgbClr val="000000"/>
                </a:solidFill>
                <a:effectLst/>
                <a:latin typeface="Consolas" panose="020B0609020204030204" pitchFamily="49" charset="0"/>
              </a:rPr>
              <a:t>(im1.x, im1.y);</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multi_robot.unicast</a:t>
            </a:r>
            <a:r>
              <a:rPr lang="it-IT" sz="1200" b="0">
                <a:solidFill>
                  <a:srgbClr val="000000"/>
                </a:solidFill>
                <a:effectLst/>
                <a:latin typeface="Consolas" panose="020B0609020204030204" pitchFamily="49" charset="0"/>
              </a:rPr>
              <a:t>(id, </a:t>
            </a:r>
            <a:r>
              <a:rPr lang="it-IT" sz="1200" b="0" err="1">
                <a:solidFill>
                  <a:srgbClr val="000000"/>
                </a:solidFill>
                <a:effectLst/>
                <a:latin typeface="Consolas" panose="020B0609020204030204" pitchFamily="49" charset="0"/>
              </a:rPr>
              <a:t>flagPosition</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catch</a:t>
            </a:r>
            <a:r>
              <a:rPr lang="it-IT" sz="1200" b="0">
                <a:solidFill>
                  <a:srgbClr val="000000"/>
                </a:solidFill>
                <a:effectLst/>
                <a:latin typeface="Consolas" panose="020B0609020204030204" pitchFamily="49" charset="0"/>
              </a:rPr>
              <a:t>(</a:t>
            </a:r>
            <a:r>
              <a:rPr lang="it-IT" sz="1200" b="0" err="1">
                <a:solidFill>
                  <a:srgbClr val="0000FF"/>
                </a:solidFill>
                <a:effectLst/>
                <a:latin typeface="Consolas" panose="020B0609020204030204" pitchFamily="49" charset="0"/>
              </a:rPr>
              <a:t>CommunicationException</a:t>
            </a:r>
            <a:r>
              <a:rPr lang="it-IT" sz="1200" b="0">
                <a:solidFill>
                  <a:srgbClr val="000000"/>
                </a:solidFill>
                <a:effectLst/>
                <a:latin typeface="Consolas" panose="020B0609020204030204" pitchFamily="49" charset="0"/>
              </a:rPr>
              <a:t> e){}</a:t>
            </a:r>
            <a:endParaRPr lang="it-IT" sz="1600" b="0">
              <a:solidFill>
                <a:srgbClr val="000000"/>
              </a:solidFill>
              <a:effectLst/>
              <a:latin typeface="Consolas" panose="020B0609020204030204" pitchFamily="49" charset="0"/>
            </a:endParaRPr>
          </a:p>
        </p:txBody>
      </p:sp>
      <p:sp>
        <p:nvSpPr>
          <p:cNvPr id="6" name="CasellaDiTesto 5">
            <a:extLst>
              <a:ext uri="{FF2B5EF4-FFF2-40B4-BE49-F238E27FC236}">
                <a16:creationId xmlns:a16="http://schemas.microsoft.com/office/drawing/2014/main" id="{940AFE9F-7723-DA99-31A0-70591F2334D3}"/>
              </a:ext>
            </a:extLst>
          </p:cNvPr>
          <p:cNvSpPr txBox="1"/>
          <p:nvPr/>
        </p:nvSpPr>
        <p:spPr>
          <a:xfrm>
            <a:off x="5230387" y="1734106"/>
            <a:ext cx="7284611" cy="4832092"/>
          </a:xfrm>
          <a:prstGeom prst="rect">
            <a:avLst/>
          </a:prstGeom>
          <a:noFill/>
        </p:spPr>
        <p:txBody>
          <a:bodyPr wrap="square">
            <a:spAutoFit/>
          </a:bodyPr>
          <a:lstStyle/>
          <a:p>
            <a:r>
              <a:rPr lang="it-IT" sz="1100" b="0" err="1">
                <a:solidFill>
                  <a:srgbClr val="0000FF"/>
                </a:solidFill>
                <a:effectLst/>
                <a:latin typeface="Consolas" panose="020B0609020204030204" pitchFamily="49" charset="0"/>
              </a:rPr>
              <a:t>try</a:t>
            </a:r>
            <a:endParaRPr lang="it-IT" sz="1100" b="0">
              <a:solidFill>
                <a:srgbClr val="000000"/>
              </a:solidFill>
              <a:effectLst/>
              <a:latin typeface="Consolas" panose="020B0609020204030204" pitchFamily="49" charset="0"/>
            </a:endParaRPr>
          </a:p>
          <a:p>
            <a:r>
              <a:rPr lang="it-IT" sz="1100" b="0">
                <a:solidFill>
                  <a:srgbClr val="000000"/>
                </a:solidFill>
                <a:effectLst/>
                <a:latin typeface="Consolas" panose="020B0609020204030204" pitchFamily="49" charset="0"/>
              </a:rPr>
              <a:t>    { </a:t>
            </a:r>
            <a:r>
              <a:rPr lang="it-IT" sz="1100" b="0" err="1">
                <a:solidFill>
                  <a:srgbClr val="0000FF"/>
                </a:solidFill>
                <a:effectLst/>
                <a:latin typeface="Consolas" panose="020B0609020204030204" pitchFamily="49" charset="0"/>
              </a:rPr>
              <a:t>int</a:t>
            </a:r>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count</a:t>
            </a:r>
            <a:r>
              <a:rPr lang="it-IT" sz="1100" b="0">
                <a:solidFill>
                  <a:srgbClr val="000000"/>
                </a:solidFill>
                <a:effectLst/>
                <a:latin typeface="Consolas" panose="020B0609020204030204" pitchFamily="49" charset="0"/>
              </a:rPr>
              <a:t>=</a:t>
            </a:r>
            <a:r>
              <a:rPr lang="it-IT" sz="1100" b="0">
                <a:solidFill>
                  <a:srgbClr val="098658"/>
                </a:solidFill>
                <a:effectLst/>
                <a:latin typeface="Consolas" panose="020B0609020204030204" pitchFamily="49" charset="0"/>
              </a:rPr>
              <a:t>0</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for</a:t>
            </a:r>
            <a:r>
              <a:rPr lang="it-IT" sz="1100" b="0">
                <a:solidFill>
                  <a:srgbClr val="000000"/>
                </a:solidFill>
                <a:effectLst/>
                <a:latin typeface="Consolas" panose="020B0609020204030204" pitchFamily="49" charset="0"/>
              </a:rPr>
              <a:t>(</a:t>
            </a:r>
            <a:r>
              <a:rPr lang="it-IT" sz="1100" b="0" err="1">
                <a:solidFill>
                  <a:srgbClr val="0000FF"/>
                </a:solidFill>
                <a:effectLst/>
                <a:latin typeface="Consolas" panose="020B0609020204030204" pitchFamily="49" charset="0"/>
              </a:rPr>
              <a:t>int</a:t>
            </a:r>
            <a:r>
              <a:rPr lang="it-IT" sz="1100" b="0">
                <a:solidFill>
                  <a:srgbClr val="000000"/>
                </a:solidFill>
                <a:effectLst/>
                <a:latin typeface="Consolas" panose="020B0609020204030204" pitchFamily="49" charset="0"/>
              </a:rPr>
              <a:t> i=</a:t>
            </a:r>
            <a:r>
              <a:rPr lang="it-IT" sz="1100" b="0">
                <a:solidFill>
                  <a:srgbClr val="098658"/>
                </a:solidFill>
                <a:effectLst/>
                <a:latin typeface="Consolas" panose="020B0609020204030204" pitchFamily="49" charset="0"/>
              </a:rPr>
              <a:t>0</a:t>
            </a:r>
            <a:r>
              <a:rPr lang="it-IT" sz="1100" b="0">
                <a:solidFill>
                  <a:srgbClr val="000000"/>
                </a:solidFill>
                <a:effectLst/>
                <a:latin typeface="Consolas" panose="020B0609020204030204" pitchFamily="49" charset="0"/>
              </a:rPr>
              <a:t>; i&lt;</a:t>
            </a:r>
            <a:r>
              <a:rPr lang="it-IT" sz="1100" b="0" err="1">
                <a:solidFill>
                  <a:srgbClr val="000000"/>
                </a:solidFill>
                <a:effectLst/>
                <a:latin typeface="Consolas" panose="020B0609020204030204" pitchFamily="49" charset="0"/>
              </a:rPr>
              <a:t>last_val.length</a:t>
            </a:r>
            <a:r>
              <a:rPr lang="it-IT" sz="1100" b="0">
                <a:solidFill>
                  <a:srgbClr val="000000"/>
                </a:solidFill>
                <a:effectLst/>
                <a:latin typeface="Consolas" panose="020B0609020204030204" pitchFamily="49" charset="0"/>
              </a:rPr>
              <a:t>; i++)</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if</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Math.abs</a:t>
            </a:r>
            <a:r>
              <a:rPr lang="it-IT" sz="1100" b="0">
                <a:solidFill>
                  <a:srgbClr val="000000"/>
                </a:solidFill>
                <a:effectLst/>
                <a:latin typeface="Consolas" panose="020B0609020204030204" pitchFamily="49" charset="0"/>
              </a:rPr>
              <a:t>(im1.x - </a:t>
            </a:r>
            <a:r>
              <a:rPr lang="it-IT" sz="1100" b="0" err="1">
                <a:solidFill>
                  <a:srgbClr val="000000"/>
                </a:solidFill>
                <a:effectLst/>
                <a:latin typeface="Consolas" panose="020B0609020204030204" pitchFamily="49" charset="0"/>
              </a:rPr>
              <a:t>last_val</a:t>
            </a:r>
            <a:r>
              <a:rPr lang="it-IT" sz="1100" b="0">
                <a:solidFill>
                  <a:srgbClr val="000000"/>
                </a:solidFill>
                <a:effectLst/>
                <a:latin typeface="Consolas" panose="020B0609020204030204" pitchFamily="49" charset="0"/>
              </a:rPr>
              <a:t>[i].x)&lt;=</a:t>
            </a:r>
            <a:r>
              <a:rPr lang="it-IT" sz="1100" b="0">
                <a:solidFill>
                  <a:srgbClr val="098658"/>
                </a:solidFill>
                <a:effectLst/>
                <a:latin typeface="Consolas" panose="020B0609020204030204" pitchFamily="49" charset="0"/>
              </a:rPr>
              <a:t>0.5</a:t>
            </a:r>
            <a:r>
              <a:rPr lang="it-IT" sz="1100" b="0">
                <a:solidFill>
                  <a:srgbClr val="000000"/>
                </a:solidFill>
                <a:effectLst/>
                <a:latin typeface="Consolas" panose="020B0609020204030204" pitchFamily="49" charset="0"/>
              </a:rPr>
              <a:t>)   </a:t>
            </a:r>
          </a:p>
          <a:p>
            <a:r>
              <a:rPr lang="it-IT" sz="1100" b="0">
                <a:solidFill>
                  <a:srgbClr val="000000"/>
                </a:solidFill>
                <a:effectLst/>
                <a:latin typeface="Consolas" panose="020B0609020204030204" pitchFamily="49" charset="0"/>
              </a:rPr>
              <a:t>              &amp;&amp; (</a:t>
            </a:r>
            <a:r>
              <a:rPr lang="it-IT" sz="1100" b="0" err="1">
                <a:solidFill>
                  <a:srgbClr val="000000"/>
                </a:solidFill>
                <a:effectLst/>
                <a:latin typeface="Consolas" panose="020B0609020204030204" pitchFamily="49" charset="0"/>
              </a:rPr>
              <a:t>Math.abs</a:t>
            </a:r>
            <a:r>
              <a:rPr lang="it-IT" sz="1100" b="0">
                <a:solidFill>
                  <a:srgbClr val="000000"/>
                </a:solidFill>
                <a:effectLst/>
                <a:latin typeface="Consolas" panose="020B0609020204030204" pitchFamily="49" charset="0"/>
              </a:rPr>
              <a:t>(im1.y - </a:t>
            </a:r>
            <a:r>
              <a:rPr lang="it-IT" sz="1100" b="0" err="1">
                <a:solidFill>
                  <a:srgbClr val="000000"/>
                </a:solidFill>
                <a:effectLst/>
                <a:latin typeface="Consolas" panose="020B0609020204030204" pitchFamily="49" charset="0"/>
              </a:rPr>
              <a:t>last_val</a:t>
            </a:r>
            <a:r>
              <a:rPr lang="it-IT" sz="1100" b="0">
                <a:solidFill>
                  <a:srgbClr val="000000"/>
                </a:solidFill>
                <a:effectLst/>
                <a:latin typeface="Consolas" panose="020B0609020204030204" pitchFamily="49" charset="0"/>
              </a:rPr>
              <a:t>[i].y)&lt;=</a:t>
            </a:r>
            <a:r>
              <a:rPr lang="it-IT" sz="1100" b="0">
                <a:solidFill>
                  <a:srgbClr val="098658"/>
                </a:solidFill>
                <a:effectLst/>
                <a:latin typeface="Consolas" panose="020B0609020204030204" pitchFamily="49" charset="0"/>
              </a:rPr>
              <a:t>0.5</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count</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flag = </a:t>
            </a:r>
            <a:r>
              <a:rPr lang="it-IT" sz="1100" b="0" err="1">
                <a:solidFill>
                  <a:srgbClr val="0000FF"/>
                </a:solidFill>
                <a:effectLst/>
                <a:latin typeface="Consolas" panose="020B0609020204030204" pitchFamily="49" charset="0"/>
              </a:rPr>
              <a:t>true</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if</a:t>
            </a:r>
            <a:r>
              <a:rPr lang="it-IT" sz="1100" b="0">
                <a:solidFill>
                  <a:srgbClr val="000000"/>
                </a:solidFill>
                <a:effectLst/>
                <a:latin typeface="Consolas" panose="020B0609020204030204" pitchFamily="49" charset="0"/>
              </a:rPr>
              <a:t> (flag)</a:t>
            </a:r>
          </a:p>
          <a:p>
            <a:r>
              <a:rPr lang="it-IT" sz="1100" b="0">
                <a:solidFill>
                  <a:srgbClr val="000000"/>
                </a:solidFill>
                <a:effectLst/>
                <a:latin typeface="Consolas" panose="020B0609020204030204" pitchFamily="49" charset="0"/>
              </a:rPr>
              <a:t>            {   </a:t>
            </a:r>
            <a:r>
              <a:rPr lang="it-IT" sz="1100" b="0" err="1">
                <a:solidFill>
                  <a:srgbClr val="0000FF"/>
                </a:solidFill>
                <a:effectLst/>
                <a:latin typeface="Consolas" panose="020B0609020204030204" pitchFamily="49" charset="0"/>
              </a:rPr>
              <a:t>int</a:t>
            </a:r>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pos</a:t>
            </a:r>
            <a:r>
              <a:rPr lang="it-IT" sz="1100" b="0">
                <a:solidFill>
                  <a:srgbClr val="000000"/>
                </a:solidFill>
                <a:effectLst/>
                <a:latin typeface="Consolas" panose="020B0609020204030204" pitchFamily="49" charset="0"/>
              </a:rPr>
              <a:t> = </a:t>
            </a:r>
            <a:r>
              <a:rPr lang="it-IT" sz="1100" b="0">
                <a:solidFill>
                  <a:srgbClr val="098658"/>
                </a:solidFill>
                <a:effectLst/>
                <a:latin typeface="Consolas" panose="020B0609020204030204" pitchFamily="49" charset="0"/>
              </a:rPr>
              <a:t>0</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Vec2</a:t>
            </a:r>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temp</a:t>
            </a:r>
            <a:r>
              <a:rPr lang="it-IT" sz="1100" b="0">
                <a:solidFill>
                  <a:srgbClr val="000000"/>
                </a:solidFill>
                <a:effectLst/>
                <a:latin typeface="Consolas" panose="020B0609020204030204" pitchFamily="49" charset="0"/>
              </a:rPr>
              <a:t> = </a:t>
            </a:r>
            <a:r>
              <a:rPr lang="it-IT" sz="1100" b="0">
                <a:solidFill>
                  <a:srgbClr val="0000FF"/>
                </a:solidFill>
                <a:effectLst/>
                <a:latin typeface="Consolas" panose="020B0609020204030204" pitchFamily="49" charset="0"/>
              </a:rPr>
              <a:t>new</a:t>
            </a:r>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Vec2</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last_val.length-count</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for</a:t>
            </a:r>
            <a:r>
              <a:rPr lang="it-IT" sz="1100" b="0">
                <a:solidFill>
                  <a:srgbClr val="000000"/>
                </a:solidFill>
                <a:effectLst/>
                <a:latin typeface="Consolas" panose="020B0609020204030204" pitchFamily="49" charset="0"/>
              </a:rPr>
              <a:t>(</a:t>
            </a:r>
            <a:r>
              <a:rPr lang="it-IT" sz="1100" b="0" err="1">
                <a:solidFill>
                  <a:srgbClr val="0000FF"/>
                </a:solidFill>
                <a:effectLst/>
                <a:latin typeface="Consolas" panose="020B0609020204030204" pitchFamily="49" charset="0"/>
              </a:rPr>
              <a:t>int</a:t>
            </a:r>
            <a:r>
              <a:rPr lang="it-IT" sz="1100" b="0">
                <a:solidFill>
                  <a:srgbClr val="000000"/>
                </a:solidFill>
                <a:effectLst/>
                <a:latin typeface="Consolas" panose="020B0609020204030204" pitchFamily="49" charset="0"/>
              </a:rPr>
              <a:t> i=</a:t>
            </a:r>
            <a:r>
              <a:rPr lang="it-IT" sz="1100" b="0">
                <a:solidFill>
                  <a:srgbClr val="098658"/>
                </a:solidFill>
                <a:effectLst/>
                <a:latin typeface="Consolas" panose="020B0609020204030204" pitchFamily="49" charset="0"/>
              </a:rPr>
              <a:t>0</a:t>
            </a:r>
            <a:r>
              <a:rPr lang="it-IT" sz="1100" b="0">
                <a:solidFill>
                  <a:srgbClr val="000000"/>
                </a:solidFill>
                <a:effectLst/>
                <a:latin typeface="Consolas" panose="020B0609020204030204" pitchFamily="49" charset="0"/>
              </a:rPr>
              <a:t>; i&lt;</a:t>
            </a:r>
            <a:r>
              <a:rPr lang="it-IT" sz="1100" b="0" err="1">
                <a:solidFill>
                  <a:srgbClr val="000000"/>
                </a:solidFill>
                <a:effectLst/>
                <a:latin typeface="Consolas" panose="020B0609020204030204" pitchFamily="49" charset="0"/>
              </a:rPr>
              <a:t>last_val.length</a:t>
            </a:r>
            <a:r>
              <a:rPr lang="it-IT" sz="1100" b="0">
                <a:solidFill>
                  <a:srgbClr val="000000"/>
                </a:solidFill>
                <a:effectLst/>
                <a:latin typeface="Consolas" panose="020B0609020204030204" pitchFamily="49" charset="0"/>
              </a:rPr>
              <a:t>; i++)</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if</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Math.abs</a:t>
            </a:r>
            <a:r>
              <a:rPr lang="it-IT" sz="1100" b="0">
                <a:solidFill>
                  <a:srgbClr val="000000"/>
                </a:solidFill>
                <a:effectLst/>
                <a:latin typeface="Consolas" panose="020B0609020204030204" pitchFamily="49" charset="0"/>
              </a:rPr>
              <a:t>(im1.x - </a:t>
            </a:r>
            <a:r>
              <a:rPr lang="it-IT" sz="1100" b="0" err="1">
                <a:solidFill>
                  <a:srgbClr val="000000"/>
                </a:solidFill>
                <a:effectLst/>
                <a:latin typeface="Consolas" panose="020B0609020204030204" pitchFamily="49" charset="0"/>
              </a:rPr>
              <a:t>last_val</a:t>
            </a:r>
            <a:r>
              <a:rPr lang="it-IT" sz="1100" b="0">
                <a:solidFill>
                  <a:srgbClr val="000000"/>
                </a:solidFill>
                <a:effectLst/>
                <a:latin typeface="Consolas" panose="020B0609020204030204" pitchFamily="49" charset="0"/>
              </a:rPr>
              <a:t>[i].x)&gt;</a:t>
            </a:r>
            <a:r>
              <a:rPr lang="it-IT" sz="1100" b="0">
                <a:solidFill>
                  <a:srgbClr val="098658"/>
                </a:solidFill>
                <a:effectLst/>
                <a:latin typeface="Consolas" panose="020B0609020204030204" pitchFamily="49" charset="0"/>
              </a:rPr>
              <a:t>0.5</a:t>
            </a:r>
            <a:r>
              <a:rPr lang="it-IT" sz="1100" b="0">
                <a:solidFill>
                  <a:srgbClr val="000000"/>
                </a:solidFill>
                <a:effectLst/>
                <a:latin typeface="Consolas" panose="020B0609020204030204" pitchFamily="49" charset="0"/>
              </a:rPr>
              <a:t>) || </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Math.abs</a:t>
            </a:r>
            <a:r>
              <a:rPr lang="it-IT" sz="1100" b="0">
                <a:solidFill>
                  <a:srgbClr val="000000"/>
                </a:solidFill>
                <a:effectLst/>
                <a:latin typeface="Consolas" panose="020B0609020204030204" pitchFamily="49" charset="0"/>
              </a:rPr>
              <a:t>(im1.y - </a:t>
            </a:r>
            <a:r>
              <a:rPr lang="it-IT" sz="1100" b="0" err="1">
                <a:solidFill>
                  <a:srgbClr val="000000"/>
                </a:solidFill>
                <a:effectLst/>
                <a:latin typeface="Consolas" panose="020B0609020204030204" pitchFamily="49" charset="0"/>
              </a:rPr>
              <a:t>last_val</a:t>
            </a:r>
            <a:r>
              <a:rPr lang="it-IT" sz="1100" b="0">
                <a:solidFill>
                  <a:srgbClr val="000000"/>
                </a:solidFill>
                <a:effectLst/>
                <a:latin typeface="Consolas" panose="020B0609020204030204" pitchFamily="49" charset="0"/>
              </a:rPr>
              <a:t>[i].y)&gt;</a:t>
            </a:r>
            <a:r>
              <a:rPr lang="it-IT" sz="1100" b="0">
                <a:solidFill>
                  <a:srgbClr val="098658"/>
                </a:solidFill>
                <a:effectLst/>
                <a:latin typeface="Consolas" panose="020B0609020204030204" pitchFamily="49" charset="0"/>
              </a:rPr>
              <a:t>0.5</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 </a:t>
            </a:r>
            <a:r>
              <a:rPr lang="it-IT" sz="1100" b="0" err="1">
                <a:solidFill>
                  <a:srgbClr val="000000"/>
                </a:solidFill>
                <a:effectLst/>
                <a:latin typeface="Consolas" panose="020B0609020204030204" pitchFamily="49" charset="0"/>
              </a:rPr>
              <a:t>temp</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pos</a:t>
            </a:r>
            <a:r>
              <a:rPr lang="it-IT" sz="1100" b="0">
                <a:solidFill>
                  <a:srgbClr val="000000"/>
                </a:solidFill>
                <a:effectLst/>
                <a:latin typeface="Consolas" panose="020B0609020204030204" pitchFamily="49" charset="0"/>
              </a:rPr>
              <a:t>++] = </a:t>
            </a:r>
            <a:r>
              <a:rPr lang="it-IT" sz="1100" b="0">
                <a:solidFill>
                  <a:srgbClr val="0000FF"/>
                </a:solidFill>
                <a:effectLst/>
                <a:latin typeface="Consolas" panose="020B0609020204030204" pitchFamily="49" charset="0"/>
              </a:rPr>
              <a:t>new</a:t>
            </a:r>
            <a:r>
              <a:rPr lang="it-IT" sz="1100" b="0">
                <a:solidFill>
                  <a:srgbClr val="000000"/>
                </a:solidFill>
                <a:effectLst/>
                <a:latin typeface="Consolas" panose="020B0609020204030204" pitchFamily="49" charset="0"/>
              </a:rPr>
              <a:t> Vec2(</a:t>
            </a:r>
            <a:r>
              <a:rPr lang="it-IT" sz="1100" b="0" err="1">
                <a:solidFill>
                  <a:srgbClr val="000000"/>
                </a:solidFill>
                <a:effectLst/>
                <a:latin typeface="Consolas" panose="020B0609020204030204" pitchFamily="49" charset="0"/>
              </a:rPr>
              <a:t>last_val</a:t>
            </a:r>
            <a:r>
              <a:rPr lang="it-IT" sz="1100" b="0">
                <a:solidFill>
                  <a:srgbClr val="000000"/>
                </a:solidFill>
                <a:effectLst/>
                <a:latin typeface="Consolas" panose="020B0609020204030204" pitchFamily="49" charset="0"/>
              </a:rPr>
              <a:t>[i].x, </a:t>
            </a:r>
            <a:r>
              <a:rPr lang="it-IT" sz="1100" b="0" err="1">
                <a:solidFill>
                  <a:srgbClr val="000000"/>
                </a:solidFill>
                <a:effectLst/>
                <a:latin typeface="Consolas" panose="020B0609020204030204" pitchFamily="49" charset="0"/>
              </a:rPr>
              <a:t>last_val</a:t>
            </a:r>
            <a:r>
              <a:rPr lang="it-IT" sz="1100" b="0">
                <a:solidFill>
                  <a:srgbClr val="000000"/>
                </a:solidFill>
                <a:effectLst/>
                <a:latin typeface="Consolas" panose="020B0609020204030204" pitchFamily="49" charset="0"/>
              </a:rPr>
              <a:t>[i].y);}          </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last_val</a:t>
            </a:r>
            <a:r>
              <a:rPr lang="it-IT" sz="1100" b="0">
                <a:solidFill>
                  <a:srgbClr val="000000"/>
                </a:solidFill>
                <a:effectLst/>
                <a:latin typeface="Consolas" panose="020B0609020204030204" pitchFamily="49" charset="0"/>
              </a:rPr>
              <a:t> = </a:t>
            </a:r>
            <a:r>
              <a:rPr lang="it-IT" sz="1100" b="0" err="1">
                <a:solidFill>
                  <a:srgbClr val="000000"/>
                </a:solidFill>
                <a:effectLst/>
                <a:latin typeface="Consolas" panose="020B0609020204030204" pitchFamily="49" charset="0"/>
              </a:rPr>
              <a:t>temp</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if</a:t>
            </a:r>
            <a:r>
              <a:rPr lang="it-IT" sz="1100" b="0">
                <a:solidFill>
                  <a:srgbClr val="000000"/>
                </a:solidFill>
                <a:effectLst/>
                <a:latin typeface="Consolas" panose="020B0609020204030204" pitchFamily="49" charset="0"/>
              </a:rPr>
              <a:t>(control)</a:t>
            </a:r>
          </a:p>
          <a:p>
            <a:r>
              <a:rPr lang="it-IT" sz="1100" b="0">
                <a:solidFill>
                  <a:srgbClr val="000000"/>
                </a:solidFill>
                <a:effectLst/>
                <a:latin typeface="Consolas" panose="020B0609020204030204" pitchFamily="49" charset="0"/>
              </a:rPr>
              <a:t>                {</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System.out.println</a:t>
            </a:r>
            <a:r>
              <a:rPr lang="it-IT" sz="1100" b="0">
                <a:solidFill>
                  <a:srgbClr val="000000"/>
                </a:solidFill>
                <a:effectLst/>
                <a:latin typeface="Consolas" panose="020B0609020204030204" pitchFamily="49" charset="0"/>
              </a:rPr>
              <a:t>(</a:t>
            </a:r>
            <a:r>
              <a:rPr lang="it-IT" sz="1100" b="0">
                <a:solidFill>
                  <a:srgbClr val="A31515"/>
                </a:solidFill>
                <a:effectLst/>
                <a:latin typeface="Consolas" panose="020B0609020204030204" pitchFamily="49" charset="0"/>
              </a:rPr>
              <a:t>"******************Memoria ROBOT "</a:t>
            </a:r>
            <a:endParaRPr lang="it-IT" sz="1100" b="0">
              <a:solidFill>
                <a:srgbClr val="000000"/>
              </a:solidFill>
              <a:effectLst/>
              <a:latin typeface="Consolas" panose="020B0609020204030204" pitchFamily="49" charset="0"/>
            </a:endParaRP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multi_robot.getPlayerNumber</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timestamp</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A31515"/>
                </a:solidFill>
                <a:effectLst/>
                <a:latin typeface="Consolas" panose="020B0609020204030204" pitchFamily="49" charset="0"/>
              </a:rPr>
              <a:t>" decrementata******************"</a:t>
            </a:r>
            <a:r>
              <a:rPr lang="it-IT" sz="1100" b="0">
                <a:solidFill>
                  <a:srgbClr val="000000"/>
                </a:solidFill>
                <a:effectLst/>
                <a:latin typeface="Consolas" panose="020B0609020204030204" pitchFamily="49" charset="0"/>
              </a:rPr>
              <a:t>);    </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for</a:t>
            </a:r>
            <a:r>
              <a:rPr lang="it-IT" sz="1100" b="0">
                <a:solidFill>
                  <a:srgbClr val="000000"/>
                </a:solidFill>
                <a:effectLst/>
                <a:latin typeface="Consolas" panose="020B0609020204030204" pitchFamily="49" charset="0"/>
              </a:rPr>
              <a:t>(</a:t>
            </a:r>
            <a:r>
              <a:rPr lang="it-IT" sz="1100" b="0" err="1">
                <a:solidFill>
                  <a:srgbClr val="0000FF"/>
                </a:solidFill>
                <a:effectLst/>
                <a:latin typeface="Consolas" panose="020B0609020204030204" pitchFamily="49" charset="0"/>
              </a:rPr>
              <a:t>int</a:t>
            </a:r>
            <a:r>
              <a:rPr lang="it-IT" sz="1100" b="0">
                <a:solidFill>
                  <a:srgbClr val="000000"/>
                </a:solidFill>
                <a:effectLst/>
                <a:latin typeface="Consolas" panose="020B0609020204030204" pitchFamily="49" charset="0"/>
              </a:rPr>
              <a:t> i=</a:t>
            </a:r>
            <a:r>
              <a:rPr lang="it-IT" sz="1100" b="0">
                <a:solidFill>
                  <a:srgbClr val="098658"/>
                </a:solidFill>
                <a:effectLst/>
                <a:latin typeface="Consolas" panose="020B0609020204030204" pitchFamily="49" charset="0"/>
              </a:rPr>
              <a:t>0</a:t>
            </a:r>
            <a:r>
              <a:rPr lang="it-IT" sz="1100" b="0">
                <a:solidFill>
                  <a:srgbClr val="000000"/>
                </a:solidFill>
                <a:effectLst/>
                <a:latin typeface="Consolas" panose="020B0609020204030204" pitchFamily="49" charset="0"/>
              </a:rPr>
              <a:t>; i&lt;</a:t>
            </a:r>
            <a:r>
              <a:rPr lang="it-IT" sz="1100" b="0" err="1">
                <a:solidFill>
                  <a:srgbClr val="000000"/>
                </a:solidFill>
                <a:effectLst/>
                <a:latin typeface="Consolas" panose="020B0609020204030204" pitchFamily="49" charset="0"/>
              </a:rPr>
              <a:t>last_val.length</a:t>
            </a:r>
            <a:r>
              <a:rPr lang="it-IT" sz="1100" b="0">
                <a:solidFill>
                  <a:srgbClr val="000000"/>
                </a:solidFill>
                <a:effectLst/>
                <a:latin typeface="Consolas" panose="020B0609020204030204" pitchFamily="49" charset="0"/>
              </a:rPr>
              <a:t>; i++)</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System.out.println</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last_val</a:t>
            </a:r>
            <a:r>
              <a:rPr lang="it-IT" sz="1100" b="0">
                <a:solidFill>
                  <a:srgbClr val="000000"/>
                </a:solidFill>
                <a:effectLst/>
                <a:latin typeface="Consolas" panose="020B0609020204030204" pitchFamily="49" charset="0"/>
              </a:rPr>
              <a:t>[i].</a:t>
            </a:r>
            <a:r>
              <a:rPr lang="it-IT" sz="1100" b="0" err="1">
                <a:solidFill>
                  <a:srgbClr val="000000"/>
                </a:solidFill>
                <a:effectLst/>
                <a:latin typeface="Consolas" panose="020B0609020204030204" pitchFamily="49" charset="0"/>
              </a:rPr>
              <a:t>toString</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System.out.println</a:t>
            </a:r>
            <a:r>
              <a:rPr lang="it-IT" sz="1100" b="0">
                <a:solidFill>
                  <a:srgbClr val="000000"/>
                </a:solidFill>
                <a:effectLst/>
                <a:latin typeface="Consolas" panose="020B0609020204030204" pitchFamily="49" charset="0"/>
              </a:rPr>
              <a:t>(</a:t>
            </a:r>
            <a:r>
              <a:rPr lang="it-IT" sz="1100" b="0">
                <a:solidFill>
                  <a:srgbClr val="A31515"/>
                </a:solidFill>
                <a:effectLst/>
                <a:latin typeface="Consolas" panose="020B0609020204030204" pitchFamily="49" charset="0"/>
              </a:rPr>
              <a:t>"Estratta bandierina "</a:t>
            </a:r>
            <a:r>
              <a:rPr lang="it-IT" sz="1100" b="0">
                <a:solidFill>
                  <a:srgbClr val="000000"/>
                </a:solidFill>
                <a:effectLst/>
                <a:latin typeface="Consolas" panose="020B0609020204030204" pitchFamily="49" charset="0"/>
              </a:rPr>
              <a:t>+im1.toString()+</a:t>
            </a:r>
            <a:r>
              <a:rPr lang="it-IT" sz="1100" b="0">
                <a:solidFill>
                  <a:srgbClr val="A31515"/>
                </a:solidFill>
                <a:effectLst/>
                <a:latin typeface="Consolas" panose="020B0609020204030204" pitchFamily="49" charset="0"/>
              </a:rPr>
              <a:t>"\n"</a:t>
            </a:r>
            <a:r>
              <a:rPr lang="it-IT" sz="1100" b="0">
                <a:solidFill>
                  <a:srgbClr val="000000"/>
                </a:solidFill>
                <a:effectLst/>
                <a:latin typeface="Consolas" panose="020B0609020204030204" pitchFamily="49" charset="0"/>
              </a:rPr>
              <a:t>);  }</a:t>
            </a:r>
          </a:p>
          <a:p>
            <a:r>
              <a:rPr lang="it-IT" sz="1100" b="0">
                <a:solidFill>
                  <a:srgbClr val="000000"/>
                </a:solidFill>
                <a:effectLst/>
                <a:latin typeface="Consolas" panose="020B0609020204030204" pitchFamily="49" charset="0"/>
              </a:rPr>
              <a:t>            }</a:t>
            </a:r>
          </a:p>
          <a:p>
            <a:r>
              <a:rPr lang="it-IT" sz="1100" b="0">
                <a:solidFill>
                  <a:srgbClr val="000000"/>
                </a:solidFill>
                <a:effectLst/>
                <a:latin typeface="Consolas" panose="020B0609020204030204" pitchFamily="49" charset="0"/>
              </a:rPr>
              <a:t>        }</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catch</a:t>
            </a:r>
            <a:r>
              <a:rPr lang="it-IT" sz="1100" b="0">
                <a:solidFill>
                  <a:srgbClr val="000000"/>
                </a:solidFill>
                <a:effectLst/>
                <a:latin typeface="Consolas" panose="020B0609020204030204" pitchFamily="49" charset="0"/>
              </a:rPr>
              <a:t>(</a:t>
            </a:r>
            <a:r>
              <a:rPr lang="it-IT" sz="1100" b="0" err="1">
                <a:solidFill>
                  <a:srgbClr val="0000FF"/>
                </a:solidFill>
                <a:effectLst/>
                <a:latin typeface="Consolas" panose="020B0609020204030204" pitchFamily="49" charset="0"/>
              </a:rPr>
              <a:t>NullPointerException</a:t>
            </a:r>
            <a:r>
              <a:rPr lang="it-IT" sz="1100" b="0">
                <a:solidFill>
                  <a:srgbClr val="000000"/>
                </a:solidFill>
                <a:effectLst/>
                <a:latin typeface="Consolas" panose="020B0609020204030204" pitchFamily="49" charset="0"/>
              </a:rPr>
              <a:t> e){</a:t>
            </a:r>
            <a:r>
              <a:rPr lang="it-IT" sz="1100" b="0" err="1">
                <a:solidFill>
                  <a:srgbClr val="000000"/>
                </a:solidFill>
                <a:effectLst/>
                <a:latin typeface="Consolas" panose="020B0609020204030204" pitchFamily="49" charset="0"/>
              </a:rPr>
              <a:t>System.out.println</a:t>
            </a:r>
            <a:r>
              <a:rPr lang="it-IT" sz="1100" b="0">
                <a:solidFill>
                  <a:srgbClr val="000000"/>
                </a:solidFill>
                <a:effectLst/>
                <a:latin typeface="Consolas" panose="020B0609020204030204" pitchFamily="49" charset="0"/>
              </a:rPr>
              <a:t>(</a:t>
            </a:r>
            <a:r>
              <a:rPr lang="it-IT" sz="1100" b="0">
                <a:solidFill>
                  <a:srgbClr val="A31515"/>
                </a:solidFill>
                <a:effectLst/>
                <a:latin typeface="Consolas" panose="020B0609020204030204" pitchFamily="49" charset="0"/>
              </a:rPr>
              <a:t>"</a:t>
            </a:r>
            <a:r>
              <a:rPr lang="it-IT" sz="1100" b="0" err="1">
                <a:solidFill>
                  <a:srgbClr val="A31515"/>
                </a:solidFill>
                <a:effectLst/>
                <a:latin typeface="Consolas" panose="020B0609020204030204" pitchFamily="49" charset="0"/>
              </a:rPr>
              <a:t>Exception</a:t>
            </a:r>
            <a:r>
              <a:rPr lang="it-IT" sz="1100" b="0">
                <a:solidFill>
                  <a:srgbClr val="A31515"/>
                </a:solidFill>
                <a:effectLst/>
                <a:latin typeface="Consolas" panose="020B0609020204030204" pitchFamily="49" charset="0"/>
              </a:rPr>
              <a:t> in </a:t>
            </a:r>
            <a:r>
              <a:rPr lang="it-IT" sz="1100" b="0" err="1">
                <a:solidFill>
                  <a:srgbClr val="A31515"/>
                </a:solidFill>
                <a:effectLst/>
                <a:latin typeface="Consolas" panose="020B0609020204030204" pitchFamily="49" charset="0"/>
              </a:rPr>
              <a:t>NodeMemory.Pop</a:t>
            </a:r>
            <a:r>
              <a:rPr lang="it-IT" sz="1100" b="0">
                <a:solidFill>
                  <a:srgbClr val="A31515"/>
                </a:solidFill>
                <a:effectLst/>
                <a:latin typeface="Consolas" panose="020B0609020204030204" pitchFamily="49" charset="0"/>
              </a:rPr>
              <a:t>"</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9246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5632311"/>
          </a:xfrm>
          <a:prstGeom prst="rect">
            <a:avLst/>
          </a:prstGeom>
          <a:noFill/>
        </p:spPr>
        <p:txBody>
          <a:bodyPr wrap="square" lIns="91440" tIns="45720" rIns="91440" bIns="45720" anchor="t">
            <a:spAutoFit/>
          </a:bodyPr>
          <a:lstStyle/>
          <a:p>
            <a:pPr marL="342900" indent="-342900">
              <a:buFont typeface="+mj-lt"/>
              <a:buAutoNum type="arabicPeriod"/>
            </a:pPr>
            <a:r>
              <a:rPr lang="it-IT">
                <a:latin typeface="Times New Roman"/>
                <a:ea typeface="Times New Roman" panose="02020603050405020304" pitchFamily="18" charset="0"/>
                <a:cs typeface="Times New Roman"/>
              </a:rPr>
              <a:t>Eliminare il doppio partizionamento della stanza centrale a favore di un unico (e opportuno) partizionamento </a:t>
            </a:r>
          </a:p>
          <a:p>
            <a:pPr marL="342900" indent="-342900">
              <a:buFont typeface="+mj-lt"/>
              <a:buAutoNum type="arabicPeriod"/>
            </a:pPr>
            <a:endParaRPr lang="it-IT">
              <a:latin typeface="Times New Roman"/>
              <a:ea typeface="Times New Roman" panose="02020603050405020304" pitchFamily="18" charset="0"/>
              <a:cs typeface="Times New Roman"/>
            </a:endParaRPr>
          </a:p>
          <a:p>
            <a:pPr marL="342900" indent="-342900">
              <a:buFont typeface="+mj-lt"/>
              <a:buAutoNum type="arabicPeriod"/>
            </a:pPr>
            <a:endParaRPr lang="it-IT">
              <a:latin typeface="Times New Roman"/>
              <a:ea typeface="Times New Roman" panose="02020603050405020304" pitchFamily="18" charset="0"/>
              <a:cs typeface="Times New Roman"/>
            </a:endParaRPr>
          </a:p>
          <a:p>
            <a:pPr marL="342900" indent="-342900">
              <a:buFont typeface="+mj-lt"/>
              <a:buAutoNum type="arabicPeriod"/>
            </a:pPr>
            <a:r>
              <a:rPr lang="it-IT">
                <a:latin typeface="Times New Roman"/>
                <a:ea typeface="Times New Roman" panose="02020603050405020304" pitchFamily="18" charset="0"/>
                <a:cs typeface="Times New Roman"/>
              </a:rPr>
              <a:t>Una rivisitazione della strategia di </a:t>
            </a:r>
            <a:r>
              <a:rPr lang="it-IT" err="1">
                <a:latin typeface="Times New Roman"/>
                <a:ea typeface="Times New Roman" panose="02020603050405020304" pitchFamily="18" charset="0"/>
                <a:cs typeface="Times New Roman"/>
              </a:rPr>
              <a:t>attack</a:t>
            </a:r>
            <a:r>
              <a:rPr lang="it-IT">
                <a:latin typeface="Times New Roman"/>
                <a:ea typeface="Times New Roman" panose="02020603050405020304" pitchFamily="18" charset="0"/>
                <a:cs typeface="Times New Roman"/>
              </a:rPr>
              <a:t> </a:t>
            </a:r>
          </a:p>
          <a:p>
            <a:pPr marL="342900" indent="-342900">
              <a:buFont typeface="+mj-lt"/>
              <a:buAutoNum type="arabicPeriod"/>
            </a:pPr>
            <a:endParaRPr lang="it-IT">
              <a:latin typeface="Times New Roman"/>
              <a:ea typeface="Times New Roman" panose="02020603050405020304" pitchFamily="18" charset="0"/>
              <a:cs typeface="Times New Roman"/>
            </a:endParaRPr>
          </a:p>
          <a:p>
            <a:pPr marL="342900" indent="-342900">
              <a:buFont typeface="+mj-lt"/>
              <a:buAutoNum type="arabicPeriod"/>
            </a:pPr>
            <a:endParaRPr lang="it-IT">
              <a:latin typeface="Times New Roman"/>
              <a:ea typeface="Times New Roman" panose="02020603050405020304" pitchFamily="18" charset="0"/>
              <a:cs typeface="Times New Roman"/>
            </a:endParaRPr>
          </a:p>
          <a:p>
            <a:pPr marL="342900" indent="-342900">
              <a:buFont typeface="+mj-lt"/>
              <a:buAutoNum type="arabicPeriod"/>
            </a:pPr>
            <a:r>
              <a:rPr lang="it-IT">
                <a:latin typeface="Times New Roman"/>
                <a:ea typeface="Times New Roman" panose="02020603050405020304" pitchFamily="18" charset="0"/>
                <a:cs typeface="Times New Roman"/>
              </a:rPr>
              <a:t>Rivoluzionare la fase di esplorazione</a:t>
            </a:r>
          </a:p>
          <a:p>
            <a:pPr marL="342900" indent="-342900">
              <a:buFont typeface="+mj-lt"/>
              <a:buAutoNum type="arabicPeriod"/>
            </a:pPr>
            <a:endParaRPr lang="it-IT">
              <a:latin typeface="Times New Roman"/>
              <a:ea typeface="Times New Roman" panose="02020603050405020304" pitchFamily="18" charset="0"/>
              <a:cs typeface="Times New Roman"/>
            </a:endParaRPr>
          </a:p>
          <a:p>
            <a:pPr marL="342900" indent="-342900">
              <a:buFont typeface="+mj-lt"/>
              <a:buAutoNum type="arabicPeriod"/>
            </a:pPr>
            <a:endParaRPr lang="it-IT">
              <a:highlight>
                <a:srgbClr val="FFFF00"/>
              </a:highlight>
              <a:latin typeface="Times New Roman"/>
              <a:ea typeface="Times New Roman" panose="02020603050405020304" pitchFamily="18" charset="0"/>
              <a:cs typeface="Times New Roman"/>
            </a:endParaRPr>
          </a:p>
          <a:p>
            <a:pPr marL="342900" indent="-342900">
              <a:buFont typeface="+mj-lt"/>
              <a:buAutoNum type="arabicPeriod"/>
            </a:pPr>
            <a:r>
              <a:rPr lang="it-IT">
                <a:latin typeface="Times New Roman"/>
                <a:ea typeface="Times New Roman" panose="02020603050405020304" pitchFamily="18" charset="0"/>
                <a:cs typeface="Times New Roman"/>
              </a:rPr>
              <a:t>Implementare una memoria condivisa, oltre a quella locale necessaria per ogni robot.</a:t>
            </a:r>
          </a:p>
          <a:p>
            <a:pPr marL="342900" indent="-342900">
              <a:buFont typeface="+mj-lt"/>
              <a:buAutoNum type="arabicPeriod"/>
            </a:pPr>
            <a:endParaRPr lang="it-IT">
              <a:latin typeface="Times New Roman"/>
              <a:ea typeface="Times New Roman" panose="02020603050405020304" pitchFamily="18" charset="0"/>
              <a:cs typeface="Times New Roman"/>
            </a:endParaRPr>
          </a:p>
          <a:p>
            <a:pPr marL="342900" indent="-342900">
              <a:buFont typeface="+mj-lt"/>
              <a:buAutoNum type="arabicPeriod"/>
            </a:pPr>
            <a:endParaRPr lang="it-IT">
              <a:latin typeface="Times New Roman"/>
              <a:ea typeface="Times New Roman" panose="02020603050405020304" pitchFamily="18" charset="0"/>
              <a:cs typeface="Times New Roman"/>
            </a:endParaRPr>
          </a:p>
          <a:p>
            <a:pPr marL="342900" indent="-342900">
              <a:buFont typeface="+mj-lt"/>
              <a:buAutoNum type="arabicPeriod"/>
            </a:pPr>
            <a:r>
              <a:rPr lang="it-IT">
                <a:latin typeface="Times New Roman"/>
                <a:ea typeface="Times New Roman" panose="02020603050405020304" pitchFamily="18" charset="0"/>
                <a:cs typeface="Times New Roman"/>
              </a:rPr>
              <a:t>Migliore strategia di esplorazione delle anticamere</a:t>
            </a:r>
            <a:endParaRPr lang="it-IT">
              <a:highlight>
                <a:srgbClr val="FFFF00"/>
              </a:highlight>
              <a:latin typeface="Times New Roman"/>
              <a:ea typeface="Times New Roman" panose="02020603050405020304" pitchFamily="18" charset="0"/>
              <a:cs typeface="Times New Roman"/>
            </a:endParaRPr>
          </a:p>
          <a:p>
            <a:pPr marL="342900" indent="-342900">
              <a:buFont typeface="+mj-lt"/>
              <a:buAutoNum type="arabicPeriod"/>
            </a:pPr>
            <a:endParaRPr lang="it-IT">
              <a:highlight>
                <a:srgbClr val="FFFF00"/>
              </a:highlight>
              <a:latin typeface="Times New Roman"/>
              <a:ea typeface="Times New Roman" panose="02020603050405020304" pitchFamily="18" charset="0"/>
              <a:cs typeface="Times New Roman"/>
            </a:endParaRPr>
          </a:p>
          <a:p>
            <a:pPr marL="342900" indent="-342900">
              <a:buFont typeface="+mj-lt"/>
              <a:buAutoNum type="arabicPeriod"/>
            </a:pPr>
            <a:endParaRPr lang="it-IT">
              <a:highlight>
                <a:srgbClr val="FFFF00"/>
              </a:highlight>
              <a:latin typeface="Times New Roman"/>
              <a:ea typeface="Times New Roman" panose="02020603050405020304" pitchFamily="18" charset="0"/>
              <a:cs typeface="Times New Roman"/>
            </a:endParaRPr>
          </a:p>
          <a:p>
            <a:pPr marL="342900" indent="-342900">
              <a:buFont typeface="+mj-lt"/>
              <a:buAutoNum type="arabicPeriod"/>
            </a:pPr>
            <a:r>
              <a:rPr lang="it-IT">
                <a:latin typeface="Times New Roman"/>
                <a:ea typeface="Times New Roman" panose="02020603050405020304" pitchFamily="18" charset="0"/>
                <a:cs typeface="Times New Roman"/>
              </a:rPr>
              <a:t>Perfezionare il meccanismo di antistallo</a:t>
            </a:r>
            <a:endParaRPr lang="it-IT">
              <a:highlight>
                <a:srgbClr val="FFFF00"/>
              </a:highlight>
              <a:latin typeface="Times New Roman"/>
              <a:ea typeface="Times New Roman" panose="02020603050405020304" pitchFamily="18" charset="0"/>
              <a:cs typeface="Times New Roman"/>
            </a:endParaRPr>
          </a:p>
          <a:p>
            <a:pPr marL="342900" indent="-342900">
              <a:buFont typeface="+mj-lt"/>
              <a:buAutoNum type="arabicPeriod"/>
            </a:pPr>
            <a:endParaRPr lang="it-IT">
              <a:highlight>
                <a:srgbClr val="FFFF00"/>
              </a:highlight>
              <a:latin typeface="Times New Roman"/>
              <a:ea typeface="Times New Roman" panose="02020603050405020304" pitchFamily="18" charset="0"/>
              <a:cs typeface="Times New Roman"/>
            </a:endParaRPr>
          </a:p>
          <a:p>
            <a:pPr marL="342900" indent="-342900">
              <a:buFont typeface="+mj-lt"/>
              <a:buAutoNum type="arabicPeriod"/>
            </a:pPr>
            <a:endParaRPr lang="it-IT">
              <a:highlight>
                <a:srgbClr val="FFFF00"/>
              </a:highlight>
              <a:latin typeface="Times New Roman"/>
              <a:ea typeface="Times New Roman" panose="02020603050405020304" pitchFamily="18" charset="0"/>
              <a:cs typeface="Times New Roman"/>
            </a:endParaRPr>
          </a:p>
          <a:p>
            <a:pPr marL="342900" indent="-342900">
              <a:buFont typeface="+mj-lt"/>
              <a:buAutoNum type="arabicPeriod"/>
            </a:pPr>
            <a:r>
              <a:rPr lang="it-IT">
                <a:latin typeface="Times New Roman"/>
                <a:ea typeface="Times New Roman" panose="02020603050405020304" pitchFamily="18" charset="0"/>
                <a:cs typeface="Times New Roman"/>
              </a:rPr>
              <a:t>Ovviamente, il tutto implica anche una rivisitazione del piano </a:t>
            </a:r>
            <a:r>
              <a:rPr lang="it-IT" err="1">
                <a:latin typeface="Times New Roman"/>
                <a:ea typeface="Times New Roman" panose="02020603050405020304" pitchFamily="18" charset="0"/>
                <a:cs typeface="Times New Roman"/>
              </a:rPr>
              <a:t>sGolog</a:t>
            </a:r>
            <a:r>
              <a:rPr lang="it-IT">
                <a:latin typeface="Times New Roman"/>
                <a:ea typeface="Times New Roman" panose="02020603050405020304" pitchFamily="18" charset="0"/>
                <a:cs typeface="Times New Roman"/>
              </a:rPr>
              <a:t> (con l’aggiunta di eventuali nuovi azioni e/o </a:t>
            </a:r>
            <a:r>
              <a:rPr lang="it-IT" err="1">
                <a:latin typeface="Times New Roman"/>
                <a:ea typeface="Times New Roman" panose="02020603050405020304" pitchFamily="18" charset="0"/>
                <a:cs typeface="Times New Roman"/>
              </a:rPr>
              <a:t>sense</a:t>
            </a:r>
            <a:r>
              <a:rPr lang="it-IT">
                <a:latin typeface="Times New Roman"/>
                <a:ea typeface="Times New Roman" panose="02020603050405020304" pitchFamily="18" charset="0"/>
                <a:cs typeface="Times New Roman"/>
              </a:rPr>
              <a:t>) e dell’FSA (con l’aggiunta e/o rimozione di nuovi stati e/o nuovi trigger)</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MODIFICHE PROPOSTE</a:t>
            </a:r>
          </a:p>
        </p:txBody>
      </p:sp>
    </p:spTree>
    <p:extLst>
      <p:ext uri="{BB962C8B-B14F-4D97-AF65-F5344CB8AC3E}">
        <p14:creationId xmlns:p14="http://schemas.microsoft.com/office/powerpoint/2010/main" val="281594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646331"/>
          </a:xfrm>
          <a:prstGeom prst="rect">
            <a:avLst/>
          </a:prstGeom>
          <a:noFill/>
        </p:spPr>
        <p:txBody>
          <a:bodyPr wrap="square" lIns="91440" tIns="45720" rIns="91440" bIns="45720" anchor="t">
            <a:spAutoFit/>
          </a:bodyPr>
          <a:lstStyle/>
          <a:p>
            <a:endParaRPr lang="it-IT">
              <a:latin typeface="Times New Roman"/>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a:ea typeface="Times New Roman" panose="02020603050405020304" pitchFamily="18" charset="0"/>
              <a:cs typeface="Times New Roman"/>
            </a:endParaRP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225008" y="2807208"/>
            <a:ext cx="12239624" cy="646331"/>
          </a:xfrm>
          <a:prstGeom prst="rect">
            <a:avLst/>
          </a:prstGeom>
          <a:noFill/>
        </p:spPr>
        <p:txBody>
          <a:bodyPr wrap="square">
            <a:spAutoFit/>
          </a:bodyPr>
          <a:lstStyle/>
          <a:p>
            <a:pPr algn="ctr"/>
            <a:r>
              <a:rPr lang="it-IT" sz="3600" u="sng" dirty="0">
                <a:solidFill>
                  <a:schemeClr val="accent2">
                    <a:lumMod val="75000"/>
                  </a:schemeClr>
                </a:solidFill>
                <a:latin typeface="Times New Roman" panose="02020603050405020304" pitchFamily="18" charset="0"/>
                <a:ea typeface="Calibri"/>
                <a:cs typeface="Times New Roman" panose="02020603050405020304" pitchFamily="18" charset="0"/>
              </a:rPr>
              <a:t>MIGLIORAMENTI APPORTATI</a:t>
            </a:r>
          </a:p>
        </p:txBody>
      </p:sp>
    </p:spTree>
    <p:extLst>
      <p:ext uri="{BB962C8B-B14F-4D97-AF65-F5344CB8AC3E}">
        <p14:creationId xmlns:p14="http://schemas.microsoft.com/office/powerpoint/2010/main" val="385487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129759" y="575290"/>
            <a:ext cx="11884857" cy="3970318"/>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Le implementazioni delle "modifiche proposte" sono state realizzate modificando opportunamente sia l’FSA che il piano </a:t>
            </a:r>
            <a:r>
              <a:rPr lang="it-IT" err="1">
                <a:latin typeface="Times New Roman"/>
                <a:ea typeface="Times New Roman" panose="02020603050405020304" pitchFamily="18" charset="0"/>
                <a:cs typeface="Times New Roman"/>
              </a:rPr>
              <a:t>sGolog</a:t>
            </a:r>
            <a:r>
              <a:rPr lang="it-IT">
                <a:latin typeface="Times New Roman"/>
                <a:ea typeface="Times New Roman" panose="02020603050405020304" pitchFamily="18" charset="0"/>
                <a:cs typeface="Times New Roman"/>
              </a:rPr>
              <a:t>. </a:t>
            </a:r>
            <a:endParaRPr lang="it-IT"/>
          </a:p>
          <a:p>
            <a:endParaRPr lang="it-IT">
              <a:latin typeface="Times New Roman"/>
              <a:ea typeface="Times New Roman" panose="02020603050405020304" pitchFamily="18" charset="0"/>
              <a:cs typeface="Times New Roman"/>
            </a:endParaRPr>
          </a:p>
          <a:p>
            <a:r>
              <a:rPr lang="it-IT">
                <a:latin typeface="Times New Roman"/>
                <a:ea typeface="Times New Roman" panose="02020603050405020304" pitchFamily="18" charset="0"/>
                <a:cs typeface="Times New Roman"/>
              </a:rPr>
              <a:t>In particolare:</a:t>
            </a:r>
          </a:p>
          <a:p>
            <a:endParaRPr lang="it-IT">
              <a:latin typeface="Times New Roman"/>
              <a:ea typeface="Times New Roman" panose="02020603050405020304" pitchFamily="18" charset="0"/>
              <a:cs typeface="Times New Roman"/>
            </a:endParaRPr>
          </a:p>
          <a:p>
            <a:endParaRPr lang="it-IT">
              <a:latin typeface="Times New Roman"/>
              <a:ea typeface="Times New Roman" panose="02020603050405020304" pitchFamily="18" charset="0"/>
              <a:cs typeface="Times New Roman"/>
            </a:endParaRPr>
          </a:p>
          <a:p>
            <a:pPr marL="285750" indent="-285750">
              <a:buFont typeface="Arial" panose="020B0604020202020204" pitchFamily="34" charset="0"/>
              <a:buChar char="•"/>
            </a:pPr>
            <a:r>
              <a:rPr lang="it-IT" u="sng">
                <a:latin typeface="Times New Roman"/>
                <a:ea typeface="Times New Roman" panose="02020603050405020304" pitchFamily="18" charset="0"/>
                <a:cs typeface="Times New Roman"/>
              </a:rPr>
              <a:t>Per quanto riguarda l’FSA </a:t>
            </a:r>
            <a:r>
              <a:rPr lang="it-IT">
                <a:latin typeface="Times New Roman"/>
                <a:ea typeface="Times New Roman" panose="02020603050405020304" pitchFamily="18" charset="0"/>
                <a:cs typeface="Times New Roman"/>
              </a:rPr>
              <a:t>abbiamo creato nuovi stati e nuovi trigger per gestire determinate situazioni e modificato opportunamente gli stati già presenti</a:t>
            </a:r>
          </a:p>
          <a:p>
            <a:pPr marL="285750" indent="-285750">
              <a:buFont typeface="Arial" panose="020B0604020202020204" pitchFamily="34" charset="0"/>
              <a:buChar char="•"/>
            </a:pPr>
            <a:endParaRPr lang="it-IT">
              <a:latin typeface="Times New Roman"/>
              <a:ea typeface="Times New Roman" panose="02020603050405020304" pitchFamily="18" charset="0"/>
              <a:cs typeface="Times New Roman"/>
            </a:endParaRPr>
          </a:p>
          <a:p>
            <a:pPr marL="285750" indent="-285750">
              <a:buFont typeface="Arial" panose="020B0604020202020204" pitchFamily="34" charset="0"/>
              <a:buChar char="•"/>
            </a:pPr>
            <a:endParaRPr lang="it-IT">
              <a:latin typeface="Times New Roman"/>
              <a:ea typeface="Times New Roman" panose="02020603050405020304" pitchFamily="18" charset="0"/>
              <a:cs typeface="Times New Roman"/>
            </a:endParaRPr>
          </a:p>
          <a:p>
            <a:pPr marL="285750" indent="-285750">
              <a:buFont typeface="Arial" panose="020B0604020202020204" pitchFamily="34" charset="0"/>
              <a:buChar char="•"/>
            </a:pPr>
            <a:r>
              <a:rPr lang="it-IT">
                <a:latin typeface="Times New Roman"/>
                <a:ea typeface="Times New Roman" panose="02020603050405020304" pitchFamily="18" charset="0"/>
                <a:cs typeface="Times New Roman"/>
              </a:rPr>
              <a:t>Per quanto riguarda il piano </a:t>
            </a:r>
            <a:r>
              <a:rPr lang="it-IT" u="sng" err="1">
                <a:latin typeface="Times New Roman"/>
                <a:ea typeface="Times New Roman" panose="02020603050405020304" pitchFamily="18" charset="0"/>
                <a:cs typeface="Times New Roman"/>
              </a:rPr>
              <a:t>sGolog</a:t>
            </a:r>
            <a:r>
              <a:rPr lang="it-IT" u="sng">
                <a:latin typeface="Times New Roman"/>
                <a:ea typeface="Times New Roman" panose="02020603050405020304" pitchFamily="18" charset="0"/>
                <a:cs typeface="Times New Roman"/>
              </a:rPr>
              <a:t> </a:t>
            </a:r>
            <a:r>
              <a:rPr lang="it-IT">
                <a:latin typeface="Times New Roman"/>
                <a:ea typeface="Times New Roman" panose="02020603050405020304" pitchFamily="18" charset="0"/>
                <a:cs typeface="Times New Roman"/>
              </a:rPr>
              <a:t>abbiamo eliminato la procedura </a:t>
            </a:r>
            <a:r>
              <a:rPr lang="it-IT" err="1">
                <a:latin typeface="Times New Roman"/>
                <a:ea typeface="Times New Roman" panose="02020603050405020304" pitchFamily="18" charset="0"/>
                <a:cs typeface="Times New Roman"/>
              </a:rPr>
              <a:t>execute</a:t>
            </a:r>
            <a:r>
              <a:rPr lang="it-IT">
                <a:latin typeface="Times New Roman"/>
                <a:ea typeface="Times New Roman" panose="02020603050405020304" pitchFamily="18" charset="0"/>
                <a:cs typeface="Times New Roman"/>
              </a:rPr>
              <a:t> (di fatto inutilizzata), creato una procedura che ci consente di far seguire al robot un percorso prestabilito della consegna della bandiera e delle azioni che ci hanno consentito di migliorare il piano </a:t>
            </a:r>
            <a:r>
              <a:rPr lang="it-IT" err="1">
                <a:latin typeface="Times New Roman"/>
                <a:ea typeface="Times New Roman" panose="02020603050405020304" pitchFamily="18" charset="0"/>
                <a:cs typeface="Times New Roman"/>
              </a:rPr>
              <a:t>bring_flag</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reset_timer</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calculate_route_red</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first_step_red</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second_step_red</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third_step_red</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fourth_step_red</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calculate_route_blue</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first_step_blue</a:t>
            </a:r>
            <a:r>
              <a:rPr lang="it-IT">
                <a:latin typeface="Times New Roman"/>
                <a:ea typeface="Times New Roman" panose="02020603050405020304" pitchFamily="18" charset="0"/>
                <a:cs typeface="Times New Roman"/>
              </a:rPr>
              <a:t> </a:t>
            </a:r>
            <a:r>
              <a:rPr lang="it-IT" err="1">
                <a:latin typeface="Times New Roman"/>
                <a:ea typeface="Times New Roman" panose="02020603050405020304" pitchFamily="18" charset="0"/>
                <a:cs typeface="Times New Roman"/>
              </a:rPr>
              <a:t>ecc</a:t>
            </a:r>
            <a:r>
              <a:rPr lang="it-IT">
                <a:latin typeface="Times New Roman"/>
                <a:ea typeface="Times New Roman" panose="02020603050405020304" pitchFamily="18" charset="0"/>
                <a:cs typeface="Times New Roman"/>
              </a:rPr>
              <a:t>)</a:t>
            </a:r>
            <a:endParaRPr lang="it-IT" u="sng">
              <a:latin typeface="Times New Roman"/>
              <a:ea typeface="Times New Roman" panose="02020603050405020304" pitchFamily="18" charset="0"/>
              <a:cs typeface="Times New Roman"/>
            </a:endParaRP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7624"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MIGLIORAMENTI APPORTATI</a:t>
            </a:r>
          </a:p>
        </p:txBody>
      </p:sp>
    </p:spTree>
    <p:extLst>
      <p:ext uri="{BB962C8B-B14F-4D97-AF65-F5344CB8AC3E}">
        <p14:creationId xmlns:p14="http://schemas.microsoft.com/office/powerpoint/2010/main" val="62520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35FB6C-F9C1-F6D4-7B27-07D66D0E63A4}"/>
              </a:ext>
            </a:extLst>
          </p:cNvPr>
          <p:cNvSpPr txBox="1"/>
          <p:nvPr/>
        </p:nvSpPr>
        <p:spPr>
          <a:xfrm>
            <a:off x="-699" y="790179"/>
            <a:ext cx="11884857" cy="369332"/>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Sono stati aggiunti i seguenti stati dell'FSA:</a:t>
            </a:r>
          </a:p>
        </p:txBody>
      </p:sp>
      <p:sp>
        <p:nvSpPr>
          <p:cNvPr id="2" name="CasellaDiTesto 1">
            <a:extLst>
              <a:ext uri="{FF2B5EF4-FFF2-40B4-BE49-F238E27FC236}">
                <a16:creationId xmlns:a16="http://schemas.microsoft.com/office/drawing/2014/main" id="{28589E50-920E-3B14-7813-CF78B0D03BD2}"/>
              </a:ext>
            </a:extLst>
          </p:cNvPr>
          <p:cNvSpPr txBox="1"/>
          <p:nvPr/>
        </p:nvSpPr>
        <p:spPr>
          <a:xfrm>
            <a:off x="-45761"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MODIFICHE FSA</a:t>
            </a:r>
          </a:p>
        </p:txBody>
      </p:sp>
      <p:sp>
        <p:nvSpPr>
          <p:cNvPr id="3" name="Ovale 2">
            <a:extLst>
              <a:ext uri="{FF2B5EF4-FFF2-40B4-BE49-F238E27FC236}">
                <a16:creationId xmlns:a16="http://schemas.microsoft.com/office/drawing/2014/main" id="{C79098E6-C756-9415-8573-410B2E85C0B0}"/>
              </a:ext>
            </a:extLst>
          </p:cNvPr>
          <p:cNvSpPr>
            <a:spLocks/>
          </p:cNvSpPr>
          <p:nvPr/>
        </p:nvSpPr>
        <p:spPr>
          <a:xfrm>
            <a:off x="281523" y="1894313"/>
            <a:ext cx="1854000" cy="1080000"/>
          </a:xfrm>
          <a:prstGeom prst="ellipse">
            <a:avLst/>
          </a:prstGeom>
          <a:gradFill flip="none" rotWithShape="1">
            <a:gsLst>
              <a:gs pos="0">
                <a:srgbClr val="FF66FF">
                  <a:shade val="30000"/>
                  <a:satMod val="115000"/>
                </a:srgbClr>
              </a:gs>
              <a:gs pos="0">
                <a:srgbClr val="FF66FF">
                  <a:shade val="67500"/>
                  <a:satMod val="115000"/>
                </a:srgbClr>
              </a:gs>
              <a:gs pos="30000">
                <a:srgbClr val="FF66FF">
                  <a:shade val="100000"/>
                  <a:satMod val="115000"/>
                  <a:alpha val="78000"/>
                </a:srgbClr>
              </a:gs>
            </a:gsLst>
            <a:path path="circle">
              <a:fillToRect l="50000" t="50000" r="50000" b="50000"/>
            </a:path>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500" b="1">
                <a:solidFill>
                  <a:prstClr val="black"/>
                </a:solidFill>
                <a:latin typeface="JetBrains Mono"/>
              </a:rPr>
              <a:t>9:AS_NOT_ANTIROOM</a:t>
            </a:r>
            <a:endParaRPr kumimoji="0" lang="it-IT" sz="1500" b="1" i="0" u="none" strike="noStrike" kern="1200" cap="none" spc="0" normalizeH="0" baseline="0" noProof="0">
              <a:ln>
                <a:noFill/>
              </a:ln>
              <a:solidFill>
                <a:prstClr val="black"/>
              </a:solidFill>
              <a:effectLst/>
              <a:uLnTx/>
              <a:uFillTx/>
              <a:latin typeface="JetBrains Mono"/>
              <a:ea typeface="+mn-ea"/>
              <a:cs typeface="+mn-cs"/>
            </a:endParaRPr>
          </a:p>
        </p:txBody>
      </p:sp>
      <p:cxnSp>
        <p:nvCxnSpPr>
          <p:cNvPr id="4" name="Connettore 2 3">
            <a:extLst>
              <a:ext uri="{FF2B5EF4-FFF2-40B4-BE49-F238E27FC236}">
                <a16:creationId xmlns:a16="http://schemas.microsoft.com/office/drawing/2014/main" id="{B36600EC-7D50-CFAC-5E5C-93C375F00D9C}"/>
              </a:ext>
            </a:extLst>
          </p:cNvPr>
          <p:cNvCxnSpPr/>
          <p:nvPr/>
        </p:nvCxnSpPr>
        <p:spPr>
          <a:xfrm>
            <a:off x="2121793" y="2434312"/>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a16="http://schemas.microsoft.com/office/drawing/2014/main" id="{62BDE99A-22CA-3AB5-979C-3AF6C16805DC}"/>
              </a:ext>
            </a:extLst>
          </p:cNvPr>
          <p:cNvSpPr txBox="1"/>
          <p:nvPr/>
        </p:nvSpPr>
        <p:spPr>
          <a:xfrm>
            <a:off x="2637094" y="2261431"/>
            <a:ext cx="9583827" cy="646331"/>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Stato in cui un robot transita se cerca di entrare in un’anticamera e ha terminato il tempo di visita.</a:t>
            </a:r>
          </a:p>
          <a:p>
            <a:r>
              <a:rPr lang="it-IT">
                <a:latin typeface="Times New Roman"/>
                <a:ea typeface="Times New Roman" panose="02020603050405020304" pitchFamily="18" charset="0"/>
                <a:cs typeface="Times New Roman"/>
              </a:rPr>
              <a:t>(Miglioramento visita anticamere)</a:t>
            </a:r>
          </a:p>
        </p:txBody>
      </p:sp>
      <p:sp>
        <p:nvSpPr>
          <p:cNvPr id="11" name="CasellaDiTesto 10">
            <a:extLst>
              <a:ext uri="{FF2B5EF4-FFF2-40B4-BE49-F238E27FC236}">
                <a16:creationId xmlns:a16="http://schemas.microsoft.com/office/drawing/2014/main" id="{EB6BC711-3BBE-4EF5-85CF-B4A979D68986}"/>
              </a:ext>
            </a:extLst>
          </p:cNvPr>
          <p:cNvSpPr txBox="1"/>
          <p:nvPr/>
        </p:nvSpPr>
        <p:spPr>
          <a:xfrm>
            <a:off x="83968" y="3582398"/>
            <a:ext cx="6148316" cy="646331"/>
          </a:xfrm>
          <a:prstGeom prst="rect">
            <a:avLst/>
          </a:prstGeom>
          <a:noFill/>
        </p:spPr>
        <p:txBody>
          <a:bodyPr wrap="square">
            <a:spAutoFit/>
          </a:bodyPr>
          <a:lstStyle/>
          <a:p>
            <a:r>
              <a:rPr lang="en-US" b="1">
                <a:solidFill>
                  <a:srgbClr val="000000"/>
                </a:solidFill>
                <a:latin typeface="Consolas" panose="020B0609020204030204" pitchFamily="49" charset="0"/>
              </a:rPr>
              <a:t>a. </a:t>
            </a:r>
            <a:r>
              <a:rPr lang="en-US" b="0" err="1">
                <a:solidFill>
                  <a:srgbClr val="000000"/>
                </a:solidFill>
                <a:effectLst/>
                <a:latin typeface="Consolas" panose="020B0609020204030204" pitchFamily="49" charset="0"/>
              </a:rPr>
              <a:t>STATE_MACHINE.triggers</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9</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PF_EXIT</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STATE_MACHINE.follow_on</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9</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p>
        </p:txBody>
      </p:sp>
      <p:sp>
        <p:nvSpPr>
          <p:cNvPr id="13" name="CasellaDiTesto 12">
            <a:extLst>
              <a:ext uri="{FF2B5EF4-FFF2-40B4-BE49-F238E27FC236}">
                <a16:creationId xmlns:a16="http://schemas.microsoft.com/office/drawing/2014/main" id="{A01E9C57-B80A-8849-DC4E-2E7BC12351C5}"/>
              </a:ext>
            </a:extLst>
          </p:cNvPr>
          <p:cNvSpPr txBox="1"/>
          <p:nvPr/>
        </p:nvSpPr>
        <p:spPr>
          <a:xfrm>
            <a:off x="83968" y="4686068"/>
            <a:ext cx="6397388" cy="646331"/>
          </a:xfrm>
          <a:prstGeom prst="rect">
            <a:avLst/>
          </a:prstGeom>
          <a:noFill/>
        </p:spPr>
        <p:txBody>
          <a:bodyPr wrap="square">
            <a:spAutoFit/>
          </a:bodyPr>
          <a:lstStyle/>
          <a:p>
            <a:r>
              <a:rPr lang="en-US" b="1">
                <a:solidFill>
                  <a:srgbClr val="000000"/>
                </a:solidFill>
                <a:effectLst/>
                <a:latin typeface="Consolas" panose="020B0609020204030204" pitchFamily="49" charset="0"/>
              </a:rPr>
              <a:t>b. </a:t>
            </a:r>
            <a:r>
              <a:rPr lang="en-US" b="0" err="1">
                <a:solidFill>
                  <a:srgbClr val="000000"/>
                </a:solidFill>
                <a:effectLst/>
                <a:latin typeface="Consolas" panose="020B0609020204030204" pitchFamily="49" charset="0"/>
              </a:rPr>
              <a:t>STATE_MACHINE.triggers</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9</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PF_EXIT_STALL</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STATE_MACHINE.follow_on</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9</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2</a:t>
            </a:r>
            <a:r>
              <a:rPr lang="en-US" b="0">
                <a:solidFill>
                  <a:srgbClr val="000000"/>
                </a:solidFill>
                <a:effectLst/>
                <a:latin typeface="Consolas" panose="020B0609020204030204" pitchFamily="49" charset="0"/>
              </a:rPr>
              <a:t>;</a:t>
            </a:r>
          </a:p>
        </p:txBody>
      </p:sp>
      <p:sp>
        <p:nvSpPr>
          <p:cNvPr id="21" name="CasellaDiTesto 20">
            <a:extLst>
              <a:ext uri="{FF2B5EF4-FFF2-40B4-BE49-F238E27FC236}">
                <a16:creationId xmlns:a16="http://schemas.microsoft.com/office/drawing/2014/main" id="{E0B1A182-E55D-463A-484A-00C73BB5CAF8}"/>
              </a:ext>
            </a:extLst>
          </p:cNvPr>
          <p:cNvSpPr txBox="1"/>
          <p:nvPr/>
        </p:nvSpPr>
        <p:spPr>
          <a:xfrm>
            <a:off x="6481356" y="3582398"/>
            <a:ext cx="5079508" cy="923330"/>
          </a:xfrm>
          <a:prstGeom prst="rect">
            <a:avLst/>
          </a:prstGeom>
          <a:noFill/>
        </p:spPr>
        <p:txBody>
          <a:bodyPr wrap="square">
            <a:spAutoFit/>
          </a:bodyPr>
          <a:lstStyle/>
          <a:p>
            <a:r>
              <a:rPr lang="it-IT" b="0">
                <a:solidFill>
                  <a:srgbClr val="008000"/>
                </a:solidFill>
                <a:effectLst/>
                <a:latin typeface="Times New Roman" panose="02020603050405020304" pitchFamily="18" charset="0"/>
                <a:cs typeface="Times New Roman" panose="02020603050405020304" pitchFamily="18" charset="0"/>
              </a:rPr>
              <a:t>// trigger che si attiva nel momento in cui il robot termina il tempo di visita delle anticamere. Da questo stato si passa allo stato 2.  </a:t>
            </a:r>
            <a:endParaRPr lang="en-US" b="0">
              <a:solidFill>
                <a:schemeClr val="accent6">
                  <a:lumMod val="75000"/>
                </a:schemeClr>
              </a:solidFill>
              <a:effectLst/>
              <a:latin typeface="Times New Roman" panose="02020603050405020304" pitchFamily="18" charset="0"/>
              <a:cs typeface="Times New Roman" panose="02020603050405020304" pitchFamily="18" charset="0"/>
            </a:endParaRPr>
          </a:p>
        </p:txBody>
      </p:sp>
      <p:sp>
        <p:nvSpPr>
          <p:cNvPr id="22" name="CasellaDiTesto 21">
            <a:extLst>
              <a:ext uri="{FF2B5EF4-FFF2-40B4-BE49-F238E27FC236}">
                <a16:creationId xmlns:a16="http://schemas.microsoft.com/office/drawing/2014/main" id="{88E239CA-FC77-DA20-6E86-ED058650919D}"/>
              </a:ext>
            </a:extLst>
          </p:cNvPr>
          <p:cNvSpPr txBox="1"/>
          <p:nvPr/>
        </p:nvSpPr>
        <p:spPr>
          <a:xfrm>
            <a:off x="6481356" y="4680257"/>
            <a:ext cx="5079508" cy="923330"/>
          </a:xfrm>
          <a:prstGeom prst="rect">
            <a:avLst/>
          </a:prstGeom>
          <a:noFill/>
        </p:spPr>
        <p:txBody>
          <a:bodyPr wrap="square" lIns="91440" tIns="45720" rIns="91440" bIns="45720" anchor="t">
            <a:spAutoFit/>
          </a:bodyPr>
          <a:lstStyle/>
          <a:p>
            <a:r>
              <a:rPr lang="it-IT" b="0">
                <a:solidFill>
                  <a:srgbClr val="008000"/>
                </a:solidFill>
                <a:effectLst/>
                <a:latin typeface="Times New Roman"/>
                <a:cs typeface="Times New Roman"/>
              </a:rPr>
              <a:t>// trigger che si attiva nel momento in cui </a:t>
            </a:r>
            <a:r>
              <a:rPr lang="it-IT">
                <a:solidFill>
                  <a:srgbClr val="008000"/>
                </a:solidFill>
                <a:latin typeface="Times New Roman"/>
                <a:cs typeface="Times New Roman"/>
              </a:rPr>
              <a:t>il robot è in stallo e si attiva l'antistallo. Da questo stato si passa allo stato 2.</a:t>
            </a:r>
            <a:endParaRPr lang="it-IT" b="0">
              <a:solidFill>
                <a:srgbClr val="008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21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8589E50-920E-3B14-7813-CF78B0D03BD2}"/>
              </a:ext>
            </a:extLst>
          </p:cNvPr>
          <p:cNvSpPr txBox="1"/>
          <p:nvPr/>
        </p:nvSpPr>
        <p:spPr>
          <a:xfrm>
            <a:off x="53017"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MODIFICHE FSA</a:t>
            </a:r>
          </a:p>
        </p:txBody>
      </p:sp>
      <p:sp>
        <p:nvSpPr>
          <p:cNvPr id="6" name="Ovale 5">
            <a:extLst>
              <a:ext uri="{FF2B5EF4-FFF2-40B4-BE49-F238E27FC236}">
                <a16:creationId xmlns:a16="http://schemas.microsoft.com/office/drawing/2014/main" id="{2DFE9A38-783C-5335-AAD3-35DF4A663213}"/>
              </a:ext>
            </a:extLst>
          </p:cNvPr>
          <p:cNvSpPr>
            <a:spLocks/>
          </p:cNvSpPr>
          <p:nvPr/>
        </p:nvSpPr>
        <p:spPr>
          <a:xfrm>
            <a:off x="140412" y="899110"/>
            <a:ext cx="1854000" cy="1080000"/>
          </a:xfrm>
          <a:prstGeom prst="ellipse">
            <a:avLst/>
          </a:prstGeom>
          <a:gradFill flip="none" rotWithShape="1">
            <a:gsLst>
              <a:gs pos="92000">
                <a:srgbClr val="00FF99">
                  <a:shade val="30000"/>
                  <a:satMod val="115000"/>
                </a:srgbClr>
              </a:gs>
              <a:gs pos="50000">
                <a:srgbClr val="00FF99">
                  <a:shade val="67500"/>
                  <a:satMod val="115000"/>
                </a:srgbClr>
              </a:gs>
              <a:gs pos="19000">
                <a:srgbClr val="00FF99">
                  <a:shade val="100000"/>
                  <a:satMod val="115000"/>
                </a:srgbClr>
              </a:gs>
            </a:gsLst>
            <a:lin ang="81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500" b="1">
                <a:solidFill>
                  <a:schemeClr val="tx1"/>
                </a:solidFill>
                <a:latin typeface="Calibri" panose="020F0502020204030204"/>
                <a:cs typeface="Calibri"/>
              </a:rPr>
              <a:t>10:EXPLORE_PLAN</a:t>
            </a:r>
            <a:endParaRPr lang="it-IT" sz="1500" b="1" i="0" u="none" strike="noStrike" kern="1200" cap="none" spc="0" normalizeH="0" baseline="0" noProof="0">
              <a:ln>
                <a:noFill/>
              </a:ln>
              <a:solidFill>
                <a:schemeClr val="tx1"/>
              </a:solidFill>
              <a:effectLst/>
              <a:uLnTx/>
              <a:uFillTx/>
              <a:latin typeface="Calibri" panose="020F0502020204030204"/>
              <a:ea typeface="+mn-ea"/>
              <a:cs typeface="Calibri"/>
            </a:endParaRPr>
          </a:p>
        </p:txBody>
      </p:sp>
      <p:cxnSp>
        <p:nvCxnSpPr>
          <p:cNvPr id="7" name="Connettore 2 6">
            <a:extLst>
              <a:ext uri="{FF2B5EF4-FFF2-40B4-BE49-F238E27FC236}">
                <a16:creationId xmlns:a16="http://schemas.microsoft.com/office/drawing/2014/main" id="{A78D785A-5957-4ABE-B9F5-ADDA45965EE6}"/>
              </a:ext>
            </a:extLst>
          </p:cNvPr>
          <p:cNvCxnSpPr/>
          <p:nvPr/>
        </p:nvCxnSpPr>
        <p:spPr>
          <a:xfrm>
            <a:off x="1980682" y="1453625"/>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04C6D881-F42D-6DF0-050F-0258CFDC55BF}"/>
              </a:ext>
            </a:extLst>
          </p:cNvPr>
          <p:cNvSpPr txBox="1"/>
          <p:nvPr/>
        </p:nvSpPr>
        <p:spPr>
          <a:xfrm>
            <a:off x="2495983" y="1269212"/>
            <a:ext cx="9583827" cy="923330"/>
          </a:xfrm>
          <a:prstGeom prst="rect">
            <a:avLst/>
          </a:prstGeom>
          <a:noFill/>
        </p:spPr>
        <p:txBody>
          <a:bodyPr wrap="square" lIns="91440" tIns="45720" rIns="91440" bIns="45720" anchor="t">
            <a:spAutoFit/>
          </a:bodyPr>
          <a:lstStyle/>
          <a:p>
            <a:r>
              <a:rPr lang="it-IT">
                <a:latin typeface="Times New Roman"/>
                <a:ea typeface="Times New Roman" panose="02020603050405020304" pitchFamily="18" charset="0"/>
                <a:cs typeface="Times New Roman"/>
              </a:rPr>
              <a:t>Stato che esegue un piano </a:t>
            </a:r>
            <a:r>
              <a:rPr lang="it-IT" err="1">
                <a:latin typeface="Times New Roman"/>
                <a:ea typeface="Times New Roman" panose="02020603050405020304" pitchFamily="18" charset="0"/>
                <a:cs typeface="Times New Roman"/>
              </a:rPr>
              <a:t>sGolog</a:t>
            </a:r>
            <a:r>
              <a:rPr lang="it-IT">
                <a:latin typeface="Times New Roman"/>
                <a:ea typeface="Times New Roman" panose="02020603050405020304" pitchFamily="18" charset="0"/>
                <a:cs typeface="Times New Roman"/>
              </a:rPr>
              <a:t>, da noi implementato, per dirigere il robot nella prima cella non libera di una zona (miglioramento fase di esplorazione) o segue un determinato percorso composto da due celle.</a:t>
            </a:r>
          </a:p>
        </p:txBody>
      </p:sp>
      <p:sp>
        <p:nvSpPr>
          <p:cNvPr id="12" name="CasellaDiTesto 11">
            <a:extLst>
              <a:ext uri="{FF2B5EF4-FFF2-40B4-BE49-F238E27FC236}">
                <a16:creationId xmlns:a16="http://schemas.microsoft.com/office/drawing/2014/main" id="{D141E4F3-18C0-7843-16DD-306A6657D17A}"/>
              </a:ext>
            </a:extLst>
          </p:cNvPr>
          <p:cNvSpPr txBox="1"/>
          <p:nvPr/>
        </p:nvSpPr>
        <p:spPr>
          <a:xfrm>
            <a:off x="154523" y="4450893"/>
            <a:ext cx="5969699" cy="646331"/>
          </a:xfrm>
          <a:prstGeom prst="rect">
            <a:avLst/>
          </a:prstGeom>
          <a:noFill/>
        </p:spPr>
        <p:txBody>
          <a:bodyPr wrap="square">
            <a:spAutoFit/>
          </a:bodyPr>
          <a:lstStyle/>
          <a:p>
            <a:r>
              <a:rPr lang="it-IT" b="1">
                <a:solidFill>
                  <a:srgbClr val="000000"/>
                </a:solidFill>
                <a:effectLst/>
                <a:latin typeface="Consolas" panose="020B0609020204030204" pitchFamily="49" charset="0"/>
              </a:rPr>
              <a:t>c. </a:t>
            </a:r>
            <a:r>
              <a:rPr lang="it-IT" b="0" err="1">
                <a:solidFill>
                  <a:srgbClr val="000000"/>
                </a:solidFill>
                <a:effectLst/>
                <a:latin typeface="Consolas" panose="020B0609020204030204" pitchFamily="49" charset="0"/>
              </a:rPr>
              <a:t>STATE_MACHINE.triggers</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1">
                <a:solidFill>
                  <a:srgbClr val="000000"/>
                </a:solidFill>
                <a:effectLst/>
                <a:latin typeface="Consolas" panose="020B0609020204030204" pitchFamily="49" charset="0"/>
              </a:rPr>
              <a:t>PF_ENTRY</a:t>
            </a:r>
            <a:r>
              <a:rPr lang="it-IT" b="0">
                <a:solidFill>
                  <a:srgbClr val="000000"/>
                </a:solidFill>
                <a:effectLst/>
                <a:latin typeface="Consolas" panose="020B0609020204030204" pitchFamily="49" charset="0"/>
              </a:rPr>
              <a:t>; </a:t>
            </a:r>
            <a:br>
              <a:rPr lang="it-IT" b="0">
                <a:solidFill>
                  <a:srgbClr val="000000"/>
                </a:solidFill>
                <a:effectLst/>
                <a:latin typeface="Consolas" panose="020B0609020204030204" pitchFamily="49" charset="0"/>
              </a:rPr>
            </a:br>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STATE_MACHINE.follow_on</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2</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7</a:t>
            </a:r>
            <a:r>
              <a:rPr lang="it-IT" b="0">
                <a:solidFill>
                  <a:srgbClr val="000000"/>
                </a:solidFill>
                <a:effectLst/>
                <a:latin typeface="Consolas" panose="020B0609020204030204" pitchFamily="49" charset="0"/>
              </a:rPr>
              <a:t>;</a:t>
            </a:r>
          </a:p>
        </p:txBody>
      </p:sp>
      <p:sp>
        <p:nvSpPr>
          <p:cNvPr id="16" name="CasellaDiTesto 15">
            <a:extLst>
              <a:ext uri="{FF2B5EF4-FFF2-40B4-BE49-F238E27FC236}">
                <a16:creationId xmlns:a16="http://schemas.microsoft.com/office/drawing/2014/main" id="{EE1F6939-187B-58E2-35E3-0EE89A4A68DF}"/>
              </a:ext>
            </a:extLst>
          </p:cNvPr>
          <p:cNvSpPr txBox="1"/>
          <p:nvPr/>
        </p:nvSpPr>
        <p:spPr>
          <a:xfrm>
            <a:off x="140412" y="5403032"/>
            <a:ext cx="6615693" cy="646331"/>
          </a:xfrm>
          <a:prstGeom prst="rect">
            <a:avLst/>
          </a:prstGeom>
          <a:noFill/>
        </p:spPr>
        <p:txBody>
          <a:bodyPr wrap="square" lIns="91440" tIns="45720" rIns="91440" bIns="45720" anchor="t">
            <a:spAutoFit/>
          </a:bodyPr>
          <a:lstStyle/>
          <a:p>
            <a:r>
              <a:rPr lang="en-US" b="1">
                <a:solidFill>
                  <a:srgbClr val="000000"/>
                </a:solidFill>
                <a:effectLst/>
                <a:latin typeface="Consolas"/>
              </a:rPr>
              <a:t>d. </a:t>
            </a:r>
            <a:r>
              <a:rPr lang="en-US" b="0" err="1">
                <a:solidFill>
                  <a:srgbClr val="000000"/>
                </a:solidFill>
                <a:effectLst/>
                <a:latin typeface="Consolas"/>
              </a:rPr>
              <a:t>STATE_MACHINE.triggers</a:t>
            </a:r>
            <a:r>
              <a:rPr lang="en-US" b="0">
                <a:solidFill>
                  <a:srgbClr val="000000"/>
                </a:solidFill>
                <a:effectLst/>
                <a:latin typeface="Consolas"/>
              </a:rPr>
              <a:t>[</a:t>
            </a:r>
            <a:r>
              <a:rPr lang="en-US" b="0">
                <a:solidFill>
                  <a:srgbClr val="098658"/>
                </a:solidFill>
                <a:effectLst/>
                <a:latin typeface="Consolas"/>
              </a:rPr>
              <a:t>10</a:t>
            </a:r>
            <a:r>
              <a:rPr lang="en-US" b="0">
                <a:solidFill>
                  <a:srgbClr val="000000"/>
                </a:solidFill>
                <a:effectLst/>
                <a:latin typeface="Consolas"/>
              </a:rPr>
              <a:t>][</a:t>
            </a:r>
            <a:r>
              <a:rPr lang="en-US" b="0">
                <a:solidFill>
                  <a:srgbClr val="098658"/>
                </a:solidFill>
                <a:effectLst/>
                <a:latin typeface="Consolas"/>
              </a:rPr>
              <a:t>3</a:t>
            </a:r>
            <a:r>
              <a:rPr lang="en-US" b="0">
                <a:solidFill>
                  <a:srgbClr val="000000"/>
                </a:solidFill>
                <a:effectLst/>
                <a:latin typeface="Consolas"/>
              </a:rPr>
              <a:t>] = </a:t>
            </a:r>
            <a:r>
              <a:rPr lang="en-US" b="1">
                <a:solidFill>
                  <a:srgbClr val="000000"/>
                </a:solidFill>
                <a:effectLst/>
                <a:latin typeface="Consolas"/>
              </a:rPr>
              <a:t>PF_EXIT_STALL</a:t>
            </a:r>
            <a:r>
              <a:rPr lang="en-US" b="0">
                <a:solidFill>
                  <a:srgbClr val="000000"/>
                </a:solidFill>
                <a:effectLst/>
                <a:latin typeface="Consolas"/>
              </a:rPr>
              <a:t>; </a:t>
            </a:r>
            <a:br>
              <a:rPr lang="en-US" b="0">
                <a:effectLst/>
                <a:latin typeface="Consolas" panose="020B0609020204030204" pitchFamily="49" charset="0"/>
              </a:rPr>
            </a:br>
            <a:r>
              <a:rPr lang="en-US" b="0">
                <a:solidFill>
                  <a:srgbClr val="000000"/>
                </a:solidFill>
                <a:effectLst/>
                <a:latin typeface="Consolas"/>
              </a:rPr>
              <a:t>   </a:t>
            </a:r>
            <a:r>
              <a:rPr lang="en-US" b="0" err="1">
                <a:solidFill>
                  <a:srgbClr val="000000"/>
                </a:solidFill>
                <a:effectLst/>
                <a:latin typeface="Consolas"/>
              </a:rPr>
              <a:t>STATE_MACHINE.follow_on</a:t>
            </a:r>
            <a:r>
              <a:rPr lang="en-US" b="0">
                <a:solidFill>
                  <a:srgbClr val="000000"/>
                </a:solidFill>
                <a:effectLst/>
                <a:latin typeface="Consolas"/>
              </a:rPr>
              <a:t>[</a:t>
            </a:r>
            <a:r>
              <a:rPr lang="en-US" b="0">
                <a:solidFill>
                  <a:srgbClr val="098658"/>
                </a:solidFill>
                <a:effectLst/>
                <a:latin typeface="Consolas"/>
              </a:rPr>
              <a:t>10</a:t>
            </a:r>
            <a:r>
              <a:rPr lang="en-US" b="0">
                <a:solidFill>
                  <a:srgbClr val="000000"/>
                </a:solidFill>
                <a:effectLst/>
                <a:latin typeface="Consolas"/>
              </a:rPr>
              <a:t>][</a:t>
            </a:r>
            <a:r>
              <a:rPr lang="en-US" b="0">
                <a:solidFill>
                  <a:srgbClr val="098658"/>
                </a:solidFill>
                <a:effectLst/>
                <a:latin typeface="Consolas"/>
              </a:rPr>
              <a:t>3</a:t>
            </a:r>
            <a:r>
              <a:rPr lang="en-US" b="0">
                <a:solidFill>
                  <a:srgbClr val="000000"/>
                </a:solidFill>
                <a:effectLst/>
                <a:latin typeface="Consolas"/>
              </a:rPr>
              <a:t>] = </a:t>
            </a:r>
            <a:r>
              <a:rPr lang="it-IT">
                <a:solidFill>
                  <a:srgbClr val="098658"/>
                </a:solidFill>
                <a:latin typeface="Consolas"/>
              </a:rPr>
              <a:t>2</a:t>
            </a:r>
            <a:r>
              <a:rPr lang="en-US" b="0">
                <a:solidFill>
                  <a:srgbClr val="000000"/>
                </a:solidFill>
                <a:effectLst/>
                <a:latin typeface="Consolas"/>
              </a:rPr>
              <a:t>;</a:t>
            </a:r>
          </a:p>
        </p:txBody>
      </p:sp>
      <p:sp>
        <p:nvSpPr>
          <p:cNvPr id="18" name="CasellaDiTesto 17">
            <a:extLst>
              <a:ext uri="{FF2B5EF4-FFF2-40B4-BE49-F238E27FC236}">
                <a16:creationId xmlns:a16="http://schemas.microsoft.com/office/drawing/2014/main" id="{A714A55A-50AF-D890-0E53-092BC3A9A109}"/>
              </a:ext>
            </a:extLst>
          </p:cNvPr>
          <p:cNvSpPr txBox="1"/>
          <p:nvPr/>
        </p:nvSpPr>
        <p:spPr>
          <a:xfrm>
            <a:off x="6551389" y="5403032"/>
            <a:ext cx="5079508" cy="923330"/>
          </a:xfrm>
          <a:prstGeom prst="rect">
            <a:avLst/>
          </a:prstGeom>
          <a:noFill/>
        </p:spPr>
        <p:txBody>
          <a:bodyPr wrap="square">
            <a:spAutoFit/>
          </a:bodyPr>
          <a:lstStyle/>
          <a:p>
            <a:r>
              <a:rPr lang="it-IT" b="0">
                <a:solidFill>
                  <a:srgbClr val="008000"/>
                </a:solidFill>
                <a:effectLst/>
                <a:latin typeface="Times New Roman" panose="02020603050405020304" pitchFamily="18" charset="0"/>
                <a:cs typeface="Times New Roman" panose="02020603050405020304" pitchFamily="18" charset="0"/>
              </a:rPr>
              <a:t>// trigger che si attiva nel momento in cui il robot esce dalla fase di </a:t>
            </a:r>
            <a:r>
              <a:rPr lang="it-IT">
                <a:solidFill>
                  <a:srgbClr val="008000"/>
                </a:solidFill>
                <a:latin typeface="Times New Roman" panose="02020603050405020304" pitchFamily="18" charset="0"/>
                <a:cs typeface="Times New Roman" panose="02020603050405020304" pitchFamily="18" charset="0"/>
              </a:rPr>
              <a:t>s</a:t>
            </a:r>
            <a:r>
              <a:rPr lang="it-IT" b="0">
                <a:solidFill>
                  <a:srgbClr val="008000"/>
                </a:solidFill>
                <a:effectLst/>
                <a:latin typeface="Times New Roman" panose="02020603050405020304" pitchFamily="18" charset="0"/>
                <a:cs typeface="Times New Roman" panose="02020603050405020304" pitchFamily="18" charset="0"/>
              </a:rPr>
              <a:t>tallo. Da questo stato si passa allo stato 2. </a:t>
            </a:r>
            <a:endParaRPr lang="en-US" b="0">
              <a:solidFill>
                <a:schemeClr val="accent6">
                  <a:lumMod val="75000"/>
                </a:schemeClr>
              </a:solidFill>
              <a:effectLst/>
              <a:latin typeface="Times New Roman" panose="02020603050405020304" pitchFamily="18" charset="0"/>
              <a:cs typeface="Times New Roman" panose="02020603050405020304" pitchFamily="18" charset="0"/>
            </a:endParaRPr>
          </a:p>
        </p:txBody>
      </p:sp>
      <p:sp>
        <p:nvSpPr>
          <p:cNvPr id="14" name="CasellaDiTesto 13">
            <a:extLst>
              <a:ext uri="{FF2B5EF4-FFF2-40B4-BE49-F238E27FC236}">
                <a16:creationId xmlns:a16="http://schemas.microsoft.com/office/drawing/2014/main" id="{0867E7D4-6958-2592-FC13-597C8B8EDEF0}"/>
              </a:ext>
            </a:extLst>
          </p:cNvPr>
          <p:cNvSpPr txBox="1"/>
          <p:nvPr/>
        </p:nvSpPr>
        <p:spPr>
          <a:xfrm>
            <a:off x="193909" y="2366565"/>
            <a:ext cx="11129691" cy="646331"/>
          </a:xfrm>
          <a:prstGeom prst="rect">
            <a:avLst/>
          </a:prstGeom>
          <a:noFill/>
        </p:spPr>
        <p:txBody>
          <a:bodyPr wrap="square">
            <a:spAutoFit/>
          </a:bodyPr>
          <a:lstStyle/>
          <a:p>
            <a:r>
              <a:rPr lang="en-US" b="1">
                <a:solidFill>
                  <a:srgbClr val="000000"/>
                </a:solidFill>
                <a:latin typeface="Consolas" panose="020B0609020204030204" pitchFamily="49" charset="0"/>
              </a:rPr>
              <a:t>a. </a:t>
            </a:r>
            <a:r>
              <a:rPr lang="en-US" b="0" err="1">
                <a:solidFill>
                  <a:srgbClr val="000000"/>
                </a:solidFill>
                <a:effectLst/>
                <a:latin typeface="Consolas" panose="020B0609020204030204" pitchFamily="49" charset="0"/>
              </a:rPr>
              <a:t>STATE_MACHINE.triggers</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err="1">
                <a:solidFill>
                  <a:srgbClr val="000000"/>
                </a:solidFill>
                <a:effectLst/>
                <a:latin typeface="Consolas" panose="020B0609020204030204" pitchFamily="49" charset="0"/>
              </a:rPr>
              <a:t>explore_plan.isFinished</a:t>
            </a:r>
            <a:r>
              <a:rPr lang="en-US" b="1">
                <a:solidFill>
                  <a:srgbClr val="000000"/>
                </a:solidFill>
                <a:effectLst/>
                <a:latin typeface="Consolas" panose="020B0609020204030204" pitchFamily="49" charset="0"/>
              </a:rPr>
              <a:t>(</a:t>
            </a:r>
            <a:r>
              <a:rPr lang="en-US" b="1" err="1">
                <a:solidFill>
                  <a:srgbClr val="000000"/>
                </a:solidFill>
                <a:effectLst/>
                <a:latin typeface="Consolas" panose="020B0609020204030204" pitchFamily="49" charset="0"/>
              </a:rPr>
              <a:t>abstract_robot.getTime</a:t>
            </a:r>
            <a:r>
              <a:rPr lang="en-US" b="1">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STATE_MACHINE.follow_on</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10</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              </a:t>
            </a:r>
          </a:p>
        </p:txBody>
      </p:sp>
      <p:sp>
        <p:nvSpPr>
          <p:cNvPr id="22" name="CasellaDiTesto 21">
            <a:extLst>
              <a:ext uri="{FF2B5EF4-FFF2-40B4-BE49-F238E27FC236}">
                <a16:creationId xmlns:a16="http://schemas.microsoft.com/office/drawing/2014/main" id="{BFA914EA-4900-D92A-676C-48207148AC55}"/>
              </a:ext>
            </a:extLst>
          </p:cNvPr>
          <p:cNvSpPr txBox="1"/>
          <p:nvPr/>
        </p:nvSpPr>
        <p:spPr>
          <a:xfrm>
            <a:off x="193909" y="3521012"/>
            <a:ext cx="7257138" cy="646331"/>
          </a:xfrm>
          <a:prstGeom prst="rect">
            <a:avLst/>
          </a:prstGeom>
          <a:noFill/>
        </p:spPr>
        <p:txBody>
          <a:bodyPr wrap="square">
            <a:spAutoFit/>
          </a:bodyPr>
          <a:lstStyle/>
          <a:p>
            <a:r>
              <a:rPr lang="it-IT" b="1">
                <a:solidFill>
                  <a:srgbClr val="000000"/>
                </a:solidFill>
                <a:effectLst/>
                <a:latin typeface="Consolas" panose="020B0609020204030204" pitchFamily="49" charset="0"/>
              </a:rPr>
              <a:t>b. </a:t>
            </a:r>
            <a:r>
              <a:rPr lang="it-IT" b="0" err="1">
                <a:solidFill>
                  <a:srgbClr val="000000"/>
                </a:solidFill>
                <a:effectLst/>
                <a:latin typeface="Consolas" panose="020B0609020204030204" pitchFamily="49" charset="0"/>
              </a:rPr>
              <a:t>STATE_MACHINE.triggers</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1">
                <a:solidFill>
                  <a:srgbClr val="000000"/>
                </a:solidFill>
                <a:effectLst/>
                <a:latin typeface="Consolas" panose="020B0609020204030204" pitchFamily="49" charset="0"/>
              </a:rPr>
              <a:t>PF_SOMETHING_VISIBLE</a:t>
            </a:r>
            <a:r>
              <a:rPr lang="it-IT" b="0">
                <a:solidFill>
                  <a:srgbClr val="000000"/>
                </a:solidFill>
                <a:effectLst/>
                <a:latin typeface="Consolas" panose="020B0609020204030204" pitchFamily="49" charset="0"/>
              </a:rPr>
              <a:t>; </a:t>
            </a:r>
          </a:p>
          <a:p>
            <a:r>
              <a:rPr lang="it-IT" b="0">
                <a:solidFill>
                  <a:srgbClr val="000000"/>
                </a:solidFill>
                <a:effectLst/>
                <a:latin typeface="Consolas" panose="020B0609020204030204" pitchFamily="49" charset="0"/>
              </a:rPr>
              <a:t>   </a:t>
            </a:r>
            <a:r>
              <a:rPr lang="it-IT" b="0" err="1">
                <a:solidFill>
                  <a:srgbClr val="000000"/>
                </a:solidFill>
                <a:effectLst/>
                <a:latin typeface="Consolas" panose="020B0609020204030204" pitchFamily="49" charset="0"/>
              </a:rPr>
              <a:t>STATE_MACHINE.follow_on</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10</a:t>
            </a:r>
            <a:r>
              <a:rPr lang="it-IT" b="0">
                <a:solidFill>
                  <a:srgbClr val="000000"/>
                </a:solidFill>
                <a:effectLst/>
                <a:latin typeface="Consolas" panose="020B0609020204030204" pitchFamily="49" charset="0"/>
              </a:rPr>
              <a:t>][</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 = </a:t>
            </a:r>
            <a:r>
              <a:rPr lang="it-IT" b="0">
                <a:solidFill>
                  <a:srgbClr val="098658"/>
                </a:solidFill>
                <a:effectLst/>
                <a:latin typeface="Consolas" panose="020B0609020204030204" pitchFamily="49" charset="0"/>
              </a:rPr>
              <a:t>1</a:t>
            </a:r>
            <a:r>
              <a:rPr lang="it-IT" b="0">
                <a:solidFill>
                  <a:srgbClr val="000000"/>
                </a:solidFill>
                <a:effectLst/>
                <a:latin typeface="Consolas" panose="020B0609020204030204" pitchFamily="49" charset="0"/>
              </a:rPr>
              <a:t>;</a:t>
            </a:r>
          </a:p>
        </p:txBody>
      </p:sp>
      <p:sp>
        <p:nvSpPr>
          <p:cNvPr id="24" name="CasellaDiTesto 23">
            <a:extLst>
              <a:ext uri="{FF2B5EF4-FFF2-40B4-BE49-F238E27FC236}">
                <a16:creationId xmlns:a16="http://schemas.microsoft.com/office/drawing/2014/main" id="{2F42A731-ADE6-EE8E-9D72-2EF65F969280}"/>
              </a:ext>
            </a:extLst>
          </p:cNvPr>
          <p:cNvSpPr txBox="1"/>
          <p:nvPr/>
        </p:nvSpPr>
        <p:spPr>
          <a:xfrm>
            <a:off x="7287896" y="3498745"/>
            <a:ext cx="5079508" cy="646331"/>
          </a:xfrm>
          <a:prstGeom prst="rect">
            <a:avLst/>
          </a:prstGeom>
          <a:noFill/>
        </p:spPr>
        <p:txBody>
          <a:bodyPr wrap="square">
            <a:spAutoFit/>
          </a:bodyPr>
          <a:lstStyle/>
          <a:p>
            <a:r>
              <a:rPr lang="it-IT" b="0">
                <a:solidFill>
                  <a:srgbClr val="008000"/>
                </a:solidFill>
                <a:effectLst/>
                <a:latin typeface="Times New Roman" panose="02020603050405020304" pitchFamily="18" charset="0"/>
                <a:cs typeface="Times New Roman" panose="02020603050405020304" pitchFamily="18" charset="0"/>
              </a:rPr>
              <a:t>// trigger che si attiva nel momento in cui il robot vede</a:t>
            </a:r>
            <a:r>
              <a:rPr lang="it-IT">
                <a:solidFill>
                  <a:srgbClr val="008000"/>
                </a:solidFill>
                <a:latin typeface="Times New Roman" panose="02020603050405020304" pitchFamily="18" charset="0"/>
                <a:cs typeface="Times New Roman" panose="02020603050405020304" pitchFamily="18" charset="0"/>
              </a:rPr>
              <a:t> </a:t>
            </a:r>
            <a:r>
              <a:rPr lang="it-IT" b="0">
                <a:solidFill>
                  <a:srgbClr val="008000"/>
                </a:solidFill>
                <a:effectLst/>
                <a:latin typeface="Times New Roman" panose="02020603050405020304" pitchFamily="18" charset="0"/>
                <a:cs typeface="Times New Roman" panose="02020603050405020304" pitchFamily="18" charset="0"/>
              </a:rPr>
              <a:t>qualcosa. Da questo stato si passa allo stato 1. </a:t>
            </a:r>
            <a:endParaRPr lang="en-US" b="0">
              <a:solidFill>
                <a:schemeClr val="accent6">
                  <a:lumMod val="75000"/>
                </a:schemeClr>
              </a:solidFill>
              <a:effectLst/>
              <a:latin typeface="Times New Roman" panose="02020603050405020304" pitchFamily="18" charset="0"/>
              <a:cs typeface="Times New Roman" panose="02020603050405020304" pitchFamily="18" charset="0"/>
            </a:endParaRPr>
          </a:p>
        </p:txBody>
      </p:sp>
      <p:sp>
        <p:nvSpPr>
          <p:cNvPr id="23" name="CasellaDiTesto 22">
            <a:extLst>
              <a:ext uri="{FF2B5EF4-FFF2-40B4-BE49-F238E27FC236}">
                <a16:creationId xmlns:a16="http://schemas.microsoft.com/office/drawing/2014/main" id="{41E63F50-618B-7E98-986E-5E8FFFE80E4E}"/>
              </a:ext>
            </a:extLst>
          </p:cNvPr>
          <p:cNvSpPr txBox="1"/>
          <p:nvPr/>
        </p:nvSpPr>
        <p:spPr>
          <a:xfrm>
            <a:off x="6096296" y="4428626"/>
            <a:ext cx="6343035"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deve visitare il labirinto o le anticamere</a:t>
            </a:r>
            <a:r>
              <a:rPr lang="en-US">
                <a:solidFill>
                  <a:srgbClr val="008000"/>
                </a:solidFill>
                <a:latin typeface="Times New Roman" panose="02020603050405020304" pitchFamily="18" charset="0"/>
                <a:cs typeface="Times New Roman" panose="02020603050405020304" pitchFamily="18" charset="0"/>
              </a:rPr>
              <a:t>. Da questo stato, si passa allo stato 7.</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25" name="CasellaDiTesto 24">
            <a:extLst>
              <a:ext uri="{FF2B5EF4-FFF2-40B4-BE49-F238E27FC236}">
                <a16:creationId xmlns:a16="http://schemas.microsoft.com/office/drawing/2014/main" id="{81158E92-8E11-E582-2418-91FE01BECA80}"/>
              </a:ext>
            </a:extLst>
          </p:cNvPr>
          <p:cNvSpPr txBox="1"/>
          <p:nvPr/>
        </p:nvSpPr>
        <p:spPr>
          <a:xfrm>
            <a:off x="7000302" y="2754020"/>
            <a:ext cx="5079508" cy="646331"/>
          </a:xfrm>
          <a:prstGeom prst="rect">
            <a:avLst/>
          </a:prstGeom>
          <a:noFill/>
        </p:spPr>
        <p:txBody>
          <a:bodyPr wrap="square">
            <a:spAutoFit/>
          </a:bodyPr>
          <a:lstStyle/>
          <a:p>
            <a:r>
              <a:rPr lang="it-IT" b="0">
                <a:solidFill>
                  <a:srgbClr val="008000"/>
                </a:solidFill>
                <a:effectLst/>
                <a:latin typeface="Times New Roman" panose="02020603050405020304" pitchFamily="18" charset="0"/>
                <a:cs typeface="Times New Roman" panose="02020603050405020304" pitchFamily="18" charset="0"/>
              </a:rPr>
              <a:t>// </a:t>
            </a:r>
            <a:r>
              <a:rPr lang="it-IT">
                <a:solidFill>
                  <a:srgbClr val="008000"/>
                </a:solidFill>
                <a:latin typeface="Times New Roman" panose="02020603050405020304" pitchFamily="18" charset="0"/>
                <a:cs typeface="Times New Roman" panose="02020603050405020304" pitchFamily="18" charset="0"/>
              </a:rPr>
              <a:t>indica la fine dell’esecuzione del piano da parte del robot</a:t>
            </a:r>
            <a:r>
              <a:rPr lang="it-IT" b="0">
                <a:solidFill>
                  <a:srgbClr val="008000"/>
                </a:solidFill>
                <a:effectLst/>
                <a:latin typeface="Times New Roman" panose="02020603050405020304" pitchFamily="18" charset="0"/>
                <a:cs typeface="Times New Roman" panose="02020603050405020304" pitchFamily="18" charset="0"/>
              </a:rPr>
              <a:t>. Da questo stato si passa allo stato 4. </a:t>
            </a:r>
            <a:endParaRPr lang="en-US" b="0">
              <a:solidFill>
                <a:schemeClr val="accent6">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17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AF86D07-CA29-352F-C063-57C0CA365D5E}"/>
              </a:ext>
            </a:extLst>
          </p:cNvPr>
          <p:cNvSpPr txBox="1"/>
          <p:nvPr/>
        </p:nvSpPr>
        <p:spPr>
          <a:xfrm>
            <a:off x="0" y="0"/>
            <a:ext cx="12191999"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a:cs typeface="Times New Roman" panose="02020603050405020304" pitchFamily="18" charset="0"/>
              </a:rPr>
              <a:t>FSA ORIGINALE – DESCRIZIONE STATI</a:t>
            </a:r>
          </a:p>
        </p:txBody>
      </p:sp>
      <p:sp>
        <p:nvSpPr>
          <p:cNvPr id="5" name="Ovale 4">
            <a:extLst>
              <a:ext uri="{FF2B5EF4-FFF2-40B4-BE49-F238E27FC236}">
                <a16:creationId xmlns:a16="http://schemas.microsoft.com/office/drawing/2014/main" id="{5A731E6D-5016-36B0-A7D5-3D3DB151F9DF}"/>
              </a:ext>
            </a:extLst>
          </p:cNvPr>
          <p:cNvSpPr>
            <a:spLocks/>
          </p:cNvSpPr>
          <p:nvPr/>
        </p:nvSpPr>
        <p:spPr>
          <a:xfrm>
            <a:off x="117117" y="461665"/>
            <a:ext cx="1854000" cy="1080000"/>
          </a:xfrm>
          <a:prstGeom prst="ellipse">
            <a:avLst/>
          </a:prstGeom>
          <a:gradFill flip="none" rotWithShape="1">
            <a:gsLst>
              <a:gs pos="0">
                <a:srgbClr val="DBFFE4">
                  <a:shade val="30000"/>
                  <a:satMod val="115000"/>
                </a:srgbClr>
              </a:gs>
              <a:gs pos="82000">
                <a:srgbClr val="DBFFE4">
                  <a:shade val="67500"/>
                  <a:satMod val="115000"/>
                </a:srgbClr>
              </a:gs>
              <a:gs pos="43000">
                <a:srgbClr val="DBFFE4">
                  <a:shade val="100000"/>
                  <a:satMod val="115000"/>
                </a:srgbClr>
              </a:gs>
            </a:gsLst>
            <a:lin ang="135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3:AS_GOTO_SPECIAL_ZONE</a:t>
            </a:r>
          </a:p>
        </p:txBody>
      </p:sp>
      <p:cxnSp>
        <p:nvCxnSpPr>
          <p:cNvPr id="6" name="Connettore 2 5">
            <a:extLst>
              <a:ext uri="{FF2B5EF4-FFF2-40B4-BE49-F238E27FC236}">
                <a16:creationId xmlns:a16="http://schemas.microsoft.com/office/drawing/2014/main" id="{3A64F676-CB93-B01B-3382-177DC71C6990}"/>
              </a:ext>
            </a:extLst>
          </p:cNvPr>
          <p:cNvCxnSpPr/>
          <p:nvPr/>
        </p:nvCxnSpPr>
        <p:spPr>
          <a:xfrm>
            <a:off x="1948672" y="1001665"/>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7EDD80B5-9167-72CF-F984-C90F001951C5}"/>
              </a:ext>
            </a:extLst>
          </p:cNvPr>
          <p:cNvSpPr txBox="1"/>
          <p:nvPr/>
        </p:nvSpPr>
        <p:spPr>
          <a:xfrm>
            <a:off x="2463973" y="803001"/>
            <a:ext cx="9583827" cy="923330"/>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che riguarda il corretto settaggio del valore del vettore teta per consentire il passaggio da una zona all’altra.</a:t>
            </a:r>
          </a:p>
          <a:p>
            <a:r>
              <a:rPr lang="it-IT">
                <a:latin typeface="Times New Roman"/>
                <a:ea typeface="Times New Roman" panose="02020603050405020304" pitchFamily="18" charset="0"/>
                <a:cs typeface="Times New Roman"/>
              </a:rPr>
              <a:t>Da questo stato vengono attivati alcuni trigger. In particolare:</a:t>
            </a:r>
          </a:p>
        </p:txBody>
      </p:sp>
      <p:sp>
        <p:nvSpPr>
          <p:cNvPr id="9" name="CasellaDiTesto 8">
            <a:extLst>
              <a:ext uri="{FF2B5EF4-FFF2-40B4-BE49-F238E27FC236}">
                <a16:creationId xmlns:a16="http://schemas.microsoft.com/office/drawing/2014/main" id="{80E93719-C59D-3B5E-6CAD-0D8B6509C09A}"/>
              </a:ext>
            </a:extLst>
          </p:cNvPr>
          <p:cNvSpPr txBox="1"/>
          <p:nvPr/>
        </p:nvSpPr>
        <p:spPr>
          <a:xfrm>
            <a:off x="117117" y="1740329"/>
            <a:ext cx="8711419" cy="1754326"/>
          </a:xfrm>
          <a:prstGeom prst="rect">
            <a:avLst/>
          </a:prstGeom>
          <a:noFill/>
        </p:spPr>
        <p:txBody>
          <a:bodyPr wrap="square">
            <a:spAutoFit/>
          </a:bodyPr>
          <a:lstStyle/>
          <a:p>
            <a:r>
              <a:rPr lang="en-US" b="1">
                <a:solidFill>
                  <a:srgbClr val="000000"/>
                </a:solidFill>
                <a:effectLst/>
                <a:latin typeface="Consolas" panose="020B0609020204030204" pitchFamily="49" charset="0"/>
              </a:rPr>
              <a:t>a.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3</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PF_CLOSE_ZONE_FLAG</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3</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5</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p>
          <a:p>
            <a:endParaRPr lang="en-US" b="0">
              <a:solidFill>
                <a:srgbClr val="000000"/>
              </a:solidFill>
              <a:effectLst/>
              <a:latin typeface="Consolas" panose="020B0609020204030204" pitchFamily="49" charset="0"/>
            </a:endParaRPr>
          </a:p>
          <a:p>
            <a:r>
              <a:rPr lang="en-US" b="1">
                <a:solidFill>
                  <a:srgbClr val="000000"/>
                </a:solidFill>
                <a:effectLst/>
                <a:latin typeface="Consolas" panose="020B0609020204030204" pitchFamily="49" charset="0"/>
              </a:rPr>
              <a:t>b.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3</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PF_STOP_GOTO_SPECIAL_ZONE</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3</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a:t>
            </a:r>
          </a:p>
        </p:txBody>
      </p:sp>
      <p:sp>
        <p:nvSpPr>
          <p:cNvPr id="10" name="CasellaDiTesto 9">
            <a:extLst>
              <a:ext uri="{FF2B5EF4-FFF2-40B4-BE49-F238E27FC236}">
                <a16:creationId xmlns:a16="http://schemas.microsoft.com/office/drawing/2014/main" id="{1FE81CAC-5A31-82DB-A629-876981087B6B}"/>
              </a:ext>
            </a:extLst>
          </p:cNvPr>
          <p:cNvSpPr txBox="1"/>
          <p:nvPr/>
        </p:nvSpPr>
        <p:spPr>
          <a:xfrm>
            <a:off x="7941526" y="1636837"/>
            <a:ext cx="4250474" cy="923330"/>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è in prossimità di una bandierina. Da questo stato, si passa allo stato 5.</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11" name="CasellaDiTesto 10">
            <a:extLst>
              <a:ext uri="{FF2B5EF4-FFF2-40B4-BE49-F238E27FC236}">
                <a16:creationId xmlns:a16="http://schemas.microsoft.com/office/drawing/2014/main" id="{30521701-5114-D25B-CAC1-64B202D4CCFA}"/>
              </a:ext>
            </a:extLst>
          </p:cNvPr>
          <p:cNvSpPr txBox="1"/>
          <p:nvPr/>
        </p:nvSpPr>
        <p:spPr>
          <a:xfrm>
            <a:off x="7941525" y="2832658"/>
            <a:ext cx="4250473" cy="923330"/>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quando il robot non si trova in una special_zone. Da questo stato</a:t>
            </a:r>
            <a:r>
              <a:rPr lang="en-US">
                <a:solidFill>
                  <a:srgbClr val="008000"/>
                </a:solidFill>
                <a:latin typeface="Times New Roman" panose="02020603050405020304" pitchFamily="18" charset="0"/>
                <a:cs typeface="Times New Roman" panose="02020603050405020304" pitchFamily="18" charset="0"/>
              </a:rPr>
              <a:t>, si passa allo stato 1.</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12" name="Ovale 11">
            <a:extLst>
              <a:ext uri="{FF2B5EF4-FFF2-40B4-BE49-F238E27FC236}">
                <a16:creationId xmlns:a16="http://schemas.microsoft.com/office/drawing/2014/main" id="{FF7EB9F7-901B-3F7D-7E01-292FFD31C8A4}"/>
              </a:ext>
            </a:extLst>
          </p:cNvPr>
          <p:cNvSpPr>
            <a:spLocks/>
          </p:cNvSpPr>
          <p:nvPr/>
        </p:nvSpPr>
        <p:spPr>
          <a:xfrm>
            <a:off x="117117" y="3755988"/>
            <a:ext cx="1854000" cy="1080000"/>
          </a:xfrm>
          <a:prstGeom prst="ellipse">
            <a:avLst/>
          </a:prstGeom>
          <a:gradFill flip="none" rotWithShape="1">
            <a:gsLst>
              <a:gs pos="0">
                <a:schemeClr val="accent2">
                  <a:lumMod val="40000"/>
                  <a:lumOff val="60000"/>
                  <a:shade val="30000"/>
                  <a:satMod val="115000"/>
                </a:schemeClr>
              </a:gs>
              <a:gs pos="96000">
                <a:schemeClr val="accent2">
                  <a:lumMod val="40000"/>
                  <a:lumOff val="60000"/>
                  <a:shade val="67500"/>
                  <a:satMod val="115000"/>
                </a:schemeClr>
              </a:gs>
              <a:gs pos="48000">
                <a:schemeClr val="accent2">
                  <a:lumMod val="40000"/>
                  <a:lumOff val="60000"/>
                  <a:shade val="100000"/>
                  <a:satMod val="115000"/>
                </a:schemeClr>
              </a:gs>
            </a:gsLst>
            <a:lin ang="81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mn-cs"/>
              </a:rPr>
              <a:t>4:AS_GO_CHOOSE_ZONE</a:t>
            </a:r>
          </a:p>
        </p:txBody>
      </p:sp>
      <p:cxnSp>
        <p:nvCxnSpPr>
          <p:cNvPr id="13" name="Connettore 2 12">
            <a:extLst>
              <a:ext uri="{FF2B5EF4-FFF2-40B4-BE49-F238E27FC236}">
                <a16:creationId xmlns:a16="http://schemas.microsoft.com/office/drawing/2014/main" id="{EA516542-08A3-994D-8874-46BB9A54BE30}"/>
              </a:ext>
            </a:extLst>
          </p:cNvPr>
          <p:cNvCxnSpPr/>
          <p:nvPr/>
        </p:nvCxnSpPr>
        <p:spPr>
          <a:xfrm>
            <a:off x="1975755" y="4274484"/>
            <a:ext cx="51530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06F2973D-B508-D5D7-C8AC-0F6890E7D386}"/>
              </a:ext>
            </a:extLst>
          </p:cNvPr>
          <p:cNvSpPr txBox="1"/>
          <p:nvPr/>
        </p:nvSpPr>
        <p:spPr>
          <a:xfrm>
            <a:off x="2491056" y="4075820"/>
            <a:ext cx="9583827"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Stato che riguarda lo stato di esplorazione. Da questo stato scattano diversi trigger. In particolare:</a:t>
            </a:r>
          </a:p>
        </p:txBody>
      </p:sp>
      <p:sp>
        <p:nvSpPr>
          <p:cNvPr id="16" name="CasellaDiTesto 15">
            <a:extLst>
              <a:ext uri="{FF2B5EF4-FFF2-40B4-BE49-F238E27FC236}">
                <a16:creationId xmlns:a16="http://schemas.microsoft.com/office/drawing/2014/main" id="{DA5F6977-569F-4F65-A70F-09D86F1BCD96}"/>
              </a:ext>
            </a:extLst>
          </p:cNvPr>
          <p:cNvSpPr txBox="1"/>
          <p:nvPr/>
        </p:nvSpPr>
        <p:spPr>
          <a:xfrm>
            <a:off x="117117" y="4963648"/>
            <a:ext cx="7535708" cy="646331"/>
          </a:xfrm>
          <a:prstGeom prst="rect">
            <a:avLst/>
          </a:prstGeom>
          <a:noFill/>
        </p:spPr>
        <p:txBody>
          <a:bodyPr wrap="square">
            <a:spAutoFit/>
          </a:bodyPr>
          <a:lstStyle/>
          <a:p>
            <a:r>
              <a:rPr lang="en-US" b="1">
                <a:solidFill>
                  <a:srgbClr val="000000"/>
                </a:solidFill>
                <a:effectLst/>
                <a:latin typeface="Consolas" panose="020B0609020204030204" pitchFamily="49" charset="0"/>
              </a:rPr>
              <a:t>a.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PF_SOMETHING_VISIBLE;</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0</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a:t>
            </a:r>
          </a:p>
        </p:txBody>
      </p:sp>
      <p:sp>
        <p:nvSpPr>
          <p:cNvPr id="18" name="CasellaDiTesto 17">
            <a:extLst>
              <a:ext uri="{FF2B5EF4-FFF2-40B4-BE49-F238E27FC236}">
                <a16:creationId xmlns:a16="http://schemas.microsoft.com/office/drawing/2014/main" id="{F775DD2D-B281-E15F-CAFC-FEC350265013}"/>
              </a:ext>
            </a:extLst>
          </p:cNvPr>
          <p:cNvSpPr txBox="1"/>
          <p:nvPr/>
        </p:nvSpPr>
        <p:spPr>
          <a:xfrm>
            <a:off x="117117" y="5975976"/>
            <a:ext cx="6691646" cy="646331"/>
          </a:xfrm>
          <a:prstGeom prst="rect">
            <a:avLst/>
          </a:prstGeom>
          <a:noFill/>
        </p:spPr>
        <p:txBody>
          <a:bodyPr wrap="square">
            <a:spAutoFit/>
          </a:bodyPr>
          <a:lstStyle/>
          <a:p>
            <a:r>
              <a:rPr lang="en-US" b="1">
                <a:solidFill>
                  <a:srgbClr val="000000"/>
                </a:solidFill>
                <a:effectLst/>
                <a:latin typeface="Consolas" panose="020B0609020204030204" pitchFamily="49" charset="0"/>
              </a:rPr>
              <a:t>b. </a:t>
            </a:r>
            <a:r>
              <a:rPr lang="en-US" b="0">
                <a:solidFill>
                  <a:srgbClr val="000000"/>
                </a:solidFill>
                <a:effectLst/>
                <a:latin typeface="Consolas" panose="020B0609020204030204" pitchFamily="49" charset="0"/>
              </a:rPr>
              <a:t>STATE_MACHINE.triggers[</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1">
                <a:solidFill>
                  <a:srgbClr val="000000"/>
                </a:solidFill>
                <a:effectLst/>
                <a:latin typeface="Consolas" panose="020B0609020204030204" pitchFamily="49" charset="0"/>
              </a:rPr>
              <a:t>PF_EXIT;</a:t>
            </a:r>
          </a:p>
          <a:p>
            <a:r>
              <a:rPr lang="en-US" b="0">
                <a:solidFill>
                  <a:srgbClr val="000000"/>
                </a:solidFill>
                <a:effectLst/>
                <a:latin typeface="Consolas" panose="020B0609020204030204" pitchFamily="49" charset="0"/>
              </a:rPr>
              <a:t>   STATE_MACHINE.follow_on[</a:t>
            </a:r>
            <a:r>
              <a:rPr lang="en-US" b="0">
                <a:solidFill>
                  <a:srgbClr val="098658"/>
                </a:solidFill>
                <a:effectLst/>
                <a:latin typeface="Consolas" panose="020B0609020204030204" pitchFamily="49" charset="0"/>
              </a:rPr>
              <a:t>4</a:t>
            </a:r>
            <a:r>
              <a:rPr lang="en-US" b="0">
                <a:solidFill>
                  <a:srgbClr val="000000"/>
                </a:solidFill>
                <a:effectLst/>
                <a:latin typeface="Consolas" panose="020B0609020204030204" pitchFamily="49" charset="0"/>
              </a:rPr>
              <a:t>][</a:t>
            </a:r>
            <a:r>
              <a:rPr lang="en-US" b="0">
                <a:solidFill>
                  <a:srgbClr val="098658"/>
                </a:solidFill>
                <a:effectLst/>
                <a:latin typeface="Consolas" panose="020B0609020204030204" pitchFamily="49" charset="0"/>
              </a:rPr>
              <a:t>1</a:t>
            </a:r>
            <a:r>
              <a:rPr lang="en-US" b="0">
                <a:solidFill>
                  <a:srgbClr val="000000"/>
                </a:solidFill>
                <a:effectLst/>
                <a:latin typeface="Consolas" panose="020B0609020204030204" pitchFamily="49" charset="0"/>
              </a:rPr>
              <a:t>] = </a:t>
            </a:r>
            <a:r>
              <a:rPr lang="en-US" b="0">
                <a:solidFill>
                  <a:srgbClr val="098658"/>
                </a:solidFill>
                <a:effectLst/>
                <a:latin typeface="Consolas" panose="020B0609020204030204" pitchFamily="49" charset="0"/>
              </a:rPr>
              <a:t>6</a:t>
            </a:r>
            <a:r>
              <a:rPr lang="en-US" b="0">
                <a:solidFill>
                  <a:srgbClr val="000000"/>
                </a:solidFill>
                <a:effectLst/>
                <a:latin typeface="Consolas" panose="020B0609020204030204" pitchFamily="49" charset="0"/>
              </a:rPr>
              <a:t>;               </a:t>
            </a:r>
          </a:p>
        </p:txBody>
      </p:sp>
      <p:sp>
        <p:nvSpPr>
          <p:cNvPr id="19" name="CasellaDiTesto 18">
            <a:extLst>
              <a:ext uri="{FF2B5EF4-FFF2-40B4-BE49-F238E27FC236}">
                <a16:creationId xmlns:a16="http://schemas.microsoft.com/office/drawing/2014/main" id="{52A47A8D-728A-3297-CFFA-843366A71A8C}"/>
              </a:ext>
            </a:extLst>
          </p:cNvPr>
          <p:cNvSpPr txBox="1"/>
          <p:nvPr/>
        </p:nvSpPr>
        <p:spPr>
          <a:xfrm>
            <a:off x="7169834" y="4963648"/>
            <a:ext cx="5022166" cy="923330"/>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trigger che si attiva nel momento in cui il robot individua qualcosa. Da questo stato, si passa allo stato 1.</a:t>
            </a:r>
            <a:endParaRPr lang="en-US" b="0">
              <a:solidFill>
                <a:srgbClr val="000000"/>
              </a:solidFill>
              <a:effectLst/>
              <a:latin typeface="Times New Roman" panose="02020603050405020304" pitchFamily="18" charset="0"/>
              <a:cs typeface="Times New Roman" panose="02020603050405020304" pitchFamily="18" charset="0"/>
            </a:endParaRPr>
          </a:p>
        </p:txBody>
      </p:sp>
      <p:sp>
        <p:nvSpPr>
          <p:cNvPr id="21" name="CasellaDiTesto 20">
            <a:extLst>
              <a:ext uri="{FF2B5EF4-FFF2-40B4-BE49-F238E27FC236}">
                <a16:creationId xmlns:a16="http://schemas.microsoft.com/office/drawing/2014/main" id="{9D16DE24-9F52-CBDE-7D05-D16269E16AF6}"/>
              </a:ext>
            </a:extLst>
          </p:cNvPr>
          <p:cNvSpPr txBox="1"/>
          <p:nvPr/>
        </p:nvSpPr>
        <p:spPr>
          <a:xfrm>
            <a:off x="6335150" y="5975976"/>
            <a:ext cx="6343036" cy="646331"/>
          </a:xfrm>
          <a:prstGeom prst="rect">
            <a:avLst/>
          </a:prstGeom>
          <a:noFill/>
        </p:spPr>
        <p:txBody>
          <a:bodyPr wrap="square">
            <a:spAutoFit/>
          </a:bodyPr>
          <a:lstStyle/>
          <a:p>
            <a:r>
              <a:rPr lang="en-US" b="0">
                <a:solidFill>
                  <a:srgbClr val="008000"/>
                </a:solidFill>
                <a:effectLst/>
                <a:latin typeface="Times New Roman" panose="02020603050405020304" pitchFamily="18" charset="0"/>
                <a:cs typeface="Times New Roman" panose="02020603050405020304" pitchFamily="18" charset="0"/>
              </a:rPr>
              <a:t>// </a:t>
            </a:r>
            <a:r>
              <a:rPr lang="en-US">
                <a:solidFill>
                  <a:srgbClr val="008000"/>
                </a:solidFill>
                <a:latin typeface="Times New Roman" panose="02020603050405020304" pitchFamily="18" charset="0"/>
                <a:cs typeface="Times New Roman" panose="02020603050405020304" pitchFamily="18" charset="0"/>
              </a:rPr>
              <a:t>trigger che si attiva nel momento in cui il robot ha visitato le stanze. Da questo stato, si passa allo stato 6.</a:t>
            </a:r>
          </a:p>
        </p:txBody>
      </p:sp>
    </p:spTree>
    <p:extLst>
      <p:ext uri="{BB962C8B-B14F-4D97-AF65-F5344CB8AC3E}">
        <p14:creationId xmlns:p14="http://schemas.microsoft.com/office/powerpoint/2010/main" val="353739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AFA9A796-E72B-8BDD-E89F-6AA66607116C}"/>
              </a:ext>
            </a:extLst>
          </p:cNvPr>
          <p:cNvSpPr txBox="1"/>
          <p:nvPr/>
        </p:nvSpPr>
        <p:spPr>
          <a:xfrm>
            <a:off x="0" y="0"/>
            <a:ext cx="12191999"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a:cs typeface="Times New Roman" panose="02020603050405020304" pitchFamily="18" charset="0"/>
              </a:rPr>
              <a:t>FSA </a:t>
            </a:r>
            <a:r>
              <a:rPr lang="it-IT" sz="2400">
                <a:solidFill>
                  <a:srgbClr val="ED7D31">
                    <a:lumMod val="75000"/>
                  </a:srgbClr>
                </a:solidFill>
                <a:latin typeface="Times New Roman" panose="02020603050405020304" pitchFamily="18" charset="0"/>
                <a:ea typeface="Calibri"/>
                <a:cs typeface="Times New Roman" panose="02020603050405020304" pitchFamily="18" charset="0"/>
              </a:rPr>
              <a:t>MODIFICATO</a:t>
            </a:r>
            <a:endParaRPr kumimoji="0" lang="it-IT" sz="2400" b="0"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a:cs typeface="Times New Roman" panose="02020603050405020304" pitchFamily="18" charset="0"/>
            </a:endParaRPr>
          </a:p>
        </p:txBody>
      </p:sp>
      <p:grpSp>
        <p:nvGrpSpPr>
          <p:cNvPr id="134" name="Gruppo 133">
            <a:extLst>
              <a:ext uri="{FF2B5EF4-FFF2-40B4-BE49-F238E27FC236}">
                <a16:creationId xmlns:a16="http://schemas.microsoft.com/office/drawing/2014/main" id="{221FF6B6-48C7-FD95-D5F8-2684A3E7F5C5}"/>
              </a:ext>
            </a:extLst>
          </p:cNvPr>
          <p:cNvGrpSpPr/>
          <p:nvPr/>
        </p:nvGrpSpPr>
        <p:grpSpPr>
          <a:xfrm>
            <a:off x="0" y="461665"/>
            <a:ext cx="12180264" cy="6269333"/>
            <a:chOff x="41726" y="461665"/>
            <a:chExt cx="12180264" cy="6269333"/>
          </a:xfrm>
        </p:grpSpPr>
        <p:grpSp>
          <p:nvGrpSpPr>
            <p:cNvPr id="23" name="Gruppo 22">
              <a:extLst>
                <a:ext uri="{FF2B5EF4-FFF2-40B4-BE49-F238E27FC236}">
                  <a16:creationId xmlns:a16="http://schemas.microsoft.com/office/drawing/2014/main" id="{6CDAFADC-4F03-8BA5-D15B-CA1B1C739156}"/>
                </a:ext>
              </a:extLst>
            </p:cNvPr>
            <p:cNvGrpSpPr/>
            <p:nvPr/>
          </p:nvGrpSpPr>
          <p:grpSpPr>
            <a:xfrm>
              <a:off x="41726" y="461665"/>
              <a:ext cx="12180264" cy="5380427"/>
              <a:chOff x="-6276" y="1109556"/>
              <a:chExt cx="12180264" cy="5380427"/>
            </a:xfrm>
          </p:grpSpPr>
          <p:sp>
            <p:nvSpPr>
              <p:cNvPr id="63" name="CasellaDiTesto 62">
                <a:extLst>
                  <a:ext uri="{FF2B5EF4-FFF2-40B4-BE49-F238E27FC236}">
                    <a16:creationId xmlns:a16="http://schemas.microsoft.com/office/drawing/2014/main" id="{76CADCE7-24D4-E2E7-A5A2-F77E49F9A18E}"/>
                  </a:ext>
                </a:extLst>
              </p:cNvPr>
              <p:cNvSpPr txBox="1"/>
              <p:nvPr/>
            </p:nvSpPr>
            <p:spPr>
              <a:xfrm rot="16200000">
                <a:off x="-472365" y="3212483"/>
                <a:ext cx="1239955" cy="307777"/>
              </a:xfrm>
              <a:prstGeom prst="rect">
                <a:avLst/>
              </a:prstGeom>
              <a:noFill/>
              <a:ln w="952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PF_DEADLOCK</a:t>
                </a:r>
              </a:p>
            </p:txBody>
          </p:sp>
          <p:grpSp>
            <p:nvGrpSpPr>
              <p:cNvPr id="13" name="Gruppo 12">
                <a:extLst>
                  <a:ext uri="{FF2B5EF4-FFF2-40B4-BE49-F238E27FC236}">
                    <a16:creationId xmlns:a16="http://schemas.microsoft.com/office/drawing/2014/main" id="{31B9366C-4163-AEE2-3F75-848A846B3E54}"/>
                  </a:ext>
                </a:extLst>
              </p:cNvPr>
              <p:cNvGrpSpPr/>
              <p:nvPr/>
            </p:nvGrpSpPr>
            <p:grpSpPr>
              <a:xfrm>
                <a:off x="229425" y="1109556"/>
                <a:ext cx="11944563" cy="5380427"/>
                <a:chOff x="229425" y="1109556"/>
                <a:chExt cx="11944563" cy="5380427"/>
              </a:xfrm>
            </p:grpSpPr>
            <p:sp>
              <p:nvSpPr>
                <p:cNvPr id="46" name="CasellaDiTesto 45">
                  <a:extLst>
                    <a:ext uri="{FF2B5EF4-FFF2-40B4-BE49-F238E27FC236}">
                      <a16:creationId xmlns:a16="http://schemas.microsoft.com/office/drawing/2014/main" id="{48C6AE00-079D-98DB-991C-661CE03C1CB8}"/>
                    </a:ext>
                  </a:extLst>
                </p:cNvPr>
                <p:cNvSpPr txBox="1"/>
                <p:nvPr/>
              </p:nvSpPr>
              <p:spPr>
                <a:xfrm>
                  <a:off x="10882672" y="4341436"/>
                  <a:ext cx="1291316"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PF_LAB_ENTRY</a:t>
                  </a:r>
                </a:p>
              </p:txBody>
            </p:sp>
            <p:grpSp>
              <p:nvGrpSpPr>
                <p:cNvPr id="10" name="Gruppo 9">
                  <a:extLst>
                    <a:ext uri="{FF2B5EF4-FFF2-40B4-BE49-F238E27FC236}">
                      <a16:creationId xmlns:a16="http://schemas.microsoft.com/office/drawing/2014/main" id="{A831EE6F-808A-347F-80F3-B39471E9BF87}"/>
                    </a:ext>
                  </a:extLst>
                </p:cNvPr>
                <p:cNvGrpSpPr/>
                <p:nvPr/>
              </p:nvGrpSpPr>
              <p:grpSpPr>
                <a:xfrm>
                  <a:off x="229425" y="1109556"/>
                  <a:ext cx="11534443" cy="5380427"/>
                  <a:chOff x="229425" y="1109556"/>
                  <a:chExt cx="11534443" cy="5380427"/>
                </a:xfrm>
              </p:grpSpPr>
              <p:sp>
                <p:nvSpPr>
                  <p:cNvPr id="4" name="Ovale 3">
                    <a:extLst>
                      <a:ext uri="{FF2B5EF4-FFF2-40B4-BE49-F238E27FC236}">
                        <a16:creationId xmlns:a16="http://schemas.microsoft.com/office/drawing/2014/main" id="{B49D0031-C27A-8907-E58A-EF92FF24732D}"/>
                      </a:ext>
                    </a:extLst>
                  </p:cNvPr>
                  <p:cNvSpPr>
                    <a:spLocks/>
                  </p:cNvSpPr>
                  <p:nvPr/>
                </p:nvSpPr>
                <p:spPr>
                  <a:xfrm>
                    <a:off x="366639" y="1138032"/>
                    <a:ext cx="1857600" cy="1080000"/>
                  </a:xfrm>
                  <a:prstGeom prst="ellipse">
                    <a:avLst/>
                  </a:prstGeom>
                  <a:gradFill flip="none" rotWithShape="1">
                    <a:gsLst>
                      <a:gs pos="0">
                        <a:schemeClr val="accent4">
                          <a:lumMod val="40000"/>
                          <a:lumOff val="60000"/>
                          <a:shade val="30000"/>
                          <a:satMod val="115000"/>
                        </a:schemeClr>
                      </a:gs>
                      <a:gs pos="99000">
                        <a:schemeClr val="accent4">
                          <a:lumMod val="40000"/>
                          <a:lumOff val="60000"/>
                          <a:shade val="67500"/>
                          <a:satMod val="115000"/>
                        </a:schemeClr>
                      </a:gs>
                      <a:gs pos="70000">
                        <a:schemeClr val="accent4">
                          <a:lumMod val="40000"/>
                          <a:lumOff val="60000"/>
                          <a:shade val="67500"/>
                          <a:satMod val="115000"/>
                        </a:schemeClr>
                      </a:gs>
                      <a:gs pos="49000">
                        <a:schemeClr val="accent4">
                          <a:lumMod val="40000"/>
                          <a:lumOff val="60000"/>
                          <a:shade val="100000"/>
                          <a:satMod val="115000"/>
                        </a:scheme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0:AS_GOTO</a:t>
                    </a:r>
                  </a:p>
                </p:txBody>
              </p:sp>
              <p:sp>
                <p:nvSpPr>
                  <p:cNvPr id="7" name="Ovale 6">
                    <a:extLst>
                      <a:ext uri="{FF2B5EF4-FFF2-40B4-BE49-F238E27FC236}">
                        <a16:creationId xmlns:a16="http://schemas.microsoft.com/office/drawing/2014/main" id="{D8B3B496-88F2-51AC-9202-9A77B0B527CD}"/>
                      </a:ext>
                    </a:extLst>
                  </p:cNvPr>
                  <p:cNvSpPr>
                    <a:spLocks/>
                  </p:cNvSpPr>
                  <p:nvPr/>
                </p:nvSpPr>
                <p:spPr>
                  <a:xfrm>
                    <a:off x="229425" y="4936152"/>
                    <a:ext cx="1854000" cy="1080000"/>
                  </a:xfrm>
                  <a:prstGeom prst="ellipse">
                    <a:avLst/>
                  </a:prstGeom>
                  <a:gradFill flip="none" rotWithShape="1">
                    <a:gsLst>
                      <a:gs pos="0">
                        <a:srgbClr val="E8F2F6">
                          <a:shade val="30000"/>
                          <a:satMod val="115000"/>
                        </a:srgbClr>
                      </a:gs>
                      <a:gs pos="98000">
                        <a:srgbClr val="E8F2F6">
                          <a:shade val="67500"/>
                          <a:satMod val="115000"/>
                        </a:srgbClr>
                      </a:gs>
                      <a:gs pos="55000">
                        <a:srgbClr val="E8F2F6">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mn-cs"/>
                      </a:rPr>
                      <a:t>2:BRING_PLAN</a:t>
                    </a:r>
                    <a:endParaRPr kumimoji="0" lang="it-IT" sz="1500" b="1" i="0" u="none" strike="noStrike" kern="1200" cap="none" spc="0" normalizeH="0" baseline="0" noProof="0">
                      <a:ln>
                        <a:noFill/>
                      </a:ln>
                      <a:solidFill>
                        <a:prstClr val="black"/>
                      </a:solidFill>
                      <a:effectLst/>
                      <a:uLnTx/>
                      <a:uFillTx/>
                      <a:latin typeface="Calibri" panose="020F0502020204030204"/>
                      <a:ea typeface="+mn-ea"/>
                      <a:cs typeface="Calibri"/>
                    </a:endParaRPr>
                  </a:p>
                </p:txBody>
              </p:sp>
              <p:sp>
                <p:nvSpPr>
                  <p:cNvPr id="8" name="Ovale 7">
                    <a:extLst>
                      <a:ext uri="{FF2B5EF4-FFF2-40B4-BE49-F238E27FC236}">
                        <a16:creationId xmlns:a16="http://schemas.microsoft.com/office/drawing/2014/main" id="{BB146C31-403E-BD31-13D3-3D44B536CB58}"/>
                      </a:ext>
                    </a:extLst>
                  </p:cNvPr>
                  <p:cNvSpPr>
                    <a:spLocks/>
                  </p:cNvSpPr>
                  <p:nvPr/>
                </p:nvSpPr>
                <p:spPr>
                  <a:xfrm>
                    <a:off x="379952" y="2906349"/>
                    <a:ext cx="1854000" cy="1080000"/>
                  </a:xfrm>
                  <a:prstGeom prst="ellipse">
                    <a:avLst/>
                  </a:prstGeom>
                  <a:gradFill flip="none" rotWithShape="1">
                    <a:gsLst>
                      <a:gs pos="0">
                        <a:srgbClr val="ACFE96">
                          <a:shade val="30000"/>
                          <a:satMod val="115000"/>
                        </a:srgbClr>
                      </a:gs>
                      <a:gs pos="86000">
                        <a:srgbClr val="ACFE96">
                          <a:shade val="67500"/>
                          <a:satMod val="115000"/>
                        </a:srgbClr>
                      </a:gs>
                      <a:gs pos="53000">
                        <a:srgbClr val="ACFE96">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1:AS_GO_ZONE_FLAG</a:t>
                    </a:r>
                  </a:p>
                </p:txBody>
              </p:sp>
              <p:sp>
                <p:nvSpPr>
                  <p:cNvPr id="12" name="Ovale 11">
                    <a:extLst>
                      <a:ext uri="{FF2B5EF4-FFF2-40B4-BE49-F238E27FC236}">
                        <a16:creationId xmlns:a16="http://schemas.microsoft.com/office/drawing/2014/main" id="{709BBC6B-6DF7-6B1C-DC99-A6C072046678}"/>
                      </a:ext>
                    </a:extLst>
                  </p:cNvPr>
                  <p:cNvSpPr>
                    <a:spLocks/>
                  </p:cNvSpPr>
                  <p:nvPr/>
                </p:nvSpPr>
                <p:spPr>
                  <a:xfrm>
                    <a:off x="5413089" y="1113738"/>
                    <a:ext cx="1854000" cy="1080000"/>
                  </a:xfrm>
                  <a:prstGeom prst="ellipse">
                    <a:avLst/>
                  </a:prstGeom>
                  <a:gradFill flip="none" rotWithShape="1">
                    <a:gsLst>
                      <a:gs pos="0">
                        <a:srgbClr val="DBFFE4">
                          <a:shade val="30000"/>
                          <a:satMod val="115000"/>
                        </a:srgbClr>
                      </a:gs>
                      <a:gs pos="82000">
                        <a:srgbClr val="DBFFE4">
                          <a:shade val="67500"/>
                          <a:satMod val="115000"/>
                        </a:srgbClr>
                      </a:gs>
                      <a:gs pos="43000">
                        <a:srgbClr val="DBFFE4">
                          <a:shade val="100000"/>
                          <a:satMod val="115000"/>
                        </a:srgbClr>
                      </a:gs>
                    </a:gsLst>
                    <a:lin ang="135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3:AS_GOTO_SPECIAL_ZONE</a:t>
                    </a:r>
                  </a:p>
                </p:txBody>
              </p:sp>
              <p:sp>
                <p:nvSpPr>
                  <p:cNvPr id="14" name="Ovale 13">
                    <a:extLst>
                      <a:ext uri="{FF2B5EF4-FFF2-40B4-BE49-F238E27FC236}">
                        <a16:creationId xmlns:a16="http://schemas.microsoft.com/office/drawing/2014/main" id="{0E9876EE-2671-23BE-8FD5-7A4864D7134A}"/>
                      </a:ext>
                    </a:extLst>
                  </p:cNvPr>
                  <p:cNvSpPr>
                    <a:spLocks/>
                  </p:cNvSpPr>
                  <p:nvPr/>
                </p:nvSpPr>
                <p:spPr>
                  <a:xfrm>
                    <a:off x="5578804" y="4954846"/>
                    <a:ext cx="1854000" cy="1080000"/>
                  </a:xfrm>
                  <a:prstGeom prst="ellipse">
                    <a:avLst/>
                  </a:prstGeom>
                  <a:gradFill flip="none" rotWithShape="1">
                    <a:gsLst>
                      <a:gs pos="0">
                        <a:srgbClr val="FFF2CC">
                          <a:shade val="30000"/>
                          <a:satMod val="115000"/>
                        </a:srgbClr>
                      </a:gs>
                      <a:gs pos="34000">
                        <a:srgbClr val="FFF2CC">
                          <a:shade val="67500"/>
                          <a:satMod val="115000"/>
                        </a:srgbClr>
                      </a:gs>
                      <a:gs pos="81000">
                        <a:srgbClr val="FFF2CC">
                          <a:shade val="67500"/>
                          <a:satMod val="115000"/>
                        </a:srgbClr>
                      </a:gs>
                      <a:gs pos="54000">
                        <a:srgbClr val="FFF2CC">
                          <a:shade val="100000"/>
                          <a:satMod val="115000"/>
                        </a:srgbClr>
                      </a:gs>
                    </a:gsLst>
                    <a:lin ang="108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5:AS_GO_ZONE_FLAG</a:t>
                    </a:r>
                  </a:p>
                </p:txBody>
              </p:sp>
              <p:sp>
                <p:nvSpPr>
                  <p:cNvPr id="15" name="Ovale 14">
                    <a:extLst>
                      <a:ext uri="{FF2B5EF4-FFF2-40B4-BE49-F238E27FC236}">
                        <a16:creationId xmlns:a16="http://schemas.microsoft.com/office/drawing/2014/main" id="{54A68B2B-066D-6288-0833-0AC2B6D84FCC}"/>
                      </a:ext>
                    </a:extLst>
                  </p:cNvPr>
                  <p:cNvSpPr>
                    <a:spLocks/>
                  </p:cNvSpPr>
                  <p:nvPr/>
                </p:nvSpPr>
                <p:spPr>
                  <a:xfrm>
                    <a:off x="9909868" y="1109556"/>
                    <a:ext cx="1854000" cy="1080000"/>
                  </a:xfrm>
                  <a:prstGeom prst="ellipse">
                    <a:avLst/>
                  </a:prstGeom>
                  <a:gradFill flip="none" rotWithShape="1">
                    <a:gsLst>
                      <a:gs pos="0">
                        <a:srgbClr val="E9BDFF">
                          <a:shade val="30000"/>
                          <a:satMod val="115000"/>
                        </a:srgbClr>
                      </a:gs>
                      <a:gs pos="100000">
                        <a:srgbClr val="E9BDFF">
                          <a:shade val="67500"/>
                          <a:satMod val="115000"/>
                        </a:srgbClr>
                      </a:gs>
                      <a:gs pos="68000">
                        <a:srgbClr val="E4B2F8"/>
                      </a:gs>
                      <a:gs pos="42000">
                        <a:srgbClr val="E9BDFF">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6:AS_GOTO</a:t>
                    </a:r>
                  </a:p>
                </p:txBody>
              </p:sp>
              <p:sp>
                <p:nvSpPr>
                  <p:cNvPr id="16" name="Ovale 15">
                    <a:extLst>
                      <a:ext uri="{FF2B5EF4-FFF2-40B4-BE49-F238E27FC236}">
                        <a16:creationId xmlns:a16="http://schemas.microsoft.com/office/drawing/2014/main" id="{41E4C13F-74B0-850B-A98D-8817F4FB162B}"/>
                      </a:ext>
                    </a:extLst>
                  </p:cNvPr>
                  <p:cNvSpPr>
                    <a:spLocks/>
                  </p:cNvSpPr>
                  <p:nvPr/>
                </p:nvSpPr>
                <p:spPr>
                  <a:xfrm>
                    <a:off x="9909866" y="3173557"/>
                    <a:ext cx="1854000" cy="10800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100000" b="100000"/>
                    </a:path>
                    <a:tileRect t="-100000" r="-100000"/>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JetBrains Mono"/>
                        <a:ea typeface="+mn-ea"/>
                        <a:cs typeface="+mn-cs"/>
                      </a:rPr>
                      <a:t>7:AS_GOTO</a:t>
                    </a:r>
                  </a:p>
                </p:txBody>
              </p:sp>
              <p:sp>
                <p:nvSpPr>
                  <p:cNvPr id="17" name="Ovale 16">
                    <a:extLst>
                      <a:ext uri="{FF2B5EF4-FFF2-40B4-BE49-F238E27FC236}">
                        <a16:creationId xmlns:a16="http://schemas.microsoft.com/office/drawing/2014/main" id="{9D33C938-EAAD-3083-0573-F606FE275789}"/>
                      </a:ext>
                    </a:extLst>
                  </p:cNvPr>
                  <p:cNvSpPr>
                    <a:spLocks/>
                  </p:cNvSpPr>
                  <p:nvPr/>
                </p:nvSpPr>
                <p:spPr>
                  <a:xfrm>
                    <a:off x="9909866" y="4737094"/>
                    <a:ext cx="1854000" cy="1080000"/>
                  </a:xfrm>
                  <a:prstGeom prst="ellipse">
                    <a:avLst/>
                  </a:prstGeom>
                  <a:gradFill flip="none" rotWithShape="1">
                    <a:gsLst>
                      <a:gs pos="100000">
                        <a:srgbClr val="C00000"/>
                      </a:gs>
                      <a:gs pos="10000">
                        <a:srgbClr val="F70000"/>
                      </a:gs>
                      <a:gs pos="0">
                        <a:srgbClr val="FF0000">
                          <a:shade val="67500"/>
                          <a:satMod val="115000"/>
                        </a:srgbClr>
                      </a:gs>
                      <a:gs pos="54000">
                        <a:srgbClr val="FF6699"/>
                      </a:gs>
                    </a:gsLst>
                    <a:lin ang="27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Calibri"/>
                      </a:rPr>
                      <a:t>8:LAB_PLAN</a:t>
                    </a:r>
                  </a:p>
                </p:txBody>
              </p:sp>
              <p:cxnSp>
                <p:nvCxnSpPr>
                  <p:cNvPr id="19" name="Connettore 2 18">
                    <a:extLst>
                      <a:ext uri="{FF2B5EF4-FFF2-40B4-BE49-F238E27FC236}">
                        <a16:creationId xmlns:a16="http://schemas.microsoft.com/office/drawing/2014/main" id="{9296AD8B-0BD7-15DD-B468-B1A4708E2E72}"/>
                      </a:ext>
                    </a:extLst>
                  </p:cNvPr>
                  <p:cNvCxnSpPr>
                    <a:cxnSpLocks/>
                    <a:stCxn id="4" idx="4"/>
                    <a:endCxn id="8" idx="0"/>
                  </p:cNvCxnSpPr>
                  <p:nvPr/>
                </p:nvCxnSpPr>
                <p:spPr>
                  <a:xfrm>
                    <a:off x="1295439" y="2218032"/>
                    <a:ext cx="11513" cy="688317"/>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B383B2DE-D1DE-31E7-C000-584D11AA9BD7}"/>
                      </a:ext>
                    </a:extLst>
                  </p:cNvPr>
                  <p:cNvCxnSpPr>
                    <a:cxnSpLocks/>
                    <a:stCxn id="8" idx="5"/>
                    <a:endCxn id="14" idx="1"/>
                  </p:cNvCxnSpPr>
                  <p:nvPr/>
                </p:nvCxnSpPr>
                <p:spPr>
                  <a:xfrm>
                    <a:off x="1962440" y="3828187"/>
                    <a:ext cx="3887876" cy="128482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AD280323-834B-217C-C617-D7F4282C839E}"/>
                      </a:ext>
                    </a:extLst>
                  </p:cNvPr>
                  <p:cNvSpPr txBox="1"/>
                  <p:nvPr/>
                </p:nvSpPr>
                <p:spPr>
                  <a:xfrm>
                    <a:off x="1228315" y="2342809"/>
                    <a:ext cx="1196738"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rPr>
                      <a:t>PF_CLOSE_TO</a:t>
                    </a:r>
                  </a:p>
                </p:txBody>
              </p:sp>
              <p:cxnSp>
                <p:nvCxnSpPr>
                  <p:cNvPr id="2" name="Connettore 2 1">
                    <a:extLst>
                      <a:ext uri="{FF2B5EF4-FFF2-40B4-BE49-F238E27FC236}">
                        <a16:creationId xmlns:a16="http://schemas.microsoft.com/office/drawing/2014/main" id="{9D0194DE-2C08-F14D-E888-00360DB03F3D}"/>
                      </a:ext>
                    </a:extLst>
                  </p:cNvPr>
                  <p:cNvCxnSpPr>
                    <a:cxnSpLocks/>
                    <a:stCxn id="15" idx="2"/>
                    <a:endCxn id="8" idx="7"/>
                  </p:cNvCxnSpPr>
                  <p:nvPr/>
                </p:nvCxnSpPr>
                <p:spPr>
                  <a:xfrm flipH="1">
                    <a:off x="1962440" y="1649556"/>
                    <a:ext cx="7947428" cy="1414955"/>
                  </a:xfrm>
                  <a:prstGeom prst="straightConnector1">
                    <a:avLst/>
                  </a:prstGeom>
                  <a:ln w="28575">
                    <a:solidFill>
                      <a:srgbClr val="E9BDFF"/>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C2A0C71D-6524-669E-FD0C-FA2900FA9522}"/>
                      </a:ext>
                    </a:extLst>
                  </p:cNvPr>
                  <p:cNvSpPr txBox="1"/>
                  <p:nvPr/>
                </p:nvSpPr>
                <p:spPr>
                  <a:xfrm rot="20977682">
                    <a:off x="7541239" y="1661935"/>
                    <a:ext cx="1196738"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PF_CLOSE_TO</a:t>
                    </a:r>
                  </a:p>
                </p:txBody>
              </p:sp>
              <p:cxnSp>
                <p:nvCxnSpPr>
                  <p:cNvPr id="65" name="Connettore 2 64">
                    <a:extLst>
                      <a:ext uri="{FF2B5EF4-FFF2-40B4-BE49-F238E27FC236}">
                        <a16:creationId xmlns:a16="http://schemas.microsoft.com/office/drawing/2014/main" id="{6A3CA1B2-58D3-40B4-1F16-C43F4C6CBC5C}"/>
                      </a:ext>
                    </a:extLst>
                  </p:cNvPr>
                  <p:cNvCxnSpPr>
                    <a:cxnSpLocks/>
                    <a:stCxn id="8" idx="6"/>
                    <a:endCxn id="18" idx="2"/>
                  </p:cNvCxnSpPr>
                  <p:nvPr/>
                </p:nvCxnSpPr>
                <p:spPr>
                  <a:xfrm>
                    <a:off x="2233952" y="3446349"/>
                    <a:ext cx="3179137" cy="280417"/>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CasellaDiTesto 68">
                    <a:extLst>
                      <a:ext uri="{FF2B5EF4-FFF2-40B4-BE49-F238E27FC236}">
                        <a16:creationId xmlns:a16="http://schemas.microsoft.com/office/drawing/2014/main" id="{B41FE829-F57B-DA86-B5E0-E9EE41800539}"/>
                      </a:ext>
                    </a:extLst>
                  </p:cNvPr>
                  <p:cNvSpPr txBox="1"/>
                  <p:nvPr/>
                </p:nvSpPr>
                <p:spPr>
                  <a:xfrm rot="217638">
                    <a:off x="3697214" y="3314154"/>
                    <a:ext cx="1747401"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PF_EMPTY_MEMORY</a:t>
                    </a:r>
                  </a:p>
                </p:txBody>
              </p:sp>
              <p:cxnSp>
                <p:nvCxnSpPr>
                  <p:cNvPr id="71" name="Connettore 2 70">
                    <a:extLst>
                      <a:ext uri="{FF2B5EF4-FFF2-40B4-BE49-F238E27FC236}">
                        <a16:creationId xmlns:a16="http://schemas.microsoft.com/office/drawing/2014/main" id="{67DD88B7-2A1D-A0EA-4C91-940C7D681897}"/>
                      </a:ext>
                    </a:extLst>
                  </p:cNvPr>
                  <p:cNvCxnSpPr>
                    <a:cxnSpLocks/>
                    <a:stCxn id="8" idx="6"/>
                    <a:endCxn id="12" idx="3"/>
                  </p:cNvCxnSpPr>
                  <p:nvPr/>
                </p:nvCxnSpPr>
                <p:spPr>
                  <a:xfrm flipV="1">
                    <a:off x="2233952" y="2035576"/>
                    <a:ext cx="3450649" cy="141077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50252402-359A-78A8-B627-8B824B088CDF}"/>
                      </a:ext>
                    </a:extLst>
                  </p:cNvPr>
                  <p:cNvSpPr txBox="1"/>
                  <p:nvPr/>
                </p:nvSpPr>
                <p:spPr>
                  <a:xfrm rot="20072855">
                    <a:off x="3514998" y="2176491"/>
                    <a:ext cx="2042867"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PF_GOTO_SPECIAL_ZONE</a:t>
                    </a:r>
                  </a:p>
                </p:txBody>
              </p:sp>
              <p:cxnSp>
                <p:nvCxnSpPr>
                  <p:cNvPr id="21" name="Connettore 2 20">
                    <a:extLst>
                      <a:ext uri="{FF2B5EF4-FFF2-40B4-BE49-F238E27FC236}">
                        <a16:creationId xmlns:a16="http://schemas.microsoft.com/office/drawing/2014/main" id="{F101FCC8-DB42-898C-8C7E-464A81D5BDC8}"/>
                      </a:ext>
                    </a:extLst>
                  </p:cNvPr>
                  <p:cNvCxnSpPr>
                    <a:cxnSpLocks/>
                    <a:stCxn id="8" idx="6"/>
                    <a:endCxn id="15" idx="3"/>
                  </p:cNvCxnSpPr>
                  <p:nvPr/>
                </p:nvCxnSpPr>
                <p:spPr>
                  <a:xfrm flipV="1">
                    <a:off x="2233952" y="2031394"/>
                    <a:ext cx="7947428" cy="1414955"/>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6781B58D-3C40-2F1F-CDCE-DBDF8669C7D8}"/>
                      </a:ext>
                    </a:extLst>
                  </p:cNvPr>
                  <p:cNvSpPr txBox="1"/>
                  <p:nvPr/>
                </p:nvSpPr>
                <p:spPr>
                  <a:xfrm rot="20895560">
                    <a:off x="6638233" y="2272361"/>
                    <a:ext cx="873450"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PF_EXIT</a:t>
                    </a:r>
                  </a:p>
                </p:txBody>
              </p:sp>
              <p:cxnSp>
                <p:nvCxnSpPr>
                  <p:cNvPr id="37" name="Connettore curvo 36">
                    <a:extLst>
                      <a:ext uri="{FF2B5EF4-FFF2-40B4-BE49-F238E27FC236}">
                        <a16:creationId xmlns:a16="http://schemas.microsoft.com/office/drawing/2014/main" id="{C0348FAC-B36F-23DC-B1A6-89B4DE252504}"/>
                      </a:ext>
                    </a:extLst>
                  </p:cNvPr>
                  <p:cNvCxnSpPr>
                    <a:cxnSpLocks/>
                    <a:stCxn id="17" idx="4"/>
                    <a:endCxn id="7" idx="5"/>
                  </p:cNvCxnSpPr>
                  <p:nvPr/>
                </p:nvCxnSpPr>
                <p:spPr>
                  <a:xfrm rot="5400000">
                    <a:off x="6303942" y="1325066"/>
                    <a:ext cx="40896" cy="9024953"/>
                  </a:xfrm>
                  <a:prstGeom prst="curvedConnector3">
                    <a:avLst>
                      <a:gd name="adj1" fmla="val 1045721"/>
                    </a:avLst>
                  </a:prstGeom>
                  <a:ln w="28575">
                    <a:solidFill>
                      <a:srgbClr val="F91D2C"/>
                    </a:solidFill>
                    <a:tailEnd type="triangle"/>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BC6C39BE-330B-15A7-F558-3741798CD9FA}"/>
                      </a:ext>
                    </a:extLst>
                  </p:cNvPr>
                  <p:cNvSpPr txBox="1"/>
                  <p:nvPr/>
                </p:nvSpPr>
                <p:spPr>
                  <a:xfrm>
                    <a:off x="5725633" y="6182206"/>
                    <a:ext cx="1971620"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LAB_PLAN.ISFINISHEED</a:t>
                    </a:r>
                  </a:p>
                </p:txBody>
              </p:sp>
              <p:cxnSp>
                <p:nvCxnSpPr>
                  <p:cNvPr id="44" name="Connettore curvo 36">
                    <a:extLst>
                      <a:ext uri="{FF2B5EF4-FFF2-40B4-BE49-F238E27FC236}">
                        <a16:creationId xmlns:a16="http://schemas.microsoft.com/office/drawing/2014/main" id="{2A2B91EF-1915-3DB3-C0D8-A8C0880D91D2}"/>
                      </a:ext>
                    </a:extLst>
                  </p:cNvPr>
                  <p:cNvCxnSpPr>
                    <a:cxnSpLocks/>
                    <a:stCxn id="8" idx="0"/>
                    <a:endCxn id="16" idx="0"/>
                  </p:cNvCxnSpPr>
                  <p:nvPr/>
                </p:nvCxnSpPr>
                <p:spPr>
                  <a:xfrm rot="16200000" flipH="1">
                    <a:off x="5938305" y="-1725004"/>
                    <a:ext cx="267208" cy="9529914"/>
                  </a:xfrm>
                  <a:prstGeom prst="curvedConnector3">
                    <a:avLst>
                      <a:gd name="adj1" fmla="val -8555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B397DE67-0A7E-6819-F7C3-81F4B750D10A}"/>
                      </a:ext>
                    </a:extLst>
                  </p:cNvPr>
                  <p:cNvCxnSpPr>
                    <a:cxnSpLocks/>
                    <a:stCxn id="16" idx="4"/>
                    <a:endCxn id="17" idx="0"/>
                  </p:cNvCxnSpPr>
                  <p:nvPr/>
                </p:nvCxnSpPr>
                <p:spPr>
                  <a:xfrm>
                    <a:off x="10836866" y="4253557"/>
                    <a:ext cx="0" cy="483537"/>
                  </a:xfrm>
                  <a:prstGeom prst="straightConnector1">
                    <a:avLst/>
                  </a:prstGeom>
                  <a:ln w="28575">
                    <a:solidFill>
                      <a:srgbClr val="E6E6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ttore 2 79">
                    <a:extLst>
                      <a:ext uri="{FF2B5EF4-FFF2-40B4-BE49-F238E27FC236}">
                        <a16:creationId xmlns:a16="http://schemas.microsoft.com/office/drawing/2014/main" id="{78C57CDA-1340-78C4-D86B-A87CFE82F33F}"/>
                      </a:ext>
                    </a:extLst>
                  </p:cNvPr>
                  <p:cNvCxnSpPr>
                    <a:cxnSpLocks/>
                    <a:stCxn id="7" idx="0"/>
                    <a:endCxn id="8" idx="4"/>
                  </p:cNvCxnSpPr>
                  <p:nvPr/>
                </p:nvCxnSpPr>
                <p:spPr>
                  <a:xfrm flipV="1">
                    <a:off x="1156425" y="3986349"/>
                    <a:ext cx="150527" cy="949803"/>
                  </a:xfrm>
                  <a:prstGeom prst="straightConnector1">
                    <a:avLst/>
                  </a:prstGeom>
                  <a:ln w="28575">
                    <a:solidFill>
                      <a:srgbClr val="B0B9BD"/>
                    </a:solidFill>
                    <a:tailEnd type="triangle"/>
                  </a:ln>
                </p:spPr>
                <p:style>
                  <a:lnRef idx="1">
                    <a:schemeClr val="accent1"/>
                  </a:lnRef>
                  <a:fillRef idx="0">
                    <a:schemeClr val="accent1"/>
                  </a:fillRef>
                  <a:effectRef idx="0">
                    <a:schemeClr val="accent1"/>
                  </a:effectRef>
                  <a:fontRef idx="minor">
                    <a:schemeClr val="tx1"/>
                  </a:fontRef>
                </p:style>
              </p:cxnSp>
              <p:sp>
                <p:nvSpPr>
                  <p:cNvPr id="81" name="CasellaDiTesto 80">
                    <a:extLst>
                      <a:ext uri="{FF2B5EF4-FFF2-40B4-BE49-F238E27FC236}">
                        <a16:creationId xmlns:a16="http://schemas.microsoft.com/office/drawing/2014/main" id="{6EACC0AD-3F7B-0195-7675-EAC572DB21C5}"/>
                      </a:ext>
                    </a:extLst>
                  </p:cNvPr>
                  <p:cNvSpPr txBox="1"/>
                  <p:nvPr/>
                </p:nvSpPr>
                <p:spPr>
                  <a:xfrm rot="16839883">
                    <a:off x="411258" y="4146079"/>
                    <a:ext cx="1087157" cy="523220"/>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BRINGPLAN.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ISFINISHED</a:t>
                    </a:r>
                  </a:p>
                </p:txBody>
              </p:sp>
              <p:cxnSp>
                <p:nvCxnSpPr>
                  <p:cNvPr id="48" name="Connettore curvo 47">
                    <a:extLst>
                      <a:ext uri="{FF2B5EF4-FFF2-40B4-BE49-F238E27FC236}">
                        <a16:creationId xmlns:a16="http://schemas.microsoft.com/office/drawing/2014/main" id="{721D1219-2BA4-6FDB-1E37-33EC8F9177D4}"/>
                      </a:ext>
                    </a:extLst>
                  </p:cNvPr>
                  <p:cNvCxnSpPr>
                    <a:cxnSpLocks/>
                    <a:stCxn id="16" idx="3"/>
                    <a:endCxn id="8" idx="5"/>
                  </p:cNvCxnSpPr>
                  <p:nvPr/>
                </p:nvCxnSpPr>
                <p:spPr>
                  <a:xfrm rot="5400000" flipH="1">
                    <a:off x="5938305" y="-147678"/>
                    <a:ext cx="267208" cy="8218938"/>
                  </a:xfrm>
                  <a:prstGeom prst="curvedConnector3">
                    <a:avLst>
                      <a:gd name="adj1" fmla="val -144742"/>
                    </a:avLst>
                  </a:prstGeom>
                  <a:ln w="28575">
                    <a:solidFill>
                      <a:srgbClr val="E6E600"/>
                    </a:solidFill>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776C3025-E308-3850-79D7-4D8F46EE717F}"/>
                      </a:ext>
                    </a:extLst>
                  </p:cNvPr>
                  <p:cNvSpPr txBox="1"/>
                  <p:nvPr/>
                </p:nvSpPr>
                <p:spPr>
                  <a:xfrm rot="21287539">
                    <a:off x="8070108" y="4084455"/>
                    <a:ext cx="119673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PF_CLOSE_TO</a:t>
                    </a:r>
                  </a:p>
                </p:txBody>
              </p:sp>
              <p:cxnSp>
                <p:nvCxnSpPr>
                  <p:cNvPr id="52" name="Connettore curvo 51">
                    <a:extLst>
                      <a:ext uri="{FF2B5EF4-FFF2-40B4-BE49-F238E27FC236}">
                        <a16:creationId xmlns:a16="http://schemas.microsoft.com/office/drawing/2014/main" id="{4ADB29BB-4017-510C-C145-3367E3013F95}"/>
                      </a:ext>
                    </a:extLst>
                  </p:cNvPr>
                  <p:cNvCxnSpPr>
                    <a:cxnSpLocks/>
                    <a:stCxn id="12" idx="6"/>
                    <a:endCxn id="14" idx="6"/>
                  </p:cNvCxnSpPr>
                  <p:nvPr/>
                </p:nvCxnSpPr>
                <p:spPr>
                  <a:xfrm>
                    <a:off x="7267089" y="1653738"/>
                    <a:ext cx="165715" cy="3841108"/>
                  </a:xfrm>
                  <a:prstGeom prst="curvedConnector3">
                    <a:avLst>
                      <a:gd name="adj1" fmla="val 237948"/>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a:extLst>
                      <a:ext uri="{FF2B5EF4-FFF2-40B4-BE49-F238E27FC236}">
                        <a16:creationId xmlns:a16="http://schemas.microsoft.com/office/drawing/2014/main" id="{F0130881-C135-EF15-5326-89E261420467}"/>
                      </a:ext>
                    </a:extLst>
                  </p:cNvPr>
                  <p:cNvSpPr txBox="1"/>
                  <p:nvPr/>
                </p:nvSpPr>
                <p:spPr>
                  <a:xfrm rot="5400000">
                    <a:off x="6758807" y="3674805"/>
                    <a:ext cx="2042867"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PF_GOTO_SPECIAL_ZONE</a:t>
                    </a:r>
                  </a:p>
                </p:txBody>
              </p:sp>
              <p:cxnSp>
                <p:nvCxnSpPr>
                  <p:cNvPr id="54" name="Connettore 2 53">
                    <a:extLst>
                      <a:ext uri="{FF2B5EF4-FFF2-40B4-BE49-F238E27FC236}">
                        <a16:creationId xmlns:a16="http://schemas.microsoft.com/office/drawing/2014/main" id="{4B9762D9-1E7B-262C-D1DD-6127B24D2EE1}"/>
                      </a:ext>
                    </a:extLst>
                  </p:cNvPr>
                  <p:cNvCxnSpPr>
                    <a:cxnSpLocks/>
                    <a:stCxn id="12" idx="2"/>
                    <a:endCxn id="8" idx="7"/>
                  </p:cNvCxnSpPr>
                  <p:nvPr/>
                </p:nvCxnSpPr>
                <p:spPr>
                  <a:xfrm flipH="1">
                    <a:off x="1962440" y="1653738"/>
                    <a:ext cx="3450649" cy="1410773"/>
                  </a:xfrm>
                  <a:prstGeom prst="straightConnector1">
                    <a:avLst/>
                  </a:prstGeom>
                  <a:ln w="28575">
                    <a:solidFill>
                      <a:srgbClr val="959595"/>
                    </a:solidFill>
                    <a:tailEnd type="triangle"/>
                  </a:ln>
                </p:spPr>
                <p:style>
                  <a:lnRef idx="1">
                    <a:schemeClr val="accent1"/>
                  </a:lnRef>
                  <a:fillRef idx="0">
                    <a:schemeClr val="accent1"/>
                  </a:fillRef>
                  <a:effectRef idx="0">
                    <a:schemeClr val="accent1"/>
                  </a:effectRef>
                  <a:fontRef idx="minor">
                    <a:schemeClr val="tx1"/>
                  </a:fontRef>
                </p:style>
              </p:cxnSp>
              <p:sp>
                <p:nvSpPr>
                  <p:cNvPr id="60" name="CasellaDiTesto 59">
                    <a:extLst>
                      <a:ext uri="{FF2B5EF4-FFF2-40B4-BE49-F238E27FC236}">
                        <a16:creationId xmlns:a16="http://schemas.microsoft.com/office/drawing/2014/main" id="{1B0913AB-4B0C-A3D6-FA55-3AAED7AE9646}"/>
                      </a:ext>
                    </a:extLst>
                  </p:cNvPr>
                  <p:cNvSpPr txBox="1"/>
                  <p:nvPr/>
                </p:nvSpPr>
                <p:spPr>
                  <a:xfrm rot="20256028">
                    <a:off x="2743940" y="1849762"/>
                    <a:ext cx="2507866"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rPr>
                      <a:t>PF_STOP_GOTO_SPECIAL_ZONE</a:t>
                    </a:r>
                  </a:p>
                </p:txBody>
              </p:sp>
              <p:cxnSp>
                <p:nvCxnSpPr>
                  <p:cNvPr id="5" name="Connettore 2 4">
                    <a:extLst>
                      <a:ext uri="{FF2B5EF4-FFF2-40B4-BE49-F238E27FC236}">
                        <a16:creationId xmlns:a16="http://schemas.microsoft.com/office/drawing/2014/main" id="{0D3FD418-4906-8BF3-6B78-97FEA27E3EF3}"/>
                      </a:ext>
                    </a:extLst>
                  </p:cNvPr>
                  <p:cNvCxnSpPr>
                    <a:cxnSpLocks/>
                    <a:stCxn id="14" idx="2"/>
                    <a:endCxn id="7" idx="6"/>
                  </p:cNvCxnSpPr>
                  <p:nvPr/>
                </p:nvCxnSpPr>
                <p:spPr>
                  <a:xfrm flipH="1" flipV="1">
                    <a:off x="2083425" y="5476152"/>
                    <a:ext cx="3495379" cy="18694"/>
                  </a:xfrm>
                  <a:prstGeom prst="straightConnector1">
                    <a:avLst/>
                  </a:prstGeom>
                  <a:ln w="28575">
                    <a:solidFill>
                      <a:srgbClr val="C8BC9A"/>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ttore curvo 61">
                    <a:extLst>
                      <a:ext uri="{FF2B5EF4-FFF2-40B4-BE49-F238E27FC236}">
                        <a16:creationId xmlns:a16="http://schemas.microsoft.com/office/drawing/2014/main" id="{8AAF13EA-CA3D-624A-886C-77339DC2B6C0}"/>
                      </a:ext>
                    </a:extLst>
                  </p:cNvPr>
                  <p:cNvCxnSpPr>
                    <a:cxnSpLocks/>
                    <a:stCxn id="18" idx="3"/>
                    <a:endCxn id="8" idx="6"/>
                  </p:cNvCxnSpPr>
                  <p:nvPr/>
                </p:nvCxnSpPr>
                <p:spPr>
                  <a:xfrm rot="5400000" flipH="1">
                    <a:off x="3628149" y="2052153"/>
                    <a:ext cx="662255" cy="3450649"/>
                  </a:xfrm>
                  <a:prstGeom prst="curvedConnector4">
                    <a:avLst>
                      <a:gd name="adj1" fmla="val -34518"/>
                      <a:gd name="adj2" fmla="val 53934"/>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7B3DFB02-027C-0068-A318-567342BBBB37}"/>
                      </a:ext>
                    </a:extLst>
                  </p:cNvPr>
                  <p:cNvSpPr txBox="1"/>
                  <p:nvPr/>
                </p:nvSpPr>
                <p:spPr>
                  <a:xfrm>
                    <a:off x="2992683" y="5507643"/>
                    <a:ext cx="2524873"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PF_SOMETHING_IN_GRIPPER</a:t>
                    </a:r>
                  </a:p>
                </p:txBody>
              </p:sp>
              <p:sp>
                <p:nvSpPr>
                  <p:cNvPr id="68" name="CasellaDiTesto 67">
                    <a:extLst>
                      <a:ext uri="{FF2B5EF4-FFF2-40B4-BE49-F238E27FC236}">
                        <a16:creationId xmlns:a16="http://schemas.microsoft.com/office/drawing/2014/main" id="{0D5400C5-B230-79DB-A6E8-F7D92FB0B82A}"/>
                      </a:ext>
                    </a:extLst>
                  </p:cNvPr>
                  <p:cNvSpPr txBox="1"/>
                  <p:nvPr/>
                </p:nvSpPr>
                <p:spPr>
                  <a:xfrm rot="596850">
                    <a:off x="3683124" y="3960104"/>
                    <a:ext cx="1991251"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PF_SOMETHING_VISIBLE</a:t>
                    </a:r>
                  </a:p>
                </p:txBody>
              </p:sp>
              <p:cxnSp>
                <p:nvCxnSpPr>
                  <p:cNvPr id="79" name="Connettore 2 78">
                    <a:extLst>
                      <a:ext uri="{FF2B5EF4-FFF2-40B4-BE49-F238E27FC236}">
                        <a16:creationId xmlns:a16="http://schemas.microsoft.com/office/drawing/2014/main" id="{B426B592-C411-E9E3-43BD-597B84FF7DC8}"/>
                      </a:ext>
                    </a:extLst>
                  </p:cNvPr>
                  <p:cNvCxnSpPr>
                    <a:cxnSpLocks/>
                    <a:endCxn id="15" idx="4"/>
                  </p:cNvCxnSpPr>
                  <p:nvPr/>
                </p:nvCxnSpPr>
                <p:spPr>
                  <a:xfrm flipV="1">
                    <a:off x="6313089" y="2189556"/>
                    <a:ext cx="4523779" cy="1437499"/>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CasellaDiTesto 83">
                    <a:extLst>
                      <a:ext uri="{FF2B5EF4-FFF2-40B4-BE49-F238E27FC236}">
                        <a16:creationId xmlns:a16="http://schemas.microsoft.com/office/drawing/2014/main" id="{A3B5CF18-3CF6-EA4B-16F5-5449545F6335}"/>
                      </a:ext>
                    </a:extLst>
                  </p:cNvPr>
                  <p:cNvSpPr txBox="1"/>
                  <p:nvPr/>
                </p:nvSpPr>
                <p:spPr>
                  <a:xfrm rot="20515550">
                    <a:off x="8805738" y="2367993"/>
                    <a:ext cx="809265"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PF_EXIT</a:t>
                    </a:r>
                  </a:p>
                </p:txBody>
              </p:sp>
              <p:cxnSp>
                <p:nvCxnSpPr>
                  <p:cNvPr id="11" name="Connettore 2 10">
                    <a:extLst>
                      <a:ext uri="{FF2B5EF4-FFF2-40B4-BE49-F238E27FC236}">
                        <a16:creationId xmlns:a16="http://schemas.microsoft.com/office/drawing/2014/main" id="{3C04CFC3-622B-6ED6-933F-C42127E3AE1C}"/>
                      </a:ext>
                    </a:extLst>
                  </p:cNvPr>
                  <p:cNvCxnSpPr>
                    <a:cxnSpLocks/>
                    <a:stCxn id="14" idx="2"/>
                    <a:endCxn id="8" idx="4"/>
                  </p:cNvCxnSpPr>
                  <p:nvPr/>
                </p:nvCxnSpPr>
                <p:spPr>
                  <a:xfrm flipH="1" flipV="1">
                    <a:off x="1306952" y="3986349"/>
                    <a:ext cx="4271852" cy="1508497"/>
                  </a:xfrm>
                  <a:prstGeom prst="straightConnector1">
                    <a:avLst/>
                  </a:prstGeom>
                  <a:ln w="28575">
                    <a:solidFill>
                      <a:srgbClr val="C8BC9A"/>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ttore curvo 85">
                    <a:extLst>
                      <a:ext uri="{FF2B5EF4-FFF2-40B4-BE49-F238E27FC236}">
                        <a16:creationId xmlns:a16="http://schemas.microsoft.com/office/drawing/2014/main" id="{33A8D419-DAE7-7ED8-D413-CB6F5691F6A9}"/>
                      </a:ext>
                    </a:extLst>
                  </p:cNvPr>
                  <p:cNvCxnSpPr>
                    <a:cxnSpLocks/>
                    <a:stCxn id="18" idx="1"/>
                    <a:endCxn id="8" idx="6"/>
                  </p:cNvCxnSpPr>
                  <p:nvPr/>
                </p:nvCxnSpPr>
                <p:spPr>
                  <a:xfrm rot="16200000" flipH="1" flipV="1">
                    <a:off x="3908566" y="1670313"/>
                    <a:ext cx="101421" cy="3450649"/>
                  </a:xfrm>
                  <a:prstGeom prst="curvedConnector4">
                    <a:avLst>
                      <a:gd name="adj1" fmla="val -225397"/>
                      <a:gd name="adj2" fmla="val 53934"/>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58D87A11-85B5-E59F-3AF6-35F1FFA486A0}"/>
                      </a:ext>
                    </a:extLst>
                  </p:cNvPr>
                  <p:cNvSpPr txBox="1"/>
                  <p:nvPr/>
                </p:nvSpPr>
                <p:spPr>
                  <a:xfrm rot="1195413">
                    <a:off x="2978996" y="4785325"/>
                    <a:ext cx="1092254"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PF_STALL</a:t>
                    </a:r>
                  </a:p>
                </p:txBody>
              </p:sp>
              <p:sp>
                <p:nvSpPr>
                  <p:cNvPr id="90" name="CasellaDiTesto 89">
                    <a:extLst>
                      <a:ext uri="{FF2B5EF4-FFF2-40B4-BE49-F238E27FC236}">
                        <a16:creationId xmlns:a16="http://schemas.microsoft.com/office/drawing/2014/main" id="{2D2DDB05-034D-4927-A7AD-D4A295345558}"/>
                      </a:ext>
                    </a:extLst>
                  </p:cNvPr>
                  <p:cNvSpPr txBox="1"/>
                  <p:nvPr/>
                </p:nvSpPr>
                <p:spPr>
                  <a:xfrm>
                    <a:off x="3268867" y="2845133"/>
                    <a:ext cx="2948692"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PF_ANY_MEMORY_AND_NOT_ROOM</a:t>
                    </a:r>
                  </a:p>
                </p:txBody>
              </p:sp>
              <p:cxnSp>
                <p:nvCxnSpPr>
                  <p:cNvPr id="92" name="Connettore 2 91">
                    <a:extLst>
                      <a:ext uri="{FF2B5EF4-FFF2-40B4-BE49-F238E27FC236}">
                        <a16:creationId xmlns:a16="http://schemas.microsoft.com/office/drawing/2014/main" id="{9C514668-641E-9D46-042A-54979C2F394C}"/>
                      </a:ext>
                    </a:extLst>
                  </p:cNvPr>
                  <p:cNvCxnSpPr>
                    <a:cxnSpLocks/>
                    <a:endCxn id="16" idx="2"/>
                  </p:cNvCxnSpPr>
                  <p:nvPr/>
                </p:nvCxnSpPr>
                <p:spPr>
                  <a:xfrm>
                    <a:off x="6313089" y="3627055"/>
                    <a:ext cx="3596777" cy="86502"/>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CasellaDiTesto 92">
                    <a:extLst>
                      <a:ext uri="{FF2B5EF4-FFF2-40B4-BE49-F238E27FC236}">
                        <a16:creationId xmlns:a16="http://schemas.microsoft.com/office/drawing/2014/main" id="{73C6CB48-61FA-EF76-DFB7-1DEA76032685}"/>
                      </a:ext>
                    </a:extLst>
                  </p:cNvPr>
                  <p:cNvSpPr txBox="1"/>
                  <p:nvPr/>
                </p:nvSpPr>
                <p:spPr>
                  <a:xfrm>
                    <a:off x="8598890" y="3406745"/>
                    <a:ext cx="119673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PF_ENTRY</a:t>
                    </a:r>
                  </a:p>
                </p:txBody>
              </p:sp>
              <p:cxnSp>
                <p:nvCxnSpPr>
                  <p:cNvPr id="97" name="Connettore curvo 96">
                    <a:extLst>
                      <a:ext uri="{FF2B5EF4-FFF2-40B4-BE49-F238E27FC236}">
                        <a16:creationId xmlns:a16="http://schemas.microsoft.com/office/drawing/2014/main" id="{C7B11A6C-1009-62A3-DF9F-AE64F6E16522}"/>
                      </a:ext>
                    </a:extLst>
                  </p:cNvPr>
                  <p:cNvCxnSpPr>
                    <a:cxnSpLocks/>
                    <a:endCxn id="15" idx="5"/>
                  </p:cNvCxnSpPr>
                  <p:nvPr/>
                </p:nvCxnSpPr>
                <p:spPr>
                  <a:xfrm flipV="1">
                    <a:off x="6313089" y="2031394"/>
                    <a:ext cx="5179267" cy="1595661"/>
                  </a:xfrm>
                  <a:prstGeom prst="curvedConnector2">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CasellaDiTesto 100">
                    <a:extLst>
                      <a:ext uri="{FF2B5EF4-FFF2-40B4-BE49-F238E27FC236}">
                        <a16:creationId xmlns:a16="http://schemas.microsoft.com/office/drawing/2014/main" id="{4787D6D6-D830-0E17-1A4A-7A84B3C56BB7}"/>
                      </a:ext>
                    </a:extLst>
                  </p:cNvPr>
                  <p:cNvSpPr txBox="1"/>
                  <p:nvPr/>
                </p:nvSpPr>
                <p:spPr>
                  <a:xfrm rot="19977765">
                    <a:off x="10113985" y="2460197"/>
                    <a:ext cx="119673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PF_BOUNDS</a:t>
                    </a:r>
                  </a:p>
                </p:txBody>
              </p:sp>
              <p:sp>
                <p:nvSpPr>
                  <p:cNvPr id="18" name="Ovale 17">
                    <a:extLst>
                      <a:ext uri="{FF2B5EF4-FFF2-40B4-BE49-F238E27FC236}">
                        <a16:creationId xmlns:a16="http://schemas.microsoft.com/office/drawing/2014/main" id="{B8502D84-8F50-8F5A-77C4-BD578E01CAAE}"/>
                      </a:ext>
                    </a:extLst>
                  </p:cNvPr>
                  <p:cNvSpPr>
                    <a:spLocks/>
                  </p:cNvSpPr>
                  <p:nvPr/>
                </p:nvSpPr>
                <p:spPr>
                  <a:xfrm>
                    <a:off x="5413089" y="3186766"/>
                    <a:ext cx="1854000" cy="1080000"/>
                  </a:xfrm>
                  <a:prstGeom prst="ellipse">
                    <a:avLst/>
                  </a:prstGeom>
                  <a:gradFill flip="none" rotWithShape="1">
                    <a:gsLst>
                      <a:gs pos="0">
                        <a:schemeClr val="accent2">
                          <a:lumMod val="40000"/>
                          <a:lumOff val="60000"/>
                          <a:shade val="30000"/>
                          <a:satMod val="115000"/>
                        </a:schemeClr>
                      </a:gs>
                      <a:gs pos="96000">
                        <a:schemeClr val="accent2">
                          <a:lumMod val="40000"/>
                          <a:lumOff val="60000"/>
                          <a:shade val="67500"/>
                          <a:satMod val="115000"/>
                        </a:schemeClr>
                      </a:gs>
                      <a:gs pos="48000">
                        <a:schemeClr val="accent2">
                          <a:lumMod val="40000"/>
                          <a:lumOff val="60000"/>
                          <a:shade val="100000"/>
                          <a:satMod val="115000"/>
                        </a:schemeClr>
                      </a:gs>
                    </a:gsLst>
                    <a:lin ang="81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500" b="1" i="0" u="none" strike="noStrike" kern="1200" cap="none" spc="0" normalizeH="0" baseline="0" noProof="0">
                        <a:ln>
                          <a:noFill/>
                        </a:ln>
                        <a:solidFill>
                          <a:prstClr val="black"/>
                        </a:solidFill>
                        <a:effectLst/>
                        <a:uLnTx/>
                        <a:uFillTx/>
                        <a:latin typeface="Calibri" panose="020F0502020204030204"/>
                        <a:ea typeface="+mn-ea"/>
                        <a:cs typeface="+mn-cs"/>
                      </a:rPr>
                      <a:t>4:AS_GO_CHOOSE_ZONE</a:t>
                    </a:r>
                  </a:p>
                </p:txBody>
              </p:sp>
              <p:sp>
                <p:nvSpPr>
                  <p:cNvPr id="51" name="CasellaDiTesto 50">
                    <a:extLst>
                      <a:ext uri="{FF2B5EF4-FFF2-40B4-BE49-F238E27FC236}">
                        <a16:creationId xmlns:a16="http://schemas.microsoft.com/office/drawing/2014/main" id="{4829F843-CA22-97D0-A621-03CC9AD79525}"/>
                      </a:ext>
                    </a:extLst>
                  </p:cNvPr>
                  <p:cNvSpPr txBox="1"/>
                  <p:nvPr/>
                </p:nvSpPr>
                <p:spPr>
                  <a:xfrm rot="1196482">
                    <a:off x="1930593" y="4548661"/>
                    <a:ext cx="3800015" cy="307777"/>
                  </a:xfrm>
                  <a:prstGeom prst="rect">
                    <a:avLst/>
                  </a:prstGeom>
                  <a:noFill/>
                  <a:ln w="28575">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PF_CLOSE_ZONE_FLAG_OR_SOMETHING_VISIBLE</a:t>
                    </a:r>
                  </a:p>
                </p:txBody>
              </p:sp>
              <p:sp>
                <p:nvSpPr>
                  <p:cNvPr id="147" name="CasellaDiTesto 146">
                    <a:extLst>
                      <a:ext uri="{FF2B5EF4-FFF2-40B4-BE49-F238E27FC236}">
                        <a16:creationId xmlns:a16="http://schemas.microsoft.com/office/drawing/2014/main" id="{06949A20-C8E1-6C1B-59A1-52255BBE8B91}"/>
                      </a:ext>
                    </a:extLst>
                  </p:cNvPr>
                  <p:cNvSpPr txBox="1"/>
                  <p:nvPr/>
                </p:nvSpPr>
                <p:spPr>
                  <a:xfrm>
                    <a:off x="9064511" y="2823000"/>
                    <a:ext cx="119673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PF_ENTRY</a:t>
                    </a:r>
                  </a:p>
                </p:txBody>
              </p:sp>
            </p:grpSp>
          </p:grpSp>
        </p:grpSp>
        <p:grpSp>
          <p:nvGrpSpPr>
            <p:cNvPr id="133" name="Gruppo 132">
              <a:extLst>
                <a:ext uri="{FF2B5EF4-FFF2-40B4-BE49-F238E27FC236}">
                  <a16:creationId xmlns:a16="http://schemas.microsoft.com/office/drawing/2014/main" id="{1B40B416-859A-DD23-B028-BEFC2BFEC86F}"/>
                </a:ext>
              </a:extLst>
            </p:cNvPr>
            <p:cNvGrpSpPr/>
            <p:nvPr/>
          </p:nvGrpSpPr>
          <p:grpSpPr>
            <a:xfrm>
              <a:off x="695615" y="2392134"/>
              <a:ext cx="9533765" cy="4338864"/>
              <a:chOff x="695615" y="2392134"/>
              <a:chExt cx="9533765" cy="4338864"/>
            </a:xfrm>
          </p:grpSpPr>
          <p:sp>
            <p:nvSpPr>
              <p:cNvPr id="29" name="Ovale 28">
                <a:extLst>
                  <a:ext uri="{FF2B5EF4-FFF2-40B4-BE49-F238E27FC236}">
                    <a16:creationId xmlns:a16="http://schemas.microsoft.com/office/drawing/2014/main" id="{E69FB219-E551-C9CF-FEEA-52B2B2F1033E}"/>
                  </a:ext>
                </a:extLst>
              </p:cNvPr>
              <p:cNvSpPr>
                <a:spLocks/>
              </p:cNvSpPr>
              <p:nvPr/>
            </p:nvSpPr>
            <p:spPr>
              <a:xfrm>
                <a:off x="2340220" y="5650998"/>
                <a:ext cx="1854000" cy="1080000"/>
              </a:xfrm>
              <a:prstGeom prst="ellipse">
                <a:avLst/>
              </a:prstGeom>
              <a:gradFill flip="none" rotWithShape="1">
                <a:gsLst>
                  <a:gs pos="0">
                    <a:srgbClr val="FF66FF">
                      <a:shade val="30000"/>
                      <a:satMod val="115000"/>
                    </a:srgbClr>
                  </a:gs>
                  <a:gs pos="0">
                    <a:srgbClr val="FF66FF">
                      <a:shade val="67500"/>
                      <a:satMod val="115000"/>
                    </a:srgbClr>
                  </a:gs>
                  <a:gs pos="30000">
                    <a:srgbClr val="FF66FF">
                      <a:shade val="100000"/>
                      <a:satMod val="115000"/>
                      <a:alpha val="78000"/>
                    </a:srgbClr>
                  </a:gs>
                </a:gsLst>
                <a:path path="circle">
                  <a:fillToRect l="50000" t="50000" r="50000" b="50000"/>
                </a:path>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500" b="1">
                    <a:solidFill>
                      <a:prstClr val="black"/>
                    </a:solidFill>
                    <a:latin typeface="JetBrains Mono"/>
                  </a:rPr>
                  <a:t>9:AS_NOT_ANTIROOM</a:t>
                </a:r>
                <a:endParaRPr kumimoji="0" lang="it-IT" sz="1500" b="1" i="0" u="none" strike="noStrike" kern="1200" cap="none" spc="0" normalizeH="0" baseline="0" noProof="0">
                  <a:ln>
                    <a:noFill/>
                  </a:ln>
                  <a:solidFill>
                    <a:prstClr val="black"/>
                  </a:solidFill>
                  <a:effectLst/>
                  <a:uLnTx/>
                  <a:uFillTx/>
                  <a:latin typeface="JetBrains Mono"/>
                  <a:ea typeface="+mn-ea"/>
                  <a:cs typeface="+mn-cs"/>
                </a:endParaRPr>
              </a:p>
            </p:txBody>
          </p:sp>
          <p:cxnSp>
            <p:nvCxnSpPr>
              <p:cNvPr id="72" name="Connettore 7 56">
                <a:extLst>
                  <a:ext uri="{FF2B5EF4-FFF2-40B4-BE49-F238E27FC236}">
                    <a16:creationId xmlns:a16="http://schemas.microsoft.com/office/drawing/2014/main" id="{3EA439F4-BDAA-4446-0D79-4BBBD05AEE36}"/>
                  </a:ext>
                </a:extLst>
              </p:cNvPr>
              <p:cNvCxnSpPr>
                <a:cxnSpLocks/>
              </p:cNvCxnSpPr>
              <p:nvPr/>
            </p:nvCxnSpPr>
            <p:spPr>
              <a:xfrm rot="16200000" flipH="1">
                <a:off x="320127" y="2767622"/>
                <a:ext cx="763676" cy="12700"/>
              </a:xfrm>
              <a:prstGeom prst="curvedConnector5">
                <a:avLst>
                  <a:gd name="adj1" fmla="val -29934"/>
                  <a:gd name="adj2" fmla="val -3070110"/>
                  <a:gd name="adj3" fmla="val 129934"/>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ttore 2 74">
                <a:extLst>
                  <a:ext uri="{FF2B5EF4-FFF2-40B4-BE49-F238E27FC236}">
                    <a16:creationId xmlns:a16="http://schemas.microsoft.com/office/drawing/2014/main" id="{A988B9EA-5A68-E69C-9A4D-053987DEF928}"/>
                  </a:ext>
                </a:extLst>
              </p:cNvPr>
              <p:cNvCxnSpPr>
                <a:cxnSpLocks/>
                <a:stCxn id="29" idx="1"/>
                <a:endCxn id="7" idx="4"/>
              </p:cNvCxnSpPr>
              <p:nvPr/>
            </p:nvCxnSpPr>
            <p:spPr>
              <a:xfrm flipH="1" flipV="1">
                <a:off x="1204427" y="5368261"/>
                <a:ext cx="1407305" cy="440899"/>
              </a:xfrm>
              <a:prstGeom prst="straightConnector1">
                <a:avLst/>
              </a:prstGeom>
              <a:ln w="28575">
                <a:solidFill>
                  <a:srgbClr val="FF7FFF"/>
                </a:solidFill>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23F2B368-B7CC-B578-8611-5D28BD11D06A}"/>
                  </a:ext>
                </a:extLst>
              </p:cNvPr>
              <p:cNvSpPr txBox="1"/>
              <p:nvPr/>
            </p:nvSpPr>
            <p:spPr>
              <a:xfrm rot="1112991">
                <a:off x="1589265" y="5343365"/>
                <a:ext cx="901529"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PF_STALL</a:t>
                </a:r>
              </a:p>
            </p:txBody>
          </p:sp>
          <p:sp>
            <p:nvSpPr>
              <p:cNvPr id="85" name="CasellaDiTesto 84">
                <a:extLst>
                  <a:ext uri="{FF2B5EF4-FFF2-40B4-BE49-F238E27FC236}">
                    <a16:creationId xmlns:a16="http://schemas.microsoft.com/office/drawing/2014/main" id="{D7D48C2A-EAE8-1305-1E53-498BFE2B701C}"/>
                  </a:ext>
                </a:extLst>
              </p:cNvPr>
              <p:cNvSpPr txBox="1"/>
              <p:nvPr/>
            </p:nvSpPr>
            <p:spPr>
              <a:xfrm rot="1111379">
                <a:off x="1409150" y="5615696"/>
                <a:ext cx="901529"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PF_EXIT</a:t>
                </a:r>
              </a:p>
            </p:txBody>
          </p:sp>
          <p:sp>
            <p:nvSpPr>
              <p:cNvPr id="87" name="Ovale 86">
                <a:extLst>
                  <a:ext uri="{FF2B5EF4-FFF2-40B4-BE49-F238E27FC236}">
                    <a16:creationId xmlns:a16="http://schemas.microsoft.com/office/drawing/2014/main" id="{F615079B-A14F-3C36-812F-F9C997F03D52}"/>
                  </a:ext>
                </a:extLst>
              </p:cNvPr>
              <p:cNvSpPr>
                <a:spLocks/>
              </p:cNvSpPr>
              <p:nvPr/>
            </p:nvSpPr>
            <p:spPr>
              <a:xfrm>
                <a:off x="8375380" y="5581267"/>
                <a:ext cx="1854000" cy="1080000"/>
              </a:xfrm>
              <a:prstGeom prst="ellipse">
                <a:avLst/>
              </a:prstGeom>
              <a:gradFill flip="none" rotWithShape="1">
                <a:gsLst>
                  <a:gs pos="92000">
                    <a:srgbClr val="00FF99">
                      <a:shade val="30000"/>
                      <a:satMod val="115000"/>
                    </a:srgbClr>
                  </a:gs>
                  <a:gs pos="50000">
                    <a:srgbClr val="00FF99">
                      <a:shade val="67500"/>
                      <a:satMod val="115000"/>
                    </a:srgbClr>
                  </a:gs>
                  <a:gs pos="19000">
                    <a:srgbClr val="00FF99">
                      <a:shade val="100000"/>
                      <a:satMod val="115000"/>
                    </a:srgbClr>
                  </a:gs>
                </a:gsLst>
                <a:lin ang="81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500" b="1">
                    <a:solidFill>
                      <a:schemeClr val="tx1"/>
                    </a:solidFill>
                    <a:latin typeface="Calibri" panose="020F0502020204030204"/>
                    <a:cs typeface="Calibri"/>
                  </a:rPr>
                  <a:t>10:EXPLORE_PLAN</a:t>
                </a:r>
                <a:endParaRPr lang="it-IT" sz="1500" b="1" i="0" u="none" strike="noStrike" kern="1200" cap="none" spc="0" normalizeH="0" baseline="0" noProof="0">
                  <a:ln>
                    <a:noFill/>
                  </a:ln>
                  <a:solidFill>
                    <a:schemeClr val="tx1"/>
                  </a:solidFill>
                  <a:effectLst/>
                  <a:uLnTx/>
                  <a:uFillTx/>
                  <a:latin typeface="Calibri" panose="020F0502020204030204"/>
                  <a:ea typeface="+mn-ea"/>
                  <a:cs typeface="Calibri"/>
                </a:endParaRPr>
              </a:p>
            </p:txBody>
          </p:sp>
          <p:cxnSp>
            <p:nvCxnSpPr>
              <p:cNvPr id="102" name="Connettore 2 101">
                <a:extLst>
                  <a:ext uri="{FF2B5EF4-FFF2-40B4-BE49-F238E27FC236}">
                    <a16:creationId xmlns:a16="http://schemas.microsoft.com/office/drawing/2014/main" id="{B8069D81-13A4-6802-1423-AB6C9B331674}"/>
                  </a:ext>
                </a:extLst>
              </p:cNvPr>
              <p:cNvCxnSpPr>
                <a:cxnSpLocks/>
                <a:stCxn id="87" idx="0"/>
              </p:cNvCxnSpPr>
              <p:nvPr/>
            </p:nvCxnSpPr>
            <p:spPr>
              <a:xfrm flipH="1" flipV="1">
                <a:off x="6388091" y="3618875"/>
                <a:ext cx="2914289" cy="1962392"/>
              </a:xfrm>
              <a:prstGeom prst="straightConnector1">
                <a:avLst/>
              </a:prstGeom>
              <a:ln w="28575">
                <a:solidFill>
                  <a:srgbClr val="00EC89"/>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ttore 2 102">
                <a:extLst>
                  <a:ext uri="{FF2B5EF4-FFF2-40B4-BE49-F238E27FC236}">
                    <a16:creationId xmlns:a16="http://schemas.microsoft.com/office/drawing/2014/main" id="{B33B56DE-1092-95D8-0B5F-B54BE9DC02FA}"/>
                  </a:ext>
                </a:extLst>
              </p:cNvPr>
              <p:cNvCxnSpPr>
                <a:cxnSpLocks/>
                <a:stCxn id="87" idx="0"/>
              </p:cNvCxnSpPr>
              <p:nvPr/>
            </p:nvCxnSpPr>
            <p:spPr>
              <a:xfrm flipV="1">
                <a:off x="9302380" y="3447504"/>
                <a:ext cx="927000" cy="2133763"/>
              </a:xfrm>
              <a:prstGeom prst="straightConnector1">
                <a:avLst/>
              </a:prstGeom>
              <a:ln w="28575">
                <a:solidFill>
                  <a:srgbClr val="00EC89"/>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ttore curvo 110">
                <a:extLst>
                  <a:ext uri="{FF2B5EF4-FFF2-40B4-BE49-F238E27FC236}">
                    <a16:creationId xmlns:a16="http://schemas.microsoft.com/office/drawing/2014/main" id="{43E7E852-0F9B-C76F-40C2-A02B409F441F}"/>
                  </a:ext>
                </a:extLst>
              </p:cNvPr>
              <p:cNvCxnSpPr>
                <a:cxnSpLocks/>
                <a:stCxn id="87" idx="2"/>
              </p:cNvCxnSpPr>
              <p:nvPr/>
            </p:nvCxnSpPr>
            <p:spPr>
              <a:xfrm rot="10800000">
                <a:off x="1354954" y="3338459"/>
                <a:ext cx="7020426" cy="2782809"/>
              </a:xfrm>
              <a:prstGeom prst="curvedConnector2">
                <a:avLst/>
              </a:prstGeom>
              <a:ln w="28575">
                <a:solidFill>
                  <a:srgbClr val="00EC89"/>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ttore 2 115">
                <a:extLst>
                  <a:ext uri="{FF2B5EF4-FFF2-40B4-BE49-F238E27FC236}">
                    <a16:creationId xmlns:a16="http://schemas.microsoft.com/office/drawing/2014/main" id="{82A58EFA-DC84-1C8B-44CF-13BAC6AB3D62}"/>
                  </a:ext>
                </a:extLst>
              </p:cNvPr>
              <p:cNvCxnSpPr>
                <a:cxnSpLocks/>
                <a:stCxn id="87" idx="3"/>
                <a:endCxn id="7" idx="5"/>
              </p:cNvCxnSpPr>
              <p:nvPr/>
            </p:nvCxnSpPr>
            <p:spPr>
              <a:xfrm flipH="1" flipV="1">
                <a:off x="1859915" y="5210099"/>
                <a:ext cx="6786977" cy="1293006"/>
              </a:xfrm>
              <a:prstGeom prst="straightConnector1">
                <a:avLst/>
              </a:prstGeom>
              <a:ln w="28575">
                <a:solidFill>
                  <a:srgbClr val="00EC89"/>
                </a:solidFill>
                <a:tailEnd type="triangle"/>
              </a:ln>
            </p:spPr>
            <p:style>
              <a:lnRef idx="1">
                <a:schemeClr val="accent1"/>
              </a:lnRef>
              <a:fillRef idx="0">
                <a:schemeClr val="accent1"/>
              </a:fillRef>
              <a:effectRef idx="0">
                <a:schemeClr val="accent1"/>
              </a:effectRef>
              <a:fontRef idx="minor">
                <a:schemeClr val="tx1"/>
              </a:fontRef>
            </p:style>
          </p:cxnSp>
          <p:sp>
            <p:nvSpPr>
              <p:cNvPr id="119" name="CasellaDiTesto 118">
                <a:extLst>
                  <a:ext uri="{FF2B5EF4-FFF2-40B4-BE49-F238E27FC236}">
                    <a16:creationId xmlns:a16="http://schemas.microsoft.com/office/drawing/2014/main" id="{2FA54D9E-B3F4-033A-0100-9AC4B2997096}"/>
                  </a:ext>
                </a:extLst>
              </p:cNvPr>
              <p:cNvSpPr txBox="1"/>
              <p:nvPr/>
            </p:nvSpPr>
            <p:spPr>
              <a:xfrm rot="2019757">
                <a:off x="7361575" y="4674372"/>
                <a:ext cx="2265675"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EXPLORE_PLAN.ISFINISHEED</a:t>
                </a:r>
              </a:p>
            </p:txBody>
          </p:sp>
          <p:sp>
            <p:nvSpPr>
              <p:cNvPr id="120" name="CasellaDiTesto 119">
                <a:extLst>
                  <a:ext uri="{FF2B5EF4-FFF2-40B4-BE49-F238E27FC236}">
                    <a16:creationId xmlns:a16="http://schemas.microsoft.com/office/drawing/2014/main" id="{B27A09F0-45D0-2739-69A4-933B233C0EE9}"/>
                  </a:ext>
                </a:extLst>
              </p:cNvPr>
              <p:cNvSpPr txBox="1"/>
              <p:nvPr/>
            </p:nvSpPr>
            <p:spPr>
              <a:xfrm rot="671504">
                <a:off x="4988531" y="5976867"/>
                <a:ext cx="1991251"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PF_SOMETHING_VISIBLE</a:t>
                </a:r>
              </a:p>
            </p:txBody>
          </p:sp>
          <p:sp>
            <p:nvSpPr>
              <p:cNvPr id="121" name="CasellaDiTesto 120">
                <a:extLst>
                  <a:ext uri="{FF2B5EF4-FFF2-40B4-BE49-F238E27FC236}">
                    <a16:creationId xmlns:a16="http://schemas.microsoft.com/office/drawing/2014/main" id="{0A5A5C1F-A5A4-AA56-ECBF-4AA972C56285}"/>
                  </a:ext>
                </a:extLst>
              </p:cNvPr>
              <p:cNvSpPr txBox="1"/>
              <p:nvPr/>
            </p:nvSpPr>
            <p:spPr>
              <a:xfrm rot="17529750">
                <a:off x="9110309" y="4111188"/>
                <a:ext cx="119673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PF_ENTRY</a:t>
                </a:r>
              </a:p>
            </p:txBody>
          </p:sp>
          <p:sp>
            <p:nvSpPr>
              <p:cNvPr id="122" name="CasellaDiTesto 121">
                <a:extLst>
                  <a:ext uri="{FF2B5EF4-FFF2-40B4-BE49-F238E27FC236}">
                    <a16:creationId xmlns:a16="http://schemas.microsoft.com/office/drawing/2014/main" id="{DFCDEEAC-D497-C8DD-CC97-951D7BB3F593}"/>
                  </a:ext>
                </a:extLst>
              </p:cNvPr>
              <p:cNvSpPr txBox="1"/>
              <p:nvPr/>
            </p:nvSpPr>
            <p:spPr>
              <a:xfrm rot="2203647">
                <a:off x="1738200" y="4272779"/>
                <a:ext cx="1327418" cy="307777"/>
              </a:xfrm>
              <a:prstGeom prst="rect">
                <a:avLst/>
              </a:prstGeom>
              <a:noFill/>
              <a:ln w="28575">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Calibri" panose="020F0502020204030204"/>
                    <a:ea typeface="+mn-ea"/>
                    <a:cs typeface="+mn-cs"/>
                  </a:rPr>
                  <a:t>PF_EXIT_STALL</a:t>
                </a:r>
              </a:p>
            </p:txBody>
          </p:sp>
        </p:grpSp>
      </p:grpSp>
    </p:spTree>
    <p:extLst>
      <p:ext uri="{BB962C8B-B14F-4D97-AF65-F5344CB8AC3E}">
        <p14:creationId xmlns:p14="http://schemas.microsoft.com/office/powerpoint/2010/main" val="63266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4">
            <a:extLst>
              <a:ext uri="{FF2B5EF4-FFF2-40B4-BE49-F238E27FC236}">
                <a16:creationId xmlns:a16="http://schemas.microsoft.com/office/drawing/2014/main" id="{4C4D00D7-7377-748A-1B55-F05316F42585}"/>
              </a:ext>
            </a:extLst>
          </p:cNvPr>
          <p:cNvGraphicFramePr>
            <a:graphicFrameLocks noGrp="1"/>
          </p:cNvGraphicFramePr>
          <p:nvPr/>
        </p:nvGraphicFramePr>
        <p:xfrm>
          <a:off x="703506" y="534724"/>
          <a:ext cx="10784989" cy="5852160"/>
        </p:xfrm>
        <a:graphic>
          <a:graphicData uri="http://schemas.openxmlformats.org/drawingml/2006/table">
            <a:tbl>
              <a:tblPr firstRow="1" bandRow="1">
                <a:tableStyleId>{5C22544A-7EE6-4342-B048-85BDC9FD1C3A}</a:tableStyleId>
              </a:tblPr>
              <a:tblGrid>
                <a:gridCol w="505092">
                  <a:extLst>
                    <a:ext uri="{9D8B030D-6E8A-4147-A177-3AD203B41FA5}">
                      <a16:colId xmlns:a16="http://schemas.microsoft.com/office/drawing/2014/main" val="2383285221"/>
                    </a:ext>
                  </a:extLst>
                </a:gridCol>
                <a:gridCol w="8223264">
                  <a:extLst>
                    <a:ext uri="{9D8B030D-6E8A-4147-A177-3AD203B41FA5}">
                      <a16:colId xmlns:a16="http://schemas.microsoft.com/office/drawing/2014/main" val="2809700703"/>
                    </a:ext>
                  </a:extLst>
                </a:gridCol>
                <a:gridCol w="2056633">
                  <a:extLst>
                    <a:ext uri="{9D8B030D-6E8A-4147-A177-3AD203B41FA5}">
                      <a16:colId xmlns:a16="http://schemas.microsoft.com/office/drawing/2014/main" val="2503131555"/>
                    </a:ext>
                  </a:extLst>
                </a:gridCol>
              </a:tblGrid>
              <a:tr h="361858">
                <a:tc>
                  <a:txBody>
                    <a:bodyPr/>
                    <a:lstStyle/>
                    <a:p>
                      <a:r>
                        <a:rPr lang="it-IT"/>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DELTA(Q,INPUT)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290913"/>
                  </a:ext>
                </a:extLst>
              </a:tr>
              <a:tr h="361858">
                <a:tc>
                  <a:txBody>
                    <a:bodyPr/>
                    <a:lstStyle/>
                    <a:p>
                      <a:r>
                        <a:rPr lang="it-IT"/>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DD89"/>
                    </a:solidFill>
                  </a:tcPr>
                </a:tc>
                <a:tc>
                  <a:txBody>
                    <a:bodyPr/>
                    <a:lstStyle/>
                    <a:p>
                      <a:r>
                        <a:rPr lang="it-IT"/>
                        <a:t>PF_CLOSE_TO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DD89"/>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DD89"/>
                    </a:solidFill>
                  </a:tcPr>
                </a:tc>
                <a:extLst>
                  <a:ext uri="{0D108BD9-81ED-4DB2-BD59-A6C34878D82A}">
                    <a16:rowId xmlns:a16="http://schemas.microsoft.com/office/drawing/2014/main" val="1828839330"/>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b="0" kern="1200">
                          <a:solidFill>
                            <a:schemeClr val="dk1"/>
                          </a:solidFill>
                          <a:effectLst/>
                          <a:latin typeface="+mn-lt"/>
                          <a:ea typeface="+mn-ea"/>
                          <a:cs typeface="+mn-cs"/>
                        </a:rPr>
                        <a:t>PF_CLOSE_ZONE_FLAG_OR_SOMETHING_VISIBLE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949897506"/>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PF_DEADLOCK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59007960"/>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PF_EMPTY_MEMORY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24295819"/>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PF_GOTO_SPECIAL_ZONE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53503553"/>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PF_EXIT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33139998"/>
                  </a:ext>
                </a:extLst>
              </a:tr>
              <a:tr h="361858">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PF_ENTRY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99047498"/>
                  </a:ext>
                </a:extLst>
              </a:tr>
              <a:tr h="361858">
                <a:tc>
                  <a:txBody>
                    <a:bodyPr/>
                    <a:lstStyle/>
                    <a:p>
                      <a:r>
                        <a:rPr lang="it-IT"/>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it-IT"/>
                        <a:t>BRING_PLAN.ISFINISHED(ABSTRACT_ROBOT.GETTIME())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115804212"/>
                  </a:ext>
                </a:extLst>
              </a:tr>
              <a:tr h="361858">
                <a:tc>
                  <a:txBody>
                    <a:bodyPr/>
                    <a:lstStyle/>
                    <a:p>
                      <a:r>
                        <a:rPr lang="it-IT"/>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PF_CLOSE_ZONE_FLAG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501737281"/>
                  </a:ext>
                </a:extLst>
              </a:tr>
              <a:tr h="361858">
                <a:tc>
                  <a:txBody>
                    <a:bodyPr/>
                    <a:lstStyle/>
                    <a:p>
                      <a:r>
                        <a:rPr lang="it-IT"/>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PF_STOP_GOTO_SPECIAL_ZONE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062610772"/>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PF_SOMETHING_VISIBLE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3395959990"/>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PF_EXIT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2113554218"/>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PF_ANY_MEMORY_AND_NOT_ROOM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235817099"/>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PF_ENTRY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947637724"/>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PF_BOUNDS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7400159"/>
                  </a:ext>
                </a:extLst>
              </a:tr>
            </a:tbl>
          </a:graphicData>
        </a:graphic>
      </p:graphicFrame>
      <p:sp>
        <p:nvSpPr>
          <p:cNvPr id="5" name="CasellaDiTesto 4">
            <a:extLst>
              <a:ext uri="{FF2B5EF4-FFF2-40B4-BE49-F238E27FC236}">
                <a16:creationId xmlns:a16="http://schemas.microsoft.com/office/drawing/2014/main" id="{956BF90B-F18A-D4C6-F047-6F23581BB193}"/>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FSA MODIFICATO</a:t>
            </a:r>
          </a:p>
        </p:txBody>
      </p:sp>
    </p:spTree>
    <p:extLst>
      <p:ext uri="{BB962C8B-B14F-4D97-AF65-F5344CB8AC3E}">
        <p14:creationId xmlns:p14="http://schemas.microsoft.com/office/powerpoint/2010/main" val="156972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4">
            <a:extLst>
              <a:ext uri="{FF2B5EF4-FFF2-40B4-BE49-F238E27FC236}">
                <a16:creationId xmlns:a16="http://schemas.microsoft.com/office/drawing/2014/main" id="{1AC09B17-5446-8582-4983-03A2972D5B7B}"/>
              </a:ext>
            </a:extLst>
          </p:cNvPr>
          <p:cNvGraphicFramePr>
            <a:graphicFrameLocks noGrp="1"/>
          </p:cNvGraphicFramePr>
          <p:nvPr/>
        </p:nvGraphicFramePr>
        <p:xfrm>
          <a:off x="703199" y="533227"/>
          <a:ext cx="10785600" cy="5852160"/>
        </p:xfrm>
        <a:graphic>
          <a:graphicData uri="http://schemas.openxmlformats.org/drawingml/2006/table">
            <a:tbl>
              <a:tblPr firstRow="1" bandRow="1">
                <a:tableStyleId>{5C22544A-7EE6-4342-B048-85BDC9FD1C3A}</a:tableStyleId>
              </a:tblPr>
              <a:tblGrid>
                <a:gridCol w="489497">
                  <a:extLst>
                    <a:ext uri="{9D8B030D-6E8A-4147-A177-3AD203B41FA5}">
                      <a16:colId xmlns:a16="http://schemas.microsoft.com/office/drawing/2014/main" val="2383285221"/>
                    </a:ext>
                  </a:extLst>
                </a:gridCol>
                <a:gridCol w="8194046">
                  <a:extLst>
                    <a:ext uri="{9D8B030D-6E8A-4147-A177-3AD203B41FA5}">
                      <a16:colId xmlns:a16="http://schemas.microsoft.com/office/drawing/2014/main" val="2809700703"/>
                    </a:ext>
                  </a:extLst>
                </a:gridCol>
                <a:gridCol w="2102057">
                  <a:extLst>
                    <a:ext uri="{9D8B030D-6E8A-4147-A177-3AD203B41FA5}">
                      <a16:colId xmlns:a16="http://schemas.microsoft.com/office/drawing/2014/main" val="2503131555"/>
                    </a:ext>
                  </a:extLst>
                </a:gridCol>
              </a:tblGrid>
              <a:tr h="361858">
                <a:tc>
                  <a:txBody>
                    <a:bodyPr/>
                    <a:lstStyle/>
                    <a:p>
                      <a:r>
                        <a:rPr lang="it-IT"/>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DELTA(Q,INPUT)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290913"/>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PF_NOT_ANTIROOM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272980247"/>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PF_NOT_ROOM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3304119165"/>
                  </a:ext>
                </a:extLst>
              </a:tr>
              <a:tr h="361858">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PF_EXPLORE_CELLA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r>
                        <a:rPr lang="it-IT"/>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719355769"/>
                  </a:ext>
                </a:extLst>
              </a:tr>
              <a:tr h="361858">
                <a:tc>
                  <a:txBody>
                    <a:bodyPr/>
                    <a:lstStyle/>
                    <a:p>
                      <a:r>
                        <a:rPr lang="it-IT"/>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PF_SOMETHING_IN_GRIPPER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r>
                        <a:rPr lang="it-IT"/>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04724961"/>
                  </a:ext>
                </a:extLst>
              </a:tr>
              <a:tr h="361858">
                <a:tc>
                  <a:txBody>
                    <a:bodyPr/>
                    <a:lstStyle/>
                    <a:p>
                      <a:r>
                        <a:rPr lang="it-IT"/>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PF_STALL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2327853"/>
                  </a:ext>
                </a:extLst>
              </a:tr>
              <a:tr h="361858">
                <a:tc>
                  <a:txBody>
                    <a:bodyPr/>
                    <a:lstStyle/>
                    <a:p>
                      <a:r>
                        <a:rPr lang="it-IT"/>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BD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PF_CLOSE_TO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BDFF"/>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BDFF"/>
                    </a:solidFill>
                  </a:tcPr>
                </a:tc>
                <a:extLst>
                  <a:ext uri="{0D108BD9-81ED-4DB2-BD59-A6C34878D82A}">
                    <a16:rowId xmlns:a16="http://schemas.microsoft.com/office/drawing/2014/main" val="808919363"/>
                  </a:ext>
                </a:extLst>
              </a:tr>
              <a:tr h="361858">
                <a:tc>
                  <a:txBody>
                    <a:bodyPr/>
                    <a:lstStyle/>
                    <a:p>
                      <a:r>
                        <a:rPr lang="it-IT"/>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BD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PF_EXIT_STALL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BDFF"/>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BDFF"/>
                    </a:solidFill>
                  </a:tcPr>
                </a:tc>
                <a:extLst>
                  <a:ext uri="{0D108BD9-81ED-4DB2-BD59-A6C34878D82A}">
                    <a16:rowId xmlns:a16="http://schemas.microsoft.com/office/drawing/2014/main" val="1158312139"/>
                  </a:ext>
                </a:extLst>
              </a:tr>
              <a:tr h="361858">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PF_LAB_ENTRY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r>
                        <a:rPr lang="it-IT"/>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extLst>
                  <a:ext uri="{0D108BD9-81ED-4DB2-BD59-A6C34878D82A}">
                    <a16:rowId xmlns:a16="http://schemas.microsoft.com/office/drawing/2014/main" val="3061538492"/>
                  </a:ext>
                </a:extLst>
              </a:tr>
              <a:tr h="252833">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0" kern="1200">
                          <a:solidFill>
                            <a:schemeClr val="dk1"/>
                          </a:solidFill>
                          <a:effectLst/>
                          <a:latin typeface="+mn-lt"/>
                          <a:ea typeface="+mn-ea"/>
                          <a:cs typeface="+mn-cs"/>
                        </a:rPr>
                        <a:t>PF_CLOSE_TO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extLst>
                  <a:ext uri="{0D108BD9-81ED-4DB2-BD59-A6C34878D82A}">
                    <a16:rowId xmlns:a16="http://schemas.microsoft.com/office/drawing/2014/main" val="4096470436"/>
                  </a:ext>
                </a:extLst>
              </a:tr>
              <a:tr h="252833">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kern="1200">
                          <a:solidFill>
                            <a:schemeClr val="dk1"/>
                          </a:solidFill>
                          <a:effectLst/>
                          <a:latin typeface="+mn-lt"/>
                          <a:ea typeface="+mn-ea"/>
                          <a:cs typeface="+mn-cs"/>
                        </a:rPr>
                        <a:t>PF_NOT_LABIRINTO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9"/>
                    </a:solidFill>
                  </a:tcPr>
                </a:tc>
                <a:extLst>
                  <a:ext uri="{0D108BD9-81ED-4DB2-BD59-A6C34878D82A}">
                    <a16:rowId xmlns:a16="http://schemas.microsoft.com/office/drawing/2014/main" val="3849627367"/>
                  </a:ext>
                </a:extLst>
              </a:tr>
              <a:tr h="361858">
                <a:tc>
                  <a:txBody>
                    <a:bodyPr/>
                    <a:lstStyle/>
                    <a:p>
                      <a:r>
                        <a:rPr lang="it-IT"/>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LAB_PLAN.ISFINISHED(ABSTRACT_ROBOT.GETTIME())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solidFill>
                  </a:tcPr>
                </a:tc>
                <a:tc>
                  <a:txBody>
                    <a:bodyPr/>
                    <a:lstStyle/>
                    <a:p>
                      <a:r>
                        <a:rPr lang="it-IT"/>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solidFill>
                  </a:tcPr>
                </a:tc>
                <a:extLst>
                  <a:ext uri="{0D108BD9-81ED-4DB2-BD59-A6C34878D82A}">
                    <a16:rowId xmlns:a16="http://schemas.microsoft.com/office/drawing/2014/main" val="3169069156"/>
                  </a:ext>
                </a:extLst>
              </a:tr>
              <a:tr h="361858">
                <a:tc>
                  <a:txBody>
                    <a:bodyPr/>
                    <a:lstStyle/>
                    <a:p>
                      <a:r>
                        <a:rPr lang="it-IT"/>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kern="1200">
                          <a:solidFill>
                            <a:schemeClr val="dk1"/>
                          </a:solidFill>
                          <a:effectLst/>
                          <a:latin typeface="+mn-lt"/>
                          <a:ea typeface="+mn-ea"/>
                          <a:cs typeface="+mn-cs"/>
                        </a:rPr>
                        <a:t>PF_EXIT_STALL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solidFill>
                  </a:tcPr>
                </a:tc>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F9F"/>
                    </a:solidFill>
                  </a:tcPr>
                </a:tc>
                <a:extLst>
                  <a:ext uri="{0D108BD9-81ED-4DB2-BD59-A6C34878D82A}">
                    <a16:rowId xmlns:a16="http://schemas.microsoft.com/office/drawing/2014/main" val="3380954028"/>
                  </a:ext>
                </a:extLst>
              </a:tr>
              <a:tr h="361858">
                <a:tc>
                  <a:txBody>
                    <a:bodyPr/>
                    <a:lstStyle/>
                    <a:p>
                      <a:r>
                        <a:rPr lang="it-IT"/>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BC2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kern="1200">
                          <a:solidFill>
                            <a:schemeClr val="dk1"/>
                          </a:solidFill>
                          <a:effectLst/>
                          <a:latin typeface="+mn-lt"/>
                          <a:ea typeface="+mn-ea"/>
                          <a:cs typeface="+mn-cs"/>
                        </a:rPr>
                        <a:t>PF_EXIT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BC2A"/>
                    </a:solidFill>
                  </a:tcPr>
                </a:tc>
                <a:tc>
                  <a:txBody>
                    <a:bodyPr/>
                    <a:lstStyle/>
                    <a:p>
                      <a:r>
                        <a:rPr lang="it-IT"/>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BC2A"/>
                    </a:solidFill>
                  </a:tcPr>
                </a:tc>
                <a:extLst>
                  <a:ext uri="{0D108BD9-81ED-4DB2-BD59-A6C34878D82A}">
                    <a16:rowId xmlns:a16="http://schemas.microsoft.com/office/drawing/2014/main" val="3813030358"/>
                  </a:ext>
                </a:extLst>
              </a:tr>
              <a:tr h="361858">
                <a:tc>
                  <a:txBody>
                    <a:bodyPr/>
                    <a:lstStyle/>
                    <a:p>
                      <a:r>
                        <a:rPr lang="it-IT"/>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BC2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kern="1200">
                          <a:solidFill>
                            <a:schemeClr val="dk1"/>
                          </a:solidFill>
                          <a:effectLst/>
                          <a:latin typeface="+mn-lt"/>
                          <a:ea typeface="+mn-ea"/>
                          <a:cs typeface="+mn-cs"/>
                        </a:rPr>
                        <a:t>PF_EXIT_STALL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BC2A"/>
                    </a:solidFill>
                  </a:tcPr>
                </a:tc>
                <a:tc>
                  <a:txBody>
                    <a:bodyPr/>
                    <a:lstStyle/>
                    <a:p>
                      <a:r>
                        <a:rPr lang="it-IT"/>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BC2A"/>
                    </a:solidFill>
                  </a:tcPr>
                </a:tc>
                <a:extLst>
                  <a:ext uri="{0D108BD9-81ED-4DB2-BD59-A6C34878D82A}">
                    <a16:rowId xmlns:a16="http://schemas.microsoft.com/office/drawing/2014/main" val="2020299598"/>
                  </a:ext>
                </a:extLst>
              </a:tr>
              <a:tr h="361858">
                <a:tc>
                  <a:txBody>
                    <a:bodyPr/>
                    <a:lstStyle/>
                    <a:p>
                      <a:r>
                        <a:rPr lang="it-IT"/>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EXPLORE_PLAN.ISFINISHED(ABSTRACT_ROBOT.GETTIME())</a:t>
                      </a:r>
                      <a:endParaRPr lang="it-IT" sz="1800" kern="120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tc>
                  <a:txBody>
                    <a:bodyPr/>
                    <a:lstStyle/>
                    <a:p>
                      <a:r>
                        <a:rPr lang="it-IT"/>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extLst>
                  <a:ext uri="{0D108BD9-81ED-4DB2-BD59-A6C34878D82A}">
                    <a16:rowId xmlns:a16="http://schemas.microsoft.com/office/drawing/2014/main" val="2064177191"/>
                  </a:ext>
                </a:extLst>
              </a:tr>
            </a:tbl>
          </a:graphicData>
        </a:graphic>
      </p:graphicFrame>
      <p:sp>
        <p:nvSpPr>
          <p:cNvPr id="5" name="CasellaDiTesto 4">
            <a:extLst>
              <a:ext uri="{FF2B5EF4-FFF2-40B4-BE49-F238E27FC236}">
                <a16:creationId xmlns:a16="http://schemas.microsoft.com/office/drawing/2014/main" id="{C280D4A5-A3A5-F132-CB97-9BA23A3B1313}"/>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FSA MODIFICATO</a:t>
            </a:r>
          </a:p>
        </p:txBody>
      </p:sp>
    </p:spTree>
    <p:extLst>
      <p:ext uri="{BB962C8B-B14F-4D97-AF65-F5344CB8AC3E}">
        <p14:creationId xmlns:p14="http://schemas.microsoft.com/office/powerpoint/2010/main" val="81620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4">
            <a:extLst>
              <a:ext uri="{FF2B5EF4-FFF2-40B4-BE49-F238E27FC236}">
                <a16:creationId xmlns:a16="http://schemas.microsoft.com/office/drawing/2014/main" id="{1AC09B17-5446-8582-4983-03A2972D5B7B}"/>
              </a:ext>
            </a:extLst>
          </p:cNvPr>
          <p:cNvGraphicFramePr>
            <a:graphicFrameLocks noGrp="1"/>
          </p:cNvGraphicFramePr>
          <p:nvPr/>
        </p:nvGraphicFramePr>
        <p:xfrm>
          <a:off x="703199" y="533227"/>
          <a:ext cx="10785600" cy="1463040"/>
        </p:xfrm>
        <a:graphic>
          <a:graphicData uri="http://schemas.openxmlformats.org/drawingml/2006/table">
            <a:tbl>
              <a:tblPr firstRow="1" bandRow="1">
                <a:tableStyleId>{5C22544A-7EE6-4342-B048-85BDC9FD1C3A}</a:tableStyleId>
              </a:tblPr>
              <a:tblGrid>
                <a:gridCol w="489497">
                  <a:extLst>
                    <a:ext uri="{9D8B030D-6E8A-4147-A177-3AD203B41FA5}">
                      <a16:colId xmlns:a16="http://schemas.microsoft.com/office/drawing/2014/main" val="2383285221"/>
                    </a:ext>
                  </a:extLst>
                </a:gridCol>
                <a:gridCol w="8194046">
                  <a:extLst>
                    <a:ext uri="{9D8B030D-6E8A-4147-A177-3AD203B41FA5}">
                      <a16:colId xmlns:a16="http://schemas.microsoft.com/office/drawing/2014/main" val="2809700703"/>
                    </a:ext>
                  </a:extLst>
                </a:gridCol>
                <a:gridCol w="2102057">
                  <a:extLst>
                    <a:ext uri="{9D8B030D-6E8A-4147-A177-3AD203B41FA5}">
                      <a16:colId xmlns:a16="http://schemas.microsoft.com/office/drawing/2014/main" val="2503131555"/>
                    </a:ext>
                  </a:extLst>
                </a:gridCol>
              </a:tblGrid>
              <a:tr h="361858">
                <a:tc>
                  <a:txBody>
                    <a:bodyPr/>
                    <a:lstStyle/>
                    <a:p>
                      <a:r>
                        <a:rPr lang="it-IT"/>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DELTA(Q,INPUT)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290913"/>
                  </a:ext>
                </a:extLst>
              </a:tr>
              <a:tr h="361858">
                <a:tc>
                  <a:txBody>
                    <a:bodyPr/>
                    <a:lstStyle/>
                    <a:p>
                      <a:r>
                        <a:rPr lang="it-IT"/>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tc>
                  <a:txBody>
                    <a:bodyPr/>
                    <a:lstStyle/>
                    <a:p>
                      <a:r>
                        <a:rPr lang="it-IT" sz="1800" kern="1200">
                          <a:solidFill>
                            <a:schemeClr val="dk1"/>
                          </a:solidFill>
                          <a:effectLst/>
                          <a:latin typeface="+mn-lt"/>
                          <a:ea typeface="+mn-ea"/>
                          <a:cs typeface="+mn-cs"/>
                        </a:rPr>
                        <a:t>PF_SOMETHING_VISIBLE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tc>
                  <a:txBody>
                    <a:bodyPr/>
                    <a:lstStyle/>
                    <a:p>
                      <a:r>
                        <a:rPr lang="it-IT"/>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extLst>
                  <a:ext uri="{0D108BD9-81ED-4DB2-BD59-A6C34878D82A}">
                    <a16:rowId xmlns:a16="http://schemas.microsoft.com/office/drawing/2014/main" val="2064177191"/>
                  </a:ext>
                </a:extLst>
              </a:tr>
              <a:tr h="361858">
                <a:tc>
                  <a:txBody>
                    <a:bodyPr/>
                    <a:lstStyle/>
                    <a:p>
                      <a:r>
                        <a:rPr lang="it-IT"/>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tc>
                  <a:txBody>
                    <a:bodyPr/>
                    <a:lstStyle/>
                    <a:p>
                      <a:r>
                        <a:rPr lang="it-IT" sz="1800" kern="1200">
                          <a:solidFill>
                            <a:schemeClr val="dk1"/>
                          </a:solidFill>
                          <a:effectLst/>
                          <a:latin typeface="+mn-lt"/>
                          <a:ea typeface="+mn-ea"/>
                          <a:cs typeface="+mn-cs"/>
                        </a:rPr>
                        <a:t>PF_ENTRY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tc>
                  <a:txBody>
                    <a:bodyPr/>
                    <a:lstStyle/>
                    <a:p>
                      <a:r>
                        <a:rPr lang="it-IT"/>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extLst>
                  <a:ext uri="{0D108BD9-81ED-4DB2-BD59-A6C34878D82A}">
                    <a16:rowId xmlns:a16="http://schemas.microsoft.com/office/drawing/2014/main" val="148373767"/>
                  </a:ext>
                </a:extLst>
              </a:tr>
              <a:tr h="361858">
                <a:tc>
                  <a:txBody>
                    <a:bodyPr/>
                    <a:lstStyle/>
                    <a:p>
                      <a:r>
                        <a:rPr lang="it-IT"/>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tc>
                  <a:txBody>
                    <a:bodyPr/>
                    <a:lstStyle/>
                    <a:p>
                      <a:r>
                        <a:rPr lang="it-IT" sz="1800" kern="1200">
                          <a:solidFill>
                            <a:schemeClr val="dk1"/>
                          </a:solidFill>
                          <a:effectLst/>
                          <a:latin typeface="+mn-lt"/>
                          <a:ea typeface="+mn-ea"/>
                          <a:cs typeface="+mn-cs"/>
                        </a:rPr>
                        <a:t>PF_EXIT_STALL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tc>
                  <a:txBody>
                    <a:bodyPr/>
                    <a:lstStyle/>
                    <a:p>
                      <a:r>
                        <a:rPr lang="it-IT"/>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99"/>
                    </a:solidFill>
                  </a:tcPr>
                </a:tc>
                <a:extLst>
                  <a:ext uri="{0D108BD9-81ED-4DB2-BD59-A6C34878D82A}">
                    <a16:rowId xmlns:a16="http://schemas.microsoft.com/office/drawing/2014/main" val="4008661339"/>
                  </a:ext>
                </a:extLst>
              </a:tr>
            </a:tbl>
          </a:graphicData>
        </a:graphic>
      </p:graphicFrame>
      <p:sp>
        <p:nvSpPr>
          <p:cNvPr id="5" name="CasellaDiTesto 4">
            <a:extLst>
              <a:ext uri="{FF2B5EF4-FFF2-40B4-BE49-F238E27FC236}">
                <a16:creationId xmlns:a16="http://schemas.microsoft.com/office/drawing/2014/main" id="{C280D4A5-A3A5-F132-CB97-9BA23A3B1313}"/>
              </a:ext>
            </a:extLst>
          </p:cNvPr>
          <p:cNvSpPr txBox="1"/>
          <p:nvPr/>
        </p:nvSpPr>
        <p:spPr>
          <a:xfrm>
            <a:off x="0" y="0"/>
            <a:ext cx="12191999"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FSA MODIFICATO</a:t>
            </a:r>
          </a:p>
        </p:txBody>
      </p:sp>
    </p:spTree>
    <p:extLst>
      <p:ext uri="{BB962C8B-B14F-4D97-AF65-F5344CB8AC3E}">
        <p14:creationId xmlns:p14="http://schemas.microsoft.com/office/powerpoint/2010/main" val="312652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32B1F35-AF6C-5641-73A2-94F771F6DC02}"/>
              </a:ext>
            </a:extLst>
          </p:cNvPr>
          <p:cNvSpPr txBox="1"/>
          <p:nvPr/>
        </p:nvSpPr>
        <p:spPr>
          <a:xfrm>
            <a:off x="53017" y="0"/>
            <a:ext cx="12239624" cy="461665"/>
          </a:xfrm>
          <a:prstGeom prst="rect">
            <a:avLst/>
          </a:prstGeom>
          <a:noFill/>
        </p:spPr>
        <p:txBody>
          <a:bodyPr wrap="square">
            <a:spAutoFit/>
          </a:bodyPr>
          <a:lstStyle/>
          <a:p>
            <a:pPr algn="ctr"/>
            <a:r>
              <a:rPr lang="it-IT" sz="2400">
                <a:solidFill>
                  <a:schemeClr val="accent2">
                    <a:lumMod val="75000"/>
                  </a:schemeClr>
                </a:solidFill>
                <a:latin typeface="Times New Roman" panose="02020603050405020304" pitchFamily="18" charset="0"/>
                <a:ea typeface="Calibri"/>
                <a:cs typeface="Times New Roman" panose="02020603050405020304" pitchFamily="18" charset="0"/>
              </a:rPr>
              <a:t>MODIFICHE </a:t>
            </a:r>
            <a:r>
              <a:rPr lang="it-IT" sz="2400" err="1">
                <a:solidFill>
                  <a:schemeClr val="accent2">
                    <a:lumMod val="75000"/>
                  </a:schemeClr>
                </a:solidFill>
                <a:latin typeface="Times New Roman" panose="02020603050405020304" pitchFamily="18" charset="0"/>
                <a:ea typeface="Calibri"/>
                <a:cs typeface="Times New Roman" panose="02020603050405020304" pitchFamily="18" charset="0"/>
              </a:rPr>
              <a:t>sGOLOG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7" name="CasellaDiTesto 6">
            <a:extLst>
              <a:ext uri="{FF2B5EF4-FFF2-40B4-BE49-F238E27FC236}">
                <a16:creationId xmlns:a16="http://schemas.microsoft.com/office/drawing/2014/main" id="{65F7875D-3179-2AEC-A60D-F27721E191B1}"/>
              </a:ext>
            </a:extLst>
          </p:cNvPr>
          <p:cNvSpPr txBox="1"/>
          <p:nvPr/>
        </p:nvSpPr>
        <p:spPr>
          <a:xfrm>
            <a:off x="310945" y="4356615"/>
            <a:ext cx="3420000" cy="2016000"/>
          </a:xfrm>
          <a:prstGeom prst="rect">
            <a:avLst/>
          </a:prstGeom>
          <a:noFill/>
          <a:ln w="28575">
            <a:solidFill>
              <a:schemeClr val="tx1"/>
            </a:solidFill>
          </a:ln>
        </p:spPr>
        <p:txBody>
          <a:bodyPr wrap="square" lIns="91440" tIns="45720" rIns="91440" bIns="45720" anchor="t">
            <a:spAutoFit/>
          </a:bodyPr>
          <a:lstStyle/>
          <a:p>
            <a:r>
              <a:rPr lang="it-IT">
                <a:latin typeface="Times New Roman"/>
                <a:ea typeface="Times New Roman" panose="02020603050405020304" pitchFamily="18" charset="0"/>
                <a:cs typeface="Times New Roman"/>
              </a:rPr>
              <a:t>Nel piano </a:t>
            </a:r>
            <a:r>
              <a:rPr lang="it-IT" b="1">
                <a:latin typeface="Times New Roman"/>
                <a:ea typeface="Times New Roman" panose="02020603050405020304" pitchFamily="18" charset="0"/>
                <a:cs typeface="Times New Roman"/>
              </a:rPr>
              <a:t>go_bin:</a:t>
            </a:r>
          </a:p>
          <a:p>
            <a:endParaRPr lang="it-IT">
              <a:latin typeface="Times New Roman"/>
              <a:ea typeface="Times New Roman" panose="02020603050405020304" pitchFamily="18" charset="0"/>
              <a:cs typeface="Times New Roman"/>
            </a:endParaRPr>
          </a:p>
          <a:p>
            <a:pPr marL="342900" indent="-342900">
              <a:buAutoNum type="alphaLcPeriod"/>
            </a:pPr>
            <a:r>
              <a:rPr lang="it-IT">
                <a:latin typeface="Times New Roman"/>
                <a:ea typeface="Times New Roman" panose="02020603050405020304" pitchFamily="18" charset="0"/>
                <a:cs typeface="Times New Roman"/>
              </a:rPr>
              <a:t>reset_timer</a:t>
            </a:r>
          </a:p>
          <a:p>
            <a:endParaRPr lang="it-IT">
              <a:latin typeface="Times New Roman"/>
              <a:ea typeface="Times New Roman" panose="02020603050405020304" pitchFamily="18" charset="0"/>
              <a:cs typeface="Times New Roman"/>
            </a:endParaRPr>
          </a:p>
        </p:txBody>
      </p:sp>
      <p:sp>
        <p:nvSpPr>
          <p:cNvPr id="9" name="CasellaDiTesto 8">
            <a:extLst>
              <a:ext uri="{FF2B5EF4-FFF2-40B4-BE49-F238E27FC236}">
                <a16:creationId xmlns:a16="http://schemas.microsoft.com/office/drawing/2014/main" id="{AF381F5D-3E8F-C807-23F4-02030526E85A}"/>
              </a:ext>
            </a:extLst>
          </p:cNvPr>
          <p:cNvSpPr txBox="1"/>
          <p:nvPr/>
        </p:nvSpPr>
        <p:spPr>
          <a:xfrm>
            <a:off x="310945" y="1753334"/>
            <a:ext cx="3420000" cy="2016000"/>
          </a:xfrm>
          <a:prstGeom prst="rect">
            <a:avLst/>
          </a:prstGeom>
          <a:noFill/>
          <a:ln w="28575">
            <a:solidFill>
              <a:srgbClr val="FF0000"/>
            </a:solidFill>
          </a:ln>
        </p:spPr>
        <p:txBody>
          <a:bodyPr wrap="square">
            <a:spAutoFit/>
          </a:bodyPr>
          <a:lstStyle/>
          <a:p>
            <a:r>
              <a:rPr lang="it-IT">
                <a:latin typeface="Times New Roman"/>
                <a:ea typeface="Times New Roman" panose="02020603050405020304" pitchFamily="18" charset="0"/>
                <a:cs typeface="Times New Roman"/>
              </a:rPr>
              <a:t>Nel piano </a:t>
            </a:r>
            <a:r>
              <a:rPr lang="it-IT" b="1">
                <a:latin typeface="Times New Roman"/>
                <a:ea typeface="+mn-lt"/>
                <a:cs typeface="+mn-lt"/>
              </a:rPr>
              <a:t>deliver_red_flag</a:t>
            </a:r>
            <a:r>
              <a:rPr lang="it-IT">
                <a:latin typeface="Times New Roman"/>
                <a:ea typeface="+mn-lt"/>
                <a:cs typeface="+mn-lt"/>
              </a:rPr>
              <a:t>:</a:t>
            </a:r>
            <a:endParaRPr lang="it-IT">
              <a:latin typeface="Times New Roman"/>
              <a:ea typeface="Times New Roman" panose="02020603050405020304" pitchFamily="18" charset="0"/>
              <a:cs typeface="Times New Roman"/>
            </a:endParaRPr>
          </a:p>
          <a:p>
            <a:endParaRPr lang="it-IT">
              <a:latin typeface="Times New Roman"/>
              <a:ea typeface="Times New Roman" panose="02020603050405020304" pitchFamily="18" charset="0"/>
              <a:cs typeface="Times New Roman"/>
            </a:endParaRPr>
          </a:p>
          <a:p>
            <a:pPr marL="342900" indent="-342900">
              <a:buAutoNum type="alphaLcPeriod"/>
            </a:pPr>
            <a:r>
              <a:rPr lang="it-IT">
                <a:latin typeface="Times New Roman"/>
                <a:ea typeface="Times New Roman" panose="02020603050405020304" pitchFamily="18" charset="0"/>
                <a:cs typeface="Times New Roman"/>
              </a:rPr>
              <a:t>calculate_route_red</a:t>
            </a:r>
          </a:p>
          <a:p>
            <a:pPr marL="342900" indent="-342900">
              <a:buAutoNum type="alphaLcPeriod"/>
            </a:pPr>
            <a:r>
              <a:rPr lang="it-IT">
                <a:latin typeface="Times New Roman"/>
                <a:ea typeface="Times New Roman" panose="02020603050405020304" pitchFamily="18" charset="0"/>
                <a:cs typeface="Times New Roman"/>
              </a:rPr>
              <a:t>first_step_red</a:t>
            </a:r>
          </a:p>
          <a:p>
            <a:pPr marL="342900" indent="-342900">
              <a:buAutoNum type="alphaLcPeriod"/>
            </a:pPr>
            <a:r>
              <a:rPr lang="it-IT">
                <a:latin typeface="Times New Roman"/>
                <a:ea typeface="Times New Roman" panose="02020603050405020304" pitchFamily="18" charset="0"/>
                <a:cs typeface="Times New Roman"/>
              </a:rPr>
              <a:t>second_step_red</a:t>
            </a:r>
          </a:p>
          <a:p>
            <a:pPr marL="342900" indent="-342900">
              <a:buAutoNum type="alphaLcPeriod"/>
            </a:pPr>
            <a:r>
              <a:rPr lang="it-IT">
                <a:latin typeface="Times New Roman"/>
                <a:ea typeface="Times New Roman" panose="02020603050405020304" pitchFamily="18" charset="0"/>
                <a:cs typeface="Times New Roman"/>
              </a:rPr>
              <a:t>third_step_red</a:t>
            </a:r>
          </a:p>
          <a:p>
            <a:pPr marL="342900" indent="-342900">
              <a:buAutoNum type="alphaLcPeriod"/>
            </a:pPr>
            <a:r>
              <a:rPr lang="it-IT">
                <a:latin typeface="Times New Roman"/>
                <a:ea typeface="Times New Roman" panose="02020603050405020304" pitchFamily="18" charset="0"/>
                <a:cs typeface="Times New Roman"/>
              </a:rPr>
              <a:t>fourth_step_red</a:t>
            </a:r>
          </a:p>
        </p:txBody>
      </p:sp>
      <p:sp>
        <p:nvSpPr>
          <p:cNvPr id="11" name="CasellaDiTesto 10">
            <a:extLst>
              <a:ext uri="{FF2B5EF4-FFF2-40B4-BE49-F238E27FC236}">
                <a16:creationId xmlns:a16="http://schemas.microsoft.com/office/drawing/2014/main" id="{0D4E8B3B-11BC-8D9A-9903-9B81181D360D}"/>
              </a:ext>
            </a:extLst>
          </p:cNvPr>
          <p:cNvSpPr txBox="1"/>
          <p:nvPr/>
        </p:nvSpPr>
        <p:spPr>
          <a:xfrm>
            <a:off x="216790" y="831460"/>
            <a:ext cx="6776112" cy="369332"/>
          </a:xfrm>
          <a:prstGeom prst="rect">
            <a:avLst/>
          </a:prstGeom>
          <a:noFill/>
        </p:spPr>
        <p:txBody>
          <a:bodyPr wrap="square">
            <a:spAutoFit/>
          </a:bodyPr>
          <a:lstStyle/>
          <a:p>
            <a:r>
              <a:rPr lang="it-IT">
                <a:latin typeface="Times New Roman"/>
                <a:ea typeface="Times New Roman" panose="02020603050405020304" pitchFamily="18" charset="0"/>
                <a:cs typeface="Times New Roman"/>
              </a:rPr>
              <a:t>Sono state create delle nuove azioni:</a:t>
            </a:r>
          </a:p>
        </p:txBody>
      </p:sp>
      <p:sp>
        <p:nvSpPr>
          <p:cNvPr id="13" name="CasellaDiTesto 12">
            <a:extLst>
              <a:ext uri="{FF2B5EF4-FFF2-40B4-BE49-F238E27FC236}">
                <a16:creationId xmlns:a16="http://schemas.microsoft.com/office/drawing/2014/main" id="{79DA6478-22E4-9304-779A-0259BFB26FC0}"/>
              </a:ext>
            </a:extLst>
          </p:cNvPr>
          <p:cNvSpPr txBox="1"/>
          <p:nvPr/>
        </p:nvSpPr>
        <p:spPr>
          <a:xfrm>
            <a:off x="4264301" y="1753335"/>
            <a:ext cx="3420000" cy="2016000"/>
          </a:xfrm>
          <a:prstGeom prst="rect">
            <a:avLst/>
          </a:prstGeom>
          <a:noFill/>
          <a:ln w="28575">
            <a:solidFill>
              <a:srgbClr val="92D050"/>
            </a:solidFill>
          </a:ln>
        </p:spPr>
        <p:txBody>
          <a:bodyPr wrap="square">
            <a:spAutoFit/>
          </a:bodyPr>
          <a:lstStyle/>
          <a:p>
            <a:r>
              <a:rPr lang="it-IT">
                <a:latin typeface="Times New Roman"/>
                <a:cs typeface="Times New Roman"/>
              </a:rPr>
              <a:t>Nel piano </a:t>
            </a:r>
            <a:r>
              <a:rPr lang="it-IT" b="1">
                <a:latin typeface="Times New Roman"/>
                <a:cs typeface="Times New Roman"/>
              </a:rPr>
              <a:t>deliver_green_flag</a:t>
            </a:r>
            <a:r>
              <a:rPr lang="it-IT">
                <a:latin typeface="Times New Roman"/>
                <a:cs typeface="Times New Roman"/>
              </a:rPr>
              <a:t>:</a:t>
            </a:r>
            <a:endParaRPr lang="it-IT"/>
          </a:p>
          <a:p>
            <a:endParaRPr lang="it-IT">
              <a:latin typeface="DejaVu Sans"/>
              <a:ea typeface="Times New Roman" panose="02020603050405020304" pitchFamily="18" charset="0"/>
              <a:cs typeface="Times New Roman"/>
            </a:endParaRPr>
          </a:p>
          <a:p>
            <a:pPr marL="342900" indent="-342900">
              <a:buAutoNum type="alphaLcPeriod"/>
            </a:pPr>
            <a:r>
              <a:rPr lang="it-IT">
                <a:latin typeface="Times New Roman"/>
                <a:ea typeface="Times New Roman" panose="02020603050405020304" pitchFamily="18" charset="0"/>
                <a:cs typeface="Times New Roman"/>
              </a:rPr>
              <a:t>calculate_route_green</a:t>
            </a:r>
          </a:p>
          <a:p>
            <a:pPr marL="342900" indent="-342900">
              <a:buAutoNum type="alphaLcPeriod"/>
            </a:pPr>
            <a:r>
              <a:rPr lang="it-IT">
                <a:latin typeface="Times New Roman"/>
                <a:ea typeface="Times New Roman" panose="02020603050405020304" pitchFamily="18" charset="0"/>
                <a:cs typeface="Times New Roman"/>
              </a:rPr>
              <a:t>first_step_green</a:t>
            </a:r>
          </a:p>
          <a:p>
            <a:pPr marL="342900" indent="-342900">
              <a:buAutoNum type="alphaLcPeriod"/>
            </a:pPr>
            <a:r>
              <a:rPr lang="it-IT">
                <a:latin typeface="Times New Roman"/>
                <a:ea typeface="Times New Roman" panose="02020603050405020304" pitchFamily="18" charset="0"/>
                <a:cs typeface="Times New Roman"/>
              </a:rPr>
              <a:t>second_step_green</a:t>
            </a:r>
          </a:p>
          <a:p>
            <a:pPr marL="342900" indent="-342900">
              <a:buAutoNum type="alphaLcPeriod"/>
            </a:pPr>
            <a:r>
              <a:rPr lang="it-IT">
                <a:latin typeface="Times New Roman"/>
                <a:ea typeface="Times New Roman" panose="02020603050405020304" pitchFamily="18" charset="0"/>
                <a:cs typeface="Times New Roman"/>
              </a:rPr>
              <a:t>third_step_green</a:t>
            </a:r>
          </a:p>
          <a:p>
            <a:pPr marL="342900" indent="-342900">
              <a:buAutoNum type="alphaLcPeriod"/>
            </a:pPr>
            <a:r>
              <a:rPr lang="it-IT">
                <a:latin typeface="Times New Roman"/>
                <a:ea typeface="Times New Roman" panose="02020603050405020304" pitchFamily="18" charset="0"/>
                <a:cs typeface="Times New Roman"/>
              </a:rPr>
              <a:t>fourth_step_green</a:t>
            </a:r>
          </a:p>
        </p:txBody>
      </p:sp>
      <p:sp>
        <p:nvSpPr>
          <p:cNvPr id="15" name="CasellaDiTesto 14">
            <a:extLst>
              <a:ext uri="{FF2B5EF4-FFF2-40B4-BE49-F238E27FC236}">
                <a16:creationId xmlns:a16="http://schemas.microsoft.com/office/drawing/2014/main" id="{A07568F9-8BAF-AAF8-7CAD-387734CE4B18}"/>
              </a:ext>
            </a:extLst>
          </p:cNvPr>
          <p:cNvSpPr txBox="1"/>
          <p:nvPr/>
        </p:nvSpPr>
        <p:spPr>
          <a:xfrm>
            <a:off x="8217657" y="1753336"/>
            <a:ext cx="3420000" cy="2016000"/>
          </a:xfrm>
          <a:prstGeom prst="rect">
            <a:avLst/>
          </a:prstGeom>
          <a:noFill/>
          <a:ln w="28575">
            <a:solidFill>
              <a:schemeClr val="accent1"/>
            </a:solidFill>
          </a:ln>
        </p:spPr>
        <p:txBody>
          <a:bodyPr wrap="square">
            <a:spAutoFit/>
          </a:bodyPr>
          <a:lstStyle/>
          <a:p>
            <a:r>
              <a:rPr lang="it-IT">
                <a:latin typeface="Times New Roman"/>
                <a:cs typeface="Times New Roman"/>
              </a:rPr>
              <a:t>Nel piano </a:t>
            </a:r>
            <a:r>
              <a:rPr lang="it-IT" b="1">
                <a:latin typeface="Times New Roman"/>
                <a:cs typeface="Times New Roman"/>
              </a:rPr>
              <a:t>deliver_blue_flag</a:t>
            </a:r>
            <a:r>
              <a:rPr lang="it-IT">
                <a:latin typeface="Times New Roman"/>
                <a:cs typeface="Times New Roman"/>
              </a:rPr>
              <a:t>:</a:t>
            </a:r>
            <a:endParaRPr lang="it-IT">
              <a:latin typeface="Times New Roman"/>
            </a:endParaRPr>
          </a:p>
          <a:p>
            <a:endParaRPr lang="it-IT">
              <a:latin typeface="Times New Roman"/>
              <a:ea typeface="Times New Roman" panose="02020603050405020304" pitchFamily="18" charset="0"/>
              <a:cs typeface="Times New Roman"/>
            </a:endParaRPr>
          </a:p>
          <a:p>
            <a:pPr marL="342900" indent="-342900">
              <a:buAutoNum type="alphaLcPeriod"/>
            </a:pPr>
            <a:r>
              <a:rPr lang="it-IT">
                <a:latin typeface="Times New Roman"/>
                <a:ea typeface="Times New Roman" panose="02020603050405020304" pitchFamily="18" charset="0"/>
                <a:cs typeface="Times New Roman"/>
              </a:rPr>
              <a:t>calculate_route_blue</a:t>
            </a:r>
          </a:p>
          <a:p>
            <a:pPr marL="342900" indent="-342900">
              <a:buAutoNum type="alphaLcPeriod"/>
            </a:pPr>
            <a:r>
              <a:rPr lang="it-IT">
                <a:latin typeface="Times New Roman"/>
                <a:ea typeface="Times New Roman" panose="02020603050405020304" pitchFamily="18" charset="0"/>
                <a:cs typeface="Times New Roman"/>
              </a:rPr>
              <a:t>first_step_blue</a:t>
            </a:r>
          </a:p>
          <a:p>
            <a:pPr marL="342900" indent="-342900">
              <a:buAutoNum type="alphaLcPeriod"/>
            </a:pPr>
            <a:r>
              <a:rPr lang="it-IT">
                <a:latin typeface="Times New Roman"/>
                <a:ea typeface="Times New Roman" panose="02020603050405020304" pitchFamily="18" charset="0"/>
                <a:cs typeface="Times New Roman"/>
              </a:rPr>
              <a:t>second_step_blue</a:t>
            </a:r>
          </a:p>
          <a:p>
            <a:pPr marL="342900" indent="-342900">
              <a:buAutoNum type="alphaLcPeriod"/>
            </a:pPr>
            <a:r>
              <a:rPr lang="it-IT">
                <a:latin typeface="Times New Roman"/>
                <a:ea typeface="Times New Roman" panose="02020603050405020304" pitchFamily="18" charset="0"/>
                <a:cs typeface="Times New Roman"/>
              </a:rPr>
              <a:t>third_step_blue</a:t>
            </a:r>
          </a:p>
          <a:p>
            <a:pPr marL="342900" indent="-342900">
              <a:buAutoNum type="alphaLcPeriod"/>
            </a:pPr>
            <a:r>
              <a:rPr lang="it-IT">
                <a:latin typeface="Times New Roman"/>
                <a:ea typeface="Times New Roman" panose="02020603050405020304" pitchFamily="18" charset="0"/>
                <a:cs typeface="Times New Roman"/>
              </a:rPr>
              <a:t>fourth_step_blue</a:t>
            </a:r>
          </a:p>
        </p:txBody>
      </p:sp>
      <p:sp>
        <p:nvSpPr>
          <p:cNvPr id="17" name="CasellaDiTesto 16">
            <a:extLst>
              <a:ext uri="{FF2B5EF4-FFF2-40B4-BE49-F238E27FC236}">
                <a16:creationId xmlns:a16="http://schemas.microsoft.com/office/drawing/2014/main" id="{CF636866-0E80-C935-E2A3-3644561E53A8}"/>
              </a:ext>
            </a:extLst>
          </p:cNvPr>
          <p:cNvSpPr txBox="1"/>
          <p:nvPr/>
        </p:nvSpPr>
        <p:spPr>
          <a:xfrm>
            <a:off x="4264301" y="4349666"/>
            <a:ext cx="3420000" cy="2016000"/>
          </a:xfrm>
          <a:prstGeom prst="rect">
            <a:avLst/>
          </a:prstGeom>
          <a:noFill/>
          <a:ln w="28575">
            <a:solidFill>
              <a:schemeClr val="tx1"/>
            </a:solidFill>
          </a:ln>
        </p:spPr>
        <p:txBody>
          <a:bodyPr wrap="square">
            <a:spAutoFit/>
          </a:bodyPr>
          <a:lstStyle/>
          <a:p>
            <a:r>
              <a:rPr lang="it-IT">
                <a:latin typeface="Times New Roman"/>
                <a:ea typeface="+mn-lt"/>
                <a:cs typeface="Times New Roman"/>
              </a:rPr>
              <a:t>Nel piano </a:t>
            </a:r>
            <a:r>
              <a:rPr lang="it-IT" b="1">
                <a:latin typeface="Times New Roman"/>
                <a:ea typeface="+mn-lt"/>
                <a:cs typeface="Times New Roman"/>
              </a:rPr>
              <a:t>visita_cella_libera</a:t>
            </a:r>
            <a:r>
              <a:rPr lang="it-IT">
                <a:latin typeface="Times New Roman"/>
                <a:ea typeface="+mn-lt"/>
                <a:cs typeface="Times New Roman"/>
              </a:rPr>
              <a:t>:</a:t>
            </a:r>
            <a:endParaRPr lang="it-IT">
              <a:latin typeface="Times New Roman"/>
              <a:ea typeface="+mn-lt"/>
              <a:cs typeface="+mn-lt"/>
            </a:endParaRPr>
          </a:p>
          <a:p>
            <a:endParaRPr lang="it-IT">
              <a:latin typeface="Times New Roman"/>
              <a:ea typeface="Times New Roman" panose="02020603050405020304" pitchFamily="18" charset="0"/>
              <a:cs typeface="Times New Roman"/>
            </a:endParaRPr>
          </a:p>
          <a:p>
            <a:pPr marL="342900" indent="-342900">
              <a:buAutoNum type="alphaLcPeriod"/>
            </a:pPr>
            <a:r>
              <a:rPr lang="it-IT">
                <a:latin typeface="Times New Roman"/>
                <a:ea typeface="Times New Roman" panose="02020603050405020304" pitchFamily="18" charset="0"/>
                <a:cs typeface="Times New Roman"/>
              </a:rPr>
              <a:t>goto(prima_cella)</a:t>
            </a:r>
          </a:p>
          <a:p>
            <a:pPr marL="342900" indent="-342900">
              <a:buAutoNum type="alphaLcPeriod"/>
            </a:pPr>
            <a:r>
              <a:rPr lang="it-IT">
                <a:latin typeface="Times New Roman"/>
                <a:ea typeface="Times New Roman" panose="02020603050405020304" pitchFamily="18" charset="0"/>
                <a:cs typeface="Times New Roman"/>
              </a:rPr>
              <a:t>goto(seconda_cella)</a:t>
            </a:r>
          </a:p>
        </p:txBody>
      </p:sp>
    </p:spTree>
    <p:extLst>
      <p:ext uri="{BB962C8B-B14F-4D97-AF65-F5344CB8AC3E}">
        <p14:creationId xmlns:p14="http://schemas.microsoft.com/office/powerpoint/2010/main" val="339106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sellaDiTesto 25">
            <a:extLst>
              <a:ext uri="{FF2B5EF4-FFF2-40B4-BE49-F238E27FC236}">
                <a16:creationId xmlns:a16="http://schemas.microsoft.com/office/drawing/2014/main" id="{EBF3F08E-9D40-D47B-EB20-F0CE0FF94437}"/>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DELIVER_RED_FLAG (SOTTOPIANO DI EXECUTE E DI BRING_FLAG)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17" name="CasellaDiTesto 16">
            <a:extLst>
              <a:ext uri="{FF2B5EF4-FFF2-40B4-BE49-F238E27FC236}">
                <a16:creationId xmlns:a16="http://schemas.microsoft.com/office/drawing/2014/main" id="{AB0DFEFB-C4D1-F43B-A22C-3DC98CEA1774}"/>
              </a:ext>
            </a:extLst>
          </p:cNvPr>
          <p:cNvSpPr txBox="1"/>
          <p:nvPr/>
        </p:nvSpPr>
        <p:spPr>
          <a:xfrm>
            <a:off x="-47624" y="4735371"/>
            <a:ext cx="11081982" cy="2123658"/>
          </a:xfrm>
          <a:prstGeom prst="rect">
            <a:avLst/>
          </a:prstGeom>
          <a:noFill/>
        </p:spPr>
        <p:txBody>
          <a:bodyPr wrap="square">
            <a:spAutoFit/>
          </a:bodyPr>
          <a:lstStyle/>
          <a:p>
            <a:r>
              <a:rPr lang="it-IT" sz="1100" b="0">
                <a:solidFill>
                  <a:srgbClr val="000000"/>
                </a:solidFill>
                <a:effectLst/>
                <a:latin typeface="Consolas" panose="020B0609020204030204" pitchFamily="49" charset="0"/>
              </a:rPr>
              <a:t>proc(</a:t>
            </a:r>
            <a:r>
              <a:rPr lang="it-IT" sz="1100" b="0" err="1">
                <a:solidFill>
                  <a:srgbClr val="000000"/>
                </a:solidFill>
                <a:effectLst/>
                <a:latin typeface="Consolas" panose="020B0609020204030204" pitchFamily="49" charset="0"/>
              </a:rPr>
              <a:t>deliver_red_flag</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sense</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red_flag</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branch_on</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red_flag</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if</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red_flag</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sense</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use_lab_red_blue</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branch_on</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use_lab_red_blue</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if</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use_lab_red_blue</a:t>
            </a:r>
            <a:r>
              <a:rPr lang="it-IT" sz="1100" b="0">
                <a:solidFill>
                  <a:srgbClr val="000000"/>
                </a:solidFill>
                <a:effectLst/>
                <a:latin typeface="Consolas" panose="020B0609020204030204" pitchFamily="49" charset="0"/>
              </a:rPr>
              <a:t>,</a:t>
            </a:r>
          </a:p>
          <a:p>
            <a:r>
              <a:rPr lang="it-IT" sz="1100" b="0">
                <a:solidFill>
                  <a:srgbClr val="000000"/>
                </a:solidFill>
                <a:effectLst/>
                <a:latin typeface="Consolas" panose="020B0609020204030204" pitchFamily="49" charset="0"/>
              </a:rPr>
              <a:t>                </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entry_lab</a:t>
            </a:r>
            <a:r>
              <a:rPr lang="it-IT" sz="1100" b="0">
                <a:solidFill>
                  <a:srgbClr val="000000"/>
                </a:solidFill>
                <a:effectLst/>
                <a:latin typeface="Consolas" panose="020B0609020204030204" pitchFamily="49" charset="0"/>
              </a:rPr>
              <a:t>),</a:t>
            </a:r>
            <a:r>
              <a:rPr lang="it-IT" sz="1100" b="0">
                <a:solidFill>
                  <a:srgbClr val="0000FF"/>
                </a:solidFill>
                <a:effectLst/>
                <a:latin typeface="Consolas" panose="020B0609020204030204" pitchFamily="49" charset="0"/>
              </a:rPr>
              <a:t>goto</a:t>
            </a:r>
            <a:r>
              <a:rPr lang="it-IT" sz="1100" b="0">
                <a:solidFill>
                  <a:srgbClr val="000000"/>
                </a:solidFill>
                <a:effectLst/>
                <a:latin typeface="Consolas" panose="020B0609020204030204" pitchFamily="49" charset="0"/>
              </a:rPr>
              <a:t>(</a:t>
            </a:r>
            <a:r>
              <a:rPr lang="it-IT" sz="1100" b="0" err="1">
                <a:solidFill>
                  <a:srgbClr val="000000"/>
                </a:solidFill>
                <a:effectLst/>
                <a:latin typeface="Consolas" panose="020B0609020204030204" pitchFamily="49" charset="0"/>
              </a:rPr>
              <a:t>here</a:t>
            </a:r>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calculate_route_red</a:t>
            </a:r>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first_step_red</a:t>
            </a:r>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second_step_red</a:t>
            </a:r>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third_step_red</a:t>
            </a:r>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fourth_step_red</a:t>
            </a:r>
            <a:endParaRPr lang="it-IT" sz="1100" b="0">
              <a:solidFill>
                <a:srgbClr val="000000"/>
              </a:solidFill>
              <a:effectLst/>
              <a:latin typeface="Consolas" panose="020B0609020204030204" pitchFamily="49" charset="0"/>
            </a:endParaRPr>
          </a:p>
          <a:p>
            <a:r>
              <a:rPr lang="it-IT" sz="1100" b="0">
                <a:solidFill>
                  <a:srgbClr val="000000"/>
                </a:solidFill>
                <a:effectLst/>
                <a:latin typeface="Consolas" panose="020B0609020204030204" pitchFamily="49" charset="0"/>
              </a:rPr>
              <a:t>            )</a:t>
            </a:r>
          </a:p>
          <a:p>
            <a:r>
              <a:rPr lang="it-IT" sz="1100" b="0">
                <a:solidFill>
                  <a:srgbClr val="000000"/>
                </a:solidFill>
                <a:effectLst/>
                <a:latin typeface="Consolas" panose="020B0609020204030204" pitchFamily="49" charset="0"/>
              </a:rPr>
              <a:t>            ):</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go_bin</a:t>
            </a:r>
            <a:r>
              <a:rPr lang="it-IT" sz="1100" b="0">
                <a:solidFill>
                  <a:srgbClr val="000000"/>
                </a:solidFill>
                <a:effectLst/>
                <a:latin typeface="Consolas" panose="020B0609020204030204" pitchFamily="49" charset="0"/>
              </a:rPr>
              <a:t>(red_attractor1,red_attractor2,red_bin),</a:t>
            </a:r>
          </a:p>
          <a:p>
            <a:r>
              <a:rPr lang="it-IT" sz="1100" b="0">
                <a:solidFill>
                  <a:srgbClr val="000000"/>
                </a:solidFill>
                <a:effectLst/>
                <a:latin typeface="Consolas" panose="020B0609020204030204" pitchFamily="49" charset="0"/>
              </a:rPr>
              <a:t>            </a:t>
            </a:r>
            <a:r>
              <a:rPr lang="it-IT" sz="1100" b="0" err="1">
                <a:solidFill>
                  <a:srgbClr val="000000"/>
                </a:solidFill>
                <a:effectLst/>
                <a:latin typeface="Consolas" panose="020B0609020204030204" pitchFamily="49" charset="0"/>
              </a:rPr>
              <a:t>deliver_green_flag</a:t>
            </a:r>
            <a:r>
              <a:rPr lang="it-IT" sz="1100" b="0">
                <a:solidFill>
                  <a:srgbClr val="000000"/>
                </a:solidFill>
                <a:effectLst/>
                <a:latin typeface="Consolas" panose="020B0609020204030204" pitchFamily="49" charset="0"/>
              </a:rPr>
              <a:t>)) ).</a:t>
            </a:r>
          </a:p>
        </p:txBody>
      </p:sp>
      <p:grpSp>
        <p:nvGrpSpPr>
          <p:cNvPr id="57" name="Gruppo 56">
            <a:extLst>
              <a:ext uri="{FF2B5EF4-FFF2-40B4-BE49-F238E27FC236}">
                <a16:creationId xmlns:a16="http://schemas.microsoft.com/office/drawing/2014/main" id="{BF23C57B-92CF-A022-E3EA-ABB4F0BE65BB}"/>
              </a:ext>
            </a:extLst>
          </p:cNvPr>
          <p:cNvGrpSpPr/>
          <p:nvPr/>
        </p:nvGrpSpPr>
        <p:grpSpPr>
          <a:xfrm>
            <a:off x="0" y="461665"/>
            <a:ext cx="11776766" cy="4624484"/>
            <a:chOff x="0" y="461665"/>
            <a:chExt cx="11776766" cy="4624484"/>
          </a:xfrm>
        </p:grpSpPr>
        <p:grpSp>
          <p:nvGrpSpPr>
            <p:cNvPr id="12" name="Gruppo 11">
              <a:extLst>
                <a:ext uri="{FF2B5EF4-FFF2-40B4-BE49-F238E27FC236}">
                  <a16:creationId xmlns:a16="http://schemas.microsoft.com/office/drawing/2014/main" id="{4FF0B400-5300-4877-1F55-095D82F0EA2C}"/>
                </a:ext>
              </a:extLst>
            </p:cNvPr>
            <p:cNvGrpSpPr/>
            <p:nvPr/>
          </p:nvGrpSpPr>
          <p:grpSpPr>
            <a:xfrm>
              <a:off x="0" y="461665"/>
              <a:ext cx="11776766" cy="4624484"/>
              <a:chOff x="3610570" y="413892"/>
              <a:chExt cx="11677311" cy="4283987"/>
            </a:xfrm>
          </p:grpSpPr>
          <p:sp>
            <p:nvSpPr>
              <p:cNvPr id="43" name="object 4">
                <a:extLst>
                  <a:ext uri="{FF2B5EF4-FFF2-40B4-BE49-F238E27FC236}">
                    <a16:creationId xmlns:a16="http://schemas.microsoft.com/office/drawing/2014/main" id="{8918E93E-0669-229F-1891-3342DCFD896B}"/>
                  </a:ext>
                </a:extLst>
              </p:cNvPr>
              <p:cNvSpPr txBox="1"/>
              <p:nvPr/>
            </p:nvSpPr>
            <p:spPr>
              <a:xfrm>
                <a:off x="5429140" y="2827579"/>
                <a:ext cx="1380249"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RED_FLAG</a:t>
                </a:r>
              </a:p>
            </p:txBody>
          </p:sp>
          <p:sp>
            <p:nvSpPr>
              <p:cNvPr id="37" name="object 13">
                <a:extLst>
                  <a:ext uri="{FF2B5EF4-FFF2-40B4-BE49-F238E27FC236}">
                    <a16:creationId xmlns:a16="http://schemas.microsoft.com/office/drawing/2014/main" id="{2A3BDA70-9151-60CA-CDE1-9CEE47541CCD}"/>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8" name="Gruppo 7">
                <a:extLst>
                  <a:ext uri="{FF2B5EF4-FFF2-40B4-BE49-F238E27FC236}">
                    <a16:creationId xmlns:a16="http://schemas.microsoft.com/office/drawing/2014/main" id="{EF1847D1-6F69-6987-2264-CC7FCBCBCCA6}"/>
                  </a:ext>
                </a:extLst>
              </p:cNvPr>
              <p:cNvGrpSpPr/>
              <p:nvPr/>
            </p:nvGrpSpPr>
            <p:grpSpPr>
              <a:xfrm>
                <a:off x="3610570" y="413892"/>
                <a:ext cx="11677311" cy="4283987"/>
                <a:chOff x="3610570" y="413892"/>
                <a:chExt cx="11677311" cy="4283987"/>
              </a:xfrm>
            </p:grpSpPr>
            <p:sp>
              <p:nvSpPr>
                <p:cNvPr id="16" name="Connettore 15">
                  <a:extLst>
                    <a:ext uri="{FF2B5EF4-FFF2-40B4-BE49-F238E27FC236}">
                      <a16:creationId xmlns:a16="http://schemas.microsoft.com/office/drawing/2014/main" id="{CCE8730D-2F23-1EB0-41BF-EBC982B03BF2}"/>
                    </a:ext>
                  </a:extLst>
                </p:cNvPr>
                <p:cNvSpPr/>
                <p:nvPr/>
              </p:nvSpPr>
              <p:spPr>
                <a:xfrm>
                  <a:off x="6866879"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 name="Connettore 2 21">
                  <a:extLst>
                    <a:ext uri="{FF2B5EF4-FFF2-40B4-BE49-F238E27FC236}">
                      <a16:creationId xmlns:a16="http://schemas.microsoft.com/office/drawing/2014/main" id="{1420B03F-A955-2FF2-8E9B-C394EE348B9D}"/>
                    </a:ext>
                  </a:extLst>
                </p:cNvPr>
                <p:cNvCxnSpPr>
                  <a:cxnSpLocks/>
                </p:cNvCxnSpPr>
                <p:nvPr/>
              </p:nvCxnSpPr>
              <p:spPr>
                <a:xfrm flipV="1">
                  <a:off x="7374255" y="1357849"/>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nettore 23">
                  <a:extLst>
                    <a:ext uri="{FF2B5EF4-FFF2-40B4-BE49-F238E27FC236}">
                      <a16:creationId xmlns:a16="http://schemas.microsoft.com/office/drawing/2014/main" id="{C15936C5-52F9-AFE7-DC7A-EF63919E5EB0}"/>
                    </a:ext>
                  </a:extLst>
                </p:cNvPr>
                <p:cNvSpPr/>
                <p:nvPr/>
              </p:nvSpPr>
              <p:spPr>
                <a:xfrm>
                  <a:off x="7871311" y="912351"/>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2 28">
                  <a:extLst>
                    <a:ext uri="{FF2B5EF4-FFF2-40B4-BE49-F238E27FC236}">
                      <a16:creationId xmlns:a16="http://schemas.microsoft.com/office/drawing/2014/main" id="{D64E3BDC-97ED-541E-0731-766FE01D4C3D}"/>
                    </a:ext>
                  </a:extLst>
                </p:cNvPr>
                <p:cNvCxnSpPr>
                  <a:cxnSpLocks/>
                </p:cNvCxnSpPr>
                <p:nvPr/>
              </p:nvCxnSpPr>
              <p:spPr>
                <a:xfrm>
                  <a:off x="7350327" y="2243230"/>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bject 4">
                  <a:extLst>
                    <a:ext uri="{FF2B5EF4-FFF2-40B4-BE49-F238E27FC236}">
                      <a16:creationId xmlns:a16="http://schemas.microsoft.com/office/drawing/2014/main" id="{AA9431E2-39D4-2541-2591-08883C56FEB6}"/>
                    </a:ext>
                  </a:extLst>
                </p:cNvPr>
                <p:cNvSpPr txBox="1"/>
                <p:nvPr/>
              </p:nvSpPr>
              <p:spPr>
                <a:xfrm>
                  <a:off x="7300947" y="413892"/>
                  <a:ext cx="1538400"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GOTO(ENTRY_LAB)</a:t>
                  </a:r>
                </a:p>
              </p:txBody>
            </p:sp>
            <p:grpSp>
              <p:nvGrpSpPr>
                <p:cNvPr id="6" name="Gruppo 5">
                  <a:extLst>
                    <a:ext uri="{FF2B5EF4-FFF2-40B4-BE49-F238E27FC236}">
                      <a16:creationId xmlns:a16="http://schemas.microsoft.com/office/drawing/2014/main" id="{9BB9CB20-A0E0-E707-95C1-99CD8BFEB3D9}"/>
                    </a:ext>
                  </a:extLst>
                </p:cNvPr>
                <p:cNvGrpSpPr/>
                <p:nvPr/>
              </p:nvGrpSpPr>
              <p:grpSpPr>
                <a:xfrm>
                  <a:off x="3610570" y="413892"/>
                  <a:ext cx="11677311" cy="4283987"/>
                  <a:chOff x="3610570" y="413892"/>
                  <a:chExt cx="11677311" cy="4283987"/>
                </a:xfrm>
              </p:grpSpPr>
              <p:sp>
                <p:nvSpPr>
                  <p:cNvPr id="46" name="object 4">
                    <a:extLst>
                      <a:ext uri="{FF2B5EF4-FFF2-40B4-BE49-F238E27FC236}">
                        <a16:creationId xmlns:a16="http://schemas.microsoft.com/office/drawing/2014/main" id="{CC016497-40DB-58DC-CC24-90AA93AA14A0}"/>
                      </a:ext>
                    </a:extLst>
                  </p:cNvPr>
                  <p:cNvSpPr txBox="1"/>
                  <p:nvPr/>
                </p:nvSpPr>
                <p:spPr>
                  <a:xfrm>
                    <a:off x="8921929" y="413892"/>
                    <a:ext cx="3234928"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GO_BIN(RED_ATTRACTOR1, RED_ATTRACTOR2, RED_BIN)</a:t>
                    </a:r>
                  </a:p>
                </p:txBody>
              </p:sp>
              <p:grpSp>
                <p:nvGrpSpPr>
                  <p:cNvPr id="4" name="Gruppo 3">
                    <a:extLst>
                      <a:ext uri="{FF2B5EF4-FFF2-40B4-BE49-F238E27FC236}">
                        <a16:creationId xmlns:a16="http://schemas.microsoft.com/office/drawing/2014/main" id="{E2E2290D-6DC0-2683-3A6E-80792321D60F}"/>
                      </a:ext>
                    </a:extLst>
                  </p:cNvPr>
                  <p:cNvGrpSpPr/>
                  <p:nvPr/>
                </p:nvGrpSpPr>
                <p:grpSpPr>
                  <a:xfrm>
                    <a:off x="3610570" y="890692"/>
                    <a:ext cx="11677311" cy="3807187"/>
                    <a:chOff x="3610570" y="890692"/>
                    <a:chExt cx="11677311" cy="3807187"/>
                  </a:xfrm>
                </p:grpSpPr>
                <p:grpSp>
                  <p:nvGrpSpPr>
                    <p:cNvPr id="3" name="Gruppo 2">
                      <a:extLst>
                        <a:ext uri="{FF2B5EF4-FFF2-40B4-BE49-F238E27FC236}">
                          <a16:creationId xmlns:a16="http://schemas.microsoft.com/office/drawing/2014/main" id="{B371AFBF-F1AD-5821-D28A-850F6CE58CA7}"/>
                        </a:ext>
                      </a:extLst>
                    </p:cNvPr>
                    <p:cNvGrpSpPr/>
                    <p:nvPr/>
                  </p:nvGrpSpPr>
                  <p:grpSpPr>
                    <a:xfrm>
                      <a:off x="3610570" y="890692"/>
                      <a:ext cx="5866064" cy="3379656"/>
                      <a:chOff x="3610570" y="890692"/>
                      <a:chExt cx="5866064" cy="3379656"/>
                    </a:xfrm>
                  </p:grpSpPr>
                  <p:grpSp>
                    <p:nvGrpSpPr>
                      <p:cNvPr id="35" name="Gruppo 34">
                        <a:extLst>
                          <a:ext uri="{FF2B5EF4-FFF2-40B4-BE49-F238E27FC236}">
                            <a16:creationId xmlns:a16="http://schemas.microsoft.com/office/drawing/2014/main" id="{D244F174-9944-FC0E-08E9-5153B323E83A}"/>
                          </a:ext>
                        </a:extLst>
                      </p:cNvPr>
                      <p:cNvGrpSpPr/>
                      <p:nvPr/>
                    </p:nvGrpSpPr>
                    <p:grpSpPr>
                      <a:xfrm>
                        <a:off x="3610570" y="890692"/>
                        <a:ext cx="5866064" cy="3379656"/>
                        <a:chOff x="1435266" y="310415"/>
                        <a:chExt cx="5866064" cy="3379656"/>
                      </a:xfrm>
                    </p:grpSpPr>
                    <p:grpSp>
                      <p:nvGrpSpPr>
                        <p:cNvPr id="30" name="Gruppo 29">
                          <a:extLst>
                            <a:ext uri="{FF2B5EF4-FFF2-40B4-BE49-F238E27FC236}">
                              <a16:creationId xmlns:a16="http://schemas.microsoft.com/office/drawing/2014/main" id="{8660EA13-8BAC-4993-82B2-3A51B3BC0728}"/>
                            </a:ext>
                          </a:extLst>
                        </p:cNvPr>
                        <p:cNvGrpSpPr/>
                        <p:nvPr/>
                      </p:nvGrpSpPr>
                      <p:grpSpPr>
                        <a:xfrm>
                          <a:off x="1689100" y="1214690"/>
                          <a:ext cx="2443961" cy="1988188"/>
                          <a:chOff x="1587500" y="530186"/>
                          <a:chExt cx="2443961" cy="1988188"/>
                        </a:xfrm>
                      </p:grpSpPr>
                      <p:sp>
                        <p:nvSpPr>
                          <p:cNvPr id="7" name="Connettore 6">
                            <a:extLst>
                              <a:ext uri="{FF2B5EF4-FFF2-40B4-BE49-F238E27FC236}">
                                <a16:creationId xmlns:a16="http://schemas.microsoft.com/office/drawing/2014/main" id="{2C1818D6-9401-7D65-8916-F96280C90FE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4ADA1DEF-DD17-E3DF-DC40-6BEB4F8C37F8}"/>
                              </a:ext>
                            </a:extLst>
                          </p:cNvPr>
                          <p:cNvCxnSpPr>
                            <a:cxnSpLocks/>
                            <a:endCxn id="1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onnettore 10">
                            <a:extLst>
                              <a:ext uri="{FF2B5EF4-FFF2-40B4-BE49-F238E27FC236}">
                                <a16:creationId xmlns:a16="http://schemas.microsoft.com/office/drawing/2014/main" id="{2D50EAA9-7928-5DE2-022C-42962FDA4480}"/>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AD7DE5BB-D04F-33B9-008E-070A04C77EEA}"/>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onnettore 18">
                            <a:extLst>
                              <a:ext uri="{FF2B5EF4-FFF2-40B4-BE49-F238E27FC236}">
                                <a16:creationId xmlns:a16="http://schemas.microsoft.com/office/drawing/2014/main" id="{222F17A6-9DD5-A309-D4B2-BFB8721EF73A}"/>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B3E6BC29-BB0E-B3C3-7454-346E7D5007CE}"/>
                              </a:ext>
                            </a:extLst>
                          </p:cNvPr>
                          <p:cNvCxnSpPr>
                            <a:cxnSpLocks/>
                            <a:stCxn id="11"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nettore 30">
                          <a:extLst>
                            <a:ext uri="{FF2B5EF4-FFF2-40B4-BE49-F238E27FC236}">
                              <a16:creationId xmlns:a16="http://schemas.microsoft.com/office/drawing/2014/main" id="{6B76DF88-8E60-5729-BDA8-34D2A03B8AC1}"/>
                            </a:ext>
                          </a:extLst>
                        </p:cNvPr>
                        <p:cNvSpPr/>
                        <p:nvPr/>
                      </p:nvSpPr>
                      <p:spPr>
                        <a:xfrm>
                          <a:off x="6729830" y="310415"/>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6" name="Connettore 2 35">
                          <a:extLst>
                            <a:ext uri="{FF2B5EF4-FFF2-40B4-BE49-F238E27FC236}">
                              <a16:creationId xmlns:a16="http://schemas.microsoft.com/office/drawing/2014/main" id="{FE4AB5D9-F91F-9131-8166-73C44E2F4B0A}"/>
                            </a:ext>
                          </a:extLst>
                        </p:cNvPr>
                        <p:cNvCxnSpPr>
                          <a:cxnSpLocks/>
                        </p:cNvCxnSpPr>
                        <p:nvPr/>
                      </p:nvCxnSpPr>
                      <p:spPr>
                        <a:xfrm>
                          <a:off x="6260911" y="581967"/>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7" name="Connettore 1076">
                          <a:extLst>
                            <a:ext uri="{FF2B5EF4-FFF2-40B4-BE49-F238E27FC236}">
                              <a16:creationId xmlns:a16="http://schemas.microsoft.com/office/drawing/2014/main" id="{FDE6FCAF-AC92-E918-05A9-41CE99FF06C1}"/>
                            </a:ext>
                          </a:extLst>
                        </p:cNvPr>
                        <p:cNvSpPr/>
                        <p:nvPr/>
                      </p:nvSpPr>
                      <p:spPr>
                        <a:xfrm>
                          <a:off x="3507347" y="3143971"/>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bject 4">
                          <a:extLst>
                            <a:ext uri="{FF2B5EF4-FFF2-40B4-BE49-F238E27FC236}">
                              <a16:creationId xmlns:a16="http://schemas.microsoft.com/office/drawing/2014/main" id="{3CBA8437-34F2-8FF0-C5FC-5E0AC36DC603}"/>
                            </a:ext>
                          </a:extLst>
                        </p:cNvPr>
                        <p:cNvSpPr txBox="1"/>
                        <p:nvPr/>
                      </p:nvSpPr>
                      <p:spPr>
                        <a:xfrm>
                          <a:off x="1435266" y="1611106"/>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SENSE(RED_FLAG)</a:t>
                          </a:r>
                        </a:p>
                      </p:txBody>
                    </p:sp>
                    <p:sp>
                      <p:nvSpPr>
                        <p:cNvPr id="5" name="object 13">
                          <a:extLst>
                            <a:ext uri="{FF2B5EF4-FFF2-40B4-BE49-F238E27FC236}">
                              <a16:creationId xmlns:a16="http://schemas.microsoft.com/office/drawing/2014/main" id="{A8586B21-4130-7A9C-77A4-972AAEB8F6EA}"/>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0" name="object 14">
                          <a:extLst>
                            <a:ext uri="{FF2B5EF4-FFF2-40B4-BE49-F238E27FC236}">
                              <a16:creationId xmlns:a16="http://schemas.microsoft.com/office/drawing/2014/main" id="{B4526BB9-73A8-D936-FC66-162E42A1775F}"/>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45" name="object 4">
                        <a:extLst>
                          <a:ext uri="{FF2B5EF4-FFF2-40B4-BE49-F238E27FC236}">
                            <a16:creationId xmlns:a16="http://schemas.microsoft.com/office/drawing/2014/main" id="{0290F3BB-3370-E175-B143-6786A04D6ACF}"/>
                          </a:ext>
                        </a:extLst>
                      </p:cNvPr>
                      <p:cNvSpPr txBox="1"/>
                      <p:nvPr/>
                    </p:nvSpPr>
                    <p:spPr>
                      <a:xfrm>
                        <a:off x="5286969" y="977933"/>
                        <a:ext cx="136587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SENSE(USE_LAB_RED_BLUE)</a:t>
                        </a:r>
                      </a:p>
                    </p:txBody>
                  </p:sp>
                </p:grpSp>
                <p:sp>
                  <p:nvSpPr>
                    <p:cNvPr id="52" name="object 4">
                      <a:extLst>
                        <a:ext uri="{FF2B5EF4-FFF2-40B4-BE49-F238E27FC236}">
                          <a16:creationId xmlns:a16="http://schemas.microsoft.com/office/drawing/2014/main" id="{994209C1-6660-165B-D33A-9BC0A1BC55D9}"/>
                        </a:ext>
                      </a:extLst>
                    </p:cNvPr>
                    <p:cNvSpPr txBox="1"/>
                    <p:nvPr/>
                  </p:nvSpPr>
                  <p:spPr>
                    <a:xfrm>
                      <a:off x="5414389" y="4276496"/>
                      <a:ext cx="267421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DELIVER_GREEN_FLAG</a:t>
                      </a:r>
                    </a:p>
                  </p:txBody>
                </p:sp>
                <p:cxnSp>
                  <p:nvCxnSpPr>
                    <p:cNvPr id="13" name="Connettore 2 12">
                      <a:extLst>
                        <a:ext uri="{FF2B5EF4-FFF2-40B4-BE49-F238E27FC236}">
                          <a16:creationId xmlns:a16="http://schemas.microsoft.com/office/drawing/2014/main" id="{64CD5C40-3A7A-1D3F-ADA2-DB24485084E4}"/>
                        </a:ext>
                      </a:extLst>
                    </p:cNvPr>
                    <p:cNvCxnSpPr>
                      <a:cxnSpLocks/>
                    </p:cNvCxnSpPr>
                    <p:nvPr/>
                  </p:nvCxnSpPr>
                  <p:spPr>
                    <a:xfrm>
                      <a:off x="6329643"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nettore 26">
                      <a:extLst>
                        <a:ext uri="{FF2B5EF4-FFF2-40B4-BE49-F238E27FC236}">
                          <a16:creationId xmlns:a16="http://schemas.microsoft.com/office/drawing/2014/main" id="{118B7CFF-2265-D9FE-FDD2-BAC4EAFB78C8}"/>
                        </a:ext>
                      </a:extLst>
                    </p:cNvPr>
                    <p:cNvSpPr/>
                    <p:nvPr/>
                  </p:nvSpPr>
                  <p:spPr>
                    <a:xfrm>
                      <a:off x="7785263" y="278512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bject 14">
                      <a:extLst>
                        <a:ext uri="{FF2B5EF4-FFF2-40B4-BE49-F238E27FC236}">
                          <a16:creationId xmlns:a16="http://schemas.microsoft.com/office/drawing/2014/main" id="{09484673-D818-1F8F-8514-C2F7466AC359}"/>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40" name="object 4">
                      <a:extLst>
                        <a:ext uri="{FF2B5EF4-FFF2-40B4-BE49-F238E27FC236}">
                          <a16:creationId xmlns:a16="http://schemas.microsoft.com/office/drawing/2014/main" id="{5BF9C267-8521-C524-FE2D-9A01F497ACBE}"/>
                        </a:ext>
                      </a:extLst>
                    </p:cNvPr>
                    <p:cNvSpPr txBox="1"/>
                    <p:nvPr/>
                  </p:nvSpPr>
                  <p:spPr>
                    <a:xfrm>
                      <a:off x="7543583" y="1938622"/>
                      <a:ext cx="234353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USE_LAB_RED_BLUE</a:t>
                      </a:r>
                    </a:p>
                  </p:txBody>
                </p:sp>
                <p:sp>
                  <p:nvSpPr>
                    <p:cNvPr id="44" name="object 4">
                      <a:extLst>
                        <a:ext uri="{FF2B5EF4-FFF2-40B4-BE49-F238E27FC236}">
                          <a16:creationId xmlns:a16="http://schemas.microsoft.com/office/drawing/2014/main" id="{3F0C53C3-05FD-D708-AF0C-72FAA6868D7C}"/>
                        </a:ext>
                      </a:extLst>
                    </p:cNvPr>
                    <p:cNvSpPr txBox="1"/>
                    <p:nvPr/>
                  </p:nvSpPr>
                  <p:spPr>
                    <a:xfrm>
                      <a:off x="7052823" y="3407726"/>
                      <a:ext cx="153840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GOTO(HERE)</a:t>
                      </a:r>
                    </a:p>
                  </p:txBody>
                </p:sp>
                <p:sp>
                  <p:nvSpPr>
                    <p:cNvPr id="50" name="Connettore 49">
                      <a:extLst>
                        <a:ext uri="{FF2B5EF4-FFF2-40B4-BE49-F238E27FC236}">
                          <a16:creationId xmlns:a16="http://schemas.microsoft.com/office/drawing/2014/main" id="{B2183922-061A-5E8C-626B-043F82C25E0B}"/>
                        </a:ext>
                      </a:extLst>
                    </p:cNvPr>
                    <p:cNvSpPr/>
                    <p:nvPr/>
                  </p:nvSpPr>
                  <p:spPr>
                    <a:xfrm>
                      <a:off x="14100473" y="2757193"/>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5" name="Connettore 2 54">
                      <a:extLst>
                        <a:ext uri="{FF2B5EF4-FFF2-40B4-BE49-F238E27FC236}">
                          <a16:creationId xmlns:a16="http://schemas.microsoft.com/office/drawing/2014/main" id="{D36E69C1-3B47-B36A-2A28-059D856C0B15}"/>
                        </a:ext>
                      </a:extLst>
                    </p:cNvPr>
                    <p:cNvCxnSpPr>
                      <a:cxnSpLocks/>
                    </p:cNvCxnSpPr>
                    <p:nvPr/>
                  </p:nvCxnSpPr>
                  <p:spPr>
                    <a:xfrm>
                      <a:off x="8356763" y="3086368"/>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4">
                      <a:extLst>
                        <a:ext uri="{FF2B5EF4-FFF2-40B4-BE49-F238E27FC236}">
                          <a16:creationId xmlns:a16="http://schemas.microsoft.com/office/drawing/2014/main" id="{BC367E38-B13B-8059-BAEA-E57391A2AA55}"/>
                        </a:ext>
                      </a:extLst>
                    </p:cNvPr>
                    <p:cNvSpPr txBox="1"/>
                    <p:nvPr/>
                  </p:nvSpPr>
                  <p:spPr>
                    <a:xfrm>
                      <a:off x="13975700" y="3363421"/>
                      <a:ext cx="1312181" cy="1334458"/>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GO_BIN(RED_ATTRACTOR1, RED_ATTRACTOR2. RED_BIN)</a:t>
                      </a:r>
                    </a:p>
                  </p:txBody>
                </p:sp>
              </p:grpSp>
            </p:grpSp>
          </p:grpSp>
        </p:grpSp>
        <p:sp>
          <p:nvSpPr>
            <p:cNvPr id="20" name="Connettore 19">
              <a:extLst>
                <a:ext uri="{FF2B5EF4-FFF2-40B4-BE49-F238E27FC236}">
                  <a16:creationId xmlns:a16="http://schemas.microsoft.com/office/drawing/2014/main" id="{896BF597-FBBA-7BAA-13C5-EA871A6E589F}"/>
                </a:ext>
              </a:extLst>
            </p:cNvPr>
            <p:cNvSpPr/>
            <p:nvPr/>
          </p:nvSpPr>
          <p:spPr>
            <a:xfrm>
              <a:off x="5259529" y="3049832"/>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47E64DF7-9178-170E-1AA2-9EB7B33B2C74}"/>
                </a:ext>
              </a:extLst>
            </p:cNvPr>
            <p:cNvCxnSpPr>
              <a:cxnSpLocks/>
            </p:cNvCxnSpPr>
            <p:nvPr/>
          </p:nvCxnSpPr>
          <p:spPr>
            <a:xfrm>
              <a:off x="5857089" y="3349710"/>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nettore 24">
              <a:extLst>
                <a:ext uri="{FF2B5EF4-FFF2-40B4-BE49-F238E27FC236}">
                  <a16:creationId xmlns:a16="http://schemas.microsoft.com/office/drawing/2014/main" id="{F029DB1E-3799-26CE-A9DE-71C4C8FC5A8C}"/>
                </a:ext>
              </a:extLst>
            </p:cNvPr>
            <p:cNvSpPr/>
            <p:nvPr/>
          </p:nvSpPr>
          <p:spPr>
            <a:xfrm>
              <a:off x="6330002" y="3021370"/>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onnettore 27">
              <a:extLst>
                <a:ext uri="{FF2B5EF4-FFF2-40B4-BE49-F238E27FC236}">
                  <a16:creationId xmlns:a16="http://schemas.microsoft.com/office/drawing/2014/main" id="{DC5C2A79-C231-1C5A-6F65-7AC5B1F75E29}"/>
                </a:ext>
              </a:extLst>
            </p:cNvPr>
            <p:cNvSpPr/>
            <p:nvPr/>
          </p:nvSpPr>
          <p:spPr>
            <a:xfrm>
              <a:off x="7379282" y="3024598"/>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2 31">
              <a:extLst>
                <a:ext uri="{FF2B5EF4-FFF2-40B4-BE49-F238E27FC236}">
                  <a16:creationId xmlns:a16="http://schemas.microsoft.com/office/drawing/2014/main" id="{309911EE-3105-B50A-60B9-06503C68A94C}"/>
                </a:ext>
              </a:extLst>
            </p:cNvPr>
            <p:cNvCxnSpPr>
              <a:cxnSpLocks/>
            </p:cNvCxnSpPr>
            <p:nvPr/>
          </p:nvCxnSpPr>
          <p:spPr>
            <a:xfrm>
              <a:off x="7976842" y="3324476"/>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onnettore 32">
              <a:extLst>
                <a:ext uri="{FF2B5EF4-FFF2-40B4-BE49-F238E27FC236}">
                  <a16:creationId xmlns:a16="http://schemas.microsoft.com/office/drawing/2014/main" id="{C1F7FD87-3796-DF22-FF96-CBDACC02333E}"/>
                </a:ext>
              </a:extLst>
            </p:cNvPr>
            <p:cNvSpPr/>
            <p:nvPr/>
          </p:nvSpPr>
          <p:spPr>
            <a:xfrm>
              <a:off x="8449755" y="2996136"/>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CAB2D54C-8A21-35CF-10AF-B4BB03CF910F}"/>
                </a:ext>
              </a:extLst>
            </p:cNvPr>
            <p:cNvCxnSpPr>
              <a:cxnSpLocks/>
            </p:cNvCxnSpPr>
            <p:nvPr/>
          </p:nvCxnSpPr>
          <p:spPr>
            <a:xfrm>
              <a:off x="6906369" y="3324476"/>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bject 4">
              <a:extLst>
                <a:ext uri="{FF2B5EF4-FFF2-40B4-BE49-F238E27FC236}">
                  <a16:creationId xmlns:a16="http://schemas.microsoft.com/office/drawing/2014/main" id="{1339D654-F6EC-8189-1C5F-5D2EF6BAAAF8}"/>
                </a:ext>
              </a:extLst>
            </p:cNvPr>
            <p:cNvSpPr txBox="1"/>
            <p:nvPr/>
          </p:nvSpPr>
          <p:spPr>
            <a:xfrm>
              <a:off x="4845642" y="3671737"/>
              <a:ext cx="132335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CALCULATE_ROUTE_RED</a:t>
              </a:r>
            </a:p>
          </p:txBody>
        </p:sp>
        <p:sp>
          <p:nvSpPr>
            <p:cNvPr id="47" name="object 4">
              <a:extLst>
                <a:ext uri="{FF2B5EF4-FFF2-40B4-BE49-F238E27FC236}">
                  <a16:creationId xmlns:a16="http://schemas.microsoft.com/office/drawing/2014/main" id="{3AA36910-11E8-9E0F-F4EA-D246F89804AE}"/>
                </a:ext>
              </a:extLst>
            </p:cNvPr>
            <p:cNvSpPr txBox="1"/>
            <p:nvPr/>
          </p:nvSpPr>
          <p:spPr>
            <a:xfrm>
              <a:off x="6297058" y="3671737"/>
              <a:ext cx="702971"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FIRST_STEP_RED</a:t>
              </a:r>
            </a:p>
          </p:txBody>
        </p:sp>
        <p:sp>
          <p:nvSpPr>
            <p:cNvPr id="48" name="object 4">
              <a:extLst>
                <a:ext uri="{FF2B5EF4-FFF2-40B4-BE49-F238E27FC236}">
                  <a16:creationId xmlns:a16="http://schemas.microsoft.com/office/drawing/2014/main" id="{B62B1A62-E504-D83E-61EF-7FE02C3C67FB}"/>
                </a:ext>
              </a:extLst>
            </p:cNvPr>
            <p:cNvSpPr txBox="1"/>
            <p:nvPr/>
          </p:nvSpPr>
          <p:spPr>
            <a:xfrm>
              <a:off x="7217842" y="3693453"/>
              <a:ext cx="935796"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SECOND_STEP_RED</a:t>
              </a:r>
            </a:p>
          </p:txBody>
        </p:sp>
        <p:sp>
          <p:nvSpPr>
            <p:cNvPr id="49" name="object 4">
              <a:extLst>
                <a:ext uri="{FF2B5EF4-FFF2-40B4-BE49-F238E27FC236}">
                  <a16:creationId xmlns:a16="http://schemas.microsoft.com/office/drawing/2014/main" id="{F4BBD72B-FF20-4FD0-25A9-FF571C8C1116}"/>
                </a:ext>
              </a:extLst>
            </p:cNvPr>
            <p:cNvSpPr txBox="1"/>
            <p:nvPr/>
          </p:nvSpPr>
          <p:spPr>
            <a:xfrm>
              <a:off x="8348545" y="3675457"/>
              <a:ext cx="702971"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THIRD_STEP_RED</a:t>
              </a:r>
            </a:p>
          </p:txBody>
        </p:sp>
        <p:cxnSp>
          <p:nvCxnSpPr>
            <p:cNvPr id="51" name="Connettore 2 50">
              <a:extLst>
                <a:ext uri="{FF2B5EF4-FFF2-40B4-BE49-F238E27FC236}">
                  <a16:creationId xmlns:a16="http://schemas.microsoft.com/office/drawing/2014/main" id="{CB00BA63-86E8-FD68-52B3-8B8678CD3C2D}"/>
                </a:ext>
              </a:extLst>
            </p:cNvPr>
            <p:cNvCxnSpPr>
              <a:cxnSpLocks/>
            </p:cNvCxnSpPr>
            <p:nvPr/>
          </p:nvCxnSpPr>
          <p:spPr>
            <a:xfrm>
              <a:off x="9031074" y="3313443"/>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onnettore 52">
              <a:extLst>
                <a:ext uri="{FF2B5EF4-FFF2-40B4-BE49-F238E27FC236}">
                  <a16:creationId xmlns:a16="http://schemas.microsoft.com/office/drawing/2014/main" id="{6F3E7EAD-89D5-71D6-BA75-4A5CD3DCD809}"/>
                </a:ext>
              </a:extLst>
            </p:cNvPr>
            <p:cNvSpPr/>
            <p:nvPr/>
          </p:nvSpPr>
          <p:spPr>
            <a:xfrm>
              <a:off x="9503987" y="2985103"/>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bject 4">
              <a:extLst>
                <a:ext uri="{FF2B5EF4-FFF2-40B4-BE49-F238E27FC236}">
                  <a16:creationId xmlns:a16="http://schemas.microsoft.com/office/drawing/2014/main" id="{E75B800C-3B15-66F0-66A1-FB1D0DD7D68C}"/>
                </a:ext>
              </a:extLst>
            </p:cNvPr>
            <p:cNvSpPr txBox="1"/>
            <p:nvPr/>
          </p:nvSpPr>
          <p:spPr>
            <a:xfrm>
              <a:off x="9365892" y="3669391"/>
              <a:ext cx="906341"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FOURTH_STEP_RED</a:t>
              </a:r>
            </a:p>
          </p:txBody>
        </p:sp>
        <p:cxnSp>
          <p:nvCxnSpPr>
            <p:cNvPr id="56" name="Connettore 2 55">
              <a:extLst>
                <a:ext uri="{FF2B5EF4-FFF2-40B4-BE49-F238E27FC236}">
                  <a16:creationId xmlns:a16="http://schemas.microsoft.com/office/drawing/2014/main" id="{C809DEA3-5A3A-5986-D40D-B2258A0D6BAD}"/>
                </a:ext>
              </a:extLst>
            </p:cNvPr>
            <p:cNvCxnSpPr>
              <a:cxnSpLocks/>
            </p:cNvCxnSpPr>
            <p:nvPr/>
          </p:nvCxnSpPr>
          <p:spPr>
            <a:xfrm>
              <a:off x="10093343" y="3299107"/>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338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sellaDiTesto 25">
            <a:extLst>
              <a:ext uri="{FF2B5EF4-FFF2-40B4-BE49-F238E27FC236}">
                <a16:creationId xmlns:a16="http://schemas.microsoft.com/office/drawing/2014/main" id="{EBF3F08E-9D40-D47B-EB20-F0CE0FF94437}"/>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DELIVER_RED_FLAG (SOTTOPIANO DI EXECUTE E DI BRING_FLAG)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20" name="CasellaDiTesto 19">
            <a:extLst>
              <a:ext uri="{FF2B5EF4-FFF2-40B4-BE49-F238E27FC236}">
                <a16:creationId xmlns:a16="http://schemas.microsoft.com/office/drawing/2014/main" id="{8BA0AADC-EEDF-9806-90BC-7606B6F8ED19}"/>
              </a:ext>
            </a:extLst>
          </p:cNvPr>
          <p:cNvSpPr txBox="1"/>
          <p:nvPr/>
        </p:nvSpPr>
        <p:spPr>
          <a:xfrm>
            <a:off x="0" y="465852"/>
            <a:ext cx="12192000" cy="1477328"/>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‘deliver_red_flag’ descrive la fase di recupero della bandiera rossa. In particolare, effettua un sense sulla bandierina in gripper:</a:t>
            </a:r>
          </a:p>
          <a:p>
            <a:pPr marL="342900" indent="-342900">
              <a:buAutoNum type="alphaLcPeriod"/>
            </a:pPr>
            <a:r>
              <a:rPr lang="it-IT">
                <a:latin typeface="Times New Roman"/>
                <a:ea typeface="+mn-lt"/>
                <a:cs typeface="Times New Roman"/>
              </a:rPr>
              <a:t>Se essa è rossa, viene calcolato il percorso attraverso quattro step e, successivamente, viene chiamata la procedura ‘go_bin(X,Y,Z)’ a cui vengono passati i parametri ‘red_attractor1’, ‘red_attractor2’ e ‘red_bin (rispettivamente Z, X, Y)’.</a:t>
            </a:r>
          </a:p>
          <a:p>
            <a:pPr marL="342900" indent="-342900">
              <a:buAutoNum type="alphaLcPeriod"/>
            </a:pPr>
            <a:r>
              <a:rPr lang="it-IT">
                <a:latin typeface="Times New Roman"/>
                <a:ea typeface="+mn-lt"/>
                <a:cs typeface="Times New Roman"/>
              </a:rPr>
              <a:t> Se invece la bandierina non dovesse risultare rossa viene richiamata la procedura ‘deliver_green_flag’.</a:t>
            </a:r>
            <a:endParaRPr lang="it-IT">
              <a:latin typeface="Times New Roman"/>
              <a:cs typeface="Times New Roman"/>
            </a:endParaRPr>
          </a:p>
        </p:txBody>
      </p:sp>
      <p:grpSp>
        <p:nvGrpSpPr>
          <p:cNvPr id="2" name="Gruppo 1">
            <a:extLst>
              <a:ext uri="{FF2B5EF4-FFF2-40B4-BE49-F238E27FC236}">
                <a16:creationId xmlns:a16="http://schemas.microsoft.com/office/drawing/2014/main" id="{C052D6D4-255A-5422-027F-E71E486CAC06}"/>
              </a:ext>
            </a:extLst>
          </p:cNvPr>
          <p:cNvGrpSpPr/>
          <p:nvPr/>
        </p:nvGrpSpPr>
        <p:grpSpPr>
          <a:xfrm>
            <a:off x="207617" y="2056095"/>
            <a:ext cx="11776766" cy="4624484"/>
            <a:chOff x="0" y="461665"/>
            <a:chExt cx="11776766" cy="4624484"/>
          </a:xfrm>
        </p:grpSpPr>
        <p:grpSp>
          <p:nvGrpSpPr>
            <p:cNvPr id="15" name="Gruppo 14">
              <a:extLst>
                <a:ext uri="{FF2B5EF4-FFF2-40B4-BE49-F238E27FC236}">
                  <a16:creationId xmlns:a16="http://schemas.microsoft.com/office/drawing/2014/main" id="{DF3DAC48-A55A-C8ED-F2AB-6CDB52FC542F}"/>
                </a:ext>
              </a:extLst>
            </p:cNvPr>
            <p:cNvGrpSpPr/>
            <p:nvPr/>
          </p:nvGrpSpPr>
          <p:grpSpPr>
            <a:xfrm>
              <a:off x="0" y="461665"/>
              <a:ext cx="11776766" cy="4624484"/>
              <a:chOff x="3610570" y="413892"/>
              <a:chExt cx="11677311" cy="4283987"/>
            </a:xfrm>
          </p:grpSpPr>
          <p:sp>
            <p:nvSpPr>
              <p:cNvPr id="56" name="object 4">
                <a:extLst>
                  <a:ext uri="{FF2B5EF4-FFF2-40B4-BE49-F238E27FC236}">
                    <a16:creationId xmlns:a16="http://schemas.microsoft.com/office/drawing/2014/main" id="{85A9D213-75E5-829D-8C66-9F9929EECFD7}"/>
                  </a:ext>
                </a:extLst>
              </p:cNvPr>
              <p:cNvSpPr txBox="1"/>
              <p:nvPr/>
            </p:nvSpPr>
            <p:spPr>
              <a:xfrm>
                <a:off x="5429140" y="2827579"/>
                <a:ext cx="1380249"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RED_FLAG</a:t>
                </a:r>
              </a:p>
            </p:txBody>
          </p:sp>
          <p:sp>
            <p:nvSpPr>
              <p:cNvPr id="57" name="object 13">
                <a:extLst>
                  <a:ext uri="{FF2B5EF4-FFF2-40B4-BE49-F238E27FC236}">
                    <a16:creationId xmlns:a16="http://schemas.microsoft.com/office/drawing/2014/main" id="{8AFF034F-9D4A-FAF0-E048-02AB07499328}"/>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58" name="Gruppo 57">
                <a:extLst>
                  <a:ext uri="{FF2B5EF4-FFF2-40B4-BE49-F238E27FC236}">
                    <a16:creationId xmlns:a16="http://schemas.microsoft.com/office/drawing/2014/main" id="{39B42835-99F6-1CE0-6BF6-9EC83F296E0E}"/>
                  </a:ext>
                </a:extLst>
              </p:cNvPr>
              <p:cNvGrpSpPr/>
              <p:nvPr/>
            </p:nvGrpSpPr>
            <p:grpSpPr>
              <a:xfrm>
                <a:off x="3610570" y="413892"/>
                <a:ext cx="11677311" cy="4283987"/>
                <a:chOff x="3610570" y="413892"/>
                <a:chExt cx="11677311" cy="4283987"/>
              </a:xfrm>
            </p:grpSpPr>
            <p:sp>
              <p:nvSpPr>
                <p:cNvPr id="59" name="Connettore 58">
                  <a:extLst>
                    <a:ext uri="{FF2B5EF4-FFF2-40B4-BE49-F238E27FC236}">
                      <a16:creationId xmlns:a16="http://schemas.microsoft.com/office/drawing/2014/main" id="{532812B1-64B0-D45E-8E46-E1FCA8EEAB35}"/>
                    </a:ext>
                  </a:extLst>
                </p:cNvPr>
                <p:cNvSpPr/>
                <p:nvPr/>
              </p:nvSpPr>
              <p:spPr>
                <a:xfrm>
                  <a:off x="6866879"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1" name="Connettore 2 60">
                  <a:extLst>
                    <a:ext uri="{FF2B5EF4-FFF2-40B4-BE49-F238E27FC236}">
                      <a16:creationId xmlns:a16="http://schemas.microsoft.com/office/drawing/2014/main" id="{815F65D3-CFEA-958B-ACC2-395B405FC16B}"/>
                    </a:ext>
                  </a:extLst>
                </p:cNvPr>
                <p:cNvCxnSpPr>
                  <a:cxnSpLocks/>
                </p:cNvCxnSpPr>
                <p:nvPr/>
              </p:nvCxnSpPr>
              <p:spPr>
                <a:xfrm flipV="1">
                  <a:off x="7374255" y="1357849"/>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Connettore 61">
                  <a:extLst>
                    <a:ext uri="{FF2B5EF4-FFF2-40B4-BE49-F238E27FC236}">
                      <a16:creationId xmlns:a16="http://schemas.microsoft.com/office/drawing/2014/main" id="{F017F24B-6E55-EEAA-3B78-4440085E313E}"/>
                    </a:ext>
                  </a:extLst>
                </p:cNvPr>
                <p:cNvSpPr/>
                <p:nvPr/>
              </p:nvSpPr>
              <p:spPr>
                <a:xfrm>
                  <a:off x="7871311" y="912351"/>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3" name="Connettore 2 62">
                  <a:extLst>
                    <a:ext uri="{FF2B5EF4-FFF2-40B4-BE49-F238E27FC236}">
                      <a16:creationId xmlns:a16="http://schemas.microsoft.com/office/drawing/2014/main" id="{A746F927-A455-0D06-67E4-1FB058D5BAA3}"/>
                    </a:ext>
                  </a:extLst>
                </p:cNvPr>
                <p:cNvCxnSpPr>
                  <a:cxnSpLocks/>
                </p:cNvCxnSpPr>
                <p:nvPr/>
              </p:nvCxnSpPr>
              <p:spPr>
                <a:xfrm>
                  <a:off x="7350327" y="2243230"/>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4" name="object 4">
                  <a:extLst>
                    <a:ext uri="{FF2B5EF4-FFF2-40B4-BE49-F238E27FC236}">
                      <a16:creationId xmlns:a16="http://schemas.microsoft.com/office/drawing/2014/main" id="{43B1BA67-81F9-F2FC-CD59-1BC54B7BE176}"/>
                    </a:ext>
                  </a:extLst>
                </p:cNvPr>
                <p:cNvSpPr txBox="1"/>
                <p:nvPr/>
              </p:nvSpPr>
              <p:spPr>
                <a:xfrm>
                  <a:off x="7300947" y="413892"/>
                  <a:ext cx="1538400"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GOTO(ENTRY_LAB)</a:t>
                  </a:r>
                </a:p>
              </p:txBody>
            </p:sp>
            <p:grpSp>
              <p:nvGrpSpPr>
                <p:cNvPr id="1025" name="Gruppo 1024">
                  <a:extLst>
                    <a:ext uri="{FF2B5EF4-FFF2-40B4-BE49-F238E27FC236}">
                      <a16:creationId xmlns:a16="http://schemas.microsoft.com/office/drawing/2014/main" id="{F6588C5E-BFCD-689D-C3E7-FD51571305F5}"/>
                    </a:ext>
                  </a:extLst>
                </p:cNvPr>
                <p:cNvGrpSpPr/>
                <p:nvPr/>
              </p:nvGrpSpPr>
              <p:grpSpPr>
                <a:xfrm>
                  <a:off x="3610570" y="413892"/>
                  <a:ext cx="11677311" cy="4283987"/>
                  <a:chOff x="3610570" y="413892"/>
                  <a:chExt cx="11677311" cy="4283987"/>
                </a:xfrm>
              </p:grpSpPr>
              <p:sp>
                <p:nvSpPr>
                  <p:cNvPr id="1026" name="object 4">
                    <a:extLst>
                      <a:ext uri="{FF2B5EF4-FFF2-40B4-BE49-F238E27FC236}">
                        <a16:creationId xmlns:a16="http://schemas.microsoft.com/office/drawing/2014/main" id="{E09EEFAF-E87F-2EAD-16A6-A255835EF8DC}"/>
                      </a:ext>
                    </a:extLst>
                  </p:cNvPr>
                  <p:cNvSpPr txBox="1"/>
                  <p:nvPr/>
                </p:nvSpPr>
                <p:spPr>
                  <a:xfrm>
                    <a:off x="8921929" y="413892"/>
                    <a:ext cx="3234928"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GO_BIN(RED_ATTRACTOR1, RED_ATTRACTOR2, RED_BIN)</a:t>
                    </a:r>
                  </a:p>
                </p:txBody>
              </p:sp>
              <p:grpSp>
                <p:nvGrpSpPr>
                  <p:cNvPr id="1027" name="Gruppo 1026">
                    <a:extLst>
                      <a:ext uri="{FF2B5EF4-FFF2-40B4-BE49-F238E27FC236}">
                        <a16:creationId xmlns:a16="http://schemas.microsoft.com/office/drawing/2014/main" id="{3798D117-D648-D9E8-2460-A1384FBABE43}"/>
                      </a:ext>
                    </a:extLst>
                  </p:cNvPr>
                  <p:cNvGrpSpPr/>
                  <p:nvPr/>
                </p:nvGrpSpPr>
                <p:grpSpPr>
                  <a:xfrm>
                    <a:off x="3610570" y="890692"/>
                    <a:ext cx="11677311" cy="3807187"/>
                    <a:chOff x="3610570" y="890692"/>
                    <a:chExt cx="11677311" cy="3807187"/>
                  </a:xfrm>
                </p:grpSpPr>
                <p:grpSp>
                  <p:nvGrpSpPr>
                    <p:cNvPr id="1028" name="Gruppo 1027">
                      <a:extLst>
                        <a:ext uri="{FF2B5EF4-FFF2-40B4-BE49-F238E27FC236}">
                          <a16:creationId xmlns:a16="http://schemas.microsoft.com/office/drawing/2014/main" id="{75259A04-52FE-26C5-F540-5FA4B66F5869}"/>
                        </a:ext>
                      </a:extLst>
                    </p:cNvPr>
                    <p:cNvGrpSpPr/>
                    <p:nvPr/>
                  </p:nvGrpSpPr>
                  <p:grpSpPr>
                    <a:xfrm>
                      <a:off x="3610570" y="890692"/>
                      <a:ext cx="5866064" cy="3379656"/>
                      <a:chOff x="3610570" y="890692"/>
                      <a:chExt cx="5866064" cy="3379656"/>
                    </a:xfrm>
                  </p:grpSpPr>
                  <p:grpSp>
                    <p:nvGrpSpPr>
                      <p:cNvPr id="1038" name="Gruppo 1037">
                        <a:extLst>
                          <a:ext uri="{FF2B5EF4-FFF2-40B4-BE49-F238E27FC236}">
                            <a16:creationId xmlns:a16="http://schemas.microsoft.com/office/drawing/2014/main" id="{DCF72E4D-81E2-B530-5042-6A22C8C1FBA4}"/>
                          </a:ext>
                        </a:extLst>
                      </p:cNvPr>
                      <p:cNvGrpSpPr/>
                      <p:nvPr/>
                    </p:nvGrpSpPr>
                    <p:grpSpPr>
                      <a:xfrm>
                        <a:off x="3610570" y="890692"/>
                        <a:ext cx="5866064" cy="3379656"/>
                        <a:chOff x="1435266" y="310415"/>
                        <a:chExt cx="5866064" cy="3379656"/>
                      </a:xfrm>
                    </p:grpSpPr>
                    <p:grpSp>
                      <p:nvGrpSpPr>
                        <p:cNvPr id="1040" name="Gruppo 1039">
                          <a:extLst>
                            <a:ext uri="{FF2B5EF4-FFF2-40B4-BE49-F238E27FC236}">
                              <a16:creationId xmlns:a16="http://schemas.microsoft.com/office/drawing/2014/main" id="{52CCF2F3-B193-85D7-DD0A-8DF5852414A4}"/>
                            </a:ext>
                          </a:extLst>
                        </p:cNvPr>
                        <p:cNvGrpSpPr/>
                        <p:nvPr/>
                      </p:nvGrpSpPr>
                      <p:grpSpPr>
                        <a:xfrm>
                          <a:off x="1689100" y="1214690"/>
                          <a:ext cx="2443961" cy="1988188"/>
                          <a:chOff x="1587500" y="530186"/>
                          <a:chExt cx="2443961" cy="1988188"/>
                        </a:xfrm>
                      </p:grpSpPr>
                      <p:sp>
                        <p:nvSpPr>
                          <p:cNvPr id="1047" name="Connettore 1046">
                            <a:extLst>
                              <a:ext uri="{FF2B5EF4-FFF2-40B4-BE49-F238E27FC236}">
                                <a16:creationId xmlns:a16="http://schemas.microsoft.com/office/drawing/2014/main" id="{0B41E8E0-F416-A522-E95B-6824F21FACE5}"/>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48" name="Connettore 2 1047">
                            <a:extLst>
                              <a:ext uri="{FF2B5EF4-FFF2-40B4-BE49-F238E27FC236}">
                                <a16:creationId xmlns:a16="http://schemas.microsoft.com/office/drawing/2014/main" id="{C4B06497-8419-9E0F-C682-A07AA7E4EB1B}"/>
                              </a:ext>
                            </a:extLst>
                          </p:cNvPr>
                          <p:cNvCxnSpPr>
                            <a:cxnSpLocks/>
                            <a:endCxn id="1049"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9" name="Connettore 1048">
                            <a:extLst>
                              <a:ext uri="{FF2B5EF4-FFF2-40B4-BE49-F238E27FC236}">
                                <a16:creationId xmlns:a16="http://schemas.microsoft.com/office/drawing/2014/main" id="{39E26394-48A0-7EF9-091A-8334BCB3C866}"/>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50" name="Connettore 2 1049">
                            <a:extLst>
                              <a:ext uri="{FF2B5EF4-FFF2-40B4-BE49-F238E27FC236}">
                                <a16:creationId xmlns:a16="http://schemas.microsoft.com/office/drawing/2014/main" id="{480B4F47-DB2A-99BE-2D37-B32CA9384EF5}"/>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1" name="Connettore 1050">
                            <a:extLst>
                              <a:ext uri="{FF2B5EF4-FFF2-40B4-BE49-F238E27FC236}">
                                <a16:creationId xmlns:a16="http://schemas.microsoft.com/office/drawing/2014/main" id="{155AF7AA-277A-E625-F5FE-63E081D67D08}"/>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52" name="Connettore 2 1051">
                            <a:extLst>
                              <a:ext uri="{FF2B5EF4-FFF2-40B4-BE49-F238E27FC236}">
                                <a16:creationId xmlns:a16="http://schemas.microsoft.com/office/drawing/2014/main" id="{ABD24046-00FA-13CD-DF00-859787F3C95E}"/>
                              </a:ext>
                            </a:extLst>
                          </p:cNvPr>
                          <p:cNvCxnSpPr>
                            <a:cxnSpLocks/>
                            <a:stCxn id="1049"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1" name="Connettore 1040">
                          <a:extLst>
                            <a:ext uri="{FF2B5EF4-FFF2-40B4-BE49-F238E27FC236}">
                              <a16:creationId xmlns:a16="http://schemas.microsoft.com/office/drawing/2014/main" id="{3BBDB5EE-BECB-3A53-9312-4F72894ABC47}"/>
                            </a:ext>
                          </a:extLst>
                        </p:cNvPr>
                        <p:cNvSpPr/>
                        <p:nvPr/>
                      </p:nvSpPr>
                      <p:spPr>
                        <a:xfrm>
                          <a:off x="6729830" y="310415"/>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42" name="Connettore 2 1041">
                          <a:extLst>
                            <a:ext uri="{FF2B5EF4-FFF2-40B4-BE49-F238E27FC236}">
                              <a16:creationId xmlns:a16="http://schemas.microsoft.com/office/drawing/2014/main" id="{E70D6AF1-FF36-E577-2323-D9BBD70A531F}"/>
                            </a:ext>
                          </a:extLst>
                        </p:cNvPr>
                        <p:cNvCxnSpPr>
                          <a:cxnSpLocks/>
                        </p:cNvCxnSpPr>
                        <p:nvPr/>
                      </p:nvCxnSpPr>
                      <p:spPr>
                        <a:xfrm>
                          <a:off x="6260911" y="581967"/>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3" name="Connettore 1042">
                          <a:extLst>
                            <a:ext uri="{FF2B5EF4-FFF2-40B4-BE49-F238E27FC236}">
                              <a16:creationId xmlns:a16="http://schemas.microsoft.com/office/drawing/2014/main" id="{CA155FCD-6212-5094-D8AF-081A85F37DD8}"/>
                            </a:ext>
                          </a:extLst>
                        </p:cNvPr>
                        <p:cNvSpPr/>
                        <p:nvPr/>
                      </p:nvSpPr>
                      <p:spPr>
                        <a:xfrm>
                          <a:off x="3507347" y="3143971"/>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44" name="object 4">
                          <a:extLst>
                            <a:ext uri="{FF2B5EF4-FFF2-40B4-BE49-F238E27FC236}">
                              <a16:creationId xmlns:a16="http://schemas.microsoft.com/office/drawing/2014/main" id="{5D1B7B81-F566-C58A-1355-B4E5B85561B8}"/>
                            </a:ext>
                          </a:extLst>
                        </p:cNvPr>
                        <p:cNvSpPr txBox="1"/>
                        <p:nvPr/>
                      </p:nvSpPr>
                      <p:spPr>
                        <a:xfrm>
                          <a:off x="1435266" y="1611106"/>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SENSE(RED_FLAG)</a:t>
                          </a:r>
                        </a:p>
                      </p:txBody>
                    </p:sp>
                    <p:sp>
                      <p:nvSpPr>
                        <p:cNvPr id="1045" name="object 13">
                          <a:extLst>
                            <a:ext uri="{FF2B5EF4-FFF2-40B4-BE49-F238E27FC236}">
                              <a16:creationId xmlns:a16="http://schemas.microsoft.com/office/drawing/2014/main" id="{B0B2FA8D-7B7C-EA3E-36BC-56A9BF300D48}"/>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046" name="object 14">
                          <a:extLst>
                            <a:ext uri="{FF2B5EF4-FFF2-40B4-BE49-F238E27FC236}">
                              <a16:creationId xmlns:a16="http://schemas.microsoft.com/office/drawing/2014/main" id="{A27F5F8D-E148-911F-4C5F-5A0C151862A0}"/>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1039" name="object 4">
                        <a:extLst>
                          <a:ext uri="{FF2B5EF4-FFF2-40B4-BE49-F238E27FC236}">
                            <a16:creationId xmlns:a16="http://schemas.microsoft.com/office/drawing/2014/main" id="{6FD5C37D-39C1-C33F-2D41-8BF37F4AC45F}"/>
                          </a:ext>
                        </a:extLst>
                      </p:cNvPr>
                      <p:cNvSpPr txBox="1"/>
                      <p:nvPr/>
                    </p:nvSpPr>
                    <p:spPr>
                      <a:xfrm>
                        <a:off x="5286969" y="977933"/>
                        <a:ext cx="136587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SENSE(USE_LAB_RED_BLUE)</a:t>
                        </a:r>
                      </a:p>
                    </p:txBody>
                  </p:sp>
                </p:grpSp>
                <p:sp>
                  <p:nvSpPr>
                    <p:cNvPr id="1029" name="object 4">
                      <a:extLst>
                        <a:ext uri="{FF2B5EF4-FFF2-40B4-BE49-F238E27FC236}">
                          <a16:creationId xmlns:a16="http://schemas.microsoft.com/office/drawing/2014/main" id="{21995676-77BF-08D0-CA69-3F3BE9464DB3}"/>
                        </a:ext>
                      </a:extLst>
                    </p:cNvPr>
                    <p:cNvSpPr txBox="1"/>
                    <p:nvPr/>
                  </p:nvSpPr>
                  <p:spPr>
                    <a:xfrm>
                      <a:off x="5414389" y="4276496"/>
                      <a:ext cx="267421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DELIVER_GREEN_FLAG</a:t>
                      </a:r>
                    </a:p>
                  </p:txBody>
                </p:sp>
                <p:cxnSp>
                  <p:nvCxnSpPr>
                    <p:cNvPr id="1030" name="Connettore 2 1029">
                      <a:extLst>
                        <a:ext uri="{FF2B5EF4-FFF2-40B4-BE49-F238E27FC236}">
                          <a16:creationId xmlns:a16="http://schemas.microsoft.com/office/drawing/2014/main" id="{A74E22DB-93B9-E54F-5CD5-25D7BA873ECA}"/>
                        </a:ext>
                      </a:extLst>
                    </p:cNvPr>
                    <p:cNvCxnSpPr>
                      <a:cxnSpLocks/>
                    </p:cNvCxnSpPr>
                    <p:nvPr/>
                  </p:nvCxnSpPr>
                  <p:spPr>
                    <a:xfrm>
                      <a:off x="6329643"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1" name="Connettore 1030">
                      <a:extLst>
                        <a:ext uri="{FF2B5EF4-FFF2-40B4-BE49-F238E27FC236}">
                          <a16:creationId xmlns:a16="http://schemas.microsoft.com/office/drawing/2014/main" id="{5AC257CB-8098-2D57-5E49-59ACDEB576CB}"/>
                        </a:ext>
                      </a:extLst>
                    </p:cNvPr>
                    <p:cNvSpPr/>
                    <p:nvPr/>
                  </p:nvSpPr>
                  <p:spPr>
                    <a:xfrm>
                      <a:off x="7785263" y="278512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2" name="object 14">
                      <a:extLst>
                        <a:ext uri="{FF2B5EF4-FFF2-40B4-BE49-F238E27FC236}">
                          <a16:creationId xmlns:a16="http://schemas.microsoft.com/office/drawing/2014/main" id="{D7581A1B-9CCA-E9E4-C59D-8D2BD5608749}"/>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1033" name="object 4">
                      <a:extLst>
                        <a:ext uri="{FF2B5EF4-FFF2-40B4-BE49-F238E27FC236}">
                          <a16:creationId xmlns:a16="http://schemas.microsoft.com/office/drawing/2014/main" id="{043F166D-4DE9-5018-A023-F4B42DE25159}"/>
                        </a:ext>
                      </a:extLst>
                    </p:cNvPr>
                    <p:cNvSpPr txBox="1"/>
                    <p:nvPr/>
                  </p:nvSpPr>
                  <p:spPr>
                    <a:xfrm>
                      <a:off x="7543583" y="1938622"/>
                      <a:ext cx="234353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USE_LAB_RED_BLUE</a:t>
                      </a:r>
                    </a:p>
                  </p:txBody>
                </p:sp>
                <p:sp>
                  <p:nvSpPr>
                    <p:cNvPr id="1034" name="object 4">
                      <a:extLst>
                        <a:ext uri="{FF2B5EF4-FFF2-40B4-BE49-F238E27FC236}">
                          <a16:creationId xmlns:a16="http://schemas.microsoft.com/office/drawing/2014/main" id="{3B9381DD-4FAF-C1CD-2A62-EFB1AA3C2215}"/>
                        </a:ext>
                      </a:extLst>
                    </p:cNvPr>
                    <p:cNvSpPr txBox="1"/>
                    <p:nvPr/>
                  </p:nvSpPr>
                  <p:spPr>
                    <a:xfrm>
                      <a:off x="7052823" y="3407726"/>
                      <a:ext cx="153840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GOTO(HERE)</a:t>
                      </a:r>
                    </a:p>
                  </p:txBody>
                </p:sp>
                <p:sp>
                  <p:nvSpPr>
                    <p:cNvPr id="1035" name="Connettore 1034">
                      <a:extLst>
                        <a:ext uri="{FF2B5EF4-FFF2-40B4-BE49-F238E27FC236}">
                          <a16:creationId xmlns:a16="http://schemas.microsoft.com/office/drawing/2014/main" id="{DAFF412D-A17C-715A-B933-B1816AA4E613}"/>
                        </a:ext>
                      </a:extLst>
                    </p:cNvPr>
                    <p:cNvSpPr/>
                    <p:nvPr/>
                  </p:nvSpPr>
                  <p:spPr>
                    <a:xfrm>
                      <a:off x="14100473" y="2757193"/>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36" name="Connettore 2 1035">
                      <a:extLst>
                        <a:ext uri="{FF2B5EF4-FFF2-40B4-BE49-F238E27FC236}">
                          <a16:creationId xmlns:a16="http://schemas.microsoft.com/office/drawing/2014/main" id="{6B2543CB-ED85-26E9-D876-021609ADDCFC}"/>
                        </a:ext>
                      </a:extLst>
                    </p:cNvPr>
                    <p:cNvCxnSpPr>
                      <a:cxnSpLocks/>
                    </p:cNvCxnSpPr>
                    <p:nvPr/>
                  </p:nvCxnSpPr>
                  <p:spPr>
                    <a:xfrm>
                      <a:off x="8356763" y="3086368"/>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7" name="object 4">
                      <a:extLst>
                        <a:ext uri="{FF2B5EF4-FFF2-40B4-BE49-F238E27FC236}">
                          <a16:creationId xmlns:a16="http://schemas.microsoft.com/office/drawing/2014/main" id="{B4AD966D-5295-A37F-8FF8-CC83A50490E4}"/>
                        </a:ext>
                      </a:extLst>
                    </p:cNvPr>
                    <p:cNvSpPr txBox="1"/>
                    <p:nvPr/>
                  </p:nvSpPr>
                  <p:spPr>
                    <a:xfrm>
                      <a:off x="13975700" y="3363421"/>
                      <a:ext cx="1312181" cy="1334458"/>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GO_BIN(RED_ATTRACTOR1, RED_ATTRACTOR2. RED_BIN)</a:t>
                      </a:r>
                    </a:p>
                  </p:txBody>
                </p:sp>
              </p:grpSp>
            </p:grpSp>
          </p:grpSp>
        </p:grpSp>
        <p:sp>
          <p:nvSpPr>
            <p:cNvPr id="17" name="Connettore 16">
              <a:extLst>
                <a:ext uri="{FF2B5EF4-FFF2-40B4-BE49-F238E27FC236}">
                  <a16:creationId xmlns:a16="http://schemas.microsoft.com/office/drawing/2014/main" id="{CA97C51B-C411-F37F-B0F3-FB68593DE6B5}"/>
                </a:ext>
              </a:extLst>
            </p:cNvPr>
            <p:cNvSpPr/>
            <p:nvPr/>
          </p:nvSpPr>
          <p:spPr>
            <a:xfrm>
              <a:off x="5259529" y="3049832"/>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7D1DB001-41EA-8405-A477-E32CF750FD5E}"/>
                </a:ext>
              </a:extLst>
            </p:cNvPr>
            <p:cNvCxnSpPr>
              <a:cxnSpLocks/>
            </p:cNvCxnSpPr>
            <p:nvPr/>
          </p:nvCxnSpPr>
          <p:spPr>
            <a:xfrm>
              <a:off x="5857089" y="3349710"/>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nettore 24">
              <a:extLst>
                <a:ext uri="{FF2B5EF4-FFF2-40B4-BE49-F238E27FC236}">
                  <a16:creationId xmlns:a16="http://schemas.microsoft.com/office/drawing/2014/main" id="{81411138-0499-29DE-EFF6-BDB869F96437}"/>
                </a:ext>
              </a:extLst>
            </p:cNvPr>
            <p:cNvSpPr/>
            <p:nvPr/>
          </p:nvSpPr>
          <p:spPr>
            <a:xfrm>
              <a:off x="6330002" y="3021370"/>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onnettore 27">
              <a:extLst>
                <a:ext uri="{FF2B5EF4-FFF2-40B4-BE49-F238E27FC236}">
                  <a16:creationId xmlns:a16="http://schemas.microsoft.com/office/drawing/2014/main" id="{378BC495-810A-C955-5A0F-92EF7AE791F1}"/>
                </a:ext>
              </a:extLst>
            </p:cNvPr>
            <p:cNvSpPr/>
            <p:nvPr/>
          </p:nvSpPr>
          <p:spPr>
            <a:xfrm>
              <a:off x="7379282" y="3024598"/>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2 31">
              <a:extLst>
                <a:ext uri="{FF2B5EF4-FFF2-40B4-BE49-F238E27FC236}">
                  <a16:creationId xmlns:a16="http://schemas.microsoft.com/office/drawing/2014/main" id="{C39469D1-630A-F999-61C9-E3423DC87781}"/>
                </a:ext>
              </a:extLst>
            </p:cNvPr>
            <p:cNvCxnSpPr>
              <a:cxnSpLocks/>
            </p:cNvCxnSpPr>
            <p:nvPr/>
          </p:nvCxnSpPr>
          <p:spPr>
            <a:xfrm>
              <a:off x="7976842" y="3324476"/>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onnettore 32">
              <a:extLst>
                <a:ext uri="{FF2B5EF4-FFF2-40B4-BE49-F238E27FC236}">
                  <a16:creationId xmlns:a16="http://schemas.microsoft.com/office/drawing/2014/main" id="{132B53F7-86BC-7FD3-408F-F086F2A94200}"/>
                </a:ext>
              </a:extLst>
            </p:cNvPr>
            <p:cNvSpPr/>
            <p:nvPr/>
          </p:nvSpPr>
          <p:spPr>
            <a:xfrm>
              <a:off x="8449755" y="2996136"/>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D1DAD037-7424-57E9-03B0-3798F6F1764B}"/>
                </a:ext>
              </a:extLst>
            </p:cNvPr>
            <p:cNvCxnSpPr>
              <a:cxnSpLocks/>
            </p:cNvCxnSpPr>
            <p:nvPr/>
          </p:nvCxnSpPr>
          <p:spPr>
            <a:xfrm>
              <a:off x="6906369" y="3324476"/>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bject 4">
              <a:extLst>
                <a:ext uri="{FF2B5EF4-FFF2-40B4-BE49-F238E27FC236}">
                  <a16:creationId xmlns:a16="http://schemas.microsoft.com/office/drawing/2014/main" id="{26AD2190-8B2D-B168-B0F7-7B5361E625DF}"/>
                </a:ext>
              </a:extLst>
            </p:cNvPr>
            <p:cNvSpPr txBox="1"/>
            <p:nvPr/>
          </p:nvSpPr>
          <p:spPr>
            <a:xfrm>
              <a:off x="4845642" y="3671737"/>
              <a:ext cx="1323357"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CALCULATE_ROUTE_RED</a:t>
              </a:r>
            </a:p>
          </p:txBody>
        </p:sp>
        <p:sp>
          <p:nvSpPr>
            <p:cNvPr id="41" name="object 4">
              <a:extLst>
                <a:ext uri="{FF2B5EF4-FFF2-40B4-BE49-F238E27FC236}">
                  <a16:creationId xmlns:a16="http://schemas.microsoft.com/office/drawing/2014/main" id="{EA293363-73E7-2EC1-2252-67AE6BA1C896}"/>
                </a:ext>
              </a:extLst>
            </p:cNvPr>
            <p:cNvSpPr txBox="1"/>
            <p:nvPr/>
          </p:nvSpPr>
          <p:spPr>
            <a:xfrm>
              <a:off x="6297058" y="3671737"/>
              <a:ext cx="702971"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FIRST_STEP_RED</a:t>
              </a:r>
            </a:p>
          </p:txBody>
        </p:sp>
        <p:sp>
          <p:nvSpPr>
            <p:cNvPr id="47" name="object 4">
              <a:extLst>
                <a:ext uri="{FF2B5EF4-FFF2-40B4-BE49-F238E27FC236}">
                  <a16:creationId xmlns:a16="http://schemas.microsoft.com/office/drawing/2014/main" id="{6F764D05-F974-FE27-056A-4328D7BC24E8}"/>
                </a:ext>
              </a:extLst>
            </p:cNvPr>
            <p:cNvSpPr txBox="1"/>
            <p:nvPr/>
          </p:nvSpPr>
          <p:spPr>
            <a:xfrm>
              <a:off x="7217842" y="3693453"/>
              <a:ext cx="935796"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SECOND_STEP_RED</a:t>
              </a:r>
            </a:p>
          </p:txBody>
        </p:sp>
        <p:sp>
          <p:nvSpPr>
            <p:cNvPr id="48" name="object 4">
              <a:extLst>
                <a:ext uri="{FF2B5EF4-FFF2-40B4-BE49-F238E27FC236}">
                  <a16:creationId xmlns:a16="http://schemas.microsoft.com/office/drawing/2014/main" id="{8ECD27F4-98A1-1057-8362-845085FC790C}"/>
                </a:ext>
              </a:extLst>
            </p:cNvPr>
            <p:cNvSpPr txBox="1"/>
            <p:nvPr/>
          </p:nvSpPr>
          <p:spPr>
            <a:xfrm>
              <a:off x="8348545" y="3675457"/>
              <a:ext cx="702971"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THIRD_STEP_RED</a:t>
              </a:r>
            </a:p>
          </p:txBody>
        </p:sp>
        <p:cxnSp>
          <p:nvCxnSpPr>
            <p:cNvPr id="49" name="Connettore 2 48">
              <a:extLst>
                <a:ext uri="{FF2B5EF4-FFF2-40B4-BE49-F238E27FC236}">
                  <a16:creationId xmlns:a16="http://schemas.microsoft.com/office/drawing/2014/main" id="{93E6EA45-0D19-A0D1-9D35-831E07533E56}"/>
                </a:ext>
              </a:extLst>
            </p:cNvPr>
            <p:cNvCxnSpPr>
              <a:cxnSpLocks/>
            </p:cNvCxnSpPr>
            <p:nvPr/>
          </p:nvCxnSpPr>
          <p:spPr>
            <a:xfrm>
              <a:off x="9031074" y="3313443"/>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onnettore 50">
              <a:extLst>
                <a:ext uri="{FF2B5EF4-FFF2-40B4-BE49-F238E27FC236}">
                  <a16:creationId xmlns:a16="http://schemas.microsoft.com/office/drawing/2014/main" id="{5E5B977E-981B-2B58-13F5-BCD737677F9A}"/>
                </a:ext>
              </a:extLst>
            </p:cNvPr>
            <p:cNvSpPr/>
            <p:nvPr/>
          </p:nvSpPr>
          <p:spPr>
            <a:xfrm>
              <a:off x="9503987" y="2985103"/>
              <a:ext cx="576367" cy="589505"/>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bject 4">
              <a:extLst>
                <a:ext uri="{FF2B5EF4-FFF2-40B4-BE49-F238E27FC236}">
                  <a16:creationId xmlns:a16="http://schemas.microsoft.com/office/drawing/2014/main" id="{F1632109-82D3-5AF2-D2F8-8FF8CB73FD00}"/>
                </a:ext>
              </a:extLst>
            </p:cNvPr>
            <p:cNvSpPr txBox="1"/>
            <p:nvPr/>
          </p:nvSpPr>
          <p:spPr>
            <a:xfrm>
              <a:off x="9365892" y="3669391"/>
              <a:ext cx="906341"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FOURTH_STEP_RED</a:t>
              </a:r>
            </a:p>
          </p:txBody>
        </p:sp>
        <p:cxnSp>
          <p:nvCxnSpPr>
            <p:cNvPr id="54" name="Connettore 2 53">
              <a:extLst>
                <a:ext uri="{FF2B5EF4-FFF2-40B4-BE49-F238E27FC236}">
                  <a16:creationId xmlns:a16="http://schemas.microsoft.com/office/drawing/2014/main" id="{E2E49C6C-0953-2D3F-6837-E6DC8726FF7E}"/>
                </a:ext>
              </a:extLst>
            </p:cNvPr>
            <p:cNvCxnSpPr>
              <a:cxnSpLocks/>
            </p:cNvCxnSpPr>
            <p:nvPr/>
          </p:nvCxnSpPr>
          <p:spPr>
            <a:xfrm>
              <a:off x="10093343" y="3299107"/>
              <a:ext cx="472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547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93BE3E-A749-BA53-0AA7-6FA7A8A050FF}"/>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DELIVER_GREEN_FLAG (SOTTOPIANO DI DELIVER_RED_FLAG)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5" name="CasellaDiTesto 4">
            <a:extLst>
              <a:ext uri="{FF2B5EF4-FFF2-40B4-BE49-F238E27FC236}">
                <a16:creationId xmlns:a16="http://schemas.microsoft.com/office/drawing/2014/main" id="{BC8C30E9-56D2-8309-8D2B-8E5C0A5E1F42}"/>
              </a:ext>
            </a:extLst>
          </p:cNvPr>
          <p:cNvSpPr txBox="1"/>
          <p:nvPr/>
        </p:nvSpPr>
        <p:spPr>
          <a:xfrm>
            <a:off x="-47624" y="4574752"/>
            <a:ext cx="12192000" cy="2308324"/>
          </a:xfrm>
          <a:prstGeom prst="rect">
            <a:avLst/>
          </a:prstGeom>
          <a:noFill/>
        </p:spPr>
        <p:txBody>
          <a:bodyPr wrap="square">
            <a:spAutoFit/>
          </a:bodyPr>
          <a:lstStyle/>
          <a:p>
            <a:r>
              <a:rPr lang="it-IT" sz="1200" b="0">
                <a:solidFill>
                  <a:srgbClr val="000000"/>
                </a:solidFill>
                <a:effectLst/>
                <a:latin typeface="Consolas" panose="020B0609020204030204" pitchFamily="49" charset="0"/>
              </a:rPr>
              <a:t>proc(</a:t>
            </a:r>
            <a:r>
              <a:rPr lang="it-IT" sz="1200" b="0" err="1">
                <a:solidFill>
                  <a:srgbClr val="000000"/>
                </a:solidFill>
                <a:effectLst/>
                <a:latin typeface="Consolas" panose="020B0609020204030204" pitchFamily="49" charset="0"/>
              </a:rPr>
              <a:t>deliver_green_flag</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green_flag</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green_flag</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green_flag</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sense</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use_lab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branch_on</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use_lab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if</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use_lab</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entry_lab</a:t>
            </a:r>
            <a:r>
              <a:rPr lang="it-IT" sz="1200" b="0">
                <a:solidFill>
                  <a:srgbClr val="000000"/>
                </a:solidFill>
                <a:effectLst/>
                <a:latin typeface="Consolas" panose="020B0609020204030204" pitchFamily="49" charset="0"/>
              </a:rPr>
              <a:t>),</a:t>
            </a:r>
            <a:r>
              <a:rPr lang="it-IT" sz="1200" b="0">
                <a:solidFill>
                  <a:srgbClr val="0000FF"/>
                </a:solidFill>
                <a:effectLst/>
                <a:latin typeface="Consolas" panose="020B0609020204030204" pitchFamily="49" charset="0"/>
              </a:rPr>
              <a:t>goto</a:t>
            </a:r>
            <a:r>
              <a:rPr lang="it-IT" sz="1200" b="0">
                <a:solidFill>
                  <a:srgbClr val="000000"/>
                </a:solidFill>
                <a:effectLst/>
                <a:latin typeface="Consolas" panose="020B0609020204030204" pitchFamily="49" charset="0"/>
              </a:rPr>
              <a:t>(</a:t>
            </a:r>
            <a:r>
              <a:rPr lang="it-IT" sz="1200" b="0" err="1">
                <a:solidFill>
                  <a:srgbClr val="000000"/>
                </a:solidFill>
                <a:effectLst/>
                <a:latin typeface="Consolas" panose="020B0609020204030204" pitchFamily="49" charset="0"/>
              </a:rPr>
              <a:t>here</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calculate_route_green</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first_step_green</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second_step_green</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third_step_green</a:t>
            </a:r>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fourth_step_green</a:t>
            </a:r>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go_bin</a:t>
            </a:r>
            <a:r>
              <a:rPr lang="it-IT" sz="1200" b="0">
                <a:solidFill>
                  <a:srgbClr val="000000"/>
                </a:solidFill>
                <a:effectLst/>
                <a:latin typeface="Consolas" panose="020B0609020204030204" pitchFamily="49" charset="0"/>
              </a:rPr>
              <a:t>(green_attractor1,green_attractor2, </a:t>
            </a:r>
            <a:r>
              <a:rPr lang="it-IT" sz="1200" b="0" err="1">
                <a:solidFill>
                  <a:srgbClr val="000000"/>
                </a:solidFill>
                <a:effectLst/>
                <a:latin typeface="Consolas" panose="020B0609020204030204" pitchFamily="49" charset="0"/>
              </a:rPr>
              <a:t>green_bin</a:t>
            </a:r>
            <a:r>
              <a:rPr lang="it-IT" sz="1200" b="0">
                <a:solidFill>
                  <a:srgbClr val="000000"/>
                </a:solidFill>
                <a:effectLst/>
                <a:latin typeface="Consolas" panose="020B0609020204030204" pitchFamily="49" charset="0"/>
              </a:rPr>
              <a:t>),</a:t>
            </a:r>
          </a:p>
          <a:p>
            <a:r>
              <a:rPr lang="it-IT" sz="1200" b="0">
                <a:solidFill>
                  <a:srgbClr val="000000"/>
                </a:solidFill>
                <a:effectLst/>
                <a:latin typeface="Consolas" panose="020B0609020204030204" pitchFamily="49" charset="0"/>
              </a:rPr>
              <a:t>            </a:t>
            </a:r>
            <a:r>
              <a:rPr lang="it-IT" sz="1200" b="0" err="1">
                <a:solidFill>
                  <a:srgbClr val="000000"/>
                </a:solidFill>
                <a:effectLst/>
                <a:latin typeface="Consolas" panose="020B0609020204030204" pitchFamily="49" charset="0"/>
              </a:rPr>
              <a:t>deliver_blue_flag</a:t>
            </a:r>
            <a:r>
              <a:rPr lang="it-IT" sz="1200" b="0">
                <a:solidFill>
                  <a:srgbClr val="000000"/>
                </a:solidFill>
                <a:effectLst/>
                <a:latin typeface="Consolas" panose="020B0609020204030204" pitchFamily="49" charset="0"/>
              </a:rPr>
              <a:t>)) ).</a:t>
            </a:r>
          </a:p>
        </p:txBody>
      </p:sp>
      <p:grpSp>
        <p:nvGrpSpPr>
          <p:cNvPr id="60" name="Gruppo 59">
            <a:extLst>
              <a:ext uri="{FF2B5EF4-FFF2-40B4-BE49-F238E27FC236}">
                <a16:creationId xmlns:a16="http://schemas.microsoft.com/office/drawing/2014/main" id="{A5B1DE3B-A1BD-8E34-860D-848F737DB3EB}"/>
              </a:ext>
            </a:extLst>
          </p:cNvPr>
          <p:cNvGrpSpPr/>
          <p:nvPr/>
        </p:nvGrpSpPr>
        <p:grpSpPr>
          <a:xfrm>
            <a:off x="465556" y="461665"/>
            <a:ext cx="11404044" cy="5430040"/>
            <a:chOff x="465556" y="461665"/>
            <a:chExt cx="11404044" cy="5430040"/>
          </a:xfrm>
        </p:grpSpPr>
        <p:sp>
          <p:nvSpPr>
            <p:cNvPr id="56" name="object 4">
              <a:extLst>
                <a:ext uri="{FF2B5EF4-FFF2-40B4-BE49-F238E27FC236}">
                  <a16:creationId xmlns:a16="http://schemas.microsoft.com/office/drawing/2014/main" id="{B2F33D30-903B-9794-624E-376F66E360E9}"/>
                </a:ext>
              </a:extLst>
            </p:cNvPr>
            <p:cNvSpPr txBox="1"/>
            <p:nvPr/>
          </p:nvSpPr>
          <p:spPr>
            <a:xfrm>
              <a:off x="9819633" y="3707529"/>
              <a:ext cx="946849"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FOURTH_STEP_GREEN</a:t>
              </a:r>
            </a:p>
          </p:txBody>
        </p:sp>
        <p:grpSp>
          <p:nvGrpSpPr>
            <p:cNvPr id="59" name="Gruppo 58">
              <a:extLst>
                <a:ext uri="{FF2B5EF4-FFF2-40B4-BE49-F238E27FC236}">
                  <a16:creationId xmlns:a16="http://schemas.microsoft.com/office/drawing/2014/main" id="{59F3E179-F037-1BF0-EACC-CCAF148EAEAC}"/>
                </a:ext>
              </a:extLst>
            </p:cNvPr>
            <p:cNvGrpSpPr/>
            <p:nvPr/>
          </p:nvGrpSpPr>
          <p:grpSpPr>
            <a:xfrm>
              <a:off x="465556" y="461665"/>
              <a:ext cx="11404044" cy="5430040"/>
              <a:chOff x="465556" y="461665"/>
              <a:chExt cx="11404044" cy="5430040"/>
            </a:xfrm>
          </p:grpSpPr>
          <p:grpSp>
            <p:nvGrpSpPr>
              <p:cNvPr id="58" name="Gruppo 57">
                <a:extLst>
                  <a:ext uri="{FF2B5EF4-FFF2-40B4-BE49-F238E27FC236}">
                    <a16:creationId xmlns:a16="http://schemas.microsoft.com/office/drawing/2014/main" id="{C41515BA-8F38-8034-616E-2DB82E51EF01}"/>
                  </a:ext>
                </a:extLst>
              </p:cNvPr>
              <p:cNvGrpSpPr/>
              <p:nvPr/>
            </p:nvGrpSpPr>
            <p:grpSpPr>
              <a:xfrm>
                <a:off x="465556" y="461665"/>
                <a:ext cx="11404044" cy="5430040"/>
                <a:chOff x="465556" y="461665"/>
                <a:chExt cx="11404044" cy="5430040"/>
              </a:xfrm>
            </p:grpSpPr>
            <p:grpSp>
              <p:nvGrpSpPr>
                <p:cNvPr id="7" name="Gruppo 6">
                  <a:extLst>
                    <a:ext uri="{FF2B5EF4-FFF2-40B4-BE49-F238E27FC236}">
                      <a16:creationId xmlns:a16="http://schemas.microsoft.com/office/drawing/2014/main" id="{D06A10B7-5276-D04F-705E-B7B3062A981E}"/>
                    </a:ext>
                  </a:extLst>
                </p:cNvPr>
                <p:cNvGrpSpPr/>
                <p:nvPr/>
              </p:nvGrpSpPr>
              <p:grpSpPr>
                <a:xfrm>
                  <a:off x="465556" y="461665"/>
                  <a:ext cx="11404044" cy="5430040"/>
                  <a:chOff x="3610570" y="146065"/>
                  <a:chExt cx="11404044" cy="5430040"/>
                </a:xfrm>
              </p:grpSpPr>
              <p:sp>
                <p:nvSpPr>
                  <p:cNvPr id="8" name="object 4">
                    <a:extLst>
                      <a:ext uri="{FF2B5EF4-FFF2-40B4-BE49-F238E27FC236}">
                        <a16:creationId xmlns:a16="http://schemas.microsoft.com/office/drawing/2014/main" id="{6BFA5791-3316-9571-9176-2A0EDE9B7014}"/>
                      </a:ext>
                    </a:extLst>
                  </p:cNvPr>
                  <p:cNvSpPr txBox="1"/>
                  <p:nvPr/>
                </p:nvSpPr>
                <p:spPr>
                  <a:xfrm>
                    <a:off x="5415229" y="2862211"/>
                    <a:ext cx="153084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GREEN_FLAG</a:t>
                    </a:r>
                  </a:p>
                </p:txBody>
              </p:sp>
              <p:sp>
                <p:nvSpPr>
                  <p:cNvPr id="9" name="object 13">
                    <a:extLst>
                      <a:ext uri="{FF2B5EF4-FFF2-40B4-BE49-F238E27FC236}">
                        <a16:creationId xmlns:a16="http://schemas.microsoft.com/office/drawing/2014/main" id="{B019529E-984E-431F-0DD9-47F0B785296C}"/>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10" name="Gruppo 9">
                    <a:extLst>
                      <a:ext uri="{FF2B5EF4-FFF2-40B4-BE49-F238E27FC236}">
                        <a16:creationId xmlns:a16="http://schemas.microsoft.com/office/drawing/2014/main" id="{5BAECCD3-56EF-5776-C034-413E6161AB8A}"/>
                      </a:ext>
                    </a:extLst>
                  </p:cNvPr>
                  <p:cNvGrpSpPr/>
                  <p:nvPr/>
                </p:nvGrpSpPr>
                <p:grpSpPr>
                  <a:xfrm>
                    <a:off x="3610570" y="146065"/>
                    <a:ext cx="11404044" cy="5430040"/>
                    <a:chOff x="3610570" y="146065"/>
                    <a:chExt cx="11404044" cy="5430040"/>
                  </a:xfrm>
                </p:grpSpPr>
                <p:sp>
                  <p:nvSpPr>
                    <p:cNvPr id="11" name="Connettore 10">
                      <a:extLst>
                        <a:ext uri="{FF2B5EF4-FFF2-40B4-BE49-F238E27FC236}">
                          <a16:creationId xmlns:a16="http://schemas.microsoft.com/office/drawing/2014/main" id="{241CFD3F-839D-2FA1-0568-5495231D6391}"/>
                        </a:ext>
                      </a:extLst>
                    </p:cNvPr>
                    <p:cNvSpPr/>
                    <p:nvPr/>
                  </p:nvSpPr>
                  <p:spPr>
                    <a:xfrm>
                      <a:off x="6865248"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2 11">
                      <a:extLst>
                        <a:ext uri="{FF2B5EF4-FFF2-40B4-BE49-F238E27FC236}">
                          <a16:creationId xmlns:a16="http://schemas.microsoft.com/office/drawing/2014/main" id="{2EB81247-E42A-8658-D648-4EE682BE2BAE}"/>
                        </a:ext>
                      </a:extLst>
                    </p:cNvPr>
                    <p:cNvCxnSpPr>
                      <a:cxnSpLocks/>
                    </p:cNvCxnSpPr>
                    <p:nvPr/>
                  </p:nvCxnSpPr>
                  <p:spPr>
                    <a:xfrm flipV="1">
                      <a:off x="7351718" y="1335410"/>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onnettore 12">
                      <a:extLst>
                        <a:ext uri="{FF2B5EF4-FFF2-40B4-BE49-F238E27FC236}">
                          <a16:creationId xmlns:a16="http://schemas.microsoft.com/office/drawing/2014/main" id="{4A106B84-FCE1-A4E0-4AB8-8F314C87DE19}"/>
                        </a:ext>
                      </a:extLst>
                    </p:cNvPr>
                    <p:cNvSpPr/>
                    <p:nvPr/>
                  </p:nvSpPr>
                  <p:spPr>
                    <a:xfrm>
                      <a:off x="7832593" y="89284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AC6395BA-D803-1F7F-87DB-943EFA104F58}"/>
                        </a:ext>
                      </a:extLst>
                    </p:cNvPr>
                    <p:cNvCxnSpPr>
                      <a:cxnSpLocks/>
                    </p:cNvCxnSpPr>
                    <p:nvPr/>
                  </p:nvCxnSpPr>
                  <p:spPr>
                    <a:xfrm>
                      <a:off x="7363576" y="224671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bject 4">
                      <a:extLst>
                        <a:ext uri="{FF2B5EF4-FFF2-40B4-BE49-F238E27FC236}">
                          <a16:creationId xmlns:a16="http://schemas.microsoft.com/office/drawing/2014/main" id="{6CD75C29-D318-85AD-740A-618281506515}"/>
                        </a:ext>
                      </a:extLst>
                    </p:cNvPr>
                    <p:cNvSpPr txBox="1"/>
                    <p:nvPr/>
                  </p:nvSpPr>
                  <p:spPr>
                    <a:xfrm>
                      <a:off x="7789050" y="146065"/>
                      <a:ext cx="97921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GOTO(ENTRY_LAB)</a:t>
                      </a:r>
                    </a:p>
                  </p:txBody>
                </p:sp>
                <p:grpSp>
                  <p:nvGrpSpPr>
                    <p:cNvPr id="16" name="Gruppo 15">
                      <a:extLst>
                        <a:ext uri="{FF2B5EF4-FFF2-40B4-BE49-F238E27FC236}">
                          <a16:creationId xmlns:a16="http://schemas.microsoft.com/office/drawing/2014/main" id="{BC79E114-344A-0EB9-7E9B-0BB31010A3FC}"/>
                        </a:ext>
                      </a:extLst>
                    </p:cNvPr>
                    <p:cNvGrpSpPr/>
                    <p:nvPr/>
                  </p:nvGrpSpPr>
                  <p:grpSpPr>
                    <a:xfrm>
                      <a:off x="3610570" y="146065"/>
                      <a:ext cx="11404044" cy="5430040"/>
                      <a:chOff x="3610570" y="146065"/>
                      <a:chExt cx="11404044" cy="5430040"/>
                    </a:xfrm>
                  </p:grpSpPr>
                  <p:sp>
                    <p:nvSpPr>
                      <p:cNvPr id="17" name="object 4">
                        <a:extLst>
                          <a:ext uri="{FF2B5EF4-FFF2-40B4-BE49-F238E27FC236}">
                            <a16:creationId xmlns:a16="http://schemas.microsoft.com/office/drawing/2014/main" id="{39E5C382-A9BE-4611-5451-8C1CC42AB2DD}"/>
                          </a:ext>
                        </a:extLst>
                      </p:cNvPr>
                      <p:cNvSpPr txBox="1"/>
                      <p:nvPr/>
                    </p:nvSpPr>
                    <p:spPr>
                      <a:xfrm>
                        <a:off x="8783308" y="146065"/>
                        <a:ext cx="3564846"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GO_BIN(GREEN_ATTRACTOR1, GREEN_ATTRACTOR2, GREEN_BIN)</a:t>
                        </a:r>
                      </a:p>
                    </p:txBody>
                  </p:sp>
                  <p:grpSp>
                    <p:nvGrpSpPr>
                      <p:cNvPr id="18" name="Gruppo 17">
                        <a:extLst>
                          <a:ext uri="{FF2B5EF4-FFF2-40B4-BE49-F238E27FC236}">
                            <a16:creationId xmlns:a16="http://schemas.microsoft.com/office/drawing/2014/main" id="{DD5FCABB-D8EA-4C4F-9BF0-F6C6E180D406}"/>
                          </a:ext>
                        </a:extLst>
                      </p:cNvPr>
                      <p:cNvGrpSpPr/>
                      <p:nvPr/>
                    </p:nvGrpSpPr>
                    <p:grpSpPr>
                      <a:xfrm>
                        <a:off x="3610570" y="916687"/>
                        <a:ext cx="11404044" cy="4659418"/>
                        <a:chOff x="3610570" y="916687"/>
                        <a:chExt cx="11404044" cy="4659418"/>
                      </a:xfrm>
                    </p:grpSpPr>
                    <p:grpSp>
                      <p:nvGrpSpPr>
                        <p:cNvPr id="19" name="Gruppo 18">
                          <a:extLst>
                            <a:ext uri="{FF2B5EF4-FFF2-40B4-BE49-F238E27FC236}">
                              <a16:creationId xmlns:a16="http://schemas.microsoft.com/office/drawing/2014/main" id="{4E48D2C8-1A30-13B2-D3F4-7F9C0B423B3B}"/>
                            </a:ext>
                          </a:extLst>
                        </p:cNvPr>
                        <p:cNvGrpSpPr/>
                        <p:nvPr/>
                      </p:nvGrpSpPr>
                      <p:grpSpPr>
                        <a:xfrm>
                          <a:off x="3610570" y="916687"/>
                          <a:ext cx="5845935" cy="3331974"/>
                          <a:chOff x="3610570" y="916687"/>
                          <a:chExt cx="5845935" cy="3331974"/>
                        </a:xfrm>
                      </p:grpSpPr>
                      <p:grpSp>
                        <p:nvGrpSpPr>
                          <p:cNvPr id="29" name="Gruppo 28">
                            <a:extLst>
                              <a:ext uri="{FF2B5EF4-FFF2-40B4-BE49-F238E27FC236}">
                                <a16:creationId xmlns:a16="http://schemas.microsoft.com/office/drawing/2014/main" id="{85964030-9DB8-701E-0228-CDB8CDE242A5}"/>
                              </a:ext>
                            </a:extLst>
                          </p:cNvPr>
                          <p:cNvGrpSpPr/>
                          <p:nvPr/>
                        </p:nvGrpSpPr>
                        <p:grpSpPr>
                          <a:xfrm>
                            <a:off x="3610570" y="916687"/>
                            <a:ext cx="5845935" cy="3331974"/>
                            <a:chOff x="1435266" y="336410"/>
                            <a:chExt cx="5845935" cy="3331974"/>
                          </a:xfrm>
                        </p:grpSpPr>
                        <p:grpSp>
                          <p:nvGrpSpPr>
                            <p:cNvPr id="31" name="Gruppo 30">
                              <a:extLst>
                                <a:ext uri="{FF2B5EF4-FFF2-40B4-BE49-F238E27FC236}">
                                  <a16:creationId xmlns:a16="http://schemas.microsoft.com/office/drawing/2014/main" id="{C9BF9728-B2D0-9AB5-60B4-7BCCDC152D5F}"/>
                                </a:ext>
                              </a:extLst>
                            </p:cNvPr>
                            <p:cNvGrpSpPr/>
                            <p:nvPr/>
                          </p:nvGrpSpPr>
                          <p:grpSpPr>
                            <a:xfrm>
                              <a:off x="1689100" y="1214690"/>
                              <a:ext cx="2443961" cy="1988188"/>
                              <a:chOff x="1587500" y="530186"/>
                              <a:chExt cx="2443961" cy="1988188"/>
                            </a:xfrm>
                          </p:grpSpPr>
                          <p:sp>
                            <p:nvSpPr>
                              <p:cNvPr id="38" name="Connettore 37">
                                <a:extLst>
                                  <a:ext uri="{FF2B5EF4-FFF2-40B4-BE49-F238E27FC236}">
                                    <a16:creationId xmlns:a16="http://schemas.microsoft.com/office/drawing/2014/main" id="{9C6ED5D5-E8A7-F35B-D011-64DA53B2DEEB}"/>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2 38">
                                <a:extLst>
                                  <a:ext uri="{FF2B5EF4-FFF2-40B4-BE49-F238E27FC236}">
                                    <a16:creationId xmlns:a16="http://schemas.microsoft.com/office/drawing/2014/main" id="{3ED3CE7B-BB9F-9A7A-9DFB-4EDFAB1A16F3}"/>
                                  </a:ext>
                                </a:extLst>
                              </p:cNvPr>
                              <p:cNvCxnSpPr>
                                <a:cxnSpLocks/>
                                <a:endCxn id="40"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nettore 39">
                                <a:extLst>
                                  <a:ext uri="{FF2B5EF4-FFF2-40B4-BE49-F238E27FC236}">
                                    <a16:creationId xmlns:a16="http://schemas.microsoft.com/office/drawing/2014/main" id="{4AF83009-64AA-5301-69FB-CB51C36ADDD8}"/>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1" name="Connettore 2 40">
                                <a:extLst>
                                  <a:ext uri="{FF2B5EF4-FFF2-40B4-BE49-F238E27FC236}">
                                    <a16:creationId xmlns:a16="http://schemas.microsoft.com/office/drawing/2014/main" id="{CF20CFD7-0861-4C59-E935-31D88960E23A}"/>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onnettore 41">
                                <a:extLst>
                                  <a:ext uri="{FF2B5EF4-FFF2-40B4-BE49-F238E27FC236}">
                                    <a16:creationId xmlns:a16="http://schemas.microsoft.com/office/drawing/2014/main" id="{BE714B5D-DC8A-C7C1-6A37-28B28508A543}"/>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A179EDCF-DCAB-CCFD-E2B0-FFCF5CE05738}"/>
                                  </a:ext>
                                </a:extLst>
                              </p:cNvPr>
                              <p:cNvCxnSpPr>
                                <a:cxnSpLocks/>
                                <a:stCxn id="40"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Connettore 31">
                              <a:extLst>
                                <a:ext uri="{FF2B5EF4-FFF2-40B4-BE49-F238E27FC236}">
                                  <a16:creationId xmlns:a16="http://schemas.microsoft.com/office/drawing/2014/main" id="{95236668-7F50-2D02-2AF4-B3B5BB49AD00}"/>
                                </a:ext>
                              </a:extLst>
                            </p:cNvPr>
                            <p:cNvSpPr/>
                            <p:nvPr/>
                          </p:nvSpPr>
                          <p:spPr>
                            <a:xfrm>
                              <a:off x="6709701" y="33641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3" name="Connettore 2 32">
                              <a:extLst>
                                <a:ext uri="{FF2B5EF4-FFF2-40B4-BE49-F238E27FC236}">
                                  <a16:creationId xmlns:a16="http://schemas.microsoft.com/office/drawing/2014/main" id="{9C2B7EAB-1B16-C130-5AE5-1F6687FDA233}"/>
                                </a:ext>
                              </a:extLst>
                            </p:cNvPr>
                            <p:cNvCxnSpPr>
                              <a:cxnSpLocks/>
                            </p:cNvCxnSpPr>
                            <p:nvPr/>
                          </p:nvCxnSpPr>
                          <p:spPr>
                            <a:xfrm>
                              <a:off x="6240782" y="596461"/>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Connettore 33">
                              <a:extLst>
                                <a:ext uri="{FF2B5EF4-FFF2-40B4-BE49-F238E27FC236}">
                                  <a16:creationId xmlns:a16="http://schemas.microsoft.com/office/drawing/2014/main" id="{2764129D-CB04-A77A-4116-234DF2D99853}"/>
                                </a:ext>
                              </a:extLst>
                            </p:cNvPr>
                            <p:cNvSpPr/>
                            <p:nvPr/>
                          </p:nvSpPr>
                          <p:spPr>
                            <a:xfrm>
                              <a:off x="3543012" y="31222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bject 4">
                              <a:extLst>
                                <a:ext uri="{FF2B5EF4-FFF2-40B4-BE49-F238E27FC236}">
                                  <a16:creationId xmlns:a16="http://schemas.microsoft.com/office/drawing/2014/main" id="{53ABBA0B-DF5D-23A7-55A2-2133E3849396}"/>
                                </a:ext>
                              </a:extLst>
                            </p:cNvPr>
                            <p:cNvSpPr txBox="1"/>
                            <p:nvPr/>
                          </p:nvSpPr>
                          <p:spPr>
                            <a:xfrm>
                              <a:off x="1435266" y="1611106"/>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SENSE(GREEN_FLAG)</a:t>
                              </a:r>
                            </a:p>
                          </p:txBody>
                        </p:sp>
                        <p:sp>
                          <p:nvSpPr>
                            <p:cNvPr id="36" name="object 13">
                              <a:extLst>
                                <a:ext uri="{FF2B5EF4-FFF2-40B4-BE49-F238E27FC236}">
                                  <a16:creationId xmlns:a16="http://schemas.microsoft.com/office/drawing/2014/main" id="{050B6E55-99AB-F029-B779-9F71B61ABF5B}"/>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37" name="object 14">
                              <a:extLst>
                                <a:ext uri="{FF2B5EF4-FFF2-40B4-BE49-F238E27FC236}">
                                  <a16:creationId xmlns:a16="http://schemas.microsoft.com/office/drawing/2014/main" id="{06E9E963-9928-A8CD-37EF-C7AFA240A780}"/>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30" name="object 4">
                            <a:extLst>
                              <a:ext uri="{FF2B5EF4-FFF2-40B4-BE49-F238E27FC236}">
                                <a16:creationId xmlns:a16="http://schemas.microsoft.com/office/drawing/2014/main" id="{B15EF2CB-905F-F06D-CC7B-676C2BC1447B}"/>
                              </a:ext>
                            </a:extLst>
                          </p:cNvPr>
                          <p:cNvSpPr txBox="1"/>
                          <p:nvPr/>
                        </p:nvSpPr>
                        <p:spPr>
                          <a:xfrm>
                            <a:off x="5547426" y="1240461"/>
                            <a:ext cx="1365872"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SENSE(USE_LAB)</a:t>
                            </a:r>
                          </a:p>
                        </p:txBody>
                      </p:sp>
                    </p:grpSp>
                    <p:sp>
                      <p:nvSpPr>
                        <p:cNvPr id="20" name="object 4">
                          <a:extLst>
                            <a:ext uri="{FF2B5EF4-FFF2-40B4-BE49-F238E27FC236}">
                              <a16:creationId xmlns:a16="http://schemas.microsoft.com/office/drawing/2014/main" id="{3EACEA30-5156-9964-BFBF-F8F05B1298FA}"/>
                            </a:ext>
                          </a:extLst>
                        </p:cNvPr>
                        <p:cNvSpPr txBox="1"/>
                        <p:nvPr/>
                      </p:nvSpPr>
                      <p:spPr>
                        <a:xfrm>
                          <a:off x="5473873" y="4270348"/>
                          <a:ext cx="267421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DELIVER_BLUE_FLAG</a:t>
                          </a:r>
                        </a:p>
                      </p:txBody>
                    </p:sp>
                    <p:cxnSp>
                      <p:nvCxnSpPr>
                        <p:cNvPr id="21" name="Connettore 2 20">
                          <a:extLst>
                            <a:ext uri="{FF2B5EF4-FFF2-40B4-BE49-F238E27FC236}">
                              <a16:creationId xmlns:a16="http://schemas.microsoft.com/office/drawing/2014/main" id="{1B6C7940-739A-1E36-CAFD-4DC1C63272AF}"/>
                            </a:ext>
                          </a:extLst>
                        </p:cNvPr>
                        <p:cNvCxnSpPr>
                          <a:cxnSpLocks/>
                        </p:cNvCxnSpPr>
                        <p:nvPr/>
                      </p:nvCxnSpPr>
                      <p:spPr>
                        <a:xfrm>
                          <a:off x="6308365"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nettore 21">
                          <a:extLst>
                            <a:ext uri="{FF2B5EF4-FFF2-40B4-BE49-F238E27FC236}">
                              <a16:creationId xmlns:a16="http://schemas.microsoft.com/office/drawing/2014/main" id="{EABCB37F-7070-5130-127D-FDA91E165059}"/>
                            </a:ext>
                          </a:extLst>
                        </p:cNvPr>
                        <p:cNvSpPr/>
                        <p:nvPr/>
                      </p:nvSpPr>
                      <p:spPr>
                        <a:xfrm>
                          <a:off x="7813771" y="278324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bject 14">
                          <a:extLst>
                            <a:ext uri="{FF2B5EF4-FFF2-40B4-BE49-F238E27FC236}">
                              <a16:creationId xmlns:a16="http://schemas.microsoft.com/office/drawing/2014/main" id="{95065F60-ABEB-1C71-164E-85A81E457D3E}"/>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24" name="object 4">
                          <a:extLst>
                            <a:ext uri="{FF2B5EF4-FFF2-40B4-BE49-F238E27FC236}">
                              <a16:creationId xmlns:a16="http://schemas.microsoft.com/office/drawing/2014/main" id="{57D385ED-6E12-B626-25AF-39763A0D0E05}"/>
                            </a:ext>
                          </a:extLst>
                        </p:cNvPr>
                        <p:cNvSpPr txBox="1"/>
                        <p:nvPr/>
                      </p:nvSpPr>
                      <p:spPr>
                        <a:xfrm>
                          <a:off x="7584766" y="1938281"/>
                          <a:ext cx="1183502" cy="266555"/>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USE_LAB</a:t>
                          </a:r>
                        </a:p>
                      </p:txBody>
                    </p:sp>
                    <p:sp>
                      <p:nvSpPr>
                        <p:cNvPr id="25" name="object 4">
                          <a:extLst>
                            <a:ext uri="{FF2B5EF4-FFF2-40B4-BE49-F238E27FC236}">
                              <a16:creationId xmlns:a16="http://schemas.microsoft.com/office/drawing/2014/main" id="{C14457C5-9DFA-5885-E326-B780D10827FE}"/>
                            </a:ext>
                          </a:extLst>
                        </p:cNvPr>
                        <p:cNvSpPr txBox="1"/>
                        <p:nvPr/>
                      </p:nvSpPr>
                      <p:spPr>
                        <a:xfrm>
                          <a:off x="7256666" y="3422083"/>
                          <a:ext cx="153840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GOTO(HERE)</a:t>
                          </a:r>
                        </a:p>
                      </p:txBody>
                    </p:sp>
                    <p:sp>
                      <p:nvSpPr>
                        <p:cNvPr id="26" name="Connettore 25">
                          <a:extLst>
                            <a:ext uri="{FF2B5EF4-FFF2-40B4-BE49-F238E27FC236}">
                              <a16:creationId xmlns:a16="http://schemas.microsoft.com/office/drawing/2014/main" id="{383F3A05-D31E-998C-FCF7-02CB673A5A22}"/>
                            </a:ext>
                          </a:extLst>
                        </p:cNvPr>
                        <p:cNvSpPr/>
                        <p:nvPr/>
                      </p:nvSpPr>
                      <p:spPr>
                        <a:xfrm>
                          <a:off x="14070872" y="2792316"/>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7" name="Connettore 2 26">
                          <a:extLst>
                            <a:ext uri="{FF2B5EF4-FFF2-40B4-BE49-F238E27FC236}">
                              <a16:creationId xmlns:a16="http://schemas.microsoft.com/office/drawing/2014/main" id="{FC71F822-5A96-EFC6-C830-B32E9195E279}"/>
                            </a:ext>
                          </a:extLst>
                        </p:cNvPr>
                        <p:cNvCxnSpPr>
                          <a:cxnSpLocks/>
                        </p:cNvCxnSpPr>
                        <p:nvPr/>
                      </p:nvCxnSpPr>
                      <p:spPr>
                        <a:xfrm>
                          <a:off x="8385271" y="3068682"/>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bject 4">
                          <a:extLst>
                            <a:ext uri="{FF2B5EF4-FFF2-40B4-BE49-F238E27FC236}">
                              <a16:creationId xmlns:a16="http://schemas.microsoft.com/office/drawing/2014/main" id="{EA31DBB2-8692-BAB7-C743-D9067132D3F6}"/>
                            </a:ext>
                          </a:extLst>
                        </p:cNvPr>
                        <p:cNvSpPr txBox="1"/>
                        <p:nvPr/>
                      </p:nvSpPr>
                      <p:spPr>
                        <a:xfrm>
                          <a:off x="14067765" y="3426542"/>
                          <a:ext cx="946849" cy="2149563"/>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GO_BIN(GREEN_ATTRACTOR1, GREEN_ATTRACTOR2, GREEN_BIN)</a:t>
                          </a:r>
                        </a:p>
                      </p:txBody>
                    </p:sp>
                  </p:grpSp>
                </p:grpSp>
              </p:grpSp>
            </p:grpSp>
            <p:sp>
              <p:nvSpPr>
                <p:cNvPr id="6" name="Connettore 5">
                  <a:extLst>
                    <a:ext uri="{FF2B5EF4-FFF2-40B4-BE49-F238E27FC236}">
                      <a16:creationId xmlns:a16="http://schemas.microsoft.com/office/drawing/2014/main" id="{CA242CB0-CB43-5ADD-4171-CF2F10FA0C3C}"/>
                    </a:ext>
                  </a:extLst>
                </p:cNvPr>
                <p:cNvSpPr/>
                <p:nvPr/>
              </p:nvSpPr>
              <p:spPr>
                <a:xfrm>
                  <a:off x="5724364" y="309884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4" name="Connettore 2 43">
                  <a:extLst>
                    <a:ext uri="{FF2B5EF4-FFF2-40B4-BE49-F238E27FC236}">
                      <a16:creationId xmlns:a16="http://schemas.microsoft.com/office/drawing/2014/main" id="{DF0C51F4-FB41-3BE2-08D4-B6A565E5331F}"/>
                    </a:ext>
                  </a:extLst>
                </p:cNvPr>
                <p:cNvCxnSpPr>
                  <a:cxnSpLocks/>
                </p:cNvCxnSpPr>
                <p:nvPr/>
              </p:nvCxnSpPr>
              <p:spPr>
                <a:xfrm>
                  <a:off x="6311491" y="3386194"/>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Connettore 44">
                  <a:extLst>
                    <a:ext uri="{FF2B5EF4-FFF2-40B4-BE49-F238E27FC236}">
                      <a16:creationId xmlns:a16="http://schemas.microsoft.com/office/drawing/2014/main" id="{341611FF-1A67-C8E3-CF66-5A1CC363AF31}"/>
                    </a:ext>
                  </a:extLst>
                </p:cNvPr>
                <p:cNvSpPr/>
                <p:nvPr/>
              </p:nvSpPr>
              <p:spPr>
                <a:xfrm>
                  <a:off x="6765284" y="311123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6" name="Connettore 2 45">
                  <a:extLst>
                    <a:ext uri="{FF2B5EF4-FFF2-40B4-BE49-F238E27FC236}">
                      <a16:creationId xmlns:a16="http://schemas.microsoft.com/office/drawing/2014/main" id="{D7F57288-8F1F-73CB-D3FE-19E39AC03692}"/>
                    </a:ext>
                  </a:extLst>
                </p:cNvPr>
                <p:cNvCxnSpPr>
                  <a:cxnSpLocks/>
                </p:cNvCxnSpPr>
                <p:nvPr/>
              </p:nvCxnSpPr>
              <p:spPr>
                <a:xfrm>
                  <a:off x="7352411" y="3366084"/>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onnettore 46">
                  <a:extLst>
                    <a:ext uri="{FF2B5EF4-FFF2-40B4-BE49-F238E27FC236}">
                      <a16:creationId xmlns:a16="http://schemas.microsoft.com/office/drawing/2014/main" id="{1AC627CB-3113-FC44-F3D7-79C02F26AE8C}"/>
                    </a:ext>
                  </a:extLst>
                </p:cNvPr>
                <p:cNvSpPr/>
                <p:nvPr/>
              </p:nvSpPr>
              <p:spPr>
                <a:xfrm>
                  <a:off x="7806204" y="309112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8" name="Connettore 2 47">
                  <a:extLst>
                    <a:ext uri="{FF2B5EF4-FFF2-40B4-BE49-F238E27FC236}">
                      <a16:creationId xmlns:a16="http://schemas.microsoft.com/office/drawing/2014/main" id="{839E95BF-6E72-44D0-E226-D826828EDA8B}"/>
                    </a:ext>
                  </a:extLst>
                </p:cNvPr>
                <p:cNvCxnSpPr>
                  <a:cxnSpLocks/>
                </p:cNvCxnSpPr>
                <p:nvPr/>
              </p:nvCxnSpPr>
              <p:spPr>
                <a:xfrm>
                  <a:off x="8387619" y="3373811"/>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onnettore 48">
                  <a:extLst>
                    <a:ext uri="{FF2B5EF4-FFF2-40B4-BE49-F238E27FC236}">
                      <a16:creationId xmlns:a16="http://schemas.microsoft.com/office/drawing/2014/main" id="{306F6F32-E3FF-961E-468E-D67C0E655662}"/>
                    </a:ext>
                  </a:extLst>
                </p:cNvPr>
                <p:cNvSpPr/>
                <p:nvPr/>
              </p:nvSpPr>
              <p:spPr>
                <a:xfrm>
                  <a:off x="8841412" y="309884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object 4">
                  <a:extLst>
                    <a:ext uri="{FF2B5EF4-FFF2-40B4-BE49-F238E27FC236}">
                      <a16:creationId xmlns:a16="http://schemas.microsoft.com/office/drawing/2014/main" id="{5EECF35E-1850-1686-6831-62D502879541}"/>
                    </a:ext>
                  </a:extLst>
                </p:cNvPr>
                <p:cNvSpPr txBox="1"/>
                <p:nvPr/>
              </p:nvSpPr>
              <p:spPr>
                <a:xfrm>
                  <a:off x="5512181" y="3737097"/>
                  <a:ext cx="1029769" cy="96782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CALCULATE_ROUTE_FREEN</a:t>
                  </a:r>
                </a:p>
              </p:txBody>
            </p:sp>
            <p:sp>
              <p:nvSpPr>
                <p:cNvPr id="51" name="object 4">
                  <a:extLst>
                    <a:ext uri="{FF2B5EF4-FFF2-40B4-BE49-F238E27FC236}">
                      <a16:creationId xmlns:a16="http://schemas.microsoft.com/office/drawing/2014/main" id="{880CBFA1-2F42-A505-505B-5BC6DD492E4B}"/>
                    </a:ext>
                  </a:extLst>
                </p:cNvPr>
                <p:cNvSpPr txBox="1"/>
                <p:nvPr/>
              </p:nvSpPr>
              <p:spPr>
                <a:xfrm>
                  <a:off x="6677538" y="3733014"/>
                  <a:ext cx="79907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FIRST_STEP_GREEN</a:t>
                  </a:r>
                </a:p>
              </p:txBody>
            </p:sp>
            <p:sp>
              <p:nvSpPr>
                <p:cNvPr id="52" name="object 4">
                  <a:extLst>
                    <a:ext uri="{FF2B5EF4-FFF2-40B4-BE49-F238E27FC236}">
                      <a16:creationId xmlns:a16="http://schemas.microsoft.com/office/drawing/2014/main" id="{F109D3A4-AA48-122D-5FB6-334B8DCE5A42}"/>
                    </a:ext>
                  </a:extLst>
                </p:cNvPr>
                <p:cNvSpPr txBox="1"/>
                <p:nvPr/>
              </p:nvSpPr>
              <p:spPr>
                <a:xfrm>
                  <a:off x="7676005" y="3734433"/>
                  <a:ext cx="98097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SECOND_STEP_GREEN</a:t>
                  </a:r>
                </a:p>
              </p:txBody>
            </p:sp>
            <p:sp>
              <p:nvSpPr>
                <p:cNvPr id="53" name="object 4">
                  <a:extLst>
                    <a:ext uri="{FF2B5EF4-FFF2-40B4-BE49-F238E27FC236}">
                      <a16:creationId xmlns:a16="http://schemas.microsoft.com/office/drawing/2014/main" id="{767A6ED2-8BB3-F0A2-B692-47C15E8C463A}"/>
                    </a:ext>
                  </a:extLst>
                </p:cNvPr>
                <p:cNvSpPr txBox="1"/>
                <p:nvPr/>
              </p:nvSpPr>
              <p:spPr>
                <a:xfrm>
                  <a:off x="8712651" y="3734433"/>
                  <a:ext cx="696896" cy="96782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THIRD_STEP_GREEN</a:t>
                  </a:r>
                </a:p>
              </p:txBody>
            </p:sp>
            <p:cxnSp>
              <p:nvCxnSpPr>
                <p:cNvPr id="54" name="Connettore 2 53">
                  <a:extLst>
                    <a:ext uri="{FF2B5EF4-FFF2-40B4-BE49-F238E27FC236}">
                      <a16:creationId xmlns:a16="http://schemas.microsoft.com/office/drawing/2014/main" id="{08D4AF1C-A909-0F74-5376-675BF17FB28A}"/>
                    </a:ext>
                  </a:extLst>
                </p:cNvPr>
                <p:cNvCxnSpPr>
                  <a:cxnSpLocks/>
                </p:cNvCxnSpPr>
                <p:nvPr/>
              </p:nvCxnSpPr>
              <p:spPr>
                <a:xfrm>
                  <a:off x="9428539" y="3375723"/>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nettore 54">
                  <a:extLst>
                    <a:ext uri="{FF2B5EF4-FFF2-40B4-BE49-F238E27FC236}">
                      <a16:creationId xmlns:a16="http://schemas.microsoft.com/office/drawing/2014/main" id="{8E2069C3-EBEE-E797-560E-3A6E7B669D39}"/>
                    </a:ext>
                  </a:extLst>
                </p:cNvPr>
                <p:cNvSpPr/>
                <p:nvPr/>
              </p:nvSpPr>
              <p:spPr>
                <a:xfrm>
                  <a:off x="9882332" y="3100761"/>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7" name="Connettore 2 56">
                <a:extLst>
                  <a:ext uri="{FF2B5EF4-FFF2-40B4-BE49-F238E27FC236}">
                    <a16:creationId xmlns:a16="http://schemas.microsoft.com/office/drawing/2014/main" id="{96A88B2F-E65F-0C32-7335-2DDC2A1FB53D}"/>
                  </a:ext>
                </a:extLst>
              </p:cNvPr>
              <p:cNvCxnSpPr>
                <a:cxnSpLocks/>
              </p:cNvCxnSpPr>
              <p:nvPr/>
            </p:nvCxnSpPr>
            <p:spPr>
              <a:xfrm>
                <a:off x="10453832" y="3359437"/>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792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A93BE3E-A749-BA53-0AA7-6FA7A8A050FF}"/>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DELIVER_GREEN_FLAG (SOTTOPIANO DI DELIVER_RED_FLAG)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5" name="CasellaDiTesto 4">
            <a:extLst>
              <a:ext uri="{FF2B5EF4-FFF2-40B4-BE49-F238E27FC236}">
                <a16:creationId xmlns:a16="http://schemas.microsoft.com/office/drawing/2014/main" id="{6410DBC2-BF67-9054-B17A-0069E6E1944D}"/>
              </a:ext>
            </a:extLst>
          </p:cNvPr>
          <p:cNvSpPr txBox="1"/>
          <p:nvPr/>
        </p:nvSpPr>
        <p:spPr>
          <a:xfrm>
            <a:off x="-47624" y="466118"/>
            <a:ext cx="12433110" cy="1477328"/>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a:latin typeface="Times New Roman"/>
                <a:ea typeface="+mn-lt"/>
                <a:cs typeface="Times New Roman"/>
              </a:rPr>
              <a:t>La procedura ‘deliver_green_flag’ descrive la fase di recupero della bandiera verde. In particolare, effettua un sense sulla bandierina in gripper:</a:t>
            </a:r>
          </a:p>
          <a:p>
            <a:pPr marL="342900" indent="-342900">
              <a:buAutoNum type="alphaLcPeriod"/>
            </a:pPr>
            <a:r>
              <a:rPr lang="it-IT">
                <a:latin typeface="Times New Roman"/>
                <a:ea typeface="+mn-lt"/>
                <a:cs typeface="Times New Roman"/>
              </a:rPr>
              <a:t>Se essa è verde, viene calcolato il percorso attraverso quattro step e, successivamente, viene chiamata la procedura ‘go_bin(X,Y,Z)’ a cui vengono passati i parametri ‘green_attractor1’, ‘green_attractor2’ e ‘green_bin (rispettivamente Z, X, Y)’.</a:t>
            </a:r>
          </a:p>
          <a:p>
            <a:pPr marL="342900" indent="-342900">
              <a:buAutoNum type="alphaLcPeriod"/>
            </a:pPr>
            <a:r>
              <a:rPr lang="it-IT">
                <a:latin typeface="Times New Roman"/>
                <a:ea typeface="+mn-lt"/>
                <a:cs typeface="Times New Roman"/>
              </a:rPr>
              <a:t> Se invece la bandierina non dovesse risultare verde viene richiamata la procedura ‘deliver_blue_flag’.</a:t>
            </a:r>
            <a:endParaRPr lang="it-IT">
              <a:latin typeface="Times New Roman"/>
              <a:cs typeface="Times New Roman"/>
            </a:endParaRPr>
          </a:p>
        </p:txBody>
      </p:sp>
      <p:grpSp>
        <p:nvGrpSpPr>
          <p:cNvPr id="145" name="Gruppo 144">
            <a:extLst>
              <a:ext uri="{FF2B5EF4-FFF2-40B4-BE49-F238E27FC236}">
                <a16:creationId xmlns:a16="http://schemas.microsoft.com/office/drawing/2014/main" id="{81D61709-2BC2-5EE5-7DF0-D85259D8E020}"/>
              </a:ext>
            </a:extLst>
          </p:cNvPr>
          <p:cNvGrpSpPr/>
          <p:nvPr/>
        </p:nvGrpSpPr>
        <p:grpSpPr>
          <a:xfrm>
            <a:off x="0" y="2110996"/>
            <a:ext cx="12192000" cy="4461336"/>
            <a:chOff x="465556" y="461665"/>
            <a:chExt cx="12192000" cy="4461336"/>
          </a:xfrm>
        </p:grpSpPr>
        <p:sp>
          <p:nvSpPr>
            <p:cNvPr id="146" name="object 4">
              <a:extLst>
                <a:ext uri="{FF2B5EF4-FFF2-40B4-BE49-F238E27FC236}">
                  <a16:creationId xmlns:a16="http://schemas.microsoft.com/office/drawing/2014/main" id="{C289B9CF-5155-41A6-3DD7-7DA9AB0DE5C5}"/>
                </a:ext>
              </a:extLst>
            </p:cNvPr>
            <p:cNvSpPr txBox="1"/>
            <p:nvPr/>
          </p:nvSpPr>
          <p:spPr>
            <a:xfrm>
              <a:off x="9753648" y="3718825"/>
              <a:ext cx="946849"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FOURTH_STEP_GREEN</a:t>
              </a:r>
            </a:p>
          </p:txBody>
        </p:sp>
        <p:grpSp>
          <p:nvGrpSpPr>
            <p:cNvPr id="147" name="Gruppo 146">
              <a:extLst>
                <a:ext uri="{FF2B5EF4-FFF2-40B4-BE49-F238E27FC236}">
                  <a16:creationId xmlns:a16="http://schemas.microsoft.com/office/drawing/2014/main" id="{42844212-26C2-1BF5-9B41-2F4BB7966BB3}"/>
                </a:ext>
              </a:extLst>
            </p:cNvPr>
            <p:cNvGrpSpPr/>
            <p:nvPr/>
          </p:nvGrpSpPr>
          <p:grpSpPr>
            <a:xfrm>
              <a:off x="465556" y="461665"/>
              <a:ext cx="12192000" cy="4461336"/>
              <a:chOff x="465556" y="461665"/>
              <a:chExt cx="12192000" cy="4461336"/>
            </a:xfrm>
          </p:grpSpPr>
          <p:grpSp>
            <p:nvGrpSpPr>
              <p:cNvPr id="148" name="Gruppo 147">
                <a:extLst>
                  <a:ext uri="{FF2B5EF4-FFF2-40B4-BE49-F238E27FC236}">
                    <a16:creationId xmlns:a16="http://schemas.microsoft.com/office/drawing/2014/main" id="{0B162499-F594-CD44-2640-DF08BA4E1237}"/>
                  </a:ext>
                </a:extLst>
              </p:cNvPr>
              <p:cNvGrpSpPr/>
              <p:nvPr/>
            </p:nvGrpSpPr>
            <p:grpSpPr>
              <a:xfrm>
                <a:off x="465556" y="461665"/>
                <a:ext cx="12192000" cy="4461336"/>
                <a:chOff x="465556" y="461665"/>
                <a:chExt cx="12192000" cy="4461336"/>
              </a:xfrm>
            </p:grpSpPr>
            <p:grpSp>
              <p:nvGrpSpPr>
                <p:cNvPr id="150" name="Gruppo 149">
                  <a:extLst>
                    <a:ext uri="{FF2B5EF4-FFF2-40B4-BE49-F238E27FC236}">
                      <a16:creationId xmlns:a16="http://schemas.microsoft.com/office/drawing/2014/main" id="{E07F079D-DEA3-0BB8-BDD4-86984DC018C6}"/>
                    </a:ext>
                  </a:extLst>
                </p:cNvPr>
                <p:cNvGrpSpPr/>
                <p:nvPr/>
              </p:nvGrpSpPr>
              <p:grpSpPr>
                <a:xfrm>
                  <a:off x="465556" y="461665"/>
                  <a:ext cx="12192000" cy="4461336"/>
                  <a:chOff x="3610570" y="146065"/>
                  <a:chExt cx="12192000" cy="4461336"/>
                </a:xfrm>
              </p:grpSpPr>
              <p:sp>
                <p:nvSpPr>
                  <p:cNvPr id="164" name="object 4">
                    <a:extLst>
                      <a:ext uri="{FF2B5EF4-FFF2-40B4-BE49-F238E27FC236}">
                        <a16:creationId xmlns:a16="http://schemas.microsoft.com/office/drawing/2014/main" id="{A8157E28-6AAE-28A5-B71F-279CA3D3BBFF}"/>
                      </a:ext>
                    </a:extLst>
                  </p:cNvPr>
                  <p:cNvSpPr txBox="1"/>
                  <p:nvPr/>
                </p:nvSpPr>
                <p:spPr>
                  <a:xfrm>
                    <a:off x="5415229" y="2862211"/>
                    <a:ext cx="1530843"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GREEN_FLAG</a:t>
                    </a:r>
                  </a:p>
                </p:txBody>
              </p:sp>
              <p:sp>
                <p:nvSpPr>
                  <p:cNvPr id="165" name="object 13">
                    <a:extLst>
                      <a:ext uri="{FF2B5EF4-FFF2-40B4-BE49-F238E27FC236}">
                        <a16:creationId xmlns:a16="http://schemas.microsoft.com/office/drawing/2014/main" id="{4DEF56AF-AF38-EA13-A1E7-27A5C73EEA70}"/>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166" name="Gruppo 165">
                    <a:extLst>
                      <a:ext uri="{FF2B5EF4-FFF2-40B4-BE49-F238E27FC236}">
                        <a16:creationId xmlns:a16="http://schemas.microsoft.com/office/drawing/2014/main" id="{69E22CC5-0F16-3F44-3683-43EF80AA0919}"/>
                      </a:ext>
                    </a:extLst>
                  </p:cNvPr>
                  <p:cNvGrpSpPr/>
                  <p:nvPr/>
                </p:nvGrpSpPr>
                <p:grpSpPr>
                  <a:xfrm>
                    <a:off x="3610570" y="146065"/>
                    <a:ext cx="12192000" cy="4461336"/>
                    <a:chOff x="3610570" y="146065"/>
                    <a:chExt cx="12192000" cy="4461336"/>
                  </a:xfrm>
                </p:grpSpPr>
                <p:sp>
                  <p:nvSpPr>
                    <p:cNvPr id="167" name="Connettore 166">
                      <a:extLst>
                        <a:ext uri="{FF2B5EF4-FFF2-40B4-BE49-F238E27FC236}">
                          <a16:creationId xmlns:a16="http://schemas.microsoft.com/office/drawing/2014/main" id="{9075D8A5-F9A0-8D2F-4E06-735661346C40}"/>
                        </a:ext>
                      </a:extLst>
                    </p:cNvPr>
                    <p:cNvSpPr/>
                    <p:nvPr/>
                  </p:nvSpPr>
                  <p:spPr>
                    <a:xfrm>
                      <a:off x="6865248"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8" name="Connettore 2 167">
                      <a:extLst>
                        <a:ext uri="{FF2B5EF4-FFF2-40B4-BE49-F238E27FC236}">
                          <a16:creationId xmlns:a16="http://schemas.microsoft.com/office/drawing/2014/main" id="{1B68D248-1784-B549-26C1-B0042167D789}"/>
                        </a:ext>
                      </a:extLst>
                    </p:cNvPr>
                    <p:cNvCxnSpPr>
                      <a:cxnSpLocks/>
                    </p:cNvCxnSpPr>
                    <p:nvPr/>
                  </p:nvCxnSpPr>
                  <p:spPr>
                    <a:xfrm flipV="1">
                      <a:off x="7351718" y="1335410"/>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Connettore 168">
                      <a:extLst>
                        <a:ext uri="{FF2B5EF4-FFF2-40B4-BE49-F238E27FC236}">
                          <a16:creationId xmlns:a16="http://schemas.microsoft.com/office/drawing/2014/main" id="{D1C1EAA7-61BE-D1E5-7269-F027D94A5B04}"/>
                        </a:ext>
                      </a:extLst>
                    </p:cNvPr>
                    <p:cNvSpPr/>
                    <p:nvPr/>
                  </p:nvSpPr>
                  <p:spPr>
                    <a:xfrm>
                      <a:off x="7832593" y="892848"/>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0" name="Connettore 2 169">
                      <a:extLst>
                        <a:ext uri="{FF2B5EF4-FFF2-40B4-BE49-F238E27FC236}">
                          <a16:creationId xmlns:a16="http://schemas.microsoft.com/office/drawing/2014/main" id="{626BE17E-40DF-0F09-B6F7-3BC45400F8BF}"/>
                        </a:ext>
                      </a:extLst>
                    </p:cNvPr>
                    <p:cNvCxnSpPr>
                      <a:cxnSpLocks/>
                    </p:cNvCxnSpPr>
                    <p:nvPr/>
                  </p:nvCxnSpPr>
                  <p:spPr>
                    <a:xfrm>
                      <a:off x="7363576" y="224671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object 4">
                      <a:extLst>
                        <a:ext uri="{FF2B5EF4-FFF2-40B4-BE49-F238E27FC236}">
                          <a16:creationId xmlns:a16="http://schemas.microsoft.com/office/drawing/2014/main" id="{5656C4F1-C90D-E2CD-CB87-CE1A1637C135}"/>
                        </a:ext>
                      </a:extLst>
                    </p:cNvPr>
                    <p:cNvSpPr txBox="1"/>
                    <p:nvPr/>
                  </p:nvSpPr>
                  <p:spPr>
                    <a:xfrm>
                      <a:off x="7789050" y="146065"/>
                      <a:ext cx="97921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GOTO(ENTRY_LAB)</a:t>
                      </a:r>
                    </a:p>
                  </p:txBody>
                </p:sp>
                <p:grpSp>
                  <p:nvGrpSpPr>
                    <p:cNvPr id="172" name="Gruppo 171">
                      <a:extLst>
                        <a:ext uri="{FF2B5EF4-FFF2-40B4-BE49-F238E27FC236}">
                          <a16:creationId xmlns:a16="http://schemas.microsoft.com/office/drawing/2014/main" id="{54C41718-D5AC-A45B-03A8-23FCA86B3D73}"/>
                        </a:ext>
                      </a:extLst>
                    </p:cNvPr>
                    <p:cNvGrpSpPr/>
                    <p:nvPr/>
                  </p:nvGrpSpPr>
                  <p:grpSpPr>
                    <a:xfrm>
                      <a:off x="3610570" y="146065"/>
                      <a:ext cx="12192000" cy="4461336"/>
                      <a:chOff x="3610570" y="146065"/>
                      <a:chExt cx="12192000" cy="4461336"/>
                    </a:xfrm>
                  </p:grpSpPr>
                  <p:sp>
                    <p:nvSpPr>
                      <p:cNvPr id="173" name="object 4">
                        <a:extLst>
                          <a:ext uri="{FF2B5EF4-FFF2-40B4-BE49-F238E27FC236}">
                            <a16:creationId xmlns:a16="http://schemas.microsoft.com/office/drawing/2014/main" id="{7B7831B9-9967-2BA6-9EF4-2C240813CD22}"/>
                          </a:ext>
                        </a:extLst>
                      </p:cNvPr>
                      <p:cNvSpPr txBox="1"/>
                      <p:nvPr/>
                    </p:nvSpPr>
                    <p:spPr>
                      <a:xfrm>
                        <a:off x="8783308" y="146065"/>
                        <a:ext cx="3564846"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GO_BIN(GREEN_ATTRACTOR1, GREEN_ATTRACTOR2, GREEN_BIN)</a:t>
                        </a:r>
                      </a:p>
                    </p:txBody>
                  </p:sp>
                  <p:grpSp>
                    <p:nvGrpSpPr>
                      <p:cNvPr id="174" name="Gruppo 173">
                        <a:extLst>
                          <a:ext uri="{FF2B5EF4-FFF2-40B4-BE49-F238E27FC236}">
                            <a16:creationId xmlns:a16="http://schemas.microsoft.com/office/drawing/2014/main" id="{6A5754A1-4E2C-3562-86EF-3574293882BE}"/>
                          </a:ext>
                        </a:extLst>
                      </p:cNvPr>
                      <p:cNvGrpSpPr/>
                      <p:nvPr/>
                    </p:nvGrpSpPr>
                    <p:grpSpPr>
                      <a:xfrm>
                        <a:off x="3610570" y="916687"/>
                        <a:ext cx="12192000" cy="3690714"/>
                        <a:chOff x="3610570" y="916687"/>
                        <a:chExt cx="12192000" cy="3690714"/>
                      </a:xfrm>
                    </p:grpSpPr>
                    <p:grpSp>
                      <p:nvGrpSpPr>
                        <p:cNvPr id="175" name="Gruppo 174">
                          <a:extLst>
                            <a:ext uri="{FF2B5EF4-FFF2-40B4-BE49-F238E27FC236}">
                              <a16:creationId xmlns:a16="http://schemas.microsoft.com/office/drawing/2014/main" id="{7555C002-5368-B244-901A-FB32C51E2D40}"/>
                            </a:ext>
                          </a:extLst>
                        </p:cNvPr>
                        <p:cNvGrpSpPr/>
                        <p:nvPr/>
                      </p:nvGrpSpPr>
                      <p:grpSpPr>
                        <a:xfrm>
                          <a:off x="3610570" y="916687"/>
                          <a:ext cx="5845935" cy="3331974"/>
                          <a:chOff x="3610570" y="916687"/>
                          <a:chExt cx="5845935" cy="3331974"/>
                        </a:xfrm>
                      </p:grpSpPr>
                      <p:grpSp>
                        <p:nvGrpSpPr>
                          <p:cNvPr id="185" name="Gruppo 184">
                            <a:extLst>
                              <a:ext uri="{FF2B5EF4-FFF2-40B4-BE49-F238E27FC236}">
                                <a16:creationId xmlns:a16="http://schemas.microsoft.com/office/drawing/2014/main" id="{5D29D0E2-5BBD-B7E7-8D8B-B8FB241DA7A0}"/>
                              </a:ext>
                            </a:extLst>
                          </p:cNvPr>
                          <p:cNvGrpSpPr/>
                          <p:nvPr/>
                        </p:nvGrpSpPr>
                        <p:grpSpPr>
                          <a:xfrm>
                            <a:off x="3610570" y="916687"/>
                            <a:ext cx="5845935" cy="3331974"/>
                            <a:chOff x="1435266" y="336410"/>
                            <a:chExt cx="5845935" cy="3331974"/>
                          </a:xfrm>
                        </p:grpSpPr>
                        <p:grpSp>
                          <p:nvGrpSpPr>
                            <p:cNvPr id="187" name="Gruppo 186">
                              <a:extLst>
                                <a:ext uri="{FF2B5EF4-FFF2-40B4-BE49-F238E27FC236}">
                                  <a16:creationId xmlns:a16="http://schemas.microsoft.com/office/drawing/2014/main" id="{5CDDE60C-FEE4-163C-59D8-71DE27EA187D}"/>
                                </a:ext>
                              </a:extLst>
                            </p:cNvPr>
                            <p:cNvGrpSpPr/>
                            <p:nvPr/>
                          </p:nvGrpSpPr>
                          <p:grpSpPr>
                            <a:xfrm>
                              <a:off x="1689100" y="1214690"/>
                              <a:ext cx="2443961" cy="1988188"/>
                              <a:chOff x="1587500" y="530186"/>
                              <a:chExt cx="2443961" cy="1988188"/>
                            </a:xfrm>
                          </p:grpSpPr>
                          <p:sp>
                            <p:nvSpPr>
                              <p:cNvPr id="194" name="Connettore 193">
                                <a:extLst>
                                  <a:ext uri="{FF2B5EF4-FFF2-40B4-BE49-F238E27FC236}">
                                    <a16:creationId xmlns:a16="http://schemas.microsoft.com/office/drawing/2014/main" id="{E5929FD9-C904-E697-C29D-4228C43EC44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5" name="Connettore 2 194">
                                <a:extLst>
                                  <a:ext uri="{FF2B5EF4-FFF2-40B4-BE49-F238E27FC236}">
                                    <a16:creationId xmlns:a16="http://schemas.microsoft.com/office/drawing/2014/main" id="{A3061960-EB65-27AB-7DDE-543ACBB80EE9}"/>
                                  </a:ext>
                                </a:extLst>
                              </p:cNvPr>
                              <p:cNvCxnSpPr>
                                <a:cxnSpLocks/>
                                <a:endCxn id="196"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6" name="Connettore 195">
                                <a:extLst>
                                  <a:ext uri="{FF2B5EF4-FFF2-40B4-BE49-F238E27FC236}">
                                    <a16:creationId xmlns:a16="http://schemas.microsoft.com/office/drawing/2014/main" id="{2CFD9F10-AFEC-00C4-D2D7-57CA0F12F12D}"/>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7" name="Connettore 2 196">
                                <a:extLst>
                                  <a:ext uri="{FF2B5EF4-FFF2-40B4-BE49-F238E27FC236}">
                                    <a16:creationId xmlns:a16="http://schemas.microsoft.com/office/drawing/2014/main" id="{8F5FD49F-34B5-6A1E-F0A1-CD1F34D39760}"/>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Connettore 197">
                                <a:extLst>
                                  <a:ext uri="{FF2B5EF4-FFF2-40B4-BE49-F238E27FC236}">
                                    <a16:creationId xmlns:a16="http://schemas.microsoft.com/office/drawing/2014/main" id="{79E20C05-FA9C-20BE-B798-334D3646D29E}"/>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9" name="Connettore 2 198">
                                <a:extLst>
                                  <a:ext uri="{FF2B5EF4-FFF2-40B4-BE49-F238E27FC236}">
                                    <a16:creationId xmlns:a16="http://schemas.microsoft.com/office/drawing/2014/main" id="{89AA537A-1866-96D5-3869-D087690DE96E}"/>
                                  </a:ext>
                                </a:extLst>
                              </p:cNvPr>
                              <p:cNvCxnSpPr>
                                <a:cxnSpLocks/>
                                <a:stCxn id="196"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8" name="Connettore 187">
                              <a:extLst>
                                <a:ext uri="{FF2B5EF4-FFF2-40B4-BE49-F238E27FC236}">
                                  <a16:creationId xmlns:a16="http://schemas.microsoft.com/office/drawing/2014/main" id="{5E883629-D0A1-28C4-9DE4-B4D64F201B69}"/>
                                </a:ext>
                              </a:extLst>
                            </p:cNvPr>
                            <p:cNvSpPr/>
                            <p:nvPr/>
                          </p:nvSpPr>
                          <p:spPr>
                            <a:xfrm>
                              <a:off x="6709701" y="33641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9" name="Connettore 2 188">
                              <a:extLst>
                                <a:ext uri="{FF2B5EF4-FFF2-40B4-BE49-F238E27FC236}">
                                  <a16:creationId xmlns:a16="http://schemas.microsoft.com/office/drawing/2014/main" id="{339AB189-2794-F684-B171-DA6B01A2A38F}"/>
                                </a:ext>
                              </a:extLst>
                            </p:cNvPr>
                            <p:cNvCxnSpPr>
                              <a:cxnSpLocks/>
                            </p:cNvCxnSpPr>
                            <p:nvPr/>
                          </p:nvCxnSpPr>
                          <p:spPr>
                            <a:xfrm>
                              <a:off x="6240782" y="596461"/>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Connettore 189">
                              <a:extLst>
                                <a:ext uri="{FF2B5EF4-FFF2-40B4-BE49-F238E27FC236}">
                                  <a16:creationId xmlns:a16="http://schemas.microsoft.com/office/drawing/2014/main" id="{0D26B65C-B520-B82E-4F0E-110FC2BE9DC0}"/>
                                </a:ext>
                              </a:extLst>
                            </p:cNvPr>
                            <p:cNvSpPr/>
                            <p:nvPr/>
                          </p:nvSpPr>
                          <p:spPr>
                            <a:xfrm>
                              <a:off x="3543012" y="31222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1" name="object 4">
                              <a:extLst>
                                <a:ext uri="{FF2B5EF4-FFF2-40B4-BE49-F238E27FC236}">
                                  <a16:creationId xmlns:a16="http://schemas.microsoft.com/office/drawing/2014/main" id="{2D6FF0A6-B3DA-B676-45E3-E8B3F36A85E3}"/>
                                </a:ext>
                              </a:extLst>
                            </p:cNvPr>
                            <p:cNvSpPr txBox="1"/>
                            <p:nvPr/>
                          </p:nvSpPr>
                          <p:spPr>
                            <a:xfrm>
                              <a:off x="1435266" y="1611106"/>
                              <a:ext cx="1380249"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SENSE(GREEN_FLAG)</a:t>
                              </a:r>
                            </a:p>
                          </p:txBody>
                        </p:sp>
                        <p:sp>
                          <p:nvSpPr>
                            <p:cNvPr id="192" name="object 13">
                              <a:extLst>
                                <a:ext uri="{FF2B5EF4-FFF2-40B4-BE49-F238E27FC236}">
                                  <a16:creationId xmlns:a16="http://schemas.microsoft.com/office/drawing/2014/main" id="{6AA9A088-A800-1EB1-17D0-F4B07F3AFBB4}"/>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193" name="object 14">
                              <a:extLst>
                                <a:ext uri="{FF2B5EF4-FFF2-40B4-BE49-F238E27FC236}">
                                  <a16:creationId xmlns:a16="http://schemas.microsoft.com/office/drawing/2014/main" id="{4F8F4CBE-B826-50B0-CEBD-34AA1439195E}"/>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186" name="object 4">
                            <a:extLst>
                              <a:ext uri="{FF2B5EF4-FFF2-40B4-BE49-F238E27FC236}">
                                <a16:creationId xmlns:a16="http://schemas.microsoft.com/office/drawing/2014/main" id="{3278133D-C526-FC43-70F2-7E701403D291}"/>
                              </a:ext>
                            </a:extLst>
                          </p:cNvPr>
                          <p:cNvSpPr txBox="1"/>
                          <p:nvPr/>
                        </p:nvSpPr>
                        <p:spPr>
                          <a:xfrm>
                            <a:off x="5547426" y="1240461"/>
                            <a:ext cx="1365872" cy="49513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SENSE(USE_LAB)</a:t>
                            </a:r>
                          </a:p>
                        </p:txBody>
                      </p:sp>
                    </p:grpSp>
                    <p:sp>
                      <p:nvSpPr>
                        <p:cNvPr id="176" name="object 4">
                          <a:extLst>
                            <a:ext uri="{FF2B5EF4-FFF2-40B4-BE49-F238E27FC236}">
                              <a16:creationId xmlns:a16="http://schemas.microsoft.com/office/drawing/2014/main" id="{681076B5-BA8E-54A5-F26C-F474079939B1}"/>
                            </a:ext>
                          </a:extLst>
                        </p:cNvPr>
                        <p:cNvSpPr txBox="1"/>
                        <p:nvPr/>
                      </p:nvSpPr>
                      <p:spPr>
                        <a:xfrm>
                          <a:off x="5473873" y="4270348"/>
                          <a:ext cx="2674212"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DELIVER_BLUE_FLAG</a:t>
                          </a:r>
                        </a:p>
                      </p:txBody>
                    </p:sp>
                    <p:cxnSp>
                      <p:nvCxnSpPr>
                        <p:cNvPr id="177" name="Connettore 2 176">
                          <a:extLst>
                            <a:ext uri="{FF2B5EF4-FFF2-40B4-BE49-F238E27FC236}">
                              <a16:creationId xmlns:a16="http://schemas.microsoft.com/office/drawing/2014/main" id="{BEF92D05-1F97-B9CC-7CAE-A62ED6AD21E9}"/>
                            </a:ext>
                          </a:extLst>
                        </p:cNvPr>
                        <p:cNvCxnSpPr>
                          <a:cxnSpLocks/>
                        </p:cNvCxnSpPr>
                        <p:nvPr/>
                      </p:nvCxnSpPr>
                      <p:spPr>
                        <a:xfrm>
                          <a:off x="6308365"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Connettore 177">
                          <a:extLst>
                            <a:ext uri="{FF2B5EF4-FFF2-40B4-BE49-F238E27FC236}">
                              <a16:creationId xmlns:a16="http://schemas.microsoft.com/office/drawing/2014/main" id="{A44D847A-07D6-25D6-B9B7-20842A5F69E8}"/>
                            </a:ext>
                          </a:extLst>
                        </p:cNvPr>
                        <p:cNvSpPr/>
                        <p:nvPr/>
                      </p:nvSpPr>
                      <p:spPr>
                        <a:xfrm>
                          <a:off x="7813771" y="278324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9" name="object 14">
                          <a:extLst>
                            <a:ext uri="{FF2B5EF4-FFF2-40B4-BE49-F238E27FC236}">
                              <a16:creationId xmlns:a16="http://schemas.microsoft.com/office/drawing/2014/main" id="{43FA0480-D669-2D85-D3D5-8BC5BD2ED05A}"/>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180" name="object 4">
                          <a:extLst>
                            <a:ext uri="{FF2B5EF4-FFF2-40B4-BE49-F238E27FC236}">
                              <a16:creationId xmlns:a16="http://schemas.microsoft.com/office/drawing/2014/main" id="{20A82F08-61FB-7465-5E48-577207746978}"/>
                            </a:ext>
                          </a:extLst>
                        </p:cNvPr>
                        <p:cNvSpPr txBox="1"/>
                        <p:nvPr/>
                      </p:nvSpPr>
                      <p:spPr>
                        <a:xfrm>
                          <a:off x="7584766" y="1938281"/>
                          <a:ext cx="1183502" cy="266555"/>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USE_LAB</a:t>
                          </a:r>
                        </a:p>
                      </p:txBody>
                    </p:sp>
                    <p:sp>
                      <p:nvSpPr>
                        <p:cNvPr id="181" name="object 4">
                          <a:extLst>
                            <a:ext uri="{FF2B5EF4-FFF2-40B4-BE49-F238E27FC236}">
                              <a16:creationId xmlns:a16="http://schemas.microsoft.com/office/drawing/2014/main" id="{19EF03D9-AE8D-E15F-6669-91D6EA47A4CD}"/>
                            </a:ext>
                          </a:extLst>
                        </p:cNvPr>
                        <p:cNvSpPr txBox="1"/>
                        <p:nvPr/>
                      </p:nvSpPr>
                      <p:spPr>
                        <a:xfrm>
                          <a:off x="7256666" y="3403225"/>
                          <a:ext cx="1538400" cy="25878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GOTO(HERE)</a:t>
                          </a:r>
                        </a:p>
                      </p:txBody>
                    </p:sp>
                    <p:sp>
                      <p:nvSpPr>
                        <p:cNvPr id="182" name="Connettore 181">
                          <a:extLst>
                            <a:ext uri="{FF2B5EF4-FFF2-40B4-BE49-F238E27FC236}">
                              <a16:creationId xmlns:a16="http://schemas.microsoft.com/office/drawing/2014/main" id="{4EFDE040-A53B-6D5F-59C7-BFC1FE9C9999}"/>
                            </a:ext>
                          </a:extLst>
                        </p:cNvPr>
                        <p:cNvSpPr/>
                        <p:nvPr/>
                      </p:nvSpPr>
                      <p:spPr>
                        <a:xfrm>
                          <a:off x="14070872" y="2792316"/>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3" name="Connettore 2 182">
                          <a:extLst>
                            <a:ext uri="{FF2B5EF4-FFF2-40B4-BE49-F238E27FC236}">
                              <a16:creationId xmlns:a16="http://schemas.microsoft.com/office/drawing/2014/main" id="{0B63287D-1FBD-A5BB-6FD6-4F12CE9C39B0}"/>
                            </a:ext>
                          </a:extLst>
                        </p:cNvPr>
                        <p:cNvCxnSpPr>
                          <a:cxnSpLocks/>
                        </p:cNvCxnSpPr>
                        <p:nvPr/>
                      </p:nvCxnSpPr>
                      <p:spPr>
                        <a:xfrm>
                          <a:off x="8385271" y="3068682"/>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object 4">
                          <a:extLst>
                            <a:ext uri="{FF2B5EF4-FFF2-40B4-BE49-F238E27FC236}">
                              <a16:creationId xmlns:a16="http://schemas.microsoft.com/office/drawing/2014/main" id="{EC9E1AF7-BBCA-F0D4-74EE-E6C277EC416F}"/>
                            </a:ext>
                          </a:extLst>
                        </p:cNvPr>
                        <p:cNvSpPr txBox="1"/>
                        <p:nvPr/>
                      </p:nvSpPr>
                      <p:spPr>
                        <a:xfrm>
                          <a:off x="14067765" y="3403225"/>
                          <a:ext cx="1734805" cy="1204176"/>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GO_BIN(GREEN_ATTRACTOR1, GREEN_ATTRACTOR2, GREEN_BIN)</a:t>
                          </a:r>
                        </a:p>
                      </p:txBody>
                    </p:sp>
                  </p:grpSp>
                </p:grpSp>
              </p:grpSp>
            </p:grpSp>
            <p:sp>
              <p:nvSpPr>
                <p:cNvPr id="151" name="Connettore 150">
                  <a:extLst>
                    <a:ext uri="{FF2B5EF4-FFF2-40B4-BE49-F238E27FC236}">
                      <a16:creationId xmlns:a16="http://schemas.microsoft.com/office/drawing/2014/main" id="{1FE3E02D-4A08-FD15-401C-CF986E72ABF5}"/>
                    </a:ext>
                  </a:extLst>
                </p:cNvPr>
                <p:cNvSpPr/>
                <p:nvPr/>
              </p:nvSpPr>
              <p:spPr>
                <a:xfrm>
                  <a:off x="5724364" y="309884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2" name="Connettore 2 151">
                  <a:extLst>
                    <a:ext uri="{FF2B5EF4-FFF2-40B4-BE49-F238E27FC236}">
                      <a16:creationId xmlns:a16="http://schemas.microsoft.com/office/drawing/2014/main" id="{4B332613-877A-774C-83D0-AECE78197068}"/>
                    </a:ext>
                  </a:extLst>
                </p:cNvPr>
                <p:cNvCxnSpPr>
                  <a:cxnSpLocks/>
                </p:cNvCxnSpPr>
                <p:nvPr/>
              </p:nvCxnSpPr>
              <p:spPr>
                <a:xfrm>
                  <a:off x="6311491" y="3386194"/>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Connettore 152">
                  <a:extLst>
                    <a:ext uri="{FF2B5EF4-FFF2-40B4-BE49-F238E27FC236}">
                      <a16:creationId xmlns:a16="http://schemas.microsoft.com/office/drawing/2014/main" id="{4E2FB9BC-CB33-5C9A-BD9A-865D53CAB10A}"/>
                    </a:ext>
                  </a:extLst>
                </p:cNvPr>
                <p:cNvSpPr/>
                <p:nvPr/>
              </p:nvSpPr>
              <p:spPr>
                <a:xfrm>
                  <a:off x="6765284" y="311123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4" name="Connettore 2 153">
                  <a:extLst>
                    <a:ext uri="{FF2B5EF4-FFF2-40B4-BE49-F238E27FC236}">
                      <a16:creationId xmlns:a16="http://schemas.microsoft.com/office/drawing/2014/main" id="{6FFA978C-3C57-3902-F9DE-DA149C2FBDDF}"/>
                    </a:ext>
                  </a:extLst>
                </p:cNvPr>
                <p:cNvCxnSpPr>
                  <a:cxnSpLocks/>
                </p:cNvCxnSpPr>
                <p:nvPr/>
              </p:nvCxnSpPr>
              <p:spPr>
                <a:xfrm>
                  <a:off x="7352411" y="3366084"/>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Connettore 154">
                  <a:extLst>
                    <a:ext uri="{FF2B5EF4-FFF2-40B4-BE49-F238E27FC236}">
                      <a16:creationId xmlns:a16="http://schemas.microsoft.com/office/drawing/2014/main" id="{1E4DD616-274B-80E9-16CA-23D6C6C5872D}"/>
                    </a:ext>
                  </a:extLst>
                </p:cNvPr>
                <p:cNvSpPr/>
                <p:nvPr/>
              </p:nvSpPr>
              <p:spPr>
                <a:xfrm>
                  <a:off x="7806204" y="3091122"/>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6" name="Connettore 2 155">
                  <a:extLst>
                    <a:ext uri="{FF2B5EF4-FFF2-40B4-BE49-F238E27FC236}">
                      <a16:creationId xmlns:a16="http://schemas.microsoft.com/office/drawing/2014/main" id="{8ED278DF-D65E-F0E2-4BE9-791F2D31A4B6}"/>
                    </a:ext>
                  </a:extLst>
                </p:cNvPr>
                <p:cNvCxnSpPr>
                  <a:cxnSpLocks/>
                </p:cNvCxnSpPr>
                <p:nvPr/>
              </p:nvCxnSpPr>
              <p:spPr>
                <a:xfrm>
                  <a:off x="8387619" y="3373811"/>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Connettore 156">
                  <a:extLst>
                    <a:ext uri="{FF2B5EF4-FFF2-40B4-BE49-F238E27FC236}">
                      <a16:creationId xmlns:a16="http://schemas.microsoft.com/office/drawing/2014/main" id="{B536A7B1-697F-4739-4657-8A7320B5A95C}"/>
                    </a:ext>
                  </a:extLst>
                </p:cNvPr>
                <p:cNvSpPr/>
                <p:nvPr/>
              </p:nvSpPr>
              <p:spPr>
                <a:xfrm>
                  <a:off x="8841412" y="3098849"/>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8" name="object 4">
                  <a:extLst>
                    <a:ext uri="{FF2B5EF4-FFF2-40B4-BE49-F238E27FC236}">
                      <a16:creationId xmlns:a16="http://schemas.microsoft.com/office/drawing/2014/main" id="{1946D49A-580D-A1A3-9D5D-1F7820707214}"/>
                    </a:ext>
                  </a:extLst>
                </p:cNvPr>
                <p:cNvSpPr txBox="1"/>
                <p:nvPr/>
              </p:nvSpPr>
              <p:spPr>
                <a:xfrm>
                  <a:off x="5512181" y="3718825"/>
                  <a:ext cx="1029769" cy="96782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CALCULATE_ROUTE_GREEN</a:t>
                  </a:r>
                </a:p>
              </p:txBody>
            </p:sp>
            <p:sp>
              <p:nvSpPr>
                <p:cNvPr id="159" name="object 4">
                  <a:extLst>
                    <a:ext uri="{FF2B5EF4-FFF2-40B4-BE49-F238E27FC236}">
                      <a16:creationId xmlns:a16="http://schemas.microsoft.com/office/drawing/2014/main" id="{6C7A2D1D-1D7E-4034-FF69-35910B0303A9}"/>
                    </a:ext>
                  </a:extLst>
                </p:cNvPr>
                <p:cNvSpPr txBox="1"/>
                <p:nvPr/>
              </p:nvSpPr>
              <p:spPr>
                <a:xfrm>
                  <a:off x="6677538" y="3718825"/>
                  <a:ext cx="79907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FIRST_STEP_GREEN</a:t>
                  </a:r>
                </a:p>
              </p:txBody>
            </p:sp>
            <p:sp>
              <p:nvSpPr>
                <p:cNvPr id="160" name="object 4">
                  <a:extLst>
                    <a:ext uri="{FF2B5EF4-FFF2-40B4-BE49-F238E27FC236}">
                      <a16:creationId xmlns:a16="http://schemas.microsoft.com/office/drawing/2014/main" id="{BC6269C9-6EA9-3282-0FC5-791C3EFF0F48}"/>
                    </a:ext>
                  </a:extLst>
                </p:cNvPr>
                <p:cNvSpPr txBox="1"/>
                <p:nvPr/>
              </p:nvSpPr>
              <p:spPr>
                <a:xfrm>
                  <a:off x="7676005" y="3718825"/>
                  <a:ext cx="98097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SECOND_STEP_GREEN</a:t>
                  </a:r>
                </a:p>
              </p:txBody>
            </p:sp>
            <p:sp>
              <p:nvSpPr>
                <p:cNvPr id="161" name="object 4">
                  <a:extLst>
                    <a:ext uri="{FF2B5EF4-FFF2-40B4-BE49-F238E27FC236}">
                      <a16:creationId xmlns:a16="http://schemas.microsoft.com/office/drawing/2014/main" id="{D3549459-4552-C1B1-7DAA-C1BA72FD4834}"/>
                    </a:ext>
                  </a:extLst>
                </p:cNvPr>
                <p:cNvSpPr txBox="1"/>
                <p:nvPr/>
              </p:nvSpPr>
              <p:spPr>
                <a:xfrm>
                  <a:off x="8807718" y="3718825"/>
                  <a:ext cx="696896" cy="96782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THIRD_STEP_GREEN</a:t>
                  </a:r>
                </a:p>
              </p:txBody>
            </p:sp>
            <p:cxnSp>
              <p:nvCxnSpPr>
                <p:cNvPr id="162" name="Connettore 2 161">
                  <a:extLst>
                    <a:ext uri="{FF2B5EF4-FFF2-40B4-BE49-F238E27FC236}">
                      <a16:creationId xmlns:a16="http://schemas.microsoft.com/office/drawing/2014/main" id="{A9C3C810-D6A5-150E-E332-D669D7F7A56B}"/>
                    </a:ext>
                  </a:extLst>
                </p:cNvPr>
                <p:cNvCxnSpPr>
                  <a:cxnSpLocks/>
                </p:cNvCxnSpPr>
                <p:nvPr/>
              </p:nvCxnSpPr>
              <p:spPr>
                <a:xfrm>
                  <a:off x="9428539" y="3375723"/>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Connettore 162">
                  <a:extLst>
                    <a:ext uri="{FF2B5EF4-FFF2-40B4-BE49-F238E27FC236}">
                      <a16:creationId xmlns:a16="http://schemas.microsoft.com/office/drawing/2014/main" id="{77323D13-6D61-1BA7-45E5-44C966B5C82B}"/>
                    </a:ext>
                  </a:extLst>
                </p:cNvPr>
                <p:cNvSpPr/>
                <p:nvPr/>
              </p:nvSpPr>
              <p:spPr>
                <a:xfrm>
                  <a:off x="9882332" y="3100761"/>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49" name="Connettore 2 148">
                <a:extLst>
                  <a:ext uri="{FF2B5EF4-FFF2-40B4-BE49-F238E27FC236}">
                    <a16:creationId xmlns:a16="http://schemas.microsoft.com/office/drawing/2014/main" id="{E362297D-939B-9ECC-C53F-EFE590F73A83}"/>
                  </a:ext>
                </a:extLst>
              </p:cNvPr>
              <p:cNvCxnSpPr>
                <a:cxnSpLocks/>
              </p:cNvCxnSpPr>
              <p:nvPr/>
            </p:nvCxnSpPr>
            <p:spPr>
              <a:xfrm>
                <a:off x="10453832" y="3359437"/>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2814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197E5B8-F723-38BF-7C3B-5B6E45CF3EA5}"/>
              </a:ext>
            </a:extLst>
          </p:cNvPr>
          <p:cNvSpPr txBox="1"/>
          <p:nvPr/>
        </p:nvSpPr>
        <p:spPr>
          <a:xfrm>
            <a:off x="-47624" y="0"/>
            <a:ext cx="12239624" cy="461665"/>
          </a:xfrm>
          <a:prstGeom prst="rect">
            <a:avLst/>
          </a:prstGeom>
          <a:noFill/>
        </p:spPr>
        <p:txBody>
          <a:bodyPr wrap="square" lIns="91440" tIns="45720" rIns="91440" bIns="45720" anchor="t">
            <a:spAutoFit/>
          </a:bodyPr>
          <a:lstStyle/>
          <a:p>
            <a:pPr algn="ctr"/>
            <a:r>
              <a:rPr lang="it-IT" sz="2400">
                <a:solidFill>
                  <a:schemeClr val="accent2">
                    <a:lumMod val="75000"/>
                  </a:schemeClr>
                </a:solidFill>
                <a:latin typeface="Times New Roman"/>
                <a:ea typeface="Calibri"/>
                <a:cs typeface="Times New Roman"/>
              </a:rPr>
              <a:t>PIANO DELIVER_BLUE_FLAG (SOTTOPIANO DI DELIVER_GREEN_FLAG)</a:t>
            </a:r>
            <a:endParaRPr lang="it-IT" sz="2400">
              <a:solidFill>
                <a:schemeClr val="accent2">
                  <a:lumMod val="75000"/>
                </a:schemeClr>
              </a:solidFill>
              <a:latin typeface="Times New Roman" panose="02020603050405020304" pitchFamily="18" charset="0"/>
              <a:ea typeface="Calibri"/>
              <a:cs typeface="Times New Roman" panose="02020603050405020304" pitchFamily="18" charset="0"/>
            </a:endParaRPr>
          </a:p>
        </p:txBody>
      </p:sp>
      <p:sp>
        <p:nvSpPr>
          <p:cNvPr id="4" name="CasellaDiTesto 3">
            <a:extLst>
              <a:ext uri="{FF2B5EF4-FFF2-40B4-BE49-F238E27FC236}">
                <a16:creationId xmlns:a16="http://schemas.microsoft.com/office/drawing/2014/main" id="{FA7B70A8-060A-7A76-C379-40583B7440CD}"/>
              </a:ext>
            </a:extLst>
          </p:cNvPr>
          <p:cNvSpPr txBox="1"/>
          <p:nvPr/>
        </p:nvSpPr>
        <p:spPr>
          <a:xfrm>
            <a:off x="-22190" y="4558908"/>
            <a:ext cx="11477767" cy="2308324"/>
          </a:xfrm>
          <a:prstGeom prst="rect">
            <a:avLst/>
          </a:prstGeom>
          <a:noFill/>
        </p:spPr>
        <p:txBody>
          <a:bodyPr wrap="square">
            <a:spAutoFit/>
          </a:bodyPr>
          <a:lstStyle/>
          <a:p>
            <a:r>
              <a:rPr lang="en-US" sz="1200" b="0">
                <a:solidFill>
                  <a:srgbClr val="000000"/>
                </a:solidFill>
                <a:effectLst/>
                <a:latin typeface="Consolas" panose="020B0609020204030204" pitchFamily="49" charset="0"/>
              </a:rPr>
              <a:t>proc(deliver_blue_flag,</a:t>
            </a:r>
          </a:p>
          <a:p>
            <a:r>
              <a:rPr lang="en-US" sz="1200" b="0">
                <a:solidFill>
                  <a:srgbClr val="000000"/>
                </a:solidFill>
                <a:effectLst/>
                <a:latin typeface="Consolas" panose="020B0609020204030204" pitchFamily="49" charset="0"/>
              </a:rPr>
              <a:t>        (sense(blue_flag):</a:t>
            </a:r>
          </a:p>
          <a:p>
            <a:r>
              <a:rPr lang="en-US" sz="1200" b="0">
                <a:solidFill>
                  <a:srgbClr val="000000"/>
                </a:solidFill>
                <a:effectLst/>
                <a:latin typeface="Consolas" panose="020B0609020204030204" pitchFamily="49" charset="0"/>
              </a:rPr>
              <a:t>        branch_on(blue_flag):</a:t>
            </a:r>
          </a:p>
          <a:p>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if</a:t>
            </a:r>
            <a:r>
              <a:rPr lang="en-US" sz="1200" b="0">
                <a:solidFill>
                  <a:srgbClr val="000000"/>
                </a:solidFill>
                <a:effectLst/>
                <a:latin typeface="Consolas" panose="020B0609020204030204" pitchFamily="49" charset="0"/>
              </a:rPr>
              <a:t>(blue_flag,</a:t>
            </a:r>
          </a:p>
          <a:p>
            <a:r>
              <a:rPr lang="en-US" sz="1200" b="0">
                <a:solidFill>
                  <a:srgbClr val="000000"/>
                </a:solidFill>
                <a:effectLst/>
                <a:latin typeface="Consolas" panose="020B0609020204030204" pitchFamily="49" charset="0"/>
              </a:rPr>
              <a:t>           (sense(use_lab_red_blue):</a:t>
            </a:r>
          </a:p>
          <a:p>
            <a:r>
              <a:rPr lang="en-US" sz="1200" b="0">
                <a:solidFill>
                  <a:srgbClr val="000000"/>
                </a:solidFill>
                <a:effectLst/>
                <a:latin typeface="Consolas" panose="020B0609020204030204" pitchFamily="49" charset="0"/>
              </a:rPr>
              <a:t>            branch_on(use_lab_red_blue):</a:t>
            </a:r>
          </a:p>
          <a:p>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if</a:t>
            </a:r>
            <a:r>
              <a:rPr lang="en-US" sz="1200" b="0">
                <a:solidFill>
                  <a:srgbClr val="000000"/>
                </a:solidFill>
                <a:effectLst/>
                <a:latin typeface="Consolas" panose="020B0609020204030204" pitchFamily="49" charset="0"/>
              </a:rPr>
              <a:t>(use_lab_red_blue,</a:t>
            </a:r>
          </a:p>
          <a:p>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goto</a:t>
            </a:r>
            <a:r>
              <a:rPr lang="en-US" sz="1200" b="0">
                <a:solidFill>
                  <a:srgbClr val="000000"/>
                </a:solidFill>
                <a:effectLst/>
                <a:latin typeface="Consolas" panose="020B0609020204030204" pitchFamily="49" charset="0"/>
              </a:rPr>
              <a:t>(entry_lab),</a:t>
            </a:r>
            <a:r>
              <a:rPr lang="en-US" sz="1200" b="0">
                <a:solidFill>
                  <a:srgbClr val="0000FF"/>
                </a:solidFill>
                <a:effectLst/>
                <a:latin typeface="Consolas" panose="020B0609020204030204" pitchFamily="49" charset="0"/>
              </a:rPr>
              <a:t>goto</a:t>
            </a:r>
            <a:r>
              <a:rPr lang="en-US" sz="1200" b="0">
                <a:solidFill>
                  <a:srgbClr val="000000"/>
                </a:solidFill>
                <a:effectLst/>
                <a:latin typeface="Consolas" panose="020B0609020204030204" pitchFamily="49" charset="0"/>
              </a:rPr>
              <a:t>(here): calculate_route_blue: first_step_blue: second_step_blue: third_step_blue: fourth_step_blue</a:t>
            </a:r>
          </a:p>
          <a:p>
            <a:r>
              <a:rPr lang="en-US" sz="1200" b="0">
                <a:solidFill>
                  <a:srgbClr val="000000"/>
                </a:solidFill>
                <a:effectLst/>
                <a:latin typeface="Consolas" panose="020B0609020204030204" pitchFamily="49" charset="0"/>
              </a:rPr>
              <a:t>            )</a:t>
            </a:r>
          </a:p>
          <a:p>
            <a:r>
              <a:rPr lang="en-US" sz="1200" b="0">
                <a:solidFill>
                  <a:srgbClr val="000000"/>
                </a:solidFill>
                <a:effectLst/>
                <a:latin typeface="Consolas" panose="020B0609020204030204" pitchFamily="49" charset="0"/>
              </a:rPr>
              <a:t>            ):</a:t>
            </a:r>
          </a:p>
          <a:p>
            <a:r>
              <a:rPr lang="en-US" sz="1200" b="0">
                <a:solidFill>
                  <a:srgbClr val="000000"/>
                </a:solidFill>
                <a:effectLst/>
                <a:latin typeface="Consolas" panose="020B0609020204030204" pitchFamily="49" charset="0"/>
              </a:rPr>
              <a:t>            go_bin(blue_attractor1,blue_attractor2, blue_bin),</a:t>
            </a:r>
          </a:p>
          <a:p>
            <a:r>
              <a:rPr lang="en-US" sz="1200" b="0">
                <a:solidFill>
                  <a:srgbClr val="000000"/>
                </a:solidFill>
                <a:effectLst/>
                <a:latin typeface="Consolas" panose="020B0609020204030204" pitchFamily="49" charset="0"/>
              </a:rPr>
              <a:t>            wander)) ).</a:t>
            </a:r>
          </a:p>
        </p:txBody>
      </p:sp>
      <p:grpSp>
        <p:nvGrpSpPr>
          <p:cNvPr id="59" name="Gruppo 58">
            <a:extLst>
              <a:ext uri="{FF2B5EF4-FFF2-40B4-BE49-F238E27FC236}">
                <a16:creationId xmlns:a16="http://schemas.microsoft.com/office/drawing/2014/main" id="{7C94DE8A-08B1-7847-0332-B1F93472020F}"/>
              </a:ext>
            </a:extLst>
          </p:cNvPr>
          <p:cNvGrpSpPr/>
          <p:nvPr/>
        </p:nvGrpSpPr>
        <p:grpSpPr>
          <a:xfrm>
            <a:off x="174478" y="416983"/>
            <a:ext cx="11849200" cy="4119967"/>
            <a:chOff x="174478" y="416983"/>
            <a:chExt cx="11849200" cy="4119967"/>
          </a:xfrm>
        </p:grpSpPr>
        <p:grpSp>
          <p:nvGrpSpPr>
            <p:cNvPr id="8" name="Gruppo 7">
              <a:extLst>
                <a:ext uri="{FF2B5EF4-FFF2-40B4-BE49-F238E27FC236}">
                  <a16:creationId xmlns:a16="http://schemas.microsoft.com/office/drawing/2014/main" id="{093A9BFB-5CB8-EBE9-2367-76762CD261C7}"/>
                </a:ext>
              </a:extLst>
            </p:cNvPr>
            <p:cNvGrpSpPr/>
            <p:nvPr/>
          </p:nvGrpSpPr>
          <p:grpSpPr>
            <a:xfrm>
              <a:off x="174478" y="416983"/>
              <a:ext cx="11849200" cy="4119967"/>
              <a:chOff x="3650508" y="379675"/>
              <a:chExt cx="11849200" cy="4119967"/>
            </a:xfrm>
          </p:grpSpPr>
          <p:sp>
            <p:nvSpPr>
              <p:cNvPr id="9" name="object 4">
                <a:extLst>
                  <a:ext uri="{FF2B5EF4-FFF2-40B4-BE49-F238E27FC236}">
                    <a16:creationId xmlns:a16="http://schemas.microsoft.com/office/drawing/2014/main" id="{DBD64165-EA1A-05D4-CFC7-2DDF547CFC4B}"/>
                  </a:ext>
                </a:extLst>
              </p:cNvPr>
              <p:cNvSpPr txBox="1"/>
              <p:nvPr/>
            </p:nvSpPr>
            <p:spPr>
              <a:xfrm>
                <a:off x="5466922" y="2864246"/>
                <a:ext cx="1530843"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BLUE_FLAG</a:t>
                </a:r>
              </a:p>
            </p:txBody>
          </p:sp>
          <p:sp>
            <p:nvSpPr>
              <p:cNvPr id="10" name="object 13">
                <a:extLst>
                  <a:ext uri="{FF2B5EF4-FFF2-40B4-BE49-F238E27FC236}">
                    <a16:creationId xmlns:a16="http://schemas.microsoft.com/office/drawing/2014/main" id="{7A0148AC-1B52-49FB-226F-0465564F7B9B}"/>
                  </a:ext>
                </a:extLst>
              </p:cNvPr>
              <p:cNvSpPr txBox="1"/>
              <p:nvPr/>
            </p:nvSpPr>
            <p:spPr>
              <a:xfrm>
                <a:off x="7445752" y="1309917"/>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grpSp>
            <p:nvGrpSpPr>
              <p:cNvPr id="11" name="Gruppo 10">
                <a:extLst>
                  <a:ext uri="{FF2B5EF4-FFF2-40B4-BE49-F238E27FC236}">
                    <a16:creationId xmlns:a16="http://schemas.microsoft.com/office/drawing/2014/main" id="{9338DFB0-EA60-CCFB-E643-2B23DB3C6CC6}"/>
                  </a:ext>
                </a:extLst>
              </p:cNvPr>
              <p:cNvGrpSpPr/>
              <p:nvPr/>
            </p:nvGrpSpPr>
            <p:grpSpPr>
              <a:xfrm>
                <a:off x="3650508" y="379675"/>
                <a:ext cx="11849200" cy="4119967"/>
                <a:chOff x="3650508" y="379675"/>
                <a:chExt cx="11849200" cy="4119967"/>
              </a:xfrm>
            </p:grpSpPr>
            <p:sp>
              <p:nvSpPr>
                <p:cNvPr id="12" name="Connettore 11">
                  <a:extLst>
                    <a:ext uri="{FF2B5EF4-FFF2-40B4-BE49-F238E27FC236}">
                      <a16:creationId xmlns:a16="http://schemas.microsoft.com/office/drawing/2014/main" id="{65372497-6331-94DC-8CF7-D90BC29A9C04}"/>
                    </a:ext>
                  </a:extLst>
                </p:cNvPr>
                <p:cNvSpPr/>
                <p:nvPr/>
              </p:nvSpPr>
              <p:spPr>
                <a:xfrm>
                  <a:off x="6884319" y="1788356"/>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1D656FED-3709-E439-B8C1-053EF3B6DC0D}"/>
                    </a:ext>
                  </a:extLst>
                </p:cNvPr>
                <p:cNvCxnSpPr>
                  <a:cxnSpLocks/>
                </p:cNvCxnSpPr>
                <p:nvPr/>
              </p:nvCxnSpPr>
              <p:spPr>
                <a:xfrm flipV="1">
                  <a:off x="7372125" y="1354738"/>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Connettore 13">
                  <a:extLst>
                    <a:ext uri="{FF2B5EF4-FFF2-40B4-BE49-F238E27FC236}">
                      <a16:creationId xmlns:a16="http://schemas.microsoft.com/office/drawing/2014/main" id="{4F7B1062-15CD-A1BB-B245-B3DA9B909084}"/>
                    </a:ext>
                  </a:extLst>
                </p:cNvPr>
                <p:cNvSpPr/>
                <p:nvPr/>
              </p:nvSpPr>
              <p:spPr>
                <a:xfrm>
                  <a:off x="7877104" y="91217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DF85FB35-E0AD-E04C-722E-2D0FB638DEC5}"/>
                    </a:ext>
                  </a:extLst>
                </p:cNvPr>
                <p:cNvCxnSpPr>
                  <a:cxnSpLocks/>
                </p:cNvCxnSpPr>
                <p:nvPr/>
              </p:nvCxnSpPr>
              <p:spPr>
                <a:xfrm>
                  <a:off x="7387605" y="2261122"/>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59794195-2A9C-4C2C-A923-FA01789E493B}"/>
                    </a:ext>
                  </a:extLst>
                </p:cNvPr>
                <p:cNvSpPr txBox="1"/>
                <p:nvPr/>
              </p:nvSpPr>
              <p:spPr>
                <a:xfrm>
                  <a:off x="7653410" y="379675"/>
                  <a:ext cx="1144990"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GOTO(ENTRY_LAB)</a:t>
                  </a:r>
                </a:p>
              </p:txBody>
            </p:sp>
            <p:grpSp>
              <p:nvGrpSpPr>
                <p:cNvPr id="17" name="Gruppo 16">
                  <a:extLst>
                    <a:ext uri="{FF2B5EF4-FFF2-40B4-BE49-F238E27FC236}">
                      <a16:creationId xmlns:a16="http://schemas.microsoft.com/office/drawing/2014/main" id="{B59960A0-9783-1707-BC0E-B03E9F0D5270}"/>
                    </a:ext>
                  </a:extLst>
                </p:cNvPr>
                <p:cNvGrpSpPr/>
                <p:nvPr/>
              </p:nvGrpSpPr>
              <p:grpSpPr>
                <a:xfrm>
                  <a:off x="3650508" y="379675"/>
                  <a:ext cx="11849200" cy="4119967"/>
                  <a:chOff x="3650508" y="379675"/>
                  <a:chExt cx="11849200" cy="4119967"/>
                </a:xfrm>
              </p:grpSpPr>
              <p:sp>
                <p:nvSpPr>
                  <p:cNvPr id="18" name="object 4">
                    <a:extLst>
                      <a:ext uri="{FF2B5EF4-FFF2-40B4-BE49-F238E27FC236}">
                        <a16:creationId xmlns:a16="http://schemas.microsoft.com/office/drawing/2014/main" id="{2F9AAF13-E9AF-6740-DB41-F192D1C22878}"/>
                      </a:ext>
                    </a:extLst>
                  </p:cNvPr>
                  <p:cNvSpPr txBox="1"/>
                  <p:nvPr/>
                </p:nvSpPr>
                <p:spPr>
                  <a:xfrm>
                    <a:off x="8885005" y="379675"/>
                    <a:ext cx="3564846"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GO_BIN(BLUE_ATTRACTOR1, BLUE_ATTRACTOR2, BLUE_BIN)</a:t>
                    </a:r>
                  </a:p>
                </p:txBody>
              </p:sp>
              <p:grpSp>
                <p:nvGrpSpPr>
                  <p:cNvPr id="19" name="Gruppo 18">
                    <a:extLst>
                      <a:ext uri="{FF2B5EF4-FFF2-40B4-BE49-F238E27FC236}">
                        <a16:creationId xmlns:a16="http://schemas.microsoft.com/office/drawing/2014/main" id="{8DEC3F03-80A2-0453-1569-6B23ECA7703D}"/>
                      </a:ext>
                    </a:extLst>
                  </p:cNvPr>
                  <p:cNvGrpSpPr/>
                  <p:nvPr/>
                </p:nvGrpSpPr>
                <p:grpSpPr>
                  <a:xfrm>
                    <a:off x="3650508" y="912176"/>
                    <a:ext cx="11849200" cy="3587466"/>
                    <a:chOff x="3650508" y="912176"/>
                    <a:chExt cx="11849200" cy="3587466"/>
                  </a:xfrm>
                </p:grpSpPr>
                <p:grpSp>
                  <p:nvGrpSpPr>
                    <p:cNvPr id="20" name="Gruppo 19">
                      <a:extLst>
                        <a:ext uri="{FF2B5EF4-FFF2-40B4-BE49-F238E27FC236}">
                          <a16:creationId xmlns:a16="http://schemas.microsoft.com/office/drawing/2014/main" id="{58391649-0BCF-291E-55B5-F0C837CD2A30}"/>
                        </a:ext>
                      </a:extLst>
                    </p:cNvPr>
                    <p:cNvGrpSpPr/>
                    <p:nvPr/>
                  </p:nvGrpSpPr>
                  <p:grpSpPr>
                    <a:xfrm>
                      <a:off x="3650508" y="912176"/>
                      <a:ext cx="5838515" cy="3336485"/>
                      <a:chOff x="3650508" y="912176"/>
                      <a:chExt cx="5838515" cy="3336485"/>
                    </a:xfrm>
                  </p:grpSpPr>
                  <p:grpSp>
                    <p:nvGrpSpPr>
                      <p:cNvPr id="30" name="Gruppo 29">
                        <a:extLst>
                          <a:ext uri="{FF2B5EF4-FFF2-40B4-BE49-F238E27FC236}">
                            <a16:creationId xmlns:a16="http://schemas.microsoft.com/office/drawing/2014/main" id="{E5169F8B-7DED-E7B1-16D2-2242B7AEA09C}"/>
                          </a:ext>
                        </a:extLst>
                      </p:cNvPr>
                      <p:cNvGrpSpPr/>
                      <p:nvPr/>
                    </p:nvGrpSpPr>
                    <p:grpSpPr>
                      <a:xfrm>
                        <a:off x="3650508" y="912176"/>
                        <a:ext cx="5838515" cy="3336485"/>
                        <a:chOff x="1475204" y="331899"/>
                        <a:chExt cx="5838515" cy="3336485"/>
                      </a:xfrm>
                    </p:grpSpPr>
                    <p:grpSp>
                      <p:nvGrpSpPr>
                        <p:cNvPr id="32" name="Gruppo 31">
                          <a:extLst>
                            <a:ext uri="{FF2B5EF4-FFF2-40B4-BE49-F238E27FC236}">
                              <a16:creationId xmlns:a16="http://schemas.microsoft.com/office/drawing/2014/main" id="{10428B22-8B4E-3349-B617-CF8C6ECC1983}"/>
                            </a:ext>
                          </a:extLst>
                        </p:cNvPr>
                        <p:cNvGrpSpPr/>
                        <p:nvPr/>
                      </p:nvGrpSpPr>
                      <p:grpSpPr>
                        <a:xfrm>
                          <a:off x="1689100" y="1214690"/>
                          <a:ext cx="2443961" cy="1988188"/>
                          <a:chOff x="1587500" y="530186"/>
                          <a:chExt cx="2443961" cy="1988188"/>
                        </a:xfrm>
                      </p:grpSpPr>
                      <p:sp>
                        <p:nvSpPr>
                          <p:cNvPr id="39" name="Connettore 38">
                            <a:extLst>
                              <a:ext uri="{FF2B5EF4-FFF2-40B4-BE49-F238E27FC236}">
                                <a16:creationId xmlns:a16="http://schemas.microsoft.com/office/drawing/2014/main" id="{8ECAEF02-286B-90A2-5976-D10570FF0EFE}"/>
                              </a:ext>
                            </a:extLst>
                          </p:cNvPr>
                          <p:cNvSpPr/>
                          <p:nvPr/>
                        </p:nvSpPr>
                        <p:spPr>
                          <a:xfrm>
                            <a:off x="1587500" y="1435100"/>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0" name="Connettore 2 39">
                            <a:extLst>
                              <a:ext uri="{FF2B5EF4-FFF2-40B4-BE49-F238E27FC236}">
                                <a16:creationId xmlns:a16="http://schemas.microsoft.com/office/drawing/2014/main" id="{22CB1758-1C83-CD64-8456-D60BF9A9AFB2}"/>
                              </a:ext>
                            </a:extLst>
                          </p:cNvPr>
                          <p:cNvCxnSpPr>
                            <a:cxnSpLocks/>
                            <a:endCxn id="41" idx="2"/>
                          </p:cNvCxnSpPr>
                          <p:nvPr/>
                        </p:nvCxnSpPr>
                        <p:spPr>
                          <a:xfrm>
                            <a:off x="2146300" y="1708150"/>
                            <a:ext cx="355600"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Connettore 40">
                            <a:extLst>
                              <a:ext uri="{FF2B5EF4-FFF2-40B4-BE49-F238E27FC236}">
                                <a16:creationId xmlns:a16="http://schemas.microsoft.com/office/drawing/2014/main" id="{C065F620-FABE-D1D2-F3E1-2CB707165EBC}"/>
                              </a:ext>
                            </a:extLst>
                          </p:cNvPr>
                          <p:cNvSpPr/>
                          <p:nvPr/>
                        </p:nvSpPr>
                        <p:spPr>
                          <a:xfrm>
                            <a:off x="2501900" y="1435100"/>
                            <a:ext cx="571500" cy="546100"/>
                          </a:xfrm>
                          <a:prstGeom prst="flowChartConnector">
                            <a:avLst/>
                          </a:prstGeom>
                          <a:solidFill>
                            <a:schemeClr val="bg1">
                              <a:lumMod val="85000"/>
                            </a:schemeClr>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2E853CB0-46D5-98C2-127E-5B3D875FF5E8}"/>
                              </a:ext>
                            </a:extLst>
                          </p:cNvPr>
                          <p:cNvCxnSpPr>
                            <a:cxnSpLocks/>
                          </p:cNvCxnSpPr>
                          <p:nvPr/>
                        </p:nvCxnSpPr>
                        <p:spPr>
                          <a:xfrm flipV="1">
                            <a:off x="2975329" y="981935"/>
                            <a:ext cx="553949" cy="518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Connettore 42">
                            <a:extLst>
                              <a:ext uri="{FF2B5EF4-FFF2-40B4-BE49-F238E27FC236}">
                                <a16:creationId xmlns:a16="http://schemas.microsoft.com/office/drawing/2014/main" id="{88AC0EF0-2766-FCAC-1775-89AF93627F97}"/>
                              </a:ext>
                            </a:extLst>
                          </p:cNvPr>
                          <p:cNvSpPr/>
                          <p:nvPr/>
                        </p:nvSpPr>
                        <p:spPr>
                          <a:xfrm>
                            <a:off x="3459961" y="530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4" name="Connettore 2 43">
                            <a:extLst>
                              <a:ext uri="{FF2B5EF4-FFF2-40B4-BE49-F238E27FC236}">
                                <a16:creationId xmlns:a16="http://schemas.microsoft.com/office/drawing/2014/main" id="{551FAFDF-D71D-D5B8-F710-F35A9E2BE81B}"/>
                              </a:ext>
                            </a:extLst>
                          </p:cNvPr>
                          <p:cNvCxnSpPr>
                            <a:cxnSpLocks/>
                            <a:stCxn id="41" idx="5"/>
                          </p:cNvCxnSpPr>
                          <p:nvPr/>
                        </p:nvCxnSpPr>
                        <p:spPr>
                          <a:xfrm>
                            <a:off x="2989706" y="1901226"/>
                            <a:ext cx="522988" cy="617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Connettore 32">
                          <a:extLst>
                            <a:ext uri="{FF2B5EF4-FFF2-40B4-BE49-F238E27FC236}">
                              <a16:creationId xmlns:a16="http://schemas.microsoft.com/office/drawing/2014/main" id="{2AF998FB-4565-18A4-AB19-DB42E7654F37}"/>
                            </a:ext>
                          </a:extLst>
                        </p:cNvPr>
                        <p:cNvSpPr/>
                        <p:nvPr/>
                      </p:nvSpPr>
                      <p:spPr>
                        <a:xfrm>
                          <a:off x="6742219" y="331899"/>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DC7AEF0A-A8E0-FF59-335B-649E3272D2D3}"/>
                            </a:ext>
                          </a:extLst>
                        </p:cNvPr>
                        <p:cNvCxnSpPr>
                          <a:cxnSpLocks/>
                        </p:cNvCxnSpPr>
                        <p:nvPr/>
                      </p:nvCxnSpPr>
                      <p:spPr>
                        <a:xfrm>
                          <a:off x="6273300" y="601860"/>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onnettore 34">
                          <a:extLst>
                            <a:ext uri="{FF2B5EF4-FFF2-40B4-BE49-F238E27FC236}">
                              <a16:creationId xmlns:a16="http://schemas.microsoft.com/office/drawing/2014/main" id="{B0AEA43F-D422-2BC4-DF75-DACAAC96E37A}"/>
                            </a:ext>
                          </a:extLst>
                        </p:cNvPr>
                        <p:cNvSpPr/>
                        <p:nvPr/>
                      </p:nvSpPr>
                      <p:spPr>
                        <a:xfrm>
                          <a:off x="3543012" y="3122284"/>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bject 4">
                          <a:extLst>
                            <a:ext uri="{FF2B5EF4-FFF2-40B4-BE49-F238E27FC236}">
                              <a16:creationId xmlns:a16="http://schemas.microsoft.com/office/drawing/2014/main" id="{282FDE30-D9D2-BC43-E95D-9DBD0256A97D}"/>
                            </a:ext>
                          </a:extLst>
                        </p:cNvPr>
                        <p:cNvSpPr txBox="1"/>
                        <p:nvPr/>
                      </p:nvSpPr>
                      <p:spPr>
                        <a:xfrm>
                          <a:off x="1475204" y="1601912"/>
                          <a:ext cx="1350082" cy="436145"/>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SENSE(BLUE_FLAG)</a:t>
                          </a:r>
                        </a:p>
                      </p:txBody>
                    </p:sp>
                    <p:sp>
                      <p:nvSpPr>
                        <p:cNvPr id="37" name="object 13">
                          <a:extLst>
                            <a:ext uri="{FF2B5EF4-FFF2-40B4-BE49-F238E27FC236}">
                              <a16:creationId xmlns:a16="http://schemas.microsoft.com/office/drawing/2014/main" id="{0744B7F9-7398-E140-E4F7-93301E418377}"/>
                            </a:ext>
                          </a:extLst>
                        </p:cNvPr>
                        <p:cNvSpPr txBox="1"/>
                        <p:nvPr/>
                      </p:nvSpPr>
                      <p:spPr>
                        <a:xfrm>
                          <a:off x="3133972" y="1641165"/>
                          <a:ext cx="105113" cy="259045"/>
                        </a:xfrm>
                        <a:prstGeom prst="rect">
                          <a:avLst/>
                        </a:prstGeom>
                      </p:spPr>
                      <p:txBody>
                        <a:bodyPr vert="horz" wrap="square" lIns="0" tIns="12700" rIns="0" bIns="0" rtlCol="0">
                          <a:spAutoFit/>
                        </a:bodyPr>
                        <a:lstStyle/>
                        <a:p>
                          <a:pPr marL="12700">
                            <a:lnSpc>
                              <a:spcPct val="100000"/>
                            </a:lnSpc>
                            <a:spcBef>
                              <a:spcPts val="100"/>
                            </a:spcBef>
                          </a:pPr>
                          <a:r>
                            <a:rPr sz="1600" spc="60">
                              <a:latin typeface="Trebuchet MS"/>
                              <a:cs typeface="Trebuchet MS"/>
                            </a:rPr>
                            <a:t>Y</a:t>
                          </a:r>
                          <a:endParaRPr sz="1600">
                            <a:latin typeface="Trebuchet MS"/>
                            <a:cs typeface="Trebuchet MS"/>
                          </a:endParaRPr>
                        </a:p>
                      </p:txBody>
                    </p:sp>
                    <p:sp>
                      <p:nvSpPr>
                        <p:cNvPr id="38" name="object 14">
                          <a:extLst>
                            <a:ext uri="{FF2B5EF4-FFF2-40B4-BE49-F238E27FC236}">
                              <a16:creationId xmlns:a16="http://schemas.microsoft.com/office/drawing/2014/main" id="{36138D35-E6C4-09B5-78D0-6EABAB7C0218}"/>
                            </a:ext>
                          </a:extLst>
                        </p:cNvPr>
                        <p:cNvSpPr txBox="1"/>
                        <p:nvPr/>
                      </p:nvSpPr>
                      <p:spPr>
                        <a:xfrm>
                          <a:off x="3054003" y="2755323"/>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grpSp>
                  <p:sp>
                    <p:nvSpPr>
                      <p:cNvPr id="31" name="object 4">
                        <a:extLst>
                          <a:ext uri="{FF2B5EF4-FFF2-40B4-BE49-F238E27FC236}">
                            <a16:creationId xmlns:a16="http://schemas.microsoft.com/office/drawing/2014/main" id="{5D4794D1-C02B-EA30-B3ED-97CF277FF599}"/>
                          </a:ext>
                        </a:extLst>
                      </p:cNvPr>
                      <p:cNvSpPr txBox="1"/>
                      <p:nvPr/>
                    </p:nvSpPr>
                    <p:spPr>
                      <a:xfrm>
                        <a:off x="5549408" y="1049728"/>
                        <a:ext cx="1365872" cy="642997"/>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SENSE(USE_LAB_RED_BLUE)</a:t>
                        </a:r>
                      </a:p>
                    </p:txBody>
                  </p:sp>
                </p:grpSp>
                <p:sp>
                  <p:nvSpPr>
                    <p:cNvPr id="21" name="object 4">
                      <a:extLst>
                        <a:ext uri="{FF2B5EF4-FFF2-40B4-BE49-F238E27FC236}">
                          <a16:creationId xmlns:a16="http://schemas.microsoft.com/office/drawing/2014/main" id="{4BFFBD3F-2DFD-D2A6-88DD-AC68B0CD9B86}"/>
                        </a:ext>
                      </a:extLst>
                    </p:cNvPr>
                    <p:cNvSpPr txBox="1"/>
                    <p:nvPr/>
                  </p:nvSpPr>
                  <p:spPr>
                    <a:xfrm>
                      <a:off x="5473873" y="4270348"/>
                      <a:ext cx="1124024"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WANDER</a:t>
                      </a:r>
                      <a:endParaRPr lang="it-IT" sz="1600" spc="85">
                        <a:latin typeface="Times New Roman"/>
                        <a:cs typeface="Trebuchet MS"/>
                      </a:endParaRPr>
                    </a:p>
                  </p:txBody>
                </p:sp>
                <p:cxnSp>
                  <p:nvCxnSpPr>
                    <p:cNvPr id="22" name="Connettore 2 21">
                      <a:extLst>
                        <a:ext uri="{FF2B5EF4-FFF2-40B4-BE49-F238E27FC236}">
                          <a16:creationId xmlns:a16="http://schemas.microsoft.com/office/drawing/2014/main" id="{8A7F3DEB-5083-7B17-53BC-BFD01568ABB6}"/>
                        </a:ext>
                      </a:extLst>
                    </p:cNvPr>
                    <p:cNvCxnSpPr>
                      <a:cxnSpLocks/>
                    </p:cNvCxnSpPr>
                    <p:nvPr/>
                  </p:nvCxnSpPr>
                  <p:spPr>
                    <a:xfrm>
                      <a:off x="6319455" y="2061406"/>
                      <a:ext cx="55688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nettore 22">
                      <a:extLst>
                        <a:ext uri="{FF2B5EF4-FFF2-40B4-BE49-F238E27FC236}">
                          <a16:creationId xmlns:a16="http://schemas.microsoft.com/office/drawing/2014/main" id="{6C2F3443-4701-3228-D81D-D0E1FC099075}"/>
                        </a:ext>
                      </a:extLst>
                    </p:cNvPr>
                    <p:cNvSpPr/>
                    <p:nvPr/>
                  </p:nvSpPr>
                  <p:spPr>
                    <a:xfrm>
                      <a:off x="7842380" y="279165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bject 14">
                      <a:extLst>
                        <a:ext uri="{FF2B5EF4-FFF2-40B4-BE49-F238E27FC236}">
                          <a16:creationId xmlns:a16="http://schemas.microsoft.com/office/drawing/2014/main" id="{3532833F-CF5F-CADC-DCA8-13424B958E2E}"/>
                        </a:ext>
                      </a:extLst>
                    </p:cNvPr>
                    <p:cNvSpPr txBox="1"/>
                    <p:nvPr/>
                  </p:nvSpPr>
                  <p:spPr>
                    <a:xfrm>
                      <a:off x="7365783" y="2424075"/>
                      <a:ext cx="177800" cy="269240"/>
                    </a:xfrm>
                    <a:prstGeom prst="rect">
                      <a:avLst/>
                    </a:prstGeom>
                  </p:spPr>
                  <p:txBody>
                    <a:bodyPr vert="horz" wrap="square" lIns="0" tIns="12700" rIns="0" bIns="0" rtlCol="0">
                      <a:spAutoFit/>
                    </a:bodyPr>
                    <a:lstStyle/>
                    <a:p>
                      <a:pPr marL="12700">
                        <a:lnSpc>
                          <a:spcPct val="100000"/>
                        </a:lnSpc>
                        <a:spcBef>
                          <a:spcPts val="100"/>
                        </a:spcBef>
                      </a:pPr>
                      <a:r>
                        <a:rPr sz="1600" spc="175">
                          <a:latin typeface="Trebuchet MS"/>
                          <a:cs typeface="Trebuchet MS"/>
                        </a:rPr>
                        <a:t>N</a:t>
                      </a:r>
                      <a:endParaRPr sz="1600">
                        <a:latin typeface="Trebuchet MS"/>
                        <a:cs typeface="Trebuchet MS"/>
                      </a:endParaRPr>
                    </a:p>
                  </p:txBody>
                </p:sp>
                <p:sp>
                  <p:nvSpPr>
                    <p:cNvPr id="25" name="object 4">
                      <a:extLst>
                        <a:ext uri="{FF2B5EF4-FFF2-40B4-BE49-F238E27FC236}">
                          <a16:creationId xmlns:a16="http://schemas.microsoft.com/office/drawing/2014/main" id="{CB11B896-9B5C-92D3-25B4-D809D3479FDF}"/>
                        </a:ext>
                      </a:extLst>
                    </p:cNvPr>
                    <p:cNvSpPr txBox="1"/>
                    <p:nvPr/>
                  </p:nvSpPr>
                  <p:spPr>
                    <a:xfrm>
                      <a:off x="7524934" y="1930296"/>
                      <a:ext cx="2343532"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USE_LAB_RED_BLUE</a:t>
                      </a:r>
                    </a:p>
                  </p:txBody>
                </p:sp>
                <p:sp>
                  <p:nvSpPr>
                    <p:cNvPr id="26" name="object 4">
                      <a:extLst>
                        <a:ext uri="{FF2B5EF4-FFF2-40B4-BE49-F238E27FC236}">
                          <a16:creationId xmlns:a16="http://schemas.microsoft.com/office/drawing/2014/main" id="{A292D07A-E804-EC23-8948-25DAC98A5C36}"/>
                        </a:ext>
                      </a:extLst>
                    </p:cNvPr>
                    <p:cNvSpPr txBox="1"/>
                    <p:nvPr/>
                  </p:nvSpPr>
                  <p:spPr>
                    <a:xfrm>
                      <a:off x="7256666" y="3422083"/>
                      <a:ext cx="1538400" cy="229294"/>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GOTO(HERE)</a:t>
                      </a:r>
                    </a:p>
                  </p:txBody>
                </p:sp>
                <p:sp>
                  <p:nvSpPr>
                    <p:cNvPr id="27" name="Connettore 26">
                      <a:extLst>
                        <a:ext uri="{FF2B5EF4-FFF2-40B4-BE49-F238E27FC236}">
                          <a16:creationId xmlns:a16="http://schemas.microsoft.com/office/drawing/2014/main" id="{22916ED1-B7D6-6532-EDB4-B774640A8CCF}"/>
                        </a:ext>
                      </a:extLst>
                    </p:cNvPr>
                    <p:cNvSpPr/>
                    <p:nvPr/>
                  </p:nvSpPr>
                  <p:spPr>
                    <a:xfrm>
                      <a:off x="14109274" y="2791680"/>
                      <a:ext cx="571500" cy="546100"/>
                    </a:xfrm>
                    <a:prstGeom prst="flowChartConnector">
                      <a:avLst/>
                    </a:prstGeom>
                    <a:solidFill>
                      <a:schemeClr val="accent6">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2 27">
                      <a:extLst>
                        <a:ext uri="{FF2B5EF4-FFF2-40B4-BE49-F238E27FC236}">
                          <a16:creationId xmlns:a16="http://schemas.microsoft.com/office/drawing/2014/main" id="{51611FCB-29BD-10B4-FEDB-42FA44F8AFA7}"/>
                        </a:ext>
                      </a:extLst>
                    </p:cNvPr>
                    <p:cNvCxnSpPr>
                      <a:cxnSpLocks/>
                    </p:cNvCxnSpPr>
                    <p:nvPr/>
                  </p:nvCxnSpPr>
                  <p:spPr>
                    <a:xfrm>
                      <a:off x="8416087" y="3083059"/>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bject 4">
                      <a:extLst>
                        <a:ext uri="{FF2B5EF4-FFF2-40B4-BE49-F238E27FC236}">
                          <a16:creationId xmlns:a16="http://schemas.microsoft.com/office/drawing/2014/main" id="{0268F8EB-B4D5-57FA-A7C3-E540E702C09D}"/>
                        </a:ext>
                      </a:extLst>
                    </p:cNvPr>
                    <p:cNvSpPr txBox="1"/>
                    <p:nvPr/>
                  </p:nvSpPr>
                  <p:spPr>
                    <a:xfrm>
                      <a:off x="14019313" y="3418131"/>
                      <a:ext cx="1480395" cy="1056700"/>
                    </a:xfrm>
                    <a:prstGeom prst="rect">
                      <a:avLst/>
                    </a:prstGeom>
                  </p:spPr>
                  <p:txBody>
                    <a:bodyPr vert="horz" wrap="square" lIns="0" tIns="22225" rIns="0" bIns="0" rtlCol="0" anchor="t">
                      <a:spAutoFit/>
                    </a:bodyPr>
                    <a:lstStyle/>
                    <a:p>
                      <a:pPr marL="12700" marR="5080">
                        <a:lnSpc>
                          <a:spcPct val="96100"/>
                        </a:lnSpc>
                        <a:spcBef>
                          <a:spcPts val="175"/>
                        </a:spcBef>
                      </a:pPr>
                      <a:r>
                        <a:rPr lang="it-IT" sz="1400" spc="85">
                          <a:latin typeface="Times New Roman"/>
                          <a:cs typeface="Trebuchet MS"/>
                        </a:rPr>
                        <a:t>GO_BIN(BLUE_ATTRACTOR1, BLUE_ATTRACTOR2, BLUE_BIN)</a:t>
                      </a:r>
                    </a:p>
                  </p:txBody>
                </p:sp>
              </p:grpSp>
            </p:grpSp>
          </p:grpSp>
        </p:grpSp>
        <p:sp>
          <p:nvSpPr>
            <p:cNvPr id="7" name="Connettore 6">
              <a:extLst>
                <a:ext uri="{FF2B5EF4-FFF2-40B4-BE49-F238E27FC236}">
                  <a16:creationId xmlns:a16="http://schemas.microsoft.com/office/drawing/2014/main" id="{4C126646-B90C-8CEB-C9AC-C269A217693B}"/>
                </a:ext>
              </a:extLst>
            </p:cNvPr>
            <p:cNvSpPr/>
            <p:nvPr/>
          </p:nvSpPr>
          <p:spPr>
            <a:xfrm>
              <a:off x="5430944" y="2834803"/>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2 44">
              <a:extLst>
                <a:ext uri="{FF2B5EF4-FFF2-40B4-BE49-F238E27FC236}">
                  <a16:creationId xmlns:a16="http://schemas.microsoft.com/office/drawing/2014/main" id="{673D4D98-71EE-9222-8D03-C9E9363AD268}"/>
                </a:ext>
              </a:extLst>
            </p:cNvPr>
            <p:cNvCxnSpPr>
              <a:cxnSpLocks/>
            </p:cNvCxnSpPr>
            <p:nvPr/>
          </p:nvCxnSpPr>
          <p:spPr>
            <a:xfrm>
              <a:off x="6018071" y="3122148"/>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onnettore 45">
              <a:extLst>
                <a:ext uri="{FF2B5EF4-FFF2-40B4-BE49-F238E27FC236}">
                  <a16:creationId xmlns:a16="http://schemas.microsoft.com/office/drawing/2014/main" id="{63142C3A-F45F-B1D7-7EF6-C83DD86A452C}"/>
                </a:ext>
              </a:extLst>
            </p:cNvPr>
            <p:cNvSpPr/>
            <p:nvPr/>
          </p:nvSpPr>
          <p:spPr>
            <a:xfrm>
              <a:off x="6471864" y="284718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7" name="Connettore 2 46">
              <a:extLst>
                <a:ext uri="{FF2B5EF4-FFF2-40B4-BE49-F238E27FC236}">
                  <a16:creationId xmlns:a16="http://schemas.microsoft.com/office/drawing/2014/main" id="{90A59101-DDCD-2A36-7813-847FBB8A3542}"/>
                </a:ext>
              </a:extLst>
            </p:cNvPr>
            <p:cNvCxnSpPr>
              <a:cxnSpLocks/>
            </p:cNvCxnSpPr>
            <p:nvPr/>
          </p:nvCxnSpPr>
          <p:spPr>
            <a:xfrm>
              <a:off x="7058991" y="3102038"/>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Connettore 47">
              <a:extLst>
                <a:ext uri="{FF2B5EF4-FFF2-40B4-BE49-F238E27FC236}">
                  <a16:creationId xmlns:a16="http://schemas.microsoft.com/office/drawing/2014/main" id="{247D237F-F5B3-3089-9B61-7361EE89D63C}"/>
                </a:ext>
              </a:extLst>
            </p:cNvPr>
            <p:cNvSpPr/>
            <p:nvPr/>
          </p:nvSpPr>
          <p:spPr>
            <a:xfrm>
              <a:off x="7512784" y="2827076"/>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9" name="Connettore 2 48">
              <a:extLst>
                <a:ext uri="{FF2B5EF4-FFF2-40B4-BE49-F238E27FC236}">
                  <a16:creationId xmlns:a16="http://schemas.microsoft.com/office/drawing/2014/main" id="{4606B78A-0A9D-6D77-BA00-48EC8A7C594A}"/>
                </a:ext>
              </a:extLst>
            </p:cNvPr>
            <p:cNvCxnSpPr>
              <a:cxnSpLocks/>
            </p:cNvCxnSpPr>
            <p:nvPr/>
          </p:nvCxnSpPr>
          <p:spPr>
            <a:xfrm>
              <a:off x="8094199" y="3109765"/>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onnettore 49">
              <a:extLst>
                <a:ext uri="{FF2B5EF4-FFF2-40B4-BE49-F238E27FC236}">
                  <a16:creationId xmlns:a16="http://schemas.microsoft.com/office/drawing/2014/main" id="{C2B80B32-F7D7-D5CD-D9FF-A7ACB1EC94BA}"/>
                </a:ext>
              </a:extLst>
            </p:cNvPr>
            <p:cNvSpPr/>
            <p:nvPr/>
          </p:nvSpPr>
          <p:spPr>
            <a:xfrm>
              <a:off x="8547992" y="2834803"/>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1" name="Connettore 2 50">
              <a:extLst>
                <a:ext uri="{FF2B5EF4-FFF2-40B4-BE49-F238E27FC236}">
                  <a16:creationId xmlns:a16="http://schemas.microsoft.com/office/drawing/2014/main" id="{225751A1-0D42-1CAF-0F8E-909572C09FB1}"/>
                </a:ext>
              </a:extLst>
            </p:cNvPr>
            <p:cNvCxnSpPr>
              <a:cxnSpLocks/>
            </p:cNvCxnSpPr>
            <p:nvPr/>
          </p:nvCxnSpPr>
          <p:spPr>
            <a:xfrm>
              <a:off x="9135119" y="3111677"/>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onnettore 51">
              <a:extLst>
                <a:ext uri="{FF2B5EF4-FFF2-40B4-BE49-F238E27FC236}">
                  <a16:creationId xmlns:a16="http://schemas.microsoft.com/office/drawing/2014/main" id="{53E4A91B-EE8E-11B9-0A52-914A987F0CA9}"/>
                </a:ext>
              </a:extLst>
            </p:cNvPr>
            <p:cNvSpPr/>
            <p:nvPr/>
          </p:nvSpPr>
          <p:spPr>
            <a:xfrm>
              <a:off x="9588912" y="2836715"/>
              <a:ext cx="571500" cy="546100"/>
            </a:xfrm>
            <a:prstGeom prst="flowChartConnec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bject 4">
              <a:extLst>
                <a:ext uri="{FF2B5EF4-FFF2-40B4-BE49-F238E27FC236}">
                  <a16:creationId xmlns:a16="http://schemas.microsoft.com/office/drawing/2014/main" id="{639BD5E8-68D5-CA2F-1346-8D6A6F7AA852}"/>
                </a:ext>
              </a:extLst>
            </p:cNvPr>
            <p:cNvSpPr txBox="1"/>
            <p:nvPr/>
          </p:nvSpPr>
          <p:spPr>
            <a:xfrm>
              <a:off x="9424334" y="3454722"/>
              <a:ext cx="946849"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FOURTH_STEP_BLUE</a:t>
              </a:r>
            </a:p>
          </p:txBody>
        </p:sp>
        <p:sp>
          <p:nvSpPr>
            <p:cNvPr id="54" name="object 4">
              <a:extLst>
                <a:ext uri="{FF2B5EF4-FFF2-40B4-BE49-F238E27FC236}">
                  <a16:creationId xmlns:a16="http://schemas.microsoft.com/office/drawing/2014/main" id="{CDD45704-20ED-0193-4D6F-F98AE9D361CF}"/>
                </a:ext>
              </a:extLst>
            </p:cNvPr>
            <p:cNvSpPr txBox="1"/>
            <p:nvPr/>
          </p:nvSpPr>
          <p:spPr>
            <a:xfrm>
              <a:off x="5182867" y="3454722"/>
              <a:ext cx="1029769"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CALCULATE_ROUTE_BLUE</a:t>
              </a:r>
            </a:p>
          </p:txBody>
        </p:sp>
        <p:sp>
          <p:nvSpPr>
            <p:cNvPr id="55" name="object 4">
              <a:extLst>
                <a:ext uri="{FF2B5EF4-FFF2-40B4-BE49-F238E27FC236}">
                  <a16:creationId xmlns:a16="http://schemas.microsoft.com/office/drawing/2014/main" id="{566B7912-08EC-C342-6447-2AABB58D8D68}"/>
                </a:ext>
              </a:extLst>
            </p:cNvPr>
            <p:cNvSpPr txBox="1"/>
            <p:nvPr/>
          </p:nvSpPr>
          <p:spPr>
            <a:xfrm>
              <a:off x="6348224" y="3454722"/>
              <a:ext cx="799072"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FIRST_STEP_BLUE</a:t>
              </a:r>
            </a:p>
          </p:txBody>
        </p:sp>
        <p:sp>
          <p:nvSpPr>
            <p:cNvPr id="56" name="object 4">
              <a:extLst>
                <a:ext uri="{FF2B5EF4-FFF2-40B4-BE49-F238E27FC236}">
                  <a16:creationId xmlns:a16="http://schemas.microsoft.com/office/drawing/2014/main" id="{CBB2CDA4-2A7F-60BA-5464-4DB9DFCAB9A3}"/>
                </a:ext>
              </a:extLst>
            </p:cNvPr>
            <p:cNvSpPr txBox="1"/>
            <p:nvPr/>
          </p:nvSpPr>
          <p:spPr>
            <a:xfrm>
              <a:off x="7346691" y="3454722"/>
              <a:ext cx="980978" cy="731482"/>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SECOND_STEP_BLUE</a:t>
              </a:r>
            </a:p>
          </p:txBody>
        </p:sp>
        <p:sp>
          <p:nvSpPr>
            <p:cNvPr id="57" name="object 4">
              <a:extLst>
                <a:ext uri="{FF2B5EF4-FFF2-40B4-BE49-F238E27FC236}">
                  <a16:creationId xmlns:a16="http://schemas.microsoft.com/office/drawing/2014/main" id="{1AF3764C-6A87-700E-7077-15DD0B2B2ACC}"/>
                </a:ext>
              </a:extLst>
            </p:cNvPr>
            <p:cNvSpPr txBox="1"/>
            <p:nvPr/>
          </p:nvSpPr>
          <p:spPr>
            <a:xfrm>
              <a:off x="8478404" y="3454722"/>
              <a:ext cx="696896" cy="967829"/>
            </a:xfrm>
            <a:prstGeom prst="rect">
              <a:avLst/>
            </a:prstGeom>
          </p:spPr>
          <p:txBody>
            <a:bodyPr vert="horz" wrap="square" lIns="0" tIns="22225" rIns="0" bIns="0" rtlCol="0" anchor="t">
              <a:spAutoFit/>
            </a:bodyPr>
            <a:lstStyle/>
            <a:p>
              <a:pPr marL="12700" marR="5080">
                <a:lnSpc>
                  <a:spcPct val="96100"/>
                </a:lnSpc>
                <a:spcBef>
                  <a:spcPts val="175"/>
                </a:spcBef>
              </a:pPr>
              <a:r>
                <a:rPr lang="it-IT" sz="1600" spc="85">
                  <a:latin typeface="Times New Roman"/>
                  <a:cs typeface="Trebuchet MS"/>
                </a:rPr>
                <a:t>THIRD_STEP_BLUE</a:t>
              </a:r>
            </a:p>
          </p:txBody>
        </p:sp>
      </p:grpSp>
      <p:cxnSp>
        <p:nvCxnSpPr>
          <p:cNvPr id="58" name="Connettore 2 57">
            <a:extLst>
              <a:ext uri="{FF2B5EF4-FFF2-40B4-BE49-F238E27FC236}">
                <a16:creationId xmlns:a16="http://schemas.microsoft.com/office/drawing/2014/main" id="{FEEFA262-2B1F-7EE2-3CC8-F03AF2DE6575}"/>
              </a:ext>
            </a:extLst>
          </p:cNvPr>
          <p:cNvCxnSpPr>
            <a:cxnSpLocks/>
          </p:cNvCxnSpPr>
          <p:nvPr/>
        </p:nvCxnSpPr>
        <p:spPr>
          <a:xfrm>
            <a:off x="10136723" y="3109765"/>
            <a:ext cx="4689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47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5913A010598C54CADB011D146BA2920" ma:contentTypeVersion="8" ma:contentTypeDescription="Creare un nuovo documento." ma:contentTypeScope="" ma:versionID="bd3dda3bfe5d29858a744c98a3b69a3e">
  <xsd:schema xmlns:xsd="http://www.w3.org/2001/XMLSchema" xmlns:xs="http://www.w3.org/2001/XMLSchema" xmlns:p="http://schemas.microsoft.com/office/2006/metadata/properties" xmlns:ns2="c36b6325-b90a-4701-aa8f-26659af38e9f" xmlns:ns3="410ce981-de99-425c-9619-05700212c5f7" targetNamespace="http://schemas.microsoft.com/office/2006/metadata/properties" ma:root="true" ma:fieldsID="673425e9c8533b2345e75e33ce4534c3" ns2:_="" ns3:_="">
    <xsd:import namespace="c36b6325-b90a-4701-aa8f-26659af38e9f"/>
    <xsd:import namespace="410ce981-de99-425c-9619-05700212c5f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6b6325-b90a-4701-aa8f-26659af38e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Tag immagine" ma:readOnly="false" ma:fieldId="{5cf76f15-5ced-4ddc-b409-7134ff3c332f}" ma:taxonomyMulti="true" ma:sspId="1b0026b0-1aff-43e1-897f-d8dda1b3c36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0ce981-de99-425c-9619-05700212c5f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69d8fbd-e923-425d-8215-e7c95e1ca6a1}" ma:internalName="TaxCatchAll" ma:showField="CatchAllData" ma:web="410ce981-de99-425c-9619-05700212c5f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10ce981-de99-425c-9619-05700212c5f7" xsi:nil="true"/>
    <lcf76f155ced4ddcb4097134ff3c332f xmlns="c36b6325-b90a-4701-aa8f-26659af38e9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A4DCEA8-378F-484F-8DDB-6561080F71E6}">
  <ds:schemaRefs>
    <ds:schemaRef ds:uri="http://schemas.microsoft.com/sharepoint/v3/contenttype/forms"/>
  </ds:schemaRefs>
</ds:datastoreItem>
</file>

<file path=customXml/itemProps2.xml><?xml version="1.0" encoding="utf-8"?>
<ds:datastoreItem xmlns:ds="http://schemas.openxmlformats.org/officeDocument/2006/customXml" ds:itemID="{48794974-FFFE-4777-BF7F-787278794F34}">
  <ds:schemaRefs>
    <ds:schemaRef ds:uri="410ce981-de99-425c-9619-05700212c5f7"/>
    <ds:schemaRef ds:uri="c36b6325-b90a-4701-aa8f-26659af38e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7F303F-8E07-4298-A336-970A20D3AF67}">
  <ds:schemaRefs>
    <ds:schemaRef ds:uri="410ce981-de99-425c-9619-05700212c5f7"/>
    <ds:schemaRef ds:uri="c36b6325-b90a-4701-aa8f-26659af38e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36541</Words>
  <Application>Microsoft Office PowerPoint</Application>
  <PresentationFormat>Widescreen</PresentationFormat>
  <Paragraphs>3970</Paragraphs>
  <Slides>199</Slides>
  <Notes>17</Notes>
  <HiddenSlides>0</HiddenSlides>
  <MMClips>0</MMClips>
  <ScaleCrop>false</ScaleCrop>
  <HeadingPairs>
    <vt:vector size="8" baseType="variant">
      <vt:variant>
        <vt:lpstr>Caratteri utilizzati</vt:lpstr>
      </vt:variant>
      <vt:variant>
        <vt:i4>14</vt:i4>
      </vt:variant>
      <vt:variant>
        <vt:lpstr>Tema</vt:lpstr>
      </vt:variant>
      <vt:variant>
        <vt:i4>2</vt:i4>
      </vt:variant>
      <vt:variant>
        <vt:lpstr>Server OLE incorporati</vt:lpstr>
      </vt:variant>
      <vt:variant>
        <vt:i4>1</vt:i4>
      </vt:variant>
      <vt:variant>
        <vt:lpstr>Titoli diapositive</vt:lpstr>
      </vt:variant>
      <vt:variant>
        <vt:i4>199</vt:i4>
      </vt:variant>
    </vt:vector>
  </HeadingPairs>
  <TitlesOfParts>
    <vt:vector size="216" baseType="lpstr">
      <vt:lpstr>Arial</vt:lpstr>
      <vt:lpstr>Arial,Sans-Serif</vt:lpstr>
      <vt:lpstr>Calibri</vt:lpstr>
      <vt:lpstr>Calibri Light</vt:lpstr>
      <vt:lpstr>Cambria Math</vt:lpstr>
      <vt:lpstr>Consolas</vt:lpstr>
      <vt:lpstr>DejaVu Sans</vt:lpstr>
      <vt:lpstr>JetBrains Mono</vt:lpstr>
      <vt:lpstr>StarSymbol</vt:lpstr>
      <vt:lpstr>Symbol</vt:lpstr>
      <vt:lpstr>Times New Roman</vt:lpstr>
      <vt:lpstr>Trebuchet MS</vt:lpstr>
      <vt:lpstr>Verdana Pro</vt:lpstr>
      <vt:lpstr>Wingdings</vt:lpstr>
      <vt:lpstr>Tema di Office</vt:lpstr>
      <vt:lpstr>1_Tema di Office</vt:lpstr>
      <vt:lpstr>Immagine bitmap</vt:lpstr>
      <vt:lpstr>TESINA FINALE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ROBOTICA_2022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Clara</dc:creator>
  <cp:lastModifiedBy>GAETANO</cp:lastModifiedBy>
  <cp:revision>2</cp:revision>
  <dcterms:created xsi:type="dcterms:W3CDTF">2013-07-15T20:26:40Z</dcterms:created>
  <dcterms:modified xsi:type="dcterms:W3CDTF">2023-01-23T18:04:42Z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0x010100A5913A010598C54CADB011D146BA2920</vt:lpwstr>
  </property>
  <property fmtid="{D5CDD505-2E9C-101B-9397-08002B2CF9AE}" pid="3" name="MediaServiceImageTags">
    <vt:lpwstr/>
  </property>
</Properties>
</file>