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301" r:id="rId2"/>
    <p:sldId id="295" r:id="rId3"/>
    <p:sldId id="291" r:id="rId4"/>
    <p:sldId id="297" r:id="rId5"/>
    <p:sldId id="292" r:id="rId6"/>
    <p:sldId id="302" r:id="rId7"/>
    <p:sldId id="303" r:id="rId8"/>
    <p:sldId id="304" r:id="rId9"/>
    <p:sldId id="298" r:id="rId10"/>
    <p:sldId id="305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DI PIAZZA" initials="CDP" lastIdx="1" clrIdx="0">
    <p:extLst>
      <p:ext uri="{19B8F6BF-5375-455C-9EA6-DF929625EA0E}">
        <p15:presenceInfo xmlns:p15="http://schemas.microsoft.com/office/powerpoint/2012/main" xmlns="" userId="S::clara.dipiazza@you.unipa.it::bd862384-123f-4ee2-aeda-536dfd36a6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8D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294915-7253-4AC2-AD7D-A77BC99BE311}" type="datetimeFigureOut">
              <a:rPr lang="it-IT" smtClean="0"/>
              <a:pPr/>
              <a:t>20/10/2022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827E50-A581-7008-F7CC-FB7F6DB8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66" y="1692621"/>
            <a:ext cx="9997440" cy="1143000"/>
          </a:xfrm>
        </p:spPr>
        <p:txBody>
          <a:bodyPr>
            <a:normAutofit/>
          </a:bodyPr>
          <a:lstStyle/>
          <a:p>
            <a:r>
              <a:rPr lang="it-IT" dirty="0"/>
              <a:t>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27CE763-E86C-5D5F-F3F8-45E03A80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01" y="3077817"/>
            <a:ext cx="9997440" cy="1981200"/>
          </a:xfrm>
        </p:spPr>
        <p:txBody>
          <a:bodyPr/>
          <a:lstStyle/>
          <a:p>
            <a:pPr marL="82296" indent="0">
              <a:buNone/>
            </a:pPr>
            <a:r>
              <a:rPr lang="it-IT" dirty="0"/>
              <a:t>Riportare un grafico delle configurazioni di Laser e Sonar per L’FSA dell’esempio con le configurazioni usate di Laser e Sonar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xmlns="" id="{D8ED6718-1DEA-BCF2-1B90-CA6B4D90F329}"/>
              </a:ext>
            </a:extLst>
          </p:cNvPr>
          <p:cNvSpPr txBox="1">
            <a:spLocks/>
          </p:cNvSpPr>
          <p:nvPr/>
        </p:nvSpPr>
        <p:spPr>
          <a:xfrm>
            <a:off x="1871679" y="136458"/>
            <a:ext cx="9552283" cy="1556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defTabSz="914400"/>
            <a:r>
              <a:rPr lang="it-IT" b="1" u="sng"/>
              <a:t>ESERCIZIO 19/10/2022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xmlns="" val="185251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xmlns="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3F2861E7-9FDF-08C2-C850-7769DD992FD8}"/>
              </a:ext>
            </a:extLst>
          </p:cNvPr>
          <p:cNvCxnSpPr>
            <a:cxnSpLocks/>
          </p:cNvCxnSpPr>
          <p:nvPr/>
        </p:nvCxnSpPr>
        <p:spPr>
          <a:xfrm flipV="1">
            <a:off x="1912803" y="3031349"/>
            <a:ext cx="2819395" cy="208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36E3E563-E19A-5836-9875-FAC788BA796E}"/>
              </a:ext>
            </a:extLst>
          </p:cNvPr>
          <p:cNvSpPr txBox="1"/>
          <p:nvPr/>
        </p:nvSpPr>
        <p:spPr>
          <a:xfrm>
            <a:off x="1537602" y="2878362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xmlns="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xmlns="" id="{1AC57C02-1763-B080-8F46-DD1762B10917}"/>
              </a:ext>
            </a:extLst>
          </p:cNvPr>
          <p:cNvSpPr txBox="1"/>
          <p:nvPr/>
        </p:nvSpPr>
        <p:spPr>
          <a:xfrm>
            <a:off x="2233749" y="122481"/>
            <a:ext cx="90133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 smtClean="0">
                <a:solidFill>
                  <a:schemeClr val="accent2">
                    <a:lumMod val="75000"/>
                  </a:schemeClr>
                </a:solidFill>
              </a:rPr>
              <a:t>MODIFICHE SCHEMA </a:t>
            </a:r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SONAR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B7B1661A-41CB-9D1F-7213-7FAAF32C11E2}"/>
              </a:ext>
            </a:extLst>
          </p:cNvPr>
          <p:cNvSpPr/>
          <p:nvPr/>
        </p:nvSpPr>
        <p:spPr>
          <a:xfrm>
            <a:off x="1611878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xmlns="" id="{55BCD0B9-E356-FC34-2D26-578CDEB830C4}"/>
              </a:ext>
            </a:extLst>
          </p:cNvPr>
          <p:cNvSpPr/>
          <p:nvPr/>
        </p:nvSpPr>
        <p:spPr>
          <a:xfrm>
            <a:off x="886560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xmlns="" id="{ABEC8703-F8CC-1273-D7D4-9D635311E961}"/>
              </a:ext>
            </a:extLst>
          </p:cNvPr>
          <p:cNvSpPr txBox="1"/>
          <p:nvPr/>
        </p:nvSpPr>
        <p:spPr>
          <a:xfrm>
            <a:off x="10844239" y="2734234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xmlns="" id="{9B5EC44F-1A85-31EF-FD27-84EE4C7130C9}"/>
              </a:ext>
            </a:extLst>
          </p:cNvPr>
          <p:cNvSpPr/>
          <p:nvPr/>
        </p:nvSpPr>
        <p:spPr>
          <a:xfrm>
            <a:off x="5902135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xmlns="" id="{2D5C408B-AE34-375F-FD84-C413570B2E57}"/>
              </a:ext>
            </a:extLst>
          </p:cNvPr>
          <p:cNvSpPr/>
          <p:nvPr/>
        </p:nvSpPr>
        <p:spPr>
          <a:xfrm>
            <a:off x="9178289" y="2294780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xmlns="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954963" y="1769845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xmlns="" id="{C356F44B-4FB2-2CA8-F836-1A0186747E61}"/>
              </a:ext>
            </a:extLst>
          </p:cNvPr>
          <p:cNvSpPr txBox="1"/>
          <p:nvPr/>
        </p:nvSpPr>
        <p:spPr>
          <a:xfrm>
            <a:off x="9881526" y="458863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3D534A2C-5B65-3903-0E4B-B27AF366D5D1}"/>
              </a:ext>
            </a:extLst>
          </p:cNvPr>
          <p:cNvSpPr txBox="1"/>
          <p:nvPr/>
        </p:nvSpPr>
        <p:spPr>
          <a:xfrm>
            <a:off x="9704722" y="130890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A0B4678C-9CA2-2665-F0AC-43BA304FDF74}"/>
              </a:ext>
            </a:extLst>
          </p:cNvPr>
          <p:cNvSpPr txBox="1"/>
          <p:nvPr/>
        </p:nvSpPr>
        <p:spPr>
          <a:xfrm>
            <a:off x="10860955" y="1608749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xmlns="" id="{EA0A1843-FE72-E341-8DC4-EC8BF83C72D1}"/>
              </a:ext>
            </a:extLst>
          </p:cNvPr>
          <p:cNvCxnSpPr>
            <a:cxnSpLocks/>
          </p:cNvCxnSpPr>
          <p:nvPr/>
        </p:nvCxnSpPr>
        <p:spPr>
          <a:xfrm rot="5400000">
            <a:off x="9876415" y="2107990"/>
            <a:ext cx="1182956" cy="9496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xmlns="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978371" y="2042882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xmlns="" id="{2C248EF1-8D0D-F6D5-1D8F-1C100C81ED82}"/>
              </a:ext>
            </a:extLst>
          </p:cNvPr>
          <p:cNvSpPr txBox="1"/>
          <p:nvPr/>
        </p:nvSpPr>
        <p:spPr>
          <a:xfrm>
            <a:off x="11043521" y="421083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xmlns="" id="{672CCFC6-A3D0-F4DC-5E80-EF0D551ADC0C}"/>
              </a:ext>
            </a:extLst>
          </p:cNvPr>
          <p:cNvCxnSpPr/>
          <p:nvPr/>
        </p:nvCxnSpPr>
        <p:spPr>
          <a:xfrm flipV="1">
            <a:off x="10006667" y="1813624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xmlns="" id="{46CE67D9-617D-EBBE-A17A-EE051BFAEF0B}"/>
              </a:ext>
            </a:extLst>
          </p:cNvPr>
          <p:cNvCxnSpPr/>
          <p:nvPr/>
        </p:nvCxnSpPr>
        <p:spPr>
          <a:xfrm flipV="1">
            <a:off x="10045337" y="2446910"/>
            <a:ext cx="1279907" cy="62286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xmlns="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10032274" y="3122023"/>
            <a:ext cx="1894115" cy="13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xmlns="" id="{BC0CC5B8-2B8A-FE5F-CA36-F611BB87B9DC}"/>
              </a:ext>
            </a:extLst>
          </p:cNvPr>
          <p:cNvSpPr/>
          <p:nvPr/>
        </p:nvSpPr>
        <p:spPr>
          <a:xfrm>
            <a:off x="529754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xmlns="" id="{5DE080BF-2ED6-185E-B7C1-96CBF4034E8D}"/>
              </a:ext>
            </a:extLst>
          </p:cNvPr>
          <p:cNvCxnSpPr>
            <a:cxnSpLocks/>
          </p:cNvCxnSpPr>
          <p:nvPr/>
        </p:nvCxnSpPr>
        <p:spPr>
          <a:xfrm flipV="1">
            <a:off x="6682505" y="3043452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xmlns="" id="{63AD7092-7E47-DDE8-7576-41A7E473412E}"/>
              </a:ext>
            </a:extLst>
          </p:cNvPr>
          <p:cNvSpPr txBox="1"/>
          <p:nvPr/>
        </p:nvSpPr>
        <p:spPr>
          <a:xfrm>
            <a:off x="7601738" y="2658887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xmlns="" id="{A40459D2-E9B9-EA21-5BB5-C551806AB1D6}"/>
              </a:ext>
            </a:extLst>
          </p:cNvPr>
          <p:cNvSpPr txBox="1"/>
          <p:nvPr/>
        </p:nvSpPr>
        <p:spPr>
          <a:xfrm>
            <a:off x="8638693" y="160561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xmlns="" id="{BAB13A07-DF96-1651-CF91-05D6E62DEC02}"/>
              </a:ext>
            </a:extLst>
          </p:cNvPr>
          <p:cNvSpPr txBox="1"/>
          <p:nvPr/>
        </p:nvSpPr>
        <p:spPr>
          <a:xfrm>
            <a:off x="10291906" y="135544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xmlns="" id="{D6582DF7-0B14-99BA-BCBE-14BD72870FF4}"/>
              </a:ext>
            </a:extLst>
          </p:cNvPr>
          <p:cNvSpPr txBox="1"/>
          <p:nvPr/>
        </p:nvSpPr>
        <p:spPr>
          <a:xfrm>
            <a:off x="11302178" y="214965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  <p:grpSp>
        <p:nvGrpSpPr>
          <p:cNvPr id="47" name="Gruppo 46"/>
          <p:cNvGrpSpPr/>
          <p:nvPr/>
        </p:nvGrpSpPr>
        <p:grpSpPr>
          <a:xfrm>
            <a:off x="2011683" y="2769328"/>
            <a:ext cx="431070" cy="561703"/>
            <a:chOff x="2011683" y="2769328"/>
            <a:chExt cx="431070" cy="561703"/>
          </a:xfrm>
        </p:grpSpPr>
        <p:cxnSp>
          <p:nvCxnSpPr>
            <p:cNvPr id="38" name="Connettore 1 37"/>
            <p:cNvCxnSpPr/>
            <p:nvPr/>
          </p:nvCxnSpPr>
          <p:spPr>
            <a:xfrm rot="5400000" flipH="1" flipV="1">
              <a:off x="2005148" y="2854235"/>
              <a:ext cx="483326" cy="39188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 rot="16200000" flipH="1">
              <a:off x="1933306" y="2847705"/>
              <a:ext cx="561703" cy="40495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8" name="Gruppo 47"/>
          <p:cNvGrpSpPr/>
          <p:nvPr/>
        </p:nvGrpSpPr>
        <p:grpSpPr>
          <a:xfrm>
            <a:off x="8368940" y="2738848"/>
            <a:ext cx="431070" cy="561703"/>
            <a:chOff x="2011683" y="2769328"/>
            <a:chExt cx="431070" cy="561703"/>
          </a:xfrm>
        </p:grpSpPr>
        <p:cxnSp>
          <p:nvCxnSpPr>
            <p:cNvPr id="49" name="Connettore 1 48"/>
            <p:cNvCxnSpPr/>
            <p:nvPr/>
          </p:nvCxnSpPr>
          <p:spPr>
            <a:xfrm rot="5400000" flipH="1" flipV="1">
              <a:off x="2005148" y="2854235"/>
              <a:ext cx="483326" cy="39188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 rot="16200000" flipH="1">
              <a:off x="1933306" y="2847705"/>
              <a:ext cx="561703" cy="40495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1" name="Connettore diritto 85">
            <a:extLst>
              <a:ext uri="{FF2B5EF4-FFF2-40B4-BE49-F238E27FC236}">
                <a16:creationId xmlns:a16="http://schemas.microsoft.com/office/drawing/2014/main" xmlns="" id="{5DE080BF-2ED6-185E-B7C1-96CBF4034E8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048368" y="3166716"/>
            <a:ext cx="1414185" cy="208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A40459D2-E9B9-EA21-5BB5-C551806AB1D6}"/>
              </a:ext>
            </a:extLst>
          </p:cNvPr>
          <p:cNvSpPr txBox="1"/>
          <p:nvPr/>
        </p:nvSpPr>
        <p:spPr>
          <a:xfrm>
            <a:off x="11312225" y="3168800"/>
            <a:ext cx="3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0</a:t>
            </a:r>
            <a:endParaRPr lang="it-IT" b="1" dirty="0"/>
          </a:p>
        </p:txBody>
      </p:sp>
      <p:cxnSp>
        <p:nvCxnSpPr>
          <p:cNvPr id="82" name="Connettore diritto 64">
            <a:extLst>
              <a:ext uri="{FF2B5EF4-FFF2-40B4-BE49-F238E27FC236}">
                <a16:creationId xmlns:a16="http://schemas.microsoft.com/office/drawing/2014/main" xmlns="" id="{EA0A1843-FE72-E341-8DC4-EC8BF83C72D1}"/>
              </a:ext>
            </a:extLst>
          </p:cNvPr>
          <p:cNvCxnSpPr>
            <a:cxnSpLocks/>
          </p:cNvCxnSpPr>
          <p:nvPr/>
        </p:nvCxnSpPr>
        <p:spPr>
          <a:xfrm rot="5400000">
            <a:off x="9000310" y="3287489"/>
            <a:ext cx="1092929" cy="86649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xmlns="" id="{8619BEDE-6198-5D3E-882A-068C3F224E24}"/>
              </a:ext>
            </a:extLst>
          </p:cNvPr>
          <p:cNvSpPr txBox="1"/>
          <p:nvPr/>
        </p:nvSpPr>
        <p:spPr>
          <a:xfrm>
            <a:off x="8767793" y="4334159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3568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xmlns="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3F2861E7-9FDF-08C2-C850-7769DD992FD8}"/>
              </a:ext>
            </a:extLst>
          </p:cNvPr>
          <p:cNvCxnSpPr>
            <a:cxnSpLocks/>
          </p:cNvCxnSpPr>
          <p:nvPr/>
        </p:nvCxnSpPr>
        <p:spPr>
          <a:xfrm>
            <a:off x="3319650" y="3031349"/>
            <a:ext cx="141254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xmlns="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xmlns="" id="{1AC57C02-1763-B080-8F46-DD1762B10917}"/>
              </a:ext>
            </a:extLst>
          </p:cNvPr>
          <p:cNvSpPr txBox="1"/>
          <p:nvPr/>
        </p:nvSpPr>
        <p:spPr>
          <a:xfrm>
            <a:off x="1685109" y="122481"/>
            <a:ext cx="101759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</a:t>
            </a:r>
            <a:r>
              <a:rPr lang="it-IT" sz="4400" b="1" dirty="0" smtClean="0">
                <a:solidFill>
                  <a:schemeClr val="accent2">
                    <a:lumMod val="75000"/>
                  </a:schemeClr>
                </a:solidFill>
              </a:rPr>
              <a:t>SONAR MODIFICATO</a:t>
            </a:r>
            <a:endParaRPr lang="it-IT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B7B1661A-41CB-9D1F-7213-7FAAF32C11E2}"/>
              </a:ext>
            </a:extLst>
          </p:cNvPr>
          <p:cNvSpPr/>
          <p:nvPr/>
        </p:nvSpPr>
        <p:spPr>
          <a:xfrm>
            <a:off x="1621984" y="545034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xmlns="" id="{55BCD0B9-E356-FC34-2D26-578CDEB830C4}"/>
              </a:ext>
            </a:extLst>
          </p:cNvPr>
          <p:cNvSpPr/>
          <p:nvPr/>
        </p:nvSpPr>
        <p:spPr>
          <a:xfrm>
            <a:off x="8091681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xmlns="" id="{ABEC8703-F8CC-1273-D7D4-9D635311E961}"/>
              </a:ext>
            </a:extLst>
          </p:cNvPr>
          <p:cNvSpPr txBox="1"/>
          <p:nvPr/>
        </p:nvSpPr>
        <p:spPr>
          <a:xfrm>
            <a:off x="10399900" y="2728861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xmlns="" id="{9B5EC44F-1A85-31EF-FD27-84EE4C7130C9}"/>
              </a:ext>
            </a:extLst>
          </p:cNvPr>
          <p:cNvSpPr/>
          <p:nvPr/>
        </p:nvSpPr>
        <p:spPr>
          <a:xfrm>
            <a:off x="5841391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xmlns="" id="{2D5C408B-AE34-375F-FD84-C413570B2E57}"/>
              </a:ext>
            </a:extLst>
          </p:cNvPr>
          <p:cNvSpPr/>
          <p:nvPr/>
        </p:nvSpPr>
        <p:spPr>
          <a:xfrm>
            <a:off x="8733950" y="2289407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xmlns="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510624" y="1764472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xmlns="" id="{C356F44B-4FB2-2CA8-F836-1A0186747E61}"/>
              </a:ext>
            </a:extLst>
          </p:cNvPr>
          <p:cNvSpPr txBox="1"/>
          <p:nvPr/>
        </p:nvSpPr>
        <p:spPr>
          <a:xfrm>
            <a:off x="9437187" y="458326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3D534A2C-5B65-3903-0E4B-B27AF366D5D1}"/>
              </a:ext>
            </a:extLst>
          </p:cNvPr>
          <p:cNvSpPr txBox="1"/>
          <p:nvPr/>
        </p:nvSpPr>
        <p:spPr>
          <a:xfrm>
            <a:off x="9260383" y="130353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A0B4678C-9CA2-2665-F0AC-43BA304FDF74}"/>
              </a:ext>
            </a:extLst>
          </p:cNvPr>
          <p:cNvSpPr txBox="1"/>
          <p:nvPr/>
        </p:nvSpPr>
        <p:spPr>
          <a:xfrm>
            <a:off x="10416616" y="160337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xmlns="" id="{EA0A1843-FE72-E341-8DC4-EC8BF83C72D1}"/>
              </a:ext>
            </a:extLst>
          </p:cNvPr>
          <p:cNvCxnSpPr>
            <a:cxnSpLocks/>
          </p:cNvCxnSpPr>
          <p:nvPr/>
        </p:nvCxnSpPr>
        <p:spPr>
          <a:xfrm flipH="1">
            <a:off x="8643724" y="1985945"/>
            <a:ext cx="1854636" cy="21377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xmlns="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534032" y="2037509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xmlns="" id="{2C248EF1-8D0D-F6D5-1D8F-1C100C81ED82}"/>
              </a:ext>
            </a:extLst>
          </p:cNvPr>
          <p:cNvSpPr txBox="1"/>
          <p:nvPr/>
        </p:nvSpPr>
        <p:spPr>
          <a:xfrm>
            <a:off x="10599182" y="4205461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xmlns="" id="{672CCFC6-A3D0-F4DC-5E80-EF0D551ADC0C}"/>
              </a:ext>
            </a:extLst>
          </p:cNvPr>
          <p:cNvCxnSpPr/>
          <p:nvPr/>
        </p:nvCxnSpPr>
        <p:spPr>
          <a:xfrm flipV="1">
            <a:off x="9562328" y="1808251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xmlns="" id="{46CE67D9-617D-EBBE-A17A-EE051BFAEF0B}"/>
              </a:ext>
            </a:extLst>
          </p:cNvPr>
          <p:cNvCxnSpPr/>
          <p:nvPr/>
        </p:nvCxnSpPr>
        <p:spPr>
          <a:xfrm flipV="1">
            <a:off x="9578049" y="2441536"/>
            <a:ext cx="1302856" cy="65416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xmlns="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9578048" y="3098888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xmlns="" id="{BC0CC5B8-2B8A-FE5F-CA36-F611BB87B9DC}"/>
              </a:ext>
            </a:extLst>
          </p:cNvPr>
          <p:cNvSpPr/>
          <p:nvPr/>
        </p:nvSpPr>
        <p:spPr>
          <a:xfrm>
            <a:off x="4984189" y="545034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xmlns="" id="{A40459D2-E9B9-EA21-5BB5-C551806AB1D6}"/>
              </a:ext>
            </a:extLst>
          </p:cNvPr>
          <p:cNvSpPr txBox="1"/>
          <p:nvPr/>
        </p:nvSpPr>
        <p:spPr>
          <a:xfrm>
            <a:off x="8194354" y="160023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xmlns="" id="{BAB13A07-DF96-1651-CF91-05D6E62DEC02}"/>
              </a:ext>
            </a:extLst>
          </p:cNvPr>
          <p:cNvSpPr txBox="1"/>
          <p:nvPr/>
        </p:nvSpPr>
        <p:spPr>
          <a:xfrm>
            <a:off x="9847567" y="13500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xmlns="" id="{D6582DF7-0B14-99BA-BCBE-14BD72870FF4}"/>
              </a:ext>
            </a:extLst>
          </p:cNvPr>
          <p:cNvSpPr txBox="1"/>
          <p:nvPr/>
        </p:nvSpPr>
        <p:spPr>
          <a:xfrm>
            <a:off x="10857839" y="214427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F4E8C7E0-7D9B-040E-3DF0-42A3BFB2696E}"/>
              </a:ext>
            </a:extLst>
          </p:cNvPr>
          <p:cNvSpPr txBox="1"/>
          <p:nvPr/>
        </p:nvSpPr>
        <p:spPr>
          <a:xfrm>
            <a:off x="8356383" y="4086079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A8A95DB-883F-7C62-44B1-B834AEBCF94C}"/>
              </a:ext>
            </a:extLst>
          </p:cNvPr>
          <p:cNvSpPr txBox="1"/>
          <p:nvPr/>
        </p:nvSpPr>
        <p:spPr>
          <a:xfrm>
            <a:off x="11676905" y="289813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0691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90442D2-BBCC-0B11-05F6-D8C07E98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715407"/>
              </p:ext>
            </p:extLst>
          </p:nvPr>
        </p:nvGraphicFramePr>
        <p:xfrm>
          <a:off x="1529724" y="289560"/>
          <a:ext cx="10404764" cy="6278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09673">
                  <a:extLst>
                    <a:ext uri="{9D8B030D-6E8A-4147-A177-3AD203B41FA5}">
                      <a16:colId xmlns:a16="http://schemas.microsoft.com/office/drawing/2014/main" xmlns="" val="480621526"/>
                    </a:ext>
                  </a:extLst>
                </a:gridCol>
                <a:gridCol w="3217263">
                  <a:extLst>
                    <a:ext uri="{9D8B030D-6E8A-4147-A177-3AD203B41FA5}">
                      <a16:colId xmlns:a16="http://schemas.microsoft.com/office/drawing/2014/main" xmlns="" val="2960291463"/>
                    </a:ext>
                  </a:extLst>
                </a:gridCol>
                <a:gridCol w="1730645">
                  <a:extLst>
                    <a:ext uri="{9D8B030D-6E8A-4147-A177-3AD203B41FA5}">
                      <a16:colId xmlns:a16="http://schemas.microsoft.com/office/drawing/2014/main" xmlns="" val="2638646113"/>
                    </a:ext>
                  </a:extLst>
                </a:gridCol>
                <a:gridCol w="2189919">
                  <a:extLst>
                    <a:ext uri="{9D8B030D-6E8A-4147-A177-3AD203B41FA5}">
                      <a16:colId xmlns:a16="http://schemas.microsoft.com/office/drawing/2014/main" xmlns="" val="2472032471"/>
                    </a:ext>
                  </a:extLst>
                </a:gridCol>
                <a:gridCol w="2257264">
                  <a:extLst>
                    <a:ext uri="{9D8B030D-6E8A-4147-A177-3AD203B41FA5}">
                      <a16:colId xmlns:a16="http://schemas.microsoft.com/office/drawing/2014/main" xmlns="" val="410948995"/>
                    </a:ext>
                  </a:extLst>
                </a:gridCol>
              </a:tblGrid>
              <a:tr h="329034">
                <a:tc>
                  <a:txBody>
                    <a:bodyPr/>
                    <a:lstStyle/>
                    <a:p>
                      <a:r>
                        <a:rPr lang="it-IT" dirty="0"/>
                        <a:t>NUMQ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DELTA(Q,INPUT)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4532374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PF_CLOSE_TO_HOMEBASE1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033628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AS_GO_FLAG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PF_TARGET0_IN_GRIPPER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Bandiera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AS_GO_HOME2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168853"/>
                  </a:ext>
                </a:extLst>
              </a:tr>
              <a:tr h="2194870">
                <a:tc>
                  <a:txBody>
                    <a:bodyPr/>
                    <a:lstStyle/>
                    <a:p>
                      <a:r>
                        <a:rPr lang="it-IT" b="1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AS_GO_HOME2</a:t>
                      </a:r>
                      <a:endParaRPr lang="it-IT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0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/>
                        <a:t>picked</a:t>
                      </a:r>
                      <a:r>
                        <a:rPr lang="it-IT" sz="160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5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565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xmlns="" id="{2F538BF1-392E-F723-BC74-A9900B40BA2E}"/>
              </a:ext>
            </a:extLst>
          </p:cNvPr>
          <p:cNvSpPr/>
          <p:nvPr/>
        </p:nvSpPr>
        <p:spPr>
          <a:xfrm>
            <a:off x="5681462" y="2883232"/>
            <a:ext cx="1934817" cy="1895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7B9F9F2C-02E2-AA1F-518A-A3CF3D11C725}"/>
              </a:ext>
            </a:extLst>
          </p:cNvPr>
          <p:cNvCxnSpPr>
            <a:cxnSpLocks/>
          </p:cNvCxnSpPr>
          <p:nvPr/>
        </p:nvCxnSpPr>
        <p:spPr>
          <a:xfrm flipH="1">
            <a:off x="6638925" y="1862813"/>
            <a:ext cx="4972" cy="4004956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5BB81575-B0D0-62EF-3E82-B455D985DF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6439" y="1825797"/>
            <a:ext cx="4972" cy="4004956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21DEBDB-8A22-B700-92D6-D06D69FF3D11}"/>
              </a:ext>
            </a:extLst>
          </p:cNvPr>
          <p:cNvSpPr txBox="1"/>
          <p:nvPr/>
        </p:nvSpPr>
        <p:spPr>
          <a:xfrm>
            <a:off x="8960545" y="4750631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1A681080-16B3-82AF-1146-E98494508A35}"/>
              </a:ext>
            </a:extLst>
          </p:cNvPr>
          <p:cNvSpPr txBox="1"/>
          <p:nvPr/>
        </p:nvSpPr>
        <p:spPr>
          <a:xfrm>
            <a:off x="8353941" y="5686076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C5C2B6A2-54F1-3351-69F3-8F1820CBFD60}"/>
              </a:ext>
            </a:extLst>
          </p:cNvPr>
          <p:cNvSpPr txBox="1"/>
          <p:nvPr/>
        </p:nvSpPr>
        <p:spPr>
          <a:xfrm>
            <a:off x="7513447" y="5964233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D4E148C9-5A81-979B-5575-E3051E2F85BF}"/>
              </a:ext>
            </a:extLst>
          </p:cNvPr>
          <p:cNvSpPr txBox="1"/>
          <p:nvPr/>
        </p:nvSpPr>
        <p:spPr>
          <a:xfrm>
            <a:off x="6528974" y="594615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AB8D0E25-6E83-66CD-01C7-06C2E0C2E326}"/>
              </a:ext>
            </a:extLst>
          </p:cNvPr>
          <p:cNvSpPr txBox="1"/>
          <p:nvPr/>
        </p:nvSpPr>
        <p:spPr>
          <a:xfrm>
            <a:off x="5764580" y="590357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224C6643-539B-8D89-784B-0B63C8B35FDF}"/>
              </a:ext>
            </a:extLst>
          </p:cNvPr>
          <p:cNvSpPr txBox="1"/>
          <p:nvPr/>
        </p:nvSpPr>
        <p:spPr>
          <a:xfrm>
            <a:off x="4695625" y="5621630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89B15987-B1D3-FEA4-3E45-D85E4582BB8E}"/>
              </a:ext>
            </a:extLst>
          </p:cNvPr>
          <p:cNvSpPr txBox="1"/>
          <p:nvPr/>
        </p:nvSpPr>
        <p:spPr>
          <a:xfrm>
            <a:off x="4201359" y="47044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0725359-B492-4902-40CE-30113A9C75A6}"/>
              </a:ext>
            </a:extLst>
          </p:cNvPr>
          <p:cNvSpPr txBox="1"/>
          <p:nvPr/>
        </p:nvSpPr>
        <p:spPr>
          <a:xfrm>
            <a:off x="4124017" y="3641121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84F810A1-D262-0DF9-D5EB-1AE42C92EF6D}"/>
              </a:ext>
            </a:extLst>
          </p:cNvPr>
          <p:cNvSpPr txBox="1"/>
          <p:nvPr/>
        </p:nvSpPr>
        <p:spPr>
          <a:xfrm>
            <a:off x="4415831" y="269856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7663BB41-2B37-FA93-C5BF-F2BE9E98A436}"/>
              </a:ext>
            </a:extLst>
          </p:cNvPr>
          <p:cNvSpPr txBox="1"/>
          <p:nvPr/>
        </p:nvSpPr>
        <p:spPr>
          <a:xfrm>
            <a:off x="4766193" y="1852514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DB0DF499-B6A9-2C62-044D-7D97D2D3CA17}"/>
              </a:ext>
            </a:extLst>
          </p:cNvPr>
          <p:cNvSpPr txBox="1"/>
          <p:nvPr/>
        </p:nvSpPr>
        <p:spPr>
          <a:xfrm>
            <a:off x="5449880" y="1511437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221E6FED-D82E-F86E-0C9B-EF9D4C5C8DE3}"/>
              </a:ext>
            </a:extLst>
          </p:cNvPr>
          <p:cNvSpPr txBox="1"/>
          <p:nvPr/>
        </p:nvSpPr>
        <p:spPr>
          <a:xfrm>
            <a:off x="6407468" y="144358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69EE8E47-CCCD-31B6-5F9B-1E81DB2889F0}"/>
              </a:ext>
            </a:extLst>
          </p:cNvPr>
          <p:cNvSpPr txBox="1"/>
          <p:nvPr/>
        </p:nvSpPr>
        <p:spPr>
          <a:xfrm>
            <a:off x="7201689" y="150142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BD333081-168F-E526-2471-44AD617EA650}"/>
              </a:ext>
            </a:extLst>
          </p:cNvPr>
          <p:cNvSpPr txBox="1"/>
          <p:nvPr/>
        </p:nvSpPr>
        <p:spPr>
          <a:xfrm>
            <a:off x="7968996" y="186491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14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A2BA68A1-4973-1BEE-AE72-B45FF46FF3AC}"/>
              </a:ext>
            </a:extLst>
          </p:cNvPr>
          <p:cNvSpPr txBox="1"/>
          <p:nvPr/>
        </p:nvSpPr>
        <p:spPr>
          <a:xfrm>
            <a:off x="8770993" y="255609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15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xmlns="" id="{13B75DF4-BB9C-3172-E182-FFBC3F42B060}"/>
              </a:ext>
            </a:extLst>
          </p:cNvPr>
          <p:cNvCxnSpPr>
            <a:cxnSpLocks/>
          </p:cNvCxnSpPr>
          <p:nvPr/>
        </p:nvCxnSpPr>
        <p:spPr>
          <a:xfrm flipV="1">
            <a:off x="4670905" y="2864460"/>
            <a:ext cx="4050011" cy="184127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xmlns="" id="{BAEF1CFE-C940-11AD-B99F-AB8CDB6E2F20}"/>
              </a:ext>
            </a:extLst>
          </p:cNvPr>
          <p:cNvCxnSpPr>
            <a:cxnSpLocks/>
          </p:cNvCxnSpPr>
          <p:nvPr/>
        </p:nvCxnSpPr>
        <p:spPr>
          <a:xfrm flipH="1">
            <a:off x="4964436" y="2268612"/>
            <a:ext cx="3097447" cy="3369985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xmlns="" id="{B89031B3-F44D-B11F-04A4-E291C2030A2D}"/>
              </a:ext>
            </a:extLst>
          </p:cNvPr>
          <p:cNvCxnSpPr>
            <a:cxnSpLocks/>
          </p:cNvCxnSpPr>
          <p:nvPr/>
        </p:nvCxnSpPr>
        <p:spPr>
          <a:xfrm flipH="1">
            <a:off x="5984745" y="1905118"/>
            <a:ext cx="1260987" cy="3931258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1E4BEEB9-887F-FFB0-A432-73228032213B}"/>
              </a:ext>
            </a:extLst>
          </p:cNvPr>
          <p:cNvCxnSpPr>
            <a:cxnSpLocks/>
          </p:cNvCxnSpPr>
          <p:nvPr/>
        </p:nvCxnSpPr>
        <p:spPr>
          <a:xfrm flipH="1" flipV="1">
            <a:off x="4775210" y="2915464"/>
            <a:ext cx="4070973" cy="1980509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xmlns="" id="{076EDAB9-F436-4B0B-EBF1-B4F21257910F}"/>
              </a:ext>
            </a:extLst>
          </p:cNvPr>
          <p:cNvCxnSpPr>
            <a:cxnSpLocks/>
          </p:cNvCxnSpPr>
          <p:nvPr/>
        </p:nvCxnSpPr>
        <p:spPr>
          <a:xfrm flipH="1" flipV="1">
            <a:off x="5131292" y="2178692"/>
            <a:ext cx="3223017" cy="3473018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90B9F49C-A355-5CAF-C018-4F5A95FF6079}"/>
              </a:ext>
            </a:extLst>
          </p:cNvPr>
          <p:cNvCxnSpPr>
            <a:cxnSpLocks/>
          </p:cNvCxnSpPr>
          <p:nvPr/>
        </p:nvCxnSpPr>
        <p:spPr>
          <a:xfrm flipH="1" flipV="1">
            <a:off x="5757493" y="1861991"/>
            <a:ext cx="1810971" cy="4039605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21A12AA8-9235-D355-D5F0-A9A9B09018DE}"/>
              </a:ext>
            </a:extLst>
          </p:cNvPr>
          <p:cNvSpPr txBox="1"/>
          <p:nvPr/>
        </p:nvSpPr>
        <p:spPr>
          <a:xfrm>
            <a:off x="8774069" y="362298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  <a:p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56B3444E-2E32-9C8E-2666-18EEDC6DD5AE}"/>
              </a:ext>
            </a:extLst>
          </p:cNvPr>
          <p:cNvSpPr/>
          <p:nvPr/>
        </p:nvSpPr>
        <p:spPr>
          <a:xfrm>
            <a:off x="4358533" y="111021"/>
            <a:ext cx="4733588" cy="86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CINTURA DI SONAR</a:t>
            </a:r>
          </a:p>
        </p:txBody>
      </p:sp>
    </p:spTree>
    <p:extLst>
      <p:ext uri="{BB962C8B-B14F-4D97-AF65-F5344CB8AC3E}">
        <p14:creationId xmlns:p14="http://schemas.microsoft.com/office/powerpoint/2010/main" xmlns="" val="7936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05" y="107850"/>
            <a:ext cx="6114352" cy="431014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tx1"/>
                </a:solidFill>
              </a:rPr>
              <a:t>GRAFICO</a:t>
            </a:r>
            <a:r>
              <a:rPr lang="it-IT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5400" b="1" dirty="0">
                <a:solidFill>
                  <a:schemeClr val="tx1"/>
                </a:solidFill>
              </a:rPr>
              <a:t>&amp;</a:t>
            </a:r>
            <a:r>
              <a:rPr lang="it-IT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5400" b="1" dirty="0">
                <a:solidFill>
                  <a:schemeClr val="tx1"/>
                </a:solidFill>
              </a:rPr>
              <a:t>FSA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xmlns="" id="{F3C4F29B-9CDC-5B54-7E04-AC9634203A2E}"/>
              </a:ext>
            </a:extLst>
          </p:cNvPr>
          <p:cNvSpPr/>
          <p:nvPr/>
        </p:nvSpPr>
        <p:spPr>
          <a:xfrm>
            <a:off x="1782585" y="924720"/>
            <a:ext cx="1774431" cy="11501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0:AS_GO_HOME1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DDDC038E-AE5F-1333-8E1C-EC5700554F5B}"/>
              </a:ext>
            </a:extLst>
          </p:cNvPr>
          <p:cNvSpPr/>
          <p:nvPr/>
        </p:nvSpPr>
        <p:spPr>
          <a:xfrm>
            <a:off x="5681045" y="980671"/>
            <a:ext cx="1681935" cy="10675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1:AS_GO_FLAG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xmlns="" id="{A8C8E2DF-2948-DA5F-ACB9-0CE2F22E1FD9}"/>
              </a:ext>
            </a:extLst>
          </p:cNvPr>
          <p:cNvSpPr/>
          <p:nvPr/>
        </p:nvSpPr>
        <p:spPr>
          <a:xfrm>
            <a:off x="9486250" y="883573"/>
            <a:ext cx="1839247" cy="125511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2:AS_GO_HOME2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8BC6A0F4-865A-CDF2-3454-AF77B830B3B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557016" y="1499810"/>
            <a:ext cx="2124029" cy="1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9F4FBFF7-E632-AD29-E4ED-CF5BF8FE122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362980" y="1511133"/>
            <a:ext cx="2123270" cy="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B4C068A-9804-6B05-CC30-0596151388A6}"/>
              </a:ext>
            </a:extLst>
          </p:cNvPr>
          <p:cNvSpPr txBox="1"/>
          <p:nvPr/>
        </p:nvSpPr>
        <p:spPr>
          <a:xfrm>
            <a:off x="3522605" y="1214847"/>
            <a:ext cx="2225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PF_CLOSE_TO_HOMEBASE1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xmlns="" id="{FDB3BDD1-BADA-0F11-B531-9045D69DB42A}"/>
              </a:ext>
            </a:extLst>
          </p:cNvPr>
          <p:cNvSpPr txBox="1"/>
          <p:nvPr/>
        </p:nvSpPr>
        <p:spPr>
          <a:xfrm>
            <a:off x="7388062" y="1201609"/>
            <a:ext cx="2069445" cy="27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PF_TARGET0_IN_GRIPPER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xmlns="" id="{D266AD80-8FDE-476E-29E5-64C68885E629}"/>
              </a:ext>
            </a:extLst>
          </p:cNvPr>
          <p:cNvSpPr/>
          <p:nvPr/>
        </p:nvSpPr>
        <p:spPr>
          <a:xfrm>
            <a:off x="1166192" y="5572016"/>
            <a:ext cx="11144513" cy="1046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</a:rPr>
              <a:t>FSA({AS_GO_HOME1, AS_GO_FLAG, AS_GO_HOME2}, DELTA, AS_GO_HOME1, {AS_GO_HOME2})</a:t>
            </a:r>
            <a:r>
              <a:rPr lang="it-IT" sz="2800" b="1" dirty="0"/>
              <a:t>})</a:t>
            </a:r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5668040"/>
              </p:ext>
            </p:extLst>
          </p:nvPr>
        </p:nvGraphicFramePr>
        <p:xfrm>
          <a:off x="1459159" y="2379124"/>
          <a:ext cx="3374098" cy="28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0,2,4,6,8,10,12,14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1,3,5,7,9,11,13,15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/>
                        <a:t>SPENTO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57268"/>
              </p:ext>
            </p:extLst>
          </p:nvPr>
        </p:nvGraphicFramePr>
        <p:xfrm>
          <a:off x="5027251" y="2395076"/>
          <a:ext cx="3506370" cy="313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6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35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7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3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/>
                        <a:t>ACCESO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" name="Tabel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1861346"/>
              </p:ext>
            </p:extLst>
          </p:nvPr>
        </p:nvGraphicFramePr>
        <p:xfrm>
          <a:off x="8727616" y="2385252"/>
          <a:ext cx="3307630" cy="290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2,4,10,12,13,14,15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0,1,3,5,6,7,8,9,11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</a:t>
                      </a:r>
                      <a:r>
                        <a:rPr lang="it-IT" sz="1800" b="1" dirty="0" smtClean="0"/>
                        <a:t>: </a:t>
                      </a:r>
                      <a:r>
                        <a:rPr lang="it-IT" sz="1800" b="0" dirty="0"/>
                        <a:t>ACCESO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80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xmlns="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3F2861E7-9FDF-08C2-C850-7769DD992FD8}"/>
              </a:ext>
            </a:extLst>
          </p:cNvPr>
          <p:cNvCxnSpPr>
            <a:cxnSpLocks/>
          </p:cNvCxnSpPr>
          <p:nvPr/>
        </p:nvCxnSpPr>
        <p:spPr>
          <a:xfrm flipV="1">
            <a:off x="1912803" y="3031349"/>
            <a:ext cx="2819395" cy="208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36E3E563-E19A-5836-9875-FAC788BA796E}"/>
              </a:ext>
            </a:extLst>
          </p:cNvPr>
          <p:cNvSpPr txBox="1"/>
          <p:nvPr/>
        </p:nvSpPr>
        <p:spPr>
          <a:xfrm>
            <a:off x="1537602" y="2878362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xmlns="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xmlns="" id="{1AC57C02-1763-B080-8F46-DD1762B10917}"/>
              </a:ext>
            </a:extLst>
          </p:cNvPr>
          <p:cNvSpPr txBox="1"/>
          <p:nvPr/>
        </p:nvSpPr>
        <p:spPr>
          <a:xfrm>
            <a:off x="3553310" y="122481"/>
            <a:ext cx="50853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B7B1661A-41CB-9D1F-7213-7FAAF32C11E2}"/>
              </a:ext>
            </a:extLst>
          </p:cNvPr>
          <p:cNvSpPr/>
          <p:nvPr/>
        </p:nvSpPr>
        <p:spPr>
          <a:xfrm>
            <a:off x="1611878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xmlns="" id="{55BCD0B9-E356-FC34-2D26-578CDEB830C4}"/>
              </a:ext>
            </a:extLst>
          </p:cNvPr>
          <p:cNvSpPr/>
          <p:nvPr/>
        </p:nvSpPr>
        <p:spPr>
          <a:xfrm>
            <a:off x="886560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xmlns="" id="{ABEC8703-F8CC-1273-D7D4-9D635311E961}"/>
              </a:ext>
            </a:extLst>
          </p:cNvPr>
          <p:cNvSpPr txBox="1"/>
          <p:nvPr/>
        </p:nvSpPr>
        <p:spPr>
          <a:xfrm>
            <a:off x="10844239" y="2734234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xmlns="" id="{9B5EC44F-1A85-31EF-FD27-84EE4C7130C9}"/>
              </a:ext>
            </a:extLst>
          </p:cNvPr>
          <p:cNvSpPr/>
          <p:nvPr/>
        </p:nvSpPr>
        <p:spPr>
          <a:xfrm>
            <a:off x="5902135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xmlns="" id="{2D5C408B-AE34-375F-FD84-C413570B2E57}"/>
              </a:ext>
            </a:extLst>
          </p:cNvPr>
          <p:cNvSpPr/>
          <p:nvPr/>
        </p:nvSpPr>
        <p:spPr>
          <a:xfrm>
            <a:off x="9178289" y="2294780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xmlns="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954963" y="1769845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xmlns="" id="{C356F44B-4FB2-2CA8-F836-1A0186747E61}"/>
              </a:ext>
            </a:extLst>
          </p:cNvPr>
          <p:cNvSpPr txBox="1"/>
          <p:nvPr/>
        </p:nvSpPr>
        <p:spPr>
          <a:xfrm>
            <a:off x="9881526" y="458863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3D534A2C-5B65-3903-0E4B-B27AF366D5D1}"/>
              </a:ext>
            </a:extLst>
          </p:cNvPr>
          <p:cNvSpPr txBox="1"/>
          <p:nvPr/>
        </p:nvSpPr>
        <p:spPr>
          <a:xfrm>
            <a:off x="9704722" y="130890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A0B4678C-9CA2-2665-F0AC-43BA304FDF74}"/>
              </a:ext>
            </a:extLst>
          </p:cNvPr>
          <p:cNvSpPr txBox="1"/>
          <p:nvPr/>
        </p:nvSpPr>
        <p:spPr>
          <a:xfrm>
            <a:off x="10860955" y="1608749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xmlns="" id="{EA0A1843-FE72-E341-8DC4-EC8BF83C72D1}"/>
              </a:ext>
            </a:extLst>
          </p:cNvPr>
          <p:cNvCxnSpPr>
            <a:cxnSpLocks/>
          </p:cNvCxnSpPr>
          <p:nvPr/>
        </p:nvCxnSpPr>
        <p:spPr>
          <a:xfrm flipH="1">
            <a:off x="10011531" y="1991318"/>
            <a:ext cx="931168" cy="11500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xmlns="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978371" y="2042882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xmlns="" id="{2C248EF1-8D0D-F6D5-1D8F-1C100C81ED82}"/>
              </a:ext>
            </a:extLst>
          </p:cNvPr>
          <p:cNvSpPr txBox="1"/>
          <p:nvPr/>
        </p:nvSpPr>
        <p:spPr>
          <a:xfrm>
            <a:off x="11043521" y="421083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xmlns="" id="{672CCFC6-A3D0-F4DC-5E80-EF0D551ADC0C}"/>
              </a:ext>
            </a:extLst>
          </p:cNvPr>
          <p:cNvCxnSpPr/>
          <p:nvPr/>
        </p:nvCxnSpPr>
        <p:spPr>
          <a:xfrm flipV="1">
            <a:off x="10006667" y="1813624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xmlns="" id="{46CE67D9-617D-EBBE-A17A-EE051BFAEF0B}"/>
              </a:ext>
            </a:extLst>
          </p:cNvPr>
          <p:cNvCxnSpPr/>
          <p:nvPr/>
        </p:nvCxnSpPr>
        <p:spPr>
          <a:xfrm flipV="1">
            <a:off x="10022388" y="2446909"/>
            <a:ext cx="1302856" cy="65416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xmlns="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10022387" y="3104261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xmlns="" id="{BC0CC5B8-2B8A-FE5F-CA36-F611BB87B9DC}"/>
              </a:ext>
            </a:extLst>
          </p:cNvPr>
          <p:cNvSpPr/>
          <p:nvPr/>
        </p:nvSpPr>
        <p:spPr>
          <a:xfrm>
            <a:off x="529754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xmlns="" id="{5DE080BF-2ED6-185E-B7C1-96CBF4034E8D}"/>
              </a:ext>
            </a:extLst>
          </p:cNvPr>
          <p:cNvCxnSpPr>
            <a:cxnSpLocks/>
          </p:cNvCxnSpPr>
          <p:nvPr/>
        </p:nvCxnSpPr>
        <p:spPr>
          <a:xfrm flipV="1">
            <a:off x="6682505" y="3043452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xmlns="" id="{63AD7092-7E47-DDE8-7576-41A7E473412E}"/>
              </a:ext>
            </a:extLst>
          </p:cNvPr>
          <p:cNvSpPr txBox="1"/>
          <p:nvPr/>
        </p:nvSpPr>
        <p:spPr>
          <a:xfrm>
            <a:off x="7601738" y="2658887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xmlns="" id="{A40459D2-E9B9-EA21-5BB5-C551806AB1D6}"/>
              </a:ext>
            </a:extLst>
          </p:cNvPr>
          <p:cNvSpPr txBox="1"/>
          <p:nvPr/>
        </p:nvSpPr>
        <p:spPr>
          <a:xfrm>
            <a:off x="8638693" y="160561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xmlns="" id="{BAB13A07-DF96-1651-CF91-05D6E62DEC02}"/>
              </a:ext>
            </a:extLst>
          </p:cNvPr>
          <p:cNvSpPr txBox="1"/>
          <p:nvPr/>
        </p:nvSpPr>
        <p:spPr>
          <a:xfrm>
            <a:off x="10291906" y="135544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xmlns="" id="{D6582DF7-0B14-99BA-BCBE-14BD72870FF4}"/>
              </a:ext>
            </a:extLst>
          </p:cNvPr>
          <p:cNvSpPr txBox="1"/>
          <p:nvPr/>
        </p:nvSpPr>
        <p:spPr>
          <a:xfrm>
            <a:off x="11302178" y="214965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23568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90442D2-BBCC-0B11-05F6-D8C07E98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118653"/>
              </p:ext>
            </p:extLst>
          </p:nvPr>
        </p:nvGraphicFramePr>
        <p:xfrm>
          <a:off x="1529724" y="289560"/>
          <a:ext cx="10404764" cy="6278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09673">
                  <a:extLst>
                    <a:ext uri="{9D8B030D-6E8A-4147-A177-3AD203B41FA5}">
                      <a16:colId xmlns:a16="http://schemas.microsoft.com/office/drawing/2014/main" xmlns="" val="480621526"/>
                    </a:ext>
                  </a:extLst>
                </a:gridCol>
                <a:gridCol w="3217263">
                  <a:extLst>
                    <a:ext uri="{9D8B030D-6E8A-4147-A177-3AD203B41FA5}">
                      <a16:colId xmlns:a16="http://schemas.microsoft.com/office/drawing/2014/main" xmlns="" val="2960291463"/>
                    </a:ext>
                  </a:extLst>
                </a:gridCol>
                <a:gridCol w="1730645">
                  <a:extLst>
                    <a:ext uri="{9D8B030D-6E8A-4147-A177-3AD203B41FA5}">
                      <a16:colId xmlns:a16="http://schemas.microsoft.com/office/drawing/2014/main" xmlns="" val="2638646113"/>
                    </a:ext>
                  </a:extLst>
                </a:gridCol>
                <a:gridCol w="2189919">
                  <a:extLst>
                    <a:ext uri="{9D8B030D-6E8A-4147-A177-3AD203B41FA5}">
                      <a16:colId xmlns:a16="http://schemas.microsoft.com/office/drawing/2014/main" xmlns="" val="2472032471"/>
                    </a:ext>
                  </a:extLst>
                </a:gridCol>
                <a:gridCol w="2257264">
                  <a:extLst>
                    <a:ext uri="{9D8B030D-6E8A-4147-A177-3AD203B41FA5}">
                      <a16:colId xmlns:a16="http://schemas.microsoft.com/office/drawing/2014/main" xmlns="" val="410948995"/>
                    </a:ext>
                  </a:extLst>
                </a:gridCol>
              </a:tblGrid>
              <a:tr h="329034">
                <a:tc>
                  <a:txBody>
                    <a:bodyPr/>
                    <a:lstStyle/>
                    <a:p>
                      <a:r>
                        <a:rPr lang="it-IT" dirty="0"/>
                        <a:t>NUMQ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DELTA(Q,INPUT)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4532374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PF_CLOSE_TO_HOMEBASE1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033628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AS_GO_FLAG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PF_TARGET0_IN_GRIPPER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Bandiera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AS_GO_HOME2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168853"/>
                  </a:ext>
                </a:extLst>
              </a:tr>
              <a:tr h="2194870">
                <a:tc>
                  <a:txBody>
                    <a:bodyPr/>
                    <a:lstStyle/>
                    <a:p>
                      <a:r>
                        <a:rPr lang="it-IT" b="1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AS_GO_HOME2</a:t>
                      </a:r>
                      <a:endParaRPr lang="it-IT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0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/>
                        <a:t>picked</a:t>
                      </a:r>
                      <a:r>
                        <a:rPr lang="it-IT" sz="160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5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6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34" y="93456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3868945"/>
              </p:ext>
            </p:extLst>
          </p:nvPr>
        </p:nvGraphicFramePr>
        <p:xfrm>
          <a:off x="8179151" y="2142166"/>
          <a:ext cx="3374098" cy="3347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55848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0,2,4,6,10,12,14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848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1,3,5,7,</a:t>
                      </a:r>
                      <a:r>
                        <a:rPr lang="it-IT" b="0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it-IT" b="0" dirty="0"/>
                        <a:t>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9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800" b="1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5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/>
                        <a:t>SPENTO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D2C88B73-F6E8-8A29-FF34-2466E984056F}"/>
              </a:ext>
            </a:extLst>
          </p:cNvPr>
          <p:cNvSpPr/>
          <p:nvPr/>
        </p:nvSpPr>
        <p:spPr>
          <a:xfrm>
            <a:off x="1788126" y="1529821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PRIMA: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xmlns="" id="{C4245EB4-F204-2288-9187-E8D68E65E449}"/>
              </a:ext>
            </a:extLst>
          </p:cNvPr>
          <p:cNvCxnSpPr>
            <a:cxnSpLocks/>
          </p:cNvCxnSpPr>
          <p:nvPr/>
        </p:nvCxnSpPr>
        <p:spPr>
          <a:xfrm>
            <a:off x="5633463" y="3662523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xmlns="" id="{87E79ADE-E4C1-8F55-B64B-03F0A49D4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3878212"/>
              </p:ext>
            </p:extLst>
          </p:nvPr>
        </p:nvGraphicFramePr>
        <p:xfrm>
          <a:off x="1745144" y="2142170"/>
          <a:ext cx="3737780" cy="3347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7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0016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0,2,4,6,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,10,12,14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556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1,3,5,7,9,11,13,15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5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800" b="1" u="sng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</a:t>
                      </a:r>
                      <a:r>
                        <a:rPr lang="it-IT" sz="1800" b="1" dirty="0" smtClean="0"/>
                        <a:t>: </a:t>
                      </a:r>
                      <a:r>
                        <a:rPr lang="it-IT" sz="1800" b="0" dirty="0"/>
                        <a:t>SPENTO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6B9EF090-021D-FD06-A5EF-568A5E685A8B}"/>
              </a:ext>
            </a:extLst>
          </p:cNvPr>
          <p:cNvSpPr/>
          <p:nvPr/>
        </p:nvSpPr>
        <p:spPr>
          <a:xfrm>
            <a:off x="8308002" y="1529821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DOPO: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82B27904-E707-0447-150C-BDC5578EA7D4}"/>
              </a:ext>
            </a:extLst>
          </p:cNvPr>
          <p:cNvSpPr txBox="1"/>
          <p:nvPr/>
        </p:nvSpPr>
        <p:spPr>
          <a:xfrm>
            <a:off x="3464836" y="787111"/>
            <a:ext cx="609600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0: AS_GO_HOME1</a:t>
            </a:r>
          </a:p>
        </p:txBody>
      </p:sp>
    </p:spTree>
    <p:extLst>
      <p:ext uri="{BB962C8B-B14F-4D97-AF65-F5344CB8AC3E}">
        <p14:creationId xmlns:p14="http://schemas.microsoft.com/office/powerpoint/2010/main" xmlns="" val="21651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18" y="102429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D2C88B73-F6E8-8A29-FF34-2466E984056F}"/>
              </a:ext>
            </a:extLst>
          </p:cNvPr>
          <p:cNvSpPr/>
          <p:nvPr/>
        </p:nvSpPr>
        <p:spPr>
          <a:xfrm>
            <a:off x="1854359" y="1340259"/>
            <a:ext cx="3112369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PRIMA: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6B9EF090-021D-FD06-A5EF-568A5E685A8B}"/>
              </a:ext>
            </a:extLst>
          </p:cNvPr>
          <p:cNvSpPr/>
          <p:nvPr/>
        </p:nvSpPr>
        <p:spPr>
          <a:xfrm>
            <a:off x="8781457" y="1323773"/>
            <a:ext cx="1987826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smtClean="0">
                <a:solidFill>
                  <a:schemeClr val="tx1"/>
                </a:solidFill>
              </a:rPr>
              <a:t>DOPO:</a:t>
            </a:r>
            <a:endParaRPr lang="it-IT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xmlns="" id="{994E932C-45C4-FCF9-55CE-D679BD6B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0196024"/>
              </p:ext>
            </p:extLst>
          </p:nvPr>
        </p:nvGraphicFramePr>
        <p:xfrm>
          <a:off x="7953196" y="1905931"/>
          <a:ext cx="3644349" cy="3611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5962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673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6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u="sng" dirty="0">
                          <a:solidFill>
                            <a:srgbClr val="00B050"/>
                          </a:solidFill>
                        </a:rPr>
                        <a:t>SPENTO</a:t>
                      </a:r>
                      <a:endParaRPr lang="it-IT" b="0" u="sng" dirty="0">
                        <a:solidFill>
                          <a:srgbClr val="00B050"/>
                        </a:solidFill>
                      </a:endParaRP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xmlns="" id="{A0D27A34-B64F-CEB0-11F7-C7B01EEF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2989029"/>
              </p:ext>
            </p:extLst>
          </p:nvPr>
        </p:nvGraphicFramePr>
        <p:xfrm>
          <a:off x="1683028" y="1907122"/>
          <a:ext cx="3511825" cy="3492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298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4988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3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>
                          <a:solidFill>
                            <a:srgbClr val="FF0000"/>
                          </a:solidFill>
                        </a:rPr>
                        <a:t>ACCESO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xmlns="" id="{947DC655-D532-6A7A-8AAB-817ABB7FA9B4}"/>
              </a:ext>
            </a:extLst>
          </p:cNvPr>
          <p:cNvCxnSpPr>
            <a:cxnSpLocks/>
          </p:cNvCxnSpPr>
          <p:nvPr/>
        </p:nvCxnSpPr>
        <p:spPr>
          <a:xfrm>
            <a:off x="5366937" y="3653393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7E6EB0C9-2723-BD81-3230-BC20216F6C7C}"/>
              </a:ext>
            </a:extLst>
          </p:cNvPr>
          <p:cNvSpPr txBox="1"/>
          <p:nvPr/>
        </p:nvSpPr>
        <p:spPr>
          <a:xfrm>
            <a:off x="3410543" y="736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1: AS_GO_FLAG</a:t>
            </a:r>
          </a:p>
        </p:txBody>
      </p:sp>
    </p:spTree>
    <p:extLst>
      <p:ext uri="{BB962C8B-B14F-4D97-AF65-F5344CB8AC3E}">
        <p14:creationId xmlns:p14="http://schemas.microsoft.com/office/powerpoint/2010/main" xmlns="" val="104371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906" y="90612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D2C88B73-F6E8-8A29-FF34-2466E984056F}"/>
              </a:ext>
            </a:extLst>
          </p:cNvPr>
          <p:cNvSpPr/>
          <p:nvPr/>
        </p:nvSpPr>
        <p:spPr>
          <a:xfrm>
            <a:off x="2038081" y="1395095"/>
            <a:ext cx="252256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PRIMA: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6B9EF090-021D-FD06-A5EF-568A5E685A8B}"/>
              </a:ext>
            </a:extLst>
          </p:cNvPr>
          <p:cNvSpPr/>
          <p:nvPr/>
        </p:nvSpPr>
        <p:spPr>
          <a:xfrm>
            <a:off x="8932758" y="1395095"/>
            <a:ext cx="1987826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DOPO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xmlns="" id="{CFD1C6CF-8F7E-60A9-7884-D427C42C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8418905"/>
              </p:ext>
            </p:extLst>
          </p:nvPr>
        </p:nvGraphicFramePr>
        <p:xfrm>
          <a:off x="1752522" y="1950330"/>
          <a:ext cx="3424627" cy="330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4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559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2,4,10,12,13,14,15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5590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b="0" dirty="0"/>
                        <a:t>,1,3,5,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it-IT" b="0" dirty="0"/>
                        <a:t>,7,8,9,11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800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5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/>
                        <a:t>ACCESO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xmlns="" id="{4E0E23AB-3634-6EA2-7689-B18EFB8BC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3511731"/>
              </p:ext>
            </p:extLst>
          </p:nvPr>
        </p:nvGraphicFramePr>
        <p:xfrm>
          <a:off x="8149165" y="1950330"/>
          <a:ext cx="3555013" cy="3301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559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2,4,</a:t>
                      </a:r>
                      <a:r>
                        <a:rPr lang="it-IT" b="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5591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endParaRPr lang="it-IT" b="1" dirty="0" smtClean="0"/>
                    </a:p>
                    <a:p>
                      <a:r>
                        <a:rPr lang="it-IT" b="0" dirty="0" smtClean="0"/>
                        <a:t>1,3,5,7,8,9,11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5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8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</a:t>
                      </a:r>
                      <a:r>
                        <a:rPr lang="it-IT" sz="1800" b="1" dirty="0" smtClean="0"/>
                        <a:t>: </a:t>
                      </a:r>
                      <a:r>
                        <a:rPr lang="it-IT" sz="1800" b="0" dirty="0"/>
                        <a:t>ACCESO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xmlns="" id="{9F7AF580-B6FA-90F2-1D3B-BB8A742DCAEB}"/>
              </a:ext>
            </a:extLst>
          </p:cNvPr>
          <p:cNvCxnSpPr>
            <a:cxnSpLocks/>
          </p:cNvCxnSpPr>
          <p:nvPr/>
        </p:nvCxnSpPr>
        <p:spPr>
          <a:xfrm>
            <a:off x="5393441" y="3438939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899075C0-109A-A74D-BDA2-B0B53C521AEB}"/>
              </a:ext>
            </a:extLst>
          </p:cNvPr>
          <p:cNvSpPr txBox="1"/>
          <p:nvPr/>
        </p:nvSpPr>
        <p:spPr>
          <a:xfrm>
            <a:off x="3180091" y="7308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2: AS_GO_HOME2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36" y="93456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xmlns="" id="{F3C4F29B-9CDC-5B54-7E04-AC9634203A2E}"/>
              </a:ext>
            </a:extLst>
          </p:cNvPr>
          <p:cNvSpPr/>
          <p:nvPr/>
        </p:nvSpPr>
        <p:spPr>
          <a:xfrm>
            <a:off x="1782585" y="924720"/>
            <a:ext cx="1774431" cy="11501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0:AS_GO_HOME1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DDDC038E-AE5F-1333-8E1C-EC5700554F5B}"/>
              </a:ext>
            </a:extLst>
          </p:cNvPr>
          <p:cNvSpPr/>
          <p:nvPr/>
        </p:nvSpPr>
        <p:spPr>
          <a:xfrm>
            <a:off x="5681045" y="980671"/>
            <a:ext cx="1681935" cy="10675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1:AS_GO_FLAG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xmlns="" id="{A8C8E2DF-2948-DA5F-ACB9-0CE2F22E1FD9}"/>
              </a:ext>
            </a:extLst>
          </p:cNvPr>
          <p:cNvSpPr/>
          <p:nvPr/>
        </p:nvSpPr>
        <p:spPr>
          <a:xfrm>
            <a:off x="9486250" y="883573"/>
            <a:ext cx="1839247" cy="125511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2:AS_GO_HOME2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8BC6A0F4-865A-CDF2-3454-AF77B830B3B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557016" y="1499810"/>
            <a:ext cx="2124029" cy="1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9F4FBFF7-E632-AD29-E4ED-CF5BF8FE122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362980" y="1511133"/>
            <a:ext cx="2123270" cy="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B4C068A-9804-6B05-CC30-0596151388A6}"/>
              </a:ext>
            </a:extLst>
          </p:cNvPr>
          <p:cNvSpPr txBox="1"/>
          <p:nvPr/>
        </p:nvSpPr>
        <p:spPr>
          <a:xfrm>
            <a:off x="3522605" y="1214847"/>
            <a:ext cx="2225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PF_CLOSE_TO_HOMEBASE1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xmlns="" id="{FDB3BDD1-BADA-0F11-B531-9045D69DB42A}"/>
              </a:ext>
            </a:extLst>
          </p:cNvPr>
          <p:cNvSpPr txBox="1"/>
          <p:nvPr/>
        </p:nvSpPr>
        <p:spPr>
          <a:xfrm>
            <a:off x="7388062" y="1201609"/>
            <a:ext cx="2069445" cy="27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PF_TARGET0_IN_GRIPPER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xmlns="" id="{D266AD80-8FDE-476E-29E5-64C68885E629}"/>
              </a:ext>
            </a:extLst>
          </p:cNvPr>
          <p:cNvSpPr/>
          <p:nvPr/>
        </p:nvSpPr>
        <p:spPr>
          <a:xfrm>
            <a:off x="1166192" y="5572016"/>
            <a:ext cx="11144513" cy="1046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</a:rPr>
              <a:t>FSA({AS_GO_HOME1, AS_GO_FLAG, AS_GO_HOME2}, DELTA, AS_GO_HOME1, {AS_GO_HOME2})</a:t>
            </a:r>
            <a:r>
              <a:rPr lang="it-IT" sz="2800" b="1" dirty="0"/>
              <a:t>})</a:t>
            </a:r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7906658"/>
              </p:ext>
            </p:extLst>
          </p:nvPr>
        </p:nvGraphicFramePr>
        <p:xfrm>
          <a:off x="1459159" y="2379124"/>
          <a:ext cx="3374098" cy="28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0,2,4,6,10,12,14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 smtClean="0"/>
                        <a:t>1,3,5,7,</a:t>
                      </a:r>
                      <a:r>
                        <a:rPr lang="it-IT" b="0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it-IT" b="0" dirty="0" smtClean="0"/>
                        <a:t>,9,11,13,15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8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</a:t>
                      </a:r>
                      <a:r>
                        <a:rPr lang="it-IT" sz="1800" b="1" dirty="0" smtClean="0"/>
                        <a:t>: </a:t>
                      </a:r>
                      <a:r>
                        <a:rPr lang="it-IT" sz="1800" b="0" dirty="0"/>
                        <a:t>SPENTO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612961"/>
              </p:ext>
            </p:extLst>
          </p:nvPr>
        </p:nvGraphicFramePr>
        <p:xfrm>
          <a:off x="5027251" y="2395076"/>
          <a:ext cx="3506370" cy="313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6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35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7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3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</a:t>
                      </a:r>
                      <a:r>
                        <a:rPr lang="it-IT" sz="1800" b="1" dirty="0" smtClean="0"/>
                        <a:t>: </a:t>
                      </a:r>
                      <a:r>
                        <a:rPr lang="it-IT" sz="1800" b="0" u="sng" dirty="0">
                          <a:solidFill>
                            <a:srgbClr val="00B050"/>
                          </a:solidFill>
                        </a:rPr>
                        <a:t>SPENTO</a:t>
                      </a:r>
                      <a:endParaRPr lang="it-IT" b="0" u="sng" dirty="0">
                        <a:solidFill>
                          <a:srgbClr val="00B050"/>
                        </a:solidFill>
                      </a:endParaRP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" name="Tabel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1102205"/>
              </p:ext>
            </p:extLst>
          </p:nvPr>
        </p:nvGraphicFramePr>
        <p:xfrm>
          <a:off x="8727616" y="2385252"/>
          <a:ext cx="3307630" cy="290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b="0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2,4,</a:t>
                      </a:r>
                      <a:r>
                        <a:rPr lang="it-IT" b="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endParaRPr lang="it-IT" b="1" dirty="0" smtClean="0"/>
                    </a:p>
                    <a:p>
                      <a:r>
                        <a:rPr lang="it-IT" b="0" dirty="0" smtClean="0"/>
                        <a:t>1,3,5,7,8,9,11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8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LASER:  </a:t>
                      </a:r>
                      <a:r>
                        <a:rPr lang="it-IT" sz="1800" b="0" dirty="0"/>
                        <a:t>ACCESO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7391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352</TotalTime>
  <Words>501</Words>
  <Application>Microsoft Office PowerPoint</Application>
  <PresentationFormat>Personalizzato</PresentationFormat>
  <Paragraphs>211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Solstizio</vt:lpstr>
      <vt:lpstr>TASK</vt:lpstr>
      <vt:lpstr>Diapositiva 2</vt:lpstr>
      <vt:lpstr>GRAFICO &amp; FSA</vt:lpstr>
      <vt:lpstr>Diapositiva 4</vt:lpstr>
      <vt:lpstr>Diapositiva 5</vt:lpstr>
      <vt:lpstr>MODIFICHE PROPOSTE</vt:lpstr>
      <vt:lpstr>MODIFICHE PROPOSTE</vt:lpstr>
      <vt:lpstr>MODIFICHE PROPOSTE</vt:lpstr>
      <vt:lpstr>MODIFICHE PROPOSTE</vt:lpstr>
      <vt:lpstr>Diapositiva 10</vt:lpstr>
      <vt:lpstr>Diapositiva 11</vt:lpstr>
      <vt:lpstr>Diapositiva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19/10/2022 in aula.</dc:title>
  <dc:creator>CLARA DI PIAZZA</dc:creator>
  <cp:lastModifiedBy>Martina</cp:lastModifiedBy>
  <cp:revision>104</cp:revision>
  <dcterms:created xsi:type="dcterms:W3CDTF">2022-10-20T09:21:39Z</dcterms:created>
  <dcterms:modified xsi:type="dcterms:W3CDTF">2022-10-20T16:19:10Z</dcterms:modified>
</cp:coreProperties>
</file>